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682" r:id="rId3"/>
    <p:sldId id="713" r:id="rId5"/>
    <p:sldId id="683" r:id="rId6"/>
    <p:sldId id="830" r:id="rId7"/>
    <p:sldId id="753" r:id="rId8"/>
    <p:sldId id="806" r:id="rId9"/>
    <p:sldId id="807" r:id="rId10"/>
    <p:sldId id="736" r:id="rId11"/>
    <p:sldId id="739" r:id="rId12"/>
    <p:sldId id="811" r:id="rId13"/>
    <p:sldId id="738" r:id="rId14"/>
    <p:sldId id="809" r:id="rId15"/>
    <p:sldId id="808" r:id="rId16"/>
    <p:sldId id="823" r:id="rId17"/>
    <p:sldId id="793" r:id="rId18"/>
    <p:sldId id="825" r:id="rId19"/>
    <p:sldId id="824" r:id="rId20"/>
    <p:sldId id="672" r:id="rId21"/>
    <p:sldId id="770" r:id="rId22"/>
    <p:sldId id="408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666" autoAdjust="0"/>
  </p:normalViewPr>
  <p:slideViewPr>
    <p:cSldViewPr snapToGrid="0">
      <p:cViewPr varScale="1">
        <p:scale>
          <a:sx n="83" d="100"/>
          <a:sy n="83" d="100"/>
        </p:scale>
        <p:origin x="210" y="30"/>
      </p:cViewPr>
      <p:guideLst>
        <p:guide orient="horz" pos="2167"/>
        <p:guide pos="38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27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3A7CD-4090-4C26-B0F2-01429A47419D}" type="doc">
      <dgm:prSet loTypeId="urn:microsoft.com/office/officeart/2008/layout/AscendingPictureAccentProcess" loCatId="process" qsTypeId="urn:microsoft.com/office/officeart/2005/8/quickstyle/simple1#12" qsCatId="simple" csTypeId="urn:microsoft.com/office/officeart/2005/8/colors/accent1_2#12" csCatId="accent1" phldr="1"/>
      <dgm:spPr/>
    </dgm:pt>
    <dgm:pt modelId="{729C94E9-15BA-4631-9DEB-1B8A7A12AD8B}">
      <dgm:prSet phldrT="[文本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CN" altLang="en-US" dirty="0"/>
        </a:p>
      </dgm:t>
    </dgm:pt>
    <dgm:pt modelId="{C3AF5789-8F87-40FD-8080-F723D4E82374}" cxnId="{002EEDFC-6D9E-477E-9A76-B41019279CF8}" type="parTrans">
      <dgm:prSet/>
      <dgm:spPr/>
      <dgm:t>
        <a:bodyPr/>
        <a:lstStyle/>
        <a:p>
          <a:endParaRPr lang="zh-CN" altLang="en-US"/>
        </a:p>
      </dgm:t>
    </dgm:pt>
    <dgm:pt modelId="{EC2A0BDC-DD4E-4F64-9303-DCC0E9BFE45E}" cxnId="{002EEDFC-6D9E-477E-9A76-B41019279CF8}" type="sibTrans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CN" altLang="en-US"/>
        </a:p>
      </dgm:t>
    </dgm:pt>
    <dgm:pt modelId="{5FEEA036-36BE-4F2E-8039-B55BBDEDA471}" type="pres">
      <dgm:prSet presAssocID="{9C63A7CD-4090-4C26-B0F2-01429A47419D}" presName="Name0" presStyleCnt="0">
        <dgm:presLayoutVars>
          <dgm:chMax val="7"/>
          <dgm:chPref val="7"/>
          <dgm:dir/>
        </dgm:presLayoutVars>
      </dgm:prSet>
      <dgm:spPr/>
    </dgm:pt>
    <dgm:pt modelId="{62642E4F-69BC-49B3-BFC4-7E711C9BAD90}" type="pres">
      <dgm:prSet presAssocID="{729C94E9-15BA-4631-9DEB-1B8A7A12AD8B}" presName="parTx1" presStyleLbl="node1" presStyleIdx="0" presStyleCnt="1"/>
      <dgm:spPr/>
    </dgm:pt>
    <dgm:pt modelId="{3C113F44-C933-4A87-AEA3-CCB13F85D4E2}" type="pres">
      <dgm:prSet presAssocID="{EC2A0BDC-DD4E-4F64-9303-DCC0E9BFE45E}" presName="picture1" presStyleCnt="0"/>
      <dgm:spPr/>
    </dgm:pt>
    <dgm:pt modelId="{19F7D0A8-FC5C-4CA3-B542-E6964E6A5927}" type="pres">
      <dgm:prSet presAssocID="{EC2A0BDC-DD4E-4F64-9303-DCC0E9BFE45E}" presName="imageRepeatNode" presStyleLbl="fgImgPlace1" presStyleIdx="0" presStyleCnt="1"/>
      <dgm:spPr/>
    </dgm:pt>
  </dgm:ptLst>
  <dgm:cxnLst>
    <dgm:cxn modelId="{D158BBA9-3187-4789-9F3C-1E2ED95DA739}" type="presOf" srcId="{EC2A0BDC-DD4E-4F64-9303-DCC0E9BFE45E}" destId="{19F7D0A8-FC5C-4CA3-B542-E6964E6A5927}" srcOrd="0" destOrd="0" presId="urn:microsoft.com/office/officeart/2008/layout/AscendingPictureAccentProcess"/>
    <dgm:cxn modelId="{562FDDAF-3FA1-401D-9821-FDB15068EC5F}" type="presOf" srcId="{729C94E9-15BA-4631-9DEB-1B8A7A12AD8B}" destId="{62642E4F-69BC-49B3-BFC4-7E711C9BAD90}" srcOrd="0" destOrd="0" presId="urn:microsoft.com/office/officeart/2008/layout/AscendingPictureAccentProcess"/>
    <dgm:cxn modelId="{20512CC2-0C0C-4177-BCA2-00B42A982564}" type="presOf" srcId="{9C63A7CD-4090-4C26-B0F2-01429A47419D}" destId="{5FEEA036-36BE-4F2E-8039-B55BBDEDA471}" srcOrd="0" destOrd="0" presId="urn:microsoft.com/office/officeart/2008/layout/AscendingPictureAccentProcess"/>
    <dgm:cxn modelId="{002EEDFC-6D9E-477E-9A76-B41019279CF8}" srcId="{9C63A7CD-4090-4C26-B0F2-01429A47419D}" destId="{729C94E9-15BA-4631-9DEB-1B8A7A12AD8B}" srcOrd="0" destOrd="0" parTransId="{C3AF5789-8F87-40FD-8080-F723D4E82374}" sibTransId="{EC2A0BDC-DD4E-4F64-9303-DCC0E9BFE45E}"/>
    <dgm:cxn modelId="{33964666-0B4E-477F-BEF4-1598D3443C57}" type="presParOf" srcId="{5FEEA036-36BE-4F2E-8039-B55BBDEDA471}" destId="{62642E4F-69BC-49B3-BFC4-7E711C9BAD90}" srcOrd="0" destOrd="0" presId="urn:microsoft.com/office/officeart/2008/layout/AscendingPictureAccentProcess"/>
    <dgm:cxn modelId="{45B00575-E5EA-47B4-BACF-81FB1DB64366}" type="presParOf" srcId="{5FEEA036-36BE-4F2E-8039-B55BBDEDA471}" destId="{3C113F44-C933-4A87-AEA3-CCB13F85D4E2}" srcOrd="1" destOrd="0" presId="urn:microsoft.com/office/officeart/2008/layout/AscendingPictureAccentProcess"/>
    <dgm:cxn modelId="{84DAF35A-C879-4A64-B4D2-2CD40A9C642A}" type="presParOf" srcId="{3C113F44-C933-4A87-AEA3-CCB13F85D4E2}" destId="{19F7D0A8-FC5C-4CA3-B542-E6964E6A592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0C4B2C-FEDB-4E29-8EE8-9EF1E495EDAD}" type="doc">
      <dgm:prSet loTypeId="urn:microsoft.com/office/officeart/2008/layout/AscendingPictureAccentProcess" loCatId="process" qsTypeId="urn:microsoft.com/office/officeart/2005/8/quickstyle/simple1#14" qsCatId="simple" csTypeId="urn:microsoft.com/office/officeart/2005/8/colors/accent1_2#14" csCatId="accent1" phldr="1"/>
      <dgm:spPr/>
    </dgm:pt>
    <dgm:pt modelId="{9D572E81-8008-4C96-A683-4F150C1B4B5E}">
      <dgm:prSet phldrT="[文本]" custT="1"/>
      <dgm:spPr/>
      <dgm:t>
        <a:bodyPr/>
        <a:lstStyle/>
        <a:p>
          <a:pPr algn="ctr"/>
          <a:r>
            <a:rPr lang="zh-CN" altLang="en-US" sz="4400" dirty="0"/>
            <a:t>多媒体制作</a:t>
          </a:r>
          <a:endParaRPr lang="en-US" altLang="zh-CN" sz="4400" dirty="0"/>
        </a:p>
      </dgm:t>
    </dgm:pt>
    <dgm:pt modelId="{D3CF11F4-73DF-47C9-BCAA-42896515FB36}" cxnId="{25A8E015-956A-4E31-819F-6B84919CDE22}" type="parTrans">
      <dgm:prSet/>
      <dgm:spPr/>
      <dgm:t>
        <a:bodyPr/>
        <a:lstStyle/>
        <a:p>
          <a:endParaRPr lang="zh-CN" altLang="en-US"/>
        </a:p>
      </dgm:t>
    </dgm:pt>
    <dgm:pt modelId="{9E704E24-8F07-48B7-AE07-1075160A5A15}" cxnId="{25A8E015-956A-4E31-819F-6B84919CDE22}" type="sibTrans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CN" altLang="en-US"/>
        </a:p>
      </dgm:t>
    </dgm:pt>
    <dgm:pt modelId="{92E718B4-A4E5-4925-8477-AA43A8F655E6}" type="pres">
      <dgm:prSet presAssocID="{5B0C4B2C-FEDB-4E29-8EE8-9EF1E495EDAD}" presName="Name0" presStyleCnt="0">
        <dgm:presLayoutVars>
          <dgm:chMax val="7"/>
          <dgm:chPref val="7"/>
          <dgm:dir/>
        </dgm:presLayoutVars>
      </dgm:prSet>
      <dgm:spPr/>
    </dgm:pt>
    <dgm:pt modelId="{55D599E3-A1BF-42C5-8541-45AD50BA9720}" type="pres">
      <dgm:prSet presAssocID="{9D572E81-8008-4C96-A683-4F150C1B4B5E}" presName="parTx1" presStyleLbl="node1" presStyleIdx="0" presStyleCnt="1" custScaleX="104644" custScaleY="125194" custLinFactNeighborX="-1" custLinFactNeighborY="-3698"/>
      <dgm:spPr/>
    </dgm:pt>
    <dgm:pt modelId="{062D623E-B699-444D-BE31-14A21EB16702}" type="pres">
      <dgm:prSet presAssocID="{9E704E24-8F07-48B7-AE07-1075160A5A15}" presName="picture1" presStyleCnt="0"/>
      <dgm:spPr/>
    </dgm:pt>
    <dgm:pt modelId="{1AF97C32-5899-4587-BCD4-E4F050282495}" type="pres">
      <dgm:prSet presAssocID="{9E704E24-8F07-48B7-AE07-1075160A5A15}" presName="imageRepeatNode" presStyleLbl="fgImgPlace1" presStyleIdx="0" presStyleCnt="1" custScaleX="101403" custScaleY="97855" custLinFactNeighborX="4016" custLinFactNeighborY="4417"/>
      <dgm:spPr/>
    </dgm:pt>
  </dgm:ptLst>
  <dgm:cxnLst>
    <dgm:cxn modelId="{17BDF613-6A27-499F-B4E5-8FD627024AC3}" type="presOf" srcId="{9E704E24-8F07-48B7-AE07-1075160A5A15}" destId="{1AF97C32-5899-4587-BCD4-E4F050282495}" srcOrd="0" destOrd="0" presId="urn:microsoft.com/office/officeart/2008/layout/AscendingPictureAccentProcess"/>
    <dgm:cxn modelId="{25A8E015-956A-4E31-819F-6B84919CDE22}" srcId="{5B0C4B2C-FEDB-4E29-8EE8-9EF1E495EDAD}" destId="{9D572E81-8008-4C96-A683-4F150C1B4B5E}" srcOrd="0" destOrd="0" parTransId="{D3CF11F4-73DF-47C9-BCAA-42896515FB36}" sibTransId="{9E704E24-8F07-48B7-AE07-1075160A5A15}"/>
    <dgm:cxn modelId="{941B7367-CD12-4B43-8307-FD7299F2A76A}" type="presOf" srcId="{5B0C4B2C-FEDB-4E29-8EE8-9EF1E495EDAD}" destId="{92E718B4-A4E5-4925-8477-AA43A8F655E6}" srcOrd="0" destOrd="0" presId="urn:microsoft.com/office/officeart/2008/layout/AscendingPictureAccentProcess"/>
    <dgm:cxn modelId="{C958CF56-1996-491D-A9BD-F79C71DC7A06}" type="presOf" srcId="{9D572E81-8008-4C96-A683-4F150C1B4B5E}" destId="{55D599E3-A1BF-42C5-8541-45AD50BA9720}" srcOrd="0" destOrd="0" presId="urn:microsoft.com/office/officeart/2008/layout/AscendingPictureAccentProcess"/>
    <dgm:cxn modelId="{FF5E050A-A7F5-4B78-8FC8-3FA35737AD77}" type="presParOf" srcId="{92E718B4-A4E5-4925-8477-AA43A8F655E6}" destId="{55D599E3-A1BF-42C5-8541-45AD50BA9720}" srcOrd="0" destOrd="0" presId="urn:microsoft.com/office/officeart/2008/layout/AscendingPictureAccentProcess"/>
    <dgm:cxn modelId="{31584D0E-3A51-44D8-827A-5D1ACD7EC8F5}" type="presParOf" srcId="{92E718B4-A4E5-4925-8477-AA43A8F655E6}" destId="{062D623E-B699-444D-BE31-14A21EB16702}" srcOrd="1" destOrd="0" presId="urn:microsoft.com/office/officeart/2008/layout/AscendingPictureAccentProcess"/>
    <dgm:cxn modelId="{A160879D-49B3-45B1-B8BC-26FFB2775B99}" type="presParOf" srcId="{062D623E-B699-444D-BE31-14A21EB16702}" destId="{1AF97C32-5899-4587-BCD4-E4F05028249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972812" cy="5486406"/>
        <a:chOff x="0" y="0"/>
        <a:chExt cx="10972812" cy="5486406"/>
      </a:xfrm>
    </dsp:grpSpPr>
    <dsp:sp modelId="{62642E4F-69BC-49B3-BFC4-7E711C9BAD90}">
      <dsp:nvSpPr>
        <dsp:cNvPr id="3" name="圆角矩形 2"/>
        <dsp:cNvSpPr/>
      </dsp:nvSpPr>
      <dsp:spPr bwMode="white">
        <a:xfrm>
          <a:off x="2635944" y="3414838"/>
          <a:ext cx="7888355" cy="2115558"/>
        </a:xfrm>
        <a:prstGeom prst="roundRect">
          <a:avLst/>
        </a:prstGeom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lIns="1669701" tIns="247650" rIns="247650" bIns="247650" anchor="ctr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sp:txBody>
      <dsp:txXfrm>
        <a:off x="2635944" y="3414838"/>
        <a:ext cx="7888355" cy="2115558"/>
      </dsp:txXfrm>
    </dsp:sp>
    <dsp:sp modelId="{19F7D0A8-FC5C-4CA3-B542-E6964E6A5927}">
      <dsp:nvSpPr>
        <dsp:cNvPr id="4" name="椭圆 3"/>
        <dsp:cNvSpPr/>
      </dsp:nvSpPr>
      <dsp:spPr bwMode="white">
        <a:xfrm>
          <a:off x="448514" y="1341251"/>
          <a:ext cx="3657238" cy="3657787"/>
        </a:xfrm>
        <a:prstGeom prst="ellipse">
          <a:avLst/>
        </a:prstGeom>
        <a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448514" y="1341251"/>
        <a:ext cx="3657238" cy="36577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950018" cy="5975009"/>
        <a:chOff x="0" y="0"/>
        <a:chExt cx="11950018" cy="5975009"/>
      </a:xfrm>
    </dsp:grpSpPr>
    <dsp:sp modelId="{55D599E3-A1BF-42C5-8541-45AD50BA9720}">
      <dsp:nvSpPr>
        <dsp:cNvPr id="3" name="圆角矩形 2"/>
        <dsp:cNvSpPr/>
      </dsp:nvSpPr>
      <dsp:spPr bwMode="white">
        <a:xfrm>
          <a:off x="2870611" y="3281569"/>
          <a:ext cx="8590868" cy="2303963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818400" tIns="167640" rIns="167640" bIns="167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 dirty="0"/>
            <a:t>多媒体制作</a:t>
          </a:r>
          <a:endParaRPr lang="en-US" altLang="zh-CN" sz="4400" dirty="0"/>
        </a:p>
      </dsp:txBody>
      <dsp:txXfrm>
        <a:off x="2870611" y="3281569"/>
        <a:ext cx="8590868" cy="2303963"/>
      </dsp:txXfrm>
    </dsp:sp>
    <dsp:sp modelId="{1AF97C32-5899-4587-BCD4-E4F050282495}">
      <dsp:nvSpPr>
        <dsp:cNvPr id="4" name="椭圆 3"/>
        <dsp:cNvSpPr/>
      </dsp:nvSpPr>
      <dsp:spPr bwMode="white">
        <a:xfrm>
          <a:off x="646199" y="1271179"/>
          <a:ext cx="3982941" cy="3983539"/>
        </a:xfrm>
        <a:prstGeom prst="ellipse">
          <a:avLst/>
        </a:prstGeom>
        <a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646199" y="1271179"/>
        <a:ext cx="3982941" cy="3983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633A1-AD2C-4BF9-B444-3B6E2F477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2261A-B751-4A81-BA29-866E57F185B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261A-B751-4A81-BA29-866E57F185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视频防抖，处理的时间比较长。</a:t>
            </a:r>
            <a:r>
              <a:rPr lang="zh-CN" altLang="en-US"/>
              <a:t>分段处理的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视频防抖，处理的时间比较长。</a:t>
            </a:r>
            <a:r>
              <a:rPr lang="zh-CN" altLang="en-US"/>
              <a:t>分段处理的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格式工厂不需要注册、不收费，可直接使用！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界面字体显示问题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界面字体显示问题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界面字体显示问题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常利用比特率衡量声音和视频文件质量。例如，音频文件中：8kb/s通话质量，32kb/s中波广播质量，96kb/sFM广播质量，128kb/s普通MP3质量，1411kb/s16位CD质量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比特率的高低直接影响了歌曲的音质好坏．比特率越高．歌曲的音质才好．目前主流的比特率是128以上．比特率低于128的歌曲．音质都比较一般．所以很多人下载歌曲时．都会选择比特率比较高的歌曲</a:t>
            </a:r>
            <a:endParaRPr lang="zh-CN" altLang="en-US"/>
          </a:p>
          <a:p>
            <a:r>
              <a:rPr lang="zh-CN" altLang="en-US"/>
              <a:t>比特率是指每秒传送的bai比特(bit)数。单位为 bps(Bit Per Second)，比特率越高，传送的数据越大。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3326681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87956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20447"/>
            <a:ext cx="3648891" cy="717050"/>
          </a:xfrm>
          <a:prstGeom prst="rect">
            <a:avLst/>
          </a:prstGeom>
        </p:spPr>
      </p:pic>
      <p:sp>
        <p:nvSpPr>
          <p:cNvPr id="7" name="箭头: V 形 6"/>
          <p:cNvSpPr/>
          <p:nvPr userDrawn="1"/>
        </p:nvSpPr>
        <p:spPr>
          <a:xfrm>
            <a:off x="3675015" y="0"/>
            <a:ext cx="775063" cy="879561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4145289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圆角 40"/>
          <p:cNvSpPr/>
          <p:nvPr userDrawn="1"/>
        </p:nvSpPr>
        <p:spPr>
          <a:xfrm>
            <a:off x="4528457" y="566129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6" name="流程图: 可选过程 45"/>
          <p:cNvSpPr/>
          <p:nvPr userDrawn="1"/>
        </p:nvSpPr>
        <p:spPr>
          <a:xfrm>
            <a:off x="5303516" y="566551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4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4145289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4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87956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20447"/>
            <a:ext cx="3648891" cy="717050"/>
          </a:xfrm>
          <a:prstGeom prst="rect">
            <a:avLst/>
          </a:prstGeom>
        </p:spPr>
      </p:pic>
      <p:sp>
        <p:nvSpPr>
          <p:cNvPr id="7" name="箭头: V 形 6"/>
          <p:cNvSpPr/>
          <p:nvPr userDrawn="1"/>
        </p:nvSpPr>
        <p:spPr>
          <a:xfrm>
            <a:off x="3675015" y="0"/>
            <a:ext cx="775063" cy="879561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1331965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4981315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圆角 40"/>
          <p:cNvSpPr/>
          <p:nvPr userDrawn="1"/>
        </p:nvSpPr>
        <p:spPr>
          <a:xfrm>
            <a:off x="4528457" y="566129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262572" y="479084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6" name="流程图: 可选过程 45"/>
          <p:cNvSpPr/>
          <p:nvPr userDrawn="1"/>
        </p:nvSpPr>
        <p:spPr>
          <a:xfrm>
            <a:off x="5262572" y="566551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4981315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43272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87956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20447"/>
            <a:ext cx="3648891" cy="717050"/>
          </a:xfrm>
          <a:prstGeom prst="rect">
            <a:avLst/>
          </a:prstGeom>
        </p:spPr>
      </p:pic>
      <p:sp>
        <p:nvSpPr>
          <p:cNvPr id="7" name="箭头: V 形 6"/>
          <p:cNvSpPr/>
          <p:nvPr userDrawn="1"/>
        </p:nvSpPr>
        <p:spPr>
          <a:xfrm>
            <a:off x="3675015" y="0"/>
            <a:ext cx="775063" cy="879561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5808632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41709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圆角 40"/>
          <p:cNvSpPr/>
          <p:nvPr userDrawn="1"/>
        </p:nvSpPr>
        <p:spPr>
          <a:xfrm>
            <a:off x="4528457" y="5661296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6" name="流程图: 可选过程 45"/>
          <p:cNvSpPr/>
          <p:nvPr userDrawn="1"/>
        </p:nvSpPr>
        <p:spPr>
          <a:xfrm>
            <a:off x="5303516" y="566551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 animBg="1"/>
      <p:bldP spid="4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87956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20447"/>
            <a:ext cx="3648891" cy="717050"/>
          </a:xfrm>
          <a:prstGeom prst="rect">
            <a:avLst/>
          </a:prstGeom>
        </p:spPr>
      </p:pic>
      <p:sp>
        <p:nvSpPr>
          <p:cNvPr id="7" name="箭头: V 形 6"/>
          <p:cNvSpPr/>
          <p:nvPr userDrawn="1"/>
        </p:nvSpPr>
        <p:spPr>
          <a:xfrm>
            <a:off x="3675015" y="0"/>
            <a:ext cx="775063" cy="879561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-95534" y="0"/>
            <a:ext cx="3117409" cy="6858000"/>
          </a:xfrm>
          <a:prstGeom prst="flowChart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1672046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1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圆角 40"/>
          <p:cNvSpPr/>
          <p:nvPr userDrawn="1"/>
        </p:nvSpPr>
        <p:spPr>
          <a:xfrm>
            <a:off x="4528457" y="566129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1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1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6" name="流程图: 可选过程 45"/>
          <p:cNvSpPr/>
          <p:nvPr userDrawn="1"/>
        </p:nvSpPr>
        <p:spPr>
          <a:xfrm>
            <a:off x="5303516" y="566551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512905" y="2505670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结束！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46807" y="3429000"/>
            <a:ext cx="25282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end!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4120406" y="2505670"/>
            <a:ext cx="675281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en-US" altLang="zh-CN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谢谢！</a:t>
            </a:r>
            <a:endParaRPr lang="zh-CN" alt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163781"/>
            <a:ext cx="12192000" cy="5694217"/>
          </a:xfrm>
          <a:prstGeom prst="rect">
            <a:avLst/>
          </a:prstGeom>
          <a:gradFill>
            <a:gsLst>
              <a:gs pos="0">
                <a:srgbClr val="5E9EFF"/>
              </a:gs>
              <a:gs pos="6000">
                <a:srgbClr val="85C2FF"/>
              </a:gs>
              <a:gs pos="21000">
                <a:srgbClr val="C4D6EB"/>
              </a:gs>
              <a:gs pos="99000">
                <a:srgbClr val="FFEBFA"/>
              </a:gs>
            </a:gsLst>
            <a:lin ang="5400000" scaled="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6000">
                <a:srgbClr val="85C2FF"/>
              </a:gs>
              <a:gs pos="21000">
                <a:srgbClr val="C4D6EB"/>
              </a:gs>
              <a:gs pos="99000">
                <a:srgbClr val="FFEBFA"/>
              </a:gs>
            </a:gsLst>
            <a:lin ang="5400000" scaled="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1330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" y="-8317"/>
            <a:ext cx="3658515" cy="71894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6000">
                <a:srgbClr val="85C2FF"/>
              </a:gs>
              <a:gs pos="21000">
                <a:srgbClr val="C4D6EB"/>
              </a:gs>
              <a:gs pos="99000">
                <a:srgbClr val="FFEBFA"/>
              </a:gs>
            </a:gsLst>
            <a:lin ang="5400000" scaled="1"/>
            <a:tileRect/>
          </a:gradFill>
          <a:effectLst>
            <a:softEdge rad="127000"/>
          </a:effectLst>
        </p:spPr>
      </p:pic>
      <p:sp>
        <p:nvSpPr>
          <p:cNvPr id="7" name="箭头: V 形 6"/>
          <p:cNvSpPr/>
          <p:nvPr userDrawn="1"/>
        </p:nvSpPr>
        <p:spPr>
          <a:xfrm>
            <a:off x="3675016" y="1"/>
            <a:ext cx="564476" cy="706582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2" descr="标准版眉头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8579" name="内容占位符 2"/>
          <p:cNvSpPr>
            <a:spLocks noGrp="1"/>
          </p:cNvSpPr>
          <p:nvPr>
            <p:ph idx="13"/>
          </p:nvPr>
        </p:nvSpPr>
        <p:spPr>
          <a:xfrm>
            <a:off x="476211" y="1543062"/>
            <a:ext cx="10752667" cy="36004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478B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1" descr="标准版眉头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8624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862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 noProof="1" dirty="0"/>
            </a:lvl1pPr>
          </a:lstStyle>
          <a:p>
            <a:endParaRPr lang="en-US" altLang="x-none"/>
          </a:p>
        </p:txBody>
      </p:sp>
      <p:sp>
        <p:nvSpPr>
          <p:cNvPr id="104862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 noProof="1" dirty="0"/>
            </a:lvl1pPr>
          </a:lstStyle>
          <a:p>
            <a:endParaRPr lang="en-US" altLang="x-none"/>
          </a:p>
        </p:txBody>
      </p:sp>
      <p:sp>
        <p:nvSpPr>
          <p:cNvPr id="104862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 vert="horz" wrap="square" lIns="91440" tIns="45720" rIns="91440" bIns="45720" numCol="1" anchor="t" anchorCtr="0" compatLnSpc="1"/>
          <a:lstStyle/>
          <a:p>
            <a:fld id="{D5D10E6F-F3D0-4484-AA69-EC760B8FE2B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277600" cy="838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4876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362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46800" y="3886200"/>
            <a:ext cx="5537200" cy="2362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C576D71-FD60-4978-A776-1FE6AAA2A8E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0566400" y="6356350"/>
            <a:ext cx="1016000" cy="365125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04" y="104681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0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66090" y="3599377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2012879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864833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864834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70007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540953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355709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70007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540953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355709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1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04" y="104681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0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66090" y="3599377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839894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131426" y="1839895"/>
            <a:ext cx="858586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一、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流程图: 可选过程 15"/>
          <p:cNvSpPr/>
          <p:nvPr userDrawn="1"/>
        </p:nvSpPr>
        <p:spPr>
          <a:xfrm>
            <a:off x="5289656" y="270721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17" name="矩形: 圆角 35"/>
          <p:cNvSpPr/>
          <p:nvPr userDrawn="1"/>
        </p:nvSpPr>
        <p:spPr>
          <a:xfrm>
            <a:off x="4117566" y="2707213"/>
            <a:ext cx="858586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二、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流程图: 可选过程 17"/>
          <p:cNvSpPr/>
          <p:nvPr userDrawn="1"/>
        </p:nvSpPr>
        <p:spPr>
          <a:xfrm>
            <a:off x="5289656" y="3613329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19" name="矩形: 圆角 35"/>
          <p:cNvSpPr/>
          <p:nvPr userDrawn="1"/>
        </p:nvSpPr>
        <p:spPr>
          <a:xfrm>
            <a:off x="4117566" y="3613330"/>
            <a:ext cx="858586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三、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流程图: 可选过程 19"/>
          <p:cNvSpPr/>
          <p:nvPr userDrawn="1"/>
        </p:nvSpPr>
        <p:spPr>
          <a:xfrm>
            <a:off x="5297969" y="4544385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21" name="矩形: 圆角 35"/>
          <p:cNvSpPr/>
          <p:nvPr userDrawn="1"/>
        </p:nvSpPr>
        <p:spPr>
          <a:xfrm>
            <a:off x="4125879" y="4544386"/>
            <a:ext cx="858586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四、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87956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20447"/>
            <a:ext cx="3648891" cy="717050"/>
          </a:xfrm>
          <a:prstGeom prst="rect">
            <a:avLst/>
          </a:prstGeom>
        </p:spPr>
      </p:pic>
      <p:sp>
        <p:nvSpPr>
          <p:cNvPr id="7" name="箭头: V 形 6"/>
          <p:cNvSpPr/>
          <p:nvPr userDrawn="1"/>
        </p:nvSpPr>
        <p:spPr>
          <a:xfrm>
            <a:off x="3675015" y="0"/>
            <a:ext cx="775063" cy="879561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2499364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圆角 40"/>
          <p:cNvSpPr/>
          <p:nvPr userDrawn="1"/>
        </p:nvSpPr>
        <p:spPr>
          <a:xfrm>
            <a:off x="4528457" y="566129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6" name="流程图: 可选过程 45"/>
          <p:cNvSpPr/>
          <p:nvPr userDrawn="1"/>
        </p:nvSpPr>
        <p:spPr>
          <a:xfrm>
            <a:off x="5303516" y="566551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2499364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68213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879562"/>
            <a:ext cx="12192000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20447"/>
            <a:ext cx="3648891" cy="717050"/>
          </a:xfrm>
          <a:prstGeom prst="rect">
            <a:avLst/>
          </a:prstGeom>
        </p:spPr>
      </p:pic>
      <p:sp>
        <p:nvSpPr>
          <p:cNvPr id="7" name="箭头: V 形 6"/>
          <p:cNvSpPr/>
          <p:nvPr userDrawn="1"/>
        </p:nvSpPr>
        <p:spPr>
          <a:xfrm>
            <a:off x="3675015" y="0"/>
            <a:ext cx="775063" cy="879561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流程图: 过程 22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67" y="22796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流程图: 过程 29"/>
          <p:cNvSpPr/>
          <p:nvPr userDrawn="1"/>
        </p:nvSpPr>
        <p:spPr>
          <a:xfrm>
            <a:off x="1" y="0"/>
            <a:ext cx="3021874" cy="6858000"/>
          </a:xfrm>
          <a:prstGeom prst="flowChartProcess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67386" y="250567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目录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 userDrawn="1"/>
        </p:nvSpPr>
        <p:spPr>
          <a:xfrm>
            <a:off x="238795" y="3429000"/>
            <a:ext cx="25442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 userDrawn="1"/>
        </p:nvSpPr>
        <p:spPr>
          <a:xfrm>
            <a:off x="3387635" y="3326681"/>
            <a:ext cx="609600" cy="3048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可选过程 34"/>
          <p:cNvSpPr/>
          <p:nvPr userDrawn="1"/>
        </p:nvSpPr>
        <p:spPr>
          <a:xfrm>
            <a:off x="5303516" y="152400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36" name="矩形: 圆角 35"/>
          <p:cNvSpPr/>
          <p:nvPr userDrawn="1"/>
        </p:nvSpPr>
        <p:spPr>
          <a:xfrm>
            <a:off x="4528457" y="1524001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: 圆角 36"/>
          <p:cNvSpPr/>
          <p:nvPr userDrawn="1"/>
        </p:nvSpPr>
        <p:spPr>
          <a:xfrm>
            <a:off x="4528457" y="2359237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圆角 37"/>
          <p:cNvSpPr/>
          <p:nvPr userDrawn="1"/>
        </p:nvSpPr>
        <p:spPr>
          <a:xfrm>
            <a:off x="4528457" y="3200120"/>
            <a:ext cx="461554" cy="6080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 userDrawn="1"/>
        </p:nvSpPr>
        <p:spPr>
          <a:xfrm>
            <a:off x="4528457" y="401487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圆角 39"/>
          <p:cNvSpPr/>
          <p:nvPr userDrawn="1"/>
        </p:nvSpPr>
        <p:spPr>
          <a:xfrm>
            <a:off x="4528457" y="4829632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圆角 40"/>
          <p:cNvSpPr/>
          <p:nvPr userDrawn="1"/>
        </p:nvSpPr>
        <p:spPr>
          <a:xfrm>
            <a:off x="4528457" y="5661296"/>
            <a:ext cx="461554" cy="608098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流程图: 可选过程 41"/>
          <p:cNvSpPr/>
          <p:nvPr userDrawn="1"/>
        </p:nvSpPr>
        <p:spPr>
          <a:xfrm>
            <a:off x="5303516" y="2359237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3" name="流程图: 可选过程 42"/>
          <p:cNvSpPr/>
          <p:nvPr userDrawn="1"/>
        </p:nvSpPr>
        <p:spPr>
          <a:xfrm>
            <a:off x="5303516" y="320012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4" name="流程图: 可选过程 43"/>
          <p:cNvSpPr/>
          <p:nvPr userDrawn="1"/>
        </p:nvSpPr>
        <p:spPr>
          <a:xfrm>
            <a:off x="5303516" y="4014876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5" name="流程图: 可选过程 44"/>
          <p:cNvSpPr/>
          <p:nvPr userDrawn="1"/>
        </p:nvSpPr>
        <p:spPr>
          <a:xfrm>
            <a:off x="5303516" y="4829632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  <p:sp>
        <p:nvSpPr>
          <p:cNvPr id="46" name="流程图: 可选过程 45"/>
          <p:cNvSpPr/>
          <p:nvPr userDrawn="1"/>
        </p:nvSpPr>
        <p:spPr>
          <a:xfrm>
            <a:off x="5303516" y="5665510"/>
            <a:ext cx="6096000" cy="608098"/>
          </a:xfrm>
          <a:prstGeom prst="flowChartAlternateProcess">
            <a:avLst/>
          </a:prstGeom>
          <a:solidFill>
            <a:schemeClr val="accent2">
              <a:lumMod val="75000"/>
              <a:alpha val="4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image" Target="../media/image1.png"/><Relationship Id="rId32" Type="http://schemas.microsoft.com/office/2007/relationships/diagramDrawing" Target="../diagrams/drawing1.xml"/><Relationship Id="rId31" Type="http://schemas.openxmlformats.org/officeDocument/2006/relationships/diagramColors" Target="../diagrams/colors1.xml"/><Relationship Id="rId30" Type="http://schemas.openxmlformats.org/officeDocument/2006/relationships/diagramQuickStyle" Target="../diagrams/quickStyle1.xml"/><Relationship Id="rId3" Type="http://schemas.openxmlformats.org/officeDocument/2006/relationships/slideLayout" Target="../slideLayouts/slideLayout3.xml"/><Relationship Id="rId29" Type="http://schemas.openxmlformats.org/officeDocument/2006/relationships/diagramLayout" Target="../diagrams/layout1.xml"/><Relationship Id="rId28" Type="http://schemas.openxmlformats.org/officeDocument/2006/relationships/diagramData" Target="../diagrams/data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6000">
              <a:srgbClr val="85C2FF"/>
            </a:gs>
            <a:gs pos="21000">
              <a:srgbClr val="C4D6EB"/>
            </a:gs>
            <a:gs pos="99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 userDrawn="1"/>
        </p:nvGraphicFramePr>
        <p:xfrm>
          <a:off x="619394" y="395785"/>
          <a:ext cx="10972812" cy="6871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7" name="图片 6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0" y="91034"/>
            <a:ext cx="5461281" cy="107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tags" Target="../tags/tag20.xml"/><Relationship Id="rId7" Type="http://schemas.openxmlformats.org/officeDocument/2006/relationships/image" Target="../media/image15.png"/><Relationship Id="rId6" Type="http://schemas.openxmlformats.org/officeDocument/2006/relationships/tags" Target="../tags/tag19.xml"/><Relationship Id="rId5" Type="http://schemas.openxmlformats.org/officeDocument/2006/relationships/image" Target="../media/image14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tags" Target="../tags/tag26.xml"/><Relationship Id="rId7" Type="http://schemas.openxmlformats.org/officeDocument/2006/relationships/image" Target="../media/image20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9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7.png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6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tags" Target="../tags/tag14.xml"/><Relationship Id="rId5" Type="http://schemas.openxmlformats.org/officeDocument/2006/relationships/image" Target="../media/image9.png"/><Relationship Id="rId4" Type="http://schemas.openxmlformats.org/officeDocument/2006/relationships/tags" Target="../tags/tag13.xml"/><Relationship Id="rId3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258024" y="337632"/>
          <a:ext cx="11950018" cy="6744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31005" y="34925"/>
            <a:ext cx="5093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EV</a:t>
            </a:r>
            <a:r>
              <a:rPr lang="zh-CN" altLang="en-US" sz="3600" b="1" dirty="0"/>
              <a:t>录屏</a:t>
            </a:r>
            <a:endParaRPr lang="zh-CN" altLang="en-US" sz="36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8340" y="1163320"/>
            <a:ext cx="8275955" cy="48768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075940" y="2747645"/>
            <a:ext cx="1773555" cy="4991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953000" y="2289175"/>
            <a:ext cx="1773555" cy="26250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2.</a:t>
            </a:r>
            <a:r>
              <a:rPr lang="zh-CN" altLang="en-US" sz="3600" b="1" dirty="0"/>
              <a:t>视频编辑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793940" y="1094740"/>
            <a:ext cx="106214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格式转换</a:t>
            </a:r>
            <a:endParaRPr lang="zh-CN" altLang="en-US" sz="24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剪映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(1)</a:t>
            </a:r>
            <a:r>
              <a:rPr lang="zh-CN" altLang="en-US" sz="3600" b="1" dirty="0"/>
              <a:t>视频格式转换（格式工厂软件）</a:t>
            </a:r>
            <a:endParaRPr lang="zh-CN" altLang="en-US" sz="3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340" y="716915"/>
            <a:ext cx="10842625" cy="6100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6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常用参数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815842" y="1094740"/>
            <a:ext cx="10599553" cy="563118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视频流</a:t>
            </a:r>
            <a:endParaRPr lang="zh-CN" altLang="en-US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编码格式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比特率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每秒帧数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屏幕大小</a:t>
            </a:r>
            <a:r>
              <a:rPr lang="en-US" altLang="zh-CN" sz="2400" dirty="0"/>
              <a:t>	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音频流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编码格式</a:t>
            </a:r>
            <a:endParaRPr lang="en-US" altLang="zh-CN" sz="2400" dirty="0"/>
          </a:p>
          <a:p>
            <a:pPr marL="742950" lvl="1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dirty="0"/>
              <a:t>采样率：</a:t>
            </a:r>
            <a:r>
              <a:rPr lang="zh-CN" altLang="en-US" sz="2400" dirty="0">
                <a:sym typeface="+mn-ea"/>
              </a:rPr>
              <a:t>每秒钟的采样次数</a:t>
            </a:r>
            <a:endParaRPr lang="zh-CN" altLang="en-US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比特率：</a:t>
            </a:r>
            <a:r>
              <a:rPr lang="zh-CN" altLang="en-US" sz="2400">
                <a:sym typeface="+mn-ea"/>
              </a:rPr>
              <a:t>目前主流的比特率是128以上</a:t>
            </a:r>
            <a:endParaRPr lang="en-US" altLang="zh-CN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7023735" y="5403850"/>
            <a:ext cx="4391660" cy="132207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ym typeface="+mn-ea"/>
              </a:rPr>
              <a:t>音频文件中：8kb/s通话质量，32kb/s中波广播质量，96kb/sFM广播质量，128kb/s普通MP3质量，1411kb/s16位CD质量</a:t>
            </a:r>
            <a:endParaRPr lang="zh-CN" altLang="en-US" sz="20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4370" y="4150995"/>
            <a:ext cx="4391025" cy="101473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000"/>
              <a:t>根据奈魁斯特(NYQUIST)采样定理，用两倍于一个正弦波的频率进行采样就能完全真实地还原该波形。</a:t>
            </a:r>
            <a:r>
              <a:rPr lang="en-US" altLang="zh-CN" sz="2000">
                <a:solidFill>
                  <a:srgbClr val="FF0000"/>
                </a:solidFill>
              </a:rPr>
              <a:t>44.1K</a:t>
            </a:r>
            <a:r>
              <a:rPr lang="zh-CN" altLang="en-US" sz="2000"/>
              <a:t>。</a:t>
            </a:r>
            <a:endParaRPr lang="zh-CN" altLang="en-US"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609600" y="2790190"/>
            <a:ext cx="10964545" cy="2400300"/>
          </a:xfrm>
          <a:prstGeom prst="rect">
            <a:avLst/>
          </a:prstGeom>
          <a:pattFill prst="dkDnDiag">
            <a:fgClr>
              <a:srgbClr val="CDE2F8"/>
            </a:fgClr>
            <a:bgClr>
              <a:srgbClr val="D9D9D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: 形状 27"/>
          <p:cNvSpPr/>
          <p:nvPr>
            <p:custDataLst>
              <p:tags r:id="rId2"/>
            </p:custDataLst>
          </p:nvPr>
        </p:nvSpPr>
        <p:spPr>
          <a:xfrm rot="10800000">
            <a:off x="10253980" y="1454785"/>
            <a:ext cx="974090" cy="562610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" h="886">
                <a:moveTo>
                  <a:pt x="372" y="0"/>
                </a:moveTo>
                <a:lnTo>
                  <a:pt x="725" y="0"/>
                </a:lnTo>
                <a:lnTo>
                  <a:pt x="514" y="886"/>
                </a:lnTo>
                <a:lnTo>
                  <a:pt x="0" y="886"/>
                </a:lnTo>
                <a:lnTo>
                  <a:pt x="372" y="0"/>
                </a:lnTo>
                <a:close/>
                <a:moveTo>
                  <a:pt x="1181" y="0"/>
                </a:moveTo>
                <a:lnTo>
                  <a:pt x="1534" y="0"/>
                </a:lnTo>
                <a:lnTo>
                  <a:pt x="1323" y="886"/>
                </a:lnTo>
                <a:lnTo>
                  <a:pt x="809" y="886"/>
                </a:lnTo>
                <a:lnTo>
                  <a:pt x="1181" y="0"/>
                </a:lnTo>
                <a:close/>
              </a:path>
            </a:pathLst>
          </a:custGeom>
          <a:solidFill>
            <a:srgbClr val="CDE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09556" y="5333238"/>
            <a:ext cx="10972889" cy="9152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(1)视频格式转换（格式工厂软件）</a:t>
            </a:r>
            <a:endParaRPr lang="en-US" altLang="zh-CN" sz="4000" b="1" spc="24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Picture 5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984241" y="762123"/>
            <a:ext cx="4204354" cy="3461982"/>
          </a:xfrm>
          <a:prstGeom prst="rect">
            <a:avLst/>
          </a:prstGeom>
        </p:spPr>
      </p:pic>
      <p:pic>
        <p:nvPicPr>
          <p:cNvPr id="7" name="Picture 6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3984241" y="4315545"/>
            <a:ext cx="4204354" cy="561289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ym typeface="+mn-ea"/>
              </a:rPr>
              <a:t>(2)</a:t>
            </a:r>
            <a:r>
              <a:rPr lang="zh-CN" altLang="en-US" sz="3600" b="1" dirty="0">
                <a:sym typeface="+mn-ea"/>
              </a:rPr>
              <a:t>剪映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8260" y="822325"/>
            <a:ext cx="234188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分割（基本动作）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删除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olidFill>
                  <a:srgbClr val="FF0000"/>
                </a:solidFill>
              </a:rPr>
              <a:t>裁剪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静音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分离音轨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添加声音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录音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添加转场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ym typeface="+mn-ea"/>
              </a:rPr>
              <a:t>调速（分段编辑）</a:t>
            </a:r>
            <a:endParaRPr lang="zh-CN" altLang="en-US" sz="16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ym typeface="+mn-ea"/>
              </a:rPr>
              <a:t>音频降噪</a:t>
            </a:r>
            <a:endParaRPr lang="zh-CN" altLang="en-US" sz="16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ym typeface="+mn-ea"/>
              </a:rPr>
              <a:t>视频防抖（</a:t>
            </a:r>
            <a:r>
              <a:rPr lang="zh-CN" altLang="en-US" sz="1600" dirty="0">
                <a:sym typeface="+mn-ea"/>
              </a:rPr>
              <a:t>防抖等级）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0" y="708660"/>
            <a:ext cx="10040620" cy="61480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ym typeface="+mn-ea"/>
              </a:rPr>
              <a:t>(2)</a:t>
            </a:r>
            <a:r>
              <a:rPr lang="zh-CN" altLang="en-US" sz="3600" b="1" dirty="0">
                <a:sym typeface="+mn-ea"/>
              </a:rPr>
              <a:t>剪映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8260" y="822325"/>
            <a:ext cx="234188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分割（基本动作）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删除</a:t>
            </a:r>
            <a:endParaRPr lang="zh-CN" altLang="en-US" sz="1600" dirty="0"/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1600" dirty="0"/>
              <a:t>裁剪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静音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音量调整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分离音轨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添加声音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录音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/>
              <a:t>添加转场</a:t>
            </a: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ym typeface="+mn-ea"/>
              </a:rPr>
              <a:t>调速（分段编辑）</a:t>
            </a:r>
            <a:endParaRPr lang="zh-CN" altLang="en-US" sz="16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音频降噪</a:t>
            </a:r>
            <a:endParaRPr lang="zh-CN" altLang="en-US" sz="1600" dirty="0">
              <a:solidFill>
                <a:srgbClr val="FF0000"/>
              </a:solidFill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视频防抖（防抖等级）</a:t>
            </a:r>
            <a:endParaRPr lang="zh-CN" altLang="en-US" sz="1600" dirty="0">
              <a:solidFill>
                <a:srgbClr val="FF0000"/>
              </a:solidFill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6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4020" y="718185"/>
            <a:ext cx="3434080" cy="4538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60" y="1699260"/>
            <a:ext cx="3390900" cy="35579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05256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1"/>
          <p:cNvSpPr txBox="1"/>
          <p:nvPr>
            <p:custDataLst>
              <p:tags r:id="rId2"/>
            </p:custDataLst>
          </p:nvPr>
        </p:nvSpPr>
        <p:spPr>
          <a:xfrm>
            <a:off x="457155" y="152400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 dirty="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旋转</a:t>
            </a:r>
            <a:endParaRPr lang="zh-CN" altLang="en-US" sz="3200" b="1" spc="160" dirty="0"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4679" b="4679"/>
          <a:stretch>
            <a:fillRect/>
          </a:stretch>
        </p:blipFill>
        <p:spPr>
          <a:xfrm>
            <a:off x="609603" y="1524012"/>
            <a:ext cx="7086625" cy="4724425"/>
          </a:xfrm>
          <a:prstGeom prst="roundRect">
            <a:avLst>
              <a:gd name="adj" fmla="val 8890"/>
            </a:avLst>
          </a:prstGeom>
          <a:effectLst>
            <a:outerShdw blurRad="279400" dist="88900" dir="27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8153398" y="2858770"/>
            <a:ext cx="3429000" cy="18897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如果拍摄的视频不是水平的，如屏幕、文字是斜的，这时候可以通过画面的旋转进行矫正。</a:t>
            </a:r>
            <a:endParaRPr lang="zh-CN" altLang="en-US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6085" y="982345"/>
            <a:ext cx="984567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lnSpc>
                <a:spcPct val="150000"/>
              </a:lnSpc>
              <a:spcAft>
                <a:spcPts val="1200"/>
              </a:spcAft>
              <a:buFont typeface="Wingdings" panose="05000000000000000000" charset="0"/>
              <a:buChar char="n"/>
            </a:pPr>
            <a:r>
              <a:rPr lang="zh-CN" altLang="en-US" sz="2400" dirty="0">
                <a:sym typeface="+mn-ea"/>
              </a:rPr>
              <a:t>添加图片</a:t>
            </a:r>
            <a:endParaRPr lang="zh-CN" altLang="en-US" sz="2400" dirty="0"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Aft>
                <a:spcPts val="1200"/>
              </a:spcAft>
              <a:buFont typeface="Wingdings" panose="05000000000000000000" charset="0"/>
              <a:buChar char="n"/>
            </a:pPr>
            <a:r>
              <a:rPr lang="zh-CN" altLang="en-US" sz="2400" dirty="0">
                <a:sym typeface="+mn-ea"/>
              </a:rPr>
              <a:t>特效</a:t>
            </a:r>
            <a:r>
              <a:rPr lang="en-US" altLang="zh-CN" sz="2400" dirty="0">
                <a:sym typeface="+mn-ea"/>
              </a:rPr>
              <a:t>——</a:t>
            </a:r>
            <a:r>
              <a:rPr lang="zh-CN" altLang="en-US" sz="2400" dirty="0">
                <a:sym typeface="+mn-ea"/>
              </a:rPr>
              <a:t>基础</a:t>
            </a:r>
            <a:r>
              <a:rPr lang="en-US" altLang="zh-CN" sz="2400" dirty="0">
                <a:sym typeface="+mn-ea"/>
              </a:rPr>
              <a:t>——</a:t>
            </a:r>
            <a:r>
              <a:rPr lang="zh-CN" altLang="en-US" sz="2400" dirty="0">
                <a:sym typeface="+mn-ea"/>
              </a:rPr>
              <a:t>镜头变焦</a:t>
            </a:r>
            <a:endParaRPr lang="zh-CN" altLang="en-US" sz="2400" dirty="0"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Aft>
                <a:spcPts val="1200"/>
              </a:spcAft>
              <a:buFont typeface="Wingdings" panose="05000000000000000000" charset="0"/>
              <a:buChar char="n"/>
            </a:pPr>
            <a:r>
              <a:rPr lang="zh-CN" altLang="en-US" sz="2400" dirty="0">
                <a:sym typeface="+mn-ea"/>
              </a:rPr>
              <a:t>如果拍摄的视频，距离比较远、文字显示不清晰，或者觉得拍摄的范围不合适，，这时候可以通过</a:t>
            </a:r>
            <a:r>
              <a:rPr lang="zh-CN" altLang="en-US" sz="2400" b="1" dirty="0">
                <a:sym typeface="+mn-ea"/>
              </a:rPr>
              <a:t>画面</a:t>
            </a:r>
            <a:r>
              <a:rPr lang="zh-CN" altLang="en-US" sz="2400" dirty="0">
                <a:sym typeface="+mn-ea"/>
              </a:rPr>
              <a:t>的</a:t>
            </a:r>
            <a:r>
              <a:rPr lang="zh-CN" altLang="en-US" sz="2400" b="1" dirty="0">
                <a:sym typeface="+mn-ea"/>
              </a:rPr>
              <a:t>缩放、裁剪</a:t>
            </a:r>
            <a:r>
              <a:rPr lang="zh-CN" altLang="en-US" sz="2400" dirty="0">
                <a:sym typeface="+mn-ea"/>
              </a:rPr>
              <a:t>进行矫正。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4231005" y="34925"/>
            <a:ext cx="7131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/>
              <a:t>图片处理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31005" y="34925"/>
            <a:ext cx="7131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视频编辑小结</a:t>
            </a:r>
            <a:endParaRPr lang="zh-CN" altLang="en-US" sz="36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793940" y="1094740"/>
            <a:ext cx="10621455" cy="45231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添加转场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分离音轨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语音调速：语速过快的视频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静音：口误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添加图片、文字、装饰等：修改错误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旋转视频：拍摄不水平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导出视频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格式转换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四、多媒体制作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793940" y="1094740"/>
            <a:ext cx="10621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815842" y="1094740"/>
            <a:ext cx="10599553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图像</a:t>
            </a:r>
            <a:endParaRPr lang="zh-CN" altLang="en-US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照片拍摄</a:t>
            </a:r>
            <a:endParaRPr lang="zh-CN" altLang="en-US" sz="2400" dirty="0"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图像编辑</a:t>
            </a:r>
            <a:endParaRPr lang="en-US" altLang="zh-CN" sz="2400" dirty="0"/>
          </a:p>
          <a:p>
            <a:pPr marL="285750" lvl="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视频</a:t>
            </a:r>
            <a:endParaRPr lang="en-US" altLang="zh-CN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视频</a:t>
            </a:r>
            <a:r>
              <a:rPr lang="zh-CN" altLang="en-US" sz="2400" dirty="0">
                <a:sym typeface="+mn-ea"/>
              </a:rPr>
              <a:t>拍摄</a:t>
            </a:r>
            <a:endParaRPr lang="zh-CN" altLang="en-US" sz="2400" dirty="0"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视频</a:t>
            </a:r>
            <a:r>
              <a:rPr lang="zh-CN" altLang="en-US" sz="2400" dirty="0"/>
              <a:t>编辑</a:t>
            </a:r>
            <a:endParaRPr lang="zh-CN" altLang="en-US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格式转换</a:t>
            </a:r>
            <a:endParaRPr lang="en-US" altLang="zh-CN" sz="2400" dirty="0"/>
          </a:p>
          <a:p>
            <a:pPr marL="285750" lvl="0" indent="-285750">
              <a:lnSpc>
                <a:spcPct val="150000"/>
              </a:lnSpc>
              <a:buFont typeface="Wingdings" panose="05000000000000000000" charset="0"/>
              <a:buChar char="p"/>
            </a:pPr>
            <a:endParaRPr lang="en-US" altLang="zh-CN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59899" y="34925"/>
            <a:ext cx="7102791" cy="6659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/>
              <a:t>拍照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" y="1094740"/>
            <a:ext cx="106214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手机拍照，文档识别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扫描：扫描大师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拍照识字：百度汉语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/>
              <a:t>“</a:t>
            </a:r>
            <a:r>
              <a:rPr lang="zh-CN" altLang="en-US" sz="2400" b="1" dirty="0"/>
              <a:t>图片工厂</a:t>
            </a:r>
            <a:r>
              <a:rPr lang="en-US" altLang="zh-CN" sz="2400" dirty="0"/>
              <a:t>”</a:t>
            </a:r>
            <a:r>
              <a:rPr lang="zh-CN" altLang="en-US" sz="2400" dirty="0"/>
              <a:t>软件</a:t>
            </a:r>
            <a:endParaRPr lang="en-US" altLang="zh-CN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60215" y="934720"/>
            <a:ext cx="7701915" cy="5501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软硬件准备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785272" y="1577820"/>
            <a:ext cx="10621455" cy="225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拍照手机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/>
              <a:t>EV</a:t>
            </a:r>
            <a:r>
              <a:rPr lang="zh-CN" altLang="en-US" sz="2400" dirty="0"/>
              <a:t>录屏</a:t>
            </a:r>
            <a:r>
              <a:rPr lang="en-US" altLang="zh-CN" sz="2400" dirty="0"/>
              <a:t>		</a:t>
            </a:r>
            <a:r>
              <a:rPr lang="zh-CN" altLang="en-US" sz="2400" dirty="0"/>
              <a:t>https://www.ieway.cn/ </a:t>
            </a:r>
            <a:endParaRPr lang="zh-CN" altLang="en-US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剪映			</a:t>
            </a:r>
            <a:r>
              <a:rPr lang="en-US" altLang="zh-CN" sz="2400" dirty="0"/>
              <a:t>https://lv.ulikecam.com/?_s=4</a:t>
            </a:r>
            <a:endParaRPr lang="en-US" altLang="zh-CN" sz="2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400" dirty="0"/>
              <a:t>格式工厂</a:t>
            </a:r>
            <a:r>
              <a:rPr lang="en-US" altLang="zh-CN" sz="2400" dirty="0"/>
              <a:t>		http://www.pcgeshi.com/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59899" y="34925"/>
            <a:ext cx="71027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格式工厂</a:t>
            </a:r>
            <a:endParaRPr lang="zh-CN" altLang="en-US" sz="3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15" y="742950"/>
            <a:ext cx="10552430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2"/>
          <p:cNvSpPr txBox="1"/>
          <p:nvPr>
            <p:custDataLst>
              <p:tags r:id="rId2"/>
            </p:custDataLst>
          </p:nvPr>
        </p:nvSpPr>
        <p:spPr>
          <a:xfrm>
            <a:off x="609562" y="609480"/>
            <a:ext cx="10972876" cy="91299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b="1" spc="32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1.视频拍摄</a:t>
            </a:r>
            <a:endParaRPr lang="en-US" altLang="zh-CN" sz="4800" b="1" spc="32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0805" b="10805"/>
          <a:stretch>
            <a:fillRect/>
          </a:stretch>
        </p:blipFill>
        <p:spPr>
          <a:xfrm>
            <a:off x="609557" y="1676413"/>
            <a:ext cx="7258088" cy="42672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0" h="6720">
                <a:moveTo>
                  <a:pt x="0" y="0"/>
                </a:moveTo>
                <a:lnTo>
                  <a:pt x="9120" y="0"/>
                </a:lnTo>
                <a:lnTo>
                  <a:pt x="9120" y="6720"/>
                </a:lnTo>
                <a:lnTo>
                  <a:pt x="0" y="67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8173090" y="1676413"/>
            <a:ext cx="3409353" cy="72833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3600" b="1" i="0" spc="12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手机拍摄视频</a:t>
            </a:r>
            <a:endParaRPr kumimoji="0" lang="zh-CN" altLang="en-US" sz="3600" b="1" i="0" spc="120" noProof="0" dirty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8172455" y="2475237"/>
            <a:ext cx="3409334" cy="135642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8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手机后镜头拍摄</a:t>
            </a:r>
            <a:endParaRPr lang="zh-CN" altLang="en-US" sz="28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8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手机前镜头自拍</a:t>
            </a:r>
            <a:endParaRPr lang="zh-CN" altLang="en-US" sz="28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4419" b="4419"/>
          <a:stretch>
            <a:fillRect/>
          </a:stretch>
        </p:blipFill>
        <p:spPr>
          <a:xfrm>
            <a:off x="8172455" y="4206258"/>
            <a:ext cx="3409988" cy="173738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3360">
                <a:moveTo>
                  <a:pt x="0" y="0"/>
                </a:moveTo>
                <a:lnTo>
                  <a:pt x="7680" y="0"/>
                </a:lnTo>
                <a:lnTo>
                  <a:pt x="768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09564" y="914383"/>
            <a:ext cx="421007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自拍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24677" r="24677"/>
          <a:stretch>
            <a:fillRect/>
          </a:stretch>
        </p:blipFill>
        <p:spPr>
          <a:xfrm>
            <a:off x="609559" y="1981192"/>
            <a:ext cx="4210050" cy="3962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6240">
                <a:moveTo>
                  <a:pt x="0" y="0"/>
                </a:moveTo>
                <a:lnTo>
                  <a:pt x="6960" y="0"/>
                </a:lnTo>
                <a:lnTo>
                  <a:pt x="696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2983" r="2983"/>
          <a:stretch>
            <a:fillRect/>
          </a:stretch>
        </p:blipFill>
        <p:spPr>
          <a:xfrm>
            <a:off x="5276853" y="914381"/>
            <a:ext cx="6305588" cy="50292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7920">
                <a:moveTo>
                  <a:pt x="0" y="0"/>
                </a:moveTo>
                <a:lnTo>
                  <a:pt x="9600" y="0"/>
                </a:lnTo>
                <a:lnTo>
                  <a:pt x="960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31005" y="34925"/>
            <a:ext cx="5093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EV</a:t>
            </a:r>
            <a:r>
              <a:rPr lang="zh-CN" altLang="en-US" sz="3600" b="1" dirty="0"/>
              <a:t>录屏</a:t>
            </a:r>
            <a:endParaRPr lang="zh-CN" altLang="en-US" sz="3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1795" y="737870"/>
            <a:ext cx="8808720" cy="61201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880" y="944880"/>
            <a:ext cx="9540875" cy="5713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31005" y="34925"/>
            <a:ext cx="7249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EV</a:t>
            </a:r>
            <a:r>
              <a:rPr lang="zh-CN" altLang="en-US" sz="3600" b="1" dirty="0"/>
              <a:t>录屏（设置</a:t>
            </a:r>
            <a:r>
              <a:rPr lang="en-US" altLang="zh-CN" sz="3600" b="1" dirty="0"/>
              <a:t>——</a:t>
            </a:r>
            <a:r>
              <a:rPr lang="zh-CN" altLang="en-US" sz="3600" b="1" dirty="0"/>
              <a:t>高分辨率显示）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46&quot;,&quot;maxSize&quot;:{&quot;size1&quot;:26.7},&quot;minSize&quot;:{&quot;size1&quot;:22.2},&quot;normalSize&quot;:{&quot;size1&quot;:22.2},&quot;subLayout&quot;:[{&quot;id&quot;:&quot;2021-04-01T15:16:46&quot;,&quot;margin&quot;:{&quot;bottom&quot;:0,&quot;left&quot;:1.6929999589920044,&quot;right&quot;:1.6929999589920044,&quot;top&quot;:1.6929999589920044},&quot;type&quot;:0},{&quot;direction&quot;:1,&quot;id&quot;:&quot;2021-04-01T15:16:46&quot;,&quot;maxSize&quot;:{&quot;size1&quot;:66.1996061300044},&quot;minSize&quot;:{&quot;size1&quot;:52.599606130004396},&quot;normalSize&quot;:{&quot;size1&quot;:64.63085613000439},&quot;subLayout&quot;:[{&quot;id&quot;:&quot;2021-04-01T15:16:46&quot;,&quot;margin&quot;:{&quot;bottom&quot;:2.5399999618530273,&quot;left&quot;:1.6929999589920044,&quot;right&quot;:0.02600000612437725,&quot;top&quot;:0.4230000674724579},&quot;type&quot;:0},{&quot;id&quot;:&quot;2021-04-01T15:16:46&quot;,&quot;maxSize&quot;:{&quot;size1&quot;:54.3},&quot;minSize&quot;:{&quot;size1&quot;:25.7},&quot;normalSize&quot;:{&quot;size1&quot;:43.41822118000029},&quot;subLayout&quot;:[{&quot;id&quot;:&quot;2021-04-01T15:16:46&quot;,&quot;margin&quot;:{&quot;bottom&quot;:0.02600000612437725,&quot;left&quot;:0.8199999928474426,&quot;right&quot;:1.6929999589920044,&quot;top&quot;:0.4230000674724579},&quot;maxSize&quot;:{&quot;size1&quot;:51.126316090790155},&quot;minSize&quot;:{&quot;size1&quot;:35.22631609079015},&quot;normalSize&quot;:{&quot;size1&quot;:38.8143991696478},&quot;subLayout&quot;:[{&quot;id&quot;:&quot;2021-04-01T15:16:46&quot;,&quot;margin&quot;:{&quot;bottom&quot;:0.046929728239774704,&quot;left&quot;:0.8199999928474426,&quot;right&quot;:1.6929999589920044,&quot;top&quot;:0.4230000674724579},&quot;type&quot;:0},{&quot;id&quot;:&quot;2021-04-01T15:16:46&quot;,&quot;margin&quot;:{&quot;bottom&quot;:0.02600000612437725,&quot;left&quot;:0.8199999928474426,&quot;right&quot;:1.6929999589920044,&quot;top&quot;:0.14886191487312317},&quot;type&quot;:0}],&quot;type&quot;:0},{&quot;id&quot;:&quot;2021-04-01T15:16:46&quot;,&quot;margin&quot;:{&quot;bottom&quot;:2.5399999618530273,&quot;left&quot;:0.8199999928474426,&quot;right&quot;:1.6929999589920044,&quot;top&quot;:0.8199999928474426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383.952*96.701"/>
  <p:tag name="KSO_WM_SLIDE_POSITION" val="528.004*179.301"/>
  <p:tag name="KSO_WM_TAG_VERSION" val="1.0"/>
  <p:tag name="KSO_WM_BEAUTIFY_FLAG" val="#wm#"/>
  <p:tag name="KSO_WM_TEMPLATE_CATEGORY" val="diagram"/>
  <p:tag name="KSO_WM_TEMPLATE_INDEX" val="20213704"/>
  <p:tag name="KSO_WM_SLIDE_LAYOUT" val="a_d_h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44054ed1e2fb7ff2d"/>
  <p:tag name="KSO_WM_TEMPLATE_ASSEMBLE_GROUPID" val="60656ec44054ed1e2fb7ff2d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441_1*a*1"/>
  <p:tag name="KSO_WM_TEMPLATE_CATEGORY" val="diagram"/>
  <p:tag name="KSO_WM_TEMPLATE_INDEX" val="20214441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c8a768e9dbc460c8fef63621cbbf5b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4dfba90812574574b8358c6649b9c44e"/>
  <p:tag name="KSO_WM_UNIT_TEXT_FILL_FORE_SCHEMECOLOR_INDEX_BRIGHTNESS" val="0"/>
  <p:tag name="KSO_WM_UNIT_TEXT_FILL_FORE_SCHEMECOLOR_INDEX" val="13"/>
  <p:tag name="KSO_WM_UNIT_TEXT_FILL_TYPE" val="1"/>
  <p:tag name="KSO_WM_TEMPLATE_ASSEMBLE_XID" val="5f9aa7a3989d9bef5b907e1a"/>
  <p:tag name="KSO_WM_TEMPLATE_ASSEMBLE_GROUPID" val="5f9aa7a3989d9bef5b907e1a"/>
</p:tagLst>
</file>

<file path=ppt/tags/tag12.xml><?xml version="1.0" encoding="utf-8"?>
<p:tagLst xmlns:p="http://schemas.openxmlformats.org/presentationml/2006/main">
  <p:tag name="KSO_WM_UNIT_VALUE" val="1100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4441_1*d*1"/>
  <p:tag name="KSO_WM_TEMPLATE_CATEGORY" val="diagram"/>
  <p:tag name="KSO_WM_TEMPLATE_INDEX" val="202144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fa63ab0dc5f499bbb683dd017cfa74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637fb5b43bc4e60917fd6e56a89db1d"/>
  <p:tag name="KSO_WM_UNIT_SUPPORT_UNIT_TYPE" val="[&quot;d&quot;,&quot;α&quot;]"/>
  <p:tag name="KSO_WM_TEMPLATE_ASSEMBLE_XID" val="5f9aa7a3989d9bef5b907e1a"/>
  <p:tag name="KSO_WM_TEMPLATE_ASSEMBLE_GROUPID" val="5f9aa7a3989d9bef5b907e1a"/>
</p:tagLst>
</file>

<file path=ppt/tags/tag13.xml><?xml version="1.0" encoding="utf-8"?>
<p:tagLst xmlns:p="http://schemas.openxmlformats.org/presentationml/2006/main">
  <p:tag name="KSO_WM_UNIT_VALUE" val="1396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4441_1*d*2"/>
  <p:tag name="KSO_WM_TEMPLATE_CATEGORY" val="diagram"/>
  <p:tag name="KSO_WM_TEMPLATE_INDEX" val="2021444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9637ea2518f48faaca93379e55d489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e26d7dd1e0e4a30a0b6097f13120572"/>
  <p:tag name="KSO_WM_UNIT_SUPPORT_UNIT_TYPE" val="[&quot;d&quot;]"/>
  <p:tag name="KSO_WM_TEMPLATE_ASSEMBLE_XID" val="5f9aa7a3989d9bef5b907e1a"/>
  <p:tag name="KSO_WM_TEMPLATE_ASSEMBLE_GROUPID" val="5f9aa7a3989d9bef5b907e1a"/>
</p:tagLst>
</file>

<file path=ppt/tags/tag14.xml><?xml version="1.0" encoding="utf-8"?>
<p:tagLst xmlns:p="http://schemas.openxmlformats.org/presentationml/2006/main">
  <p:tag name="KSO_WM_SLIDE_ID" val="diagram20214441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444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cab20a758c1ec0b7089d3"/>
  <p:tag name="KSO_WM_SLIDE_TYPE" val="text"/>
  <p:tag name="KSO_WM_SLIDE_SUBTYPE" val="picTxt"/>
  <p:tag name="KSO_WM_SLIDE_SIZE" val="864*396"/>
  <p:tag name="KSO_WM_SLIDE_POSITION" val="48*72"/>
  <p:tag name="KSO_WM_SLIDE_LAYOUT" val="a_d"/>
  <p:tag name="KSO_WM_SLIDE_LAYOUT_CNT" val="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0-29T19:29:40&quot;,&quot;maxSize&quot;:{&quot;size1&quot;:49.99966382980347},&quot;minSize&quot;:{&quot;size1&quot;:36.19966382980347},&quot;normalSize&quot;:{&quot;size1&quot;:39.58091382980346},&quot;subLayout&quot;:[{&quot;id&quot;:&quot;2020-10-29T19:29:40&quot;,&quot;maxSize&quot;:{&quot;size1&quot;:33.29965068052849},&quot;minSize&quot;:{&quot;size1&quot;:24.599650680528484},&quot;normalSize&quot;:{&quot;size1&quot;:24.599650680528484},&quot;subLayout&quot;:[{&quot;id&quot;:&quot;2020-10-29T19:29:40&quot;,&quot;margin&quot;:{&quot;bottom&quot;:0.02600000612437725,&quot;left&quot;:1.6929999589920044,&quot;right&quot;:0.02600000612437725,&quot;top&quot;:2.5399999618530273},&quot;type&quot;:0},{&quot;id&quot;:&quot;2020-10-29T19:29:40&quot;,&quot;margin&quot;:{&quot;bottom&quot;:2.5399999618530273,&quot;left&quot;:1.6929999589920044,&quot;right&quot;:0.02600000612437725,&quot;top&quot;:0.8199999928474426},&quot;type&quot;:0}],&quot;type&quot;:0},{&quot;id&quot;:&quot;2020-10-29T19:29:40&quot;,&quot;margin&quot;:{&quot;bottom&quot;:2.5399999618530273,&quot;left&quot;:1.243999719619751,&quot;right&quot;:1.6929999589920044,&quot;top&quot;:2.5399999618530273},&quot;type&quot;:0}],&quot;type&quot;:0}"/>
  <p:tag name="KSO_WM_SLIDE_BACKGROUND" val="[&quot;general&quot;]"/>
  <p:tag name="KSO_WM_SLIDE_RATIO" val="1.777778"/>
  <p:tag name="KSO_WM_CHIP_FILLPROP" val="[[{&quot;text_align&quot;:&quot;lb&quot;,&quot;text_direction&quot;:&quot;horizontal&quot;,&quot;support_big_font&quot;:false,&quot;fill_id&quot;:&quot;b7340f5df43247b388bf8111af5beefc&quot;,&quot;fill_align&quot;:&quot;lb&quot;,&quot;chip_types&quot;:[&quot;header&quot;]},{&quot;text_align&quot;:&quot;lt&quot;,&quot;text_direction&quot;:&quot;horizontal&quot;,&quot;support_big_font&quot;:false,&quot;fill_id&quot;:&quot;39e5b8525f65425eb1a46efefc99b092&quot;,&quot;fill_align&quot;:&quot;lt&quot;,&quot;chip_types&quot;:[&quot;pictext&quot;,&quot;text&quot;,&quot;picture&quot;,&quot;chart&quot;]},{&quot;text_align&quot;:&quot;lm&quot;,&quot;text_direction&quot;:&quot;horizontal&quot;,&quot;support_features&quot;:[&quot;collage&quot;,&quot;carousel&quot;,&quot;creativecrop&quot;],&quot;support_big_font&quot;:false,&quot;fill_id&quot;:&quot;36771e6c83554b7eb13570d10bad3e3b&quot;,&quot;fill_align&quot;:&quot;lm&quot;,&quot;chip_types&quot;:[&quot;pictext&quot;,&quot;picture&quot;]}],[{&quot;text_align&quot;:&quot;lb&quot;,&quot;text_direction&quot;:&quot;horizontal&quot;,&quot;support_big_font&quot;:false,&quot;fill_id&quot;:&quot;b7340f5df43247b388bf8111af5beefc&quot;,&quot;fill_align&quot;:&quot;lb&quot;,&quot;chip_types&quot;:[&quot;header&quot;]},{&quot;text_align&quot;:&quot;lt&quot;,&quot;text_direction&quot;:&quot;horizontal&quot;,&quot;support_big_font&quot;:false,&quot;fill_id&quot;:&quot;39e5b8525f65425eb1a46efefc99b092&quot;,&quot;fill_align&quot;:&quot;lt&quot;,&quot;chip_types&quot;:[&quot;picture&quot;]},{&quot;text_align&quot;:&quot;lm&quot;,&quot;text_direction&quot;:&quot;horizontal&quot;,&quot;support_big_font&quot;:false,&quot;fill_id&quot;:&quot;36771e6c83554b7eb13570d10bad3e3b&quot;,&quot;fill_align&quot;:&quot;lm&quot;,&quot;chip_types&quot;:[&quot;diagram&quot;,&quot;text&quot;]}]]"/>
  <p:tag name="KSO_WM_CHIP_DECFILLPROP" val="[]"/>
  <p:tag name="KSO_WM_CHIP_GROUPID" val="5eecab20a758c1ec0b7089d1"/>
  <p:tag name="KSO_WM_SLIDE_BK_DARK_LIGHT" val="2"/>
  <p:tag name="KSO_WM_SLIDE_BACKGROUND_TYPE" val="general"/>
  <p:tag name="KSO_WM_SLIDE_SUPPORT_FEATURE_TYPE" val="0"/>
  <p:tag name="KSO_WM_TEMPLATE_ASSEMBLE_XID" val="5f9aa7a3989d9bef5b907e1a"/>
  <p:tag name="KSO_WM_TEMPLATE_ASSEMBLE_GROUPID" val="5f9aa7a3989d9bef5b907e1a"/>
</p:tagLst>
</file>

<file path=ppt/tags/tag15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7607_1*i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423"/>
  <p:tag name="KSO_WM_TEMPLATE_ASSEMBLE_XID" val="5ee986149390e3092d7977ce"/>
  <p:tag name="KSO_WM_TEMPLATE_ASSEMBLE_GROUPID" val="5ee986149390e3092d7977ce"/>
</p:tagLst>
</file>

<file path=ppt/tags/tag16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7607_1*i*2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"/>
  <p:tag name="KSO_WM_TEMPLATE_ASSEMBLE_XID" val="5ee986149390e3092d7977ce"/>
  <p:tag name="KSO_WM_TEMPLATE_ASSEMBLE_GROUPID" val="5ee986149390e3092d7977ce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07_1*a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b294dcdfae473aa2074f2a3ff03030"/>
  <p:tag name="KSO_WM_ASSEMBLE_CHIP_INDEX" val="75aa8aa4773f48f188105cb45ada8ec2"/>
  <p:tag name="KSO_WM_UNIT_TEXT_FILL_FORE_SCHEMECOLOR_INDEX_BRIGHTNESS" val="0"/>
  <p:tag name="KSO_WM_UNIT_TEXT_FILL_FORE_SCHEMECOLOR_INDEX" val="13"/>
  <p:tag name="KSO_WM_UNIT_TEXT_FILL_TYPE" val="1"/>
  <p:tag name="KSO_WM_TEMPLATE_ASSEMBLE_XID" val="5ee986149390e3092d7977ce"/>
  <p:tag name="KSO_WM_TEMPLATE_ASSEMBLE_GROUPID" val="5ee986149390e3092d7977ce"/>
</p:tagLst>
</file>

<file path=ppt/tags/tag18.xml><?xml version="1.0" encoding="utf-8"?>
<p:tagLst xmlns:p="http://schemas.openxmlformats.org/presentationml/2006/main">
  <p:tag name="KSO_WM_UNIT_VALUE" val="1058*143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  <p:tag name="KSO_WM_UNIT_PLACING_PICTURE_USER_VIEWPORT" val="{&quot;height&quot;:7793,&quot;width&quot;:9495}"/>
  <p:tag name="KSO_WM_UNIT_PLACING_PICTURE_INFO" val="{&quot;code&quot;:&quot;A[1]&quot;,&quot;full_picture&quot;:true,&quot;last_full_picture&quot;:&quot;A[1]&quot;,&quot;margin&quot;:{&quot;left&quot;:87.22129457090074,&quot;right&quot;:88.7301965624871},&quot;scheme&quot;:&quot;2-0&quot;,&quot;spacing&quot;:5}"/>
  <p:tag name="KSO_WM_UNIT_PLACING_PICTURE_USER_VIEWPORT_SMARTMENU" val="{&quot;height&quot;:5451.939538994835,&quot;width&quot;:6621.029991785368}"/>
  <p:tag name="KSO_WM_UNIT_PLACING_PICTURE_USER_RELATIVERECTANGLE_SMARTMENU" val="{&quot;bottom&quot;:0,&quot;left&quot;:0,&quot;right&quot;:0,&quot;top&quot;:0}"/>
</p:tagLst>
</file>

<file path=ppt/tags/tag19.xml><?xml version="1.0" encoding="utf-8"?>
<p:tagLst xmlns:p="http://schemas.openxmlformats.org/presentationml/2006/main">
  <p:tag name="KSO_WM_UNIT_VALUE" val="1058*143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  <p:tag name="KSO_WM_UNIT_PLACING_PICTURE_USER_VIEWPORT" val="{&quot;height&quot;:1800,&quot;width&quot;:11940}"/>
  <p:tag name="KSO_WM_UNIT_PLACING_PICTURE_INFO" val="{&quot;code&quot;:&quot;A[1]&quot;,&quot;full_picture&quot;:true,&quot;last_full_picture&quot;:&quot;A[1]&quot;,&quot;margin&quot;:{&quot;left&quot;:87.22129457090074,&quot;right&quot;:88.7301965624871},&quot;scheme&quot;:&quot;2-0&quot;,&quot;spacing&quot;:5}"/>
  <p:tag name="KSO_WM_UNIT_PLACING_PICTURE_USER_VIEWPORT_SMARTMENU" val="{&quot;height&quot;:883.9200801457905,&quot;width&quot;:6621.029991785368}"/>
  <p:tag name="KSO_WM_UNIT_PLACING_PICTURE_USER_RELATIVERECTANGLE_SMARTMENU" val="{&quot;bottom&quot;:0,&quot;left&quot;:0,&quot;right&quot;:0,&quot;top&quot;:0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LIDE_BACKGROUND" val="[&quot;general&quot;]"/>
  <p:tag name="KSO_WM_SLIDE_RATIO" val="1.777778"/>
  <p:tag name="KSO_WM_SLIDE_ID" val="diagram2020760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7*84"/>
  <p:tag name="KSO_WM_TAG_VERSION" val="1.0"/>
  <p:tag name="KSO_WM_BEAUTIFY_FLAG" val="#wm#"/>
  <p:tag name="KSO_WM_TEMPLATE_CATEGORY" val="diagram"/>
  <p:tag name="KSO_WM_TEMPLATE_INDEX" val="20207607"/>
  <p:tag name="KSO_WM_CHIP_INFOS" val="{&quot;layout_type&quot;:&quot;topbottom&quot;,&quot;tags&quot;:{&quot;style&quot;:[&quot;商务&quot;,&quot;简约&quot;,&quot;文艺清新&quot;,&quot;卡通&quot;,&quot;欧美风&quot;,&quot;黑板风&quot;,&quot;渐变风&quot;]},&quot;slide_type&quot;:[&quot;text&quot;],&quot;aspect_ratio&quot;:&quot;16:9&quot;}"/>
  <p:tag name="KSO_WM_CHIP_XID" val="5e757c8069be4861f5f86139"/>
  <p:tag name="KSO_WM_CHIP_FILLPROP" val="[[{&quot;fill_id&quot;:&quot;0bfb9f93ca744fc580bdf0e1fdda9026&quot;,&quot;fill_align&quot;:&quot;ct&quot;,&quot;text_align&quot;:&quot;ct&quot;,&quot;text_direction&quot;:&quot;horizontal&quot;,&quot;chip_types&quot;:[&quot;header&quot;]},{&quot;fill_id&quot;:&quot;53613b0b17944d3d9e4bab66d5021fb4&quot;,&quot;fill_align&quot;:&quot;cb&quot;,&quot;text_align&quot;:&quot;cb&quot;,&quot;text_direction&quot;:&quot;horizontal&quot;,&quot;chip_types&quot;:[&quot;picture&quot;,&quot;video&quot;],&quot;support_features&quot;:[&quot;collage&quot;,&quot;carousel&quot;]}]]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17T10:55:20&quot;,&quot;maxSize&quot;:{&quot;size1&quot;:71.1},&quot;minSize&quot;:{&quot;size1&quot;:71.1},&quot;normalSize&quot;:{&quot;size1&quot;:71.1},&quot;subLayout&quot;:[{&quot;id&quot;:&quot;2020-06-17T10:55:20&quot;,&quot;margin&quot;:{&quot;bottom&quot;:0,&quot;left&quot;:7.197000503540039,&quot;right&quot;:7.197000503540039,&quot;top&quot;:2.117000102996826},&quot;type&quot;:0},{&quot;id&quot;:&quot;2020-06-17T10:55:20&quot;,&quot;margin&quot;:{&quot;bottom&quot;:1.6929999589920044,&quot;left&quot;:1.6929999589920044,&quot;right&quot;:1.6929999589920044,&quot;top&quot;:1.2699999809265137},&quot;type&quot;:0}],&quot;type&quot;:0}"/>
  <p:tag name="KSO_WM_SLIDE_CAN_ADD_NAVIGATION" val="1"/>
  <p:tag name="KSO_WM_CHIP_GROUPID" val="5e757c8069be4861f5f86138"/>
  <p:tag name="KSO_WM_SLIDE_BK_DARK_LIGHT" val="2"/>
  <p:tag name="KSO_WM_SLIDE_BACKGROUND_TYPE" val="general"/>
  <p:tag name="KSO_WM_SLIDE_SUPPORT_FEATURE_TYPE" val="3"/>
  <p:tag name="KSO_WM_TEMPLATE_ASSEMBLE_XID" val="5ee986149390e3092d7977ce"/>
  <p:tag name="KSO_WM_TEMPLATE_ASSEMBLE_GROUPID" val="5ee986149390e3092d7977ce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582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5821"/>
  <p:tag name="KSO_WM_UNIT_VALUE" val="159"/>
  <p:tag name="KSO_WM_TEMPLATE_ASSEMBLE_XID" val="60656fc04054ed1e2fb80fac"/>
  <p:tag name="KSO_WM_TEMPLATE_ASSEMBLE_GROUPID" val="60656fc04054ed1e2fb80fac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6967b7cbfdd49db98dac943c921b4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bfbb0fc61064a90acaa69246cc83bf9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c"/>
  <p:tag name="KSO_WM_TEMPLATE_ASSEMBLE_GROUPID" val="60656fc04054ed1e2fb80fac"/>
</p:tagLst>
</file>

<file path=ppt/tags/tag23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2724b5f8f7d49fd87ad8a10f5f2704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70633e9b5804ede9614deac90e3a027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c04054ed1e2fb80fac"/>
  <p:tag name="KSO_WM_TEMPLATE_ASSEMBLE_GROUPID" val="60656fc04054ed1e2fb80fac"/>
</p:tagLst>
</file>

<file path=ppt/tags/tag2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b2e0fc33c8fb4226b2c7912eabade1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f236953d9354eba87d4571f82370dc3"/>
  <p:tag name="KSO_WM_UNIT_TEXT_FILL_FORE_SCHEMECOLOR_INDEX_BRIGHTNESS" val="0.25"/>
  <p:tag name="KSO_WM_UNIT_TEXT_FILL_FORE_SCHEMECOLOR_INDEX" val="13"/>
  <p:tag name="KSO_WM_UNIT_TEXT_FILL_TYPE" val="1"/>
  <p:tag name="KSO_WM_TEMPLATE_ASSEMBLE_XID" val="60656fc04054ed1e2fb80fac"/>
  <p:tag name="KSO_WM_TEMPLATE_ASSEMBLE_GROUPID" val="60656fc04054ed1e2fb80fac"/>
</p:tagLst>
</file>

<file path=ppt/tags/tag25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c"/>
  <p:tag name="KSO_WM_TEMPLATE_ASSEMBLE_GROUPID" val="60656fc04054ed1e2fb80fac"/>
</p:tagLst>
</file>

<file path=ppt/tags/tag26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1-04-01T16:02:01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1&quot;,&quot;margin&quot;:{&quot;bottom&quot;:0.3970000147819519,&quot;left&quot;:1.2699999809265137,&quot;right&quot;:1.2699999809265137,&quot;top&quot;:0.4230000674724579},&quot;type&quot;:0},{&quot;direction&quot;:1,&quot;id&quot;:&quot;2021-04-01T16:02:01&quot;,&quot;maxSize&quot;:{&quot;size1&quot;:66.199979652445},&quot;minSize&quot;:{&quot;size1&quot;:38.79997965244498},&quot;normalSize&quot;:{&quot;size1&quot;:63.224979652444986},&quot;subLayout&quot;:[{&quot;id&quot;:&quot;2021-04-01T16:02:01&quot;,&quot;margin&quot;:{&quot;bottom&quot;:1.6929999589920044,&quot;left&quot;:1.6929999589920044,&quot;right&quot;:0.02600000612437725,&quot;top&quot;:1.720000147819519},&quot;type&quot;:0},{&quot;id&quot;:&quot;2021-04-01T16:02:01&quot;,&quot;margin&quot;:{&quot;bottom&quot;:1.6929999589920044,&quot;left&quot;:1.2430000305175781,&quot;right&quot;:1.6929999589920044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c"/>
  <p:tag name="KSO_WM_TEMPLATE_ASSEMBLE_GROUPID" val="60656fc04054ed1e2fb80fac"/>
</p:tagLst>
</file>

<file path=ppt/tags/tag27.xml><?xml version="1.0" encoding="utf-8"?>
<p:tagLst xmlns:p="http://schemas.openxmlformats.org/presentationml/2006/main">
  <p:tag name="KSO_WPP_MARK_KEY" val="17ef1b71-441c-4414-8037-093fcb0f5042"/>
  <p:tag name="COMMONDATA" val="eyJoZGlkIjoiNmVlNzAzOTA5ZGJiNzIxMWQzM2RlMzI0OTI2MWJkMGIifQ=="/>
  <p:tag name="commondata" val="eyJoZGlkIjoiODAwNjVlNWMxN2M3YzYyNWUzOTMxZDFlNjY0Y2VjODc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704_1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3704"/>
  <p:tag name="KSO_WM_UNIT_VALUE" val="1150"/>
  <p:tag name="KSO_WM_TEMPLATE_ASSEMBLE_XID" val="60656ec44054ed1e2fb7ff2d"/>
  <p:tag name="KSO_WM_TEMPLATE_ASSEMBLE_GROUPID" val="60656ec44054ed1e2fb7ff2d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04_1*a*1"/>
  <p:tag name="KSO_WM_TEMPLATE_CATEGORY" val="diagram"/>
  <p:tag name="KSO_WM_TEMPLATE_INDEX" val="2021370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5726fb150a450eaf82e79876ab14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541c9263d1ee4255a8c370b2213d854e"/>
  <p:tag name="KSO_WM_UNIT_TEXT_FILL_FORE_SCHEMECOLOR_INDEX_BRIGHTNESS" val="0"/>
  <p:tag name="KSO_WM_UNIT_TEXT_FILL_FORE_SCHEMECOLOR_INDEX" val="13"/>
  <p:tag name="KSO_WM_UNIT_TEXT_FILL_TYPE" val="1"/>
  <p:tag name="KSO_WM_TEMPLATE_ASSEMBLE_XID" val="60656ec44054ed1e2fb7ff2d"/>
  <p:tag name="KSO_WM_TEMPLATE_ASSEMBLE_GROUPID" val="60656ec44054ed1e2fb7ff2d"/>
</p:tagLst>
</file>

<file path=ppt/tags/tag6.xml><?xml version="1.0" encoding="utf-8"?>
<p:tagLst xmlns:p="http://schemas.openxmlformats.org/presentationml/2006/main">
  <p:tag name="KSO_WM_UNIT_VALUE" val="1184*16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704_1*d*2"/>
  <p:tag name="KSO_WM_TEMPLATE_CATEGORY" val="diagram"/>
  <p:tag name="KSO_WM_TEMPLATE_INDEX" val="2021370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e7daf80f4cf4ebeaba5373ec058def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6fb9e7bb0a447c1a307533c6e33d75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44054ed1e2fb7ff2d"/>
  <p:tag name="KSO_WM_TEMPLATE_ASSEMBLE_GROUPID" val="60656ec44054ed1e2fb7ff2d"/>
  <p:tag name="KSO_WM_UNIT_PICTURE_CLIP_FLAG" val="0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3704_1*h_a*1_1"/>
  <p:tag name="KSO_WM_TEMPLATE_CATEGORY" val="diagram"/>
  <p:tag name="KSO_WM_TEMPLATE_INDEX" val="20213704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369a8edee0b448f185b076141f975f9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19be0ad400149ae99e562ff514c6e39"/>
  <p:tag name="KSO_WM_UNIT_TEXT_FILL_FORE_SCHEMECOLOR_INDEX_BRIGHTNESS" val="0"/>
  <p:tag name="KSO_WM_UNIT_TEXT_FILL_FORE_SCHEMECOLOR_INDEX" val="13"/>
  <p:tag name="KSO_WM_UNIT_TEXT_FILL_TYPE" val="1"/>
  <p:tag name="KSO_WM_TEMPLATE_ASSEMBLE_XID" val="60656ec44054ed1e2fb7ff2d"/>
  <p:tag name="KSO_WM_TEMPLATE_ASSEMBLE_GROUPID" val="60656ec44054ed1e2fb7ff2d"/>
</p:tagLst>
</file>

<file path=ppt/tags/tag8.xml><?xml version="1.0" encoding="utf-8"?>
<p:tagLst xmlns:p="http://schemas.openxmlformats.org/presentationml/2006/main">
  <p:tag name="KSO_WM_UNIT_TEX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704_1*h_f*1_1"/>
  <p:tag name="KSO_WM_TEMPLATE_CATEGORY" val="diagram"/>
  <p:tag name="KSO_WM_TEMPLATE_INDEX" val="20213704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57"/>
  <p:tag name="KSO_WM_UNIT_SHOW_EDIT_AREA_INDICATION" val="1"/>
  <p:tag name="KSO_WM_CHIP_GROUPID" val="5e6b05b36848fb12bee65ad8"/>
  <p:tag name="KSO_WM_CHIP_XID" val="5e6b05b36848fb12bee65ada"/>
  <p:tag name="KSO_WM_UNIT_DEC_AREA_ID" val="f956253c73c74d218a1bbe5a6b0477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19be0ad400149ae99e562ff514c6e39"/>
  <p:tag name="KSO_WM_UNIT_TEXT_FILL_FORE_SCHEMECOLOR_INDEX_BRIGHTNESS" val="0.25"/>
  <p:tag name="KSO_WM_UNIT_TEXT_FILL_FORE_SCHEMECOLOR_INDEX" val="13"/>
  <p:tag name="KSO_WM_UNIT_TEXT_FILL_TYPE" val="1"/>
  <p:tag name="KSO_WM_TEMPLATE_ASSEMBLE_XID" val="60656ec44054ed1e2fb7ff2d"/>
  <p:tag name="KSO_WM_TEMPLATE_ASSEMBLE_GROUPID" val="60656ec44054ed1e2fb7ff2d"/>
</p:tagLst>
</file>

<file path=ppt/tags/tag9.xml><?xml version="1.0" encoding="utf-8"?>
<p:tagLst xmlns:p="http://schemas.openxmlformats.org/presentationml/2006/main">
  <p:tag name="KSO_WM_UNIT_VALUE" val="592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04_1*d*1"/>
  <p:tag name="KSO_WM_TEMPLATE_CATEGORY" val="diagram"/>
  <p:tag name="KSO_WM_TEMPLATE_INDEX" val="2021370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8e27e846864408687672d5a9d41911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f3db7ede7c3479ab073727ea9a69843"/>
  <p:tag name="KSO_WM_UNIT_SUPPORT_UNIT_TYPE" val="[&quot;d&quot;]"/>
  <p:tag name="KSO_WM_TEMPLATE_ASSEMBLE_XID" val="60656ec44054ed1e2fb7ff2d"/>
  <p:tag name="KSO_WM_TEMPLATE_ASSEMBLE_GROUPID" val="60656ec44054ed1e2fb7ff2d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WPS 演示</Application>
  <PresentationFormat>宽屏</PresentationFormat>
  <Paragraphs>129</Paragraphs>
  <Slides>20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Times New Roman</vt:lpstr>
      <vt:lpstr>华文隶书</vt:lpstr>
      <vt:lpstr>微软雅黑</vt:lpstr>
      <vt:lpstr>Wingdings</vt:lpstr>
      <vt:lpstr>Segoe UI</vt:lpstr>
      <vt:lpstr>等线</vt:lpstr>
      <vt:lpstr>Arial Unicode MS</vt:lpstr>
      <vt:lpstr>Calibri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胡雨薇</dc:creator>
  <cp:lastModifiedBy>杜修平</cp:lastModifiedBy>
  <cp:revision>419</cp:revision>
  <dcterms:created xsi:type="dcterms:W3CDTF">2017-12-18T02:56:00Z</dcterms:created>
  <dcterms:modified xsi:type="dcterms:W3CDTF">2023-10-16T01:40:05Z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D285600E4C2D4AE3BE91919B7ECE17CF</vt:lpwstr>
  </property>
</Properties>
</file>