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.svg" ContentType="image/svg+xml"/>
  <Override PartName="/ppt/media/image10.svg" ContentType="image/svg+xml"/>
  <Override PartName="/ppt/media/image11.svg" ContentType="image/svg+xml"/>
  <Override PartName="/ppt/media/image12.svg" ContentType="image/svg+xml"/>
  <Override PartName="/ppt/media/image13.svg" ContentType="image/svg+xml"/>
  <Override PartName="/ppt/media/image14.svg" ContentType="image/svg+xml"/>
  <Override PartName="/ppt/media/image15.svg" ContentType="image/svg+xml"/>
  <Override PartName="/ppt/media/image16.svg" ContentType="image/svg+xml"/>
  <Override PartName="/ppt/media/image17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3"/>
    <p:sldId id="259" r:id="rId4"/>
    <p:sldId id="263" r:id="rId5"/>
    <p:sldId id="269" r:id="rId6"/>
    <p:sldId id="314" r:id="rId7"/>
    <p:sldId id="286" r:id="rId8"/>
    <p:sldId id="267" r:id="rId9"/>
    <p:sldId id="288" r:id="rId10"/>
    <p:sldId id="270" r:id="rId11"/>
    <p:sldId id="289" r:id="rId12"/>
    <p:sldId id="290" r:id="rId13"/>
    <p:sldId id="292" r:id="rId14"/>
    <p:sldId id="293" r:id="rId15"/>
    <p:sldId id="294" r:id="rId16"/>
    <p:sldId id="295" r:id="rId17"/>
    <p:sldId id="291" r:id="rId18"/>
    <p:sldId id="297" r:id="rId19"/>
    <p:sldId id="296" r:id="rId20"/>
    <p:sldId id="287" r:id="rId21"/>
    <p:sldId id="268" r:id="rId22"/>
    <p:sldId id="298" r:id="rId23"/>
    <p:sldId id="279" r:id="rId24"/>
  </p:sldIdLst>
  <p:sldSz cx="12192000" cy="6858000"/>
  <p:notesSz cx="6858000" cy="9144000"/>
  <p:embeddedFontLst>
    <p:embeddedFont>
      <p:font typeface="汉仪细中圆简" panose="02010600000101010101" charset="-122"/>
      <p:regular r:id="rId28"/>
    </p:embeddedFont>
    <p:embeddedFont>
      <p:font typeface="楷体" panose="02010609060101010101" charset="-122"/>
      <p:regular r:id="rId29"/>
    </p:embeddedFont>
    <p:embeddedFont>
      <p:font typeface="汉仪晓波花月圆W" panose="00020600040101010101" charset="-122"/>
      <p:regular r:id="rId30"/>
    </p:embeddedFont>
    <p:embeddedFont>
      <p:font typeface="方正舒体" panose="02010601030101010101" charset="-122"/>
      <p:regular r:id="rId31"/>
    </p:embeddedFont>
    <p:embeddedFont>
      <p:font typeface="等线" panose="02010600030101010101" charset="-122"/>
      <p:regular r:id="rId32"/>
    </p:embeddedFont>
    <p:embeddedFont>
      <p:font typeface="华文中宋" panose="02010600040101010101" charset="-122"/>
      <p:regular r:id="rId33"/>
    </p:embeddedFont>
    <p:embeddedFont>
      <p:font typeface="微软雅黑" panose="020B0503020204020204" charset="-122"/>
      <p:regular r:id="rId34"/>
    </p:embeddedFont>
    <p:embeddedFont>
      <p:font typeface="方正正纤黑简体" panose="02000000000000000000" charset="-122"/>
      <p:regular r:id="rId35"/>
    </p:embeddedFont>
    <p:embeddedFont>
      <p:font typeface="Calibri Light" panose="020F0302020204030204" charset="0"/>
      <p:regular r:id="rId36"/>
      <p:italic r:id="rId37"/>
    </p:embeddedFont>
    <p:embeddedFont>
      <p:font typeface="Calibri" panose="020F0502020204030204" charset="0"/>
      <p:regular r:id="rId38"/>
      <p:bold r:id="rId39"/>
      <p:italic r:id="rId40"/>
      <p:boldItalic r:id="rId4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41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font" Target="fonts/font14.fntdata"/><Relationship Id="rId40" Type="http://schemas.openxmlformats.org/officeDocument/2006/relationships/font" Target="fonts/font13.fntdata"/><Relationship Id="rId4" Type="http://schemas.openxmlformats.org/officeDocument/2006/relationships/slide" Target="slides/slide2.xml"/><Relationship Id="rId39" Type="http://schemas.openxmlformats.org/officeDocument/2006/relationships/font" Target="fonts/font12.fntdata"/><Relationship Id="rId38" Type="http://schemas.openxmlformats.org/officeDocument/2006/relationships/font" Target="fonts/font11.fntdata"/><Relationship Id="rId37" Type="http://schemas.openxmlformats.org/officeDocument/2006/relationships/font" Target="fonts/font10.fntdata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svg"/><Relationship Id="rId7" Type="http://schemas.openxmlformats.org/officeDocument/2006/relationships/image" Target="../media/image4.png"/><Relationship Id="rId6" Type="http://schemas.openxmlformats.org/officeDocument/2006/relationships/image" Target="../media/image3.sv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3" Type="http://schemas.openxmlformats.org/officeDocument/2006/relationships/image" Target="../media/image2.png"/><Relationship Id="rId23" Type="http://schemas.openxmlformats.org/officeDocument/2006/relationships/slideLayout" Target="../slideLayouts/slideLayout1.xml"/><Relationship Id="rId22" Type="http://schemas.openxmlformats.org/officeDocument/2006/relationships/image" Target="../media/image11.svg"/><Relationship Id="rId21" Type="http://schemas.openxmlformats.org/officeDocument/2006/relationships/image" Target="../media/image11.png"/><Relationship Id="rId20" Type="http://schemas.openxmlformats.org/officeDocument/2006/relationships/image" Target="../media/image10.svg"/><Relationship Id="rId2" Type="http://schemas.openxmlformats.org/officeDocument/2006/relationships/image" Target="../media/image1.svg"/><Relationship Id="rId19" Type="http://schemas.openxmlformats.org/officeDocument/2006/relationships/image" Target="../media/image10.png"/><Relationship Id="rId18" Type="http://schemas.openxmlformats.org/officeDocument/2006/relationships/image" Target="../media/image9.svg"/><Relationship Id="rId17" Type="http://schemas.openxmlformats.org/officeDocument/2006/relationships/image" Target="../media/image9.png"/><Relationship Id="rId16" Type="http://schemas.openxmlformats.org/officeDocument/2006/relationships/image" Target="../media/image8.svg"/><Relationship Id="rId15" Type="http://schemas.openxmlformats.org/officeDocument/2006/relationships/image" Target="../media/image8.png"/><Relationship Id="rId14" Type="http://schemas.openxmlformats.org/officeDocument/2006/relationships/image" Target="../media/image7.svg"/><Relationship Id="rId13" Type="http://schemas.openxmlformats.org/officeDocument/2006/relationships/image" Target="../media/image7.png"/><Relationship Id="rId12" Type="http://schemas.openxmlformats.org/officeDocument/2006/relationships/image" Target="../media/image6.svg"/><Relationship Id="rId11" Type="http://schemas.openxmlformats.org/officeDocument/2006/relationships/image" Target="../media/image6.png"/><Relationship Id="rId10" Type="http://schemas.openxmlformats.org/officeDocument/2006/relationships/image" Target="../media/image5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1" Type="http://schemas.openxmlformats.org/officeDocument/2006/relationships/image" Target="../media/image2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8.GIF"/><Relationship Id="rId1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1.jpeg"/><Relationship Id="rId2" Type="http://schemas.microsoft.com/office/2007/relationships/hdphoto" Target="../media/image30.wdp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3.GIF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6.GIF"/><Relationship Id="rId1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0.png"/><Relationship Id="rId1" Type="http://schemas.openxmlformats.org/officeDocument/2006/relationships/image" Target="../media/image3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9.GIF"/><Relationship Id="rId3" Type="http://schemas.openxmlformats.org/officeDocument/2006/relationships/image" Target="../media/image28.GIF"/><Relationship Id="rId2" Type="http://schemas.openxmlformats.org/officeDocument/2006/relationships/image" Target="../media/image33.GIF"/><Relationship Id="rId1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sv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file:///C:\Users\Administrator\AppData\Local\Temp\636052425761290877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openxmlformats.org/officeDocument/2006/relationships/image" Target="file:///C:\Users\Administrator\AppData\Local\Temp\636052425761290877.png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svg"/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sv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sv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sv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2.jpeg"/><Relationship Id="rId3" Type="http://schemas.openxmlformats.org/officeDocument/2006/relationships/tags" Target="../tags/tag2.xml"/><Relationship Id="rId2" Type="http://schemas.openxmlformats.org/officeDocument/2006/relationships/image" Target="../media/image21.jpe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16873" y="1954530"/>
            <a:ext cx="6358255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6000" b="1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细中圆简" panose="02010600000101010101" charset="-122"/>
              </a:rPr>
              <a:t>形近字的辨析</a:t>
            </a:r>
            <a:endParaRPr lang="zh-CN" altLang="en-US" sz="6000" b="1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细中圆简" panose="02010600000101010101" charset="-122"/>
            </a:endParaRPr>
          </a:p>
          <a:p>
            <a:pPr algn="dist"/>
            <a:endParaRPr lang="zh-CN" altLang="en-US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细中圆简" panose="02010600000101010101" charset="-122"/>
            </a:endParaRPr>
          </a:p>
        </p:txBody>
      </p:sp>
      <p:pic>
        <p:nvPicPr>
          <p:cNvPr id="2" name="图片 1" descr="646333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004435" y="4836795"/>
            <a:ext cx="2195830" cy="2195830"/>
          </a:xfrm>
          <a:prstGeom prst="rect">
            <a:avLst/>
          </a:prstGeom>
        </p:spPr>
      </p:pic>
      <p:pic>
        <p:nvPicPr>
          <p:cNvPr id="5" name="图片 4" descr="458832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76090" y="6186805"/>
            <a:ext cx="671195" cy="671195"/>
          </a:xfrm>
          <a:prstGeom prst="rect">
            <a:avLst/>
          </a:prstGeom>
        </p:spPr>
      </p:pic>
      <p:pic>
        <p:nvPicPr>
          <p:cNvPr id="6" name="图片 5" descr="20281503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3295" y="6231890"/>
            <a:ext cx="664845" cy="664845"/>
          </a:xfrm>
          <a:prstGeom prst="rect">
            <a:avLst/>
          </a:prstGeom>
        </p:spPr>
      </p:pic>
      <p:pic>
        <p:nvPicPr>
          <p:cNvPr id="7" name="图片 6" descr="373257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60675" y="5628640"/>
            <a:ext cx="1268095" cy="1268095"/>
          </a:xfrm>
          <a:prstGeom prst="rect">
            <a:avLst/>
          </a:prstGeom>
        </p:spPr>
      </p:pic>
      <p:pic>
        <p:nvPicPr>
          <p:cNvPr id="8" name="图片 7" descr="3659391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85810" y="6377305"/>
            <a:ext cx="669290" cy="480695"/>
          </a:xfrm>
          <a:prstGeom prst="rect">
            <a:avLst/>
          </a:prstGeom>
        </p:spPr>
      </p:pic>
      <p:pic>
        <p:nvPicPr>
          <p:cNvPr id="9" name="图片 8" descr="4450960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08770" y="6059805"/>
            <a:ext cx="921385" cy="921385"/>
          </a:xfrm>
          <a:prstGeom prst="rect">
            <a:avLst/>
          </a:prstGeom>
        </p:spPr>
      </p:pic>
      <p:pic>
        <p:nvPicPr>
          <p:cNvPr id="15" name="图片 14" descr="20202316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0670" y="5411470"/>
            <a:ext cx="1446530" cy="1446530"/>
          </a:xfrm>
          <a:prstGeom prst="rect">
            <a:avLst/>
          </a:prstGeom>
        </p:spPr>
      </p:pic>
      <p:pic>
        <p:nvPicPr>
          <p:cNvPr id="16" name="图片 15" descr="20202335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60965" y="5181600"/>
            <a:ext cx="1676400" cy="1676400"/>
          </a:xfrm>
          <a:prstGeom prst="rect">
            <a:avLst/>
          </a:prstGeom>
        </p:spPr>
      </p:pic>
      <p:pic>
        <p:nvPicPr>
          <p:cNvPr id="21" name="图片 20" descr="20288420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087245" y="6314440"/>
            <a:ext cx="582295" cy="582295"/>
          </a:xfrm>
          <a:prstGeom prst="rect">
            <a:avLst/>
          </a:prstGeom>
        </p:spPr>
      </p:pic>
      <p:pic>
        <p:nvPicPr>
          <p:cNvPr id="30" name="图片 29" descr="20288424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677150" y="4758690"/>
            <a:ext cx="824230" cy="824230"/>
          </a:xfrm>
          <a:prstGeom prst="rect">
            <a:avLst/>
          </a:prstGeom>
        </p:spPr>
      </p:pic>
      <p:sp>
        <p:nvSpPr>
          <p:cNvPr id="36" name="圆角矩形 35"/>
          <p:cNvSpPr/>
          <p:nvPr/>
        </p:nvSpPr>
        <p:spPr>
          <a:xfrm>
            <a:off x="6619240" y="3565525"/>
            <a:ext cx="3812540" cy="93281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400" b="1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汉仪细中圆简" panose="02010600000101010101" charset="-122"/>
                <a:sym typeface="+mn-ea"/>
              </a:rPr>
              <a:t>天津大学国际教育学院闫文丽</a:t>
            </a:r>
            <a:endParaRPr lang="zh-CN" sz="2400" b="1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汉仪细中圆简" panose="02010600000101010101" charset="-122"/>
              <a:sym typeface="+mn-ea"/>
            </a:endParaRPr>
          </a:p>
        </p:txBody>
      </p:sp>
      <p:pic>
        <p:nvPicPr>
          <p:cNvPr id="39" name="图片 38" descr="20288582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415415" y="1042035"/>
            <a:ext cx="728345" cy="728345"/>
          </a:xfrm>
          <a:prstGeom prst="rect">
            <a:avLst/>
          </a:prstGeom>
        </p:spPr>
      </p:pic>
      <p:pic>
        <p:nvPicPr>
          <p:cNvPr id="40" name="图片 39" descr="20288582"/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489835" y="7207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44" name="组合 243"/>
          <p:cNvGrpSpPr/>
          <p:nvPr/>
        </p:nvGrpSpPr>
        <p:grpSpPr>
          <a:xfrm>
            <a:off x="10533499" y="-14817"/>
            <a:ext cx="1562101" cy="1144588"/>
            <a:chOff x="5322888" y="2849563"/>
            <a:chExt cx="1562101" cy="114458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45" name="Freeform 1076"/>
            <p:cNvSpPr/>
            <p:nvPr/>
          </p:nvSpPr>
          <p:spPr bwMode="auto">
            <a:xfrm>
              <a:off x="6775451" y="3740151"/>
              <a:ext cx="30163" cy="125413"/>
            </a:xfrm>
            <a:custGeom>
              <a:avLst/>
              <a:gdLst>
                <a:gd name="T0" fmla="*/ 5 w 8"/>
                <a:gd name="T1" fmla="*/ 2 h 33"/>
                <a:gd name="T2" fmla="*/ 8 w 8"/>
                <a:gd name="T3" fmla="*/ 31 h 33"/>
                <a:gd name="T4" fmla="*/ 4 w 8"/>
                <a:gd name="T5" fmla="*/ 31 h 33"/>
                <a:gd name="T6" fmla="*/ 1 w 8"/>
                <a:gd name="T7" fmla="*/ 4 h 33"/>
                <a:gd name="T8" fmla="*/ 5 w 8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5" y="2"/>
                  </a:moveTo>
                  <a:cubicBezTo>
                    <a:pt x="6" y="12"/>
                    <a:pt x="8" y="21"/>
                    <a:pt x="8" y="31"/>
                  </a:cubicBezTo>
                  <a:cubicBezTo>
                    <a:pt x="8" y="33"/>
                    <a:pt x="4" y="33"/>
                    <a:pt x="4" y="31"/>
                  </a:cubicBezTo>
                  <a:cubicBezTo>
                    <a:pt x="3" y="22"/>
                    <a:pt x="2" y="12"/>
                    <a:pt x="1" y="4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1077"/>
            <p:cNvSpPr/>
            <p:nvPr/>
          </p:nvSpPr>
          <p:spPr bwMode="auto">
            <a:xfrm>
              <a:off x="6748463" y="3513138"/>
              <a:ext cx="38100" cy="155575"/>
            </a:xfrm>
            <a:custGeom>
              <a:avLst/>
              <a:gdLst>
                <a:gd name="T0" fmla="*/ 4 w 10"/>
                <a:gd name="T1" fmla="*/ 2 h 41"/>
                <a:gd name="T2" fmla="*/ 9 w 10"/>
                <a:gd name="T3" fmla="*/ 39 h 41"/>
                <a:gd name="T4" fmla="*/ 5 w 10"/>
                <a:gd name="T5" fmla="*/ 39 h 41"/>
                <a:gd name="T6" fmla="*/ 0 w 10"/>
                <a:gd name="T7" fmla="*/ 3 h 41"/>
                <a:gd name="T8" fmla="*/ 4 w 10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4" y="2"/>
                  </a:moveTo>
                  <a:cubicBezTo>
                    <a:pt x="8" y="14"/>
                    <a:pt x="9" y="26"/>
                    <a:pt x="9" y="39"/>
                  </a:cubicBezTo>
                  <a:cubicBezTo>
                    <a:pt x="10" y="41"/>
                    <a:pt x="5" y="41"/>
                    <a:pt x="5" y="39"/>
                  </a:cubicBezTo>
                  <a:cubicBezTo>
                    <a:pt x="5" y="27"/>
                    <a:pt x="4" y="15"/>
                    <a:pt x="0" y="3"/>
                  </a:cubicBezTo>
                  <a:cubicBezTo>
                    <a:pt x="0" y="1"/>
                    <a:pt x="4" y="0"/>
                    <a:pt x="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1078"/>
            <p:cNvSpPr/>
            <p:nvPr/>
          </p:nvSpPr>
          <p:spPr bwMode="auto">
            <a:xfrm>
              <a:off x="6202363" y="3898901"/>
              <a:ext cx="52388" cy="95250"/>
            </a:xfrm>
            <a:custGeom>
              <a:avLst/>
              <a:gdLst>
                <a:gd name="T0" fmla="*/ 13 w 14"/>
                <a:gd name="T1" fmla="*/ 5 h 25"/>
                <a:gd name="T2" fmla="*/ 4 w 14"/>
                <a:gd name="T3" fmla="*/ 22 h 25"/>
                <a:gd name="T4" fmla="*/ 1 w 14"/>
                <a:gd name="T5" fmla="*/ 20 h 25"/>
                <a:gd name="T6" fmla="*/ 9 w 14"/>
                <a:gd name="T7" fmla="*/ 3 h 25"/>
                <a:gd name="T8" fmla="*/ 13 w 1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3" y="5"/>
                  </a:moveTo>
                  <a:cubicBezTo>
                    <a:pt x="10" y="11"/>
                    <a:pt x="7" y="16"/>
                    <a:pt x="4" y="22"/>
                  </a:cubicBezTo>
                  <a:cubicBezTo>
                    <a:pt x="3" y="25"/>
                    <a:pt x="0" y="23"/>
                    <a:pt x="1" y="20"/>
                  </a:cubicBezTo>
                  <a:cubicBezTo>
                    <a:pt x="3" y="14"/>
                    <a:pt x="6" y="8"/>
                    <a:pt x="9" y="3"/>
                  </a:cubicBezTo>
                  <a:cubicBezTo>
                    <a:pt x="11" y="0"/>
                    <a:pt x="14" y="2"/>
                    <a:pt x="1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1079"/>
            <p:cNvSpPr/>
            <p:nvPr/>
          </p:nvSpPr>
          <p:spPr bwMode="auto">
            <a:xfrm>
              <a:off x="6269038" y="3736976"/>
              <a:ext cx="65088" cy="117475"/>
            </a:xfrm>
            <a:custGeom>
              <a:avLst/>
              <a:gdLst>
                <a:gd name="T0" fmla="*/ 16 w 17"/>
                <a:gd name="T1" fmla="*/ 5 h 31"/>
                <a:gd name="T2" fmla="*/ 5 w 17"/>
                <a:gd name="T3" fmla="*/ 29 h 31"/>
                <a:gd name="T4" fmla="*/ 1 w 17"/>
                <a:gd name="T5" fmla="*/ 27 h 31"/>
                <a:gd name="T6" fmla="*/ 13 w 17"/>
                <a:gd name="T7" fmla="*/ 3 h 31"/>
                <a:gd name="T8" fmla="*/ 16 w 17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16" y="5"/>
                  </a:moveTo>
                  <a:cubicBezTo>
                    <a:pt x="12" y="13"/>
                    <a:pt x="9" y="21"/>
                    <a:pt x="5" y="29"/>
                  </a:cubicBezTo>
                  <a:cubicBezTo>
                    <a:pt x="4" y="31"/>
                    <a:pt x="0" y="29"/>
                    <a:pt x="1" y="27"/>
                  </a:cubicBezTo>
                  <a:cubicBezTo>
                    <a:pt x="5" y="19"/>
                    <a:pt x="9" y="11"/>
                    <a:pt x="13" y="3"/>
                  </a:cubicBezTo>
                  <a:cubicBezTo>
                    <a:pt x="14" y="0"/>
                    <a:pt x="17" y="2"/>
                    <a:pt x="1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1080"/>
            <p:cNvSpPr/>
            <p:nvPr/>
          </p:nvSpPr>
          <p:spPr bwMode="auto">
            <a:xfrm>
              <a:off x="6356351" y="3527426"/>
              <a:ext cx="82550" cy="147638"/>
            </a:xfrm>
            <a:custGeom>
              <a:avLst/>
              <a:gdLst>
                <a:gd name="T0" fmla="*/ 21 w 22"/>
                <a:gd name="T1" fmla="*/ 4 h 39"/>
                <a:gd name="T2" fmla="*/ 5 w 22"/>
                <a:gd name="T3" fmla="*/ 36 h 39"/>
                <a:gd name="T4" fmla="*/ 2 w 22"/>
                <a:gd name="T5" fmla="*/ 34 h 39"/>
                <a:gd name="T6" fmla="*/ 17 w 22"/>
                <a:gd name="T7" fmla="*/ 2 h 39"/>
                <a:gd name="T8" fmla="*/ 21 w 22"/>
                <a:gd name="T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1" y="4"/>
                  </a:moveTo>
                  <a:cubicBezTo>
                    <a:pt x="16" y="15"/>
                    <a:pt x="11" y="26"/>
                    <a:pt x="5" y="36"/>
                  </a:cubicBezTo>
                  <a:cubicBezTo>
                    <a:pt x="4" y="39"/>
                    <a:pt x="0" y="37"/>
                    <a:pt x="2" y="34"/>
                  </a:cubicBezTo>
                  <a:cubicBezTo>
                    <a:pt x="7" y="24"/>
                    <a:pt x="13" y="14"/>
                    <a:pt x="17" y="2"/>
                  </a:cubicBezTo>
                  <a:cubicBezTo>
                    <a:pt x="18" y="0"/>
                    <a:pt x="22" y="1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Freeform 1081"/>
            <p:cNvSpPr/>
            <p:nvPr/>
          </p:nvSpPr>
          <p:spPr bwMode="auto">
            <a:xfrm>
              <a:off x="5322888" y="3679826"/>
              <a:ext cx="192088" cy="109538"/>
            </a:xfrm>
            <a:custGeom>
              <a:avLst/>
              <a:gdLst>
                <a:gd name="T0" fmla="*/ 49 w 51"/>
                <a:gd name="T1" fmla="*/ 5 h 29"/>
                <a:gd name="T2" fmla="*/ 4 w 51"/>
                <a:gd name="T3" fmla="*/ 28 h 29"/>
                <a:gd name="T4" fmla="*/ 2 w 51"/>
                <a:gd name="T5" fmla="*/ 25 h 29"/>
                <a:gd name="T6" fmla="*/ 47 w 51"/>
                <a:gd name="T7" fmla="*/ 1 h 29"/>
                <a:gd name="T8" fmla="*/ 49 w 51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49" y="5"/>
                  </a:moveTo>
                  <a:cubicBezTo>
                    <a:pt x="34" y="14"/>
                    <a:pt x="19" y="20"/>
                    <a:pt x="4" y="28"/>
                  </a:cubicBezTo>
                  <a:cubicBezTo>
                    <a:pt x="2" y="29"/>
                    <a:pt x="0" y="26"/>
                    <a:pt x="2" y="25"/>
                  </a:cubicBezTo>
                  <a:cubicBezTo>
                    <a:pt x="17" y="17"/>
                    <a:pt x="32" y="10"/>
                    <a:pt x="47" y="1"/>
                  </a:cubicBezTo>
                  <a:cubicBezTo>
                    <a:pt x="49" y="0"/>
                    <a:pt x="51" y="3"/>
                    <a:pt x="4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Freeform 1082"/>
            <p:cNvSpPr/>
            <p:nvPr/>
          </p:nvSpPr>
          <p:spPr bwMode="auto">
            <a:xfrm>
              <a:off x="5575301" y="3562351"/>
              <a:ext cx="153988" cy="90488"/>
            </a:xfrm>
            <a:custGeom>
              <a:avLst/>
              <a:gdLst>
                <a:gd name="T0" fmla="*/ 39 w 41"/>
                <a:gd name="T1" fmla="*/ 5 h 24"/>
                <a:gd name="T2" fmla="*/ 5 w 41"/>
                <a:gd name="T3" fmla="*/ 23 h 24"/>
                <a:gd name="T4" fmla="*/ 3 w 41"/>
                <a:gd name="T5" fmla="*/ 20 h 24"/>
                <a:gd name="T6" fmla="*/ 37 w 41"/>
                <a:gd name="T7" fmla="*/ 1 h 24"/>
                <a:gd name="T8" fmla="*/ 39 w 41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39" y="5"/>
                  </a:moveTo>
                  <a:cubicBezTo>
                    <a:pt x="28" y="11"/>
                    <a:pt x="16" y="17"/>
                    <a:pt x="5" y="23"/>
                  </a:cubicBezTo>
                  <a:cubicBezTo>
                    <a:pt x="3" y="24"/>
                    <a:pt x="0" y="21"/>
                    <a:pt x="3" y="20"/>
                  </a:cubicBezTo>
                  <a:cubicBezTo>
                    <a:pt x="14" y="13"/>
                    <a:pt x="26" y="7"/>
                    <a:pt x="37" y="1"/>
                  </a:cubicBezTo>
                  <a:cubicBezTo>
                    <a:pt x="39" y="0"/>
                    <a:pt x="41" y="3"/>
                    <a:pt x="3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Freeform 1083"/>
            <p:cNvSpPr/>
            <p:nvPr/>
          </p:nvSpPr>
          <p:spPr bwMode="auto">
            <a:xfrm>
              <a:off x="5772151" y="3459163"/>
              <a:ext cx="139700" cy="87313"/>
            </a:xfrm>
            <a:custGeom>
              <a:avLst/>
              <a:gdLst>
                <a:gd name="T0" fmla="*/ 34 w 37"/>
                <a:gd name="T1" fmla="*/ 5 h 23"/>
                <a:gd name="T2" fmla="*/ 5 w 37"/>
                <a:gd name="T3" fmla="*/ 22 h 23"/>
                <a:gd name="T4" fmla="*/ 3 w 37"/>
                <a:gd name="T5" fmla="*/ 18 h 23"/>
                <a:gd name="T6" fmla="*/ 32 w 37"/>
                <a:gd name="T7" fmla="*/ 1 h 23"/>
                <a:gd name="T8" fmla="*/ 34 w 37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4" y="5"/>
                  </a:moveTo>
                  <a:cubicBezTo>
                    <a:pt x="25" y="11"/>
                    <a:pt x="15" y="16"/>
                    <a:pt x="5" y="22"/>
                  </a:cubicBezTo>
                  <a:cubicBezTo>
                    <a:pt x="2" y="23"/>
                    <a:pt x="0" y="20"/>
                    <a:pt x="3" y="18"/>
                  </a:cubicBezTo>
                  <a:cubicBezTo>
                    <a:pt x="13" y="13"/>
                    <a:pt x="23" y="7"/>
                    <a:pt x="32" y="1"/>
                  </a:cubicBezTo>
                  <a:cubicBezTo>
                    <a:pt x="35" y="0"/>
                    <a:pt x="37" y="4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Freeform 1084"/>
            <p:cNvSpPr/>
            <p:nvPr/>
          </p:nvSpPr>
          <p:spPr bwMode="auto">
            <a:xfrm>
              <a:off x="5926138" y="3365501"/>
              <a:ext cx="136525" cy="93663"/>
            </a:xfrm>
            <a:custGeom>
              <a:avLst/>
              <a:gdLst>
                <a:gd name="T0" fmla="*/ 34 w 36"/>
                <a:gd name="T1" fmla="*/ 5 h 25"/>
                <a:gd name="T2" fmla="*/ 4 w 36"/>
                <a:gd name="T3" fmla="*/ 23 h 25"/>
                <a:gd name="T4" fmla="*/ 2 w 36"/>
                <a:gd name="T5" fmla="*/ 20 h 25"/>
                <a:gd name="T6" fmla="*/ 32 w 36"/>
                <a:gd name="T7" fmla="*/ 2 h 25"/>
                <a:gd name="T8" fmla="*/ 34 w 36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4" y="5"/>
                  </a:moveTo>
                  <a:cubicBezTo>
                    <a:pt x="24" y="11"/>
                    <a:pt x="14" y="17"/>
                    <a:pt x="4" y="23"/>
                  </a:cubicBezTo>
                  <a:cubicBezTo>
                    <a:pt x="2" y="25"/>
                    <a:pt x="0" y="21"/>
                    <a:pt x="2" y="20"/>
                  </a:cubicBezTo>
                  <a:cubicBezTo>
                    <a:pt x="12" y="14"/>
                    <a:pt x="22" y="8"/>
                    <a:pt x="32" y="2"/>
                  </a:cubicBezTo>
                  <a:cubicBezTo>
                    <a:pt x="34" y="0"/>
                    <a:pt x="36" y="4"/>
                    <a:pt x="3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1085"/>
            <p:cNvSpPr/>
            <p:nvPr/>
          </p:nvSpPr>
          <p:spPr bwMode="auto">
            <a:xfrm>
              <a:off x="6115051" y="3284538"/>
              <a:ext cx="90488" cy="53975"/>
            </a:xfrm>
            <a:custGeom>
              <a:avLst/>
              <a:gdLst>
                <a:gd name="T0" fmla="*/ 21 w 24"/>
                <a:gd name="T1" fmla="*/ 4 h 14"/>
                <a:gd name="T2" fmla="*/ 4 w 24"/>
                <a:gd name="T3" fmla="*/ 12 h 14"/>
                <a:gd name="T4" fmla="*/ 2 w 24"/>
                <a:gd name="T5" fmla="*/ 9 h 14"/>
                <a:gd name="T6" fmla="*/ 21 w 24"/>
                <a:gd name="T7" fmla="*/ 0 h 14"/>
                <a:gd name="T8" fmla="*/ 21 w 24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1" y="4"/>
                  </a:moveTo>
                  <a:cubicBezTo>
                    <a:pt x="15" y="4"/>
                    <a:pt x="9" y="9"/>
                    <a:pt x="4" y="12"/>
                  </a:cubicBezTo>
                  <a:cubicBezTo>
                    <a:pt x="2" y="14"/>
                    <a:pt x="0" y="10"/>
                    <a:pt x="2" y="9"/>
                  </a:cubicBezTo>
                  <a:cubicBezTo>
                    <a:pt x="8" y="5"/>
                    <a:pt x="14" y="0"/>
                    <a:pt x="21" y="0"/>
                  </a:cubicBezTo>
                  <a:cubicBezTo>
                    <a:pt x="24" y="0"/>
                    <a:pt x="24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1086"/>
            <p:cNvSpPr/>
            <p:nvPr/>
          </p:nvSpPr>
          <p:spPr bwMode="auto">
            <a:xfrm>
              <a:off x="5741988" y="2943226"/>
              <a:ext cx="120650" cy="23813"/>
            </a:xfrm>
            <a:custGeom>
              <a:avLst/>
              <a:gdLst>
                <a:gd name="T0" fmla="*/ 30 w 32"/>
                <a:gd name="T1" fmla="*/ 6 h 6"/>
                <a:gd name="T2" fmla="*/ 2 w 32"/>
                <a:gd name="T3" fmla="*/ 4 h 6"/>
                <a:gd name="T4" fmla="*/ 2 w 32"/>
                <a:gd name="T5" fmla="*/ 0 h 6"/>
                <a:gd name="T6" fmla="*/ 30 w 32"/>
                <a:gd name="T7" fmla="*/ 2 h 6"/>
                <a:gd name="T8" fmla="*/ 30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0" y="6"/>
                  </a:moveTo>
                  <a:cubicBezTo>
                    <a:pt x="21" y="5"/>
                    <a:pt x="11" y="4"/>
                    <a:pt x="2" y="4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11" y="0"/>
                    <a:pt x="21" y="1"/>
                    <a:pt x="30" y="2"/>
                  </a:cubicBezTo>
                  <a:cubicBezTo>
                    <a:pt x="32" y="2"/>
                    <a:pt x="32" y="6"/>
                    <a:pt x="3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1087"/>
            <p:cNvSpPr/>
            <p:nvPr/>
          </p:nvSpPr>
          <p:spPr bwMode="auto">
            <a:xfrm>
              <a:off x="5945188" y="2959101"/>
              <a:ext cx="123825" cy="22225"/>
            </a:xfrm>
            <a:custGeom>
              <a:avLst/>
              <a:gdLst>
                <a:gd name="T0" fmla="*/ 31 w 33"/>
                <a:gd name="T1" fmla="*/ 6 h 6"/>
                <a:gd name="T2" fmla="*/ 2 w 33"/>
                <a:gd name="T3" fmla="*/ 4 h 6"/>
                <a:gd name="T4" fmla="*/ 2 w 33"/>
                <a:gd name="T5" fmla="*/ 0 h 6"/>
                <a:gd name="T6" fmla="*/ 31 w 33"/>
                <a:gd name="T7" fmla="*/ 2 h 6"/>
                <a:gd name="T8" fmla="*/ 31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31" y="6"/>
                  </a:moveTo>
                  <a:cubicBezTo>
                    <a:pt x="21" y="5"/>
                    <a:pt x="12" y="4"/>
                    <a:pt x="2" y="4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12" y="0"/>
                    <a:pt x="21" y="1"/>
                    <a:pt x="31" y="2"/>
                  </a:cubicBezTo>
                  <a:cubicBezTo>
                    <a:pt x="33" y="2"/>
                    <a:pt x="33" y="6"/>
                    <a:pt x="3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1088"/>
            <p:cNvSpPr/>
            <p:nvPr/>
          </p:nvSpPr>
          <p:spPr bwMode="auto">
            <a:xfrm>
              <a:off x="6115051" y="2967038"/>
              <a:ext cx="93663" cy="30163"/>
            </a:xfrm>
            <a:custGeom>
              <a:avLst/>
              <a:gdLst>
                <a:gd name="T0" fmla="*/ 22 w 25"/>
                <a:gd name="T1" fmla="*/ 6 h 8"/>
                <a:gd name="T2" fmla="*/ 3 w 25"/>
                <a:gd name="T3" fmla="*/ 5 h 8"/>
                <a:gd name="T4" fmla="*/ 4 w 25"/>
                <a:gd name="T5" fmla="*/ 1 h 8"/>
                <a:gd name="T6" fmla="*/ 21 w 25"/>
                <a:gd name="T7" fmla="*/ 2 h 8"/>
                <a:gd name="T8" fmla="*/ 22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6"/>
                  </a:moveTo>
                  <a:cubicBezTo>
                    <a:pt x="15" y="8"/>
                    <a:pt x="9" y="6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  <a:cubicBezTo>
                    <a:pt x="9" y="2"/>
                    <a:pt x="15" y="3"/>
                    <a:pt x="21" y="2"/>
                  </a:cubicBezTo>
                  <a:cubicBezTo>
                    <a:pt x="24" y="2"/>
                    <a:pt x="25" y="6"/>
                    <a:pt x="2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1089"/>
            <p:cNvSpPr/>
            <p:nvPr/>
          </p:nvSpPr>
          <p:spPr bwMode="auto">
            <a:xfrm>
              <a:off x="6257926" y="2874963"/>
              <a:ext cx="615950" cy="649288"/>
            </a:xfrm>
            <a:custGeom>
              <a:avLst/>
              <a:gdLst>
                <a:gd name="T0" fmla="*/ 157 w 163"/>
                <a:gd name="T1" fmla="*/ 98 h 171"/>
                <a:gd name="T2" fmla="*/ 159 w 163"/>
                <a:gd name="T3" fmla="*/ 61 h 171"/>
                <a:gd name="T4" fmla="*/ 118 w 163"/>
                <a:gd name="T5" fmla="*/ 7 h 171"/>
                <a:gd name="T6" fmla="*/ 50 w 163"/>
                <a:gd name="T7" fmla="*/ 7 h 171"/>
                <a:gd name="T8" fmla="*/ 6 w 163"/>
                <a:gd name="T9" fmla="*/ 63 h 171"/>
                <a:gd name="T10" fmla="*/ 49 w 163"/>
                <a:gd name="T11" fmla="*/ 148 h 171"/>
                <a:gd name="T12" fmla="*/ 157 w 163"/>
                <a:gd name="T1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71">
                  <a:moveTo>
                    <a:pt x="157" y="98"/>
                  </a:moveTo>
                  <a:cubicBezTo>
                    <a:pt x="157" y="98"/>
                    <a:pt x="163" y="74"/>
                    <a:pt x="159" y="61"/>
                  </a:cubicBezTo>
                  <a:cubicBezTo>
                    <a:pt x="155" y="47"/>
                    <a:pt x="144" y="14"/>
                    <a:pt x="118" y="7"/>
                  </a:cubicBezTo>
                  <a:cubicBezTo>
                    <a:pt x="91" y="0"/>
                    <a:pt x="64" y="1"/>
                    <a:pt x="50" y="7"/>
                  </a:cubicBezTo>
                  <a:cubicBezTo>
                    <a:pt x="36" y="14"/>
                    <a:pt x="11" y="31"/>
                    <a:pt x="6" y="63"/>
                  </a:cubicBezTo>
                  <a:cubicBezTo>
                    <a:pt x="0" y="94"/>
                    <a:pt x="8" y="125"/>
                    <a:pt x="49" y="148"/>
                  </a:cubicBezTo>
                  <a:cubicBezTo>
                    <a:pt x="91" y="171"/>
                    <a:pt x="139" y="144"/>
                    <a:pt x="1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1090"/>
            <p:cNvSpPr/>
            <p:nvPr/>
          </p:nvSpPr>
          <p:spPr bwMode="auto">
            <a:xfrm>
              <a:off x="6646863" y="3144838"/>
              <a:ext cx="71438" cy="57150"/>
            </a:xfrm>
            <a:custGeom>
              <a:avLst/>
              <a:gdLst>
                <a:gd name="T0" fmla="*/ 0 w 19"/>
                <a:gd name="T1" fmla="*/ 7 h 15"/>
                <a:gd name="T2" fmla="*/ 8 w 19"/>
                <a:gd name="T3" fmla="*/ 1 h 15"/>
                <a:gd name="T4" fmla="*/ 19 w 19"/>
                <a:gd name="T5" fmla="*/ 3 h 15"/>
                <a:gd name="T6" fmla="*/ 18 w 19"/>
                <a:gd name="T7" fmla="*/ 4 h 15"/>
                <a:gd name="T8" fmla="*/ 16 w 19"/>
                <a:gd name="T9" fmla="*/ 6 h 15"/>
                <a:gd name="T10" fmla="*/ 9 w 19"/>
                <a:gd name="T11" fmla="*/ 14 h 15"/>
                <a:gd name="T12" fmla="*/ 0 w 19"/>
                <a:gd name="T13" fmla="*/ 8 h 15"/>
                <a:gd name="T14" fmla="*/ 0 w 19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0" y="7"/>
                  </a:moveTo>
                  <a:cubicBezTo>
                    <a:pt x="1" y="3"/>
                    <a:pt x="4" y="0"/>
                    <a:pt x="8" y="1"/>
                  </a:cubicBezTo>
                  <a:cubicBezTo>
                    <a:pt x="12" y="1"/>
                    <a:pt x="15" y="5"/>
                    <a:pt x="19" y="3"/>
                  </a:cubicBezTo>
                  <a:cubicBezTo>
                    <a:pt x="19" y="3"/>
                    <a:pt x="18" y="4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4" y="10"/>
                    <a:pt x="14" y="14"/>
                    <a:pt x="9" y="14"/>
                  </a:cubicBezTo>
                  <a:cubicBezTo>
                    <a:pt x="5" y="15"/>
                    <a:pt x="0" y="12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1091"/>
            <p:cNvSpPr/>
            <p:nvPr/>
          </p:nvSpPr>
          <p:spPr bwMode="auto">
            <a:xfrm>
              <a:off x="6323013" y="3128963"/>
              <a:ext cx="68263" cy="57150"/>
            </a:xfrm>
            <a:custGeom>
              <a:avLst/>
              <a:gdLst>
                <a:gd name="T0" fmla="*/ 18 w 18"/>
                <a:gd name="T1" fmla="*/ 8 h 15"/>
                <a:gd name="T2" fmla="*/ 11 w 18"/>
                <a:gd name="T3" fmla="*/ 0 h 15"/>
                <a:gd name="T4" fmla="*/ 0 w 18"/>
                <a:gd name="T5" fmla="*/ 1 h 15"/>
                <a:gd name="T6" fmla="*/ 1 w 18"/>
                <a:gd name="T7" fmla="*/ 3 h 15"/>
                <a:gd name="T8" fmla="*/ 2 w 18"/>
                <a:gd name="T9" fmla="*/ 5 h 15"/>
                <a:gd name="T10" fmla="*/ 9 w 18"/>
                <a:gd name="T11" fmla="*/ 14 h 15"/>
                <a:gd name="T12" fmla="*/ 18 w 18"/>
                <a:gd name="T13" fmla="*/ 8 h 15"/>
                <a:gd name="T14" fmla="*/ 18 w 18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8" y="8"/>
                  </a:moveTo>
                  <a:cubicBezTo>
                    <a:pt x="18" y="3"/>
                    <a:pt x="15" y="0"/>
                    <a:pt x="11" y="0"/>
                  </a:cubicBezTo>
                  <a:cubicBezTo>
                    <a:pt x="7" y="1"/>
                    <a:pt x="4" y="5"/>
                    <a:pt x="0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4" y="9"/>
                    <a:pt x="3" y="13"/>
                    <a:pt x="9" y="14"/>
                  </a:cubicBezTo>
                  <a:cubicBezTo>
                    <a:pt x="12" y="15"/>
                    <a:pt x="17" y="12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1092"/>
            <p:cNvSpPr/>
            <p:nvPr/>
          </p:nvSpPr>
          <p:spPr bwMode="auto">
            <a:xfrm>
              <a:off x="6232526" y="2849563"/>
              <a:ext cx="652463" cy="666750"/>
            </a:xfrm>
            <a:custGeom>
              <a:avLst/>
              <a:gdLst>
                <a:gd name="T0" fmla="*/ 56 w 173"/>
                <a:gd name="T1" fmla="*/ 13 h 176"/>
                <a:gd name="T2" fmla="*/ 157 w 173"/>
                <a:gd name="T3" fmla="*/ 39 h 176"/>
                <a:gd name="T4" fmla="*/ 164 w 173"/>
                <a:gd name="T5" fmla="*/ 108 h 176"/>
                <a:gd name="T6" fmla="*/ 118 w 173"/>
                <a:gd name="T7" fmla="*/ 158 h 176"/>
                <a:gd name="T8" fmla="*/ 16 w 173"/>
                <a:gd name="T9" fmla="*/ 119 h 176"/>
                <a:gd name="T10" fmla="*/ 36 w 173"/>
                <a:gd name="T11" fmla="*/ 24 h 176"/>
                <a:gd name="T12" fmla="*/ 56 w 173"/>
                <a:gd name="T13" fmla="*/ 13 h 176"/>
                <a:gd name="T14" fmla="*/ 57 w 173"/>
                <a:gd name="T15" fmla="*/ 17 h 176"/>
                <a:gd name="T16" fmla="*/ 14 w 173"/>
                <a:gd name="T17" fmla="*/ 100 h 176"/>
                <a:gd name="T18" fmla="*/ 103 w 173"/>
                <a:gd name="T19" fmla="*/ 158 h 176"/>
                <a:gd name="T20" fmla="*/ 154 w 173"/>
                <a:gd name="T21" fmla="*/ 119 h 176"/>
                <a:gd name="T22" fmla="*/ 154 w 173"/>
                <a:gd name="T23" fmla="*/ 43 h 176"/>
                <a:gd name="T24" fmla="*/ 57 w 173"/>
                <a:gd name="T25" fmla="*/ 17 h 176"/>
                <a:gd name="T26" fmla="*/ 56 w 173"/>
                <a:gd name="T27" fmla="*/ 1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76">
                  <a:moveTo>
                    <a:pt x="56" y="13"/>
                  </a:moveTo>
                  <a:cubicBezTo>
                    <a:pt x="90" y="0"/>
                    <a:pt x="137" y="5"/>
                    <a:pt x="157" y="39"/>
                  </a:cubicBezTo>
                  <a:cubicBezTo>
                    <a:pt x="169" y="60"/>
                    <a:pt x="173" y="86"/>
                    <a:pt x="164" y="108"/>
                  </a:cubicBezTo>
                  <a:cubicBezTo>
                    <a:pt x="156" y="130"/>
                    <a:pt x="139" y="148"/>
                    <a:pt x="118" y="158"/>
                  </a:cubicBezTo>
                  <a:cubicBezTo>
                    <a:pt x="80" y="176"/>
                    <a:pt x="34" y="155"/>
                    <a:pt x="16" y="119"/>
                  </a:cubicBezTo>
                  <a:cubicBezTo>
                    <a:pt x="0" y="87"/>
                    <a:pt x="9" y="47"/>
                    <a:pt x="36" y="24"/>
                  </a:cubicBezTo>
                  <a:cubicBezTo>
                    <a:pt x="42" y="19"/>
                    <a:pt x="49" y="16"/>
                    <a:pt x="56" y="13"/>
                  </a:cubicBezTo>
                  <a:cubicBezTo>
                    <a:pt x="58" y="12"/>
                    <a:pt x="59" y="16"/>
                    <a:pt x="57" y="17"/>
                  </a:cubicBezTo>
                  <a:cubicBezTo>
                    <a:pt x="24" y="31"/>
                    <a:pt x="7" y="65"/>
                    <a:pt x="14" y="100"/>
                  </a:cubicBezTo>
                  <a:cubicBezTo>
                    <a:pt x="22" y="140"/>
                    <a:pt x="64" y="167"/>
                    <a:pt x="103" y="158"/>
                  </a:cubicBezTo>
                  <a:cubicBezTo>
                    <a:pt x="125" y="153"/>
                    <a:pt x="142" y="138"/>
                    <a:pt x="154" y="119"/>
                  </a:cubicBezTo>
                  <a:cubicBezTo>
                    <a:pt x="170" y="95"/>
                    <a:pt x="166" y="68"/>
                    <a:pt x="154" y="43"/>
                  </a:cubicBezTo>
                  <a:cubicBezTo>
                    <a:pt x="138" y="9"/>
                    <a:pt x="89" y="5"/>
                    <a:pt x="57" y="17"/>
                  </a:cubicBezTo>
                  <a:cubicBezTo>
                    <a:pt x="55" y="18"/>
                    <a:pt x="54" y="14"/>
                    <a:pt x="5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2" name="组合 261"/>
          <p:cNvGrpSpPr/>
          <p:nvPr/>
        </p:nvGrpSpPr>
        <p:grpSpPr>
          <a:xfrm>
            <a:off x="10902156" y="1360912"/>
            <a:ext cx="2579687" cy="706438"/>
            <a:chOff x="4802188" y="3076575"/>
            <a:chExt cx="2579687" cy="7064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3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2423160" y="733425"/>
            <a:ext cx="2579370" cy="504825"/>
            <a:chOff x="4802188" y="3076575"/>
            <a:chExt cx="2579687" cy="7064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74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4" name="组合 283"/>
          <p:cNvGrpSpPr/>
          <p:nvPr/>
        </p:nvGrpSpPr>
        <p:grpSpPr>
          <a:xfrm>
            <a:off x="6310349" y="720563"/>
            <a:ext cx="2009702" cy="216691"/>
            <a:chOff x="3637213" y="1045804"/>
            <a:chExt cx="2009702" cy="216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85" name="Freeform 55"/>
            <p:cNvSpPr/>
            <p:nvPr/>
          </p:nvSpPr>
          <p:spPr bwMode="auto">
            <a:xfrm>
              <a:off x="3677577" y="1067048"/>
              <a:ext cx="1306519" cy="180576"/>
            </a:xfrm>
            <a:custGeom>
              <a:avLst/>
              <a:gdLst>
                <a:gd name="T0" fmla="*/ 3 w 260"/>
                <a:gd name="T1" fmla="*/ 16 h 36"/>
                <a:gd name="T2" fmla="*/ 14 w 260"/>
                <a:gd name="T3" fmla="*/ 8 h 36"/>
                <a:gd name="T4" fmla="*/ 35 w 260"/>
                <a:gd name="T5" fmla="*/ 2 h 36"/>
                <a:gd name="T6" fmla="*/ 60 w 260"/>
                <a:gd name="T7" fmla="*/ 0 h 36"/>
                <a:gd name="T8" fmla="*/ 87 w 260"/>
                <a:gd name="T9" fmla="*/ 2 h 36"/>
                <a:gd name="T10" fmla="*/ 120 w 260"/>
                <a:gd name="T11" fmla="*/ 8 h 36"/>
                <a:gd name="T12" fmla="*/ 158 w 260"/>
                <a:gd name="T13" fmla="*/ 16 h 36"/>
                <a:gd name="T14" fmla="*/ 194 w 260"/>
                <a:gd name="T15" fmla="*/ 23 h 36"/>
                <a:gd name="T16" fmla="*/ 231 w 260"/>
                <a:gd name="T17" fmla="*/ 29 h 36"/>
                <a:gd name="T18" fmla="*/ 260 w 260"/>
                <a:gd name="T19" fmla="*/ 32 h 36"/>
                <a:gd name="T20" fmla="*/ 258 w 260"/>
                <a:gd name="T21" fmla="*/ 32 h 36"/>
                <a:gd name="T22" fmla="*/ 242 w 260"/>
                <a:gd name="T23" fmla="*/ 33 h 36"/>
                <a:gd name="T24" fmla="*/ 194 w 260"/>
                <a:gd name="T25" fmla="*/ 32 h 36"/>
                <a:gd name="T26" fmla="*/ 150 w 260"/>
                <a:gd name="T27" fmla="*/ 32 h 36"/>
                <a:gd name="T28" fmla="*/ 97 w 260"/>
                <a:gd name="T29" fmla="*/ 31 h 36"/>
                <a:gd name="T30" fmla="*/ 68 w 260"/>
                <a:gd name="T31" fmla="*/ 33 h 36"/>
                <a:gd name="T32" fmla="*/ 35 w 260"/>
                <a:gd name="T33" fmla="*/ 34 h 36"/>
                <a:gd name="T34" fmla="*/ 6 w 260"/>
                <a:gd name="T35" fmla="*/ 25 h 36"/>
                <a:gd name="T36" fmla="*/ 3 w 260"/>
                <a:gd name="T3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36">
                  <a:moveTo>
                    <a:pt x="3" y="16"/>
                  </a:moveTo>
                  <a:cubicBezTo>
                    <a:pt x="3" y="16"/>
                    <a:pt x="6" y="10"/>
                    <a:pt x="14" y="8"/>
                  </a:cubicBezTo>
                  <a:cubicBezTo>
                    <a:pt x="22" y="5"/>
                    <a:pt x="31" y="2"/>
                    <a:pt x="35" y="2"/>
                  </a:cubicBezTo>
                  <a:cubicBezTo>
                    <a:pt x="40" y="1"/>
                    <a:pt x="52" y="0"/>
                    <a:pt x="60" y="0"/>
                  </a:cubicBezTo>
                  <a:cubicBezTo>
                    <a:pt x="67" y="0"/>
                    <a:pt x="81" y="2"/>
                    <a:pt x="87" y="2"/>
                  </a:cubicBezTo>
                  <a:cubicBezTo>
                    <a:pt x="93" y="3"/>
                    <a:pt x="120" y="8"/>
                    <a:pt x="120" y="8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74" y="33"/>
                    <a:pt x="68" y="33"/>
                  </a:cubicBezTo>
                  <a:cubicBezTo>
                    <a:pt x="61" y="34"/>
                    <a:pt x="44" y="36"/>
                    <a:pt x="35" y="34"/>
                  </a:cubicBezTo>
                  <a:cubicBezTo>
                    <a:pt x="26" y="33"/>
                    <a:pt x="17" y="31"/>
                    <a:pt x="6" y="25"/>
                  </a:cubicBezTo>
                  <a:cubicBezTo>
                    <a:pt x="6" y="25"/>
                    <a:pt x="0" y="22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56"/>
            <p:cNvSpPr/>
            <p:nvPr/>
          </p:nvSpPr>
          <p:spPr bwMode="auto">
            <a:xfrm>
              <a:off x="3637213" y="1060675"/>
              <a:ext cx="1516837" cy="201820"/>
            </a:xfrm>
            <a:custGeom>
              <a:avLst/>
              <a:gdLst>
                <a:gd name="T0" fmla="*/ 128 w 302"/>
                <a:gd name="T1" fmla="*/ 10 h 40"/>
                <a:gd name="T2" fmla="*/ 301 w 302"/>
                <a:gd name="T3" fmla="*/ 35 h 40"/>
                <a:gd name="T4" fmla="*/ 301 w 302"/>
                <a:gd name="T5" fmla="*/ 33 h 40"/>
                <a:gd name="T6" fmla="*/ 154 w 302"/>
                <a:gd name="T7" fmla="*/ 32 h 40"/>
                <a:gd name="T8" fmla="*/ 83 w 302"/>
                <a:gd name="T9" fmla="*/ 33 h 40"/>
                <a:gd name="T10" fmla="*/ 48 w 302"/>
                <a:gd name="T11" fmla="*/ 35 h 40"/>
                <a:gd name="T12" fmla="*/ 20 w 302"/>
                <a:gd name="T13" fmla="*/ 29 h 40"/>
                <a:gd name="T14" fmla="*/ 11 w 302"/>
                <a:gd name="T15" fmla="*/ 21 h 40"/>
                <a:gd name="T16" fmla="*/ 20 w 302"/>
                <a:gd name="T17" fmla="*/ 11 h 40"/>
                <a:gd name="T18" fmla="*/ 53 w 302"/>
                <a:gd name="T19" fmla="*/ 2 h 40"/>
                <a:gd name="T20" fmla="*/ 128 w 302"/>
                <a:gd name="T21" fmla="*/ 10 h 40"/>
                <a:gd name="T22" fmla="*/ 129 w 302"/>
                <a:gd name="T23" fmla="*/ 8 h 40"/>
                <a:gd name="T24" fmla="*/ 63 w 302"/>
                <a:gd name="T25" fmla="*/ 0 h 40"/>
                <a:gd name="T26" fmla="*/ 31 w 302"/>
                <a:gd name="T27" fmla="*/ 5 h 40"/>
                <a:gd name="T28" fmla="*/ 11 w 302"/>
                <a:gd name="T29" fmla="*/ 15 h 40"/>
                <a:gd name="T30" fmla="*/ 36 w 302"/>
                <a:gd name="T31" fmla="*/ 35 h 40"/>
                <a:gd name="T32" fmla="*/ 104 w 302"/>
                <a:gd name="T33" fmla="*/ 33 h 40"/>
                <a:gd name="T34" fmla="*/ 151 w 302"/>
                <a:gd name="T35" fmla="*/ 33 h 40"/>
                <a:gd name="T36" fmla="*/ 201 w 302"/>
                <a:gd name="T37" fmla="*/ 34 h 40"/>
                <a:gd name="T38" fmla="*/ 301 w 302"/>
                <a:gd name="T39" fmla="*/ 35 h 40"/>
                <a:gd name="T40" fmla="*/ 301 w 302"/>
                <a:gd name="T41" fmla="*/ 33 h 40"/>
                <a:gd name="T42" fmla="*/ 129 w 302"/>
                <a:gd name="T43" fmla="*/ 8 h 40"/>
                <a:gd name="T44" fmla="*/ 128 w 302"/>
                <a:gd name="T4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40">
                  <a:moveTo>
                    <a:pt x="128" y="10"/>
                  </a:moveTo>
                  <a:cubicBezTo>
                    <a:pt x="185" y="22"/>
                    <a:pt x="242" y="34"/>
                    <a:pt x="301" y="35"/>
                  </a:cubicBezTo>
                  <a:cubicBezTo>
                    <a:pt x="301" y="34"/>
                    <a:pt x="301" y="34"/>
                    <a:pt x="301" y="33"/>
                  </a:cubicBezTo>
                  <a:cubicBezTo>
                    <a:pt x="252" y="33"/>
                    <a:pt x="203" y="32"/>
                    <a:pt x="154" y="32"/>
                  </a:cubicBezTo>
                  <a:cubicBezTo>
                    <a:pt x="130" y="32"/>
                    <a:pt x="106" y="30"/>
                    <a:pt x="83" y="33"/>
                  </a:cubicBezTo>
                  <a:cubicBezTo>
                    <a:pt x="71" y="35"/>
                    <a:pt x="60" y="36"/>
                    <a:pt x="48" y="35"/>
                  </a:cubicBezTo>
                  <a:cubicBezTo>
                    <a:pt x="39" y="35"/>
                    <a:pt x="29" y="33"/>
                    <a:pt x="20" y="29"/>
                  </a:cubicBezTo>
                  <a:cubicBezTo>
                    <a:pt x="17" y="28"/>
                    <a:pt x="12" y="25"/>
                    <a:pt x="11" y="21"/>
                  </a:cubicBezTo>
                  <a:cubicBezTo>
                    <a:pt x="9" y="16"/>
                    <a:pt x="17" y="12"/>
                    <a:pt x="20" y="11"/>
                  </a:cubicBezTo>
                  <a:cubicBezTo>
                    <a:pt x="31" y="6"/>
                    <a:pt x="42" y="3"/>
                    <a:pt x="53" y="2"/>
                  </a:cubicBezTo>
                  <a:cubicBezTo>
                    <a:pt x="78" y="0"/>
                    <a:pt x="104" y="5"/>
                    <a:pt x="128" y="10"/>
                  </a:cubicBezTo>
                  <a:cubicBezTo>
                    <a:pt x="129" y="10"/>
                    <a:pt x="130" y="9"/>
                    <a:pt x="129" y="8"/>
                  </a:cubicBezTo>
                  <a:cubicBezTo>
                    <a:pt x="107" y="4"/>
                    <a:pt x="85" y="0"/>
                    <a:pt x="63" y="0"/>
                  </a:cubicBezTo>
                  <a:cubicBezTo>
                    <a:pt x="52" y="1"/>
                    <a:pt x="41" y="2"/>
                    <a:pt x="31" y="5"/>
                  </a:cubicBezTo>
                  <a:cubicBezTo>
                    <a:pt x="24" y="7"/>
                    <a:pt x="16" y="10"/>
                    <a:pt x="11" y="15"/>
                  </a:cubicBezTo>
                  <a:cubicBezTo>
                    <a:pt x="0" y="27"/>
                    <a:pt x="29" y="34"/>
                    <a:pt x="36" y="35"/>
                  </a:cubicBezTo>
                  <a:cubicBezTo>
                    <a:pt x="58" y="40"/>
                    <a:pt x="81" y="34"/>
                    <a:pt x="104" y="33"/>
                  </a:cubicBezTo>
                  <a:cubicBezTo>
                    <a:pt x="119" y="32"/>
                    <a:pt x="135" y="33"/>
                    <a:pt x="151" y="33"/>
                  </a:cubicBezTo>
                  <a:cubicBezTo>
                    <a:pt x="167" y="34"/>
                    <a:pt x="184" y="34"/>
                    <a:pt x="201" y="34"/>
                  </a:cubicBezTo>
                  <a:cubicBezTo>
                    <a:pt x="234" y="34"/>
                    <a:pt x="268" y="35"/>
                    <a:pt x="301" y="35"/>
                  </a:cubicBezTo>
                  <a:cubicBezTo>
                    <a:pt x="302" y="35"/>
                    <a:pt x="302" y="33"/>
                    <a:pt x="301" y="33"/>
                  </a:cubicBezTo>
                  <a:cubicBezTo>
                    <a:pt x="243" y="33"/>
                    <a:pt x="186" y="21"/>
                    <a:pt x="129" y="8"/>
                  </a:cubicBezTo>
                  <a:cubicBezTo>
                    <a:pt x="128" y="8"/>
                    <a:pt x="127" y="10"/>
                    <a:pt x="1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57"/>
            <p:cNvSpPr/>
            <p:nvPr/>
          </p:nvSpPr>
          <p:spPr bwMode="auto">
            <a:xfrm>
              <a:off x="3647835" y="1045804"/>
              <a:ext cx="1276777" cy="201820"/>
            </a:xfrm>
            <a:custGeom>
              <a:avLst/>
              <a:gdLst>
                <a:gd name="T0" fmla="*/ 73 w 254"/>
                <a:gd name="T1" fmla="*/ 37 h 40"/>
                <a:gd name="T2" fmla="*/ 44 w 254"/>
                <a:gd name="T3" fmla="*/ 38 h 40"/>
                <a:gd name="T4" fmla="*/ 19 w 254"/>
                <a:gd name="T5" fmla="*/ 38 h 40"/>
                <a:gd name="T6" fmla="*/ 1 w 254"/>
                <a:gd name="T7" fmla="*/ 26 h 40"/>
                <a:gd name="T8" fmla="*/ 14 w 254"/>
                <a:gd name="T9" fmla="*/ 9 h 40"/>
                <a:gd name="T10" fmla="*/ 67 w 254"/>
                <a:gd name="T11" fmla="*/ 3 h 40"/>
                <a:gd name="T12" fmla="*/ 96 w 254"/>
                <a:gd name="T13" fmla="*/ 7 h 40"/>
                <a:gd name="T14" fmla="*/ 124 w 254"/>
                <a:gd name="T15" fmla="*/ 12 h 40"/>
                <a:gd name="T16" fmla="*/ 177 w 254"/>
                <a:gd name="T17" fmla="*/ 28 h 40"/>
                <a:gd name="T18" fmla="*/ 203 w 254"/>
                <a:gd name="T19" fmla="*/ 33 h 40"/>
                <a:gd name="T20" fmla="*/ 231 w 254"/>
                <a:gd name="T21" fmla="*/ 34 h 40"/>
                <a:gd name="T22" fmla="*/ 254 w 254"/>
                <a:gd name="T23" fmla="*/ 36 h 40"/>
                <a:gd name="T24" fmla="*/ 254 w 254"/>
                <a:gd name="T25" fmla="*/ 36 h 40"/>
                <a:gd name="T26" fmla="*/ 199 w 254"/>
                <a:gd name="T27" fmla="*/ 32 h 40"/>
                <a:gd name="T28" fmla="*/ 146 w 254"/>
                <a:gd name="T29" fmla="*/ 18 h 40"/>
                <a:gd name="T30" fmla="*/ 120 w 254"/>
                <a:gd name="T31" fmla="*/ 11 h 40"/>
                <a:gd name="T32" fmla="*/ 91 w 254"/>
                <a:gd name="T33" fmla="*/ 6 h 40"/>
                <a:gd name="T34" fmla="*/ 77 w 254"/>
                <a:gd name="T35" fmla="*/ 5 h 40"/>
                <a:gd name="T36" fmla="*/ 62 w 254"/>
                <a:gd name="T37" fmla="*/ 3 h 40"/>
                <a:gd name="T38" fmla="*/ 35 w 254"/>
                <a:gd name="T39" fmla="*/ 2 h 40"/>
                <a:gd name="T40" fmla="*/ 12 w 254"/>
                <a:gd name="T41" fmla="*/ 10 h 40"/>
                <a:gd name="T42" fmla="*/ 1 w 254"/>
                <a:gd name="T43" fmla="*/ 24 h 40"/>
                <a:gd name="T44" fmla="*/ 12 w 254"/>
                <a:gd name="T45" fmla="*/ 37 h 40"/>
                <a:gd name="T46" fmla="*/ 36 w 254"/>
                <a:gd name="T47" fmla="*/ 39 h 40"/>
                <a:gd name="T48" fmla="*/ 73 w 254"/>
                <a:gd name="T49" fmla="*/ 37 h 40"/>
                <a:gd name="T50" fmla="*/ 73 w 254"/>
                <a:gd name="T5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40">
                  <a:moveTo>
                    <a:pt x="73" y="37"/>
                  </a:moveTo>
                  <a:cubicBezTo>
                    <a:pt x="63" y="37"/>
                    <a:pt x="54" y="38"/>
                    <a:pt x="44" y="38"/>
                  </a:cubicBezTo>
                  <a:cubicBezTo>
                    <a:pt x="35" y="39"/>
                    <a:pt x="27" y="40"/>
                    <a:pt x="19" y="38"/>
                  </a:cubicBezTo>
                  <a:cubicBezTo>
                    <a:pt x="12" y="37"/>
                    <a:pt x="2" y="34"/>
                    <a:pt x="1" y="26"/>
                  </a:cubicBezTo>
                  <a:cubicBezTo>
                    <a:pt x="1" y="18"/>
                    <a:pt x="8" y="13"/>
                    <a:pt x="14" y="9"/>
                  </a:cubicBezTo>
                  <a:cubicBezTo>
                    <a:pt x="30" y="0"/>
                    <a:pt x="49" y="1"/>
                    <a:pt x="67" y="3"/>
                  </a:cubicBezTo>
                  <a:cubicBezTo>
                    <a:pt x="76" y="5"/>
                    <a:pt x="86" y="5"/>
                    <a:pt x="96" y="7"/>
                  </a:cubicBezTo>
                  <a:cubicBezTo>
                    <a:pt x="105" y="8"/>
                    <a:pt x="115" y="10"/>
                    <a:pt x="124" y="12"/>
                  </a:cubicBezTo>
                  <a:cubicBezTo>
                    <a:pt x="142" y="17"/>
                    <a:pt x="159" y="23"/>
                    <a:pt x="177" y="28"/>
                  </a:cubicBezTo>
                  <a:cubicBezTo>
                    <a:pt x="185" y="30"/>
                    <a:pt x="194" y="32"/>
                    <a:pt x="203" y="33"/>
                  </a:cubicBezTo>
                  <a:cubicBezTo>
                    <a:pt x="212" y="34"/>
                    <a:pt x="221" y="34"/>
                    <a:pt x="231" y="34"/>
                  </a:cubicBezTo>
                  <a:cubicBezTo>
                    <a:pt x="238" y="35"/>
                    <a:pt x="246" y="35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35" y="33"/>
                    <a:pt x="217" y="35"/>
                    <a:pt x="199" y="32"/>
                  </a:cubicBezTo>
                  <a:cubicBezTo>
                    <a:pt x="181" y="30"/>
                    <a:pt x="163" y="24"/>
                    <a:pt x="146" y="18"/>
                  </a:cubicBezTo>
                  <a:cubicBezTo>
                    <a:pt x="137" y="16"/>
                    <a:pt x="129" y="13"/>
                    <a:pt x="120" y="11"/>
                  </a:cubicBezTo>
                  <a:cubicBezTo>
                    <a:pt x="110" y="9"/>
                    <a:pt x="101" y="7"/>
                    <a:pt x="91" y="6"/>
                  </a:cubicBezTo>
                  <a:cubicBezTo>
                    <a:pt x="87" y="5"/>
                    <a:pt x="82" y="5"/>
                    <a:pt x="77" y="5"/>
                  </a:cubicBezTo>
                  <a:cubicBezTo>
                    <a:pt x="72" y="4"/>
                    <a:pt x="67" y="3"/>
                    <a:pt x="62" y="3"/>
                  </a:cubicBezTo>
                  <a:cubicBezTo>
                    <a:pt x="53" y="2"/>
                    <a:pt x="44" y="1"/>
                    <a:pt x="35" y="2"/>
                  </a:cubicBezTo>
                  <a:cubicBezTo>
                    <a:pt x="27" y="3"/>
                    <a:pt x="19" y="6"/>
                    <a:pt x="12" y="10"/>
                  </a:cubicBezTo>
                  <a:cubicBezTo>
                    <a:pt x="7" y="13"/>
                    <a:pt x="2" y="18"/>
                    <a:pt x="1" y="24"/>
                  </a:cubicBezTo>
                  <a:cubicBezTo>
                    <a:pt x="0" y="31"/>
                    <a:pt x="6" y="35"/>
                    <a:pt x="12" y="37"/>
                  </a:cubicBezTo>
                  <a:cubicBezTo>
                    <a:pt x="19" y="39"/>
                    <a:pt x="28" y="39"/>
                    <a:pt x="36" y="39"/>
                  </a:cubicBezTo>
                  <a:cubicBezTo>
                    <a:pt x="48" y="38"/>
                    <a:pt x="61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58"/>
            <p:cNvSpPr/>
            <p:nvPr/>
          </p:nvSpPr>
          <p:spPr bwMode="auto">
            <a:xfrm>
              <a:off x="5249649" y="1217882"/>
              <a:ext cx="106221" cy="19120"/>
            </a:xfrm>
            <a:custGeom>
              <a:avLst/>
              <a:gdLst>
                <a:gd name="T0" fmla="*/ 1 w 21"/>
                <a:gd name="T1" fmla="*/ 2 h 4"/>
                <a:gd name="T2" fmla="*/ 9 w 21"/>
                <a:gd name="T3" fmla="*/ 2 h 4"/>
                <a:gd name="T4" fmla="*/ 19 w 21"/>
                <a:gd name="T5" fmla="*/ 3 h 4"/>
                <a:gd name="T6" fmla="*/ 21 w 21"/>
                <a:gd name="T7" fmla="*/ 2 h 4"/>
                <a:gd name="T8" fmla="*/ 14 w 21"/>
                <a:gd name="T9" fmla="*/ 0 h 4"/>
                <a:gd name="T10" fmla="*/ 1 w 21"/>
                <a:gd name="T11" fmla="*/ 1 h 4"/>
                <a:gd name="T12" fmla="*/ 1 w 2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2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12" y="2"/>
                    <a:pt x="18" y="0"/>
                    <a:pt x="19" y="3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0" y="0"/>
                    <a:pt x="5" y="2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59"/>
            <p:cNvSpPr/>
            <p:nvPr/>
          </p:nvSpPr>
          <p:spPr bwMode="auto">
            <a:xfrm>
              <a:off x="5451469" y="1211508"/>
              <a:ext cx="70106" cy="16995"/>
            </a:xfrm>
            <a:custGeom>
              <a:avLst/>
              <a:gdLst>
                <a:gd name="T0" fmla="*/ 1 w 14"/>
                <a:gd name="T1" fmla="*/ 2 h 3"/>
                <a:gd name="T2" fmla="*/ 13 w 14"/>
                <a:gd name="T3" fmla="*/ 3 h 3"/>
                <a:gd name="T4" fmla="*/ 13 w 14"/>
                <a:gd name="T5" fmla="*/ 2 h 3"/>
                <a:gd name="T6" fmla="*/ 1 w 14"/>
                <a:gd name="T7" fmla="*/ 0 h 3"/>
                <a:gd name="T8" fmla="*/ 1 w 1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" y="2"/>
                  </a:moveTo>
                  <a:cubicBezTo>
                    <a:pt x="5" y="3"/>
                    <a:pt x="9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60"/>
            <p:cNvSpPr/>
            <p:nvPr/>
          </p:nvSpPr>
          <p:spPr bwMode="auto">
            <a:xfrm>
              <a:off x="5621422" y="1211508"/>
              <a:ext cx="25493" cy="10622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2 h 2"/>
                <a:gd name="T4" fmla="*/ 4 w 5"/>
                <a:gd name="T5" fmla="*/ 0 h 2"/>
                <a:gd name="T6" fmla="*/ 1 w 5"/>
                <a:gd name="T7" fmla="*/ 0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50" name="图片 149" descr="QQ图片20201226205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145" y="2567940"/>
            <a:ext cx="3519170" cy="3519170"/>
          </a:xfrm>
          <a:prstGeom prst="rect">
            <a:avLst/>
          </a:prstGeom>
        </p:spPr>
      </p:pic>
      <p:sp>
        <p:nvSpPr>
          <p:cNvPr id="429" name="文本框 428"/>
          <p:cNvSpPr txBox="1"/>
          <p:nvPr/>
        </p:nvSpPr>
        <p:spPr>
          <a:xfrm>
            <a:off x="1289050" y="1833880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xiū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2035" y="3833495"/>
            <a:ext cx="607060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释义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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本义指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休息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;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             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引申为停止、不要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组词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休息、休止</a:t>
            </a:r>
            <a:endParaRPr lang="zh-CN" sz="2400" dirty="0">
              <a:solidFill>
                <a:schemeClr val="bg1"/>
              </a:solidFill>
              <a:latin typeface="Calibri Light" panose="020F0302020204030204" charset="0"/>
              <a:ea typeface="方正正纤黑简体" panose="02000000000000000000" charset="-122"/>
              <a:cs typeface="+mn-ea"/>
              <a:sym typeface="+mn-ea"/>
            </a:endParaRPr>
          </a:p>
        </p:txBody>
      </p:sp>
      <p:pic>
        <p:nvPicPr>
          <p:cNvPr id="2" name="图片 1" descr="QQ图片20201227153705"/>
          <p:cNvPicPr>
            <a:picLocks noChangeAspect="1"/>
          </p:cNvPicPr>
          <p:nvPr/>
        </p:nvPicPr>
        <p:blipFill>
          <a:blip r:embed="rId2"/>
          <a:srcRect b="80018"/>
          <a:stretch>
            <a:fillRect/>
          </a:stretch>
        </p:blipFill>
        <p:spPr>
          <a:xfrm>
            <a:off x="4646930" y="2190115"/>
            <a:ext cx="6678930" cy="11099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-4445" y="191770"/>
            <a:ext cx="12192000" cy="1199515"/>
            <a:chOff x="-4762" y="191697"/>
            <a:chExt cx="12192000" cy="1536309"/>
          </a:xfrm>
        </p:grpSpPr>
        <p:grpSp>
          <p:nvGrpSpPr>
            <p:cNvPr id="79" name="组合 78"/>
            <p:cNvGrpSpPr/>
            <p:nvPr/>
          </p:nvGrpSpPr>
          <p:grpSpPr>
            <a:xfrm>
              <a:off x="-4762" y="965996"/>
              <a:ext cx="12192000" cy="653254"/>
              <a:chOff x="2611438" y="3729038"/>
              <a:chExt cx="6961188" cy="990600"/>
            </a:xfrm>
          </p:grpSpPr>
          <p:sp>
            <p:nvSpPr>
              <p:cNvPr id="43" name="Freeform 43"/>
              <p:cNvSpPr/>
              <p:nvPr/>
            </p:nvSpPr>
            <p:spPr bwMode="auto">
              <a:xfrm>
                <a:off x="5722938" y="3729038"/>
                <a:ext cx="3406775" cy="696913"/>
              </a:xfrm>
              <a:custGeom>
                <a:avLst/>
                <a:gdLst>
                  <a:gd name="T0" fmla="*/ 1 w 907"/>
                  <a:gd name="T1" fmla="*/ 75 h 185"/>
                  <a:gd name="T2" fmla="*/ 9 w 907"/>
                  <a:gd name="T3" fmla="*/ 38 h 185"/>
                  <a:gd name="T4" fmla="*/ 138 w 907"/>
                  <a:gd name="T5" fmla="*/ 25 h 185"/>
                  <a:gd name="T6" fmla="*/ 282 w 907"/>
                  <a:gd name="T7" fmla="*/ 57 h 185"/>
                  <a:gd name="T8" fmla="*/ 396 w 907"/>
                  <a:gd name="T9" fmla="*/ 62 h 185"/>
                  <a:gd name="T10" fmla="*/ 506 w 907"/>
                  <a:gd name="T11" fmla="*/ 49 h 185"/>
                  <a:gd name="T12" fmla="*/ 640 w 907"/>
                  <a:gd name="T13" fmla="*/ 28 h 185"/>
                  <a:gd name="T14" fmla="*/ 790 w 907"/>
                  <a:gd name="T15" fmla="*/ 19 h 185"/>
                  <a:gd name="T16" fmla="*/ 883 w 907"/>
                  <a:gd name="T17" fmla="*/ 124 h 185"/>
                  <a:gd name="T18" fmla="*/ 804 w 907"/>
                  <a:gd name="T19" fmla="*/ 181 h 185"/>
                  <a:gd name="T20" fmla="*/ 695 w 907"/>
                  <a:gd name="T21" fmla="*/ 181 h 185"/>
                  <a:gd name="T22" fmla="*/ 482 w 907"/>
                  <a:gd name="T23" fmla="*/ 178 h 185"/>
                  <a:gd name="T24" fmla="*/ 180 w 907"/>
                  <a:gd name="T25" fmla="*/ 174 h 185"/>
                  <a:gd name="T26" fmla="*/ 22 w 907"/>
                  <a:gd name="T27" fmla="*/ 141 h 185"/>
                  <a:gd name="T28" fmla="*/ 1 w 907"/>
                  <a:gd name="T29" fmla="*/ 75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7" h="185">
                    <a:moveTo>
                      <a:pt x="1" y="75"/>
                    </a:moveTo>
                    <a:cubicBezTo>
                      <a:pt x="1" y="61"/>
                      <a:pt x="3" y="48"/>
                      <a:pt x="9" y="38"/>
                    </a:cubicBezTo>
                    <a:cubicBezTo>
                      <a:pt x="33" y="0"/>
                      <a:pt x="102" y="19"/>
                      <a:pt x="138" y="25"/>
                    </a:cubicBezTo>
                    <a:cubicBezTo>
                      <a:pt x="177" y="32"/>
                      <a:pt x="262" y="55"/>
                      <a:pt x="282" y="57"/>
                    </a:cubicBezTo>
                    <a:cubicBezTo>
                      <a:pt x="303" y="59"/>
                      <a:pt x="343" y="64"/>
                      <a:pt x="396" y="62"/>
                    </a:cubicBezTo>
                    <a:cubicBezTo>
                      <a:pt x="396" y="62"/>
                      <a:pt x="466" y="57"/>
                      <a:pt x="506" y="49"/>
                    </a:cubicBezTo>
                    <a:cubicBezTo>
                      <a:pt x="546" y="42"/>
                      <a:pt x="616" y="32"/>
                      <a:pt x="640" y="28"/>
                    </a:cubicBezTo>
                    <a:cubicBezTo>
                      <a:pt x="664" y="23"/>
                      <a:pt x="748" y="17"/>
                      <a:pt x="790" y="19"/>
                    </a:cubicBezTo>
                    <a:cubicBezTo>
                      <a:pt x="859" y="23"/>
                      <a:pt x="907" y="46"/>
                      <a:pt x="883" y="124"/>
                    </a:cubicBezTo>
                    <a:cubicBezTo>
                      <a:pt x="872" y="161"/>
                      <a:pt x="843" y="176"/>
                      <a:pt x="804" y="181"/>
                    </a:cubicBezTo>
                    <a:cubicBezTo>
                      <a:pt x="770" y="185"/>
                      <a:pt x="729" y="182"/>
                      <a:pt x="695" y="181"/>
                    </a:cubicBezTo>
                    <a:cubicBezTo>
                      <a:pt x="624" y="178"/>
                      <a:pt x="553" y="178"/>
                      <a:pt x="482" y="178"/>
                    </a:cubicBezTo>
                    <a:cubicBezTo>
                      <a:pt x="381" y="178"/>
                      <a:pt x="280" y="179"/>
                      <a:pt x="180" y="174"/>
                    </a:cubicBezTo>
                    <a:cubicBezTo>
                      <a:pt x="129" y="172"/>
                      <a:pt x="60" y="183"/>
                      <a:pt x="22" y="141"/>
                    </a:cubicBezTo>
                    <a:cubicBezTo>
                      <a:pt x="9" y="126"/>
                      <a:pt x="0" y="99"/>
                      <a:pt x="1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" name="Freeform 73"/>
              <p:cNvSpPr/>
              <p:nvPr/>
            </p:nvSpPr>
            <p:spPr bwMode="auto">
              <a:xfrm>
                <a:off x="2611438" y="3781425"/>
                <a:ext cx="6953250" cy="219075"/>
              </a:xfrm>
              <a:custGeom>
                <a:avLst/>
                <a:gdLst>
                  <a:gd name="T0" fmla="*/ 3 w 1851"/>
                  <a:gd name="T1" fmla="*/ 39 h 58"/>
                  <a:gd name="T2" fmla="*/ 163 w 1851"/>
                  <a:gd name="T3" fmla="*/ 14 h 58"/>
                  <a:gd name="T4" fmla="*/ 242 w 1851"/>
                  <a:gd name="T5" fmla="*/ 10 h 58"/>
                  <a:gd name="T6" fmla="*/ 327 w 1851"/>
                  <a:gd name="T7" fmla="*/ 20 h 58"/>
                  <a:gd name="T8" fmla="*/ 501 w 1851"/>
                  <a:gd name="T9" fmla="*/ 47 h 58"/>
                  <a:gd name="T10" fmla="*/ 669 w 1851"/>
                  <a:gd name="T11" fmla="*/ 49 h 58"/>
                  <a:gd name="T12" fmla="*/ 822 w 1851"/>
                  <a:gd name="T13" fmla="*/ 12 h 58"/>
                  <a:gd name="T14" fmla="*/ 902 w 1851"/>
                  <a:gd name="T15" fmla="*/ 5 h 58"/>
                  <a:gd name="T16" fmla="*/ 987 w 1851"/>
                  <a:gd name="T17" fmla="*/ 17 h 58"/>
                  <a:gd name="T18" fmla="*/ 1149 w 1851"/>
                  <a:gd name="T19" fmla="*/ 47 h 58"/>
                  <a:gd name="T20" fmla="*/ 1322 w 1851"/>
                  <a:gd name="T21" fmla="*/ 37 h 58"/>
                  <a:gd name="T22" fmla="*/ 1597 w 1851"/>
                  <a:gd name="T23" fmla="*/ 6 h 58"/>
                  <a:gd name="T24" fmla="*/ 1727 w 1851"/>
                  <a:gd name="T25" fmla="*/ 21 h 58"/>
                  <a:gd name="T26" fmla="*/ 1849 w 1851"/>
                  <a:gd name="T27" fmla="*/ 40 h 58"/>
                  <a:gd name="T28" fmla="*/ 1849 w 1851"/>
                  <a:gd name="T29" fmla="*/ 36 h 58"/>
                  <a:gd name="T30" fmla="*/ 1688 w 1851"/>
                  <a:gd name="T31" fmla="*/ 10 h 58"/>
                  <a:gd name="T32" fmla="*/ 1520 w 1851"/>
                  <a:gd name="T33" fmla="*/ 6 h 58"/>
                  <a:gd name="T34" fmla="*/ 1169 w 1851"/>
                  <a:gd name="T35" fmla="*/ 45 h 58"/>
                  <a:gd name="T36" fmla="*/ 1001 w 1851"/>
                  <a:gd name="T37" fmla="*/ 17 h 58"/>
                  <a:gd name="T38" fmla="*/ 921 w 1851"/>
                  <a:gd name="T39" fmla="*/ 3 h 58"/>
                  <a:gd name="T40" fmla="*/ 846 w 1851"/>
                  <a:gd name="T41" fmla="*/ 5 h 58"/>
                  <a:gd name="T42" fmla="*/ 693 w 1851"/>
                  <a:gd name="T43" fmla="*/ 41 h 58"/>
                  <a:gd name="T44" fmla="*/ 523 w 1851"/>
                  <a:gd name="T45" fmla="*/ 46 h 58"/>
                  <a:gd name="T46" fmla="*/ 381 w 1851"/>
                  <a:gd name="T47" fmla="*/ 26 h 58"/>
                  <a:gd name="T48" fmla="*/ 248 w 1851"/>
                  <a:gd name="T49" fmla="*/ 7 h 58"/>
                  <a:gd name="T50" fmla="*/ 2 w 1851"/>
                  <a:gd name="T51" fmla="*/ 36 h 58"/>
                  <a:gd name="T52" fmla="*/ 3 w 1851"/>
                  <a:gd name="T53" fmla="*/ 3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51" h="58">
                    <a:moveTo>
                      <a:pt x="3" y="39"/>
                    </a:moveTo>
                    <a:cubicBezTo>
                      <a:pt x="56" y="29"/>
                      <a:pt x="109" y="19"/>
                      <a:pt x="163" y="14"/>
                    </a:cubicBezTo>
                    <a:cubicBezTo>
                      <a:pt x="189" y="11"/>
                      <a:pt x="215" y="9"/>
                      <a:pt x="242" y="10"/>
                    </a:cubicBezTo>
                    <a:cubicBezTo>
                      <a:pt x="270" y="11"/>
                      <a:pt x="299" y="16"/>
                      <a:pt x="327" y="20"/>
                    </a:cubicBezTo>
                    <a:cubicBezTo>
                      <a:pt x="385" y="29"/>
                      <a:pt x="443" y="40"/>
                      <a:pt x="501" y="47"/>
                    </a:cubicBezTo>
                    <a:cubicBezTo>
                      <a:pt x="557" y="54"/>
                      <a:pt x="614" y="58"/>
                      <a:pt x="669" y="49"/>
                    </a:cubicBezTo>
                    <a:cubicBezTo>
                      <a:pt x="721" y="40"/>
                      <a:pt x="770" y="23"/>
                      <a:pt x="822" y="12"/>
                    </a:cubicBezTo>
                    <a:cubicBezTo>
                      <a:pt x="848" y="7"/>
                      <a:pt x="875" y="4"/>
                      <a:pt x="902" y="5"/>
                    </a:cubicBezTo>
                    <a:cubicBezTo>
                      <a:pt x="931" y="5"/>
                      <a:pt x="959" y="11"/>
                      <a:pt x="987" y="17"/>
                    </a:cubicBezTo>
                    <a:cubicBezTo>
                      <a:pt x="1041" y="28"/>
                      <a:pt x="1094" y="42"/>
                      <a:pt x="1149" y="47"/>
                    </a:cubicBezTo>
                    <a:cubicBezTo>
                      <a:pt x="1206" y="52"/>
                      <a:pt x="1265" y="45"/>
                      <a:pt x="1322" y="37"/>
                    </a:cubicBezTo>
                    <a:cubicBezTo>
                      <a:pt x="1413" y="24"/>
                      <a:pt x="1504" y="6"/>
                      <a:pt x="1597" y="6"/>
                    </a:cubicBezTo>
                    <a:cubicBezTo>
                      <a:pt x="1641" y="6"/>
                      <a:pt x="1684" y="11"/>
                      <a:pt x="1727" y="21"/>
                    </a:cubicBezTo>
                    <a:cubicBezTo>
                      <a:pt x="1768" y="30"/>
                      <a:pt x="1808" y="40"/>
                      <a:pt x="1849" y="40"/>
                    </a:cubicBezTo>
                    <a:cubicBezTo>
                      <a:pt x="1851" y="40"/>
                      <a:pt x="1851" y="37"/>
                      <a:pt x="1849" y="36"/>
                    </a:cubicBezTo>
                    <a:cubicBezTo>
                      <a:pt x="1794" y="36"/>
                      <a:pt x="1742" y="19"/>
                      <a:pt x="1688" y="10"/>
                    </a:cubicBezTo>
                    <a:cubicBezTo>
                      <a:pt x="1633" y="0"/>
                      <a:pt x="1576" y="1"/>
                      <a:pt x="1520" y="6"/>
                    </a:cubicBezTo>
                    <a:cubicBezTo>
                      <a:pt x="1403" y="16"/>
                      <a:pt x="1288" y="49"/>
                      <a:pt x="1169" y="45"/>
                    </a:cubicBezTo>
                    <a:cubicBezTo>
                      <a:pt x="1112" y="43"/>
                      <a:pt x="1057" y="29"/>
                      <a:pt x="1001" y="17"/>
                    </a:cubicBezTo>
                    <a:cubicBezTo>
                      <a:pt x="975" y="11"/>
                      <a:pt x="948" y="6"/>
                      <a:pt x="921" y="3"/>
                    </a:cubicBezTo>
                    <a:cubicBezTo>
                      <a:pt x="896" y="0"/>
                      <a:pt x="871" y="2"/>
                      <a:pt x="846" y="5"/>
                    </a:cubicBezTo>
                    <a:cubicBezTo>
                      <a:pt x="794" y="12"/>
                      <a:pt x="744" y="30"/>
                      <a:pt x="693" y="41"/>
                    </a:cubicBezTo>
                    <a:cubicBezTo>
                      <a:pt x="636" y="53"/>
                      <a:pt x="580" y="52"/>
                      <a:pt x="523" y="46"/>
                    </a:cubicBezTo>
                    <a:cubicBezTo>
                      <a:pt x="475" y="41"/>
                      <a:pt x="428" y="34"/>
                      <a:pt x="381" y="26"/>
                    </a:cubicBezTo>
                    <a:cubicBezTo>
                      <a:pt x="337" y="18"/>
                      <a:pt x="292" y="10"/>
                      <a:pt x="248" y="7"/>
                    </a:cubicBezTo>
                    <a:cubicBezTo>
                      <a:pt x="165" y="3"/>
                      <a:pt x="83" y="21"/>
                      <a:pt x="2" y="36"/>
                    </a:cubicBezTo>
                    <a:cubicBezTo>
                      <a:pt x="0" y="36"/>
                      <a:pt x="1" y="39"/>
                      <a:pt x="3" y="3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" name="Freeform 74"/>
              <p:cNvSpPr/>
              <p:nvPr/>
            </p:nvSpPr>
            <p:spPr bwMode="auto">
              <a:xfrm>
                <a:off x="2630488" y="3827463"/>
                <a:ext cx="6942138" cy="263525"/>
              </a:xfrm>
              <a:custGeom>
                <a:avLst/>
                <a:gdLst>
                  <a:gd name="T0" fmla="*/ 0 w 1848"/>
                  <a:gd name="T1" fmla="*/ 32 h 70"/>
                  <a:gd name="T2" fmla="*/ 163 w 1848"/>
                  <a:gd name="T3" fmla="*/ 12 h 70"/>
                  <a:gd name="T4" fmla="*/ 334 w 1848"/>
                  <a:gd name="T5" fmla="*/ 23 h 70"/>
                  <a:gd name="T6" fmla="*/ 672 w 1848"/>
                  <a:gd name="T7" fmla="*/ 56 h 70"/>
                  <a:gd name="T8" fmla="*/ 758 w 1848"/>
                  <a:gd name="T9" fmla="*/ 41 h 70"/>
                  <a:gd name="T10" fmla="*/ 846 w 1848"/>
                  <a:gd name="T11" fmla="*/ 23 h 70"/>
                  <a:gd name="T12" fmla="*/ 934 w 1848"/>
                  <a:gd name="T13" fmla="*/ 18 h 70"/>
                  <a:gd name="T14" fmla="*/ 1021 w 1848"/>
                  <a:gd name="T15" fmla="*/ 26 h 70"/>
                  <a:gd name="T16" fmla="*/ 1200 w 1848"/>
                  <a:gd name="T17" fmla="*/ 47 h 70"/>
                  <a:gd name="T18" fmla="*/ 1372 w 1848"/>
                  <a:gd name="T19" fmla="*/ 34 h 70"/>
                  <a:gd name="T20" fmla="*/ 1621 w 1848"/>
                  <a:gd name="T21" fmla="*/ 12 h 70"/>
                  <a:gd name="T22" fmla="*/ 1848 w 1848"/>
                  <a:gd name="T23" fmla="*/ 50 h 70"/>
                  <a:gd name="T24" fmla="*/ 1848 w 1848"/>
                  <a:gd name="T25" fmla="*/ 50 h 70"/>
                  <a:gd name="T26" fmla="*/ 1688 w 1848"/>
                  <a:gd name="T27" fmla="*/ 24 h 70"/>
                  <a:gd name="T28" fmla="*/ 1530 w 1848"/>
                  <a:gd name="T29" fmla="*/ 9 h 70"/>
                  <a:gd name="T30" fmla="*/ 1362 w 1848"/>
                  <a:gd name="T31" fmla="*/ 35 h 70"/>
                  <a:gd name="T32" fmla="*/ 1182 w 1848"/>
                  <a:gd name="T33" fmla="*/ 46 h 70"/>
                  <a:gd name="T34" fmla="*/ 1003 w 1848"/>
                  <a:gd name="T35" fmla="*/ 25 h 70"/>
                  <a:gd name="T36" fmla="*/ 918 w 1848"/>
                  <a:gd name="T37" fmla="*/ 17 h 70"/>
                  <a:gd name="T38" fmla="*/ 836 w 1848"/>
                  <a:gd name="T39" fmla="*/ 24 h 70"/>
                  <a:gd name="T40" fmla="*/ 747 w 1848"/>
                  <a:gd name="T41" fmla="*/ 44 h 70"/>
                  <a:gd name="T42" fmla="*/ 655 w 1848"/>
                  <a:gd name="T43" fmla="*/ 58 h 70"/>
                  <a:gd name="T44" fmla="*/ 479 w 1848"/>
                  <a:gd name="T45" fmla="*/ 48 h 70"/>
                  <a:gd name="T46" fmla="*/ 240 w 1848"/>
                  <a:gd name="T47" fmla="*/ 12 h 70"/>
                  <a:gd name="T48" fmla="*/ 124 w 1848"/>
                  <a:gd name="T49" fmla="*/ 15 h 70"/>
                  <a:gd name="T50" fmla="*/ 0 w 1848"/>
                  <a:gd name="T51" fmla="*/ 32 h 70"/>
                  <a:gd name="T52" fmla="*/ 0 w 1848"/>
                  <a:gd name="T53" fmla="*/ 3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8" h="70">
                    <a:moveTo>
                      <a:pt x="0" y="32"/>
                    </a:moveTo>
                    <a:cubicBezTo>
                      <a:pt x="55" y="32"/>
                      <a:pt x="108" y="15"/>
                      <a:pt x="163" y="12"/>
                    </a:cubicBezTo>
                    <a:cubicBezTo>
                      <a:pt x="220" y="9"/>
                      <a:pt x="278" y="13"/>
                      <a:pt x="334" y="23"/>
                    </a:cubicBezTo>
                    <a:cubicBezTo>
                      <a:pt x="446" y="41"/>
                      <a:pt x="558" y="70"/>
                      <a:pt x="672" y="56"/>
                    </a:cubicBezTo>
                    <a:cubicBezTo>
                      <a:pt x="701" y="53"/>
                      <a:pt x="729" y="48"/>
                      <a:pt x="758" y="41"/>
                    </a:cubicBezTo>
                    <a:cubicBezTo>
                      <a:pt x="787" y="35"/>
                      <a:pt x="816" y="27"/>
                      <a:pt x="846" y="23"/>
                    </a:cubicBezTo>
                    <a:cubicBezTo>
                      <a:pt x="875" y="18"/>
                      <a:pt x="905" y="16"/>
                      <a:pt x="934" y="18"/>
                    </a:cubicBezTo>
                    <a:cubicBezTo>
                      <a:pt x="963" y="19"/>
                      <a:pt x="992" y="24"/>
                      <a:pt x="1021" y="26"/>
                    </a:cubicBezTo>
                    <a:cubicBezTo>
                      <a:pt x="1081" y="32"/>
                      <a:pt x="1140" y="44"/>
                      <a:pt x="1200" y="47"/>
                    </a:cubicBezTo>
                    <a:cubicBezTo>
                      <a:pt x="1258" y="50"/>
                      <a:pt x="1315" y="43"/>
                      <a:pt x="1372" y="34"/>
                    </a:cubicBezTo>
                    <a:cubicBezTo>
                      <a:pt x="1454" y="20"/>
                      <a:pt x="1538" y="0"/>
                      <a:pt x="1621" y="12"/>
                    </a:cubicBezTo>
                    <a:cubicBezTo>
                      <a:pt x="1698" y="22"/>
                      <a:pt x="1771" y="50"/>
                      <a:pt x="1848" y="50"/>
                    </a:cubicBezTo>
                    <a:cubicBezTo>
                      <a:pt x="1848" y="50"/>
                      <a:pt x="1848" y="50"/>
                      <a:pt x="1848" y="50"/>
                    </a:cubicBezTo>
                    <a:cubicBezTo>
                      <a:pt x="1794" y="50"/>
                      <a:pt x="1741" y="36"/>
                      <a:pt x="1688" y="24"/>
                    </a:cubicBezTo>
                    <a:cubicBezTo>
                      <a:pt x="1635" y="12"/>
                      <a:pt x="1583" y="5"/>
                      <a:pt x="1530" y="9"/>
                    </a:cubicBezTo>
                    <a:cubicBezTo>
                      <a:pt x="1473" y="14"/>
                      <a:pt x="1418" y="26"/>
                      <a:pt x="1362" y="35"/>
                    </a:cubicBezTo>
                    <a:cubicBezTo>
                      <a:pt x="1302" y="45"/>
                      <a:pt x="1243" y="50"/>
                      <a:pt x="1182" y="46"/>
                    </a:cubicBezTo>
                    <a:cubicBezTo>
                      <a:pt x="1122" y="41"/>
                      <a:pt x="1063" y="31"/>
                      <a:pt x="1003" y="25"/>
                    </a:cubicBezTo>
                    <a:cubicBezTo>
                      <a:pt x="975" y="21"/>
                      <a:pt x="946" y="17"/>
                      <a:pt x="918" y="17"/>
                    </a:cubicBezTo>
                    <a:cubicBezTo>
                      <a:pt x="890" y="17"/>
                      <a:pt x="863" y="20"/>
                      <a:pt x="836" y="24"/>
                    </a:cubicBezTo>
                    <a:cubicBezTo>
                      <a:pt x="806" y="29"/>
                      <a:pt x="777" y="37"/>
                      <a:pt x="747" y="44"/>
                    </a:cubicBezTo>
                    <a:cubicBezTo>
                      <a:pt x="717" y="50"/>
                      <a:pt x="686" y="55"/>
                      <a:pt x="655" y="58"/>
                    </a:cubicBezTo>
                    <a:cubicBezTo>
                      <a:pt x="596" y="64"/>
                      <a:pt x="537" y="58"/>
                      <a:pt x="479" y="48"/>
                    </a:cubicBezTo>
                    <a:cubicBezTo>
                      <a:pt x="399" y="36"/>
                      <a:pt x="321" y="17"/>
                      <a:pt x="240" y="12"/>
                    </a:cubicBezTo>
                    <a:cubicBezTo>
                      <a:pt x="202" y="10"/>
                      <a:pt x="162" y="10"/>
                      <a:pt x="124" y="15"/>
                    </a:cubicBezTo>
                    <a:cubicBezTo>
                      <a:pt x="83" y="21"/>
                      <a:pt x="43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" name="Freeform 75"/>
              <p:cNvSpPr/>
              <p:nvPr/>
            </p:nvSpPr>
            <p:spPr bwMode="auto">
              <a:xfrm>
                <a:off x="2630488" y="3959225"/>
                <a:ext cx="6942138" cy="179388"/>
              </a:xfrm>
              <a:custGeom>
                <a:avLst/>
                <a:gdLst>
                  <a:gd name="T0" fmla="*/ 0 w 1848"/>
                  <a:gd name="T1" fmla="*/ 15 h 48"/>
                  <a:gd name="T2" fmla="*/ 79 w 1848"/>
                  <a:gd name="T3" fmla="*/ 18 h 48"/>
                  <a:gd name="T4" fmla="*/ 166 w 1848"/>
                  <a:gd name="T5" fmla="*/ 8 h 48"/>
                  <a:gd name="T6" fmla="*/ 255 w 1848"/>
                  <a:gd name="T7" fmla="*/ 1 h 48"/>
                  <a:gd name="T8" fmla="*/ 343 w 1848"/>
                  <a:gd name="T9" fmla="*/ 7 h 48"/>
                  <a:gd name="T10" fmla="*/ 382 w 1848"/>
                  <a:gd name="T11" fmla="*/ 10 h 48"/>
                  <a:gd name="T12" fmla="*/ 428 w 1848"/>
                  <a:gd name="T13" fmla="*/ 19 h 48"/>
                  <a:gd name="T14" fmla="*/ 514 w 1848"/>
                  <a:gd name="T15" fmla="*/ 34 h 48"/>
                  <a:gd name="T16" fmla="*/ 600 w 1848"/>
                  <a:gd name="T17" fmla="*/ 44 h 48"/>
                  <a:gd name="T18" fmla="*/ 688 w 1848"/>
                  <a:gd name="T19" fmla="*/ 40 h 48"/>
                  <a:gd name="T20" fmla="*/ 861 w 1848"/>
                  <a:gd name="T21" fmla="*/ 13 h 48"/>
                  <a:gd name="T22" fmla="*/ 1032 w 1848"/>
                  <a:gd name="T23" fmla="*/ 11 h 48"/>
                  <a:gd name="T24" fmla="*/ 1206 w 1848"/>
                  <a:gd name="T25" fmla="*/ 32 h 48"/>
                  <a:gd name="T26" fmla="*/ 1294 w 1848"/>
                  <a:gd name="T27" fmla="*/ 38 h 48"/>
                  <a:gd name="T28" fmla="*/ 1382 w 1848"/>
                  <a:gd name="T29" fmla="*/ 44 h 48"/>
                  <a:gd name="T30" fmla="*/ 1490 w 1848"/>
                  <a:gd name="T31" fmla="*/ 32 h 48"/>
                  <a:gd name="T32" fmla="*/ 1544 w 1848"/>
                  <a:gd name="T33" fmla="*/ 16 h 48"/>
                  <a:gd name="T34" fmla="*/ 1607 w 1848"/>
                  <a:gd name="T35" fmla="*/ 5 h 48"/>
                  <a:gd name="T36" fmla="*/ 1730 w 1848"/>
                  <a:gd name="T37" fmla="*/ 12 h 48"/>
                  <a:gd name="T38" fmla="*/ 1848 w 1848"/>
                  <a:gd name="T39" fmla="*/ 24 h 48"/>
                  <a:gd name="T40" fmla="*/ 1848 w 1848"/>
                  <a:gd name="T41" fmla="*/ 24 h 48"/>
                  <a:gd name="T42" fmla="*/ 1674 w 1848"/>
                  <a:gd name="T43" fmla="*/ 5 h 48"/>
                  <a:gd name="T44" fmla="*/ 1590 w 1848"/>
                  <a:gd name="T45" fmla="*/ 7 h 48"/>
                  <a:gd name="T46" fmla="*/ 1512 w 1848"/>
                  <a:gd name="T47" fmla="*/ 26 h 48"/>
                  <a:gd name="T48" fmla="*/ 1428 w 1848"/>
                  <a:gd name="T49" fmla="*/ 42 h 48"/>
                  <a:gd name="T50" fmla="*/ 1345 w 1848"/>
                  <a:gd name="T51" fmla="*/ 41 h 48"/>
                  <a:gd name="T52" fmla="*/ 1255 w 1848"/>
                  <a:gd name="T53" fmla="*/ 36 h 48"/>
                  <a:gd name="T54" fmla="*/ 1166 w 1848"/>
                  <a:gd name="T55" fmla="*/ 28 h 48"/>
                  <a:gd name="T56" fmla="*/ 1078 w 1848"/>
                  <a:gd name="T57" fmla="*/ 18 h 48"/>
                  <a:gd name="T58" fmla="*/ 993 w 1848"/>
                  <a:gd name="T59" fmla="*/ 6 h 48"/>
                  <a:gd name="T60" fmla="*/ 910 w 1848"/>
                  <a:gd name="T61" fmla="*/ 5 h 48"/>
                  <a:gd name="T62" fmla="*/ 831 w 1848"/>
                  <a:gd name="T63" fmla="*/ 19 h 48"/>
                  <a:gd name="T64" fmla="*/ 649 w 1848"/>
                  <a:gd name="T65" fmla="*/ 43 h 48"/>
                  <a:gd name="T66" fmla="*/ 470 w 1848"/>
                  <a:gd name="T67" fmla="*/ 26 h 48"/>
                  <a:gd name="T68" fmla="*/ 410 w 1848"/>
                  <a:gd name="T69" fmla="*/ 15 h 48"/>
                  <a:gd name="T70" fmla="*/ 359 w 1848"/>
                  <a:gd name="T71" fmla="*/ 8 h 48"/>
                  <a:gd name="T72" fmla="*/ 302 w 1848"/>
                  <a:gd name="T73" fmla="*/ 2 h 48"/>
                  <a:gd name="T74" fmla="*/ 241 w 1848"/>
                  <a:gd name="T75" fmla="*/ 2 h 48"/>
                  <a:gd name="T76" fmla="*/ 121 w 1848"/>
                  <a:gd name="T77" fmla="*/ 12 h 48"/>
                  <a:gd name="T78" fmla="*/ 0 w 1848"/>
                  <a:gd name="T79" fmla="*/ 15 h 48"/>
                  <a:gd name="T80" fmla="*/ 0 w 1848"/>
                  <a:gd name="T81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848" h="48">
                    <a:moveTo>
                      <a:pt x="0" y="15"/>
                    </a:moveTo>
                    <a:cubicBezTo>
                      <a:pt x="25" y="24"/>
                      <a:pt x="54" y="23"/>
                      <a:pt x="79" y="18"/>
                    </a:cubicBezTo>
                    <a:cubicBezTo>
                      <a:pt x="107" y="11"/>
                      <a:pt x="137" y="11"/>
                      <a:pt x="166" y="8"/>
                    </a:cubicBezTo>
                    <a:cubicBezTo>
                      <a:pt x="195" y="5"/>
                      <a:pt x="225" y="2"/>
                      <a:pt x="255" y="1"/>
                    </a:cubicBezTo>
                    <a:cubicBezTo>
                      <a:pt x="285" y="0"/>
                      <a:pt x="313" y="5"/>
                      <a:pt x="343" y="7"/>
                    </a:cubicBezTo>
                    <a:cubicBezTo>
                      <a:pt x="356" y="8"/>
                      <a:pt x="369" y="9"/>
                      <a:pt x="382" y="10"/>
                    </a:cubicBezTo>
                    <a:cubicBezTo>
                      <a:pt x="397" y="12"/>
                      <a:pt x="413" y="16"/>
                      <a:pt x="428" y="19"/>
                    </a:cubicBezTo>
                    <a:cubicBezTo>
                      <a:pt x="457" y="24"/>
                      <a:pt x="485" y="29"/>
                      <a:pt x="514" y="34"/>
                    </a:cubicBezTo>
                    <a:cubicBezTo>
                      <a:pt x="543" y="38"/>
                      <a:pt x="571" y="42"/>
                      <a:pt x="600" y="44"/>
                    </a:cubicBezTo>
                    <a:cubicBezTo>
                      <a:pt x="630" y="46"/>
                      <a:pt x="659" y="43"/>
                      <a:pt x="688" y="40"/>
                    </a:cubicBezTo>
                    <a:cubicBezTo>
                      <a:pt x="746" y="33"/>
                      <a:pt x="804" y="25"/>
                      <a:pt x="861" y="13"/>
                    </a:cubicBezTo>
                    <a:cubicBezTo>
                      <a:pt x="917" y="0"/>
                      <a:pt x="976" y="1"/>
                      <a:pt x="1032" y="11"/>
                    </a:cubicBezTo>
                    <a:cubicBezTo>
                      <a:pt x="1089" y="22"/>
                      <a:pt x="1148" y="26"/>
                      <a:pt x="1206" y="32"/>
                    </a:cubicBezTo>
                    <a:cubicBezTo>
                      <a:pt x="1235" y="35"/>
                      <a:pt x="1264" y="37"/>
                      <a:pt x="1294" y="38"/>
                    </a:cubicBezTo>
                    <a:cubicBezTo>
                      <a:pt x="1323" y="39"/>
                      <a:pt x="1352" y="43"/>
                      <a:pt x="1382" y="44"/>
                    </a:cubicBezTo>
                    <a:cubicBezTo>
                      <a:pt x="1417" y="45"/>
                      <a:pt x="1455" y="42"/>
                      <a:pt x="1490" y="32"/>
                    </a:cubicBezTo>
                    <a:cubicBezTo>
                      <a:pt x="1508" y="27"/>
                      <a:pt x="1526" y="21"/>
                      <a:pt x="1544" y="16"/>
                    </a:cubicBezTo>
                    <a:cubicBezTo>
                      <a:pt x="1565" y="10"/>
                      <a:pt x="1586" y="7"/>
                      <a:pt x="1607" y="5"/>
                    </a:cubicBezTo>
                    <a:cubicBezTo>
                      <a:pt x="1648" y="3"/>
                      <a:pt x="1689" y="6"/>
                      <a:pt x="1730" y="12"/>
                    </a:cubicBezTo>
                    <a:cubicBezTo>
                      <a:pt x="1769" y="17"/>
                      <a:pt x="1809" y="24"/>
                      <a:pt x="1848" y="24"/>
                    </a:cubicBezTo>
                    <a:cubicBezTo>
                      <a:pt x="1848" y="24"/>
                      <a:pt x="1848" y="24"/>
                      <a:pt x="1848" y="24"/>
                    </a:cubicBezTo>
                    <a:cubicBezTo>
                      <a:pt x="1790" y="24"/>
                      <a:pt x="1733" y="9"/>
                      <a:pt x="1674" y="5"/>
                    </a:cubicBezTo>
                    <a:cubicBezTo>
                      <a:pt x="1646" y="3"/>
                      <a:pt x="1618" y="4"/>
                      <a:pt x="1590" y="7"/>
                    </a:cubicBezTo>
                    <a:cubicBezTo>
                      <a:pt x="1563" y="9"/>
                      <a:pt x="1537" y="18"/>
                      <a:pt x="1512" y="26"/>
                    </a:cubicBezTo>
                    <a:cubicBezTo>
                      <a:pt x="1484" y="34"/>
                      <a:pt x="1457" y="40"/>
                      <a:pt x="1428" y="42"/>
                    </a:cubicBezTo>
                    <a:cubicBezTo>
                      <a:pt x="1400" y="45"/>
                      <a:pt x="1373" y="43"/>
                      <a:pt x="1345" y="41"/>
                    </a:cubicBezTo>
                    <a:cubicBezTo>
                      <a:pt x="1315" y="38"/>
                      <a:pt x="1285" y="38"/>
                      <a:pt x="1255" y="36"/>
                    </a:cubicBezTo>
                    <a:cubicBezTo>
                      <a:pt x="1225" y="35"/>
                      <a:pt x="1196" y="31"/>
                      <a:pt x="1166" y="28"/>
                    </a:cubicBezTo>
                    <a:cubicBezTo>
                      <a:pt x="1137" y="25"/>
                      <a:pt x="1107" y="22"/>
                      <a:pt x="1078" y="18"/>
                    </a:cubicBezTo>
                    <a:cubicBezTo>
                      <a:pt x="1049" y="14"/>
                      <a:pt x="1021" y="9"/>
                      <a:pt x="993" y="6"/>
                    </a:cubicBezTo>
                    <a:cubicBezTo>
                      <a:pt x="965" y="3"/>
                      <a:pt x="938" y="3"/>
                      <a:pt x="910" y="5"/>
                    </a:cubicBezTo>
                    <a:cubicBezTo>
                      <a:pt x="883" y="8"/>
                      <a:pt x="857" y="14"/>
                      <a:pt x="831" y="19"/>
                    </a:cubicBezTo>
                    <a:cubicBezTo>
                      <a:pt x="771" y="30"/>
                      <a:pt x="710" y="38"/>
                      <a:pt x="649" y="43"/>
                    </a:cubicBezTo>
                    <a:cubicBezTo>
                      <a:pt x="589" y="48"/>
                      <a:pt x="528" y="36"/>
                      <a:pt x="470" y="26"/>
                    </a:cubicBezTo>
                    <a:cubicBezTo>
                      <a:pt x="450" y="22"/>
                      <a:pt x="430" y="20"/>
                      <a:pt x="410" y="15"/>
                    </a:cubicBezTo>
                    <a:cubicBezTo>
                      <a:pt x="393" y="12"/>
                      <a:pt x="377" y="9"/>
                      <a:pt x="359" y="8"/>
                    </a:cubicBezTo>
                    <a:cubicBezTo>
                      <a:pt x="340" y="7"/>
                      <a:pt x="321" y="4"/>
                      <a:pt x="302" y="2"/>
                    </a:cubicBezTo>
                    <a:cubicBezTo>
                      <a:pt x="281" y="1"/>
                      <a:pt x="261" y="1"/>
                      <a:pt x="241" y="2"/>
                    </a:cubicBezTo>
                    <a:cubicBezTo>
                      <a:pt x="201" y="3"/>
                      <a:pt x="161" y="9"/>
                      <a:pt x="121" y="12"/>
                    </a:cubicBezTo>
                    <a:cubicBezTo>
                      <a:pt x="81" y="15"/>
                      <a:pt x="40" y="29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" name="Freeform 76"/>
              <p:cNvSpPr/>
              <p:nvPr/>
            </p:nvSpPr>
            <p:spPr bwMode="auto">
              <a:xfrm>
                <a:off x="2619375" y="3852863"/>
                <a:ext cx="6953250" cy="400050"/>
              </a:xfrm>
              <a:custGeom>
                <a:avLst/>
                <a:gdLst>
                  <a:gd name="T0" fmla="*/ 0 w 1851"/>
                  <a:gd name="T1" fmla="*/ 80 h 106"/>
                  <a:gd name="T2" fmla="*/ 31 w 1851"/>
                  <a:gd name="T3" fmla="*/ 64 h 106"/>
                  <a:gd name="T4" fmla="*/ 65 w 1851"/>
                  <a:gd name="T5" fmla="*/ 45 h 106"/>
                  <a:gd name="T6" fmla="*/ 152 w 1851"/>
                  <a:gd name="T7" fmla="*/ 25 h 106"/>
                  <a:gd name="T8" fmla="*/ 237 w 1851"/>
                  <a:gd name="T9" fmla="*/ 25 h 106"/>
                  <a:gd name="T10" fmla="*/ 316 w 1851"/>
                  <a:gd name="T11" fmla="*/ 48 h 106"/>
                  <a:gd name="T12" fmla="*/ 473 w 1851"/>
                  <a:gd name="T13" fmla="*/ 89 h 106"/>
                  <a:gd name="T14" fmla="*/ 639 w 1851"/>
                  <a:gd name="T15" fmla="*/ 63 h 106"/>
                  <a:gd name="T16" fmla="*/ 719 w 1851"/>
                  <a:gd name="T17" fmla="*/ 38 h 106"/>
                  <a:gd name="T18" fmla="*/ 799 w 1851"/>
                  <a:gd name="T19" fmla="*/ 13 h 106"/>
                  <a:gd name="T20" fmla="*/ 885 w 1851"/>
                  <a:gd name="T21" fmla="*/ 6 h 106"/>
                  <a:gd name="T22" fmla="*/ 963 w 1851"/>
                  <a:gd name="T23" fmla="*/ 42 h 106"/>
                  <a:gd name="T24" fmla="*/ 1040 w 1851"/>
                  <a:gd name="T25" fmla="*/ 77 h 106"/>
                  <a:gd name="T26" fmla="*/ 1115 w 1851"/>
                  <a:gd name="T27" fmla="*/ 97 h 106"/>
                  <a:gd name="T28" fmla="*/ 1193 w 1851"/>
                  <a:gd name="T29" fmla="*/ 103 h 106"/>
                  <a:gd name="T30" fmla="*/ 1272 w 1851"/>
                  <a:gd name="T31" fmla="*/ 84 h 106"/>
                  <a:gd name="T32" fmla="*/ 1421 w 1851"/>
                  <a:gd name="T33" fmla="*/ 38 h 106"/>
                  <a:gd name="T34" fmla="*/ 1492 w 1851"/>
                  <a:gd name="T35" fmla="*/ 23 h 106"/>
                  <a:gd name="T36" fmla="*/ 1570 w 1851"/>
                  <a:gd name="T37" fmla="*/ 32 h 106"/>
                  <a:gd name="T38" fmla="*/ 1643 w 1851"/>
                  <a:gd name="T39" fmla="*/ 48 h 106"/>
                  <a:gd name="T40" fmla="*/ 1720 w 1851"/>
                  <a:gd name="T41" fmla="*/ 69 h 106"/>
                  <a:gd name="T42" fmla="*/ 1785 w 1851"/>
                  <a:gd name="T43" fmla="*/ 77 h 106"/>
                  <a:gd name="T44" fmla="*/ 1819 w 1851"/>
                  <a:gd name="T45" fmla="*/ 78 h 106"/>
                  <a:gd name="T46" fmla="*/ 1851 w 1851"/>
                  <a:gd name="T47" fmla="*/ 77 h 106"/>
                  <a:gd name="T48" fmla="*/ 1851 w 1851"/>
                  <a:gd name="T49" fmla="*/ 77 h 106"/>
                  <a:gd name="T50" fmla="*/ 1813 w 1851"/>
                  <a:gd name="T51" fmla="*/ 78 h 106"/>
                  <a:gd name="T52" fmla="*/ 1772 w 1851"/>
                  <a:gd name="T53" fmla="*/ 76 h 106"/>
                  <a:gd name="T54" fmla="*/ 1689 w 1851"/>
                  <a:gd name="T55" fmla="*/ 60 h 106"/>
                  <a:gd name="T56" fmla="*/ 1607 w 1851"/>
                  <a:gd name="T57" fmla="*/ 41 h 106"/>
                  <a:gd name="T58" fmla="*/ 1526 w 1851"/>
                  <a:gd name="T59" fmla="*/ 23 h 106"/>
                  <a:gd name="T60" fmla="*/ 1451 w 1851"/>
                  <a:gd name="T61" fmla="*/ 30 h 106"/>
                  <a:gd name="T62" fmla="*/ 1371 w 1851"/>
                  <a:gd name="T63" fmla="*/ 53 h 106"/>
                  <a:gd name="T64" fmla="*/ 1206 w 1851"/>
                  <a:gd name="T65" fmla="*/ 101 h 106"/>
                  <a:gd name="T66" fmla="*/ 1162 w 1851"/>
                  <a:gd name="T67" fmla="*/ 104 h 106"/>
                  <a:gd name="T68" fmla="*/ 1118 w 1851"/>
                  <a:gd name="T69" fmla="*/ 97 h 106"/>
                  <a:gd name="T70" fmla="*/ 1043 w 1851"/>
                  <a:gd name="T71" fmla="*/ 78 h 106"/>
                  <a:gd name="T72" fmla="*/ 1003 w 1851"/>
                  <a:gd name="T73" fmla="*/ 60 h 106"/>
                  <a:gd name="T74" fmla="*/ 960 w 1851"/>
                  <a:gd name="T75" fmla="*/ 41 h 106"/>
                  <a:gd name="T76" fmla="*/ 889 w 1851"/>
                  <a:gd name="T77" fmla="*/ 7 h 106"/>
                  <a:gd name="T78" fmla="*/ 815 w 1851"/>
                  <a:gd name="T79" fmla="*/ 10 h 106"/>
                  <a:gd name="T80" fmla="*/ 734 w 1851"/>
                  <a:gd name="T81" fmla="*/ 33 h 106"/>
                  <a:gd name="T82" fmla="*/ 572 w 1851"/>
                  <a:gd name="T83" fmla="*/ 81 h 106"/>
                  <a:gd name="T84" fmla="*/ 414 w 1851"/>
                  <a:gd name="T85" fmla="*/ 80 h 106"/>
                  <a:gd name="T86" fmla="*/ 272 w 1851"/>
                  <a:gd name="T87" fmla="*/ 33 h 106"/>
                  <a:gd name="T88" fmla="*/ 205 w 1851"/>
                  <a:gd name="T89" fmla="*/ 22 h 106"/>
                  <a:gd name="T90" fmla="*/ 169 w 1851"/>
                  <a:gd name="T91" fmla="*/ 24 h 106"/>
                  <a:gd name="T92" fmla="*/ 132 w 1851"/>
                  <a:gd name="T93" fmla="*/ 27 h 106"/>
                  <a:gd name="T94" fmla="*/ 65 w 1851"/>
                  <a:gd name="T95" fmla="*/ 45 h 106"/>
                  <a:gd name="T96" fmla="*/ 36 w 1851"/>
                  <a:gd name="T97" fmla="*/ 60 h 106"/>
                  <a:gd name="T98" fmla="*/ 0 w 1851"/>
                  <a:gd name="T99" fmla="*/ 80 h 106"/>
                  <a:gd name="T100" fmla="*/ 0 w 1851"/>
                  <a:gd name="T101" fmla="*/ 8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851" h="106">
                    <a:moveTo>
                      <a:pt x="0" y="80"/>
                    </a:moveTo>
                    <a:cubicBezTo>
                      <a:pt x="11" y="76"/>
                      <a:pt x="21" y="70"/>
                      <a:pt x="31" y="64"/>
                    </a:cubicBezTo>
                    <a:cubicBezTo>
                      <a:pt x="42" y="57"/>
                      <a:pt x="53" y="51"/>
                      <a:pt x="65" y="45"/>
                    </a:cubicBezTo>
                    <a:cubicBezTo>
                      <a:pt x="92" y="33"/>
                      <a:pt x="122" y="28"/>
                      <a:pt x="152" y="25"/>
                    </a:cubicBezTo>
                    <a:cubicBezTo>
                      <a:pt x="181" y="23"/>
                      <a:pt x="209" y="20"/>
                      <a:pt x="237" y="25"/>
                    </a:cubicBezTo>
                    <a:cubicBezTo>
                      <a:pt x="264" y="30"/>
                      <a:pt x="290" y="39"/>
                      <a:pt x="316" y="48"/>
                    </a:cubicBezTo>
                    <a:cubicBezTo>
                      <a:pt x="367" y="67"/>
                      <a:pt x="419" y="85"/>
                      <a:pt x="473" y="89"/>
                    </a:cubicBezTo>
                    <a:cubicBezTo>
                      <a:pt x="530" y="94"/>
                      <a:pt x="585" y="79"/>
                      <a:pt x="639" y="63"/>
                    </a:cubicBezTo>
                    <a:cubicBezTo>
                      <a:pt x="666" y="55"/>
                      <a:pt x="692" y="47"/>
                      <a:pt x="719" y="38"/>
                    </a:cubicBezTo>
                    <a:cubicBezTo>
                      <a:pt x="745" y="29"/>
                      <a:pt x="771" y="20"/>
                      <a:pt x="799" y="13"/>
                    </a:cubicBezTo>
                    <a:cubicBezTo>
                      <a:pt x="826" y="7"/>
                      <a:pt x="857" y="0"/>
                      <a:pt x="885" y="6"/>
                    </a:cubicBezTo>
                    <a:cubicBezTo>
                      <a:pt x="913" y="13"/>
                      <a:pt x="938" y="30"/>
                      <a:pt x="963" y="42"/>
                    </a:cubicBezTo>
                    <a:cubicBezTo>
                      <a:pt x="989" y="54"/>
                      <a:pt x="1014" y="67"/>
                      <a:pt x="1040" y="77"/>
                    </a:cubicBezTo>
                    <a:cubicBezTo>
                      <a:pt x="1064" y="87"/>
                      <a:pt x="1089" y="92"/>
                      <a:pt x="1115" y="97"/>
                    </a:cubicBezTo>
                    <a:cubicBezTo>
                      <a:pt x="1141" y="102"/>
                      <a:pt x="1166" y="106"/>
                      <a:pt x="1193" y="103"/>
                    </a:cubicBezTo>
                    <a:cubicBezTo>
                      <a:pt x="1220" y="99"/>
                      <a:pt x="1246" y="92"/>
                      <a:pt x="1272" y="84"/>
                    </a:cubicBezTo>
                    <a:cubicBezTo>
                      <a:pt x="1322" y="70"/>
                      <a:pt x="1371" y="51"/>
                      <a:pt x="1421" y="38"/>
                    </a:cubicBezTo>
                    <a:cubicBezTo>
                      <a:pt x="1445" y="32"/>
                      <a:pt x="1468" y="26"/>
                      <a:pt x="1492" y="23"/>
                    </a:cubicBezTo>
                    <a:cubicBezTo>
                      <a:pt x="1519" y="21"/>
                      <a:pt x="1544" y="25"/>
                      <a:pt x="1570" y="32"/>
                    </a:cubicBezTo>
                    <a:cubicBezTo>
                      <a:pt x="1594" y="38"/>
                      <a:pt x="1619" y="43"/>
                      <a:pt x="1643" y="48"/>
                    </a:cubicBezTo>
                    <a:cubicBezTo>
                      <a:pt x="1669" y="54"/>
                      <a:pt x="1695" y="60"/>
                      <a:pt x="1720" y="69"/>
                    </a:cubicBezTo>
                    <a:cubicBezTo>
                      <a:pt x="1741" y="75"/>
                      <a:pt x="1763" y="76"/>
                      <a:pt x="1785" y="77"/>
                    </a:cubicBezTo>
                    <a:cubicBezTo>
                      <a:pt x="1796" y="77"/>
                      <a:pt x="1807" y="77"/>
                      <a:pt x="1819" y="78"/>
                    </a:cubicBezTo>
                    <a:cubicBezTo>
                      <a:pt x="1829" y="79"/>
                      <a:pt x="1840" y="80"/>
                      <a:pt x="1851" y="77"/>
                    </a:cubicBezTo>
                    <a:cubicBezTo>
                      <a:pt x="1851" y="77"/>
                      <a:pt x="1851" y="77"/>
                      <a:pt x="1851" y="77"/>
                    </a:cubicBezTo>
                    <a:cubicBezTo>
                      <a:pt x="1838" y="81"/>
                      <a:pt x="1825" y="79"/>
                      <a:pt x="1813" y="78"/>
                    </a:cubicBezTo>
                    <a:cubicBezTo>
                      <a:pt x="1799" y="76"/>
                      <a:pt x="1786" y="77"/>
                      <a:pt x="1772" y="76"/>
                    </a:cubicBezTo>
                    <a:cubicBezTo>
                      <a:pt x="1743" y="75"/>
                      <a:pt x="1717" y="67"/>
                      <a:pt x="1689" y="60"/>
                    </a:cubicBezTo>
                    <a:cubicBezTo>
                      <a:pt x="1662" y="52"/>
                      <a:pt x="1635" y="46"/>
                      <a:pt x="1607" y="41"/>
                    </a:cubicBezTo>
                    <a:cubicBezTo>
                      <a:pt x="1580" y="36"/>
                      <a:pt x="1554" y="26"/>
                      <a:pt x="1526" y="23"/>
                    </a:cubicBezTo>
                    <a:cubicBezTo>
                      <a:pt x="1502" y="20"/>
                      <a:pt x="1476" y="25"/>
                      <a:pt x="1451" y="30"/>
                    </a:cubicBezTo>
                    <a:cubicBezTo>
                      <a:pt x="1424" y="36"/>
                      <a:pt x="1397" y="44"/>
                      <a:pt x="1371" y="53"/>
                    </a:cubicBezTo>
                    <a:cubicBezTo>
                      <a:pt x="1317" y="70"/>
                      <a:pt x="1263" y="90"/>
                      <a:pt x="1206" y="101"/>
                    </a:cubicBezTo>
                    <a:cubicBezTo>
                      <a:pt x="1192" y="103"/>
                      <a:pt x="1177" y="105"/>
                      <a:pt x="1162" y="104"/>
                    </a:cubicBezTo>
                    <a:cubicBezTo>
                      <a:pt x="1147" y="104"/>
                      <a:pt x="1132" y="100"/>
                      <a:pt x="1118" y="97"/>
                    </a:cubicBezTo>
                    <a:cubicBezTo>
                      <a:pt x="1092" y="93"/>
                      <a:pt x="1067" y="88"/>
                      <a:pt x="1043" y="78"/>
                    </a:cubicBezTo>
                    <a:cubicBezTo>
                      <a:pt x="1029" y="73"/>
                      <a:pt x="1016" y="66"/>
                      <a:pt x="1003" y="60"/>
                    </a:cubicBezTo>
                    <a:cubicBezTo>
                      <a:pt x="988" y="53"/>
                      <a:pt x="974" y="47"/>
                      <a:pt x="960" y="41"/>
                    </a:cubicBezTo>
                    <a:cubicBezTo>
                      <a:pt x="936" y="30"/>
                      <a:pt x="914" y="14"/>
                      <a:pt x="889" y="7"/>
                    </a:cubicBezTo>
                    <a:cubicBezTo>
                      <a:pt x="865" y="1"/>
                      <a:pt x="839" y="5"/>
                      <a:pt x="815" y="10"/>
                    </a:cubicBezTo>
                    <a:cubicBezTo>
                      <a:pt x="788" y="15"/>
                      <a:pt x="761" y="24"/>
                      <a:pt x="734" y="33"/>
                    </a:cubicBezTo>
                    <a:cubicBezTo>
                      <a:pt x="681" y="51"/>
                      <a:pt x="627" y="69"/>
                      <a:pt x="572" y="81"/>
                    </a:cubicBezTo>
                    <a:cubicBezTo>
                      <a:pt x="518" y="93"/>
                      <a:pt x="467" y="92"/>
                      <a:pt x="414" y="80"/>
                    </a:cubicBezTo>
                    <a:cubicBezTo>
                      <a:pt x="365" y="68"/>
                      <a:pt x="320" y="48"/>
                      <a:pt x="272" y="33"/>
                    </a:cubicBezTo>
                    <a:cubicBezTo>
                      <a:pt x="250" y="27"/>
                      <a:pt x="228" y="22"/>
                      <a:pt x="205" y="22"/>
                    </a:cubicBezTo>
                    <a:cubicBezTo>
                      <a:pt x="193" y="21"/>
                      <a:pt x="181" y="23"/>
                      <a:pt x="169" y="24"/>
                    </a:cubicBezTo>
                    <a:cubicBezTo>
                      <a:pt x="156" y="25"/>
                      <a:pt x="144" y="26"/>
                      <a:pt x="132" y="27"/>
                    </a:cubicBezTo>
                    <a:cubicBezTo>
                      <a:pt x="109" y="30"/>
                      <a:pt x="86" y="36"/>
                      <a:pt x="65" y="45"/>
                    </a:cubicBezTo>
                    <a:cubicBezTo>
                      <a:pt x="55" y="50"/>
                      <a:pt x="46" y="54"/>
                      <a:pt x="36" y="60"/>
                    </a:cubicBezTo>
                    <a:cubicBezTo>
                      <a:pt x="25" y="68"/>
                      <a:pt x="13" y="75"/>
                      <a:pt x="0" y="80"/>
                    </a:cubicBezTo>
                    <a:cubicBezTo>
                      <a:pt x="0" y="80"/>
                      <a:pt x="0" y="80"/>
                      <a:pt x="0" y="8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" name="Freeform 77"/>
              <p:cNvSpPr/>
              <p:nvPr/>
            </p:nvSpPr>
            <p:spPr bwMode="auto">
              <a:xfrm>
                <a:off x="2619375" y="4067175"/>
                <a:ext cx="6953250" cy="381000"/>
              </a:xfrm>
              <a:custGeom>
                <a:avLst/>
                <a:gdLst>
                  <a:gd name="T0" fmla="*/ 6 w 1851"/>
                  <a:gd name="T1" fmla="*/ 38 h 101"/>
                  <a:gd name="T2" fmla="*/ 1 w 1851"/>
                  <a:gd name="T3" fmla="*/ 40 h 101"/>
                  <a:gd name="T4" fmla="*/ 1 w 1851"/>
                  <a:gd name="T5" fmla="*/ 40 h 101"/>
                  <a:gd name="T6" fmla="*/ 16 w 1851"/>
                  <a:gd name="T7" fmla="*/ 40 h 101"/>
                  <a:gd name="T8" fmla="*/ 50 w 1851"/>
                  <a:gd name="T9" fmla="*/ 27 h 101"/>
                  <a:gd name="T10" fmla="*/ 141 w 1851"/>
                  <a:gd name="T11" fmla="*/ 5 h 101"/>
                  <a:gd name="T12" fmla="*/ 227 w 1851"/>
                  <a:gd name="T13" fmla="*/ 4 h 101"/>
                  <a:gd name="T14" fmla="*/ 316 w 1851"/>
                  <a:gd name="T15" fmla="*/ 11 h 101"/>
                  <a:gd name="T16" fmla="*/ 483 w 1851"/>
                  <a:gd name="T17" fmla="*/ 50 h 101"/>
                  <a:gd name="T18" fmla="*/ 653 w 1851"/>
                  <a:gd name="T19" fmla="*/ 67 h 101"/>
                  <a:gd name="T20" fmla="*/ 817 w 1851"/>
                  <a:gd name="T21" fmla="*/ 35 h 101"/>
                  <a:gd name="T22" fmla="*/ 989 w 1851"/>
                  <a:gd name="T23" fmla="*/ 31 h 101"/>
                  <a:gd name="T24" fmla="*/ 1156 w 1851"/>
                  <a:gd name="T25" fmla="*/ 73 h 101"/>
                  <a:gd name="T26" fmla="*/ 1323 w 1851"/>
                  <a:gd name="T27" fmla="*/ 95 h 101"/>
                  <a:gd name="T28" fmla="*/ 1447 w 1851"/>
                  <a:gd name="T29" fmla="*/ 67 h 101"/>
                  <a:gd name="T30" fmla="*/ 1576 w 1851"/>
                  <a:gd name="T31" fmla="*/ 41 h 101"/>
                  <a:gd name="T32" fmla="*/ 1712 w 1851"/>
                  <a:gd name="T33" fmla="*/ 38 h 101"/>
                  <a:gd name="T34" fmla="*/ 1851 w 1851"/>
                  <a:gd name="T35" fmla="*/ 53 h 101"/>
                  <a:gd name="T36" fmla="*/ 1851 w 1851"/>
                  <a:gd name="T37" fmla="*/ 53 h 101"/>
                  <a:gd name="T38" fmla="*/ 1673 w 1851"/>
                  <a:gd name="T39" fmla="*/ 36 h 101"/>
                  <a:gd name="T40" fmla="*/ 1502 w 1851"/>
                  <a:gd name="T41" fmla="*/ 53 h 101"/>
                  <a:gd name="T42" fmla="*/ 1421 w 1851"/>
                  <a:gd name="T43" fmla="*/ 74 h 101"/>
                  <a:gd name="T44" fmla="*/ 1333 w 1851"/>
                  <a:gd name="T45" fmla="*/ 94 h 101"/>
                  <a:gd name="T46" fmla="*/ 1159 w 1851"/>
                  <a:gd name="T47" fmla="*/ 74 h 101"/>
                  <a:gd name="T48" fmla="*/ 992 w 1851"/>
                  <a:gd name="T49" fmla="*/ 32 h 101"/>
                  <a:gd name="T50" fmla="*/ 833 w 1851"/>
                  <a:gd name="T51" fmla="*/ 32 h 101"/>
                  <a:gd name="T52" fmla="*/ 663 w 1851"/>
                  <a:gd name="T53" fmla="*/ 67 h 101"/>
                  <a:gd name="T54" fmla="*/ 486 w 1851"/>
                  <a:gd name="T55" fmla="*/ 51 h 101"/>
                  <a:gd name="T56" fmla="*/ 363 w 1851"/>
                  <a:gd name="T57" fmla="*/ 21 h 101"/>
                  <a:gd name="T58" fmla="*/ 302 w 1851"/>
                  <a:gd name="T59" fmla="*/ 9 h 101"/>
                  <a:gd name="T60" fmla="*/ 238 w 1851"/>
                  <a:gd name="T61" fmla="*/ 4 h 101"/>
                  <a:gd name="T62" fmla="*/ 109 w 1851"/>
                  <a:gd name="T63" fmla="*/ 10 h 101"/>
                  <a:gd name="T64" fmla="*/ 43 w 1851"/>
                  <a:gd name="T65" fmla="*/ 29 h 101"/>
                  <a:gd name="T66" fmla="*/ 21 w 1851"/>
                  <a:gd name="T67" fmla="*/ 38 h 101"/>
                  <a:gd name="T68" fmla="*/ 8 w 1851"/>
                  <a:gd name="T69" fmla="*/ 41 h 101"/>
                  <a:gd name="T70" fmla="*/ 6 w 1851"/>
                  <a:gd name="T71" fmla="*/ 38 h 101"/>
                  <a:gd name="T72" fmla="*/ 6 w 1851"/>
                  <a:gd name="T73" fmla="*/ 3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51" h="101">
                    <a:moveTo>
                      <a:pt x="6" y="38"/>
                    </a:moveTo>
                    <a:cubicBezTo>
                      <a:pt x="4" y="38"/>
                      <a:pt x="2" y="39"/>
                      <a:pt x="1" y="40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5" y="42"/>
                      <a:pt x="12" y="41"/>
                      <a:pt x="16" y="40"/>
                    </a:cubicBezTo>
                    <a:cubicBezTo>
                      <a:pt x="28" y="36"/>
                      <a:pt x="39" y="31"/>
                      <a:pt x="50" y="27"/>
                    </a:cubicBezTo>
                    <a:cubicBezTo>
                      <a:pt x="80" y="17"/>
                      <a:pt x="110" y="8"/>
                      <a:pt x="141" y="5"/>
                    </a:cubicBezTo>
                    <a:cubicBezTo>
                      <a:pt x="169" y="2"/>
                      <a:pt x="198" y="2"/>
                      <a:pt x="227" y="4"/>
                    </a:cubicBezTo>
                    <a:cubicBezTo>
                      <a:pt x="257" y="5"/>
                      <a:pt x="287" y="6"/>
                      <a:pt x="316" y="11"/>
                    </a:cubicBezTo>
                    <a:cubicBezTo>
                      <a:pt x="372" y="20"/>
                      <a:pt x="427" y="38"/>
                      <a:pt x="483" y="50"/>
                    </a:cubicBezTo>
                    <a:cubicBezTo>
                      <a:pt x="538" y="62"/>
                      <a:pt x="596" y="69"/>
                      <a:pt x="653" y="67"/>
                    </a:cubicBezTo>
                    <a:cubicBezTo>
                      <a:pt x="709" y="66"/>
                      <a:pt x="763" y="47"/>
                      <a:pt x="817" y="35"/>
                    </a:cubicBezTo>
                    <a:cubicBezTo>
                      <a:pt x="874" y="23"/>
                      <a:pt x="931" y="22"/>
                      <a:pt x="989" y="31"/>
                    </a:cubicBezTo>
                    <a:cubicBezTo>
                      <a:pt x="1046" y="40"/>
                      <a:pt x="1100" y="59"/>
                      <a:pt x="1156" y="73"/>
                    </a:cubicBezTo>
                    <a:cubicBezTo>
                      <a:pt x="1210" y="86"/>
                      <a:pt x="1267" y="98"/>
                      <a:pt x="1323" y="95"/>
                    </a:cubicBezTo>
                    <a:cubicBezTo>
                      <a:pt x="1365" y="93"/>
                      <a:pt x="1406" y="78"/>
                      <a:pt x="1447" y="67"/>
                    </a:cubicBezTo>
                    <a:cubicBezTo>
                      <a:pt x="1489" y="55"/>
                      <a:pt x="1532" y="45"/>
                      <a:pt x="1576" y="41"/>
                    </a:cubicBezTo>
                    <a:cubicBezTo>
                      <a:pt x="1621" y="37"/>
                      <a:pt x="1667" y="35"/>
                      <a:pt x="1712" y="38"/>
                    </a:cubicBezTo>
                    <a:cubicBezTo>
                      <a:pt x="1759" y="41"/>
                      <a:pt x="1804" y="49"/>
                      <a:pt x="1851" y="53"/>
                    </a:cubicBezTo>
                    <a:cubicBezTo>
                      <a:pt x="1851" y="53"/>
                      <a:pt x="1851" y="53"/>
                      <a:pt x="1851" y="53"/>
                    </a:cubicBezTo>
                    <a:cubicBezTo>
                      <a:pt x="1791" y="49"/>
                      <a:pt x="1733" y="36"/>
                      <a:pt x="1673" y="36"/>
                    </a:cubicBezTo>
                    <a:cubicBezTo>
                      <a:pt x="1616" y="36"/>
                      <a:pt x="1558" y="41"/>
                      <a:pt x="1502" y="53"/>
                    </a:cubicBezTo>
                    <a:cubicBezTo>
                      <a:pt x="1475" y="59"/>
                      <a:pt x="1448" y="67"/>
                      <a:pt x="1421" y="74"/>
                    </a:cubicBezTo>
                    <a:cubicBezTo>
                      <a:pt x="1392" y="82"/>
                      <a:pt x="1363" y="91"/>
                      <a:pt x="1333" y="94"/>
                    </a:cubicBezTo>
                    <a:cubicBezTo>
                      <a:pt x="1275" y="101"/>
                      <a:pt x="1215" y="87"/>
                      <a:pt x="1159" y="74"/>
                    </a:cubicBezTo>
                    <a:cubicBezTo>
                      <a:pt x="1103" y="60"/>
                      <a:pt x="1049" y="42"/>
                      <a:pt x="992" y="32"/>
                    </a:cubicBezTo>
                    <a:cubicBezTo>
                      <a:pt x="940" y="22"/>
                      <a:pt x="886" y="21"/>
                      <a:pt x="833" y="32"/>
                    </a:cubicBezTo>
                    <a:cubicBezTo>
                      <a:pt x="776" y="43"/>
                      <a:pt x="721" y="62"/>
                      <a:pt x="663" y="67"/>
                    </a:cubicBezTo>
                    <a:cubicBezTo>
                      <a:pt x="604" y="71"/>
                      <a:pt x="544" y="62"/>
                      <a:pt x="486" y="51"/>
                    </a:cubicBezTo>
                    <a:cubicBezTo>
                      <a:pt x="445" y="42"/>
                      <a:pt x="404" y="31"/>
                      <a:pt x="363" y="21"/>
                    </a:cubicBezTo>
                    <a:cubicBezTo>
                      <a:pt x="343" y="16"/>
                      <a:pt x="323" y="12"/>
                      <a:pt x="302" y="9"/>
                    </a:cubicBezTo>
                    <a:cubicBezTo>
                      <a:pt x="281" y="6"/>
                      <a:pt x="259" y="6"/>
                      <a:pt x="238" y="4"/>
                    </a:cubicBezTo>
                    <a:cubicBezTo>
                      <a:pt x="195" y="2"/>
                      <a:pt x="151" y="0"/>
                      <a:pt x="109" y="10"/>
                    </a:cubicBezTo>
                    <a:cubicBezTo>
                      <a:pt x="87" y="15"/>
                      <a:pt x="65" y="22"/>
                      <a:pt x="43" y="29"/>
                    </a:cubicBezTo>
                    <a:cubicBezTo>
                      <a:pt x="36" y="32"/>
                      <a:pt x="28" y="35"/>
                      <a:pt x="21" y="38"/>
                    </a:cubicBezTo>
                    <a:cubicBezTo>
                      <a:pt x="17" y="40"/>
                      <a:pt x="13" y="41"/>
                      <a:pt x="8" y="41"/>
                    </a:cubicBezTo>
                    <a:cubicBezTo>
                      <a:pt x="5" y="41"/>
                      <a:pt x="0" y="40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" name="Freeform 78"/>
              <p:cNvSpPr/>
              <p:nvPr/>
            </p:nvSpPr>
            <p:spPr bwMode="auto">
              <a:xfrm>
                <a:off x="2633663" y="4440238"/>
                <a:ext cx="6938963" cy="279400"/>
              </a:xfrm>
              <a:custGeom>
                <a:avLst/>
                <a:gdLst>
                  <a:gd name="T0" fmla="*/ 1847 w 1847"/>
                  <a:gd name="T1" fmla="*/ 32 h 74"/>
                  <a:gd name="T2" fmla="*/ 1669 w 1847"/>
                  <a:gd name="T3" fmla="*/ 23 h 74"/>
                  <a:gd name="T4" fmla="*/ 1503 w 1847"/>
                  <a:gd name="T5" fmla="*/ 56 h 74"/>
                  <a:gd name="T6" fmla="*/ 1327 w 1847"/>
                  <a:gd name="T7" fmla="*/ 72 h 74"/>
                  <a:gd name="T8" fmla="*/ 1152 w 1847"/>
                  <a:gd name="T9" fmla="*/ 50 h 74"/>
                  <a:gd name="T10" fmla="*/ 983 w 1847"/>
                  <a:gd name="T11" fmla="*/ 23 h 74"/>
                  <a:gd name="T12" fmla="*/ 807 w 1847"/>
                  <a:gd name="T13" fmla="*/ 33 h 74"/>
                  <a:gd name="T14" fmla="*/ 716 w 1847"/>
                  <a:gd name="T15" fmla="*/ 44 h 74"/>
                  <a:gd name="T16" fmla="*/ 625 w 1847"/>
                  <a:gd name="T17" fmla="*/ 50 h 74"/>
                  <a:gd name="T18" fmla="*/ 443 w 1847"/>
                  <a:gd name="T19" fmla="*/ 45 h 74"/>
                  <a:gd name="T20" fmla="*/ 321 w 1847"/>
                  <a:gd name="T21" fmla="*/ 27 h 74"/>
                  <a:gd name="T22" fmla="*/ 210 w 1847"/>
                  <a:gd name="T23" fmla="*/ 9 h 74"/>
                  <a:gd name="T24" fmla="*/ 0 w 1847"/>
                  <a:gd name="T25" fmla="*/ 29 h 74"/>
                  <a:gd name="T26" fmla="*/ 0 w 1847"/>
                  <a:gd name="T27" fmla="*/ 29 h 74"/>
                  <a:gd name="T28" fmla="*/ 158 w 1847"/>
                  <a:gd name="T29" fmla="*/ 5 h 74"/>
                  <a:gd name="T30" fmla="*/ 332 w 1847"/>
                  <a:gd name="T31" fmla="*/ 29 h 74"/>
                  <a:gd name="T32" fmla="*/ 512 w 1847"/>
                  <a:gd name="T33" fmla="*/ 50 h 74"/>
                  <a:gd name="T34" fmla="*/ 603 w 1847"/>
                  <a:gd name="T35" fmla="*/ 50 h 74"/>
                  <a:gd name="T36" fmla="*/ 694 w 1847"/>
                  <a:gd name="T37" fmla="*/ 47 h 74"/>
                  <a:gd name="T38" fmla="*/ 876 w 1847"/>
                  <a:gd name="T39" fmla="*/ 25 h 74"/>
                  <a:gd name="T40" fmla="*/ 963 w 1847"/>
                  <a:gd name="T41" fmla="*/ 22 h 74"/>
                  <a:gd name="T42" fmla="*/ 1052 w 1847"/>
                  <a:gd name="T43" fmla="*/ 32 h 74"/>
                  <a:gd name="T44" fmla="*/ 1224 w 1847"/>
                  <a:gd name="T45" fmla="*/ 64 h 74"/>
                  <a:gd name="T46" fmla="*/ 1393 w 1847"/>
                  <a:gd name="T47" fmla="*/ 70 h 74"/>
                  <a:gd name="T48" fmla="*/ 1499 w 1847"/>
                  <a:gd name="T49" fmla="*/ 56 h 74"/>
                  <a:gd name="T50" fmla="*/ 1608 w 1847"/>
                  <a:gd name="T51" fmla="*/ 33 h 74"/>
                  <a:gd name="T52" fmla="*/ 1723 w 1847"/>
                  <a:gd name="T53" fmla="*/ 20 h 74"/>
                  <a:gd name="T54" fmla="*/ 1847 w 1847"/>
                  <a:gd name="T55" fmla="*/ 32 h 74"/>
                  <a:gd name="T56" fmla="*/ 1847 w 1847"/>
                  <a:gd name="T57" fmla="*/ 3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847" h="74">
                    <a:moveTo>
                      <a:pt x="1847" y="32"/>
                    </a:moveTo>
                    <a:cubicBezTo>
                      <a:pt x="1788" y="23"/>
                      <a:pt x="1729" y="17"/>
                      <a:pt x="1669" y="23"/>
                    </a:cubicBezTo>
                    <a:cubicBezTo>
                      <a:pt x="1613" y="29"/>
                      <a:pt x="1558" y="46"/>
                      <a:pt x="1503" y="56"/>
                    </a:cubicBezTo>
                    <a:cubicBezTo>
                      <a:pt x="1445" y="66"/>
                      <a:pt x="1386" y="72"/>
                      <a:pt x="1327" y="72"/>
                    </a:cubicBezTo>
                    <a:cubicBezTo>
                      <a:pt x="1268" y="72"/>
                      <a:pt x="1210" y="62"/>
                      <a:pt x="1152" y="50"/>
                    </a:cubicBezTo>
                    <a:cubicBezTo>
                      <a:pt x="1096" y="39"/>
                      <a:pt x="1040" y="28"/>
                      <a:pt x="983" y="23"/>
                    </a:cubicBezTo>
                    <a:cubicBezTo>
                      <a:pt x="924" y="19"/>
                      <a:pt x="866" y="25"/>
                      <a:pt x="807" y="33"/>
                    </a:cubicBezTo>
                    <a:cubicBezTo>
                      <a:pt x="777" y="36"/>
                      <a:pt x="746" y="41"/>
                      <a:pt x="716" y="44"/>
                    </a:cubicBezTo>
                    <a:cubicBezTo>
                      <a:pt x="686" y="48"/>
                      <a:pt x="655" y="49"/>
                      <a:pt x="625" y="50"/>
                    </a:cubicBezTo>
                    <a:cubicBezTo>
                      <a:pt x="564" y="52"/>
                      <a:pt x="503" y="52"/>
                      <a:pt x="443" y="45"/>
                    </a:cubicBezTo>
                    <a:cubicBezTo>
                      <a:pt x="402" y="39"/>
                      <a:pt x="362" y="34"/>
                      <a:pt x="321" y="27"/>
                    </a:cubicBezTo>
                    <a:cubicBezTo>
                      <a:pt x="284" y="21"/>
                      <a:pt x="247" y="14"/>
                      <a:pt x="210" y="9"/>
                    </a:cubicBezTo>
                    <a:cubicBezTo>
                      <a:pt x="140" y="0"/>
                      <a:pt x="67" y="7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51" y="13"/>
                      <a:pt x="105" y="4"/>
                      <a:pt x="158" y="5"/>
                    </a:cubicBezTo>
                    <a:cubicBezTo>
                      <a:pt x="217" y="6"/>
                      <a:pt x="273" y="22"/>
                      <a:pt x="332" y="29"/>
                    </a:cubicBezTo>
                    <a:cubicBezTo>
                      <a:pt x="392" y="36"/>
                      <a:pt x="451" y="48"/>
                      <a:pt x="512" y="50"/>
                    </a:cubicBezTo>
                    <a:cubicBezTo>
                      <a:pt x="542" y="52"/>
                      <a:pt x="573" y="51"/>
                      <a:pt x="603" y="50"/>
                    </a:cubicBezTo>
                    <a:cubicBezTo>
                      <a:pt x="633" y="50"/>
                      <a:pt x="664" y="50"/>
                      <a:pt x="694" y="47"/>
                    </a:cubicBezTo>
                    <a:cubicBezTo>
                      <a:pt x="755" y="40"/>
                      <a:pt x="815" y="30"/>
                      <a:pt x="876" y="25"/>
                    </a:cubicBezTo>
                    <a:cubicBezTo>
                      <a:pt x="905" y="22"/>
                      <a:pt x="934" y="21"/>
                      <a:pt x="963" y="22"/>
                    </a:cubicBezTo>
                    <a:cubicBezTo>
                      <a:pt x="993" y="23"/>
                      <a:pt x="1023" y="27"/>
                      <a:pt x="1052" y="32"/>
                    </a:cubicBezTo>
                    <a:cubicBezTo>
                      <a:pt x="1110" y="40"/>
                      <a:pt x="1166" y="54"/>
                      <a:pt x="1224" y="64"/>
                    </a:cubicBezTo>
                    <a:cubicBezTo>
                      <a:pt x="1280" y="73"/>
                      <a:pt x="1336" y="74"/>
                      <a:pt x="1393" y="70"/>
                    </a:cubicBezTo>
                    <a:cubicBezTo>
                      <a:pt x="1429" y="67"/>
                      <a:pt x="1464" y="62"/>
                      <a:pt x="1499" y="56"/>
                    </a:cubicBezTo>
                    <a:cubicBezTo>
                      <a:pt x="1536" y="50"/>
                      <a:pt x="1572" y="41"/>
                      <a:pt x="1608" y="33"/>
                    </a:cubicBezTo>
                    <a:cubicBezTo>
                      <a:pt x="1646" y="25"/>
                      <a:pt x="1684" y="20"/>
                      <a:pt x="1723" y="20"/>
                    </a:cubicBezTo>
                    <a:cubicBezTo>
                      <a:pt x="1765" y="20"/>
                      <a:pt x="1806" y="26"/>
                      <a:pt x="1847" y="32"/>
                    </a:cubicBezTo>
                    <a:cubicBezTo>
                      <a:pt x="1847" y="32"/>
                      <a:pt x="1847" y="32"/>
                      <a:pt x="1847" y="3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sp>
          <p:nvSpPr>
            <p:cNvPr id="5" name="Freeform 5"/>
            <p:cNvSpPr/>
            <p:nvPr/>
          </p:nvSpPr>
          <p:spPr bwMode="auto">
            <a:xfrm>
              <a:off x="8422303" y="634419"/>
              <a:ext cx="212880" cy="124675"/>
            </a:xfrm>
            <a:custGeom>
              <a:avLst/>
              <a:gdLst>
                <a:gd name="T0" fmla="*/ 76 w 106"/>
                <a:gd name="T1" fmla="*/ 0 h 62"/>
                <a:gd name="T2" fmla="*/ 85 w 106"/>
                <a:gd name="T3" fmla="*/ 13 h 62"/>
                <a:gd name="T4" fmla="*/ 96 w 106"/>
                <a:gd name="T5" fmla="*/ 29 h 62"/>
                <a:gd name="T6" fmla="*/ 105 w 106"/>
                <a:gd name="T7" fmla="*/ 47 h 62"/>
                <a:gd name="T8" fmla="*/ 92 w 106"/>
                <a:gd name="T9" fmla="*/ 58 h 62"/>
                <a:gd name="T10" fmla="*/ 58 w 106"/>
                <a:gd name="T11" fmla="*/ 61 h 62"/>
                <a:gd name="T12" fmla="*/ 17 w 106"/>
                <a:gd name="T13" fmla="*/ 60 h 62"/>
                <a:gd name="T14" fmla="*/ 1 w 106"/>
                <a:gd name="T15" fmla="*/ 42 h 62"/>
                <a:gd name="T16" fmla="*/ 10 w 106"/>
                <a:gd name="T17" fmla="*/ 22 h 62"/>
                <a:gd name="T18" fmla="*/ 76 w 106"/>
                <a:gd name="T1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62">
                  <a:moveTo>
                    <a:pt x="76" y="0"/>
                  </a:moveTo>
                  <a:cubicBezTo>
                    <a:pt x="76" y="0"/>
                    <a:pt x="81" y="8"/>
                    <a:pt x="85" y="13"/>
                  </a:cubicBezTo>
                  <a:cubicBezTo>
                    <a:pt x="89" y="18"/>
                    <a:pt x="95" y="25"/>
                    <a:pt x="96" y="29"/>
                  </a:cubicBezTo>
                  <a:cubicBezTo>
                    <a:pt x="99" y="35"/>
                    <a:pt x="104" y="42"/>
                    <a:pt x="105" y="47"/>
                  </a:cubicBezTo>
                  <a:cubicBezTo>
                    <a:pt x="106" y="55"/>
                    <a:pt x="99" y="57"/>
                    <a:pt x="92" y="58"/>
                  </a:cubicBezTo>
                  <a:cubicBezTo>
                    <a:pt x="82" y="60"/>
                    <a:pt x="69" y="61"/>
                    <a:pt x="58" y="61"/>
                  </a:cubicBezTo>
                  <a:cubicBezTo>
                    <a:pt x="44" y="62"/>
                    <a:pt x="31" y="62"/>
                    <a:pt x="17" y="60"/>
                  </a:cubicBezTo>
                  <a:cubicBezTo>
                    <a:pt x="8" y="59"/>
                    <a:pt x="0" y="52"/>
                    <a:pt x="1" y="42"/>
                  </a:cubicBezTo>
                  <a:cubicBezTo>
                    <a:pt x="2" y="36"/>
                    <a:pt x="7" y="29"/>
                    <a:pt x="10" y="22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6"/>
            <p:cNvSpPr/>
            <p:nvPr/>
          </p:nvSpPr>
          <p:spPr bwMode="auto">
            <a:xfrm>
              <a:off x="8540192" y="614064"/>
              <a:ext cx="96686" cy="122979"/>
            </a:xfrm>
            <a:custGeom>
              <a:avLst/>
              <a:gdLst>
                <a:gd name="T0" fmla="*/ 1 w 48"/>
                <a:gd name="T1" fmla="*/ 2 h 61"/>
                <a:gd name="T2" fmla="*/ 29 w 48"/>
                <a:gd name="T3" fmla="*/ 27 h 61"/>
                <a:gd name="T4" fmla="*/ 35 w 48"/>
                <a:gd name="T5" fmla="*/ 35 h 61"/>
                <a:gd name="T6" fmla="*/ 40 w 48"/>
                <a:gd name="T7" fmla="*/ 46 h 61"/>
                <a:gd name="T8" fmla="*/ 43 w 48"/>
                <a:gd name="T9" fmla="*/ 54 h 61"/>
                <a:gd name="T10" fmla="*/ 46 w 48"/>
                <a:gd name="T11" fmla="*/ 60 h 61"/>
                <a:gd name="T12" fmla="*/ 47 w 48"/>
                <a:gd name="T13" fmla="*/ 59 h 61"/>
                <a:gd name="T14" fmla="*/ 44 w 48"/>
                <a:gd name="T15" fmla="*/ 52 h 61"/>
                <a:gd name="T16" fmla="*/ 40 w 48"/>
                <a:gd name="T17" fmla="*/ 42 h 61"/>
                <a:gd name="T18" fmla="*/ 29 w 48"/>
                <a:gd name="T19" fmla="*/ 24 h 61"/>
                <a:gd name="T20" fmla="*/ 1 w 48"/>
                <a:gd name="T21" fmla="*/ 1 h 61"/>
                <a:gd name="T22" fmla="*/ 1 w 48"/>
                <a:gd name="T23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61">
                  <a:moveTo>
                    <a:pt x="1" y="2"/>
                  </a:moveTo>
                  <a:cubicBezTo>
                    <a:pt x="13" y="5"/>
                    <a:pt x="23" y="17"/>
                    <a:pt x="29" y="27"/>
                  </a:cubicBezTo>
                  <a:cubicBezTo>
                    <a:pt x="30" y="30"/>
                    <a:pt x="33" y="33"/>
                    <a:pt x="35" y="35"/>
                  </a:cubicBezTo>
                  <a:cubicBezTo>
                    <a:pt x="37" y="39"/>
                    <a:pt x="38" y="42"/>
                    <a:pt x="40" y="46"/>
                  </a:cubicBezTo>
                  <a:cubicBezTo>
                    <a:pt x="40" y="49"/>
                    <a:pt x="42" y="51"/>
                    <a:pt x="43" y="54"/>
                  </a:cubicBezTo>
                  <a:cubicBezTo>
                    <a:pt x="44" y="56"/>
                    <a:pt x="44" y="58"/>
                    <a:pt x="46" y="60"/>
                  </a:cubicBezTo>
                  <a:cubicBezTo>
                    <a:pt x="46" y="61"/>
                    <a:pt x="48" y="60"/>
                    <a:pt x="47" y="59"/>
                  </a:cubicBezTo>
                  <a:cubicBezTo>
                    <a:pt x="45" y="57"/>
                    <a:pt x="45" y="54"/>
                    <a:pt x="44" y="52"/>
                  </a:cubicBezTo>
                  <a:cubicBezTo>
                    <a:pt x="43" y="49"/>
                    <a:pt x="41" y="46"/>
                    <a:pt x="40" y="42"/>
                  </a:cubicBezTo>
                  <a:cubicBezTo>
                    <a:pt x="38" y="36"/>
                    <a:pt x="33" y="31"/>
                    <a:pt x="29" y="24"/>
                  </a:cubicBezTo>
                  <a:cubicBezTo>
                    <a:pt x="23" y="15"/>
                    <a:pt x="13" y="4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" name="Freeform 7"/>
            <p:cNvSpPr/>
            <p:nvPr/>
          </p:nvSpPr>
          <p:spPr bwMode="auto">
            <a:xfrm>
              <a:off x="9005813" y="587772"/>
              <a:ext cx="295148" cy="143334"/>
            </a:xfrm>
            <a:custGeom>
              <a:avLst/>
              <a:gdLst>
                <a:gd name="T0" fmla="*/ 36 w 147"/>
                <a:gd name="T1" fmla="*/ 0 h 71"/>
                <a:gd name="T2" fmla="*/ 25 w 147"/>
                <a:gd name="T3" fmla="*/ 6 h 71"/>
                <a:gd name="T4" fmla="*/ 11 w 147"/>
                <a:gd name="T5" fmla="*/ 30 h 71"/>
                <a:gd name="T6" fmla="*/ 1 w 147"/>
                <a:gd name="T7" fmla="*/ 65 h 71"/>
                <a:gd name="T8" fmla="*/ 0 w 147"/>
                <a:gd name="T9" fmla="*/ 71 h 71"/>
                <a:gd name="T10" fmla="*/ 69 w 147"/>
                <a:gd name="T11" fmla="*/ 71 h 71"/>
                <a:gd name="T12" fmla="*/ 110 w 147"/>
                <a:gd name="T13" fmla="*/ 69 h 71"/>
                <a:gd name="T14" fmla="*/ 122 w 147"/>
                <a:gd name="T15" fmla="*/ 68 h 71"/>
                <a:gd name="T16" fmla="*/ 127 w 147"/>
                <a:gd name="T17" fmla="*/ 68 h 71"/>
                <a:gd name="T18" fmla="*/ 136 w 147"/>
                <a:gd name="T19" fmla="*/ 61 h 71"/>
                <a:gd name="T20" fmla="*/ 145 w 147"/>
                <a:gd name="T21" fmla="*/ 42 h 71"/>
                <a:gd name="T22" fmla="*/ 145 w 147"/>
                <a:gd name="T23" fmla="*/ 25 h 71"/>
                <a:gd name="T24" fmla="*/ 145 w 147"/>
                <a:gd name="T25" fmla="*/ 22 h 71"/>
                <a:gd name="T26" fmla="*/ 146 w 147"/>
                <a:gd name="T27" fmla="*/ 20 h 71"/>
                <a:gd name="T28" fmla="*/ 143 w 147"/>
                <a:gd name="T29" fmla="*/ 10 h 71"/>
                <a:gd name="T30" fmla="*/ 138 w 147"/>
                <a:gd name="T31" fmla="*/ 3 h 71"/>
                <a:gd name="T32" fmla="*/ 121 w 147"/>
                <a:gd name="T33" fmla="*/ 8 h 71"/>
                <a:gd name="T34" fmla="*/ 106 w 147"/>
                <a:gd name="T35" fmla="*/ 6 h 71"/>
                <a:gd name="T36" fmla="*/ 74 w 147"/>
                <a:gd name="T37" fmla="*/ 3 h 71"/>
                <a:gd name="T38" fmla="*/ 36 w 147"/>
                <a:gd name="T3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7" h="71">
                  <a:moveTo>
                    <a:pt x="36" y="0"/>
                  </a:moveTo>
                  <a:cubicBezTo>
                    <a:pt x="36" y="0"/>
                    <a:pt x="27" y="3"/>
                    <a:pt x="25" y="6"/>
                  </a:cubicBezTo>
                  <a:cubicBezTo>
                    <a:pt x="23" y="9"/>
                    <a:pt x="13" y="25"/>
                    <a:pt x="11" y="30"/>
                  </a:cubicBezTo>
                  <a:cubicBezTo>
                    <a:pt x="9" y="35"/>
                    <a:pt x="2" y="59"/>
                    <a:pt x="1" y="65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83" y="70"/>
                    <a:pt x="96" y="69"/>
                    <a:pt x="110" y="69"/>
                  </a:cubicBezTo>
                  <a:cubicBezTo>
                    <a:pt x="114" y="68"/>
                    <a:pt x="118" y="68"/>
                    <a:pt x="122" y="68"/>
                  </a:cubicBezTo>
                  <a:cubicBezTo>
                    <a:pt x="124" y="68"/>
                    <a:pt x="125" y="68"/>
                    <a:pt x="127" y="68"/>
                  </a:cubicBezTo>
                  <a:cubicBezTo>
                    <a:pt x="130" y="67"/>
                    <a:pt x="134" y="64"/>
                    <a:pt x="136" y="61"/>
                  </a:cubicBezTo>
                  <a:cubicBezTo>
                    <a:pt x="142" y="55"/>
                    <a:pt x="144" y="50"/>
                    <a:pt x="145" y="42"/>
                  </a:cubicBezTo>
                  <a:cubicBezTo>
                    <a:pt x="146" y="36"/>
                    <a:pt x="147" y="31"/>
                    <a:pt x="145" y="25"/>
                  </a:cubicBezTo>
                  <a:cubicBezTo>
                    <a:pt x="145" y="24"/>
                    <a:pt x="145" y="23"/>
                    <a:pt x="145" y="22"/>
                  </a:cubicBezTo>
                  <a:cubicBezTo>
                    <a:pt x="145" y="21"/>
                    <a:pt x="146" y="21"/>
                    <a:pt x="146" y="20"/>
                  </a:cubicBezTo>
                  <a:cubicBezTo>
                    <a:pt x="146" y="17"/>
                    <a:pt x="145" y="13"/>
                    <a:pt x="143" y="10"/>
                  </a:cubicBezTo>
                  <a:cubicBezTo>
                    <a:pt x="142" y="9"/>
                    <a:pt x="141" y="4"/>
                    <a:pt x="138" y="3"/>
                  </a:cubicBezTo>
                  <a:cubicBezTo>
                    <a:pt x="133" y="2"/>
                    <a:pt x="127" y="8"/>
                    <a:pt x="121" y="8"/>
                  </a:cubicBezTo>
                  <a:cubicBezTo>
                    <a:pt x="116" y="7"/>
                    <a:pt x="111" y="6"/>
                    <a:pt x="106" y="6"/>
                  </a:cubicBezTo>
                  <a:cubicBezTo>
                    <a:pt x="95" y="5"/>
                    <a:pt x="85" y="4"/>
                    <a:pt x="74" y="3"/>
                  </a:cubicBezTo>
                  <a:cubicBezTo>
                    <a:pt x="61" y="2"/>
                    <a:pt x="48" y="1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9004117" y="584380"/>
              <a:ext cx="76331" cy="140789"/>
            </a:xfrm>
            <a:custGeom>
              <a:avLst/>
              <a:gdLst>
                <a:gd name="T0" fmla="*/ 37 w 38"/>
                <a:gd name="T1" fmla="*/ 1 h 70"/>
                <a:gd name="T2" fmla="*/ 14 w 38"/>
                <a:gd name="T3" fmla="*/ 27 h 70"/>
                <a:gd name="T4" fmla="*/ 7 w 38"/>
                <a:gd name="T5" fmla="*/ 46 h 70"/>
                <a:gd name="T6" fmla="*/ 0 w 38"/>
                <a:gd name="T7" fmla="*/ 68 h 70"/>
                <a:gd name="T8" fmla="*/ 2 w 38"/>
                <a:gd name="T9" fmla="*/ 69 h 70"/>
                <a:gd name="T10" fmla="*/ 6 w 38"/>
                <a:gd name="T11" fmla="*/ 52 h 70"/>
                <a:gd name="T12" fmla="*/ 14 w 38"/>
                <a:gd name="T13" fmla="*/ 31 h 70"/>
                <a:gd name="T14" fmla="*/ 23 w 38"/>
                <a:gd name="T15" fmla="*/ 14 h 70"/>
                <a:gd name="T16" fmla="*/ 37 w 38"/>
                <a:gd name="T17" fmla="*/ 2 h 70"/>
                <a:gd name="T18" fmla="*/ 37 w 38"/>
                <a:gd name="T19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70">
                  <a:moveTo>
                    <a:pt x="37" y="1"/>
                  </a:moveTo>
                  <a:cubicBezTo>
                    <a:pt x="26" y="4"/>
                    <a:pt x="19" y="17"/>
                    <a:pt x="14" y="27"/>
                  </a:cubicBezTo>
                  <a:cubicBezTo>
                    <a:pt x="11" y="33"/>
                    <a:pt x="9" y="40"/>
                    <a:pt x="7" y="46"/>
                  </a:cubicBezTo>
                  <a:cubicBezTo>
                    <a:pt x="4" y="53"/>
                    <a:pt x="3" y="61"/>
                    <a:pt x="0" y="68"/>
                  </a:cubicBezTo>
                  <a:cubicBezTo>
                    <a:pt x="0" y="69"/>
                    <a:pt x="1" y="70"/>
                    <a:pt x="2" y="69"/>
                  </a:cubicBezTo>
                  <a:cubicBezTo>
                    <a:pt x="4" y="63"/>
                    <a:pt x="5" y="58"/>
                    <a:pt x="6" y="52"/>
                  </a:cubicBezTo>
                  <a:cubicBezTo>
                    <a:pt x="8" y="45"/>
                    <a:pt x="11" y="38"/>
                    <a:pt x="14" y="31"/>
                  </a:cubicBezTo>
                  <a:cubicBezTo>
                    <a:pt x="16" y="25"/>
                    <a:pt x="20" y="19"/>
                    <a:pt x="23" y="14"/>
                  </a:cubicBezTo>
                  <a:cubicBezTo>
                    <a:pt x="27" y="9"/>
                    <a:pt x="32" y="4"/>
                    <a:pt x="37" y="2"/>
                  </a:cubicBezTo>
                  <a:cubicBezTo>
                    <a:pt x="38" y="2"/>
                    <a:pt x="38" y="0"/>
                    <a:pt x="37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 bwMode="auto">
            <a:xfrm>
              <a:off x="9076207" y="568265"/>
              <a:ext cx="48343" cy="160296"/>
            </a:xfrm>
            <a:custGeom>
              <a:avLst/>
              <a:gdLst>
                <a:gd name="T0" fmla="*/ 20 w 24"/>
                <a:gd name="T1" fmla="*/ 35 h 80"/>
                <a:gd name="T2" fmla="*/ 0 w 24"/>
                <a:gd name="T3" fmla="*/ 11 h 80"/>
                <a:gd name="T4" fmla="*/ 6 w 24"/>
                <a:gd name="T5" fmla="*/ 40 h 80"/>
                <a:gd name="T6" fmla="*/ 9 w 24"/>
                <a:gd name="T7" fmla="*/ 80 h 80"/>
                <a:gd name="T8" fmla="*/ 22 w 24"/>
                <a:gd name="T9" fmla="*/ 80 h 80"/>
                <a:gd name="T10" fmla="*/ 20 w 24"/>
                <a:gd name="T11" fmla="*/ 3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80">
                  <a:moveTo>
                    <a:pt x="20" y="35"/>
                  </a:moveTo>
                  <a:cubicBezTo>
                    <a:pt x="18" y="25"/>
                    <a:pt x="14" y="0"/>
                    <a:pt x="0" y="11"/>
                  </a:cubicBezTo>
                  <a:cubicBezTo>
                    <a:pt x="2" y="20"/>
                    <a:pt x="5" y="30"/>
                    <a:pt x="6" y="40"/>
                  </a:cubicBezTo>
                  <a:cubicBezTo>
                    <a:pt x="8" y="53"/>
                    <a:pt x="9" y="67"/>
                    <a:pt x="9" y="80"/>
                  </a:cubicBezTo>
                  <a:cubicBezTo>
                    <a:pt x="13" y="80"/>
                    <a:pt x="18" y="80"/>
                    <a:pt x="22" y="80"/>
                  </a:cubicBezTo>
                  <a:cubicBezTo>
                    <a:pt x="24" y="65"/>
                    <a:pt x="23" y="49"/>
                    <a:pt x="20" y="3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9218692" y="597950"/>
              <a:ext cx="42406" cy="121282"/>
            </a:xfrm>
            <a:custGeom>
              <a:avLst/>
              <a:gdLst>
                <a:gd name="T0" fmla="*/ 17 w 21"/>
                <a:gd name="T1" fmla="*/ 22 h 60"/>
                <a:gd name="T2" fmla="*/ 18 w 21"/>
                <a:gd name="T3" fmla="*/ 16 h 60"/>
                <a:gd name="T4" fmla="*/ 19 w 21"/>
                <a:gd name="T5" fmla="*/ 3 h 60"/>
                <a:gd name="T6" fmla="*/ 3 w 21"/>
                <a:gd name="T7" fmla="*/ 5 h 60"/>
                <a:gd name="T8" fmla="*/ 3 w 21"/>
                <a:gd name="T9" fmla="*/ 25 h 60"/>
                <a:gd name="T10" fmla="*/ 2 w 21"/>
                <a:gd name="T11" fmla="*/ 52 h 60"/>
                <a:gd name="T12" fmla="*/ 2 w 21"/>
                <a:gd name="T13" fmla="*/ 59 h 60"/>
                <a:gd name="T14" fmla="*/ 9 w 21"/>
                <a:gd name="T15" fmla="*/ 59 h 60"/>
                <a:gd name="T16" fmla="*/ 17 w 21"/>
                <a:gd name="T17" fmla="*/ 59 h 60"/>
                <a:gd name="T18" fmla="*/ 16 w 21"/>
                <a:gd name="T19" fmla="*/ 39 h 60"/>
                <a:gd name="T20" fmla="*/ 17 w 21"/>
                <a:gd name="T21" fmla="*/ 29 h 60"/>
                <a:gd name="T22" fmla="*/ 17 w 21"/>
                <a:gd name="T23" fmla="*/ 2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60">
                  <a:moveTo>
                    <a:pt x="17" y="22"/>
                  </a:moveTo>
                  <a:cubicBezTo>
                    <a:pt x="17" y="20"/>
                    <a:pt x="17" y="18"/>
                    <a:pt x="18" y="16"/>
                  </a:cubicBezTo>
                  <a:cubicBezTo>
                    <a:pt x="20" y="12"/>
                    <a:pt x="21" y="7"/>
                    <a:pt x="19" y="3"/>
                  </a:cubicBezTo>
                  <a:cubicBezTo>
                    <a:pt x="17" y="0"/>
                    <a:pt x="5" y="1"/>
                    <a:pt x="3" y="5"/>
                  </a:cubicBezTo>
                  <a:cubicBezTo>
                    <a:pt x="0" y="11"/>
                    <a:pt x="3" y="18"/>
                    <a:pt x="3" y="25"/>
                  </a:cubicBezTo>
                  <a:cubicBezTo>
                    <a:pt x="3" y="34"/>
                    <a:pt x="3" y="43"/>
                    <a:pt x="2" y="52"/>
                  </a:cubicBezTo>
                  <a:cubicBezTo>
                    <a:pt x="2" y="53"/>
                    <a:pt x="2" y="58"/>
                    <a:pt x="2" y="59"/>
                  </a:cubicBezTo>
                  <a:cubicBezTo>
                    <a:pt x="3" y="60"/>
                    <a:pt x="7" y="59"/>
                    <a:pt x="9" y="59"/>
                  </a:cubicBezTo>
                  <a:cubicBezTo>
                    <a:pt x="12" y="60"/>
                    <a:pt x="14" y="60"/>
                    <a:pt x="17" y="59"/>
                  </a:cubicBezTo>
                  <a:cubicBezTo>
                    <a:pt x="17" y="53"/>
                    <a:pt x="16" y="46"/>
                    <a:pt x="16" y="39"/>
                  </a:cubicBezTo>
                  <a:cubicBezTo>
                    <a:pt x="16" y="36"/>
                    <a:pt x="17" y="32"/>
                    <a:pt x="17" y="29"/>
                  </a:cubicBezTo>
                  <a:cubicBezTo>
                    <a:pt x="17" y="26"/>
                    <a:pt x="17" y="24"/>
                    <a:pt x="17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7892224" y="537732"/>
              <a:ext cx="1948993" cy="636094"/>
            </a:xfrm>
            <a:custGeom>
              <a:avLst/>
              <a:gdLst>
                <a:gd name="T0" fmla="*/ 13 w 971"/>
                <a:gd name="T1" fmla="*/ 48 h 316"/>
                <a:gd name="T2" fmla="*/ 61 w 971"/>
                <a:gd name="T3" fmla="*/ 105 h 316"/>
                <a:gd name="T4" fmla="*/ 97 w 971"/>
                <a:gd name="T5" fmla="*/ 169 h 316"/>
                <a:gd name="T6" fmla="*/ 127 w 971"/>
                <a:gd name="T7" fmla="*/ 247 h 316"/>
                <a:gd name="T8" fmla="*/ 137 w 971"/>
                <a:gd name="T9" fmla="*/ 296 h 316"/>
                <a:gd name="T10" fmla="*/ 163 w 971"/>
                <a:gd name="T11" fmla="*/ 312 h 316"/>
                <a:gd name="T12" fmla="*/ 217 w 971"/>
                <a:gd name="T13" fmla="*/ 314 h 316"/>
                <a:gd name="T14" fmla="*/ 280 w 971"/>
                <a:gd name="T15" fmla="*/ 316 h 316"/>
                <a:gd name="T16" fmla="*/ 349 w 971"/>
                <a:gd name="T17" fmla="*/ 315 h 316"/>
                <a:gd name="T18" fmla="*/ 407 w 971"/>
                <a:gd name="T19" fmla="*/ 315 h 316"/>
                <a:gd name="T20" fmla="*/ 487 w 971"/>
                <a:gd name="T21" fmla="*/ 315 h 316"/>
                <a:gd name="T22" fmla="*/ 570 w 971"/>
                <a:gd name="T23" fmla="*/ 315 h 316"/>
                <a:gd name="T24" fmla="*/ 649 w 971"/>
                <a:gd name="T25" fmla="*/ 314 h 316"/>
                <a:gd name="T26" fmla="*/ 747 w 971"/>
                <a:gd name="T27" fmla="*/ 311 h 316"/>
                <a:gd name="T28" fmla="*/ 803 w 971"/>
                <a:gd name="T29" fmla="*/ 312 h 316"/>
                <a:gd name="T30" fmla="*/ 829 w 971"/>
                <a:gd name="T31" fmla="*/ 303 h 316"/>
                <a:gd name="T32" fmla="*/ 838 w 971"/>
                <a:gd name="T33" fmla="*/ 269 h 316"/>
                <a:gd name="T34" fmla="*/ 853 w 971"/>
                <a:gd name="T35" fmla="*/ 223 h 316"/>
                <a:gd name="T36" fmla="*/ 872 w 971"/>
                <a:gd name="T37" fmla="*/ 170 h 316"/>
                <a:gd name="T38" fmla="*/ 899 w 971"/>
                <a:gd name="T39" fmla="*/ 119 h 316"/>
                <a:gd name="T40" fmla="*/ 939 w 971"/>
                <a:gd name="T41" fmla="*/ 53 h 316"/>
                <a:gd name="T42" fmla="*/ 971 w 971"/>
                <a:gd name="T43" fmla="*/ 0 h 316"/>
                <a:gd name="T44" fmla="*/ 961 w 971"/>
                <a:gd name="T45" fmla="*/ 10 h 316"/>
                <a:gd name="T46" fmla="*/ 906 w 971"/>
                <a:gd name="T47" fmla="*/ 60 h 316"/>
                <a:gd name="T48" fmla="*/ 808 w 971"/>
                <a:gd name="T49" fmla="*/ 81 h 316"/>
                <a:gd name="T50" fmla="*/ 724 w 971"/>
                <a:gd name="T51" fmla="*/ 88 h 316"/>
                <a:gd name="T52" fmla="*/ 646 w 971"/>
                <a:gd name="T53" fmla="*/ 91 h 316"/>
                <a:gd name="T54" fmla="*/ 545 w 971"/>
                <a:gd name="T55" fmla="*/ 93 h 316"/>
                <a:gd name="T56" fmla="*/ 438 w 971"/>
                <a:gd name="T57" fmla="*/ 91 h 316"/>
                <a:gd name="T58" fmla="*/ 349 w 971"/>
                <a:gd name="T59" fmla="*/ 92 h 316"/>
                <a:gd name="T60" fmla="*/ 260 w 971"/>
                <a:gd name="T61" fmla="*/ 94 h 316"/>
                <a:gd name="T62" fmla="*/ 177 w 971"/>
                <a:gd name="T63" fmla="*/ 90 h 316"/>
                <a:gd name="T64" fmla="*/ 103 w 971"/>
                <a:gd name="T65" fmla="*/ 76 h 316"/>
                <a:gd name="T66" fmla="*/ 26 w 971"/>
                <a:gd name="T67" fmla="*/ 48 h 316"/>
                <a:gd name="T68" fmla="*/ 1 w 971"/>
                <a:gd name="T69" fmla="*/ 33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71" h="316">
                  <a:moveTo>
                    <a:pt x="1" y="33"/>
                  </a:moveTo>
                  <a:cubicBezTo>
                    <a:pt x="1" y="33"/>
                    <a:pt x="11" y="46"/>
                    <a:pt x="13" y="48"/>
                  </a:cubicBezTo>
                  <a:cubicBezTo>
                    <a:pt x="15" y="51"/>
                    <a:pt x="36" y="74"/>
                    <a:pt x="39" y="78"/>
                  </a:cubicBezTo>
                  <a:cubicBezTo>
                    <a:pt x="43" y="82"/>
                    <a:pt x="61" y="105"/>
                    <a:pt x="61" y="105"/>
                  </a:cubicBezTo>
                  <a:cubicBezTo>
                    <a:pt x="61" y="105"/>
                    <a:pt x="73" y="122"/>
                    <a:pt x="78" y="131"/>
                  </a:cubicBezTo>
                  <a:cubicBezTo>
                    <a:pt x="83" y="139"/>
                    <a:pt x="93" y="158"/>
                    <a:pt x="97" y="169"/>
                  </a:cubicBezTo>
                  <a:cubicBezTo>
                    <a:pt x="101" y="180"/>
                    <a:pt x="113" y="210"/>
                    <a:pt x="113" y="210"/>
                  </a:cubicBezTo>
                  <a:cubicBezTo>
                    <a:pt x="113" y="210"/>
                    <a:pt x="126" y="246"/>
                    <a:pt x="127" y="247"/>
                  </a:cubicBezTo>
                  <a:cubicBezTo>
                    <a:pt x="127" y="247"/>
                    <a:pt x="130" y="264"/>
                    <a:pt x="131" y="267"/>
                  </a:cubicBezTo>
                  <a:cubicBezTo>
                    <a:pt x="132" y="270"/>
                    <a:pt x="135" y="291"/>
                    <a:pt x="137" y="296"/>
                  </a:cubicBezTo>
                  <a:cubicBezTo>
                    <a:pt x="140" y="301"/>
                    <a:pt x="143" y="311"/>
                    <a:pt x="143" y="311"/>
                  </a:cubicBezTo>
                  <a:cubicBezTo>
                    <a:pt x="163" y="312"/>
                    <a:pt x="163" y="312"/>
                    <a:pt x="163" y="312"/>
                  </a:cubicBezTo>
                  <a:cubicBezTo>
                    <a:pt x="163" y="312"/>
                    <a:pt x="184" y="312"/>
                    <a:pt x="187" y="312"/>
                  </a:cubicBezTo>
                  <a:cubicBezTo>
                    <a:pt x="190" y="313"/>
                    <a:pt x="215" y="314"/>
                    <a:pt x="217" y="314"/>
                  </a:cubicBezTo>
                  <a:cubicBezTo>
                    <a:pt x="219" y="314"/>
                    <a:pt x="246" y="314"/>
                    <a:pt x="247" y="314"/>
                  </a:cubicBezTo>
                  <a:cubicBezTo>
                    <a:pt x="248" y="314"/>
                    <a:pt x="280" y="316"/>
                    <a:pt x="280" y="316"/>
                  </a:cubicBezTo>
                  <a:cubicBezTo>
                    <a:pt x="280" y="316"/>
                    <a:pt x="301" y="316"/>
                    <a:pt x="310" y="315"/>
                  </a:cubicBezTo>
                  <a:cubicBezTo>
                    <a:pt x="319" y="315"/>
                    <a:pt x="345" y="315"/>
                    <a:pt x="349" y="315"/>
                  </a:cubicBezTo>
                  <a:cubicBezTo>
                    <a:pt x="354" y="315"/>
                    <a:pt x="381" y="316"/>
                    <a:pt x="381" y="316"/>
                  </a:cubicBezTo>
                  <a:cubicBezTo>
                    <a:pt x="381" y="316"/>
                    <a:pt x="406" y="315"/>
                    <a:pt x="407" y="315"/>
                  </a:cubicBezTo>
                  <a:cubicBezTo>
                    <a:pt x="407" y="315"/>
                    <a:pt x="448" y="315"/>
                    <a:pt x="448" y="315"/>
                  </a:cubicBezTo>
                  <a:cubicBezTo>
                    <a:pt x="487" y="315"/>
                    <a:pt x="487" y="315"/>
                    <a:pt x="487" y="315"/>
                  </a:cubicBezTo>
                  <a:cubicBezTo>
                    <a:pt x="529" y="316"/>
                    <a:pt x="529" y="316"/>
                    <a:pt x="529" y="316"/>
                  </a:cubicBezTo>
                  <a:cubicBezTo>
                    <a:pt x="570" y="315"/>
                    <a:pt x="570" y="315"/>
                    <a:pt x="570" y="315"/>
                  </a:cubicBezTo>
                  <a:cubicBezTo>
                    <a:pt x="611" y="315"/>
                    <a:pt x="611" y="315"/>
                    <a:pt x="611" y="315"/>
                  </a:cubicBezTo>
                  <a:cubicBezTo>
                    <a:pt x="649" y="314"/>
                    <a:pt x="649" y="314"/>
                    <a:pt x="649" y="314"/>
                  </a:cubicBezTo>
                  <a:cubicBezTo>
                    <a:pt x="692" y="314"/>
                    <a:pt x="692" y="314"/>
                    <a:pt x="692" y="314"/>
                  </a:cubicBezTo>
                  <a:cubicBezTo>
                    <a:pt x="747" y="311"/>
                    <a:pt x="747" y="311"/>
                    <a:pt x="747" y="311"/>
                  </a:cubicBezTo>
                  <a:cubicBezTo>
                    <a:pt x="776" y="312"/>
                    <a:pt x="776" y="312"/>
                    <a:pt x="776" y="312"/>
                  </a:cubicBezTo>
                  <a:cubicBezTo>
                    <a:pt x="776" y="312"/>
                    <a:pt x="802" y="312"/>
                    <a:pt x="803" y="312"/>
                  </a:cubicBezTo>
                  <a:cubicBezTo>
                    <a:pt x="803" y="312"/>
                    <a:pt x="828" y="312"/>
                    <a:pt x="828" y="312"/>
                  </a:cubicBezTo>
                  <a:cubicBezTo>
                    <a:pt x="829" y="303"/>
                    <a:pt x="829" y="303"/>
                    <a:pt x="829" y="303"/>
                  </a:cubicBezTo>
                  <a:cubicBezTo>
                    <a:pt x="832" y="290"/>
                    <a:pt x="832" y="290"/>
                    <a:pt x="832" y="290"/>
                  </a:cubicBezTo>
                  <a:cubicBezTo>
                    <a:pt x="838" y="269"/>
                    <a:pt x="838" y="269"/>
                    <a:pt x="838" y="269"/>
                  </a:cubicBezTo>
                  <a:cubicBezTo>
                    <a:pt x="845" y="248"/>
                    <a:pt x="845" y="248"/>
                    <a:pt x="845" y="248"/>
                  </a:cubicBezTo>
                  <a:cubicBezTo>
                    <a:pt x="853" y="223"/>
                    <a:pt x="853" y="223"/>
                    <a:pt x="853" y="223"/>
                  </a:cubicBezTo>
                  <a:cubicBezTo>
                    <a:pt x="863" y="194"/>
                    <a:pt x="863" y="194"/>
                    <a:pt x="863" y="194"/>
                  </a:cubicBezTo>
                  <a:cubicBezTo>
                    <a:pt x="872" y="170"/>
                    <a:pt x="872" y="170"/>
                    <a:pt x="872" y="170"/>
                  </a:cubicBezTo>
                  <a:cubicBezTo>
                    <a:pt x="872" y="170"/>
                    <a:pt x="879" y="153"/>
                    <a:pt x="882" y="146"/>
                  </a:cubicBezTo>
                  <a:cubicBezTo>
                    <a:pt x="886" y="140"/>
                    <a:pt x="893" y="127"/>
                    <a:pt x="899" y="119"/>
                  </a:cubicBezTo>
                  <a:cubicBezTo>
                    <a:pt x="905" y="110"/>
                    <a:pt x="919" y="86"/>
                    <a:pt x="919" y="86"/>
                  </a:cubicBezTo>
                  <a:cubicBezTo>
                    <a:pt x="939" y="53"/>
                    <a:pt x="939" y="53"/>
                    <a:pt x="939" y="53"/>
                  </a:cubicBezTo>
                  <a:cubicBezTo>
                    <a:pt x="957" y="24"/>
                    <a:pt x="957" y="24"/>
                    <a:pt x="957" y="24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69" y="1"/>
                    <a:pt x="969" y="1"/>
                    <a:pt x="969" y="1"/>
                  </a:cubicBezTo>
                  <a:cubicBezTo>
                    <a:pt x="961" y="10"/>
                    <a:pt x="961" y="10"/>
                    <a:pt x="961" y="10"/>
                  </a:cubicBezTo>
                  <a:cubicBezTo>
                    <a:pt x="961" y="10"/>
                    <a:pt x="945" y="28"/>
                    <a:pt x="942" y="31"/>
                  </a:cubicBezTo>
                  <a:cubicBezTo>
                    <a:pt x="939" y="35"/>
                    <a:pt x="922" y="51"/>
                    <a:pt x="906" y="60"/>
                  </a:cubicBezTo>
                  <a:cubicBezTo>
                    <a:pt x="890" y="68"/>
                    <a:pt x="873" y="73"/>
                    <a:pt x="859" y="75"/>
                  </a:cubicBezTo>
                  <a:cubicBezTo>
                    <a:pt x="846" y="77"/>
                    <a:pt x="808" y="81"/>
                    <a:pt x="808" y="81"/>
                  </a:cubicBezTo>
                  <a:cubicBezTo>
                    <a:pt x="768" y="84"/>
                    <a:pt x="768" y="84"/>
                    <a:pt x="768" y="84"/>
                  </a:cubicBezTo>
                  <a:cubicBezTo>
                    <a:pt x="724" y="88"/>
                    <a:pt x="724" y="88"/>
                    <a:pt x="724" y="88"/>
                  </a:cubicBezTo>
                  <a:cubicBezTo>
                    <a:pt x="686" y="90"/>
                    <a:pt x="686" y="90"/>
                    <a:pt x="686" y="90"/>
                  </a:cubicBezTo>
                  <a:cubicBezTo>
                    <a:pt x="686" y="90"/>
                    <a:pt x="646" y="91"/>
                    <a:pt x="646" y="91"/>
                  </a:cubicBezTo>
                  <a:cubicBezTo>
                    <a:pt x="647" y="90"/>
                    <a:pt x="593" y="92"/>
                    <a:pt x="593" y="92"/>
                  </a:cubicBezTo>
                  <a:cubicBezTo>
                    <a:pt x="545" y="93"/>
                    <a:pt x="545" y="93"/>
                    <a:pt x="545" y="93"/>
                  </a:cubicBezTo>
                  <a:cubicBezTo>
                    <a:pt x="491" y="92"/>
                    <a:pt x="491" y="92"/>
                    <a:pt x="491" y="92"/>
                  </a:cubicBezTo>
                  <a:cubicBezTo>
                    <a:pt x="438" y="91"/>
                    <a:pt x="438" y="91"/>
                    <a:pt x="438" y="91"/>
                  </a:cubicBezTo>
                  <a:cubicBezTo>
                    <a:pt x="391" y="91"/>
                    <a:pt x="391" y="91"/>
                    <a:pt x="391" y="91"/>
                  </a:cubicBezTo>
                  <a:cubicBezTo>
                    <a:pt x="349" y="92"/>
                    <a:pt x="349" y="92"/>
                    <a:pt x="349" y="92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4"/>
                    <a:pt x="109" y="78"/>
                    <a:pt x="103" y="76"/>
                  </a:cubicBezTo>
                  <a:cubicBezTo>
                    <a:pt x="97" y="73"/>
                    <a:pt x="59" y="60"/>
                    <a:pt x="59" y="60"/>
                  </a:cubicBezTo>
                  <a:cubicBezTo>
                    <a:pt x="59" y="60"/>
                    <a:pt x="32" y="51"/>
                    <a:pt x="26" y="48"/>
                  </a:cubicBezTo>
                  <a:cubicBezTo>
                    <a:pt x="20" y="46"/>
                    <a:pt x="7" y="38"/>
                    <a:pt x="4" y="35"/>
                  </a:cubicBezTo>
                  <a:cubicBezTo>
                    <a:pt x="0" y="32"/>
                    <a:pt x="1" y="33"/>
                    <a:pt x="1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8074571" y="827791"/>
              <a:ext cx="1591932" cy="122130"/>
            </a:xfrm>
            <a:custGeom>
              <a:avLst/>
              <a:gdLst>
                <a:gd name="T0" fmla="*/ 779 w 793"/>
                <a:gd name="T1" fmla="*/ 31 h 61"/>
                <a:gd name="T2" fmla="*/ 781 w 793"/>
                <a:gd name="T3" fmla="*/ 26 h 61"/>
                <a:gd name="T4" fmla="*/ 791 w 793"/>
                <a:gd name="T5" fmla="*/ 2 h 61"/>
                <a:gd name="T6" fmla="*/ 793 w 793"/>
                <a:gd name="T7" fmla="*/ 0 h 61"/>
                <a:gd name="T8" fmla="*/ 0 w 793"/>
                <a:gd name="T9" fmla="*/ 12 h 61"/>
                <a:gd name="T10" fmla="*/ 6 w 793"/>
                <a:gd name="T11" fmla="*/ 25 h 61"/>
                <a:gd name="T12" fmla="*/ 13 w 793"/>
                <a:gd name="T13" fmla="*/ 44 h 61"/>
                <a:gd name="T14" fmla="*/ 779 w 793"/>
                <a:gd name="T15" fmla="*/ 3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3" h="61">
                  <a:moveTo>
                    <a:pt x="779" y="31"/>
                  </a:moveTo>
                  <a:cubicBezTo>
                    <a:pt x="781" y="26"/>
                    <a:pt x="781" y="26"/>
                    <a:pt x="781" y="26"/>
                  </a:cubicBezTo>
                  <a:cubicBezTo>
                    <a:pt x="781" y="26"/>
                    <a:pt x="788" y="9"/>
                    <a:pt x="791" y="2"/>
                  </a:cubicBezTo>
                  <a:cubicBezTo>
                    <a:pt x="792" y="2"/>
                    <a:pt x="792" y="1"/>
                    <a:pt x="793" y="0"/>
                  </a:cubicBezTo>
                  <a:cubicBezTo>
                    <a:pt x="528" y="11"/>
                    <a:pt x="265" y="19"/>
                    <a:pt x="0" y="12"/>
                  </a:cubicBezTo>
                  <a:cubicBezTo>
                    <a:pt x="3" y="16"/>
                    <a:pt x="5" y="21"/>
                    <a:pt x="6" y="25"/>
                  </a:cubicBezTo>
                  <a:cubicBezTo>
                    <a:pt x="8" y="29"/>
                    <a:pt x="11" y="37"/>
                    <a:pt x="13" y="44"/>
                  </a:cubicBezTo>
                  <a:cubicBezTo>
                    <a:pt x="269" y="61"/>
                    <a:pt x="524" y="37"/>
                    <a:pt x="779" y="31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" name="Freeform 13"/>
            <p:cNvSpPr/>
            <p:nvPr/>
          </p:nvSpPr>
          <p:spPr bwMode="auto">
            <a:xfrm>
              <a:off x="8122914" y="942289"/>
              <a:ext cx="1496942" cy="136549"/>
            </a:xfrm>
            <a:custGeom>
              <a:avLst/>
              <a:gdLst>
                <a:gd name="T0" fmla="*/ 733 w 746"/>
                <a:gd name="T1" fmla="*/ 36 h 68"/>
                <a:gd name="T2" fmla="*/ 738 w 746"/>
                <a:gd name="T3" fmla="*/ 22 h 68"/>
                <a:gd name="T4" fmla="*/ 746 w 746"/>
                <a:gd name="T5" fmla="*/ 0 h 68"/>
                <a:gd name="T6" fmla="*/ 0 w 746"/>
                <a:gd name="T7" fmla="*/ 14 h 68"/>
                <a:gd name="T8" fmla="*/ 12 w 746"/>
                <a:gd name="T9" fmla="*/ 46 h 68"/>
                <a:gd name="T10" fmla="*/ 13 w 746"/>
                <a:gd name="T11" fmla="*/ 50 h 68"/>
                <a:gd name="T12" fmla="*/ 733 w 746"/>
                <a:gd name="T13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6" h="68">
                  <a:moveTo>
                    <a:pt x="733" y="36"/>
                  </a:moveTo>
                  <a:cubicBezTo>
                    <a:pt x="738" y="22"/>
                    <a:pt x="738" y="22"/>
                    <a:pt x="738" y="22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496" y="12"/>
                    <a:pt x="249" y="41"/>
                    <a:pt x="0" y="14"/>
                  </a:cubicBezTo>
                  <a:cubicBezTo>
                    <a:pt x="4" y="24"/>
                    <a:pt x="12" y="45"/>
                    <a:pt x="12" y="46"/>
                  </a:cubicBezTo>
                  <a:cubicBezTo>
                    <a:pt x="12" y="46"/>
                    <a:pt x="12" y="47"/>
                    <a:pt x="13" y="50"/>
                  </a:cubicBezTo>
                  <a:cubicBezTo>
                    <a:pt x="253" y="68"/>
                    <a:pt x="493" y="38"/>
                    <a:pt x="733" y="36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" name="Freeform 14"/>
            <p:cNvSpPr/>
            <p:nvPr/>
          </p:nvSpPr>
          <p:spPr bwMode="auto">
            <a:xfrm>
              <a:off x="8166369" y="1091559"/>
              <a:ext cx="1410433" cy="82268"/>
            </a:xfrm>
            <a:custGeom>
              <a:avLst/>
              <a:gdLst>
                <a:gd name="T0" fmla="*/ 0 w 703"/>
                <a:gd name="T1" fmla="*/ 6 h 41"/>
                <a:gd name="T2" fmla="*/ 4 w 703"/>
                <a:gd name="T3" fmla="*/ 21 h 41"/>
                <a:gd name="T4" fmla="*/ 10 w 703"/>
                <a:gd name="T5" fmla="*/ 36 h 41"/>
                <a:gd name="T6" fmla="*/ 30 w 703"/>
                <a:gd name="T7" fmla="*/ 37 h 41"/>
                <a:gd name="T8" fmla="*/ 54 w 703"/>
                <a:gd name="T9" fmla="*/ 37 h 41"/>
                <a:gd name="T10" fmla="*/ 84 w 703"/>
                <a:gd name="T11" fmla="*/ 39 h 41"/>
                <a:gd name="T12" fmla="*/ 114 w 703"/>
                <a:gd name="T13" fmla="*/ 39 h 41"/>
                <a:gd name="T14" fmla="*/ 147 w 703"/>
                <a:gd name="T15" fmla="*/ 41 h 41"/>
                <a:gd name="T16" fmla="*/ 177 w 703"/>
                <a:gd name="T17" fmla="*/ 40 h 41"/>
                <a:gd name="T18" fmla="*/ 216 w 703"/>
                <a:gd name="T19" fmla="*/ 40 h 41"/>
                <a:gd name="T20" fmla="*/ 248 w 703"/>
                <a:gd name="T21" fmla="*/ 41 h 41"/>
                <a:gd name="T22" fmla="*/ 274 w 703"/>
                <a:gd name="T23" fmla="*/ 40 h 41"/>
                <a:gd name="T24" fmla="*/ 315 w 703"/>
                <a:gd name="T25" fmla="*/ 40 h 41"/>
                <a:gd name="T26" fmla="*/ 354 w 703"/>
                <a:gd name="T27" fmla="*/ 40 h 41"/>
                <a:gd name="T28" fmla="*/ 396 w 703"/>
                <a:gd name="T29" fmla="*/ 41 h 41"/>
                <a:gd name="T30" fmla="*/ 437 w 703"/>
                <a:gd name="T31" fmla="*/ 40 h 41"/>
                <a:gd name="T32" fmla="*/ 478 w 703"/>
                <a:gd name="T33" fmla="*/ 40 h 41"/>
                <a:gd name="T34" fmla="*/ 516 w 703"/>
                <a:gd name="T35" fmla="*/ 39 h 41"/>
                <a:gd name="T36" fmla="*/ 559 w 703"/>
                <a:gd name="T37" fmla="*/ 39 h 41"/>
                <a:gd name="T38" fmla="*/ 614 w 703"/>
                <a:gd name="T39" fmla="*/ 36 h 41"/>
                <a:gd name="T40" fmla="*/ 643 w 703"/>
                <a:gd name="T41" fmla="*/ 37 h 41"/>
                <a:gd name="T42" fmla="*/ 670 w 703"/>
                <a:gd name="T43" fmla="*/ 37 h 41"/>
                <a:gd name="T44" fmla="*/ 695 w 703"/>
                <a:gd name="T45" fmla="*/ 37 h 41"/>
                <a:gd name="T46" fmla="*/ 696 w 703"/>
                <a:gd name="T47" fmla="*/ 28 h 41"/>
                <a:gd name="T48" fmla="*/ 699 w 703"/>
                <a:gd name="T49" fmla="*/ 15 h 41"/>
                <a:gd name="T50" fmla="*/ 703 w 703"/>
                <a:gd name="T51" fmla="*/ 0 h 41"/>
                <a:gd name="T52" fmla="*/ 0 w 703"/>
                <a:gd name="T53" fmla="*/ 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3" h="41">
                  <a:moveTo>
                    <a:pt x="0" y="6"/>
                  </a:moveTo>
                  <a:cubicBezTo>
                    <a:pt x="1" y="12"/>
                    <a:pt x="3" y="19"/>
                    <a:pt x="4" y="21"/>
                  </a:cubicBezTo>
                  <a:cubicBezTo>
                    <a:pt x="7" y="26"/>
                    <a:pt x="10" y="36"/>
                    <a:pt x="10" y="36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30" y="37"/>
                    <a:pt x="51" y="37"/>
                    <a:pt x="54" y="37"/>
                  </a:cubicBezTo>
                  <a:cubicBezTo>
                    <a:pt x="57" y="38"/>
                    <a:pt x="82" y="39"/>
                    <a:pt x="84" y="39"/>
                  </a:cubicBezTo>
                  <a:cubicBezTo>
                    <a:pt x="86" y="39"/>
                    <a:pt x="113" y="39"/>
                    <a:pt x="114" y="39"/>
                  </a:cubicBezTo>
                  <a:cubicBezTo>
                    <a:pt x="115" y="39"/>
                    <a:pt x="147" y="41"/>
                    <a:pt x="147" y="41"/>
                  </a:cubicBezTo>
                  <a:cubicBezTo>
                    <a:pt x="147" y="41"/>
                    <a:pt x="168" y="41"/>
                    <a:pt x="177" y="40"/>
                  </a:cubicBezTo>
                  <a:cubicBezTo>
                    <a:pt x="186" y="40"/>
                    <a:pt x="212" y="40"/>
                    <a:pt x="216" y="40"/>
                  </a:cubicBezTo>
                  <a:cubicBezTo>
                    <a:pt x="221" y="40"/>
                    <a:pt x="248" y="41"/>
                    <a:pt x="248" y="41"/>
                  </a:cubicBezTo>
                  <a:cubicBezTo>
                    <a:pt x="248" y="41"/>
                    <a:pt x="273" y="40"/>
                    <a:pt x="274" y="40"/>
                  </a:cubicBezTo>
                  <a:cubicBezTo>
                    <a:pt x="274" y="40"/>
                    <a:pt x="315" y="40"/>
                    <a:pt x="315" y="40"/>
                  </a:cubicBezTo>
                  <a:cubicBezTo>
                    <a:pt x="354" y="40"/>
                    <a:pt x="354" y="40"/>
                    <a:pt x="354" y="40"/>
                  </a:cubicBezTo>
                  <a:cubicBezTo>
                    <a:pt x="396" y="41"/>
                    <a:pt x="396" y="41"/>
                    <a:pt x="396" y="41"/>
                  </a:cubicBezTo>
                  <a:cubicBezTo>
                    <a:pt x="437" y="40"/>
                    <a:pt x="437" y="40"/>
                    <a:pt x="437" y="40"/>
                  </a:cubicBezTo>
                  <a:cubicBezTo>
                    <a:pt x="478" y="40"/>
                    <a:pt x="478" y="40"/>
                    <a:pt x="478" y="40"/>
                  </a:cubicBezTo>
                  <a:cubicBezTo>
                    <a:pt x="516" y="39"/>
                    <a:pt x="516" y="39"/>
                    <a:pt x="516" y="39"/>
                  </a:cubicBezTo>
                  <a:cubicBezTo>
                    <a:pt x="559" y="39"/>
                    <a:pt x="559" y="39"/>
                    <a:pt x="559" y="39"/>
                  </a:cubicBezTo>
                  <a:cubicBezTo>
                    <a:pt x="614" y="36"/>
                    <a:pt x="614" y="36"/>
                    <a:pt x="614" y="36"/>
                  </a:cubicBezTo>
                  <a:cubicBezTo>
                    <a:pt x="643" y="37"/>
                    <a:pt x="643" y="37"/>
                    <a:pt x="643" y="37"/>
                  </a:cubicBezTo>
                  <a:cubicBezTo>
                    <a:pt x="643" y="37"/>
                    <a:pt x="669" y="37"/>
                    <a:pt x="670" y="37"/>
                  </a:cubicBezTo>
                  <a:cubicBezTo>
                    <a:pt x="670" y="37"/>
                    <a:pt x="695" y="37"/>
                    <a:pt x="695" y="37"/>
                  </a:cubicBezTo>
                  <a:cubicBezTo>
                    <a:pt x="696" y="28"/>
                    <a:pt x="696" y="28"/>
                    <a:pt x="696" y="28"/>
                  </a:cubicBezTo>
                  <a:cubicBezTo>
                    <a:pt x="699" y="15"/>
                    <a:pt x="699" y="15"/>
                    <a:pt x="699" y="15"/>
                  </a:cubicBezTo>
                  <a:cubicBezTo>
                    <a:pt x="703" y="0"/>
                    <a:pt x="703" y="0"/>
                    <a:pt x="703" y="0"/>
                  </a:cubicBezTo>
                  <a:cubicBezTo>
                    <a:pt x="470" y="15"/>
                    <a:pt x="234" y="4"/>
                    <a:pt x="0" y="6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7892224" y="537732"/>
              <a:ext cx="1948993" cy="257830"/>
            </a:xfrm>
            <a:custGeom>
              <a:avLst/>
              <a:gdLst>
                <a:gd name="T0" fmla="*/ 939 w 971"/>
                <a:gd name="T1" fmla="*/ 53 h 128"/>
                <a:gd name="T2" fmla="*/ 957 w 971"/>
                <a:gd name="T3" fmla="*/ 24 h 128"/>
                <a:gd name="T4" fmla="*/ 971 w 971"/>
                <a:gd name="T5" fmla="*/ 0 h 128"/>
                <a:gd name="T6" fmla="*/ 969 w 971"/>
                <a:gd name="T7" fmla="*/ 1 h 128"/>
                <a:gd name="T8" fmla="*/ 961 w 971"/>
                <a:gd name="T9" fmla="*/ 10 h 128"/>
                <a:gd name="T10" fmla="*/ 942 w 971"/>
                <a:gd name="T11" fmla="*/ 31 h 128"/>
                <a:gd name="T12" fmla="*/ 906 w 971"/>
                <a:gd name="T13" fmla="*/ 60 h 128"/>
                <a:gd name="T14" fmla="*/ 859 w 971"/>
                <a:gd name="T15" fmla="*/ 75 h 128"/>
                <a:gd name="T16" fmla="*/ 808 w 971"/>
                <a:gd name="T17" fmla="*/ 81 h 128"/>
                <a:gd name="T18" fmla="*/ 768 w 971"/>
                <a:gd name="T19" fmla="*/ 84 h 128"/>
                <a:gd name="T20" fmla="*/ 724 w 971"/>
                <a:gd name="T21" fmla="*/ 88 h 128"/>
                <a:gd name="T22" fmla="*/ 686 w 971"/>
                <a:gd name="T23" fmla="*/ 90 h 128"/>
                <a:gd name="T24" fmla="*/ 646 w 971"/>
                <a:gd name="T25" fmla="*/ 91 h 128"/>
                <a:gd name="T26" fmla="*/ 593 w 971"/>
                <a:gd name="T27" fmla="*/ 92 h 128"/>
                <a:gd name="T28" fmla="*/ 545 w 971"/>
                <a:gd name="T29" fmla="*/ 93 h 128"/>
                <a:gd name="T30" fmla="*/ 491 w 971"/>
                <a:gd name="T31" fmla="*/ 92 h 128"/>
                <a:gd name="T32" fmla="*/ 438 w 971"/>
                <a:gd name="T33" fmla="*/ 91 h 128"/>
                <a:gd name="T34" fmla="*/ 391 w 971"/>
                <a:gd name="T35" fmla="*/ 91 h 128"/>
                <a:gd name="T36" fmla="*/ 349 w 971"/>
                <a:gd name="T37" fmla="*/ 92 h 128"/>
                <a:gd name="T38" fmla="*/ 306 w 971"/>
                <a:gd name="T39" fmla="*/ 94 h 128"/>
                <a:gd name="T40" fmla="*/ 260 w 971"/>
                <a:gd name="T41" fmla="*/ 94 h 128"/>
                <a:gd name="T42" fmla="*/ 217 w 971"/>
                <a:gd name="T43" fmla="*/ 93 h 128"/>
                <a:gd name="T44" fmla="*/ 177 w 971"/>
                <a:gd name="T45" fmla="*/ 90 h 128"/>
                <a:gd name="T46" fmla="*/ 139 w 971"/>
                <a:gd name="T47" fmla="*/ 84 h 128"/>
                <a:gd name="T48" fmla="*/ 103 w 971"/>
                <a:gd name="T49" fmla="*/ 76 h 128"/>
                <a:gd name="T50" fmla="*/ 59 w 971"/>
                <a:gd name="T51" fmla="*/ 60 h 128"/>
                <a:gd name="T52" fmla="*/ 26 w 971"/>
                <a:gd name="T53" fmla="*/ 48 h 128"/>
                <a:gd name="T54" fmla="*/ 4 w 971"/>
                <a:gd name="T55" fmla="*/ 35 h 128"/>
                <a:gd name="T56" fmla="*/ 1 w 971"/>
                <a:gd name="T57" fmla="*/ 33 h 128"/>
                <a:gd name="T58" fmla="*/ 13 w 971"/>
                <a:gd name="T59" fmla="*/ 48 h 128"/>
                <a:gd name="T60" fmla="*/ 39 w 971"/>
                <a:gd name="T61" fmla="*/ 78 h 128"/>
                <a:gd name="T62" fmla="*/ 61 w 971"/>
                <a:gd name="T63" fmla="*/ 105 h 128"/>
                <a:gd name="T64" fmla="*/ 66 w 971"/>
                <a:gd name="T65" fmla="*/ 112 h 128"/>
                <a:gd name="T66" fmla="*/ 907 w 971"/>
                <a:gd name="T67" fmla="*/ 107 h 128"/>
                <a:gd name="T68" fmla="*/ 919 w 971"/>
                <a:gd name="T69" fmla="*/ 86 h 128"/>
                <a:gd name="T70" fmla="*/ 939 w 971"/>
                <a:gd name="T71" fmla="*/ 5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1" h="128">
                  <a:moveTo>
                    <a:pt x="939" y="53"/>
                  </a:moveTo>
                  <a:cubicBezTo>
                    <a:pt x="957" y="24"/>
                    <a:pt x="957" y="24"/>
                    <a:pt x="957" y="24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69" y="1"/>
                    <a:pt x="969" y="1"/>
                    <a:pt x="969" y="1"/>
                  </a:cubicBezTo>
                  <a:cubicBezTo>
                    <a:pt x="961" y="10"/>
                    <a:pt x="961" y="10"/>
                    <a:pt x="961" y="10"/>
                  </a:cubicBezTo>
                  <a:cubicBezTo>
                    <a:pt x="961" y="10"/>
                    <a:pt x="945" y="28"/>
                    <a:pt x="942" y="31"/>
                  </a:cubicBezTo>
                  <a:cubicBezTo>
                    <a:pt x="939" y="35"/>
                    <a:pt x="922" y="51"/>
                    <a:pt x="906" y="60"/>
                  </a:cubicBezTo>
                  <a:cubicBezTo>
                    <a:pt x="890" y="68"/>
                    <a:pt x="873" y="73"/>
                    <a:pt x="859" y="75"/>
                  </a:cubicBezTo>
                  <a:cubicBezTo>
                    <a:pt x="846" y="77"/>
                    <a:pt x="808" y="81"/>
                    <a:pt x="808" y="81"/>
                  </a:cubicBezTo>
                  <a:cubicBezTo>
                    <a:pt x="768" y="84"/>
                    <a:pt x="768" y="84"/>
                    <a:pt x="768" y="84"/>
                  </a:cubicBezTo>
                  <a:cubicBezTo>
                    <a:pt x="724" y="88"/>
                    <a:pt x="724" y="88"/>
                    <a:pt x="724" y="88"/>
                  </a:cubicBezTo>
                  <a:cubicBezTo>
                    <a:pt x="686" y="90"/>
                    <a:pt x="686" y="90"/>
                    <a:pt x="686" y="90"/>
                  </a:cubicBezTo>
                  <a:cubicBezTo>
                    <a:pt x="686" y="90"/>
                    <a:pt x="646" y="91"/>
                    <a:pt x="646" y="91"/>
                  </a:cubicBezTo>
                  <a:cubicBezTo>
                    <a:pt x="647" y="90"/>
                    <a:pt x="593" y="92"/>
                    <a:pt x="593" y="92"/>
                  </a:cubicBezTo>
                  <a:cubicBezTo>
                    <a:pt x="545" y="93"/>
                    <a:pt x="545" y="93"/>
                    <a:pt x="545" y="93"/>
                  </a:cubicBezTo>
                  <a:cubicBezTo>
                    <a:pt x="491" y="92"/>
                    <a:pt x="491" y="92"/>
                    <a:pt x="491" y="92"/>
                  </a:cubicBezTo>
                  <a:cubicBezTo>
                    <a:pt x="438" y="91"/>
                    <a:pt x="438" y="91"/>
                    <a:pt x="438" y="91"/>
                  </a:cubicBezTo>
                  <a:cubicBezTo>
                    <a:pt x="391" y="91"/>
                    <a:pt x="391" y="91"/>
                    <a:pt x="391" y="91"/>
                  </a:cubicBezTo>
                  <a:cubicBezTo>
                    <a:pt x="349" y="92"/>
                    <a:pt x="349" y="92"/>
                    <a:pt x="349" y="92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260" y="94"/>
                    <a:pt x="260" y="94"/>
                    <a:pt x="260" y="94"/>
                  </a:cubicBezTo>
                  <a:cubicBezTo>
                    <a:pt x="217" y="93"/>
                    <a:pt x="217" y="93"/>
                    <a:pt x="217" y="93"/>
                  </a:cubicBezTo>
                  <a:cubicBezTo>
                    <a:pt x="177" y="90"/>
                    <a:pt x="177" y="90"/>
                    <a:pt x="177" y="90"/>
                  </a:cubicBezTo>
                  <a:cubicBezTo>
                    <a:pt x="139" y="84"/>
                    <a:pt x="139" y="84"/>
                    <a:pt x="139" y="84"/>
                  </a:cubicBezTo>
                  <a:cubicBezTo>
                    <a:pt x="139" y="84"/>
                    <a:pt x="109" y="78"/>
                    <a:pt x="103" y="76"/>
                  </a:cubicBezTo>
                  <a:cubicBezTo>
                    <a:pt x="97" y="73"/>
                    <a:pt x="59" y="60"/>
                    <a:pt x="59" y="60"/>
                  </a:cubicBezTo>
                  <a:cubicBezTo>
                    <a:pt x="59" y="60"/>
                    <a:pt x="32" y="51"/>
                    <a:pt x="26" y="48"/>
                  </a:cubicBezTo>
                  <a:cubicBezTo>
                    <a:pt x="20" y="46"/>
                    <a:pt x="7" y="38"/>
                    <a:pt x="4" y="35"/>
                  </a:cubicBezTo>
                  <a:cubicBezTo>
                    <a:pt x="0" y="32"/>
                    <a:pt x="1" y="33"/>
                    <a:pt x="1" y="33"/>
                  </a:cubicBezTo>
                  <a:cubicBezTo>
                    <a:pt x="1" y="33"/>
                    <a:pt x="11" y="46"/>
                    <a:pt x="13" y="48"/>
                  </a:cubicBezTo>
                  <a:cubicBezTo>
                    <a:pt x="15" y="51"/>
                    <a:pt x="36" y="74"/>
                    <a:pt x="39" y="78"/>
                  </a:cubicBezTo>
                  <a:cubicBezTo>
                    <a:pt x="43" y="82"/>
                    <a:pt x="61" y="105"/>
                    <a:pt x="61" y="105"/>
                  </a:cubicBezTo>
                  <a:cubicBezTo>
                    <a:pt x="61" y="105"/>
                    <a:pt x="63" y="108"/>
                    <a:pt x="66" y="112"/>
                  </a:cubicBezTo>
                  <a:cubicBezTo>
                    <a:pt x="345" y="126"/>
                    <a:pt x="627" y="128"/>
                    <a:pt x="907" y="107"/>
                  </a:cubicBezTo>
                  <a:cubicBezTo>
                    <a:pt x="913" y="97"/>
                    <a:pt x="919" y="86"/>
                    <a:pt x="919" y="86"/>
                  </a:cubicBezTo>
                  <a:lnTo>
                    <a:pt x="939" y="53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880350" y="525859"/>
              <a:ext cx="1968500" cy="202702"/>
            </a:xfrm>
            <a:custGeom>
              <a:avLst/>
              <a:gdLst>
                <a:gd name="T0" fmla="*/ 0 w 981"/>
                <a:gd name="T1" fmla="*/ 31 h 101"/>
                <a:gd name="T2" fmla="*/ 55 w 981"/>
                <a:gd name="T3" fmla="*/ 64 h 101"/>
                <a:gd name="T4" fmla="*/ 87 w 981"/>
                <a:gd name="T5" fmla="*/ 74 h 101"/>
                <a:gd name="T6" fmla="*/ 128 w 981"/>
                <a:gd name="T7" fmla="*/ 88 h 101"/>
                <a:gd name="T8" fmla="*/ 207 w 981"/>
                <a:gd name="T9" fmla="*/ 98 h 101"/>
                <a:gd name="T10" fmla="*/ 300 w 981"/>
                <a:gd name="T11" fmla="*/ 101 h 101"/>
                <a:gd name="T12" fmla="*/ 396 w 981"/>
                <a:gd name="T13" fmla="*/ 97 h 101"/>
                <a:gd name="T14" fmla="*/ 492 w 981"/>
                <a:gd name="T15" fmla="*/ 99 h 101"/>
                <a:gd name="T16" fmla="*/ 684 w 981"/>
                <a:gd name="T17" fmla="*/ 97 h 101"/>
                <a:gd name="T18" fmla="*/ 868 w 981"/>
                <a:gd name="T19" fmla="*/ 82 h 101"/>
                <a:gd name="T20" fmla="*/ 980 w 981"/>
                <a:gd name="T21" fmla="*/ 2 h 101"/>
                <a:gd name="T22" fmla="*/ 979 w 981"/>
                <a:gd name="T23" fmla="*/ 1 h 101"/>
                <a:gd name="T24" fmla="*/ 927 w 981"/>
                <a:gd name="T25" fmla="*/ 55 h 101"/>
                <a:gd name="T26" fmla="*/ 895 w 981"/>
                <a:gd name="T27" fmla="*/ 73 h 101"/>
                <a:gd name="T28" fmla="*/ 856 w 981"/>
                <a:gd name="T29" fmla="*/ 82 h 101"/>
                <a:gd name="T30" fmla="*/ 665 w 981"/>
                <a:gd name="T31" fmla="*/ 96 h 101"/>
                <a:gd name="T32" fmla="*/ 473 w 981"/>
                <a:gd name="T33" fmla="*/ 97 h 101"/>
                <a:gd name="T34" fmla="*/ 377 w 981"/>
                <a:gd name="T35" fmla="*/ 96 h 101"/>
                <a:gd name="T36" fmla="*/ 281 w 981"/>
                <a:gd name="T37" fmla="*/ 99 h 101"/>
                <a:gd name="T38" fmla="*/ 198 w 981"/>
                <a:gd name="T39" fmla="*/ 96 h 101"/>
                <a:gd name="T40" fmla="*/ 123 w 981"/>
                <a:gd name="T41" fmla="*/ 85 h 101"/>
                <a:gd name="T42" fmla="*/ 58 w 981"/>
                <a:gd name="T43" fmla="*/ 63 h 101"/>
                <a:gd name="T44" fmla="*/ 2 w 981"/>
                <a:gd name="T45" fmla="*/ 30 h 101"/>
                <a:gd name="T46" fmla="*/ 0 w 981"/>
                <a:gd name="T47" fmla="*/ 3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81" h="101">
                  <a:moveTo>
                    <a:pt x="0" y="31"/>
                  </a:moveTo>
                  <a:cubicBezTo>
                    <a:pt x="13" y="49"/>
                    <a:pt x="34" y="57"/>
                    <a:pt x="55" y="64"/>
                  </a:cubicBezTo>
                  <a:cubicBezTo>
                    <a:pt x="65" y="67"/>
                    <a:pt x="76" y="70"/>
                    <a:pt x="87" y="74"/>
                  </a:cubicBezTo>
                  <a:cubicBezTo>
                    <a:pt x="100" y="80"/>
                    <a:pt x="114" y="84"/>
                    <a:pt x="128" y="88"/>
                  </a:cubicBezTo>
                  <a:cubicBezTo>
                    <a:pt x="154" y="94"/>
                    <a:pt x="180" y="97"/>
                    <a:pt x="207" y="98"/>
                  </a:cubicBezTo>
                  <a:cubicBezTo>
                    <a:pt x="238" y="100"/>
                    <a:pt x="269" y="101"/>
                    <a:pt x="300" y="101"/>
                  </a:cubicBezTo>
                  <a:cubicBezTo>
                    <a:pt x="332" y="100"/>
                    <a:pt x="364" y="98"/>
                    <a:pt x="396" y="97"/>
                  </a:cubicBezTo>
                  <a:cubicBezTo>
                    <a:pt x="428" y="97"/>
                    <a:pt x="460" y="98"/>
                    <a:pt x="492" y="99"/>
                  </a:cubicBezTo>
                  <a:cubicBezTo>
                    <a:pt x="556" y="100"/>
                    <a:pt x="620" y="99"/>
                    <a:pt x="684" y="97"/>
                  </a:cubicBezTo>
                  <a:cubicBezTo>
                    <a:pt x="745" y="94"/>
                    <a:pt x="807" y="90"/>
                    <a:pt x="868" y="82"/>
                  </a:cubicBezTo>
                  <a:cubicBezTo>
                    <a:pt x="917" y="75"/>
                    <a:pt x="952" y="38"/>
                    <a:pt x="980" y="2"/>
                  </a:cubicBezTo>
                  <a:cubicBezTo>
                    <a:pt x="981" y="1"/>
                    <a:pt x="980" y="0"/>
                    <a:pt x="979" y="1"/>
                  </a:cubicBezTo>
                  <a:cubicBezTo>
                    <a:pt x="964" y="20"/>
                    <a:pt x="947" y="40"/>
                    <a:pt x="927" y="55"/>
                  </a:cubicBezTo>
                  <a:cubicBezTo>
                    <a:pt x="917" y="62"/>
                    <a:pt x="907" y="68"/>
                    <a:pt x="895" y="73"/>
                  </a:cubicBezTo>
                  <a:cubicBezTo>
                    <a:pt x="882" y="78"/>
                    <a:pt x="869" y="80"/>
                    <a:pt x="856" y="82"/>
                  </a:cubicBezTo>
                  <a:cubicBezTo>
                    <a:pt x="792" y="89"/>
                    <a:pt x="728" y="94"/>
                    <a:pt x="665" y="96"/>
                  </a:cubicBezTo>
                  <a:cubicBezTo>
                    <a:pt x="601" y="98"/>
                    <a:pt x="537" y="98"/>
                    <a:pt x="473" y="97"/>
                  </a:cubicBezTo>
                  <a:cubicBezTo>
                    <a:pt x="441" y="96"/>
                    <a:pt x="409" y="95"/>
                    <a:pt x="377" y="96"/>
                  </a:cubicBezTo>
                  <a:cubicBezTo>
                    <a:pt x="345" y="97"/>
                    <a:pt x="313" y="99"/>
                    <a:pt x="281" y="99"/>
                  </a:cubicBezTo>
                  <a:cubicBezTo>
                    <a:pt x="253" y="100"/>
                    <a:pt x="226" y="98"/>
                    <a:pt x="198" y="96"/>
                  </a:cubicBezTo>
                  <a:cubicBezTo>
                    <a:pt x="173" y="94"/>
                    <a:pt x="148" y="91"/>
                    <a:pt x="123" y="85"/>
                  </a:cubicBezTo>
                  <a:cubicBezTo>
                    <a:pt x="101" y="79"/>
                    <a:pt x="80" y="70"/>
                    <a:pt x="58" y="63"/>
                  </a:cubicBezTo>
                  <a:cubicBezTo>
                    <a:pt x="37" y="56"/>
                    <a:pt x="15" y="49"/>
                    <a:pt x="2" y="30"/>
                  </a:cubicBezTo>
                  <a:cubicBezTo>
                    <a:pt x="1" y="30"/>
                    <a:pt x="0" y="30"/>
                    <a:pt x="0" y="3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7880350" y="587772"/>
              <a:ext cx="301085" cy="580118"/>
            </a:xfrm>
            <a:custGeom>
              <a:avLst/>
              <a:gdLst>
                <a:gd name="T0" fmla="*/ 0 w 150"/>
                <a:gd name="T1" fmla="*/ 1 h 288"/>
                <a:gd name="T2" fmla="*/ 46 w 150"/>
                <a:gd name="T3" fmla="*/ 55 h 288"/>
                <a:gd name="T4" fmla="*/ 88 w 150"/>
                <a:gd name="T5" fmla="*/ 114 h 288"/>
                <a:gd name="T6" fmla="*/ 115 w 150"/>
                <a:gd name="T7" fmla="*/ 177 h 288"/>
                <a:gd name="T8" fmla="*/ 127 w 150"/>
                <a:gd name="T9" fmla="*/ 209 h 288"/>
                <a:gd name="T10" fmla="*/ 133 w 150"/>
                <a:gd name="T11" fmla="*/ 225 h 288"/>
                <a:gd name="T12" fmla="*/ 136 w 150"/>
                <a:gd name="T13" fmla="*/ 243 h 288"/>
                <a:gd name="T14" fmla="*/ 141 w 150"/>
                <a:gd name="T15" fmla="*/ 266 h 288"/>
                <a:gd name="T16" fmla="*/ 145 w 150"/>
                <a:gd name="T17" fmla="*/ 277 h 288"/>
                <a:gd name="T18" fmla="*/ 148 w 150"/>
                <a:gd name="T19" fmla="*/ 287 h 288"/>
                <a:gd name="T20" fmla="*/ 150 w 150"/>
                <a:gd name="T21" fmla="*/ 286 h 288"/>
                <a:gd name="T22" fmla="*/ 147 w 150"/>
                <a:gd name="T23" fmla="*/ 279 h 288"/>
                <a:gd name="T24" fmla="*/ 144 w 150"/>
                <a:gd name="T25" fmla="*/ 271 h 288"/>
                <a:gd name="T26" fmla="*/ 139 w 150"/>
                <a:gd name="T27" fmla="*/ 253 h 288"/>
                <a:gd name="T28" fmla="*/ 132 w 150"/>
                <a:gd name="T29" fmla="*/ 219 h 288"/>
                <a:gd name="T30" fmla="*/ 108 w 150"/>
                <a:gd name="T31" fmla="*/ 155 h 288"/>
                <a:gd name="T32" fmla="*/ 79 w 150"/>
                <a:gd name="T33" fmla="*/ 95 h 288"/>
                <a:gd name="T34" fmla="*/ 35 w 150"/>
                <a:gd name="T35" fmla="*/ 40 h 288"/>
                <a:gd name="T36" fmla="*/ 2 w 150"/>
                <a:gd name="T37" fmla="*/ 0 h 288"/>
                <a:gd name="T38" fmla="*/ 0 w 150"/>
                <a:gd name="T39" fmla="*/ 1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0" h="288">
                  <a:moveTo>
                    <a:pt x="0" y="1"/>
                  </a:moveTo>
                  <a:cubicBezTo>
                    <a:pt x="15" y="20"/>
                    <a:pt x="31" y="37"/>
                    <a:pt x="46" y="55"/>
                  </a:cubicBezTo>
                  <a:cubicBezTo>
                    <a:pt x="62" y="73"/>
                    <a:pt x="76" y="93"/>
                    <a:pt x="88" y="114"/>
                  </a:cubicBezTo>
                  <a:cubicBezTo>
                    <a:pt x="99" y="134"/>
                    <a:pt x="107" y="155"/>
                    <a:pt x="115" y="177"/>
                  </a:cubicBezTo>
                  <a:cubicBezTo>
                    <a:pt x="119" y="187"/>
                    <a:pt x="123" y="198"/>
                    <a:pt x="127" y="209"/>
                  </a:cubicBezTo>
                  <a:cubicBezTo>
                    <a:pt x="129" y="214"/>
                    <a:pt x="131" y="219"/>
                    <a:pt x="133" y="225"/>
                  </a:cubicBezTo>
                  <a:cubicBezTo>
                    <a:pt x="134" y="231"/>
                    <a:pt x="135" y="237"/>
                    <a:pt x="136" y="243"/>
                  </a:cubicBezTo>
                  <a:cubicBezTo>
                    <a:pt x="137" y="251"/>
                    <a:pt x="139" y="258"/>
                    <a:pt x="141" y="266"/>
                  </a:cubicBezTo>
                  <a:cubicBezTo>
                    <a:pt x="142" y="270"/>
                    <a:pt x="143" y="273"/>
                    <a:pt x="145" y="277"/>
                  </a:cubicBezTo>
                  <a:cubicBezTo>
                    <a:pt x="146" y="280"/>
                    <a:pt x="147" y="284"/>
                    <a:pt x="148" y="287"/>
                  </a:cubicBezTo>
                  <a:cubicBezTo>
                    <a:pt x="149" y="288"/>
                    <a:pt x="150" y="287"/>
                    <a:pt x="150" y="286"/>
                  </a:cubicBezTo>
                  <a:cubicBezTo>
                    <a:pt x="148" y="284"/>
                    <a:pt x="148" y="281"/>
                    <a:pt x="147" y="279"/>
                  </a:cubicBezTo>
                  <a:cubicBezTo>
                    <a:pt x="146" y="276"/>
                    <a:pt x="145" y="274"/>
                    <a:pt x="144" y="271"/>
                  </a:cubicBezTo>
                  <a:cubicBezTo>
                    <a:pt x="142" y="265"/>
                    <a:pt x="141" y="259"/>
                    <a:pt x="139" y="253"/>
                  </a:cubicBezTo>
                  <a:cubicBezTo>
                    <a:pt x="137" y="242"/>
                    <a:pt x="136" y="230"/>
                    <a:pt x="132" y="219"/>
                  </a:cubicBezTo>
                  <a:cubicBezTo>
                    <a:pt x="125" y="197"/>
                    <a:pt x="117" y="176"/>
                    <a:pt x="108" y="155"/>
                  </a:cubicBezTo>
                  <a:cubicBezTo>
                    <a:pt x="100" y="134"/>
                    <a:pt x="90" y="114"/>
                    <a:pt x="79" y="95"/>
                  </a:cubicBezTo>
                  <a:cubicBezTo>
                    <a:pt x="66" y="75"/>
                    <a:pt x="51" y="57"/>
                    <a:pt x="35" y="40"/>
                  </a:cubicBezTo>
                  <a:cubicBezTo>
                    <a:pt x="24" y="27"/>
                    <a:pt x="12" y="14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9552006" y="525859"/>
              <a:ext cx="296844" cy="642031"/>
            </a:xfrm>
            <a:custGeom>
              <a:avLst/>
              <a:gdLst>
                <a:gd name="T0" fmla="*/ 146 w 148"/>
                <a:gd name="T1" fmla="*/ 0 h 319"/>
                <a:gd name="T2" fmla="*/ 67 w 148"/>
                <a:gd name="T3" fmla="*/ 131 h 319"/>
                <a:gd name="T4" fmla="*/ 50 w 148"/>
                <a:gd name="T5" fmla="*/ 163 h 319"/>
                <a:gd name="T6" fmla="*/ 37 w 148"/>
                <a:gd name="T7" fmla="*/ 195 h 319"/>
                <a:gd name="T8" fmla="*/ 25 w 148"/>
                <a:gd name="T9" fmla="*/ 230 h 319"/>
                <a:gd name="T10" fmla="*/ 13 w 148"/>
                <a:gd name="T11" fmla="*/ 265 h 319"/>
                <a:gd name="T12" fmla="*/ 5 w 148"/>
                <a:gd name="T13" fmla="*/ 292 h 319"/>
                <a:gd name="T14" fmla="*/ 0 w 148"/>
                <a:gd name="T15" fmla="*/ 318 h 319"/>
                <a:gd name="T16" fmla="*/ 2 w 148"/>
                <a:gd name="T17" fmla="*/ 318 h 319"/>
                <a:gd name="T18" fmla="*/ 11 w 148"/>
                <a:gd name="T19" fmla="*/ 281 h 319"/>
                <a:gd name="T20" fmla="*/ 21 w 148"/>
                <a:gd name="T21" fmla="*/ 247 h 319"/>
                <a:gd name="T22" fmla="*/ 46 w 148"/>
                <a:gd name="T23" fmla="*/ 177 h 319"/>
                <a:gd name="T24" fmla="*/ 81 w 148"/>
                <a:gd name="T25" fmla="*/ 112 h 319"/>
                <a:gd name="T26" fmla="*/ 121 w 148"/>
                <a:gd name="T27" fmla="*/ 46 h 319"/>
                <a:gd name="T28" fmla="*/ 148 w 148"/>
                <a:gd name="T29" fmla="*/ 1 h 319"/>
                <a:gd name="T30" fmla="*/ 146 w 148"/>
                <a:gd name="T31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8" h="319">
                  <a:moveTo>
                    <a:pt x="146" y="0"/>
                  </a:moveTo>
                  <a:cubicBezTo>
                    <a:pt x="121" y="44"/>
                    <a:pt x="94" y="88"/>
                    <a:pt x="67" y="131"/>
                  </a:cubicBezTo>
                  <a:cubicBezTo>
                    <a:pt x="61" y="141"/>
                    <a:pt x="55" y="152"/>
                    <a:pt x="50" y="163"/>
                  </a:cubicBezTo>
                  <a:cubicBezTo>
                    <a:pt x="45" y="174"/>
                    <a:pt x="41" y="185"/>
                    <a:pt x="37" y="195"/>
                  </a:cubicBezTo>
                  <a:cubicBezTo>
                    <a:pt x="33" y="207"/>
                    <a:pt x="29" y="219"/>
                    <a:pt x="25" y="230"/>
                  </a:cubicBezTo>
                  <a:cubicBezTo>
                    <a:pt x="21" y="242"/>
                    <a:pt x="16" y="253"/>
                    <a:pt x="13" y="265"/>
                  </a:cubicBezTo>
                  <a:cubicBezTo>
                    <a:pt x="11" y="274"/>
                    <a:pt x="8" y="283"/>
                    <a:pt x="5" y="292"/>
                  </a:cubicBezTo>
                  <a:cubicBezTo>
                    <a:pt x="3" y="300"/>
                    <a:pt x="1" y="309"/>
                    <a:pt x="0" y="318"/>
                  </a:cubicBezTo>
                  <a:cubicBezTo>
                    <a:pt x="0" y="319"/>
                    <a:pt x="2" y="319"/>
                    <a:pt x="2" y="318"/>
                  </a:cubicBezTo>
                  <a:cubicBezTo>
                    <a:pt x="3" y="305"/>
                    <a:pt x="7" y="293"/>
                    <a:pt x="11" y="281"/>
                  </a:cubicBezTo>
                  <a:cubicBezTo>
                    <a:pt x="14" y="269"/>
                    <a:pt x="17" y="258"/>
                    <a:pt x="21" y="247"/>
                  </a:cubicBezTo>
                  <a:cubicBezTo>
                    <a:pt x="29" y="223"/>
                    <a:pt x="37" y="200"/>
                    <a:pt x="46" y="177"/>
                  </a:cubicBezTo>
                  <a:cubicBezTo>
                    <a:pt x="54" y="154"/>
                    <a:pt x="68" y="133"/>
                    <a:pt x="81" y="112"/>
                  </a:cubicBezTo>
                  <a:cubicBezTo>
                    <a:pt x="95" y="90"/>
                    <a:pt x="107" y="68"/>
                    <a:pt x="121" y="46"/>
                  </a:cubicBezTo>
                  <a:cubicBezTo>
                    <a:pt x="130" y="31"/>
                    <a:pt x="139" y="16"/>
                    <a:pt x="148" y="1"/>
                  </a:cubicBezTo>
                  <a:cubicBezTo>
                    <a:pt x="148" y="0"/>
                    <a:pt x="147" y="0"/>
                    <a:pt x="14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8177194" y="1163649"/>
              <a:ext cx="1379052" cy="14418"/>
            </a:xfrm>
            <a:custGeom>
              <a:avLst/>
              <a:gdLst>
                <a:gd name="T0" fmla="*/ 1 w 687"/>
                <a:gd name="T1" fmla="*/ 1 h 7"/>
                <a:gd name="T2" fmla="*/ 79 w 687"/>
                <a:gd name="T3" fmla="*/ 4 h 7"/>
                <a:gd name="T4" fmla="*/ 116 w 687"/>
                <a:gd name="T5" fmla="*/ 5 h 7"/>
                <a:gd name="T6" fmla="*/ 153 w 687"/>
                <a:gd name="T7" fmla="*/ 6 h 7"/>
                <a:gd name="T8" fmla="*/ 191 w 687"/>
                <a:gd name="T9" fmla="*/ 5 h 7"/>
                <a:gd name="T10" fmla="*/ 230 w 687"/>
                <a:gd name="T11" fmla="*/ 6 h 7"/>
                <a:gd name="T12" fmla="*/ 268 w 687"/>
                <a:gd name="T13" fmla="*/ 5 h 7"/>
                <a:gd name="T14" fmla="*/ 307 w 687"/>
                <a:gd name="T15" fmla="*/ 5 h 7"/>
                <a:gd name="T16" fmla="*/ 384 w 687"/>
                <a:gd name="T17" fmla="*/ 6 h 7"/>
                <a:gd name="T18" fmla="*/ 462 w 687"/>
                <a:gd name="T19" fmla="*/ 4 h 7"/>
                <a:gd name="T20" fmla="*/ 539 w 687"/>
                <a:gd name="T21" fmla="*/ 4 h 7"/>
                <a:gd name="T22" fmla="*/ 614 w 687"/>
                <a:gd name="T23" fmla="*/ 1 h 7"/>
                <a:gd name="T24" fmla="*/ 632 w 687"/>
                <a:gd name="T25" fmla="*/ 2 h 7"/>
                <a:gd name="T26" fmla="*/ 650 w 687"/>
                <a:gd name="T27" fmla="*/ 1 h 7"/>
                <a:gd name="T28" fmla="*/ 668 w 687"/>
                <a:gd name="T29" fmla="*/ 2 h 7"/>
                <a:gd name="T30" fmla="*/ 686 w 687"/>
                <a:gd name="T31" fmla="*/ 2 h 7"/>
                <a:gd name="T32" fmla="*/ 686 w 687"/>
                <a:gd name="T33" fmla="*/ 1 h 7"/>
                <a:gd name="T34" fmla="*/ 649 w 687"/>
                <a:gd name="T35" fmla="*/ 0 h 7"/>
                <a:gd name="T36" fmla="*/ 631 w 687"/>
                <a:gd name="T37" fmla="*/ 0 h 7"/>
                <a:gd name="T38" fmla="*/ 612 w 687"/>
                <a:gd name="T39" fmla="*/ 0 h 7"/>
                <a:gd name="T40" fmla="*/ 536 w 687"/>
                <a:gd name="T41" fmla="*/ 2 h 7"/>
                <a:gd name="T42" fmla="*/ 381 w 687"/>
                <a:gd name="T43" fmla="*/ 4 h 7"/>
                <a:gd name="T44" fmla="*/ 303 w 687"/>
                <a:gd name="T45" fmla="*/ 3 h 7"/>
                <a:gd name="T46" fmla="*/ 227 w 687"/>
                <a:gd name="T47" fmla="*/ 4 h 7"/>
                <a:gd name="T48" fmla="*/ 188 w 687"/>
                <a:gd name="T49" fmla="*/ 3 h 7"/>
                <a:gd name="T50" fmla="*/ 150 w 687"/>
                <a:gd name="T51" fmla="*/ 5 h 7"/>
                <a:gd name="T52" fmla="*/ 113 w 687"/>
                <a:gd name="T53" fmla="*/ 3 h 7"/>
                <a:gd name="T54" fmla="*/ 76 w 687"/>
                <a:gd name="T55" fmla="*/ 2 h 7"/>
                <a:gd name="T56" fmla="*/ 1 w 687"/>
                <a:gd name="T57" fmla="*/ 0 h 7"/>
                <a:gd name="T58" fmla="*/ 1 w 687"/>
                <a:gd name="T5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7" h="7">
                  <a:moveTo>
                    <a:pt x="1" y="1"/>
                  </a:moveTo>
                  <a:cubicBezTo>
                    <a:pt x="27" y="1"/>
                    <a:pt x="53" y="3"/>
                    <a:pt x="79" y="4"/>
                  </a:cubicBezTo>
                  <a:cubicBezTo>
                    <a:pt x="92" y="4"/>
                    <a:pt x="104" y="4"/>
                    <a:pt x="116" y="5"/>
                  </a:cubicBezTo>
                  <a:cubicBezTo>
                    <a:pt x="128" y="6"/>
                    <a:pt x="140" y="7"/>
                    <a:pt x="153" y="6"/>
                  </a:cubicBezTo>
                  <a:cubicBezTo>
                    <a:pt x="166" y="6"/>
                    <a:pt x="178" y="5"/>
                    <a:pt x="191" y="5"/>
                  </a:cubicBezTo>
                  <a:cubicBezTo>
                    <a:pt x="204" y="5"/>
                    <a:pt x="217" y="5"/>
                    <a:pt x="230" y="6"/>
                  </a:cubicBezTo>
                  <a:cubicBezTo>
                    <a:pt x="243" y="6"/>
                    <a:pt x="256" y="5"/>
                    <a:pt x="268" y="5"/>
                  </a:cubicBezTo>
                  <a:cubicBezTo>
                    <a:pt x="281" y="5"/>
                    <a:pt x="294" y="5"/>
                    <a:pt x="307" y="5"/>
                  </a:cubicBezTo>
                  <a:cubicBezTo>
                    <a:pt x="332" y="5"/>
                    <a:pt x="358" y="6"/>
                    <a:pt x="384" y="6"/>
                  </a:cubicBezTo>
                  <a:cubicBezTo>
                    <a:pt x="410" y="6"/>
                    <a:pt x="436" y="5"/>
                    <a:pt x="462" y="4"/>
                  </a:cubicBezTo>
                  <a:cubicBezTo>
                    <a:pt x="488" y="4"/>
                    <a:pt x="513" y="4"/>
                    <a:pt x="539" y="4"/>
                  </a:cubicBezTo>
                  <a:cubicBezTo>
                    <a:pt x="564" y="3"/>
                    <a:pt x="589" y="1"/>
                    <a:pt x="614" y="1"/>
                  </a:cubicBezTo>
                  <a:cubicBezTo>
                    <a:pt x="620" y="1"/>
                    <a:pt x="626" y="2"/>
                    <a:pt x="632" y="2"/>
                  </a:cubicBezTo>
                  <a:cubicBezTo>
                    <a:pt x="638" y="1"/>
                    <a:pt x="644" y="1"/>
                    <a:pt x="650" y="1"/>
                  </a:cubicBezTo>
                  <a:cubicBezTo>
                    <a:pt x="656" y="1"/>
                    <a:pt x="662" y="2"/>
                    <a:pt x="668" y="2"/>
                  </a:cubicBezTo>
                  <a:cubicBezTo>
                    <a:pt x="674" y="2"/>
                    <a:pt x="680" y="2"/>
                    <a:pt x="686" y="2"/>
                  </a:cubicBezTo>
                  <a:cubicBezTo>
                    <a:pt x="687" y="2"/>
                    <a:pt x="687" y="1"/>
                    <a:pt x="686" y="1"/>
                  </a:cubicBezTo>
                  <a:cubicBezTo>
                    <a:pt x="674" y="1"/>
                    <a:pt x="661" y="0"/>
                    <a:pt x="649" y="0"/>
                  </a:cubicBezTo>
                  <a:cubicBezTo>
                    <a:pt x="643" y="0"/>
                    <a:pt x="637" y="0"/>
                    <a:pt x="631" y="0"/>
                  </a:cubicBezTo>
                  <a:cubicBezTo>
                    <a:pt x="624" y="0"/>
                    <a:pt x="618" y="0"/>
                    <a:pt x="612" y="0"/>
                  </a:cubicBezTo>
                  <a:cubicBezTo>
                    <a:pt x="586" y="0"/>
                    <a:pt x="561" y="2"/>
                    <a:pt x="536" y="2"/>
                  </a:cubicBezTo>
                  <a:cubicBezTo>
                    <a:pt x="484" y="2"/>
                    <a:pt x="433" y="4"/>
                    <a:pt x="381" y="4"/>
                  </a:cubicBezTo>
                  <a:cubicBezTo>
                    <a:pt x="355" y="4"/>
                    <a:pt x="329" y="3"/>
                    <a:pt x="303" y="3"/>
                  </a:cubicBezTo>
                  <a:cubicBezTo>
                    <a:pt x="278" y="3"/>
                    <a:pt x="253" y="4"/>
                    <a:pt x="227" y="4"/>
                  </a:cubicBezTo>
                  <a:cubicBezTo>
                    <a:pt x="214" y="4"/>
                    <a:pt x="201" y="3"/>
                    <a:pt x="188" y="3"/>
                  </a:cubicBezTo>
                  <a:cubicBezTo>
                    <a:pt x="175" y="3"/>
                    <a:pt x="163" y="4"/>
                    <a:pt x="150" y="5"/>
                  </a:cubicBezTo>
                  <a:cubicBezTo>
                    <a:pt x="137" y="5"/>
                    <a:pt x="125" y="4"/>
                    <a:pt x="113" y="3"/>
                  </a:cubicBezTo>
                  <a:cubicBezTo>
                    <a:pt x="101" y="2"/>
                    <a:pt x="89" y="2"/>
                    <a:pt x="76" y="2"/>
                  </a:cubicBezTo>
                  <a:cubicBezTo>
                    <a:pt x="51" y="2"/>
                    <a:pt x="26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8401948" y="652230"/>
              <a:ext cx="196765" cy="100927"/>
            </a:xfrm>
            <a:custGeom>
              <a:avLst/>
              <a:gdLst>
                <a:gd name="T0" fmla="*/ 8 w 98"/>
                <a:gd name="T1" fmla="*/ 20 h 50"/>
                <a:gd name="T2" fmla="*/ 1 w 98"/>
                <a:gd name="T3" fmla="*/ 32 h 50"/>
                <a:gd name="T4" fmla="*/ 3 w 98"/>
                <a:gd name="T5" fmla="*/ 47 h 50"/>
                <a:gd name="T6" fmla="*/ 9 w 98"/>
                <a:gd name="T7" fmla="*/ 46 h 50"/>
                <a:gd name="T8" fmla="*/ 13 w 98"/>
                <a:gd name="T9" fmla="*/ 49 h 50"/>
                <a:gd name="T10" fmla="*/ 17 w 98"/>
                <a:gd name="T11" fmla="*/ 47 h 50"/>
                <a:gd name="T12" fmla="*/ 23 w 98"/>
                <a:gd name="T13" fmla="*/ 48 h 50"/>
                <a:gd name="T14" fmla="*/ 27 w 98"/>
                <a:gd name="T15" fmla="*/ 45 h 50"/>
                <a:gd name="T16" fmla="*/ 28 w 98"/>
                <a:gd name="T17" fmla="*/ 39 h 50"/>
                <a:gd name="T18" fmla="*/ 28 w 98"/>
                <a:gd name="T19" fmla="*/ 31 h 50"/>
                <a:gd name="T20" fmla="*/ 31 w 98"/>
                <a:gd name="T21" fmla="*/ 27 h 50"/>
                <a:gd name="T22" fmla="*/ 40 w 98"/>
                <a:gd name="T23" fmla="*/ 21 h 50"/>
                <a:gd name="T24" fmla="*/ 63 w 98"/>
                <a:gd name="T25" fmla="*/ 18 h 50"/>
                <a:gd name="T26" fmla="*/ 57 w 98"/>
                <a:gd name="T27" fmla="*/ 34 h 50"/>
                <a:gd name="T28" fmla="*/ 59 w 98"/>
                <a:gd name="T29" fmla="*/ 48 h 50"/>
                <a:gd name="T30" fmla="*/ 66 w 98"/>
                <a:gd name="T31" fmla="*/ 46 h 50"/>
                <a:gd name="T32" fmla="*/ 70 w 98"/>
                <a:gd name="T33" fmla="*/ 48 h 50"/>
                <a:gd name="T34" fmla="*/ 75 w 98"/>
                <a:gd name="T35" fmla="*/ 47 h 50"/>
                <a:gd name="T36" fmla="*/ 79 w 98"/>
                <a:gd name="T37" fmla="*/ 46 h 50"/>
                <a:gd name="T38" fmla="*/ 84 w 98"/>
                <a:gd name="T39" fmla="*/ 44 h 50"/>
                <a:gd name="T40" fmla="*/ 85 w 98"/>
                <a:gd name="T41" fmla="*/ 38 h 50"/>
                <a:gd name="T42" fmla="*/ 84 w 98"/>
                <a:gd name="T43" fmla="*/ 35 h 50"/>
                <a:gd name="T44" fmla="*/ 86 w 98"/>
                <a:gd name="T45" fmla="*/ 30 h 50"/>
                <a:gd name="T46" fmla="*/ 93 w 98"/>
                <a:gd name="T47" fmla="*/ 26 h 50"/>
                <a:gd name="T48" fmla="*/ 98 w 98"/>
                <a:gd name="T49" fmla="*/ 24 h 50"/>
                <a:gd name="T50" fmla="*/ 78 w 98"/>
                <a:gd name="T51" fmla="*/ 0 h 50"/>
                <a:gd name="T52" fmla="*/ 8 w 98"/>
                <a:gd name="T53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50">
                  <a:moveTo>
                    <a:pt x="8" y="20"/>
                  </a:moveTo>
                  <a:cubicBezTo>
                    <a:pt x="8" y="20"/>
                    <a:pt x="2" y="27"/>
                    <a:pt x="1" y="32"/>
                  </a:cubicBezTo>
                  <a:cubicBezTo>
                    <a:pt x="0" y="36"/>
                    <a:pt x="0" y="46"/>
                    <a:pt x="3" y="47"/>
                  </a:cubicBezTo>
                  <a:cubicBezTo>
                    <a:pt x="7" y="49"/>
                    <a:pt x="9" y="46"/>
                    <a:pt x="9" y="46"/>
                  </a:cubicBezTo>
                  <a:cubicBezTo>
                    <a:pt x="9" y="46"/>
                    <a:pt x="11" y="49"/>
                    <a:pt x="13" y="49"/>
                  </a:cubicBezTo>
                  <a:cubicBezTo>
                    <a:pt x="15" y="49"/>
                    <a:pt x="17" y="47"/>
                    <a:pt x="17" y="47"/>
                  </a:cubicBezTo>
                  <a:cubicBezTo>
                    <a:pt x="17" y="47"/>
                    <a:pt x="21" y="49"/>
                    <a:pt x="23" y="48"/>
                  </a:cubicBezTo>
                  <a:cubicBezTo>
                    <a:pt x="24" y="48"/>
                    <a:pt x="26" y="47"/>
                    <a:pt x="27" y="45"/>
                  </a:cubicBezTo>
                  <a:cubicBezTo>
                    <a:pt x="28" y="43"/>
                    <a:pt x="28" y="39"/>
                    <a:pt x="28" y="39"/>
                  </a:cubicBezTo>
                  <a:cubicBezTo>
                    <a:pt x="28" y="39"/>
                    <a:pt x="27" y="34"/>
                    <a:pt x="28" y="31"/>
                  </a:cubicBezTo>
                  <a:cubicBezTo>
                    <a:pt x="30" y="29"/>
                    <a:pt x="31" y="27"/>
                    <a:pt x="31" y="27"/>
                  </a:cubicBezTo>
                  <a:cubicBezTo>
                    <a:pt x="31" y="27"/>
                    <a:pt x="33" y="22"/>
                    <a:pt x="40" y="21"/>
                  </a:cubicBezTo>
                  <a:cubicBezTo>
                    <a:pt x="46" y="20"/>
                    <a:pt x="63" y="18"/>
                    <a:pt x="63" y="18"/>
                  </a:cubicBezTo>
                  <a:cubicBezTo>
                    <a:pt x="63" y="18"/>
                    <a:pt x="57" y="30"/>
                    <a:pt x="57" y="34"/>
                  </a:cubicBezTo>
                  <a:cubicBezTo>
                    <a:pt x="56" y="38"/>
                    <a:pt x="57" y="46"/>
                    <a:pt x="59" y="48"/>
                  </a:cubicBezTo>
                  <a:cubicBezTo>
                    <a:pt x="61" y="50"/>
                    <a:pt x="66" y="46"/>
                    <a:pt x="66" y="46"/>
                  </a:cubicBezTo>
                  <a:cubicBezTo>
                    <a:pt x="66" y="46"/>
                    <a:pt x="68" y="48"/>
                    <a:pt x="70" y="48"/>
                  </a:cubicBezTo>
                  <a:cubicBezTo>
                    <a:pt x="72" y="48"/>
                    <a:pt x="74" y="47"/>
                    <a:pt x="75" y="47"/>
                  </a:cubicBezTo>
                  <a:cubicBezTo>
                    <a:pt x="76" y="46"/>
                    <a:pt x="77" y="47"/>
                    <a:pt x="79" y="46"/>
                  </a:cubicBezTo>
                  <a:cubicBezTo>
                    <a:pt x="82" y="45"/>
                    <a:pt x="84" y="46"/>
                    <a:pt x="84" y="44"/>
                  </a:cubicBezTo>
                  <a:cubicBezTo>
                    <a:pt x="85" y="42"/>
                    <a:pt x="85" y="39"/>
                    <a:pt x="85" y="38"/>
                  </a:cubicBezTo>
                  <a:cubicBezTo>
                    <a:pt x="85" y="37"/>
                    <a:pt x="84" y="35"/>
                    <a:pt x="84" y="35"/>
                  </a:cubicBezTo>
                  <a:cubicBezTo>
                    <a:pt x="84" y="35"/>
                    <a:pt x="84" y="31"/>
                    <a:pt x="86" y="30"/>
                  </a:cubicBezTo>
                  <a:cubicBezTo>
                    <a:pt x="87" y="29"/>
                    <a:pt x="92" y="26"/>
                    <a:pt x="93" y="26"/>
                  </a:cubicBezTo>
                  <a:cubicBezTo>
                    <a:pt x="95" y="26"/>
                    <a:pt x="98" y="24"/>
                    <a:pt x="98" y="24"/>
                  </a:cubicBezTo>
                  <a:cubicBezTo>
                    <a:pt x="98" y="24"/>
                    <a:pt x="78" y="0"/>
                    <a:pt x="78" y="0"/>
                  </a:cubicBezTo>
                  <a:cubicBezTo>
                    <a:pt x="77" y="0"/>
                    <a:pt x="8" y="20"/>
                    <a:pt x="8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8457924" y="670888"/>
              <a:ext cx="62761" cy="44103"/>
            </a:xfrm>
            <a:custGeom>
              <a:avLst/>
              <a:gdLst>
                <a:gd name="T0" fmla="*/ 29 w 31"/>
                <a:gd name="T1" fmla="*/ 15 h 22"/>
                <a:gd name="T2" fmla="*/ 21 w 31"/>
                <a:gd name="T3" fmla="*/ 14 h 22"/>
                <a:gd name="T4" fmla="*/ 13 w 31"/>
                <a:gd name="T5" fmla="*/ 16 h 22"/>
                <a:gd name="T6" fmla="*/ 5 w 31"/>
                <a:gd name="T7" fmla="*/ 18 h 22"/>
                <a:gd name="T8" fmla="*/ 6 w 31"/>
                <a:gd name="T9" fmla="*/ 7 h 22"/>
                <a:gd name="T10" fmla="*/ 15 w 31"/>
                <a:gd name="T11" fmla="*/ 8 h 22"/>
                <a:gd name="T12" fmla="*/ 22 w 31"/>
                <a:gd name="T13" fmla="*/ 5 h 22"/>
                <a:gd name="T14" fmla="*/ 30 w 31"/>
                <a:gd name="T15" fmla="*/ 6 h 22"/>
                <a:gd name="T16" fmla="*/ 29 w 31"/>
                <a:gd name="T17" fmla="*/ 14 h 22"/>
                <a:gd name="T18" fmla="*/ 29 w 31"/>
                <a:gd name="T1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2">
                  <a:moveTo>
                    <a:pt x="29" y="15"/>
                  </a:moveTo>
                  <a:cubicBezTo>
                    <a:pt x="27" y="17"/>
                    <a:pt x="24" y="15"/>
                    <a:pt x="21" y="14"/>
                  </a:cubicBezTo>
                  <a:cubicBezTo>
                    <a:pt x="17" y="13"/>
                    <a:pt x="17" y="14"/>
                    <a:pt x="13" y="16"/>
                  </a:cubicBezTo>
                  <a:cubicBezTo>
                    <a:pt x="9" y="19"/>
                    <a:pt x="8" y="22"/>
                    <a:pt x="5" y="18"/>
                  </a:cubicBezTo>
                  <a:cubicBezTo>
                    <a:pt x="3" y="14"/>
                    <a:pt x="0" y="8"/>
                    <a:pt x="6" y="7"/>
                  </a:cubicBezTo>
                  <a:cubicBezTo>
                    <a:pt x="9" y="6"/>
                    <a:pt x="12" y="9"/>
                    <a:pt x="15" y="8"/>
                  </a:cubicBezTo>
                  <a:cubicBezTo>
                    <a:pt x="18" y="8"/>
                    <a:pt x="20" y="6"/>
                    <a:pt x="22" y="5"/>
                  </a:cubicBezTo>
                  <a:cubicBezTo>
                    <a:pt x="26" y="2"/>
                    <a:pt x="28" y="0"/>
                    <a:pt x="30" y="6"/>
                  </a:cubicBezTo>
                  <a:cubicBezTo>
                    <a:pt x="31" y="8"/>
                    <a:pt x="31" y="12"/>
                    <a:pt x="29" y="14"/>
                  </a:cubicBezTo>
                  <a:cubicBezTo>
                    <a:pt x="29" y="14"/>
                    <a:pt x="29" y="14"/>
                    <a:pt x="29" y="15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8512204" y="674281"/>
              <a:ext cx="32229" cy="84813"/>
            </a:xfrm>
            <a:custGeom>
              <a:avLst/>
              <a:gdLst>
                <a:gd name="T0" fmla="*/ 14 w 16"/>
                <a:gd name="T1" fmla="*/ 1 h 42"/>
                <a:gd name="T2" fmla="*/ 5 w 16"/>
                <a:gd name="T3" fmla="*/ 13 h 42"/>
                <a:gd name="T4" fmla="*/ 1 w 16"/>
                <a:gd name="T5" fmla="*/ 28 h 42"/>
                <a:gd name="T6" fmla="*/ 10 w 16"/>
                <a:gd name="T7" fmla="*/ 37 h 42"/>
                <a:gd name="T8" fmla="*/ 9 w 16"/>
                <a:gd name="T9" fmla="*/ 36 h 42"/>
                <a:gd name="T10" fmla="*/ 2 w 16"/>
                <a:gd name="T11" fmla="*/ 30 h 42"/>
                <a:gd name="T12" fmla="*/ 5 w 16"/>
                <a:gd name="T13" fmla="*/ 19 h 42"/>
                <a:gd name="T14" fmla="*/ 15 w 16"/>
                <a:gd name="T15" fmla="*/ 2 h 42"/>
                <a:gd name="T16" fmla="*/ 14 w 16"/>
                <a:gd name="T17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42">
                  <a:moveTo>
                    <a:pt x="14" y="1"/>
                  </a:moveTo>
                  <a:cubicBezTo>
                    <a:pt x="10" y="4"/>
                    <a:pt x="7" y="8"/>
                    <a:pt x="5" y="13"/>
                  </a:cubicBezTo>
                  <a:cubicBezTo>
                    <a:pt x="3" y="18"/>
                    <a:pt x="1" y="23"/>
                    <a:pt x="1" y="28"/>
                  </a:cubicBezTo>
                  <a:cubicBezTo>
                    <a:pt x="0" y="33"/>
                    <a:pt x="5" y="42"/>
                    <a:pt x="10" y="37"/>
                  </a:cubicBezTo>
                  <a:cubicBezTo>
                    <a:pt x="11" y="36"/>
                    <a:pt x="10" y="35"/>
                    <a:pt x="9" y="36"/>
                  </a:cubicBezTo>
                  <a:cubicBezTo>
                    <a:pt x="5" y="39"/>
                    <a:pt x="3" y="32"/>
                    <a:pt x="2" y="30"/>
                  </a:cubicBezTo>
                  <a:cubicBezTo>
                    <a:pt x="2" y="26"/>
                    <a:pt x="4" y="22"/>
                    <a:pt x="5" y="19"/>
                  </a:cubicBezTo>
                  <a:cubicBezTo>
                    <a:pt x="7" y="12"/>
                    <a:pt x="9" y="6"/>
                    <a:pt x="15" y="2"/>
                  </a:cubicBezTo>
                  <a:cubicBezTo>
                    <a:pt x="16" y="1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530014" y="744675"/>
              <a:ext cx="24596" cy="8481"/>
            </a:xfrm>
            <a:custGeom>
              <a:avLst/>
              <a:gdLst>
                <a:gd name="T0" fmla="*/ 1 w 12"/>
                <a:gd name="T1" fmla="*/ 1 h 4"/>
                <a:gd name="T2" fmla="*/ 1 w 12"/>
                <a:gd name="T3" fmla="*/ 2 h 4"/>
                <a:gd name="T4" fmla="*/ 7 w 12"/>
                <a:gd name="T5" fmla="*/ 4 h 4"/>
                <a:gd name="T6" fmla="*/ 10 w 12"/>
                <a:gd name="T7" fmla="*/ 2 h 4"/>
                <a:gd name="T8" fmla="*/ 10 w 12"/>
                <a:gd name="T9" fmla="*/ 1 h 4"/>
                <a:gd name="T10" fmla="*/ 8 w 12"/>
                <a:gd name="T11" fmla="*/ 1 h 4"/>
                <a:gd name="T12" fmla="*/ 1 w 1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" y="1"/>
                  </a:moveTo>
                  <a:cubicBezTo>
                    <a:pt x="0" y="1"/>
                    <a:pt x="0" y="1"/>
                    <a:pt x="1" y="2"/>
                  </a:cubicBezTo>
                  <a:cubicBezTo>
                    <a:pt x="3" y="1"/>
                    <a:pt x="4" y="3"/>
                    <a:pt x="7" y="4"/>
                  </a:cubicBezTo>
                  <a:cubicBezTo>
                    <a:pt x="8" y="4"/>
                    <a:pt x="9" y="3"/>
                    <a:pt x="10" y="2"/>
                  </a:cubicBezTo>
                  <a:cubicBezTo>
                    <a:pt x="12" y="2"/>
                    <a:pt x="11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2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8548673" y="720928"/>
              <a:ext cx="26292" cy="29685"/>
            </a:xfrm>
            <a:custGeom>
              <a:avLst/>
              <a:gdLst>
                <a:gd name="T0" fmla="*/ 2 w 13"/>
                <a:gd name="T1" fmla="*/ 13 h 15"/>
                <a:gd name="T2" fmla="*/ 2 w 13"/>
                <a:gd name="T3" fmla="*/ 13 h 15"/>
                <a:gd name="T4" fmla="*/ 0 w 13"/>
                <a:gd name="T5" fmla="*/ 13 h 15"/>
                <a:gd name="T6" fmla="*/ 1 w 13"/>
                <a:gd name="T7" fmla="*/ 15 h 15"/>
                <a:gd name="T8" fmla="*/ 7 w 13"/>
                <a:gd name="T9" fmla="*/ 14 h 15"/>
                <a:gd name="T10" fmla="*/ 13 w 13"/>
                <a:gd name="T11" fmla="*/ 8 h 15"/>
                <a:gd name="T12" fmla="*/ 11 w 13"/>
                <a:gd name="T13" fmla="*/ 1 h 15"/>
                <a:gd name="T14" fmla="*/ 10 w 13"/>
                <a:gd name="T15" fmla="*/ 2 h 15"/>
                <a:gd name="T16" fmla="*/ 11 w 13"/>
                <a:gd name="T17" fmla="*/ 7 h 15"/>
                <a:gd name="T18" fmla="*/ 7 w 13"/>
                <a:gd name="T19" fmla="*/ 12 h 15"/>
                <a:gd name="T20" fmla="*/ 2 w 13"/>
                <a:gd name="T21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5">
                  <a:moveTo>
                    <a:pt x="2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2" y="13"/>
                    <a:pt x="5" y="14"/>
                    <a:pt x="7" y="14"/>
                  </a:cubicBezTo>
                  <a:cubicBezTo>
                    <a:pt x="9" y="13"/>
                    <a:pt x="12" y="11"/>
                    <a:pt x="13" y="8"/>
                  </a:cubicBezTo>
                  <a:cubicBezTo>
                    <a:pt x="13" y="6"/>
                    <a:pt x="13" y="3"/>
                    <a:pt x="11" y="1"/>
                  </a:cubicBezTo>
                  <a:cubicBezTo>
                    <a:pt x="10" y="0"/>
                    <a:pt x="9" y="2"/>
                    <a:pt x="10" y="2"/>
                  </a:cubicBezTo>
                  <a:cubicBezTo>
                    <a:pt x="11" y="3"/>
                    <a:pt x="11" y="6"/>
                    <a:pt x="11" y="7"/>
                  </a:cubicBezTo>
                  <a:cubicBezTo>
                    <a:pt x="11" y="9"/>
                    <a:pt x="9" y="11"/>
                    <a:pt x="7" y="12"/>
                  </a:cubicBezTo>
                  <a:cubicBezTo>
                    <a:pt x="6" y="13"/>
                    <a:pt x="4" y="12"/>
                    <a:pt x="2" y="1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8564788" y="703117"/>
              <a:ext cx="32229" cy="23748"/>
            </a:xfrm>
            <a:custGeom>
              <a:avLst/>
              <a:gdLst>
                <a:gd name="T0" fmla="*/ 2 w 16"/>
                <a:gd name="T1" fmla="*/ 11 h 12"/>
                <a:gd name="T2" fmla="*/ 7 w 16"/>
                <a:gd name="T3" fmla="*/ 5 h 12"/>
                <a:gd name="T4" fmla="*/ 7 w 16"/>
                <a:gd name="T5" fmla="*/ 4 h 12"/>
                <a:gd name="T6" fmla="*/ 7 w 16"/>
                <a:gd name="T7" fmla="*/ 3 h 12"/>
                <a:gd name="T8" fmla="*/ 7 w 16"/>
                <a:gd name="T9" fmla="*/ 4 h 12"/>
                <a:gd name="T10" fmla="*/ 15 w 16"/>
                <a:gd name="T11" fmla="*/ 2 h 12"/>
                <a:gd name="T12" fmla="*/ 14 w 16"/>
                <a:gd name="T13" fmla="*/ 0 h 12"/>
                <a:gd name="T14" fmla="*/ 6 w 16"/>
                <a:gd name="T15" fmla="*/ 3 h 12"/>
                <a:gd name="T16" fmla="*/ 5 w 16"/>
                <a:gd name="T17" fmla="*/ 4 h 12"/>
                <a:gd name="T18" fmla="*/ 5 w 16"/>
                <a:gd name="T19" fmla="*/ 4 h 12"/>
                <a:gd name="T20" fmla="*/ 6 w 16"/>
                <a:gd name="T21" fmla="*/ 3 h 12"/>
                <a:gd name="T22" fmla="*/ 1 w 16"/>
                <a:gd name="T23" fmla="*/ 10 h 12"/>
                <a:gd name="T24" fmla="*/ 2 w 16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2">
                  <a:moveTo>
                    <a:pt x="2" y="11"/>
                  </a:moveTo>
                  <a:cubicBezTo>
                    <a:pt x="4" y="9"/>
                    <a:pt x="5" y="6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12" y="2"/>
                    <a:pt x="15" y="2"/>
                  </a:cubicBezTo>
                  <a:cubicBezTo>
                    <a:pt x="16" y="2"/>
                    <a:pt x="16" y="0"/>
                    <a:pt x="14" y="0"/>
                  </a:cubicBezTo>
                  <a:cubicBezTo>
                    <a:pt x="11" y="0"/>
                    <a:pt x="9" y="1"/>
                    <a:pt x="6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3" y="5"/>
                    <a:pt x="2" y="7"/>
                    <a:pt x="1" y="10"/>
                  </a:cubicBezTo>
                  <a:cubicBezTo>
                    <a:pt x="0" y="11"/>
                    <a:pt x="2" y="12"/>
                    <a:pt x="2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400251" y="694636"/>
              <a:ext cx="22051" cy="60217"/>
            </a:xfrm>
            <a:custGeom>
              <a:avLst/>
              <a:gdLst>
                <a:gd name="T0" fmla="*/ 7 w 11"/>
                <a:gd name="T1" fmla="*/ 1 h 30"/>
                <a:gd name="T2" fmla="*/ 0 w 11"/>
                <a:gd name="T3" fmla="*/ 18 h 30"/>
                <a:gd name="T4" fmla="*/ 10 w 11"/>
                <a:gd name="T5" fmla="*/ 27 h 30"/>
                <a:gd name="T6" fmla="*/ 9 w 11"/>
                <a:gd name="T7" fmla="*/ 25 h 30"/>
                <a:gd name="T8" fmla="*/ 2 w 11"/>
                <a:gd name="T9" fmla="*/ 17 h 30"/>
                <a:gd name="T10" fmla="*/ 3 w 11"/>
                <a:gd name="T11" fmla="*/ 12 h 30"/>
                <a:gd name="T12" fmla="*/ 9 w 11"/>
                <a:gd name="T13" fmla="*/ 2 h 30"/>
                <a:gd name="T14" fmla="*/ 7 w 11"/>
                <a:gd name="T1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0">
                  <a:moveTo>
                    <a:pt x="7" y="1"/>
                  </a:moveTo>
                  <a:cubicBezTo>
                    <a:pt x="4" y="6"/>
                    <a:pt x="0" y="12"/>
                    <a:pt x="0" y="18"/>
                  </a:cubicBezTo>
                  <a:cubicBezTo>
                    <a:pt x="0" y="23"/>
                    <a:pt x="4" y="30"/>
                    <a:pt x="10" y="27"/>
                  </a:cubicBezTo>
                  <a:cubicBezTo>
                    <a:pt x="11" y="26"/>
                    <a:pt x="10" y="24"/>
                    <a:pt x="9" y="25"/>
                  </a:cubicBezTo>
                  <a:cubicBezTo>
                    <a:pt x="4" y="28"/>
                    <a:pt x="2" y="20"/>
                    <a:pt x="2" y="17"/>
                  </a:cubicBezTo>
                  <a:cubicBezTo>
                    <a:pt x="2" y="15"/>
                    <a:pt x="3" y="14"/>
                    <a:pt x="3" y="12"/>
                  </a:cubicBezTo>
                  <a:cubicBezTo>
                    <a:pt x="4" y="9"/>
                    <a:pt x="7" y="5"/>
                    <a:pt x="9" y="2"/>
                  </a:cubicBezTo>
                  <a:cubicBezTo>
                    <a:pt x="9" y="1"/>
                    <a:pt x="8" y="0"/>
                    <a:pt x="7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8416365" y="744675"/>
              <a:ext cx="22051" cy="8481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0 h 4"/>
                <a:gd name="T4" fmla="*/ 4 w 11"/>
                <a:gd name="T5" fmla="*/ 3 h 4"/>
                <a:gd name="T6" fmla="*/ 10 w 11"/>
                <a:gd name="T7" fmla="*/ 2 h 4"/>
                <a:gd name="T8" fmla="*/ 9 w 11"/>
                <a:gd name="T9" fmla="*/ 1 h 4"/>
                <a:gd name="T10" fmla="*/ 4 w 11"/>
                <a:gd name="T11" fmla="*/ 1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3" y="3"/>
                    <a:pt x="4" y="3"/>
                  </a:cubicBezTo>
                  <a:cubicBezTo>
                    <a:pt x="6" y="4"/>
                    <a:pt x="8" y="4"/>
                    <a:pt x="10" y="2"/>
                  </a:cubicBezTo>
                  <a:cubicBezTo>
                    <a:pt x="11" y="2"/>
                    <a:pt x="10" y="0"/>
                    <a:pt x="9" y="1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432480" y="704813"/>
              <a:ext cx="33925" cy="48343"/>
            </a:xfrm>
            <a:custGeom>
              <a:avLst/>
              <a:gdLst>
                <a:gd name="T0" fmla="*/ 2 w 17"/>
                <a:gd name="T1" fmla="*/ 20 h 24"/>
                <a:gd name="T2" fmla="*/ 2 w 17"/>
                <a:gd name="T3" fmla="*/ 20 h 24"/>
                <a:gd name="T4" fmla="*/ 4 w 17"/>
                <a:gd name="T5" fmla="*/ 23 h 24"/>
                <a:gd name="T6" fmla="*/ 10 w 17"/>
                <a:gd name="T7" fmla="*/ 22 h 24"/>
                <a:gd name="T8" fmla="*/ 14 w 17"/>
                <a:gd name="T9" fmla="*/ 14 h 24"/>
                <a:gd name="T10" fmla="*/ 16 w 17"/>
                <a:gd name="T11" fmla="*/ 2 h 24"/>
                <a:gd name="T12" fmla="*/ 15 w 17"/>
                <a:gd name="T13" fmla="*/ 1 h 24"/>
                <a:gd name="T14" fmla="*/ 11 w 17"/>
                <a:gd name="T15" fmla="*/ 11 h 24"/>
                <a:gd name="T16" fmla="*/ 10 w 17"/>
                <a:gd name="T17" fmla="*/ 20 h 24"/>
                <a:gd name="T18" fmla="*/ 5 w 17"/>
                <a:gd name="T19" fmla="*/ 21 h 24"/>
                <a:gd name="T20" fmla="*/ 2 w 17"/>
                <a:gd name="T21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24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0" y="21"/>
                    <a:pt x="3" y="22"/>
                    <a:pt x="4" y="23"/>
                  </a:cubicBezTo>
                  <a:cubicBezTo>
                    <a:pt x="6" y="24"/>
                    <a:pt x="8" y="23"/>
                    <a:pt x="10" y="22"/>
                  </a:cubicBezTo>
                  <a:cubicBezTo>
                    <a:pt x="13" y="21"/>
                    <a:pt x="14" y="17"/>
                    <a:pt x="14" y="14"/>
                  </a:cubicBezTo>
                  <a:cubicBezTo>
                    <a:pt x="13" y="10"/>
                    <a:pt x="14" y="6"/>
                    <a:pt x="16" y="2"/>
                  </a:cubicBezTo>
                  <a:cubicBezTo>
                    <a:pt x="17" y="1"/>
                    <a:pt x="15" y="0"/>
                    <a:pt x="15" y="1"/>
                  </a:cubicBezTo>
                  <a:cubicBezTo>
                    <a:pt x="13" y="4"/>
                    <a:pt x="11" y="8"/>
                    <a:pt x="11" y="11"/>
                  </a:cubicBezTo>
                  <a:cubicBezTo>
                    <a:pt x="12" y="14"/>
                    <a:pt x="12" y="17"/>
                    <a:pt x="10" y="20"/>
                  </a:cubicBezTo>
                  <a:cubicBezTo>
                    <a:pt x="9" y="21"/>
                    <a:pt x="7" y="22"/>
                    <a:pt x="5" y="21"/>
                  </a:cubicBezTo>
                  <a:cubicBezTo>
                    <a:pt x="4" y="21"/>
                    <a:pt x="3" y="20"/>
                    <a:pt x="2" y="2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418062" y="712446"/>
              <a:ext cx="39862" cy="8481"/>
            </a:xfrm>
            <a:custGeom>
              <a:avLst/>
              <a:gdLst>
                <a:gd name="T0" fmla="*/ 1 w 20"/>
                <a:gd name="T1" fmla="*/ 2 h 4"/>
                <a:gd name="T2" fmla="*/ 11 w 20"/>
                <a:gd name="T3" fmla="*/ 2 h 4"/>
                <a:gd name="T4" fmla="*/ 19 w 20"/>
                <a:gd name="T5" fmla="*/ 4 h 4"/>
                <a:gd name="T6" fmla="*/ 19 w 20"/>
                <a:gd name="T7" fmla="*/ 3 h 4"/>
                <a:gd name="T8" fmla="*/ 15 w 20"/>
                <a:gd name="T9" fmla="*/ 2 h 4"/>
                <a:gd name="T10" fmla="*/ 11 w 20"/>
                <a:gd name="T11" fmla="*/ 1 h 4"/>
                <a:gd name="T12" fmla="*/ 1 w 20"/>
                <a:gd name="T13" fmla="*/ 1 h 4"/>
                <a:gd name="T14" fmla="*/ 1 w 20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4">
                  <a:moveTo>
                    <a:pt x="1" y="2"/>
                  </a:moveTo>
                  <a:cubicBezTo>
                    <a:pt x="4" y="1"/>
                    <a:pt x="8" y="1"/>
                    <a:pt x="11" y="2"/>
                  </a:cubicBezTo>
                  <a:cubicBezTo>
                    <a:pt x="14" y="2"/>
                    <a:pt x="16" y="4"/>
                    <a:pt x="19" y="4"/>
                  </a:cubicBezTo>
                  <a:cubicBezTo>
                    <a:pt x="20" y="4"/>
                    <a:pt x="20" y="3"/>
                    <a:pt x="19" y="3"/>
                  </a:cubicBezTo>
                  <a:cubicBezTo>
                    <a:pt x="18" y="3"/>
                    <a:pt x="16" y="3"/>
                    <a:pt x="15" y="2"/>
                  </a:cubicBezTo>
                  <a:cubicBezTo>
                    <a:pt x="14" y="1"/>
                    <a:pt x="12" y="1"/>
                    <a:pt x="11" y="1"/>
                  </a:cubicBezTo>
                  <a:cubicBezTo>
                    <a:pt x="7" y="0"/>
                    <a:pt x="4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534255" y="712446"/>
              <a:ext cx="33925" cy="10178"/>
            </a:xfrm>
            <a:custGeom>
              <a:avLst/>
              <a:gdLst>
                <a:gd name="T0" fmla="*/ 0 w 17"/>
                <a:gd name="T1" fmla="*/ 2 h 5"/>
                <a:gd name="T2" fmla="*/ 16 w 17"/>
                <a:gd name="T3" fmla="*/ 4 h 5"/>
                <a:gd name="T4" fmla="*/ 16 w 17"/>
                <a:gd name="T5" fmla="*/ 4 h 5"/>
                <a:gd name="T6" fmla="*/ 0 w 17"/>
                <a:gd name="T7" fmla="*/ 1 h 5"/>
                <a:gd name="T8" fmla="*/ 0 w 1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">
                  <a:moveTo>
                    <a:pt x="0" y="2"/>
                  </a:moveTo>
                  <a:cubicBezTo>
                    <a:pt x="6" y="1"/>
                    <a:pt x="11" y="2"/>
                    <a:pt x="16" y="4"/>
                  </a:cubicBezTo>
                  <a:cubicBezTo>
                    <a:pt x="16" y="5"/>
                    <a:pt x="17" y="4"/>
                    <a:pt x="16" y="4"/>
                  </a:cubicBezTo>
                  <a:cubicBezTo>
                    <a:pt x="11" y="1"/>
                    <a:pt x="6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301869" y="445287"/>
              <a:ext cx="100079" cy="168777"/>
            </a:xfrm>
            <a:custGeom>
              <a:avLst/>
              <a:gdLst>
                <a:gd name="T0" fmla="*/ 41 w 50"/>
                <a:gd name="T1" fmla="*/ 68 h 84"/>
                <a:gd name="T2" fmla="*/ 48 w 50"/>
                <a:gd name="T3" fmla="*/ 37 h 84"/>
                <a:gd name="T4" fmla="*/ 49 w 50"/>
                <a:gd name="T5" fmla="*/ 18 h 84"/>
                <a:gd name="T6" fmla="*/ 39 w 50"/>
                <a:gd name="T7" fmla="*/ 5 h 84"/>
                <a:gd name="T8" fmla="*/ 24 w 50"/>
                <a:gd name="T9" fmla="*/ 13 h 84"/>
                <a:gd name="T10" fmla="*/ 14 w 50"/>
                <a:gd name="T11" fmla="*/ 37 h 84"/>
                <a:gd name="T12" fmla="*/ 4 w 50"/>
                <a:gd name="T13" fmla="*/ 65 h 84"/>
                <a:gd name="T14" fmla="*/ 23 w 50"/>
                <a:gd name="T15" fmla="*/ 82 h 84"/>
                <a:gd name="T16" fmla="*/ 41 w 50"/>
                <a:gd name="T17" fmla="*/ 6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84">
                  <a:moveTo>
                    <a:pt x="41" y="68"/>
                  </a:moveTo>
                  <a:cubicBezTo>
                    <a:pt x="45" y="58"/>
                    <a:pt x="47" y="48"/>
                    <a:pt x="48" y="37"/>
                  </a:cubicBezTo>
                  <a:cubicBezTo>
                    <a:pt x="48" y="31"/>
                    <a:pt x="50" y="24"/>
                    <a:pt x="49" y="18"/>
                  </a:cubicBezTo>
                  <a:cubicBezTo>
                    <a:pt x="49" y="13"/>
                    <a:pt x="43" y="7"/>
                    <a:pt x="39" y="5"/>
                  </a:cubicBezTo>
                  <a:cubicBezTo>
                    <a:pt x="31" y="0"/>
                    <a:pt x="27" y="7"/>
                    <a:pt x="24" y="13"/>
                  </a:cubicBezTo>
                  <a:cubicBezTo>
                    <a:pt x="19" y="20"/>
                    <a:pt x="17" y="30"/>
                    <a:pt x="14" y="37"/>
                  </a:cubicBezTo>
                  <a:cubicBezTo>
                    <a:pt x="9" y="46"/>
                    <a:pt x="0" y="55"/>
                    <a:pt x="4" y="65"/>
                  </a:cubicBezTo>
                  <a:cubicBezTo>
                    <a:pt x="6" y="73"/>
                    <a:pt x="15" y="81"/>
                    <a:pt x="23" y="82"/>
                  </a:cubicBezTo>
                  <a:cubicBezTo>
                    <a:pt x="33" y="84"/>
                    <a:pt x="36" y="77"/>
                    <a:pt x="41" y="6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303565" y="449527"/>
              <a:ext cx="83965" cy="162840"/>
            </a:xfrm>
            <a:custGeom>
              <a:avLst/>
              <a:gdLst>
                <a:gd name="T0" fmla="*/ 42 w 42"/>
                <a:gd name="T1" fmla="*/ 6 h 81"/>
                <a:gd name="T2" fmla="*/ 25 w 42"/>
                <a:gd name="T3" fmla="*/ 3 h 81"/>
                <a:gd name="T4" fmla="*/ 15 w 42"/>
                <a:gd name="T5" fmla="*/ 24 h 81"/>
                <a:gd name="T6" fmla="*/ 9 w 42"/>
                <a:gd name="T7" fmla="*/ 38 h 81"/>
                <a:gd name="T8" fmla="*/ 2 w 42"/>
                <a:gd name="T9" fmla="*/ 51 h 81"/>
                <a:gd name="T10" fmla="*/ 0 w 42"/>
                <a:gd name="T11" fmla="*/ 62 h 81"/>
                <a:gd name="T12" fmla="*/ 5 w 42"/>
                <a:gd name="T13" fmla="*/ 73 h 81"/>
                <a:gd name="T14" fmla="*/ 31 w 42"/>
                <a:gd name="T15" fmla="*/ 80 h 81"/>
                <a:gd name="T16" fmla="*/ 31 w 42"/>
                <a:gd name="T17" fmla="*/ 79 h 81"/>
                <a:gd name="T18" fmla="*/ 7 w 42"/>
                <a:gd name="T19" fmla="*/ 74 h 81"/>
                <a:gd name="T20" fmla="*/ 1 w 42"/>
                <a:gd name="T21" fmla="*/ 61 h 81"/>
                <a:gd name="T22" fmla="*/ 4 w 42"/>
                <a:gd name="T23" fmla="*/ 49 h 81"/>
                <a:gd name="T24" fmla="*/ 12 w 42"/>
                <a:gd name="T25" fmla="*/ 36 h 81"/>
                <a:gd name="T26" fmla="*/ 17 w 42"/>
                <a:gd name="T27" fmla="*/ 22 h 81"/>
                <a:gd name="T28" fmla="*/ 30 w 42"/>
                <a:gd name="T29" fmla="*/ 2 h 81"/>
                <a:gd name="T30" fmla="*/ 41 w 42"/>
                <a:gd name="T31" fmla="*/ 7 h 81"/>
                <a:gd name="T32" fmla="*/ 42 w 42"/>
                <a:gd name="T33" fmla="*/ 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81">
                  <a:moveTo>
                    <a:pt x="42" y="6"/>
                  </a:moveTo>
                  <a:cubicBezTo>
                    <a:pt x="40" y="0"/>
                    <a:pt x="30" y="0"/>
                    <a:pt x="25" y="3"/>
                  </a:cubicBezTo>
                  <a:cubicBezTo>
                    <a:pt x="18" y="8"/>
                    <a:pt x="17" y="17"/>
                    <a:pt x="15" y="24"/>
                  </a:cubicBezTo>
                  <a:cubicBezTo>
                    <a:pt x="14" y="29"/>
                    <a:pt x="12" y="34"/>
                    <a:pt x="9" y="38"/>
                  </a:cubicBezTo>
                  <a:cubicBezTo>
                    <a:pt x="7" y="43"/>
                    <a:pt x="4" y="47"/>
                    <a:pt x="2" y="51"/>
                  </a:cubicBezTo>
                  <a:cubicBezTo>
                    <a:pt x="1" y="54"/>
                    <a:pt x="0" y="58"/>
                    <a:pt x="0" y="62"/>
                  </a:cubicBezTo>
                  <a:cubicBezTo>
                    <a:pt x="0" y="66"/>
                    <a:pt x="3" y="70"/>
                    <a:pt x="5" y="73"/>
                  </a:cubicBezTo>
                  <a:cubicBezTo>
                    <a:pt x="12" y="80"/>
                    <a:pt x="22" y="81"/>
                    <a:pt x="31" y="80"/>
                  </a:cubicBezTo>
                  <a:cubicBezTo>
                    <a:pt x="31" y="80"/>
                    <a:pt x="31" y="79"/>
                    <a:pt x="31" y="79"/>
                  </a:cubicBezTo>
                  <a:cubicBezTo>
                    <a:pt x="23" y="80"/>
                    <a:pt x="14" y="80"/>
                    <a:pt x="7" y="74"/>
                  </a:cubicBezTo>
                  <a:cubicBezTo>
                    <a:pt x="4" y="71"/>
                    <a:pt x="1" y="66"/>
                    <a:pt x="1" y="61"/>
                  </a:cubicBezTo>
                  <a:cubicBezTo>
                    <a:pt x="0" y="57"/>
                    <a:pt x="2" y="53"/>
                    <a:pt x="4" y="49"/>
                  </a:cubicBezTo>
                  <a:cubicBezTo>
                    <a:pt x="6" y="45"/>
                    <a:pt x="9" y="40"/>
                    <a:pt x="12" y="36"/>
                  </a:cubicBezTo>
                  <a:cubicBezTo>
                    <a:pt x="14" y="31"/>
                    <a:pt x="15" y="27"/>
                    <a:pt x="17" y="22"/>
                  </a:cubicBezTo>
                  <a:cubicBezTo>
                    <a:pt x="19" y="14"/>
                    <a:pt x="20" y="4"/>
                    <a:pt x="30" y="2"/>
                  </a:cubicBezTo>
                  <a:cubicBezTo>
                    <a:pt x="34" y="1"/>
                    <a:pt x="40" y="2"/>
                    <a:pt x="41" y="7"/>
                  </a:cubicBezTo>
                  <a:cubicBezTo>
                    <a:pt x="41" y="7"/>
                    <a:pt x="42" y="7"/>
                    <a:pt x="4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345971" y="420691"/>
              <a:ext cx="270552" cy="282426"/>
            </a:xfrm>
            <a:custGeom>
              <a:avLst/>
              <a:gdLst>
                <a:gd name="T0" fmla="*/ 81 w 135"/>
                <a:gd name="T1" fmla="*/ 2 h 140"/>
                <a:gd name="T2" fmla="*/ 54 w 135"/>
                <a:gd name="T3" fmla="*/ 1 h 140"/>
                <a:gd name="T4" fmla="*/ 20 w 135"/>
                <a:gd name="T5" fmla="*/ 17 h 140"/>
                <a:gd name="T6" fmla="*/ 7 w 135"/>
                <a:gd name="T7" fmla="*/ 41 h 140"/>
                <a:gd name="T8" fmla="*/ 0 w 135"/>
                <a:gd name="T9" fmla="*/ 83 h 140"/>
                <a:gd name="T10" fmla="*/ 7 w 135"/>
                <a:gd name="T11" fmla="*/ 113 h 140"/>
                <a:gd name="T12" fmla="*/ 29 w 135"/>
                <a:gd name="T13" fmla="*/ 134 h 140"/>
                <a:gd name="T14" fmla="*/ 67 w 135"/>
                <a:gd name="T15" fmla="*/ 136 h 140"/>
                <a:gd name="T16" fmla="*/ 111 w 135"/>
                <a:gd name="T17" fmla="*/ 112 h 140"/>
                <a:gd name="T18" fmla="*/ 133 w 135"/>
                <a:gd name="T19" fmla="*/ 77 h 140"/>
                <a:gd name="T20" fmla="*/ 127 w 135"/>
                <a:gd name="T21" fmla="*/ 52 h 140"/>
                <a:gd name="T22" fmla="*/ 81 w 135"/>
                <a:gd name="T23" fmla="*/ 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" h="140">
                  <a:moveTo>
                    <a:pt x="81" y="2"/>
                  </a:moveTo>
                  <a:cubicBezTo>
                    <a:pt x="81" y="2"/>
                    <a:pt x="64" y="0"/>
                    <a:pt x="54" y="1"/>
                  </a:cubicBezTo>
                  <a:cubicBezTo>
                    <a:pt x="45" y="3"/>
                    <a:pt x="27" y="9"/>
                    <a:pt x="20" y="17"/>
                  </a:cubicBezTo>
                  <a:cubicBezTo>
                    <a:pt x="13" y="24"/>
                    <a:pt x="11" y="31"/>
                    <a:pt x="7" y="41"/>
                  </a:cubicBezTo>
                  <a:cubicBezTo>
                    <a:pt x="4" y="51"/>
                    <a:pt x="1" y="75"/>
                    <a:pt x="0" y="83"/>
                  </a:cubicBezTo>
                  <a:cubicBezTo>
                    <a:pt x="0" y="90"/>
                    <a:pt x="3" y="107"/>
                    <a:pt x="7" y="113"/>
                  </a:cubicBezTo>
                  <a:cubicBezTo>
                    <a:pt x="11" y="119"/>
                    <a:pt x="15" y="131"/>
                    <a:pt x="29" y="134"/>
                  </a:cubicBezTo>
                  <a:cubicBezTo>
                    <a:pt x="44" y="138"/>
                    <a:pt x="47" y="140"/>
                    <a:pt x="67" y="136"/>
                  </a:cubicBezTo>
                  <a:cubicBezTo>
                    <a:pt x="88" y="131"/>
                    <a:pt x="96" y="125"/>
                    <a:pt x="111" y="112"/>
                  </a:cubicBezTo>
                  <a:cubicBezTo>
                    <a:pt x="126" y="100"/>
                    <a:pt x="132" y="82"/>
                    <a:pt x="133" y="77"/>
                  </a:cubicBezTo>
                  <a:cubicBezTo>
                    <a:pt x="135" y="72"/>
                    <a:pt x="134" y="62"/>
                    <a:pt x="127" y="52"/>
                  </a:cubicBezTo>
                  <a:cubicBezTo>
                    <a:pt x="121" y="43"/>
                    <a:pt x="104" y="12"/>
                    <a:pt x="8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8343427" y="420691"/>
              <a:ext cx="273096" cy="285819"/>
            </a:xfrm>
            <a:custGeom>
              <a:avLst/>
              <a:gdLst>
                <a:gd name="T0" fmla="*/ 20 w 136"/>
                <a:gd name="T1" fmla="*/ 18 h 142"/>
                <a:gd name="T2" fmla="*/ 6 w 136"/>
                <a:gd name="T3" fmla="*/ 45 h 142"/>
                <a:gd name="T4" fmla="*/ 1 w 136"/>
                <a:gd name="T5" fmla="*/ 83 h 142"/>
                <a:gd name="T6" fmla="*/ 27 w 136"/>
                <a:gd name="T7" fmla="*/ 135 h 142"/>
                <a:gd name="T8" fmla="*/ 78 w 136"/>
                <a:gd name="T9" fmla="*/ 134 h 142"/>
                <a:gd name="T10" fmla="*/ 125 w 136"/>
                <a:gd name="T11" fmla="*/ 99 h 142"/>
                <a:gd name="T12" fmla="*/ 135 w 136"/>
                <a:gd name="T13" fmla="*/ 79 h 142"/>
                <a:gd name="T14" fmla="*/ 133 w 136"/>
                <a:gd name="T15" fmla="*/ 59 h 142"/>
                <a:gd name="T16" fmla="*/ 123 w 136"/>
                <a:gd name="T17" fmla="*/ 40 h 142"/>
                <a:gd name="T18" fmla="*/ 107 w 136"/>
                <a:gd name="T19" fmla="*/ 16 h 142"/>
                <a:gd name="T20" fmla="*/ 90 w 136"/>
                <a:gd name="T21" fmla="*/ 3 h 142"/>
                <a:gd name="T22" fmla="*/ 68 w 136"/>
                <a:gd name="T23" fmla="*/ 0 h 142"/>
                <a:gd name="T24" fmla="*/ 20 w 136"/>
                <a:gd name="T25" fmla="*/ 18 h 142"/>
                <a:gd name="T26" fmla="*/ 21 w 136"/>
                <a:gd name="T27" fmla="*/ 19 h 142"/>
                <a:gd name="T28" fmla="*/ 61 w 136"/>
                <a:gd name="T29" fmla="*/ 2 h 142"/>
                <a:gd name="T30" fmla="*/ 97 w 136"/>
                <a:gd name="T31" fmla="*/ 9 h 142"/>
                <a:gd name="T32" fmla="*/ 121 w 136"/>
                <a:gd name="T33" fmla="*/ 41 h 142"/>
                <a:gd name="T34" fmla="*/ 134 w 136"/>
                <a:gd name="T35" fmla="*/ 74 h 142"/>
                <a:gd name="T36" fmla="*/ 127 w 136"/>
                <a:gd name="T37" fmla="*/ 92 h 142"/>
                <a:gd name="T38" fmla="*/ 115 w 136"/>
                <a:gd name="T39" fmla="*/ 108 h 142"/>
                <a:gd name="T40" fmla="*/ 89 w 136"/>
                <a:gd name="T41" fmla="*/ 128 h 142"/>
                <a:gd name="T42" fmla="*/ 33 w 136"/>
                <a:gd name="T43" fmla="*/ 135 h 142"/>
                <a:gd name="T44" fmla="*/ 3 w 136"/>
                <a:gd name="T45" fmla="*/ 85 h 142"/>
                <a:gd name="T46" fmla="*/ 7 w 136"/>
                <a:gd name="T47" fmla="*/ 50 h 142"/>
                <a:gd name="T48" fmla="*/ 21 w 136"/>
                <a:gd name="T49" fmla="*/ 19 h 142"/>
                <a:gd name="T50" fmla="*/ 20 w 136"/>
                <a:gd name="T51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6" h="142">
                  <a:moveTo>
                    <a:pt x="20" y="18"/>
                  </a:moveTo>
                  <a:cubicBezTo>
                    <a:pt x="12" y="25"/>
                    <a:pt x="8" y="34"/>
                    <a:pt x="6" y="45"/>
                  </a:cubicBezTo>
                  <a:cubicBezTo>
                    <a:pt x="3" y="57"/>
                    <a:pt x="2" y="70"/>
                    <a:pt x="1" y="83"/>
                  </a:cubicBezTo>
                  <a:cubicBezTo>
                    <a:pt x="0" y="103"/>
                    <a:pt x="9" y="126"/>
                    <a:pt x="27" y="135"/>
                  </a:cubicBezTo>
                  <a:cubicBezTo>
                    <a:pt x="43" y="142"/>
                    <a:pt x="62" y="139"/>
                    <a:pt x="78" y="134"/>
                  </a:cubicBezTo>
                  <a:cubicBezTo>
                    <a:pt x="97" y="128"/>
                    <a:pt x="113" y="115"/>
                    <a:pt x="125" y="99"/>
                  </a:cubicBezTo>
                  <a:cubicBezTo>
                    <a:pt x="129" y="93"/>
                    <a:pt x="133" y="86"/>
                    <a:pt x="135" y="79"/>
                  </a:cubicBezTo>
                  <a:cubicBezTo>
                    <a:pt x="136" y="72"/>
                    <a:pt x="135" y="65"/>
                    <a:pt x="133" y="59"/>
                  </a:cubicBezTo>
                  <a:cubicBezTo>
                    <a:pt x="130" y="52"/>
                    <a:pt x="126" y="46"/>
                    <a:pt x="123" y="40"/>
                  </a:cubicBezTo>
                  <a:cubicBezTo>
                    <a:pt x="118" y="32"/>
                    <a:pt x="113" y="24"/>
                    <a:pt x="107" y="16"/>
                  </a:cubicBezTo>
                  <a:cubicBezTo>
                    <a:pt x="103" y="10"/>
                    <a:pt x="97" y="6"/>
                    <a:pt x="90" y="3"/>
                  </a:cubicBezTo>
                  <a:cubicBezTo>
                    <a:pt x="83" y="0"/>
                    <a:pt x="75" y="0"/>
                    <a:pt x="68" y="0"/>
                  </a:cubicBezTo>
                  <a:cubicBezTo>
                    <a:pt x="50" y="0"/>
                    <a:pt x="33" y="5"/>
                    <a:pt x="20" y="18"/>
                  </a:cubicBezTo>
                  <a:cubicBezTo>
                    <a:pt x="19" y="18"/>
                    <a:pt x="20" y="20"/>
                    <a:pt x="21" y="19"/>
                  </a:cubicBezTo>
                  <a:cubicBezTo>
                    <a:pt x="32" y="9"/>
                    <a:pt x="46" y="3"/>
                    <a:pt x="61" y="2"/>
                  </a:cubicBezTo>
                  <a:cubicBezTo>
                    <a:pt x="73" y="1"/>
                    <a:pt x="87" y="2"/>
                    <a:pt x="97" y="9"/>
                  </a:cubicBezTo>
                  <a:cubicBezTo>
                    <a:pt x="108" y="17"/>
                    <a:pt x="114" y="30"/>
                    <a:pt x="121" y="41"/>
                  </a:cubicBezTo>
                  <a:cubicBezTo>
                    <a:pt x="127" y="51"/>
                    <a:pt x="134" y="62"/>
                    <a:pt x="134" y="74"/>
                  </a:cubicBezTo>
                  <a:cubicBezTo>
                    <a:pt x="133" y="81"/>
                    <a:pt x="130" y="87"/>
                    <a:pt x="127" y="92"/>
                  </a:cubicBezTo>
                  <a:cubicBezTo>
                    <a:pt x="124" y="98"/>
                    <a:pt x="119" y="103"/>
                    <a:pt x="115" y="108"/>
                  </a:cubicBezTo>
                  <a:cubicBezTo>
                    <a:pt x="108" y="116"/>
                    <a:pt x="99" y="123"/>
                    <a:pt x="89" y="128"/>
                  </a:cubicBezTo>
                  <a:cubicBezTo>
                    <a:pt x="72" y="136"/>
                    <a:pt x="52" y="140"/>
                    <a:pt x="33" y="135"/>
                  </a:cubicBezTo>
                  <a:cubicBezTo>
                    <a:pt x="13" y="129"/>
                    <a:pt x="2" y="105"/>
                    <a:pt x="3" y="85"/>
                  </a:cubicBezTo>
                  <a:cubicBezTo>
                    <a:pt x="3" y="74"/>
                    <a:pt x="5" y="62"/>
                    <a:pt x="7" y="50"/>
                  </a:cubicBezTo>
                  <a:cubicBezTo>
                    <a:pt x="9" y="39"/>
                    <a:pt x="12" y="27"/>
                    <a:pt x="21" y="19"/>
                  </a:cubicBezTo>
                  <a:cubicBezTo>
                    <a:pt x="22" y="18"/>
                    <a:pt x="21" y="17"/>
                    <a:pt x="20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35"/>
            <p:cNvSpPr/>
            <p:nvPr/>
          </p:nvSpPr>
          <p:spPr bwMode="auto">
            <a:xfrm>
              <a:off x="8484215" y="547910"/>
              <a:ext cx="32229" cy="26292"/>
            </a:xfrm>
            <a:custGeom>
              <a:avLst/>
              <a:gdLst>
                <a:gd name="T0" fmla="*/ 0 w 16"/>
                <a:gd name="T1" fmla="*/ 7 h 13"/>
                <a:gd name="T2" fmla="*/ 7 w 16"/>
                <a:gd name="T3" fmla="*/ 0 h 13"/>
                <a:gd name="T4" fmla="*/ 16 w 16"/>
                <a:gd name="T5" fmla="*/ 0 h 13"/>
                <a:gd name="T6" fmla="*/ 16 w 16"/>
                <a:gd name="T7" fmla="*/ 2 h 13"/>
                <a:gd name="T8" fmla="*/ 15 w 16"/>
                <a:gd name="T9" fmla="*/ 3 h 13"/>
                <a:gd name="T10" fmla="*/ 9 w 16"/>
                <a:gd name="T11" fmla="*/ 12 h 13"/>
                <a:gd name="T12" fmla="*/ 0 w 16"/>
                <a:gd name="T13" fmla="*/ 8 h 13"/>
                <a:gd name="T14" fmla="*/ 0 w 16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0" y="7"/>
                  </a:moveTo>
                  <a:cubicBezTo>
                    <a:pt x="0" y="3"/>
                    <a:pt x="2" y="0"/>
                    <a:pt x="7" y="0"/>
                  </a:cubicBezTo>
                  <a:cubicBezTo>
                    <a:pt x="10" y="0"/>
                    <a:pt x="13" y="3"/>
                    <a:pt x="16" y="0"/>
                  </a:cubicBezTo>
                  <a:cubicBezTo>
                    <a:pt x="16" y="0"/>
                    <a:pt x="16" y="1"/>
                    <a:pt x="16" y="2"/>
                  </a:cubicBezTo>
                  <a:cubicBezTo>
                    <a:pt x="16" y="2"/>
                    <a:pt x="15" y="3"/>
                    <a:pt x="15" y="3"/>
                  </a:cubicBezTo>
                  <a:cubicBezTo>
                    <a:pt x="14" y="8"/>
                    <a:pt x="14" y="11"/>
                    <a:pt x="9" y="12"/>
                  </a:cubicBezTo>
                  <a:cubicBezTo>
                    <a:pt x="6" y="13"/>
                    <a:pt x="1" y="11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8345971" y="561480"/>
              <a:ext cx="33925" cy="28836"/>
            </a:xfrm>
            <a:custGeom>
              <a:avLst/>
              <a:gdLst>
                <a:gd name="T0" fmla="*/ 17 w 17"/>
                <a:gd name="T1" fmla="*/ 6 h 14"/>
                <a:gd name="T2" fmla="*/ 9 w 17"/>
                <a:gd name="T3" fmla="*/ 1 h 14"/>
                <a:gd name="T4" fmla="*/ 0 w 17"/>
                <a:gd name="T5" fmla="*/ 3 h 14"/>
                <a:gd name="T6" fmla="*/ 0 w 17"/>
                <a:gd name="T7" fmla="*/ 4 h 14"/>
                <a:gd name="T8" fmla="*/ 2 w 17"/>
                <a:gd name="T9" fmla="*/ 6 h 14"/>
                <a:gd name="T10" fmla="*/ 10 w 17"/>
                <a:gd name="T11" fmla="*/ 13 h 14"/>
                <a:gd name="T12" fmla="*/ 17 w 17"/>
                <a:gd name="T13" fmla="*/ 7 h 14"/>
                <a:gd name="T14" fmla="*/ 17 w 17"/>
                <a:gd name="T15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4">
                  <a:moveTo>
                    <a:pt x="17" y="6"/>
                  </a:moveTo>
                  <a:cubicBezTo>
                    <a:pt x="16" y="3"/>
                    <a:pt x="13" y="0"/>
                    <a:pt x="9" y="1"/>
                  </a:cubicBezTo>
                  <a:cubicBezTo>
                    <a:pt x="6" y="1"/>
                    <a:pt x="4" y="5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1" y="5"/>
                    <a:pt x="2" y="5"/>
                    <a:pt x="2" y="6"/>
                  </a:cubicBezTo>
                  <a:cubicBezTo>
                    <a:pt x="4" y="10"/>
                    <a:pt x="4" y="13"/>
                    <a:pt x="10" y="13"/>
                  </a:cubicBezTo>
                  <a:cubicBezTo>
                    <a:pt x="13" y="14"/>
                    <a:pt x="17" y="11"/>
                    <a:pt x="17" y="7"/>
                  </a:cubicBezTo>
                  <a:cubicBezTo>
                    <a:pt x="17" y="7"/>
                    <a:pt x="17" y="7"/>
                    <a:pt x="17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8400251" y="584380"/>
              <a:ext cx="57673" cy="38166"/>
            </a:xfrm>
            <a:custGeom>
              <a:avLst/>
              <a:gdLst>
                <a:gd name="T0" fmla="*/ 12 w 29"/>
                <a:gd name="T1" fmla="*/ 18 h 19"/>
                <a:gd name="T2" fmla="*/ 11 w 29"/>
                <a:gd name="T3" fmla="*/ 1 h 19"/>
                <a:gd name="T4" fmla="*/ 25 w 29"/>
                <a:gd name="T5" fmla="*/ 10 h 19"/>
                <a:gd name="T6" fmla="*/ 12 w 29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9">
                  <a:moveTo>
                    <a:pt x="12" y="18"/>
                  </a:moveTo>
                  <a:cubicBezTo>
                    <a:pt x="0" y="15"/>
                    <a:pt x="0" y="4"/>
                    <a:pt x="11" y="1"/>
                  </a:cubicBezTo>
                  <a:cubicBezTo>
                    <a:pt x="17" y="0"/>
                    <a:pt x="29" y="1"/>
                    <a:pt x="25" y="10"/>
                  </a:cubicBezTo>
                  <a:cubicBezTo>
                    <a:pt x="23" y="16"/>
                    <a:pt x="18" y="19"/>
                    <a:pt x="12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8412125" y="593709"/>
              <a:ext cx="7633" cy="8481"/>
            </a:xfrm>
            <a:custGeom>
              <a:avLst/>
              <a:gdLst>
                <a:gd name="T0" fmla="*/ 3 w 4"/>
                <a:gd name="T1" fmla="*/ 2 h 4"/>
                <a:gd name="T2" fmla="*/ 1 w 4"/>
                <a:gd name="T3" fmla="*/ 1 h 4"/>
                <a:gd name="T4" fmla="*/ 3 w 4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3" y="4"/>
                    <a:pt x="0" y="3"/>
                    <a:pt x="1" y="1"/>
                  </a:cubicBezTo>
                  <a:cubicBezTo>
                    <a:pt x="2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8429935" y="630178"/>
              <a:ext cx="4241" cy="32229"/>
            </a:xfrm>
            <a:custGeom>
              <a:avLst/>
              <a:gdLst>
                <a:gd name="T0" fmla="*/ 0 w 2"/>
                <a:gd name="T1" fmla="*/ 0 h 16"/>
                <a:gd name="T2" fmla="*/ 1 w 2"/>
                <a:gd name="T3" fmla="*/ 9 h 16"/>
                <a:gd name="T4" fmla="*/ 2 w 2"/>
                <a:gd name="T5" fmla="*/ 16 h 16"/>
                <a:gd name="T6" fmla="*/ 2 w 2"/>
                <a:gd name="T7" fmla="*/ 16 h 16"/>
                <a:gd name="T8" fmla="*/ 2 w 2"/>
                <a:gd name="T9" fmla="*/ 10 h 16"/>
                <a:gd name="T10" fmla="*/ 1 w 2"/>
                <a:gd name="T11" fmla="*/ 0 h 16"/>
                <a:gd name="T12" fmla="*/ 0 w 2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16">
                  <a:moveTo>
                    <a:pt x="0" y="0"/>
                  </a:moveTo>
                  <a:cubicBezTo>
                    <a:pt x="1" y="3"/>
                    <a:pt x="1" y="6"/>
                    <a:pt x="1" y="9"/>
                  </a:cubicBezTo>
                  <a:cubicBezTo>
                    <a:pt x="1" y="11"/>
                    <a:pt x="1" y="14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4"/>
                    <a:pt x="2" y="12"/>
                    <a:pt x="2" y="10"/>
                  </a:cubicBezTo>
                  <a:cubicBezTo>
                    <a:pt x="2" y="7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40"/>
            <p:cNvSpPr/>
            <p:nvPr/>
          </p:nvSpPr>
          <p:spPr bwMode="auto">
            <a:xfrm>
              <a:off x="8425695" y="658166"/>
              <a:ext cx="16115" cy="5937"/>
            </a:xfrm>
            <a:custGeom>
              <a:avLst/>
              <a:gdLst>
                <a:gd name="T0" fmla="*/ 7 w 8"/>
                <a:gd name="T1" fmla="*/ 0 h 3"/>
                <a:gd name="T2" fmla="*/ 1 w 8"/>
                <a:gd name="T3" fmla="*/ 1 h 3"/>
                <a:gd name="T4" fmla="*/ 2 w 8"/>
                <a:gd name="T5" fmla="*/ 3 h 3"/>
                <a:gd name="T6" fmla="*/ 7 w 8"/>
                <a:gd name="T7" fmla="*/ 2 h 3"/>
                <a:gd name="T8" fmla="*/ 7 w 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7" y="0"/>
                  </a:moveTo>
                  <a:cubicBezTo>
                    <a:pt x="5" y="1"/>
                    <a:pt x="3" y="1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4" y="3"/>
                    <a:pt x="5" y="2"/>
                    <a:pt x="7" y="2"/>
                  </a:cubicBezTo>
                  <a:cubicBezTo>
                    <a:pt x="8" y="2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504571" y="408817"/>
              <a:ext cx="136549" cy="146726"/>
            </a:xfrm>
            <a:custGeom>
              <a:avLst/>
              <a:gdLst>
                <a:gd name="T0" fmla="*/ 15 w 68"/>
                <a:gd name="T1" fmla="*/ 27 h 73"/>
                <a:gd name="T2" fmla="*/ 5 w 68"/>
                <a:gd name="T3" fmla="*/ 18 h 73"/>
                <a:gd name="T4" fmla="*/ 0 w 68"/>
                <a:gd name="T5" fmla="*/ 11 h 73"/>
                <a:gd name="T6" fmla="*/ 15 w 68"/>
                <a:gd name="T7" fmla="*/ 0 h 73"/>
                <a:gd name="T8" fmla="*/ 42 w 68"/>
                <a:gd name="T9" fmla="*/ 9 h 73"/>
                <a:gd name="T10" fmla="*/ 65 w 68"/>
                <a:gd name="T11" fmla="*/ 22 h 73"/>
                <a:gd name="T12" fmla="*/ 59 w 68"/>
                <a:gd name="T13" fmla="*/ 48 h 73"/>
                <a:gd name="T14" fmla="*/ 49 w 68"/>
                <a:gd name="T15" fmla="*/ 67 h 73"/>
                <a:gd name="T16" fmla="*/ 34 w 68"/>
                <a:gd name="T17" fmla="*/ 55 h 73"/>
                <a:gd name="T18" fmla="*/ 15 w 68"/>
                <a:gd name="T19" fmla="*/ 27 h 73"/>
                <a:gd name="T20" fmla="*/ 15 w 68"/>
                <a:gd name="T21" fmla="*/ 2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73">
                  <a:moveTo>
                    <a:pt x="15" y="27"/>
                  </a:moveTo>
                  <a:cubicBezTo>
                    <a:pt x="12" y="23"/>
                    <a:pt x="9" y="20"/>
                    <a:pt x="5" y="18"/>
                  </a:cubicBezTo>
                  <a:cubicBezTo>
                    <a:pt x="2" y="16"/>
                    <a:pt x="0" y="15"/>
                    <a:pt x="0" y="11"/>
                  </a:cubicBezTo>
                  <a:cubicBezTo>
                    <a:pt x="1" y="4"/>
                    <a:pt x="9" y="0"/>
                    <a:pt x="15" y="0"/>
                  </a:cubicBezTo>
                  <a:cubicBezTo>
                    <a:pt x="24" y="0"/>
                    <a:pt x="34" y="6"/>
                    <a:pt x="42" y="9"/>
                  </a:cubicBezTo>
                  <a:cubicBezTo>
                    <a:pt x="48" y="12"/>
                    <a:pt x="62" y="15"/>
                    <a:pt x="65" y="22"/>
                  </a:cubicBezTo>
                  <a:cubicBezTo>
                    <a:pt x="68" y="30"/>
                    <a:pt x="62" y="41"/>
                    <a:pt x="59" y="48"/>
                  </a:cubicBezTo>
                  <a:cubicBezTo>
                    <a:pt x="57" y="54"/>
                    <a:pt x="55" y="63"/>
                    <a:pt x="49" y="67"/>
                  </a:cubicBezTo>
                  <a:cubicBezTo>
                    <a:pt x="41" y="73"/>
                    <a:pt x="37" y="61"/>
                    <a:pt x="34" y="55"/>
                  </a:cubicBezTo>
                  <a:cubicBezTo>
                    <a:pt x="28" y="45"/>
                    <a:pt x="24" y="36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42"/>
            <p:cNvSpPr/>
            <p:nvPr/>
          </p:nvSpPr>
          <p:spPr bwMode="auto">
            <a:xfrm>
              <a:off x="8507963" y="404577"/>
              <a:ext cx="134852" cy="150966"/>
            </a:xfrm>
            <a:custGeom>
              <a:avLst/>
              <a:gdLst>
                <a:gd name="T0" fmla="*/ 1 w 67"/>
                <a:gd name="T1" fmla="*/ 9 h 75"/>
                <a:gd name="T2" fmla="*/ 29 w 67"/>
                <a:gd name="T3" fmla="*/ 4 h 75"/>
                <a:gd name="T4" fmla="*/ 45 w 67"/>
                <a:gd name="T5" fmla="*/ 12 h 75"/>
                <a:gd name="T6" fmla="*/ 58 w 67"/>
                <a:gd name="T7" fmla="*/ 16 h 75"/>
                <a:gd name="T8" fmla="*/ 66 w 67"/>
                <a:gd name="T9" fmla="*/ 26 h 75"/>
                <a:gd name="T10" fmla="*/ 63 w 67"/>
                <a:gd name="T11" fmla="*/ 38 h 75"/>
                <a:gd name="T12" fmla="*/ 58 w 67"/>
                <a:gd name="T13" fmla="*/ 48 h 75"/>
                <a:gd name="T14" fmla="*/ 55 w 67"/>
                <a:gd name="T15" fmla="*/ 55 h 75"/>
                <a:gd name="T16" fmla="*/ 46 w 67"/>
                <a:gd name="T17" fmla="*/ 70 h 75"/>
                <a:gd name="T18" fmla="*/ 32 w 67"/>
                <a:gd name="T19" fmla="*/ 60 h 75"/>
                <a:gd name="T20" fmla="*/ 28 w 67"/>
                <a:gd name="T21" fmla="*/ 48 h 75"/>
                <a:gd name="T22" fmla="*/ 22 w 67"/>
                <a:gd name="T23" fmla="*/ 37 h 75"/>
                <a:gd name="T24" fmla="*/ 13 w 67"/>
                <a:gd name="T25" fmla="*/ 25 h 75"/>
                <a:gd name="T26" fmla="*/ 9 w 67"/>
                <a:gd name="T27" fmla="*/ 20 h 75"/>
                <a:gd name="T28" fmla="*/ 4 w 67"/>
                <a:gd name="T29" fmla="*/ 16 h 75"/>
                <a:gd name="T30" fmla="*/ 4 w 67"/>
                <a:gd name="T31" fmla="*/ 16 h 75"/>
                <a:gd name="T32" fmla="*/ 7 w 67"/>
                <a:gd name="T33" fmla="*/ 20 h 75"/>
                <a:gd name="T34" fmla="*/ 13 w 67"/>
                <a:gd name="T35" fmla="*/ 26 h 75"/>
                <a:gd name="T36" fmla="*/ 23 w 67"/>
                <a:gd name="T37" fmla="*/ 40 h 75"/>
                <a:gd name="T38" fmla="*/ 30 w 67"/>
                <a:gd name="T39" fmla="*/ 55 h 75"/>
                <a:gd name="T40" fmla="*/ 35 w 67"/>
                <a:gd name="T41" fmla="*/ 67 h 75"/>
                <a:gd name="T42" fmla="*/ 42 w 67"/>
                <a:gd name="T43" fmla="*/ 72 h 75"/>
                <a:gd name="T44" fmla="*/ 48 w 67"/>
                <a:gd name="T45" fmla="*/ 68 h 75"/>
                <a:gd name="T46" fmla="*/ 57 w 67"/>
                <a:gd name="T47" fmla="*/ 52 h 75"/>
                <a:gd name="T48" fmla="*/ 66 w 67"/>
                <a:gd name="T49" fmla="*/ 32 h 75"/>
                <a:gd name="T50" fmla="*/ 66 w 67"/>
                <a:gd name="T51" fmla="*/ 23 h 75"/>
                <a:gd name="T52" fmla="*/ 58 w 67"/>
                <a:gd name="T53" fmla="*/ 16 h 75"/>
                <a:gd name="T54" fmla="*/ 44 w 67"/>
                <a:gd name="T55" fmla="*/ 11 h 75"/>
                <a:gd name="T56" fmla="*/ 29 w 67"/>
                <a:gd name="T57" fmla="*/ 3 h 75"/>
                <a:gd name="T58" fmla="*/ 4 w 67"/>
                <a:gd name="T59" fmla="*/ 5 h 75"/>
                <a:gd name="T60" fmla="*/ 0 w 67"/>
                <a:gd name="T61" fmla="*/ 8 h 75"/>
                <a:gd name="T62" fmla="*/ 1 w 67"/>
                <a:gd name="T63" fmla="*/ 9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" h="75">
                  <a:moveTo>
                    <a:pt x="1" y="9"/>
                  </a:moveTo>
                  <a:cubicBezTo>
                    <a:pt x="8" y="1"/>
                    <a:pt x="19" y="1"/>
                    <a:pt x="29" y="4"/>
                  </a:cubicBezTo>
                  <a:cubicBezTo>
                    <a:pt x="34" y="6"/>
                    <a:pt x="39" y="9"/>
                    <a:pt x="45" y="12"/>
                  </a:cubicBezTo>
                  <a:cubicBezTo>
                    <a:pt x="49" y="14"/>
                    <a:pt x="54" y="15"/>
                    <a:pt x="58" y="16"/>
                  </a:cubicBezTo>
                  <a:cubicBezTo>
                    <a:pt x="62" y="18"/>
                    <a:pt x="65" y="22"/>
                    <a:pt x="66" y="26"/>
                  </a:cubicBezTo>
                  <a:cubicBezTo>
                    <a:pt x="66" y="30"/>
                    <a:pt x="64" y="34"/>
                    <a:pt x="63" y="38"/>
                  </a:cubicBezTo>
                  <a:cubicBezTo>
                    <a:pt x="61" y="41"/>
                    <a:pt x="59" y="45"/>
                    <a:pt x="58" y="48"/>
                  </a:cubicBezTo>
                  <a:cubicBezTo>
                    <a:pt x="57" y="50"/>
                    <a:pt x="56" y="53"/>
                    <a:pt x="55" y="55"/>
                  </a:cubicBezTo>
                  <a:cubicBezTo>
                    <a:pt x="53" y="60"/>
                    <a:pt x="50" y="66"/>
                    <a:pt x="46" y="70"/>
                  </a:cubicBezTo>
                  <a:cubicBezTo>
                    <a:pt x="39" y="75"/>
                    <a:pt x="34" y="65"/>
                    <a:pt x="32" y="60"/>
                  </a:cubicBezTo>
                  <a:cubicBezTo>
                    <a:pt x="31" y="56"/>
                    <a:pt x="30" y="52"/>
                    <a:pt x="28" y="48"/>
                  </a:cubicBezTo>
                  <a:cubicBezTo>
                    <a:pt x="27" y="44"/>
                    <a:pt x="24" y="40"/>
                    <a:pt x="22" y="37"/>
                  </a:cubicBezTo>
                  <a:cubicBezTo>
                    <a:pt x="19" y="33"/>
                    <a:pt x="16" y="29"/>
                    <a:pt x="13" y="25"/>
                  </a:cubicBezTo>
                  <a:cubicBezTo>
                    <a:pt x="12" y="23"/>
                    <a:pt x="10" y="22"/>
                    <a:pt x="9" y="20"/>
                  </a:cubicBezTo>
                  <a:cubicBezTo>
                    <a:pt x="7" y="19"/>
                    <a:pt x="5" y="18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8"/>
                    <a:pt x="6" y="19"/>
                    <a:pt x="7" y="20"/>
                  </a:cubicBezTo>
                  <a:cubicBezTo>
                    <a:pt x="9" y="22"/>
                    <a:pt x="11" y="24"/>
                    <a:pt x="13" y="26"/>
                  </a:cubicBezTo>
                  <a:cubicBezTo>
                    <a:pt x="17" y="30"/>
                    <a:pt x="20" y="35"/>
                    <a:pt x="23" y="40"/>
                  </a:cubicBezTo>
                  <a:cubicBezTo>
                    <a:pt x="26" y="45"/>
                    <a:pt x="28" y="49"/>
                    <a:pt x="30" y="55"/>
                  </a:cubicBezTo>
                  <a:cubicBezTo>
                    <a:pt x="31" y="59"/>
                    <a:pt x="32" y="64"/>
                    <a:pt x="35" y="67"/>
                  </a:cubicBezTo>
                  <a:cubicBezTo>
                    <a:pt x="37" y="70"/>
                    <a:pt x="39" y="72"/>
                    <a:pt x="42" y="72"/>
                  </a:cubicBezTo>
                  <a:cubicBezTo>
                    <a:pt x="45" y="72"/>
                    <a:pt x="47" y="70"/>
                    <a:pt x="48" y="68"/>
                  </a:cubicBezTo>
                  <a:cubicBezTo>
                    <a:pt x="53" y="64"/>
                    <a:pt x="55" y="57"/>
                    <a:pt x="57" y="52"/>
                  </a:cubicBezTo>
                  <a:cubicBezTo>
                    <a:pt x="59" y="45"/>
                    <a:pt x="64" y="39"/>
                    <a:pt x="66" y="32"/>
                  </a:cubicBezTo>
                  <a:cubicBezTo>
                    <a:pt x="67" y="29"/>
                    <a:pt x="67" y="26"/>
                    <a:pt x="66" y="23"/>
                  </a:cubicBezTo>
                  <a:cubicBezTo>
                    <a:pt x="64" y="19"/>
                    <a:pt x="61" y="17"/>
                    <a:pt x="58" y="16"/>
                  </a:cubicBezTo>
                  <a:cubicBezTo>
                    <a:pt x="53" y="14"/>
                    <a:pt x="49" y="13"/>
                    <a:pt x="44" y="11"/>
                  </a:cubicBezTo>
                  <a:cubicBezTo>
                    <a:pt x="39" y="8"/>
                    <a:pt x="34" y="6"/>
                    <a:pt x="29" y="3"/>
                  </a:cubicBezTo>
                  <a:cubicBezTo>
                    <a:pt x="21" y="0"/>
                    <a:pt x="11" y="0"/>
                    <a:pt x="4" y="5"/>
                  </a:cubicBezTo>
                  <a:cubicBezTo>
                    <a:pt x="2" y="6"/>
                    <a:pt x="1" y="7"/>
                    <a:pt x="0" y="8"/>
                  </a:cubicBezTo>
                  <a:cubicBezTo>
                    <a:pt x="0" y="8"/>
                    <a:pt x="0" y="9"/>
                    <a:pt x="1" y="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9138121" y="634419"/>
              <a:ext cx="70395" cy="38166"/>
            </a:xfrm>
            <a:custGeom>
              <a:avLst/>
              <a:gdLst>
                <a:gd name="T0" fmla="*/ 4 w 35"/>
                <a:gd name="T1" fmla="*/ 16 h 19"/>
                <a:gd name="T2" fmla="*/ 12 w 35"/>
                <a:gd name="T3" fmla="*/ 13 h 19"/>
                <a:gd name="T4" fmla="*/ 23 w 35"/>
                <a:gd name="T5" fmla="*/ 14 h 19"/>
                <a:gd name="T6" fmla="*/ 32 w 35"/>
                <a:gd name="T7" fmla="*/ 13 h 19"/>
                <a:gd name="T8" fmla="*/ 33 w 35"/>
                <a:gd name="T9" fmla="*/ 3 h 19"/>
                <a:gd name="T10" fmla="*/ 25 w 35"/>
                <a:gd name="T11" fmla="*/ 3 h 19"/>
                <a:gd name="T12" fmla="*/ 14 w 35"/>
                <a:gd name="T13" fmla="*/ 5 h 19"/>
                <a:gd name="T14" fmla="*/ 6 w 35"/>
                <a:gd name="T15" fmla="*/ 1 h 19"/>
                <a:gd name="T16" fmla="*/ 0 w 35"/>
                <a:gd name="T17" fmla="*/ 6 h 19"/>
                <a:gd name="T18" fmla="*/ 3 w 35"/>
                <a:gd name="T19" fmla="*/ 15 h 19"/>
                <a:gd name="T20" fmla="*/ 4 w 35"/>
                <a:gd name="T21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9">
                  <a:moveTo>
                    <a:pt x="4" y="16"/>
                  </a:moveTo>
                  <a:cubicBezTo>
                    <a:pt x="7" y="18"/>
                    <a:pt x="9" y="15"/>
                    <a:pt x="12" y="13"/>
                  </a:cubicBezTo>
                  <a:cubicBezTo>
                    <a:pt x="17" y="11"/>
                    <a:pt x="18" y="11"/>
                    <a:pt x="23" y="14"/>
                  </a:cubicBezTo>
                  <a:cubicBezTo>
                    <a:pt x="27" y="16"/>
                    <a:pt x="30" y="19"/>
                    <a:pt x="32" y="13"/>
                  </a:cubicBezTo>
                  <a:cubicBezTo>
                    <a:pt x="33" y="10"/>
                    <a:pt x="35" y="6"/>
                    <a:pt x="33" y="3"/>
                  </a:cubicBezTo>
                  <a:cubicBezTo>
                    <a:pt x="31" y="1"/>
                    <a:pt x="27" y="2"/>
                    <a:pt x="25" y="3"/>
                  </a:cubicBezTo>
                  <a:cubicBezTo>
                    <a:pt x="21" y="4"/>
                    <a:pt x="18" y="7"/>
                    <a:pt x="14" y="5"/>
                  </a:cubicBezTo>
                  <a:cubicBezTo>
                    <a:pt x="11" y="4"/>
                    <a:pt x="9" y="2"/>
                    <a:pt x="6" y="1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8"/>
                    <a:pt x="1" y="14"/>
                    <a:pt x="3" y="15"/>
                  </a:cubicBezTo>
                  <a:cubicBezTo>
                    <a:pt x="3" y="15"/>
                    <a:pt x="3" y="16"/>
                    <a:pt x="4" y="16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9252617" y="602190"/>
              <a:ext cx="96686" cy="646272"/>
            </a:xfrm>
            <a:custGeom>
              <a:avLst/>
              <a:gdLst>
                <a:gd name="T0" fmla="*/ 1 w 48"/>
                <a:gd name="T1" fmla="*/ 66 h 321"/>
                <a:gd name="T2" fmla="*/ 8 w 48"/>
                <a:gd name="T3" fmla="*/ 77 h 321"/>
                <a:gd name="T4" fmla="*/ 13 w 48"/>
                <a:gd name="T5" fmla="*/ 122 h 321"/>
                <a:gd name="T6" fmla="*/ 18 w 48"/>
                <a:gd name="T7" fmla="*/ 189 h 321"/>
                <a:gd name="T8" fmla="*/ 20 w 48"/>
                <a:gd name="T9" fmla="*/ 234 h 321"/>
                <a:gd name="T10" fmla="*/ 21 w 48"/>
                <a:gd name="T11" fmla="*/ 270 h 321"/>
                <a:gd name="T12" fmla="*/ 13 w 48"/>
                <a:gd name="T13" fmla="*/ 281 h 321"/>
                <a:gd name="T14" fmla="*/ 11 w 48"/>
                <a:gd name="T15" fmla="*/ 290 h 321"/>
                <a:gd name="T16" fmla="*/ 22 w 48"/>
                <a:gd name="T17" fmla="*/ 286 h 321"/>
                <a:gd name="T18" fmla="*/ 23 w 48"/>
                <a:gd name="T19" fmla="*/ 314 h 321"/>
                <a:gd name="T20" fmla="*/ 28 w 48"/>
                <a:gd name="T21" fmla="*/ 312 h 321"/>
                <a:gd name="T22" fmla="*/ 29 w 48"/>
                <a:gd name="T23" fmla="*/ 296 h 321"/>
                <a:gd name="T24" fmla="*/ 31 w 48"/>
                <a:gd name="T25" fmla="*/ 311 h 321"/>
                <a:gd name="T26" fmla="*/ 35 w 48"/>
                <a:gd name="T27" fmla="*/ 317 h 321"/>
                <a:gd name="T28" fmla="*/ 35 w 48"/>
                <a:gd name="T29" fmla="*/ 301 h 321"/>
                <a:gd name="T30" fmla="*/ 36 w 48"/>
                <a:gd name="T31" fmla="*/ 295 h 321"/>
                <a:gd name="T32" fmla="*/ 37 w 48"/>
                <a:gd name="T33" fmla="*/ 314 h 321"/>
                <a:gd name="T34" fmla="*/ 42 w 48"/>
                <a:gd name="T35" fmla="*/ 313 h 321"/>
                <a:gd name="T36" fmla="*/ 42 w 48"/>
                <a:gd name="T37" fmla="*/ 299 h 321"/>
                <a:gd name="T38" fmla="*/ 44 w 48"/>
                <a:gd name="T39" fmla="*/ 301 h 321"/>
                <a:gd name="T40" fmla="*/ 45 w 48"/>
                <a:gd name="T41" fmla="*/ 314 h 321"/>
                <a:gd name="T42" fmla="*/ 47 w 48"/>
                <a:gd name="T43" fmla="*/ 301 h 321"/>
                <a:gd name="T44" fmla="*/ 43 w 48"/>
                <a:gd name="T45" fmla="*/ 266 h 321"/>
                <a:gd name="T46" fmla="*/ 44 w 48"/>
                <a:gd name="T47" fmla="*/ 210 h 321"/>
                <a:gd name="T48" fmla="*/ 41 w 48"/>
                <a:gd name="T49" fmla="*/ 140 h 321"/>
                <a:gd name="T50" fmla="*/ 41 w 48"/>
                <a:gd name="T51" fmla="*/ 95 h 321"/>
                <a:gd name="T52" fmla="*/ 39 w 48"/>
                <a:gd name="T53" fmla="*/ 82 h 321"/>
                <a:gd name="T54" fmla="*/ 47 w 48"/>
                <a:gd name="T55" fmla="*/ 73 h 321"/>
                <a:gd name="T56" fmla="*/ 43 w 48"/>
                <a:gd name="T57" fmla="*/ 56 h 321"/>
                <a:gd name="T58" fmla="*/ 40 w 48"/>
                <a:gd name="T59" fmla="*/ 42 h 321"/>
                <a:gd name="T60" fmla="*/ 22 w 48"/>
                <a:gd name="T61" fmla="*/ 4 h 321"/>
                <a:gd name="T62" fmla="*/ 5 w 48"/>
                <a:gd name="T63" fmla="*/ 13 h 321"/>
                <a:gd name="T64" fmla="*/ 3 w 48"/>
                <a:gd name="T65" fmla="*/ 26 h 321"/>
                <a:gd name="T66" fmla="*/ 1 w 48"/>
                <a:gd name="T67" fmla="*/ 40 h 321"/>
                <a:gd name="T68" fmla="*/ 1 w 48"/>
                <a:gd name="T69" fmla="*/ 52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" h="321">
                  <a:moveTo>
                    <a:pt x="1" y="53"/>
                  </a:moveTo>
                  <a:cubicBezTo>
                    <a:pt x="1" y="57"/>
                    <a:pt x="0" y="62"/>
                    <a:pt x="1" y="66"/>
                  </a:cubicBezTo>
                  <a:cubicBezTo>
                    <a:pt x="1" y="67"/>
                    <a:pt x="0" y="75"/>
                    <a:pt x="1" y="76"/>
                  </a:cubicBezTo>
                  <a:cubicBezTo>
                    <a:pt x="2" y="76"/>
                    <a:pt x="8" y="77"/>
                    <a:pt x="8" y="77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6" y="153"/>
                    <a:pt x="16" y="153"/>
                    <a:pt x="16" y="153"/>
                  </a:cubicBezTo>
                  <a:cubicBezTo>
                    <a:pt x="18" y="189"/>
                    <a:pt x="18" y="189"/>
                    <a:pt x="18" y="189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34"/>
                    <a:pt x="20" y="234"/>
                    <a:pt x="20" y="234"/>
                  </a:cubicBezTo>
                  <a:cubicBezTo>
                    <a:pt x="22" y="261"/>
                    <a:pt x="22" y="261"/>
                    <a:pt x="22" y="261"/>
                  </a:cubicBezTo>
                  <a:cubicBezTo>
                    <a:pt x="22" y="261"/>
                    <a:pt x="22" y="268"/>
                    <a:pt x="21" y="270"/>
                  </a:cubicBezTo>
                  <a:cubicBezTo>
                    <a:pt x="20" y="271"/>
                    <a:pt x="17" y="274"/>
                    <a:pt x="16" y="275"/>
                  </a:cubicBezTo>
                  <a:cubicBezTo>
                    <a:pt x="16" y="276"/>
                    <a:pt x="13" y="280"/>
                    <a:pt x="13" y="281"/>
                  </a:cubicBezTo>
                  <a:cubicBezTo>
                    <a:pt x="12" y="282"/>
                    <a:pt x="6" y="288"/>
                    <a:pt x="7" y="290"/>
                  </a:cubicBezTo>
                  <a:cubicBezTo>
                    <a:pt x="8" y="292"/>
                    <a:pt x="10" y="290"/>
                    <a:pt x="11" y="290"/>
                  </a:cubicBezTo>
                  <a:cubicBezTo>
                    <a:pt x="12" y="289"/>
                    <a:pt x="17" y="285"/>
                    <a:pt x="19" y="285"/>
                  </a:cubicBezTo>
                  <a:cubicBezTo>
                    <a:pt x="20" y="285"/>
                    <a:pt x="22" y="286"/>
                    <a:pt x="22" y="286"/>
                  </a:cubicBezTo>
                  <a:cubicBezTo>
                    <a:pt x="23" y="287"/>
                    <a:pt x="24" y="296"/>
                    <a:pt x="24" y="296"/>
                  </a:cubicBezTo>
                  <a:cubicBezTo>
                    <a:pt x="23" y="314"/>
                    <a:pt x="23" y="314"/>
                    <a:pt x="23" y="314"/>
                  </a:cubicBezTo>
                  <a:cubicBezTo>
                    <a:pt x="23" y="314"/>
                    <a:pt x="24" y="316"/>
                    <a:pt x="25" y="316"/>
                  </a:cubicBezTo>
                  <a:cubicBezTo>
                    <a:pt x="26" y="316"/>
                    <a:pt x="28" y="312"/>
                    <a:pt x="28" y="312"/>
                  </a:cubicBezTo>
                  <a:cubicBezTo>
                    <a:pt x="28" y="305"/>
                    <a:pt x="28" y="305"/>
                    <a:pt x="28" y="305"/>
                  </a:cubicBezTo>
                  <a:cubicBezTo>
                    <a:pt x="29" y="296"/>
                    <a:pt x="29" y="296"/>
                    <a:pt x="29" y="296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30" y="300"/>
                    <a:pt x="31" y="309"/>
                    <a:pt x="31" y="311"/>
                  </a:cubicBezTo>
                  <a:cubicBezTo>
                    <a:pt x="31" y="313"/>
                    <a:pt x="30" y="320"/>
                    <a:pt x="32" y="320"/>
                  </a:cubicBezTo>
                  <a:cubicBezTo>
                    <a:pt x="34" y="321"/>
                    <a:pt x="35" y="318"/>
                    <a:pt x="35" y="317"/>
                  </a:cubicBezTo>
                  <a:cubicBezTo>
                    <a:pt x="35" y="316"/>
                    <a:pt x="35" y="306"/>
                    <a:pt x="35" y="306"/>
                  </a:cubicBezTo>
                  <a:cubicBezTo>
                    <a:pt x="35" y="301"/>
                    <a:pt x="35" y="301"/>
                    <a:pt x="35" y="301"/>
                  </a:cubicBezTo>
                  <a:cubicBezTo>
                    <a:pt x="35" y="295"/>
                    <a:pt x="35" y="295"/>
                    <a:pt x="35" y="295"/>
                  </a:cubicBezTo>
                  <a:cubicBezTo>
                    <a:pt x="36" y="295"/>
                    <a:pt x="36" y="295"/>
                    <a:pt x="36" y="295"/>
                  </a:cubicBezTo>
                  <a:cubicBezTo>
                    <a:pt x="37" y="301"/>
                    <a:pt x="37" y="301"/>
                    <a:pt x="37" y="301"/>
                  </a:cubicBezTo>
                  <a:cubicBezTo>
                    <a:pt x="37" y="314"/>
                    <a:pt x="37" y="314"/>
                    <a:pt x="37" y="314"/>
                  </a:cubicBezTo>
                  <a:cubicBezTo>
                    <a:pt x="37" y="314"/>
                    <a:pt x="38" y="317"/>
                    <a:pt x="39" y="317"/>
                  </a:cubicBezTo>
                  <a:cubicBezTo>
                    <a:pt x="40" y="317"/>
                    <a:pt x="42" y="313"/>
                    <a:pt x="42" y="313"/>
                  </a:cubicBezTo>
                  <a:cubicBezTo>
                    <a:pt x="41" y="306"/>
                    <a:pt x="41" y="306"/>
                    <a:pt x="41" y="306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42" y="297"/>
                    <a:pt x="42" y="297"/>
                    <a:pt x="42" y="297"/>
                  </a:cubicBezTo>
                  <a:cubicBezTo>
                    <a:pt x="44" y="301"/>
                    <a:pt x="44" y="301"/>
                    <a:pt x="44" y="301"/>
                  </a:cubicBezTo>
                  <a:cubicBezTo>
                    <a:pt x="43" y="307"/>
                    <a:pt x="43" y="307"/>
                    <a:pt x="43" y="307"/>
                  </a:cubicBezTo>
                  <a:cubicBezTo>
                    <a:pt x="43" y="307"/>
                    <a:pt x="43" y="314"/>
                    <a:pt x="45" y="314"/>
                  </a:cubicBezTo>
                  <a:cubicBezTo>
                    <a:pt x="47" y="314"/>
                    <a:pt x="48" y="309"/>
                    <a:pt x="48" y="309"/>
                  </a:cubicBezTo>
                  <a:cubicBezTo>
                    <a:pt x="47" y="301"/>
                    <a:pt x="47" y="301"/>
                    <a:pt x="47" y="301"/>
                  </a:cubicBezTo>
                  <a:cubicBezTo>
                    <a:pt x="47" y="301"/>
                    <a:pt x="46" y="288"/>
                    <a:pt x="44" y="282"/>
                  </a:cubicBezTo>
                  <a:cubicBezTo>
                    <a:pt x="43" y="277"/>
                    <a:pt x="43" y="266"/>
                    <a:pt x="43" y="266"/>
                  </a:cubicBezTo>
                  <a:cubicBezTo>
                    <a:pt x="43" y="240"/>
                    <a:pt x="43" y="240"/>
                    <a:pt x="43" y="240"/>
                  </a:cubicBezTo>
                  <a:cubicBezTo>
                    <a:pt x="44" y="210"/>
                    <a:pt x="44" y="210"/>
                    <a:pt x="44" y="210"/>
                  </a:cubicBezTo>
                  <a:cubicBezTo>
                    <a:pt x="44" y="176"/>
                    <a:pt x="44" y="176"/>
                    <a:pt x="44" y="176"/>
                  </a:cubicBezTo>
                  <a:cubicBezTo>
                    <a:pt x="41" y="140"/>
                    <a:pt x="41" y="140"/>
                    <a:pt x="41" y="140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1" y="95"/>
                    <a:pt x="41" y="95"/>
                    <a:pt x="41" y="95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2" y="52"/>
                    <a:pt x="42" y="52"/>
                  </a:cubicBezTo>
                  <a:cubicBezTo>
                    <a:pt x="42" y="52"/>
                    <a:pt x="40" y="42"/>
                    <a:pt x="40" y="42"/>
                  </a:cubicBezTo>
                  <a:cubicBezTo>
                    <a:pt x="40" y="43"/>
                    <a:pt x="33" y="25"/>
                    <a:pt x="33" y="25"/>
                  </a:cubicBezTo>
                  <a:cubicBezTo>
                    <a:pt x="33" y="25"/>
                    <a:pt x="26" y="9"/>
                    <a:pt x="22" y="4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6"/>
                    <a:pt x="4" y="17"/>
                  </a:cubicBezTo>
                  <a:cubicBezTo>
                    <a:pt x="4" y="20"/>
                    <a:pt x="3" y="23"/>
                    <a:pt x="3" y="26"/>
                  </a:cubicBezTo>
                  <a:cubicBezTo>
                    <a:pt x="2" y="29"/>
                    <a:pt x="1" y="33"/>
                    <a:pt x="1" y="37"/>
                  </a:cubicBezTo>
                  <a:cubicBezTo>
                    <a:pt x="1" y="38"/>
                    <a:pt x="1" y="39"/>
                    <a:pt x="1" y="40"/>
                  </a:cubicBezTo>
                  <a:cubicBezTo>
                    <a:pt x="1" y="42"/>
                    <a:pt x="1" y="44"/>
                    <a:pt x="1" y="46"/>
                  </a:cubicBezTo>
                  <a:cubicBezTo>
                    <a:pt x="1" y="48"/>
                    <a:pt x="1" y="50"/>
                    <a:pt x="1" y="52"/>
                  </a:cubicBezTo>
                  <a:cubicBezTo>
                    <a:pt x="1" y="52"/>
                    <a:pt x="1" y="53"/>
                    <a:pt x="1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9284846" y="596253"/>
              <a:ext cx="64458" cy="156904"/>
            </a:xfrm>
            <a:custGeom>
              <a:avLst/>
              <a:gdLst>
                <a:gd name="T0" fmla="*/ 1 w 32"/>
                <a:gd name="T1" fmla="*/ 2 h 78"/>
                <a:gd name="T2" fmla="*/ 21 w 32"/>
                <a:gd name="T3" fmla="*/ 39 h 78"/>
                <a:gd name="T4" fmla="*/ 24 w 32"/>
                <a:gd name="T5" fmla="*/ 49 h 78"/>
                <a:gd name="T6" fmla="*/ 26 w 32"/>
                <a:gd name="T7" fmla="*/ 59 h 78"/>
                <a:gd name="T8" fmla="*/ 29 w 32"/>
                <a:gd name="T9" fmla="*/ 69 h 78"/>
                <a:gd name="T10" fmla="*/ 31 w 32"/>
                <a:gd name="T11" fmla="*/ 77 h 78"/>
                <a:gd name="T12" fmla="*/ 32 w 32"/>
                <a:gd name="T13" fmla="*/ 76 h 78"/>
                <a:gd name="T14" fmla="*/ 30 w 32"/>
                <a:gd name="T15" fmla="*/ 67 h 78"/>
                <a:gd name="T16" fmla="*/ 28 w 32"/>
                <a:gd name="T17" fmla="*/ 59 h 78"/>
                <a:gd name="T18" fmla="*/ 25 w 32"/>
                <a:gd name="T19" fmla="*/ 47 h 78"/>
                <a:gd name="T20" fmla="*/ 21 w 32"/>
                <a:gd name="T21" fmla="*/ 36 h 78"/>
                <a:gd name="T22" fmla="*/ 2 w 32"/>
                <a:gd name="T23" fmla="*/ 1 h 78"/>
                <a:gd name="T24" fmla="*/ 1 w 32"/>
                <a:gd name="T25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8">
                  <a:moveTo>
                    <a:pt x="1" y="2"/>
                  </a:moveTo>
                  <a:cubicBezTo>
                    <a:pt x="10" y="12"/>
                    <a:pt x="16" y="26"/>
                    <a:pt x="21" y="39"/>
                  </a:cubicBezTo>
                  <a:cubicBezTo>
                    <a:pt x="22" y="42"/>
                    <a:pt x="23" y="45"/>
                    <a:pt x="24" y="49"/>
                  </a:cubicBezTo>
                  <a:cubicBezTo>
                    <a:pt x="24" y="52"/>
                    <a:pt x="25" y="56"/>
                    <a:pt x="26" y="59"/>
                  </a:cubicBezTo>
                  <a:cubicBezTo>
                    <a:pt x="27" y="62"/>
                    <a:pt x="28" y="65"/>
                    <a:pt x="29" y="69"/>
                  </a:cubicBezTo>
                  <a:cubicBezTo>
                    <a:pt x="30" y="72"/>
                    <a:pt x="29" y="74"/>
                    <a:pt x="31" y="77"/>
                  </a:cubicBezTo>
                  <a:cubicBezTo>
                    <a:pt x="31" y="78"/>
                    <a:pt x="32" y="77"/>
                    <a:pt x="32" y="76"/>
                  </a:cubicBezTo>
                  <a:cubicBezTo>
                    <a:pt x="31" y="73"/>
                    <a:pt x="31" y="70"/>
                    <a:pt x="30" y="67"/>
                  </a:cubicBezTo>
                  <a:cubicBezTo>
                    <a:pt x="30" y="64"/>
                    <a:pt x="29" y="61"/>
                    <a:pt x="28" y="59"/>
                  </a:cubicBezTo>
                  <a:cubicBezTo>
                    <a:pt x="26" y="55"/>
                    <a:pt x="26" y="51"/>
                    <a:pt x="25" y="47"/>
                  </a:cubicBezTo>
                  <a:cubicBezTo>
                    <a:pt x="24" y="43"/>
                    <a:pt x="23" y="40"/>
                    <a:pt x="21" y="36"/>
                  </a:cubicBezTo>
                  <a:cubicBezTo>
                    <a:pt x="17" y="24"/>
                    <a:pt x="11" y="1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9246681" y="690395"/>
              <a:ext cx="100927" cy="68698"/>
            </a:xfrm>
            <a:custGeom>
              <a:avLst/>
              <a:gdLst>
                <a:gd name="T0" fmla="*/ 0 w 50"/>
                <a:gd name="T1" fmla="*/ 1 h 34"/>
                <a:gd name="T2" fmla="*/ 3 w 50"/>
                <a:gd name="T3" fmla="*/ 23 h 34"/>
                <a:gd name="T4" fmla="*/ 5 w 50"/>
                <a:gd name="T5" fmla="*/ 33 h 34"/>
                <a:gd name="T6" fmla="*/ 22 w 50"/>
                <a:gd name="T7" fmla="*/ 33 h 34"/>
                <a:gd name="T8" fmla="*/ 33 w 50"/>
                <a:gd name="T9" fmla="*/ 32 h 34"/>
                <a:gd name="T10" fmla="*/ 49 w 50"/>
                <a:gd name="T11" fmla="*/ 30 h 34"/>
                <a:gd name="T12" fmla="*/ 49 w 50"/>
                <a:gd name="T13" fmla="*/ 29 h 34"/>
                <a:gd name="T14" fmla="*/ 26 w 50"/>
                <a:gd name="T15" fmla="*/ 31 h 34"/>
                <a:gd name="T16" fmla="*/ 8 w 50"/>
                <a:gd name="T17" fmla="*/ 32 h 34"/>
                <a:gd name="T18" fmla="*/ 5 w 50"/>
                <a:gd name="T19" fmla="*/ 28 h 34"/>
                <a:gd name="T20" fmla="*/ 4 w 50"/>
                <a:gd name="T21" fmla="*/ 22 h 34"/>
                <a:gd name="T22" fmla="*/ 1 w 50"/>
                <a:gd name="T23" fmla="*/ 1 h 34"/>
                <a:gd name="T24" fmla="*/ 0 w 50"/>
                <a:gd name="T2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34">
                  <a:moveTo>
                    <a:pt x="0" y="1"/>
                  </a:moveTo>
                  <a:cubicBezTo>
                    <a:pt x="0" y="8"/>
                    <a:pt x="3" y="15"/>
                    <a:pt x="3" y="23"/>
                  </a:cubicBezTo>
                  <a:cubicBezTo>
                    <a:pt x="3" y="25"/>
                    <a:pt x="2" y="32"/>
                    <a:pt x="5" y="33"/>
                  </a:cubicBezTo>
                  <a:cubicBezTo>
                    <a:pt x="10" y="34"/>
                    <a:pt x="17" y="34"/>
                    <a:pt x="22" y="33"/>
                  </a:cubicBezTo>
                  <a:cubicBezTo>
                    <a:pt x="25" y="33"/>
                    <a:pt x="29" y="33"/>
                    <a:pt x="33" y="32"/>
                  </a:cubicBezTo>
                  <a:cubicBezTo>
                    <a:pt x="38" y="31"/>
                    <a:pt x="43" y="30"/>
                    <a:pt x="49" y="30"/>
                  </a:cubicBezTo>
                  <a:cubicBezTo>
                    <a:pt x="50" y="30"/>
                    <a:pt x="50" y="29"/>
                    <a:pt x="49" y="29"/>
                  </a:cubicBezTo>
                  <a:cubicBezTo>
                    <a:pt x="41" y="29"/>
                    <a:pt x="33" y="31"/>
                    <a:pt x="26" y="31"/>
                  </a:cubicBezTo>
                  <a:cubicBezTo>
                    <a:pt x="20" y="32"/>
                    <a:pt x="14" y="32"/>
                    <a:pt x="8" y="32"/>
                  </a:cubicBezTo>
                  <a:cubicBezTo>
                    <a:pt x="5" y="32"/>
                    <a:pt x="5" y="31"/>
                    <a:pt x="5" y="28"/>
                  </a:cubicBezTo>
                  <a:cubicBezTo>
                    <a:pt x="4" y="26"/>
                    <a:pt x="4" y="24"/>
                    <a:pt x="4" y="22"/>
                  </a:cubicBezTo>
                  <a:cubicBezTo>
                    <a:pt x="4" y="15"/>
                    <a:pt x="2" y="8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9267036" y="754853"/>
              <a:ext cx="33925" cy="390986"/>
            </a:xfrm>
            <a:custGeom>
              <a:avLst/>
              <a:gdLst>
                <a:gd name="T0" fmla="*/ 0 w 17"/>
                <a:gd name="T1" fmla="*/ 2 h 194"/>
                <a:gd name="T2" fmla="*/ 2 w 17"/>
                <a:gd name="T3" fmla="*/ 13 h 194"/>
                <a:gd name="T4" fmla="*/ 3 w 17"/>
                <a:gd name="T5" fmla="*/ 23 h 194"/>
                <a:gd name="T6" fmla="*/ 6 w 17"/>
                <a:gd name="T7" fmla="*/ 48 h 194"/>
                <a:gd name="T8" fmla="*/ 10 w 17"/>
                <a:gd name="T9" fmla="*/ 97 h 194"/>
                <a:gd name="T10" fmla="*/ 10 w 17"/>
                <a:gd name="T11" fmla="*/ 120 h 194"/>
                <a:gd name="T12" fmla="*/ 12 w 17"/>
                <a:gd name="T13" fmla="*/ 144 h 194"/>
                <a:gd name="T14" fmla="*/ 13 w 17"/>
                <a:gd name="T15" fmla="*/ 170 h 194"/>
                <a:gd name="T16" fmla="*/ 14 w 17"/>
                <a:gd name="T17" fmla="*/ 192 h 194"/>
                <a:gd name="T18" fmla="*/ 15 w 17"/>
                <a:gd name="T19" fmla="*/ 193 h 194"/>
                <a:gd name="T20" fmla="*/ 15 w 17"/>
                <a:gd name="T21" fmla="*/ 173 h 194"/>
                <a:gd name="T22" fmla="*/ 14 w 17"/>
                <a:gd name="T23" fmla="*/ 161 h 194"/>
                <a:gd name="T24" fmla="*/ 13 w 17"/>
                <a:gd name="T25" fmla="*/ 147 h 194"/>
                <a:gd name="T26" fmla="*/ 13 w 17"/>
                <a:gd name="T27" fmla="*/ 135 h 194"/>
                <a:gd name="T28" fmla="*/ 12 w 17"/>
                <a:gd name="T29" fmla="*/ 122 h 194"/>
                <a:gd name="T30" fmla="*/ 12 w 17"/>
                <a:gd name="T31" fmla="*/ 99 h 194"/>
                <a:gd name="T32" fmla="*/ 7 w 17"/>
                <a:gd name="T33" fmla="*/ 48 h 194"/>
                <a:gd name="T34" fmla="*/ 5 w 17"/>
                <a:gd name="T35" fmla="*/ 25 h 194"/>
                <a:gd name="T36" fmla="*/ 3 w 17"/>
                <a:gd name="T37" fmla="*/ 12 h 194"/>
                <a:gd name="T38" fmla="*/ 2 w 17"/>
                <a:gd name="T39" fmla="*/ 1 h 194"/>
                <a:gd name="T40" fmla="*/ 0 w 17"/>
                <a:gd name="T41" fmla="*/ 2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94">
                  <a:moveTo>
                    <a:pt x="0" y="2"/>
                  </a:moveTo>
                  <a:cubicBezTo>
                    <a:pt x="1" y="5"/>
                    <a:pt x="2" y="9"/>
                    <a:pt x="2" y="13"/>
                  </a:cubicBezTo>
                  <a:cubicBezTo>
                    <a:pt x="2" y="16"/>
                    <a:pt x="2" y="19"/>
                    <a:pt x="3" y="23"/>
                  </a:cubicBezTo>
                  <a:cubicBezTo>
                    <a:pt x="4" y="31"/>
                    <a:pt x="5" y="40"/>
                    <a:pt x="6" y="48"/>
                  </a:cubicBezTo>
                  <a:cubicBezTo>
                    <a:pt x="7" y="64"/>
                    <a:pt x="9" y="81"/>
                    <a:pt x="10" y="97"/>
                  </a:cubicBezTo>
                  <a:cubicBezTo>
                    <a:pt x="10" y="105"/>
                    <a:pt x="10" y="112"/>
                    <a:pt x="10" y="120"/>
                  </a:cubicBezTo>
                  <a:cubicBezTo>
                    <a:pt x="10" y="128"/>
                    <a:pt x="12" y="136"/>
                    <a:pt x="12" y="144"/>
                  </a:cubicBezTo>
                  <a:cubicBezTo>
                    <a:pt x="11" y="153"/>
                    <a:pt x="12" y="162"/>
                    <a:pt x="13" y="170"/>
                  </a:cubicBezTo>
                  <a:cubicBezTo>
                    <a:pt x="13" y="177"/>
                    <a:pt x="16" y="185"/>
                    <a:pt x="14" y="192"/>
                  </a:cubicBezTo>
                  <a:cubicBezTo>
                    <a:pt x="13" y="193"/>
                    <a:pt x="15" y="194"/>
                    <a:pt x="15" y="193"/>
                  </a:cubicBezTo>
                  <a:cubicBezTo>
                    <a:pt x="17" y="186"/>
                    <a:pt x="16" y="180"/>
                    <a:pt x="15" y="173"/>
                  </a:cubicBezTo>
                  <a:cubicBezTo>
                    <a:pt x="14" y="169"/>
                    <a:pt x="14" y="165"/>
                    <a:pt x="14" y="161"/>
                  </a:cubicBezTo>
                  <a:cubicBezTo>
                    <a:pt x="14" y="156"/>
                    <a:pt x="13" y="152"/>
                    <a:pt x="13" y="147"/>
                  </a:cubicBezTo>
                  <a:cubicBezTo>
                    <a:pt x="13" y="143"/>
                    <a:pt x="14" y="139"/>
                    <a:pt x="13" y="135"/>
                  </a:cubicBezTo>
                  <a:cubicBezTo>
                    <a:pt x="13" y="131"/>
                    <a:pt x="12" y="127"/>
                    <a:pt x="12" y="122"/>
                  </a:cubicBezTo>
                  <a:cubicBezTo>
                    <a:pt x="12" y="114"/>
                    <a:pt x="12" y="107"/>
                    <a:pt x="12" y="99"/>
                  </a:cubicBezTo>
                  <a:cubicBezTo>
                    <a:pt x="11" y="82"/>
                    <a:pt x="9" y="65"/>
                    <a:pt x="7" y="48"/>
                  </a:cubicBezTo>
                  <a:cubicBezTo>
                    <a:pt x="6" y="40"/>
                    <a:pt x="6" y="33"/>
                    <a:pt x="5" y="25"/>
                  </a:cubicBezTo>
                  <a:cubicBezTo>
                    <a:pt x="4" y="21"/>
                    <a:pt x="3" y="16"/>
                    <a:pt x="3" y="12"/>
                  </a:cubicBezTo>
                  <a:cubicBezTo>
                    <a:pt x="3" y="8"/>
                    <a:pt x="3" y="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9327252" y="748916"/>
              <a:ext cx="23748" cy="485128"/>
            </a:xfrm>
            <a:custGeom>
              <a:avLst/>
              <a:gdLst>
                <a:gd name="T0" fmla="*/ 0 w 12"/>
                <a:gd name="T1" fmla="*/ 1 h 241"/>
                <a:gd name="T2" fmla="*/ 1 w 12"/>
                <a:gd name="T3" fmla="*/ 10 h 241"/>
                <a:gd name="T4" fmla="*/ 3 w 12"/>
                <a:gd name="T5" fmla="*/ 17 h 241"/>
                <a:gd name="T6" fmla="*/ 3 w 12"/>
                <a:gd name="T7" fmla="*/ 32 h 241"/>
                <a:gd name="T8" fmla="*/ 4 w 12"/>
                <a:gd name="T9" fmla="*/ 62 h 241"/>
                <a:gd name="T10" fmla="*/ 5 w 12"/>
                <a:gd name="T11" fmla="*/ 90 h 241"/>
                <a:gd name="T12" fmla="*/ 7 w 12"/>
                <a:gd name="T13" fmla="*/ 121 h 241"/>
                <a:gd name="T14" fmla="*/ 5 w 12"/>
                <a:gd name="T15" fmla="*/ 183 h 241"/>
                <a:gd name="T16" fmla="*/ 5 w 12"/>
                <a:gd name="T17" fmla="*/ 198 h 241"/>
                <a:gd name="T18" fmla="*/ 7 w 12"/>
                <a:gd name="T19" fmla="*/ 211 h 241"/>
                <a:gd name="T20" fmla="*/ 9 w 12"/>
                <a:gd name="T21" fmla="*/ 226 h 241"/>
                <a:gd name="T22" fmla="*/ 10 w 12"/>
                <a:gd name="T23" fmla="*/ 232 h 241"/>
                <a:gd name="T24" fmla="*/ 9 w 12"/>
                <a:gd name="T25" fmla="*/ 239 h 241"/>
                <a:gd name="T26" fmla="*/ 10 w 12"/>
                <a:gd name="T27" fmla="*/ 240 h 241"/>
                <a:gd name="T28" fmla="*/ 11 w 12"/>
                <a:gd name="T29" fmla="*/ 231 h 241"/>
                <a:gd name="T30" fmla="*/ 10 w 12"/>
                <a:gd name="T31" fmla="*/ 217 h 241"/>
                <a:gd name="T32" fmla="*/ 7 w 12"/>
                <a:gd name="T33" fmla="*/ 204 h 241"/>
                <a:gd name="T34" fmla="*/ 6 w 12"/>
                <a:gd name="T35" fmla="*/ 187 h 241"/>
                <a:gd name="T36" fmla="*/ 8 w 12"/>
                <a:gd name="T37" fmla="*/ 155 h 241"/>
                <a:gd name="T38" fmla="*/ 8 w 12"/>
                <a:gd name="T39" fmla="*/ 123 h 241"/>
                <a:gd name="T40" fmla="*/ 7 w 12"/>
                <a:gd name="T41" fmla="*/ 92 h 241"/>
                <a:gd name="T42" fmla="*/ 5 w 12"/>
                <a:gd name="T43" fmla="*/ 62 h 241"/>
                <a:gd name="T44" fmla="*/ 4 w 12"/>
                <a:gd name="T45" fmla="*/ 31 h 241"/>
                <a:gd name="T46" fmla="*/ 4 w 12"/>
                <a:gd name="T47" fmla="*/ 15 h 241"/>
                <a:gd name="T48" fmla="*/ 2 w 12"/>
                <a:gd name="T49" fmla="*/ 8 h 241"/>
                <a:gd name="T50" fmla="*/ 2 w 12"/>
                <a:gd name="T51" fmla="*/ 1 h 241"/>
                <a:gd name="T52" fmla="*/ 0 w 12"/>
                <a:gd name="T53" fmla="*/ 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" h="241">
                  <a:moveTo>
                    <a:pt x="0" y="1"/>
                  </a:moveTo>
                  <a:cubicBezTo>
                    <a:pt x="1" y="4"/>
                    <a:pt x="1" y="7"/>
                    <a:pt x="1" y="10"/>
                  </a:cubicBezTo>
                  <a:cubicBezTo>
                    <a:pt x="1" y="12"/>
                    <a:pt x="2" y="15"/>
                    <a:pt x="3" y="17"/>
                  </a:cubicBezTo>
                  <a:cubicBezTo>
                    <a:pt x="3" y="22"/>
                    <a:pt x="3" y="27"/>
                    <a:pt x="3" y="32"/>
                  </a:cubicBezTo>
                  <a:cubicBezTo>
                    <a:pt x="2" y="42"/>
                    <a:pt x="3" y="52"/>
                    <a:pt x="4" y="62"/>
                  </a:cubicBezTo>
                  <a:cubicBezTo>
                    <a:pt x="4" y="71"/>
                    <a:pt x="5" y="81"/>
                    <a:pt x="5" y="90"/>
                  </a:cubicBezTo>
                  <a:cubicBezTo>
                    <a:pt x="6" y="101"/>
                    <a:pt x="7" y="111"/>
                    <a:pt x="7" y="121"/>
                  </a:cubicBezTo>
                  <a:cubicBezTo>
                    <a:pt x="6" y="142"/>
                    <a:pt x="6" y="162"/>
                    <a:pt x="5" y="183"/>
                  </a:cubicBezTo>
                  <a:cubicBezTo>
                    <a:pt x="5" y="188"/>
                    <a:pt x="5" y="193"/>
                    <a:pt x="5" y="198"/>
                  </a:cubicBezTo>
                  <a:cubicBezTo>
                    <a:pt x="6" y="202"/>
                    <a:pt x="6" y="206"/>
                    <a:pt x="7" y="211"/>
                  </a:cubicBezTo>
                  <a:cubicBezTo>
                    <a:pt x="9" y="216"/>
                    <a:pt x="9" y="221"/>
                    <a:pt x="9" y="226"/>
                  </a:cubicBezTo>
                  <a:cubicBezTo>
                    <a:pt x="10" y="228"/>
                    <a:pt x="10" y="230"/>
                    <a:pt x="10" y="232"/>
                  </a:cubicBezTo>
                  <a:cubicBezTo>
                    <a:pt x="10" y="235"/>
                    <a:pt x="10" y="237"/>
                    <a:pt x="9" y="239"/>
                  </a:cubicBezTo>
                  <a:cubicBezTo>
                    <a:pt x="8" y="240"/>
                    <a:pt x="10" y="241"/>
                    <a:pt x="10" y="240"/>
                  </a:cubicBezTo>
                  <a:cubicBezTo>
                    <a:pt x="12" y="237"/>
                    <a:pt x="11" y="234"/>
                    <a:pt x="11" y="231"/>
                  </a:cubicBezTo>
                  <a:cubicBezTo>
                    <a:pt x="11" y="227"/>
                    <a:pt x="11" y="222"/>
                    <a:pt x="10" y="217"/>
                  </a:cubicBezTo>
                  <a:cubicBezTo>
                    <a:pt x="9" y="213"/>
                    <a:pt x="7" y="208"/>
                    <a:pt x="7" y="204"/>
                  </a:cubicBezTo>
                  <a:cubicBezTo>
                    <a:pt x="7" y="198"/>
                    <a:pt x="6" y="193"/>
                    <a:pt x="6" y="187"/>
                  </a:cubicBezTo>
                  <a:cubicBezTo>
                    <a:pt x="7" y="177"/>
                    <a:pt x="7" y="166"/>
                    <a:pt x="8" y="155"/>
                  </a:cubicBezTo>
                  <a:cubicBezTo>
                    <a:pt x="8" y="144"/>
                    <a:pt x="8" y="133"/>
                    <a:pt x="8" y="123"/>
                  </a:cubicBezTo>
                  <a:cubicBezTo>
                    <a:pt x="8" y="112"/>
                    <a:pt x="8" y="102"/>
                    <a:pt x="7" y="92"/>
                  </a:cubicBezTo>
                  <a:cubicBezTo>
                    <a:pt x="6" y="82"/>
                    <a:pt x="6" y="72"/>
                    <a:pt x="5" y="62"/>
                  </a:cubicBezTo>
                  <a:cubicBezTo>
                    <a:pt x="4" y="51"/>
                    <a:pt x="4" y="41"/>
                    <a:pt x="4" y="31"/>
                  </a:cubicBezTo>
                  <a:cubicBezTo>
                    <a:pt x="4" y="26"/>
                    <a:pt x="4" y="21"/>
                    <a:pt x="4" y="15"/>
                  </a:cubicBezTo>
                  <a:cubicBezTo>
                    <a:pt x="4" y="13"/>
                    <a:pt x="3" y="11"/>
                    <a:pt x="2" y="8"/>
                  </a:cubicBezTo>
                  <a:cubicBezTo>
                    <a:pt x="2" y="6"/>
                    <a:pt x="2" y="4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9261099" y="1139054"/>
              <a:ext cx="51736" cy="102623"/>
            </a:xfrm>
            <a:custGeom>
              <a:avLst/>
              <a:gdLst>
                <a:gd name="T0" fmla="*/ 17 w 26"/>
                <a:gd name="T1" fmla="*/ 1 h 51"/>
                <a:gd name="T2" fmla="*/ 11 w 26"/>
                <a:gd name="T3" fmla="*/ 8 h 51"/>
                <a:gd name="T4" fmla="*/ 5 w 26"/>
                <a:gd name="T5" fmla="*/ 17 h 51"/>
                <a:gd name="T6" fmla="*/ 3 w 26"/>
                <a:gd name="T7" fmla="*/ 24 h 51"/>
                <a:gd name="T8" fmla="*/ 12 w 26"/>
                <a:gd name="T9" fmla="*/ 20 h 51"/>
                <a:gd name="T10" fmla="*/ 14 w 26"/>
                <a:gd name="T11" fmla="*/ 19 h 51"/>
                <a:gd name="T12" fmla="*/ 18 w 26"/>
                <a:gd name="T13" fmla="*/ 24 h 51"/>
                <a:gd name="T14" fmla="*/ 19 w 26"/>
                <a:gd name="T15" fmla="*/ 37 h 51"/>
                <a:gd name="T16" fmla="*/ 19 w 26"/>
                <a:gd name="T17" fmla="*/ 49 h 51"/>
                <a:gd name="T18" fmla="*/ 23 w 26"/>
                <a:gd name="T19" fmla="*/ 49 h 51"/>
                <a:gd name="T20" fmla="*/ 25 w 26"/>
                <a:gd name="T21" fmla="*/ 28 h 51"/>
                <a:gd name="T22" fmla="*/ 24 w 26"/>
                <a:gd name="T23" fmla="*/ 28 h 51"/>
                <a:gd name="T24" fmla="*/ 22 w 26"/>
                <a:gd name="T25" fmla="*/ 46 h 51"/>
                <a:gd name="T26" fmla="*/ 20 w 26"/>
                <a:gd name="T27" fmla="*/ 46 h 51"/>
                <a:gd name="T28" fmla="*/ 20 w 26"/>
                <a:gd name="T29" fmla="*/ 41 h 51"/>
                <a:gd name="T30" fmla="*/ 20 w 26"/>
                <a:gd name="T31" fmla="*/ 23 h 51"/>
                <a:gd name="T32" fmla="*/ 17 w 26"/>
                <a:gd name="T33" fmla="*/ 16 h 51"/>
                <a:gd name="T34" fmla="*/ 9 w 26"/>
                <a:gd name="T35" fmla="*/ 21 h 51"/>
                <a:gd name="T36" fmla="*/ 7 w 26"/>
                <a:gd name="T37" fmla="*/ 22 h 51"/>
                <a:gd name="T38" fmla="*/ 4 w 26"/>
                <a:gd name="T39" fmla="*/ 20 h 51"/>
                <a:gd name="T40" fmla="*/ 9 w 26"/>
                <a:gd name="T41" fmla="*/ 14 h 51"/>
                <a:gd name="T42" fmla="*/ 13 w 26"/>
                <a:gd name="T43" fmla="*/ 8 h 51"/>
                <a:gd name="T44" fmla="*/ 18 w 26"/>
                <a:gd name="T45" fmla="*/ 2 h 51"/>
                <a:gd name="T46" fmla="*/ 17 w 26"/>
                <a:gd name="T4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51">
                  <a:moveTo>
                    <a:pt x="17" y="1"/>
                  </a:moveTo>
                  <a:cubicBezTo>
                    <a:pt x="15" y="4"/>
                    <a:pt x="13" y="6"/>
                    <a:pt x="11" y="8"/>
                  </a:cubicBezTo>
                  <a:cubicBezTo>
                    <a:pt x="9" y="11"/>
                    <a:pt x="7" y="14"/>
                    <a:pt x="5" y="17"/>
                  </a:cubicBezTo>
                  <a:cubicBezTo>
                    <a:pt x="3" y="18"/>
                    <a:pt x="0" y="23"/>
                    <a:pt x="3" y="24"/>
                  </a:cubicBezTo>
                  <a:cubicBezTo>
                    <a:pt x="6" y="25"/>
                    <a:pt x="10" y="22"/>
                    <a:pt x="12" y="20"/>
                  </a:cubicBezTo>
                  <a:cubicBezTo>
                    <a:pt x="13" y="20"/>
                    <a:pt x="13" y="19"/>
                    <a:pt x="14" y="19"/>
                  </a:cubicBezTo>
                  <a:cubicBezTo>
                    <a:pt x="17" y="17"/>
                    <a:pt x="18" y="22"/>
                    <a:pt x="18" y="24"/>
                  </a:cubicBezTo>
                  <a:cubicBezTo>
                    <a:pt x="19" y="28"/>
                    <a:pt x="19" y="33"/>
                    <a:pt x="19" y="37"/>
                  </a:cubicBezTo>
                  <a:cubicBezTo>
                    <a:pt x="19" y="41"/>
                    <a:pt x="18" y="46"/>
                    <a:pt x="19" y="49"/>
                  </a:cubicBezTo>
                  <a:cubicBezTo>
                    <a:pt x="20" y="51"/>
                    <a:pt x="22" y="50"/>
                    <a:pt x="23" y="49"/>
                  </a:cubicBezTo>
                  <a:cubicBezTo>
                    <a:pt x="26" y="43"/>
                    <a:pt x="24" y="35"/>
                    <a:pt x="25" y="28"/>
                  </a:cubicBezTo>
                  <a:cubicBezTo>
                    <a:pt x="25" y="27"/>
                    <a:pt x="24" y="27"/>
                    <a:pt x="24" y="28"/>
                  </a:cubicBezTo>
                  <a:cubicBezTo>
                    <a:pt x="23" y="34"/>
                    <a:pt x="23" y="40"/>
                    <a:pt x="22" y="46"/>
                  </a:cubicBezTo>
                  <a:cubicBezTo>
                    <a:pt x="22" y="49"/>
                    <a:pt x="20" y="49"/>
                    <a:pt x="20" y="46"/>
                  </a:cubicBezTo>
                  <a:cubicBezTo>
                    <a:pt x="20" y="44"/>
                    <a:pt x="20" y="43"/>
                    <a:pt x="20" y="41"/>
                  </a:cubicBezTo>
                  <a:cubicBezTo>
                    <a:pt x="21" y="35"/>
                    <a:pt x="20" y="29"/>
                    <a:pt x="20" y="23"/>
                  </a:cubicBezTo>
                  <a:cubicBezTo>
                    <a:pt x="20" y="21"/>
                    <a:pt x="20" y="16"/>
                    <a:pt x="17" y="16"/>
                  </a:cubicBezTo>
                  <a:cubicBezTo>
                    <a:pt x="14" y="17"/>
                    <a:pt x="11" y="19"/>
                    <a:pt x="9" y="21"/>
                  </a:cubicBezTo>
                  <a:cubicBezTo>
                    <a:pt x="8" y="21"/>
                    <a:pt x="8" y="21"/>
                    <a:pt x="7" y="22"/>
                  </a:cubicBezTo>
                  <a:cubicBezTo>
                    <a:pt x="5" y="23"/>
                    <a:pt x="3" y="22"/>
                    <a:pt x="4" y="20"/>
                  </a:cubicBezTo>
                  <a:cubicBezTo>
                    <a:pt x="5" y="18"/>
                    <a:pt x="8" y="16"/>
                    <a:pt x="9" y="14"/>
                  </a:cubicBezTo>
                  <a:cubicBezTo>
                    <a:pt x="11" y="12"/>
                    <a:pt x="12" y="10"/>
                    <a:pt x="13" y="8"/>
                  </a:cubicBezTo>
                  <a:cubicBezTo>
                    <a:pt x="14" y="6"/>
                    <a:pt x="17" y="4"/>
                    <a:pt x="18" y="2"/>
                  </a:cubicBezTo>
                  <a:cubicBezTo>
                    <a:pt x="19" y="1"/>
                    <a:pt x="18" y="0"/>
                    <a:pt x="17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9306897" y="1194182"/>
              <a:ext cx="16115" cy="55976"/>
            </a:xfrm>
            <a:custGeom>
              <a:avLst/>
              <a:gdLst>
                <a:gd name="T0" fmla="*/ 2 w 8"/>
                <a:gd name="T1" fmla="*/ 2 h 28"/>
                <a:gd name="T2" fmla="*/ 2 w 8"/>
                <a:gd name="T3" fmla="*/ 1 h 28"/>
                <a:gd name="T4" fmla="*/ 1 w 8"/>
                <a:gd name="T5" fmla="*/ 1 h 28"/>
                <a:gd name="T6" fmla="*/ 3 w 8"/>
                <a:gd name="T7" fmla="*/ 1 h 28"/>
                <a:gd name="T8" fmla="*/ 2 w 8"/>
                <a:gd name="T9" fmla="*/ 1 h 28"/>
                <a:gd name="T10" fmla="*/ 3 w 8"/>
                <a:gd name="T11" fmla="*/ 10 h 28"/>
                <a:gd name="T12" fmla="*/ 3 w 8"/>
                <a:gd name="T13" fmla="*/ 23 h 28"/>
                <a:gd name="T14" fmla="*/ 4 w 8"/>
                <a:gd name="T15" fmla="*/ 27 h 28"/>
                <a:gd name="T16" fmla="*/ 8 w 8"/>
                <a:gd name="T17" fmla="*/ 26 h 28"/>
                <a:gd name="T18" fmla="*/ 6 w 8"/>
                <a:gd name="T19" fmla="*/ 26 h 28"/>
                <a:gd name="T20" fmla="*/ 4 w 8"/>
                <a:gd name="T21" fmla="*/ 23 h 28"/>
                <a:gd name="T22" fmla="*/ 5 w 8"/>
                <a:gd name="T23" fmla="*/ 19 h 28"/>
                <a:gd name="T24" fmla="*/ 5 w 8"/>
                <a:gd name="T25" fmla="*/ 12 h 28"/>
                <a:gd name="T26" fmla="*/ 3 w 8"/>
                <a:gd name="T27" fmla="*/ 1 h 28"/>
                <a:gd name="T28" fmla="*/ 3 w 8"/>
                <a:gd name="T29" fmla="*/ 0 h 28"/>
                <a:gd name="T30" fmla="*/ 1 w 8"/>
                <a:gd name="T31" fmla="*/ 0 h 28"/>
                <a:gd name="T32" fmla="*/ 1 w 8"/>
                <a:gd name="T33" fmla="*/ 1 h 28"/>
                <a:gd name="T34" fmla="*/ 0 w 8"/>
                <a:gd name="T35" fmla="*/ 1 h 28"/>
                <a:gd name="T36" fmla="*/ 2 w 8"/>
                <a:gd name="T3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" h="28">
                  <a:moveTo>
                    <a:pt x="2" y="2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2" y="7"/>
                    <a:pt x="3" y="10"/>
                  </a:cubicBezTo>
                  <a:cubicBezTo>
                    <a:pt x="3" y="14"/>
                    <a:pt x="3" y="19"/>
                    <a:pt x="3" y="23"/>
                  </a:cubicBezTo>
                  <a:cubicBezTo>
                    <a:pt x="3" y="25"/>
                    <a:pt x="3" y="26"/>
                    <a:pt x="4" y="27"/>
                  </a:cubicBezTo>
                  <a:cubicBezTo>
                    <a:pt x="6" y="28"/>
                    <a:pt x="7" y="28"/>
                    <a:pt x="8" y="26"/>
                  </a:cubicBezTo>
                  <a:cubicBezTo>
                    <a:pt x="8" y="25"/>
                    <a:pt x="7" y="25"/>
                    <a:pt x="6" y="26"/>
                  </a:cubicBezTo>
                  <a:cubicBezTo>
                    <a:pt x="5" y="25"/>
                    <a:pt x="4" y="24"/>
                    <a:pt x="4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7"/>
                    <a:pt x="5" y="15"/>
                    <a:pt x="5" y="12"/>
                  </a:cubicBezTo>
                  <a:cubicBezTo>
                    <a:pt x="4" y="9"/>
                    <a:pt x="3" y="4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1" y="3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9317075" y="1194182"/>
              <a:ext cx="10178" cy="51736"/>
            </a:xfrm>
            <a:custGeom>
              <a:avLst/>
              <a:gdLst>
                <a:gd name="T0" fmla="*/ 3 w 5"/>
                <a:gd name="T1" fmla="*/ 25 h 26"/>
                <a:gd name="T2" fmla="*/ 4 w 5"/>
                <a:gd name="T3" fmla="*/ 23 h 26"/>
                <a:gd name="T4" fmla="*/ 4 w 5"/>
                <a:gd name="T5" fmla="*/ 15 h 26"/>
                <a:gd name="T6" fmla="*/ 4 w 5"/>
                <a:gd name="T7" fmla="*/ 8 h 26"/>
                <a:gd name="T8" fmla="*/ 4 w 5"/>
                <a:gd name="T9" fmla="*/ 2 h 26"/>
                <a:gd name="T10" fmla="*/ 3 w 5"/>
                <a:gd name="T11" fmla="*/ 0 h 26"/>
                <a:gd name="T12" fmla="*/ 2 w 5"/>
                <a:gd name="T13" fmla="*/ 9 h 26"/>
                <a:gd name="T14" fmla="*/ 2 w 5"/>
                <a:gd name="T15" fmla="*/ 19 h 26"/>
                <a:gd name="T16" fmla="*/ 2 w 5"/>
                <a:gd name="T17" fmla="*/ 25 h 26"/>
                <a:gd name="T18" fmla="*/ 3 w 5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26">
                  <a:moveTo>
                    <a:pt x="3" y="25"/>
                  </a:moveTo>
                  <a:cubicBezTo>
                    <a:pt x="3" y="25"/>
                    <a:pt x="4" y="24"/>
                    <a:pt x="4" y="23"/>
                  </a:cubicBezTo>
                  <a:cubicBezTo>
                    <a:pt x="4" y="20"/>
                    <a:pt x="4" y="18"/>
                    <a:pt x="4" y="15"/>
                  </a:cubicBezTo>
                  <a:cubicBezTo>
                    <a:pt x="4" y="13"/>
                    <a:pt x="4" y="10"/>
                    <a:pt x="4" y="8"/>
                  </a:cubicBezTo>
                  <a:cubicBezTo>
                    <a:pt x="4" y="7"/>
                    <a:pt x="3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0" y="2"/>
                    <a:pt x="2" y="7"/>
                    <a:pt x="2" y="9"/>
                  </a:cubicBezTo>
                  <a:cubicBezTo>
                    <a:pt x="3" y="13"/>
                    <a:pt x="2" y="16"/>
                    <a:pt x="2" y="19"/>
                  </a:cubicBezTo>
                  <a:cubicBezTo>
                    <a:pt x="2" y="21"/>
                    <a:pt x="2" y="23"/>
                    <a:pt x="2" y="25"/>
                  </a:cubicBezTo>
                  <a:cubicBezTo>
                    <a:pt x="2" y="26"/>
                    <a:pt x="3" y="26"/>
                    <a:pt x="3" y="2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9321316" y="1194182"/>
              <a:ext cx="17811" cy="50040"/>
            </a:xfrm>
            <a:custGeom>
              <a:avLst/>
              <a:gdLst>
                <a:gd name="T0" fmla="*/ 1 w 9"/>
                <a:gd name="T1" fmla="*/ 2 h 25"/>
                <a:gd name="T2" fmla="*/ 2 w 9"/>
                <a:gd name="T3" fmla="*/ 2 h 25"/>
                <a:gd name="T4" fmla="*/ 1 w 9"/>
                <a:gd name="T5" fmla="*/ 1 h 25"/>
                <a:gd name="T6" fmla="*/ 3 w 9"/>
                <a:gd name="T7" fmla="*/ 18 h 25"/>
                <a:gd name="T8" fmla="*/ 4 w 9"/>
                <a:gd name="T9" fmla="*/ 24 h 25"/>
                <a:gd name="T10" fmla="*/ 8 w 9"/>
                <a:gd name="T11" fmla="*/ 19 h 25"/>
                <a:gd name="T12" fmla="*/ 8 w 9"/>
                <a:gd name="T13" fmla="*/ 11 h 25"/>
                <a:gd name="T14" fmla="*/ 8 w 9"/>
                <a:gd name="T15" fmla="*/ 1 h 25"/>
                <a:gd name="T16" fmla="*/ 6 w 9"/>
                <a:gd name="T17" fmla="*/ 1 h 25"/>
                <a:gd name="T18" fmla="*/ 7 w 9"/>
                <a:gd name="T19" fmla="*/ 13 h 25"/>
                <a:gd name="T20" fmla="*/ 7 w 9"/>
                <a:gd name="T21" fmla="*/ 20 h 25"/>
                <a:gd name="T22" fmla="*/ 5 w 9"/>
                <a:gd name="T23" fmla="*/ 21 h 25"/>
                <a:gd name="T24" fmla="*/ 4 w 9"/>
                <a:gd name="T25" fmla="*/ 15 h 25"/>
                <a:gd name="T26" fmla="*/ 3 w 9"/>
                <a:gd name="T27" fmla="*/ 1 h 25"/>
                <a:gd name="T28" fmla="*/ 2 w 9"/>
                <a:gd name="T29" fmla="*/ 1 h 25"/>
                <a:gd name="T30" fmla="*/ 1 w 9"/>
                <a:gd name="T31" fmla="*/ 1 h 25"/>
                <a:gd name="T32" fmla="*/ 1 w 9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25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1" y="1"/>
                  </a:cubicBezTo>
                  <a:cubicBezTo>
                    <a:pt x="2" y="7"/>
                    <a:pt x="3" y="12"/>
                    <a:pt x="3" y="18"/>
                  </a:cubicBezTo>
                  <a:cubicBezTo>
                    <a:pt x="3" y="19"/>
                    <a:pt x="3" y="23"/>
                    <a:pt x="4" y="24"/>
                  </a:cubicBezTo>
                  <a:cubicBezTo>
                    <a:pt x="7" y="25"/>
                    <a:pt x="8" y="20"/>
                    <a:pt x="8" y="19"/>
                  </a:cubicBezTo>
                  <a:cubicBezTo>
                    <a:pt x="9" y="17"/>
                    <a:pt x="8" y="14"/>
                    <a:pt x="8" y="11"/>
                  </a:cubicBezTo>
                  <a:cubicBezTo>
                    <a:pt x="8" y="8"/>
                    <a:pt x="8" y="4"/>
                    <a:pt x="8" y="1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6" y="5"/>
                    <a:pt x="6" y="9"/>
                    <a:pt x="7" y="13"/>
                  </a:cubicBezTo>
                  <a:cubicBezTo>
                    <a:pt x="7" y="15"/>
                    <a:pt x="7" y="17"/>
                    <a:pt x="7" y="20"/>
                  </a:cubicBezTo>
                  <a:cubicBezTo>
                    <a:pt x="6" y="21"/>
                    <a:pt x="5" y="24"/>
                    <a:pt x="5" y="21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4" y="10"/>
                    <a:pt x="3" y="6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9333190" y="1191638"/>
              <a:ext cx="16115" cy="48343"/>
            </a:xfrm>
            <a:custGeom>
              <a:avLst/>
              <a:gdLst>
                <a:gd name="T0" fmla="*/ 1 w 8"/>
                <a:gd name="T1" fmla="*/ 2 h 24"/>
                <a:gd name="T2" fmla="*/ 3 w 8"/>
                <a:gd name="T3" fmla="*/ 12 h 24"/>
                <a:gd name="T4" fmla="*/ 3 w 8"/>
                <a:gd name="T5" fmla="*/ 20 h 24"/>
                <a:gd name="T6" fmla="*/ 8 w 8"/>
                <a:gd name="T7" fmla="*/ 18 h 24"/>
                <a:gd name="T8" fmla="*/ 6 w 8"/>
                <a:gd name="T9" fmla="*/ 18 h 24"/>
                <a:gd name="T10" fmla="*/ 5 w 8"/>
                <a:gd name="T11" fmla="*/ 19 h 24"/>
                <a:gd name="T12" fmla="*/ 4 w 8"/>
                <a:gd name="T13" fmla="*/ 16 h 24"/>
                <a:gd name="T14" fmla="*/ 4 w 8"/>
                <a:gd name="T15" fmla="*/ 10 h 24"/>
                <a:gd name="T16" fmla="*/ 2 w 8"/>
                <a:gd name="T17" fmla="*/ 1 h 24"/>
                <a:gd name="T18" fmla="*/ 1 w 8"/>
                <a:gd name="T19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24">
                  <a:moveTo>
                    <a:pt x="1" y="2"/>
                  </a:moveTo>
                  <a:cubicBezTo>
                    <a:pt x="2" y="5"/>
                    <a:pt x="3" y="9"/>
                    <a:pt x="3" y="12"/>
                  </a:cubicBezTo>
                  <a:cubicBezTo>
                    <a:pt x="2" y="15"/>
                    <a:pt x="2" y="18"/>
                    <a:pt x="3" y="20"/>
                  </a:cubicBezTo>
                  <a:cubicBezTo>
                    <a:pt x="5" y="24"/>
                    <a:pt x="8" y="20"/>
                    <a:pt x="8" y="18"/>
                  </a:cubicBezTo>
                  <a:cubicBezTo>
                    <a:pt x="8" y="17"/>
                    <a:pt x="6" y="17"/>
                    <a:pt x="6" y="18"/>
                  </a:cubicBezTo>
                  <a:cubicBezTo>
                    <a:pt x="6" y="20"/>
                    <a:pt x="6" y="20"/>
                    <a:pt x="5" y="19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4"/>
                    <a:pt x="4" y="12"/>
                    <a:pt x="4" y="10"/>
                  </a:cubicBezTo>
                  <a:cubicBezTo>
                    <a:pt x="4" y="7"/>
                    <a:pt x="3" y="4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9027864" y="696332"/>
              <a:ext cx="64458" cy="42406"/>
            </a:xfrm>
            <a:custGeom>
              <a:avLst/>
              <a:gdLst>
                <a:gd name="T0" fmla="*/ 0 w 32"/>
                <a:gd name="T1" fmla="*/ 7 h 21"/>
                <a:gd name="T2" fmla="*/ 0 w 32"/>
                <a:gd name="T3" fmla="*/ 15 h 21"/>
                <a:gd name="T4" fmla="*/ 3 w 32"/>
                <a:gd name="T5" fmla="*/ 18 h 21"/>
                <a:gd name="T6" fmla="*/ 7 w 32"/>
                <a:gd name="T7" fmla="*/ 16 h 21"/>
                <a:gd name="T8" fmla="*/ 10 w 32"/>
                <a:gd name="T9" fmla="*/ 20 h 21"/>
                <a:gd name="T10" fmla="*/ 14 w 32"/>
                <a:gd name="T11" fmla="*/ 20 h 21"/>
                <a:gd name="T12" fmla="*/ 15 w 32"/>
                <a:gd name="T13" fmla="*/ 19 h 21"/>
                <a:gd name="T14" fmla="*/ 18 w 32"/>
                <a:gd name="T15" fmla="*/ 20 h 21"/>
                <a:gd name="T16" fmla="*/ 21 w 32"/>
                <a:gd name="T17" fmla="*/ 19 h 21"/>
                <a:gd name="T18" fmla="*/ 22 w 32"/>
                <a:gd name="T19" fmla="*/ 15 h 21"/>
                <a:gd name="T20" fmla="*/ 23 w 32"/>
                <a:gd name="T21" fmla="*/ 11 h 21"/>
                <a:gd name="T22" fmla="*/ 27 w 32"/>
                <a:gd name="T23" fmla="*/ 16 h 21"/>
                <a:gd name="T24" fmla="*/ 30 w 32"/>
                <a:gd name="T25" fmla="*/ 18 h 21"/>
                <a:gd name="T26" fmla="*/ 32 w 32"/>
                <a:gd name="T27" fmla="*/ 16 h 21"/>
                <a:gd name="T28" fmla="*/ 31 w 32"/>
                <a:gd name="T29" fmla="*/ 10 h 21"/>
                <a:gd name="T30" fmla="*/ 25 w 32"/>
                <a:gd name="T31" fmla="*/ 2 h 21"/>
                <a:gd name="T32" fmla="*/ 23 w 32"/>
                <a:gd name="T33" fmla="*/ 3 h 21"/>
                <a:gd name="T34" fmla="*/ 19 w 32"/>
                <a:gd name="T35" fmla="*/ 0 h 21"/>
                <a:gd name="T36" fmla="*/ 15 w 32"/>
                <a:gd name="T37" fmla="*/ 2 h 21"/>
                <a:gd name="T38" fmla="*/ 14 w 32"/>
                <a:gd name="T39" fmla="*/ 3 h 21"/>
                <a:gd name="T40" fmla="*/ 11 w 32"/>
                <a:gd name="T41" fmla="*/ 0 h 21"/>
                <a:gd name="T42" fmla="*/ 6 w 32"/>
                <a:gd name="T43" fmla="*/ 2 h 21"/>
                <a:gd name="T44" fmla="*/ 6 w 32"/>
                <a:gd name="T45" fmla="*/ 4 h 21"/>
                <a:gd name="T46" fmla="*/ 3 w 32"/>
                <a:gd name="T47" fmla="*/ 2 h 21"/>
                <a:gd name="T48" fmla="*/ 0 w 32"/>
                <a:gd name="T4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21">
                  <a:moveTo>
                    <a:pt x="0" y="7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9"/>
                    <a:pt x="3" y="18"/>
                  </a:cubicBezTo>
                  <a:cubicBezTo>
                    <a:pt x="5" y="18"/>
                    <a:pt x="7" y="16"/>
                    <a:pt x="7" y="16"/>
                  </a:cubicBezTo>
                  <a:cubicBezTo>
                    <a:pt x="7" y="16"/>
                    <a:pt x="9" y="20"/>
                    <a:pt x="10" y="20"/>
                  </a:cubicBezTo>
                  <a:cubicBezTo>
                    <a:pt x="12" y="21"/>
                    <a:pt x="13" y="20"/>
                    <a:pt x="14" y="20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5" y="19"/>
                    <a:pt x="17" y="20"/>
                    <a:pt x="18" y="20"/>
                  </a:cubicBezTo>
                  <a:cubicBezTo>
                    <a:pt x="19" y="20"/>
                    <a:pt x="21" y="20"/>
                    <a:pt x="21" y="19"/>
                  </a:cubicBezTo>
                  <a:cubicBezTo>
                    <a:pt x="22" y="18"/>
                    <a:pt x="22" y="15"/>
                    <a:pt x="22" y="1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8"/>
                    <a:pt x="30" y="18"/>
                  </a:cubicBezTo>
                  <a:cubicBezTo>
                    <a:pt x="31" y="17"/>
                    <a:pt x="32" y="16"/>
                    <a:pt x="32" y="16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28" y="1"/>
                    <a:pt x="25" y="2"/>
                  </a:cubicBezTo>
                  <a:cubicBezTo>
                    <a:pt x="22" y="2"/>
                    <a:pt x="23" y="3"/>
                    <a:pt x="23" y="3"/>
                  </a:cubicBezTo>
                  <a:cubicBezTo>
                    <a:pt x="23" y="3"/>
                    <a:pt x="20" y="0"/>
                    <a:pt x="19" y="0"/>
                  </a:cubicBezTo>
                  <a:cubicBezTo>
                    <a:pt x="18" y="0"/>
                    <a:pt x="15" y="2"/>
                    <a:pt x="15" y="2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0"/>
                    <a:pt x="11" y="0"/>
                  </a:cubicBezTo>
                  <a:cubicBezTo>
                    <a:pt x="9" y="0"/>
                    <a:pt x="7" y="0"/>
                    <a:pt x="6" y="2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2"/>
                    <a:pt x="3" y="2"/>
                  </a:cubicBezTo>
                  <a:cubicBezTo>
                    <a:pt x="1" y="2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9026168" y="694636"/>
              <a:ext cx="20355" cy="44103"/>
            </a:xfrm>
            <a:custGeom>
              <a:avLst/>
              <a:gdLst>
                <a:gd name="T0" fmla="*/ 9 w 10"/>
                <a:gd name="T1" fmla="*/ 8 h 22"/>
                <a:gd name="T2" fmla="*/ 2 w 10"/>
                <a:gd name="T3" fmla="*/ 2 h 22"/>
                <a:gd name="T4" fmla="*/ 0 w 10"/>
                <a:gd name="T5" fmla="*/ 7 h 22"/>
                <a:gd name="T6" fmla="*/ 1 w 10"/>
                <a:gd name="T7" fmla="*/ 14 h 22"/>
                <a:gd name="T8" fmla="*/ 6 w 10"/>
                <a:gd name="T9" fmla="*/ 20 h 22"/>
                <a:gd name="T10" fmla="*/ 9 w 10"/>
                <a:gd name="T11" fmla="*/ 8 h 22"/>
                <a:gd name="T12" fmla="*/ 8 w 10"/>
                <a:gd name="T13" fmla="*/ 9 h 22"/>
                <a:gd name="T14" fmla="*/ 7 w 10"/>
                <a:gd name="T15" fmla="*/ 16 h 22"/>
                <a:gd name="T16" fmla="*/ 3 w 10"/>
                <a:gd name="T17" fmla="*/ 17 h 22"/>
                <a:gd name="T18" fmla="*/ 2 w 10"/>
                <a:gd name="T19" fmla="*/ 14 h 22"/>
                <a:gd name="T20" fmla="*/ 2 w 10"/>
                <a:gd name="T21" fmla="*/ 7 h 22"/>
                <a:gd name="T22" fmla="*/ 2 w 10"/>
                <a:gd name="T23" fmla="*/ 6 h 22"/>
                <a:gd name="T24" fmla="*/ 6 w 10"/>
                <a:gd name="T25" fmla="*/ 5 h 22"/>
                <a:gd name="T26" fmla="*/ 8 w 10"/>
                <a:gd name="T27" fmla="*/ 9 h 22"/>
                <a:gd name="T28" fmla="*/ 9 w 10"/>
                <a:gd name="T29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22">
                  <a:moveTo>
                    <a:pt x="9" y="8"/>
                  </a:moveTo>
                  <a:cubicBezTo>
                    <a:pt x="8" y="5"/>
                    <a:pt x="6" y="0"/>
                    <a:pt x="2" y="2"/>
                  </a:cubicBezTo>
                  <a:cubicBezTo>
                    <a:pt x="0" y="3"/>
                    <a:pt x="0" y="6"/>
                    <a:pt x="0" y="7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7"/>
                    <a:pt x="2" y="22"/>
                    <a:pt x="6" y="20"/>
                  </a:cubicBezTo>
                  <a:cubicBezTo>
                    <a:pt x="10" y="18"/>
                    <a:pt x="10" y="12"/>
                    <a:pt x="9" y="8"/>
                  </a:cubicBezTo>
                  <a:cubicBezTo>
                    <a:pt x="9" y="7"/>
                    <a:pt x="7" y="8"/>
                    <a:pt x="8" y="9"/>
                  </a:cubicBezTo>
                  <a:cubicBezTo>
                    <a:pt x="8" y="11"/>
                    <a:pt x="8" y="14"/>
                    <a:pt x="7" y="16"/>
                  </a:cubicBezTo>
                  <a:cubicBezTo>
                    <a:pt x="7" y="18"/>
                    <a:pt x="4" y="20"/>
                    <a:pt x="3" y="17"/>
                  </a:cubicBezTo>
                  <a:cubicBezTo>
                    <a:pt x="2" y="16"/>
                    <a:pt x="2" y="15"/>
                    <a:pt x="2" y="14"/>
                  </a:cubicBezTo>
                  <a:cubicBezTo>
                    <a:pt x="2" y="12"/>
                    <a:pt x="2" y="10"/>
                    <a:pt x="2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2" y="4"/>
                    <a:pt x="5" y="3"/>
                    <a:pt x="6" y="5"/>
                  </a:cubicBezTo>
                  <a:cubicBezTo>
                    <a:pt x="7" y="6"/>
                    <a:pt x="7" y="7"/>
                    <a:pt x="8" y="9"/>
                  </a:cubicBezTo>
                  <a:cubicBezTo>
                    <a:pt x="8" y="10"/>
                    <a:pt x="10" y="9"/>
                    <a:pt x="9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9038042" y="690395"/>
              <a:ext cx="24596" cy="50888"/>
            </a:xfrm>
            <a:custGeom>
              <a:avLst/>
              <a:gdLst>
                <a:gd name="T0" fmla="*/ 2 w 12"/>
                <a:gd name="T1" fmla="*/ 7 h 25"/>
                <a:gd name="T2" fmla="*/ 9 w 12"/>
                <a:gd name="T3" fmla="*/ 7 h 25"/>
                <a:gd name="T4" fmla="*/ 10 w 12"/>
                <a:gd name="T5" fmla="*/ 14 h 25"/>
                <a:gd name="T6" fmla="*/ 10 w 12"/>
                <a:gd name="T7" fmla="*/ 19 h 25"/>
                <a:gd name="T8" fmla="*/ 4 w 12"/>
                <a:gd name="T9" fmla="*/ 22 h 25"/>
                <a:gd name="T10" fmla="*/ 3 w 12"/>
                <a:gd name="T11" fmla="*/ 18 h 25"/>
                <a:gd name="T12" fmla="*/ 2 w 12"/>
                <a:gd name="T13" fmla="*/ 19 h 25"/>
                <a:gd name="T14" fmla="*/ 2 w 12"/>
                <a:gd name="T15" fmla="*/ 19 h 25"/>
                <a:gd name="T16" fmla="*/ 3 w 12"/>
                <a:gd name="T17" fmla="*/ 19 h 25"/>
                <a:gd name="T18" fmla="*/ 3 w 12"/>
                <a:gd name="T19" fmla="*/ 18 h 25"/>
                <a:gd name="T20" fmla="*/ 1 w 12"/>
                <a:gd name="T21" fmla="*/ 18 h 25"/>
                <a:gd name="T22" fmla="*/ 2 w 12"/>
                <a:gd name="T23" fmla="*/ 18 h 25"/>
                <a:gd name="T24" fmla="*/ 1 w 12"/>
                <a:gd name="T25" fmla="*/ 19 h 25"/>
                <a:gd name="T26" fmla="*/ 7 w 12"/>
                <a:gd name="T27" fmla="*/ 24 h 25"/>
                <a:gd name="T28" fmla="*/ 11 w 12"/>
                <a:gd name="T29" fmla="*/ 15 h 25"/>
                <a:gd name="T30" fmla="*/ 8 w 12"/>
                <a:gd name="T31" fmla="*/ 3 h 25"/>
                <a:gd name="T32" fmla="*/ 0 w 12"/>
                <a:gd name="T33" fmla="*/ 7 h 25"/>
                <a:gd name="T34" fmla="*/ 2 w 12"/>
                <a:gd name="T35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" h="25">
                  <a:moveTo>
                    <a:pt x="2" y="7"/>
                  </a:moveTo>
                  <a:cubicBezTo>
                    <a:pt x="2" y="3"/>
                    <a:pt x="7" y="4"/>
                    <a:pt x="9" y="7"/>
                  </a:cubicBezTo>
                  <a:cubicBezTo>
                    <a:pt x="10" y="9"/>
                    <a:pt x="10" y="12"/>
                    <a:pt x="10" y="14"/>
                  </a:cubicBezTo>
                  <a:cubicBezTo>
                    <a:pt x="10" y="16"/>
                    <a:pt x="10" y="17"/>
                    <a:pt x="10" y="19"/>
                  </a:cubicBezTo>
                  <a:cubicBezTo>
                    <a:pt x="10" y="22"/>
                    <a:pt x="8" y="23"/>
                    <a:pt x="4" y="22"/>
                  </a:cubicBezTo>
                  <a:cubicBezTo>
                    <a:pt x="3" y="21"/>
                    <a:pt x="3" y="19"/>
                    <a:pt x="3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2" y="17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2" y="21"/>
                    <a:pt x="4" y="25"/>
                    <a:pt x="7" y="24"/>
                  </a:cubicBezTo>
                  <a:cubicBezTo>
                    <a:pt x="12" y="23"/>
                    <a:pt x="12" y="19"/>
                    <a:pt x="11" y="15"/>
                  </a:cubicBezTo>
                  <a:cubicBezTo>
                    <a:pt x="11" y="11"/>
                    <a:pt x="12" y="5"/>
                    <a:pt x="8" y="3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8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9054156" y="692940"/>
              <a:ext cx="22051" cy="48343"/>
            </a:xfrm>
            <a:custGeom>
              <a:avLst/>
              <a:gdLst>
                <a:gd name="T0" fmla="*/ 2 w 11"/>
                <a:gd name="T1" fmla="*/ 6 h 24"/>
                <a:gd name="T2" fmla="*/ 9 w 11"/>
                <a:gd name="T3" fmla="*/ 7 h 24"/>
                <a:gd name="T4" fmla="*/ 9 w 11"/>
                <a:gd name="T5" fmla="*/ 13 h 24"/>
                <a:gd name="T6" fmla="*/ 9 w 11"/>
                <a:gd name="T7" fmla="*/ 17 h 24"/>
                <a:gd name="T8" fmla="*/ 3 w 11"/>
                <a:gd name="T9" fmla="*/ 20 h 24"/>
                <a:gd name="T10" fmla="*/ 2 w 11"/>
                <a:gd name="T11" fmla="*/ 21 h 24"/>
                <a:gd name="T12" fmla="*/ 9 w 11"/>
                <a:gd name="T13" fmla="*/ 22 h 24"/>
                <a:gd name="T14" fmla="*/ 10 w 11"/>
                <a:gd name="T15" fmla="*/ 18 h 24"/>
                <a:gd name="T16" fmla="*/ 11 w 11"/>
                <a:gd name="T17" fmla="*/ 11 h 24"/>
                <a:gd name="T18" fmla="*/ 7 w 11"/>
                <a:gd name="T19" fmla="*/ 2 h 24"/>
                <a:gd name="T20" fmla="*/ 1 w 11"/>
                <a:gd name="T21" fmla="*/ 6 h 24"/>
                <a:gd name="T22" fmla="*/ 2 w 11"/>
                <a:gd name="T23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24">
                  <a:moveTo>
                    <a:pt x="2" y="6"/>
                  </a:moveTo>
                  <a:cubicBezTo>
                    <a:pt x="4" y="2"/>
                    <a:pt x="8" y="4"/>
                    <a:pt x="9" y="7"/>
                  </a:cubicBezTo>
                  <a:cubicBezTo>
                    <a:pt x="9" y="9"/>
                    <a:pt x="9" y="11"/>
                    <a:pt x="9" y="13"/>
                  </a:cubicBezTo>
                  <a:cubicBezTo>
                    <a:pt x="9" y="14"/>
                    <a:pt x="9" y="15"/>
                    <a:pt x="9" y="17"/>
                  </a:cubicBezTo>
                  <a:cubicBezTo>
                    <a:pt x="9" y="20"/>
                    <a:pt x="6" y="23"/>
                    <a:pt x="3" y="20"/>
                  </a:cubicBezTo>
                  <a:cubicBezTo>
                    <a:pt x="2" y="19"/>
                    <a:pt x="1" y="20"/>
                    <a:pt x="2" y="21"/>
                  </a:cubicBezTo>
                  <a:cubicBezTo>
                    <a:pt x="4" y="23"/>
                    <a:pt x="7" y="24"/>
                    <a:pt x="9" y="22"/>
                  </a:cubicBezTo>
                  <a:cubicBezTo>
                    <a:pt x="9" y="21"/>
                    <a:pt x="10" y="20"/>
                    <a:pt x="10" y="18"/>
                  </a:cubicBezTo>
                  <a:cubicBezTo>
                    <a:pt x="10" y="16"/>
                    <a:pt x="11" y="13"/>
                    <a:pt x="11" y="11"/>
                  </a:cubicBezTo>
                  <a:cubicBezTo>
                    <a:pt x="11" y="7"/>
                    <a:pt x="10" y="4"/>
                    <a:pt x="7" y="2"/>
                  </a:cubicBezTo>
                  <a:cubicBezTo>
                    <a:pt x="5" y="0"/>
                    <a:pt x="1" y="3"/>
                    <a:pt x="1" y="6"/>
                  </a:cubicBezTo>
                  <a:cubicBezTo>
                    <a:pt x="0" y="6"/>
                    <a:pt x="2" y="7"/>
                    <a:pt x="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59"/>
            <p:cNvSpPr/>
            <p:nvPr/>
          </p:nvSpPr>
          <p:spPr bwMode="auto">
            <a:xfrm>
              <a:off x="9070271" y="696332"/>
              <a:ext cx="26292" cy="40710"/>
            </a:xfrm>
            <a:custGeom>
              <a:avLst/>
              <a:gdLst>
                <a:gd name="T0" fmla="*/ 2 w 13"/>
                <a:gd name="T1" fmla="*/ 4 h 20"/>
                <a:gd name="T2" fmla="*/ 7 w 13"/>
                <a:gd name="T3" fmla="*/ 4 h 20"/>
                <a:gd name="T4" fmla="*/ 8 w 13"/>
                <a:gd name="T5" fmla="*/ 6 h 20"/>
                <a:gd name="T6" fmla="*/ 10 w 13"/>
                <a:gd name="T7" fmla="*/ 12 h 20"/>
                <a:gd name="T8" fmla="*/ 10 w 13"/>
                <a:gd name="T9" fmla="*/ 14 h 20"/>
                <a:gd name="T10" fmla="*/ 6 w 13"/>
                <a:gd name="T11" fmla="*/ 15 h 20"/>
                <a:gd name="T12" fmla="*/ 4 w 13"/>
                <a:gd name="T13" fmla="*/ 10 h 20"/>
                <a:gd name="T14" fmla="*/ 2 w 13"/>
                <a:gd name="T15" fmla="*/ 10 h 20"/>
                <a:gd name="T16" fmla="*/ 4 w 13"/>
                <a:gd name="T17" fmla="*/ 15 h 20"/>
                <a:gd name="T18" fmla="*/ 8 w 13"/>
                <a:gd name="T19" fmla="*/ 19 h 20"/>
                <a:gd name="T20" fmla="*/ 12 w 13"/>
                <a:gd name="T21" fmla="*/ 15 h 20"/>
                <a:gd name="T22" fmla="*/ 10 w 13"/>
                <a:gd name="T23" fmla="*/ 8 h 20"/>
                <a:gd name="T24" fmla="*/ 7 w 13"/>
                <a:gd name="T25" fmla="*/ 2 h 20"/>
                <a:gd name="T26" fmla="*/ 1 w 13"/>
                <a:gd name="T27" fmla="*/ 3 h 20"/>
                <a:gd name="T28" fmla="*/ 2 w 13"/>
                <a:gd name="T2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20">
                  <a:moveTo>
                    <a:pt x="2" y="4"/>
                  </a:moveTo>
                  <a:cubicBezTo>
                    <a:pt x="5" y="2"/>
                    <a:pt x="6" y="2"/>
                    <a:pt x="7" y="4"/>
                  </a:cubicBezTo>
                  <a:cubicBezTo>
                    <a:pt x="7" y="5"/>
                    <a:pt x="7" y="5"/>
                    <a:pt x="8" y="6"/>
                  </a:cubicBezTo>
                  <a:cubicBezTo>
                    <a:pt x="9" y="8"/>
                    <a:pt x="9" y="10"/>
                    <a:pt x="10" y="12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8" y="17"/>
                    <a:pt x="7" y="17"/>
                    <a:pt x="6" y="15"/>
                  </a:cubicBezTo>
                  <a:cubicBezTo>
                    <a:pt x="5" y="14"/>
                    <a:pt x="4" y="12"/>
                    <a:pt x="4" y="10"/>
                  </a:cubicBezTo>
                  <a:cubicBezTo>
                    <a:pt x="4" y="9"/>
                    <a:pt x="2" y="9"/>
                    <a:pt x="2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6" y="19"/>
                    <a:pt x="8" y="19"/>
                  </a:cubicBezTo>
                  <a:cubicBezTo>
                    <a:pt x="10" y="20"/>
                    <a:pt x="13" y="18"/>
                    <a:pt x="12" y="15"/>
                  </a:cubicBezTo>
                  <a:cubicBezTo>
                    <a:pt x="12" y="13"/>
                    <a:pt x="11" y="10"/>
                    <a:pt x="10" y="8"/>
                  </a:cubicBezTo>
                  <a:cubicBezTo>
                    <a:pt x="10" y="6"/>
                    <a:pt x="9" y="3"/>
                    <a:pt x="7" y="2"/>
                  </a:cubicBezTo>
                  <a:cubicBezTo>
                    <a:pt x="5" y="0"/>
                    <a:pt x="2" y="1"/>
                    <a:pt x="1" y="3"/>
                  </a:cubicBezTo>
                  <a:cubicBezTo>
                    <a:pt x="0" y="4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8913367" y="193393"/>
              <a:ext cx="472406" cy="410493"/>
            </a:xfrm>
            <a:custGeom>
              <a:avLst/>
              <a:gdLst>
                <a:gd name="T0" fmla="*/ 127 w 235"/>
                <a:gd name="T1" fmla="*/ 198 h 204"/>
                <a:gd name="T2" fmla="*/ 235 w 235"/>
                <a:gd name="T3" fmla="*/ 102 h 204"/>
                <a:gd name="T4" fmla="*/ 197 w 235"/>
                <a:gd name="T5" fmla="*/ 29 h 204"/>
                <a:gd name="T6" fmla="*/ 105 w 235"/>
                <a:gd name="T7" fmla="*/ 3 h 204"/>
                <a:gd name="T8" fmla="*/ 38 w 235"/>
                <a:gd name="T9" fmla="*/ 37 h 204"/>
                <a:gd name="T10" fmla="*/ 0 w 235"/>
                <a:gd name="T11" fmla="*/ 34 h 204"/>
                <a:gd name="T12" fmla="*/ 2 w 235"/>
                <a:gd name="T13" fmla="*/ 59 h 204"/>
                <a:gd name="T14" fmla="*/ 4 w 235"/>
                <a:gd name="T15" fmla="*/ 100 h 204"/>
                <a:gd name="T16" fmla="*/ 17 w 235"/>
                <a:gd name="T17" fmla="*/ 135 h 204"/>
                <a:gd name="T18" fmla="*/ 34 w 235"/>
                <a:gd name="T19" fmla="*/ 159 h 204"/>
                <a:gd name="T20" fmla="*/ 90 w 235"/>
                <a:gd name="T21" fmla="*/ 193 h 204"/>
                <a:gd name="T22" fmla="*/ 127 w 235"/>
                <a:gd name="T23" fmla="*/ 19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5" h="204">
                  <a:moveTo>
                    <a:pt x="127" y="198"/>
                  </a:moveTo>
                  <a:cubicBezTo>
                    <a:pt x="186" y="204"/>
                    <a:pt x="235" y="161"/>
                    <a:pt x="235" y="102"/>
                  </a:cubicBezTo>
                  <a:cubicBezTo>
                    <a:pt x="235" y="73"/>
                    <a:pt x="218" y="46"/>
                    <a:pt x="197" y="29"/>
                  </a:cubicBezTo>
                  <a:cubicBezTo>
                    <a:pt x="172" y="8"/>
                    <a:pt x="137" y="0"/>
                    <a:pt x="105" y="3"/>
                  </a:cubicBezTo>
                  <a:cubicBezTo>
                    <a:pt x="81" y="6"/>
                    <a:pt x="59" y="26"/>
                    <a:pt x="38" y="37"/>
                  </a:cubicBezTo>
                  <a:cubicBezTo>
                    <a:pt x="26" y="42"/>
                    <a:pt x="10" y="44"/>
                    <a:pt x="0" y="34"/>
                  </a:cubicBezTo>
                  <a:cubicBezTo>
                    <a:pt x="4" y="38"/>
                    <a:pt x="2" y="53"/>
                    <a:pt x="2" y="59"/>
                  </a:cubicBezTo>
                  <a:cubicBezTo>
                    <a:pt x="3" y="72"/>
                    <a:pt x="2" y="87"/>
                    <a:pt x="4" y="100"/>
                  </a:cubicBezTo>
                  <a:cubicBezTo>
                    <a:pt x="7" y="112"/>
                    <a:pt x="11" y="124"/>
                    <a:pt x="17" y="135"/>
                  </a:cubicBezTo>
                  <a:cubicBezTo>
                    <a:pt x="21" y="144"/>
                    <a:pt x="27" y="152"/>
                    <a:pt x="34" y="159"/>
                  </a:cubicBezTo>
                  <a:cubicBezTo>
                    <a:pt x="47" y="174"/>
                    <a:pt x="70" y="192"/>
                    <a:pt x="90" y="193"/>
                  </a:cubicBezTo>
                  <a:cubicBezTo>
                    <a:pt x="103" y="194"/>
                    <a:pt x="115" y="196"/>
                    <a:pt x="127" y="19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8907430" y="191697"/>
              <a:ext cx="490217" cy="369783"/>
            </a:xfrm>
            <a:custGeom>
              <a:avLst/>
              <a:gdLst>
                <a:gd name="T0" fmla="*/ 199 w 244"/>
                <a:gd name="T1" fmla="*/ 184 h 184"/>
                <a:gd name="T2" fmla="*/ 220 w 244"/>
                <a:gd name="T3" fmla="*/ 164 h 184"/>
                <a:gd name="T4" fmla="*/ 235 w 244"/>
                <a:gd name="T5" fmla="*/ 141 h 184"/>
                <a:gd name="T6" fmla="*/ 242 w 244"/>
                <a:gd name="T7" fmla="*/ 95 h 184"/>
                <a:gd name="T8" fmla="*/ 183 w 244"/>
                <a:gd name="T9" fmla="*/ 17 h 184"/>
                <a:gd name="T10" fmla="*/ 132 w 244"/>
                <a:gd name="T11" fmla="*/ 0 h 184"/>
                <a:gd name="T12" fmla="*/ 106 w 244"/>
                <a:gd name="T13" fmla="*/ 4 h 184"/>
                <a:gd name="T14" fmla="*/ 86 w 244"/>
                <a:gd name="T15" fmla="*/ 12 h 184"/>
                <a:gd name="T16" fmla="*/ 58 w 244"/>
                <a:gd name="T17" fmla="*/ 27 h 184"/>
                <a:gd name="T18" fmla="*/ 24 w 244"/>
                <a:gd name="T19" fmla="*/ 39 h 184"/>
                <a:gd name="T20" fmla="*/ 0 w 244"/>
                <a:gd name="T21" fmla="*/ 31 h 184"/>
                <a:gd name="T22" fmla="*/ 0 w 244"/>
                <a:gd name="T23" fmla="*/ 31 h 184"/>
                <a:gd name="T24" fmla="*/ 25 w 244"/>
                <a:gd name="T25" fmla="*/ 39 h 184"/>
                <a:gd name="T26" fmla="*/ 59 w 244"/>
                <a:gd name="T27" fmla="*/ 27 h 184"/>
                <a:gd name="T28" fmla="*/ 86 w 244"/>
                <a:gd name="T29" fmla="*/ 12 h 184"/>
                <a:gd name="T30" fmla="*/ 108 w 244"/>
                <a:gd name="T31" fmla="*/ 4 h 184"/>
                <a:gd name="T32" fmla="*/ 135 w 244"/>
                <a:gd name="T33" fmla="*/ 1 h 184"/>
                <a:gd name="T34" fmla="*/ 186 w 244"/>
                <a:gd name="T35" fmla="*/ 20 h 184"/>
                <a:gd name="T36" fmla="*/ 224 w 244"/>
                <a:gd name="T37" fmla="*/ 57 h 184"/>
                <a:gd name="T38" fmla="*/ 242 w 244"/>
                <a:gd name="T39" fmla="*/ 102 h 184"/>
                <a:gd name="T40" fmla="*/ 240 w 244"/>
                <a:gd name="T41" fmla="*/ 126 h 184"/>
                <a:gd name="T42" fmla="*/ 230 w 244"/>
                <a:gd name="T43" fmla="*/ 150 h 184"/>
                <a:gd name="T44" fmla="*/ 198 w 244"/>
                <a:gd name="T45" fmla="*/ 184 h 184"/>
                <a:gd name="T46" fmla="*/ 199 w 244"/>
                <a:gd name="T4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4" h="184">
                  <a:moveTo>
                    <a:pt x="199" y="184"/>
                  </a:moveTo>
                  <a:cubicBezTo>
                    <a:pt x="206" y="178"/>
                    <a:pt x="213" y="171"/>
                    <a:pt x="220" y="164"/>
                  </a:cubicBezTo>
                  <a:cubicBezTo>
                    <a:pt x="226" y="157"/>
                    <a:pt x="231" y="149"/>
                    <a:pt x="235" y="141"/>
                  </a:cubicBezTo>
                  <a:cubicBezTo>
                    <a:pt x="242" y="126"/>
                    <a:pt x="244" y="110"/>
                    <a:pt x="242" y="95"/>
                  </a:cubicBezTo>
                  <a:cubicBezTo>
                    <a:pt x="236" y="61"/>
                    <a:pt x="210" y="35"/>
                    <a:pt x="183" y="17"/>
                  </a:cubicBezTo>
                  <a:cubicBezTo>
                    <a:pt x="167" y="7"/>
                    <a:pt x="150" y="1"/>
                    <a:pt x="132" y="0"/>
                  </a:cubicBezTo>
                  <a:cubicBezTo>
                    <a:pt x="123" y="0"/>
                    <a:pt x="115" y="1"/>
                    <a:pt x="106" y="4"/>
                  </a:cubicBezTo>
                  <a:cubicBezTo>
                    <a:pt x="99" y="6"/>
                    <a:pt x="92" y="8"/>
                    <a:pt x="86" y="12"/>
                  </a:cubicBezTo>
                  <a:cubicBezTo>
                    <a:pt x="77" y="17"/>
                    <a:pt x="67" y="22"/>
                    <a:pt x="58" y="27"/>
                  </a:cubicBezTo>
                  <a:cubicBezTo>
                    <a:pt x="47" y="32"/>
                    <a:pt x="36" y="37"/>
                    <a:pt x="24" y="39"/>
                  </a:cubicBezTo>
                  <a:cubicBezTo>
                    <a:pt x="15" y="40"/>
                    <a:pt x="6" y="38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6" y="39"/>
                    <a:pt x="16" y="40"/>
                    <a:pt x="25" y="39"/>
                  </a:cubicBezTo>
                  <a:cubicBezTo>
                    <a:pt x="37" y="37"/>
                    <a:pt x="48" y="32"/>
                    <a:pt x="59" y="27"/>
                  </a:cubicBezTo>
                  <a:cubicBezTo>
                    <a:pt x="68" y="23"/>
                    <a:pt x="77" y="17"/>
                    <a:pt x="86" y="12"/>
                  </a:cubicBezTo>
                  <a:cubicBezTo>
                    <a:pt x="93" y="9"/>
                    <a:pt x="100" y="6"/>
                    <a:pt x="108" y="4"/>
                  </a:cubicBezTo>
                  <a:cubicBezTo>
                    <a:pt x="116" y="1"/>
                    <a:pt x="126" y="0"/>
                    <a:pt x="135" y="1"/>
                  </a:cubicBezTo>
                  <a:cubicBezTo>
                    <a:pt x="153" y="2"/>
                    <a:pt x="170" y="10"/>
                    <a:pt x="186" y="20"/>
                  </a:cubicBezTo>
                  <a:cubicBezTo>
                    <a:pt x="201" y="30"/>
                    <a:pt x="214" y="42"/>
                    <a:pt x="224" y="57"/>
                  </a:cubicBezTo>
                  <a:cubicBezTo>
                    <a:pt x="234" y="70"/>
                    <a:pt x="241" y="86"/>
                    <a:pt x="242" y="102"/>
                  </a:cubicBezTo>
                  <a:cubicBezTo>
                    <a:pt x="243" y="110"/>
                    <a:pt x="242" y="119"/>
                    <a:pt x="240" y="126"/>
                  </a:cubicBezTo>
                  <a:cubicBezTo>
                    <a:pt x="238" y="135"/>
                    <a:pt x="234" y="143"/>
                    <a:pt x="230" y="150"/>
                  </a:cubicBezTo>
                  <a:cubicBezTo>
                    <a:pt x="221" y="163"/>
                    <a:pt x="210" y="173"/>
                    <a:pt x="198" y="184"/>
                  </a:cubicBezTo>
                  <a:cubicBezTo>
                    <a:pt x="198" y="184"/>
                    <a:pt x="198" y="184"/>
                    <a:pt x="199" y="18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8915912" y="263788"/>
              <a:ext cx="172170" cy="316351"/>
            </a:xfrm>
            <a:custGeom>
              <a:avLst/>
              <a:gdLst>
                <a:gd name="T0" fmla="*/ 86 w 86"/>
                <a:gd name="T1" fmla="*/ 156 h 157"/>
                <a:gd name="T2" fmla="*/ 71 w 86"/>
                <a:gd name="T3" fmla="*/ 153 h 157"/>
                <a:gd name="T4" fmla="*/ 58 w 86"/>
                <a:gd name="T5" fmla="*/ 148 h 157"/>
                <a:gd name="T6" fmla="*/ 36 w 86"/>
                <a:gd name="T7" fmla="*/ 131 h 157"/>
                <a:gd name="T8" fmla="*/ 19 w 86"/>
                <a:gd name="T9" fmla="*/ 109 h 157"/>
                <a:gd name="T10" fmla="*/ 7 w 86"/>
                <a:gd name="T11" fmla="*/ 84 h 157"/>
                <a:gd name="T12" fmla="*/ 1 w 86"/>
                <a:gd name="T13" fmla="*/ 43 h 157"/>
                <a:gd name="T14" fmla="*/ 2 w 86"/>
                <a:gd name="T15" fmla="*/ 0 h 157"/>
                <a:gd name="T16" fmla="*/ 1 w 86"/>
                <a:gd name="T17" fmla="*/ 0 h 157"/>
                <a:gd name="T18" fmla="*/ 1 w 86"/>
                <a:gd name="T19" fmla="*/ 27 h 157"/>
                <a:gd name="T20" fmla="*/ 0 w 86"/>
                <a:gd name="T21" fmla="*/ 40 h 157"/>
                <a:gd name="T22" fmla="*/ 1 w 86"/>
                <a:gd name="T23" fmla="*/ 53 h 157"/>
                <a:gd name="T24" fmla="*/ 5 w 86"/>
                <a:gd name="T25" fmla="*/ 78 h 157"/>
                <a:gd name="T26" fmla="*/ 15 w 86"/>
                <a:gd name="T27" fmla="*/ 103 h 157"/>
                <a:gd name="T28" fmla="*/ 27 w 86"/>
                <a:gd name="T29" fmla="*/ 123 h 157"/>
                <a:gd name="T30" fmla="*/ 43 w 86"/>
                <a:gd name="T31" fmla="*/ 138 h 157"/>
                <a:gd name="T32" fmla="*/ 62 w 86"/>
                <a:gd name="T33" fmla="*/ 151 h 157"/>
                <a:gd name="T34" fmla="*/ 86 w 86"/>
                <a:gd name="T35" fmla="*/ 156 h 157"/>
                <a:gd name="T36" fmla="*/ 86 w 86"/>
                <a:gd name="T37" fmla="*/ 15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6" h="157">
                  <a:moveTo>
                    <a:pt x="86" y="156"/>
                  </a:moveTo>
                  <a:cubicBezTo>
                    <a:pt x="81" y="155"/>
                    <a:pt x="76" y="154"/>
                    <a:pt x="71" y="153"/>
                  </a:cubicBezTo>
                  <a:cubicBezTo>
                    <a:pt x="67" y="152"/>
                    <a:pt x="63" y="150"/>
                    <a:pt x="58" y="148"/>
                  </a:cubicBezTo>
                  <a:cubicBezTo>
                    <a:pt x="50" y="143"/>
                    <a:pt x="42" y="138"/>
                    <a:pt x="36" y="131"/>
                  </a:cubicBezTo>
                  <a:cubicBezTo>
                    <a:pt x="29" y="125"/>
                    <a:pt x="24" y="117"/>
                    <a:pt x="19" y="109"/>
                  </a:cubicBezTo>
                  <a:cubicBezTo>
                    <a:pt x="14" y="101"/>
                    <a:pt x="10" y="92"/>
                    <a:pt x="7" y="84"/>
                  </a:cubicBezTo>
                  <a:cubicBezTo>
                    <a:pt x="3" y="71"/>
                    <a:pt x="1" y="56"/>
                    <a:pt x="1" y="43"/>
                  </a:cubicBezTo>
                  <a:cubicBezTo>
                    <a:pt x="0" y="28"/>
                    <a:pt x="4" y="14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3" y="9"/>
                    <a:pt x="2" y="18"/>
                    <a:pt x="1" y="27"/>
                  </a:cubicBezTo>
                  <a:cubicBezTo>
                    <a:pt x="1" y="32"/>
                    <a:pt x="0" y="36"/>
                    <a:pt x="0" y="40"/>
                  </a:cubicBezTo>
                  <a:cubicBezTo>
                    <a:pt x="0" y="44"/>
                    <a:pt x="1" y="49"/>
                    <a:pt x="1" y="53"/>
                  </a:cubicBezTo>
                  <a:cubicBezTo>
                    <a:pt x="2" y="62"/>
                    <a:pt x="3" y="70"/>
                    <a:pt x="5" y="78"/>
                  </a:cubicBezTo>
                  <a:cubicBezTo>
                    <a:pt x="7" y="87"/>
                    <a:pt x="11" y="95"/>
                    <a:pt x="15" y="103"/>
                  </a:cubicBezTo>
                  <a:cubicBezTo>
                    <a:pt x="18" y="110"/>
                    <a:pt x="22" y="117"/>
                    <a:pt x="27" y="123"/>
                  </a:cubicBezTo>
                  <a:cubicBezTo>
                    <a:pt x="32" y="129"/>
                    <a:pt x="37" y="134"/>
                    <a:pt x="43" y="138"/>
                  </a:cubicBezTo>
                  <a:cubicBezTo>
                    <a:pt x="49" y="143"/>
                    <a:pt x="56" y="147"/>
                    <a:pt x="62" y="151"/>
                  </a:cubicBezTo>
                  <a:cubicBezTo>
                    <a:pt x="70" y="154"/>
                    <a:pt x="78" y="155"/>
                    <a:pt x="86" y="156"/>
                  </a:cubicBezTo>
                  <a:cubicBezTo>
                    <a:pt x="86" y="157"/>
                    <a:pt x="86" y="156"/>
                    <a:pt x="86" y="15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9038042" y="388462"/>
              <a:ext cx="284970" cy="257830"/>
            </a:xfrm>
            <a:custGeom>
              <a:avLst/>
              <a:gdLst>
                <a:gd name="T0" fmla="*/ 141 w 142"/>
                <a:gd name="T1" fmla="*/ 40 h 128"/>
                <a:gd name="T2" fmla="*/ 139 w 142"/>
                <a:gd name="T3" fmla="*/ 67 h 128"/>
                <a:gd name="T4" fmla="*/ 118 w 142"/>
                <a:gd name="T5" fmla="*/ 110 h 128"/>
                <a:gd name="T6" fmla="*/ 66 w 142"/>
                <a:gd name="T7" fmla="*/ 127 h 128"/>
                <a:gd name="T8" fmla="*/ 29 w 142"/>
                <a:gd name="T9" fmla="*/ 112 h 128"/>
                <a:gd name="T10" fmla="*/ 9 w 142"/>
                <a:gd name="T11" fmla="*/ 87 h 128"/>
                <a:gd name="T12" fmla="*/ 1 w 142"/>
                <a:gd name="T13" fmla="*/ 59 h 128"/>
                <a:gd name="T14" fmla="*/ 6 w 142"/>
                <a:gd name="T15" fmla="*/ 29 h 128"/>
                <a:gd name="T16" fmla="*/ 11 w 142"/>
                <a:gd name="T17" fmla="*/ 17 h 128"/>
                <a:gd name="T18" fmla="*/ 37 w 142"/>
                <a:gd name="T19" fmla="*/ 19 h 128"/>
                <a:gd name="T20" fmla="*/ 69 w 142"/>
                <a:gd name="T21" fmla="*/ 19 h 128"/>
                <a:gd name="T22" fmla="*/ 101 w 142"/>
                <a:gd name="T23" fmla="*/ 13 h 128"/>
                <a:gd name="T24" fmla="*/ 124 w 142"/>
                <a:gd name="T25" fmla="*/ 1 h 128"/>
                <a:gd name="T26" fmla="*/ 127 w 142"/>
                <a:gd name="T27" fmla="*/ 0 h 128"/>
                <a:gd name="T28" fmla="*/ 135 w 142"/>
                <a:gd name="T29" fmla="*/ 17 h 128"/>
                <a:gd name="T30" fmla="*/ 141 w 142"/>
                <a:gd name="T31" fmla="*/ 4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2" h="128">
                  <a:moveTo>
                    <a:pt x="141" y="40"/>
                  </a:moveTo>
                  <a:cubicBezTo>
                    <a:pt x="141" y="40"/>
                    <a:pt x="142" y="57"/>
                    <a:pt x="139" y="67"/>
                  </a:cubicBezTo>
                  <a:cubicBezTo>
                    <a:pt x="137" y="78"/>
                    <a:pt x="135" y="97"/>
                    <a:pt x="118" y="110"/>
                  </a:cubicBezTo>
                  <a:cubicBezTo>
                    <a:pt x="100" y="123"/>
                    <a:pt x="85" y="128"/>
                    <a:pt x="66" y="127"/>
                  </a:cubicBezTo>
                  <a:cubicBezTo>
                    <a:pt x="59" y="126"/>
                    <a:pt x="38" y="118"/>
                    <a:pt x="29" y="112"/>
                  </a:cubicBezTo>
                  <a:cubicBezTo>
                    <a:pt x="20" y="106"/>
                    <a:pt x="15" y="101"/>
                    <a:pt x="9" y="87"/>
                  </a:cubicBezTo>
                  <a:cubicBezTo>
                    <a:pt x="2" y="73"/>
                    <a:pt x="2" y="69"/>
                    <a:pt x="1" y="59"/>
                  </a:cubicBezTo>
                  <a:cubicBezTo>
                    <a:pt x="0" y="48"/>
                    <a:pt x="2" y="39"/>
                    <a:pt x="6" y="29"/>
                  </a:cubicBezTo>
                  <a:cubicBezTo>
                    <a:pt x="9" y="19"/>
                    <a:pt x="11" y="17"/>
                    <a:pt x="11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55" y="22"/>
                    <a:pt x="69" y="19"/>
                  </a:cubicBezTo>
                  <a:cubicBezTo>
                    <a:pt x="84" y="16"/>
                    <a:pt x="101" y="13"/>
                    <a:pt x="101" y="13"/>
                  </a:cubicBezTo>
                  <a:cubicBezTo>
                    <a:pt x="107" y="12"/>
                    <a:pt x="124" y="1"/>
                    <a:pt x="124" y="1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32" y="10"/>
                    <a:pt x="135" y="17"/>
                  </a:cubicBezTo>
                  <a:cubicBezTo>
                    <a:pt x="138" y="25"/>
                    <a:pt x="141" y="40"/>
                    <a:pt x="141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9033801" y="386766"/>
              <a:ext cx="291755" cy="275641"/>
            </a:xfrm>
            <a:custGeom>
              <a:avLst/>
              <a:gdLst>
                <a:gd name="T0" fmla="*/ 129 w 145"/>
                <a:gd name="T1" fmla="*/ 2 h 137"/>
                <a:gd name="T2" fmla="*/ 141 w 145"/>
                <a:gd name="T3" fmla="*/ 69 h 137"/>
                <a:gd name="T4" fmla="*/ 101 w 145"/>
                <a:gd name="T5" fmla="*/ 122 h 137"/>
                <a:gd name="T6" fmla="*/ 11 w 145"/>
                <a:gd name="T7" fmla="*/ 89 h 137"/>
                <a:gd name="T8" fmla="*/ 14 w 145"/>
                <a:gd name="T9" fmla="*/ 18 h 137"/>
                <a:gd name="T10" fmla="*/ 12 w 145"/>
                <a:gd name="T11" fmla="*/ 17 h 137"/>
                <a:gd name="T12" fmla="*/ 4 w 145"/>
                <a:gd name="T13" fmla="*/ 71 h 137"/>
                <a:gd name="T14" fmla="*/ 31 w 145"/>
                <a:gd name="T15" fmla="*/ 114 h 137"/>
                <a:gd name="T16" fmla="*/ 120 w 145"/>
                <a:gd name="T17" fmla="*/ 112 h 137"/>
                <a:gd name="T18" fmla="*/ 144 w 145"/>
                <a:gd name="T19" fmla="*/ 59 h 137"/>
                <a:gd name="T20" fmla="*/ 130 w 145"/>
                <a:gd name="T21" fmla="*/ 1 h 137"/>
                <a:gd name="T22" fmla="*/ 129 w 145"/>
                <a:gd name="T23" fmla="*/ 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137">
                  <a:moveTo>
                    <a:pt x="129" y="2"/>
                  </a:moveTo>
                  <a:cubicBezTo>
                    <a:pt x="139" y="23"/>
                    <a:pt x="145" y="46"/>
                    <a:pt x="141" y="69"/>
                  </a:cubicBezTo>
                  <a:cubicBezTo>
                    <a:pt x="137" y="92"/>
                    <a:pt x="123" y="112"/>
                    <a:pt x="101" y="122"/>
                  </a:cubicBezTo>
                  <a:cubicBezTo>
                    <a:pt x="68" y="137"/>
                    <a:pt x="28" y="120"/>
                    <a:pt x="11" y="89"/>
                  </a:cubicBezTo>
                  <a:cubicBezTo>
                    <a:pt x="0" y="67"/>
                    <a:pt x="2" y="39"/>
                    <a:pt x="14" y="18"/>
                  </a:cubicBezTo>
                  <a:cubicBezTo>
                    <a:pt x="14" y="17"/>
                    <a:pt x="13" y="17"/>
                    <a:pt x="12" y="17"/>
                  </a:cubicBezTo>
                  <a:cubicBezTo>
                    <a:pt x="3" y="34"/>
                    <a:pt x="0" y="53"/>
                    <a:pt x="4" y="71"/>
                  </a:cubicBezTo>
                  <a:cubicBezTo>
                    <a:pt x="7" y="88"/>
                    <a:pt x="17" y="103"/>
                    <a:pt x="31" y="114"/>
                  </a:cubicBezTo>
                  <a:cubicBezTo>
                    <a:pt x="57" y="134"/>
                    <a:pt x="94" y="134"/>
                    <a:pt x="120" y="112"/>
                  </a:cubicBezTo>
                  <a:cubicBezTo>
                    <a:pt x="135" y="98"/>
                    <a:pt x="143" y="79"/>
                    <a:pt x="144" y="59"/>
                  </a:cubicBezTo>
                  <a:cubicBezTo>
                    <a:pt x="145" y="38"/>
                    <a:pt x="139" y="19"/>
                    <a:pt x="130" y="1"/>
                  </a:cubicBezTo>
                  <a:cubicBezTo>
                    <a:pt x="129" y="0"/>
                    <a:pt x="128" y="1"/>
                    <a:pt x="129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9060093" y="386766"/>
              <a:ext cx="234931" cy="44103"/>
            </a:xfrm>
            <a:custGeom>
              <a:avLst/>
              <a:gdLst>
                <a:gd name="T0" fmla="*/ 115 w 117"/>
                <a:gd name="T1" fmla="*/ 1 h 22"/>
                <a:gd name="T2" fmla="*/ 91 w 117"/>
                <a:gd name="T3" fmla="*/ 12 h 22"/>
                <a:gd name="T4" fmla="*/ 63 w 117"/>
                <a:gd name="T5" fmla="*/ 19 h 22"/>
                <a:gd name="T6" fmla="*/ 33 w 117"/>
                <a:gd name="T7" fmla="*/ 20 h 22"/>
                <a:gd name="T8" fmla="*/ 17 w 117"/>
                <a:gd name="T9" fmla="*/ 18 h 22"/>
                <a:gd name="T10" fmla="*/ 1 w 117"/>
                <a:gd name="T11" fmla="*/ 17 h 22"/>
                <a:gd name="T12" fmla="*/ 1 w 117"/>
                <a:gd name="T13" fmla="*/ 19 h 22"/>
                <a:gd name="T14" fmla="*/ 34 w 117"/>
                <a:gd name="T15" fmla="*/ 22 h 22"/>
                <a:gd name="T16" fmla="*/ 64 w 117"/>
                <a:gd name="T17" fmla="*/ 20 h 22"/>
                <a:gd name="T18" fmla="*/ 92 w 117"/>
                <a:gd name="T19" fmla="*/ 14 h 22"/>
                <a:gd name="T20" fmla="*/ 116 w 117"/>
                <a:gd name="T21" fmla="*/ 2 h 22"/>
                <a:gd name="T22" fmla="*/ 115 w 117"/>
                <a:gd name="T2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22">
                  <a:moveTo>
                    <a:pt x="115" y="1"/>
                  </a:moveTo>
                  <a:cubicBezTo>
                    <a:pt x="108" y="6"/>
                    <a:pt x="100" y="10"/>
                    <a:pt x="91" y="12"/>
                  </a:cubicBezTo>
                  <a:cubicBezTo>
                    <a:pt x="82" y="15"/>
                    <a:pt x="72" y="17"/>
                    <a:pt x="63" y="19"/>
                  </a:cubicBezTo>
                  <a:cubicBezTo>
                    <a:pt x="53" y="21"/>
                    <a:pt x="43" y="21"/>
                    <a:pt x="33" y="20"/>
                  </a:cubicBezTo>
                  <a:cubicBezTo>
                    <a:pt x="27" y="20"/>
                    <a:pt x="22" y="19"/>
                    <a:pt x="17" y="18"/>
                  </a:cubicBezTo>
                  <a:cubicBezTo>
                    <a:pt x="12" y="18"/>
                    <a:pt x="6" y="18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2" y="20"/>
                    <a:pt x="23" y="21"/>
                    <a:pt x="34" y="22"/>
                  </a:cubicBezTo>
                  <a:cubicBezTo>
                    <a:pt x="44" y="22"/>
                    <a:pt x="54" y="22"/>
                    <a:pt x="64" y="20"/>
                  </a:cubicBezTo>
                  <a:cubicBezTo>
                    <a:pt x="73" y="18"/>
                    <a:pt x="83" y="17"/>
                    <a:pt x="92" y="14"/>
                  </a:cubicBezTo>
                  <a:cubicBezTo>
                    <a:pt x="100" y="11"/>
                    <a:pt x="108" y="7"/>
                    <a:pt x="116" y="2"/>
                  </a:cubicBezTo>
                  <a:cubicBezTo>
                    <a:pt x="117" y="2"/>
                    <a:pt x="116" y="0"/>
                    <a:pt x="115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66"/>
            <p:cNvSpPr/>
            <p:nvPr/>
          </p:nvSpPr>
          <p:spPr bwMode="auto">
            <a:xfrm>
              <a:off x="9262795" y="499567"/>
              <a:ext cx="30533" cy="23748"/>
            </a:xfrm>
            <a:custGeom>
              <a:avLst/>
              <a:gdLst>
                <a:gd name="T0" fmla="*/ 0 w 15"/>
                <a:gd name="T1" fmla="*/ 6 h 12"/>
                <a:gd name="T2" fmla="*/ 6 w 15"/>
                <a:gd name="T3" fmla="*/ 0 h 12"/>
                <a:gd name="T4" fmla="*/ 15 w 15"/>
                <a:gd name="T5" fmla="*/ 0 h 12"/>
                <a:gd name="T6" fmla="*/ 15 w 15"/>
                <a:gd name="T7" fmla="*/ 1 h 12"/>
                <a:gd name="T8" fmla="*/ 14 w 15"/>
                <a:gd name="T9" fmla="*/ 3 h 12"/>
                <a:gd name="T10" fmla="*/ 8 w 15"/>
                <a:gd name="T11" fmla="*/ 12 h 12"/>
                <a:gd name="T12" fmla="*/ 0 w 15"/>
                <a:gd name="T13" fmla="*/ 7 h 12"/>
                <a:gd name="T14" fmla="*/ 0 w 15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0" y="6"/>
                  </a:move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5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2"/>
                    <a:pt x="14" y="2"/>
                    <a:pt x="14" y="3"/>
                  </a:cubicBezTo>
                  <a:cubicBezTo>
                    <a:pt x="13" y="7"/>
                    <a:pt x="13" y="10"/>
                    <a:pt x="8" y="12"/>
                  </a:cubicBezTo>
                  <a:cubicBezTo>
                    <a:pt x="5" y="12"/>
                    <a:pt x="1" y="11"/>
                    <a:pt x="0" y="7"/>
                  </a:cubicBezTo>
                  <a:cubicBezTo>
                    <a:pt x="0" y="7"/>
                    <a:pt x="0" y="7"/>
                    <a:pt x="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67"/>
            <p:cNvSpPr/>
            <p:nvPr/>
          </p:nvSpPr>
          <p:spPr bwMode="auto">
            <a:xfrm>
              <a:off x="9074511" y="517377"/>
              <a:ext cx="29685" cy="24596"/>
            </a:xfrm>
            <a:custGeom>
              <a:avLst/>
              <a:gdLst>
                <a:gd name="T0" fmla="*/ 15 w 15"/>
                <a:gd name="T1" fmla="*/ 7 h 12"/>
                <a:gd name="T2" fmla="*/ 9 w 15"/>
                <a:gd name="T3" fmla="*/ 0 h 12"/>
                <a:gd name="T4" fmla="*/ 0 w 15"/>
                <a:gd name="T5" fmla="*/ 0 h 12"/>
                <a:gd name="T6" fmla="*/ 0 w 15"/>
                <a:gd name="T7" fmla="*/ 1 h 12"/>
                <a:gd name="T8" fmla="*/ 1 w 15"/>
                <a:gd name="T9" fmla="*/ 3 h 12"/>
                <a:gd name="T10" fmla="*/ 7 w 15"/>
                <a:gd name="T11" fmla="*/ 11 h 12"/>
                <a:gd name="T12" fmla="*/ 15 w 15"/>
                <a:gd name="T13" fmla="*/ 7 h 12"/>
                <a:gd name="T14" fmla="*/ 15 w 15"/>
                <a:gd name="T15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2">
                  <a:moveTo>
                    <a:pt x="15" y="7"/>
                  </a:moveTo>
                  <a:cubicBezTo>
                    <a:pt x="15" y="3"/>
                    <a:pt x="13" y="0"/>
                    <a:pt x="9" y="0"/>
                  </a:cubicBezTo>
                  <a:cubicBezTo>
                    <a:pt x="6" y="0"/>
                    <a:pt x="3" y="3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7"/>
                    <a:pt x="2" y="10"/>
                    <a:pt x="7" y="11"/>
                  </a:cubicBezTo>
                  <a:cubicBezTo>
                    <a:pt x="10" y="12"/>
                    <a:pt x="14" y="11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9184767" y="553847"/>
              <a:ext cx="11874" cy="11874"/>
            </a:xfrm>
            <a:custGeom>
              <a:avLst/>
              <a:gdLst>
                <a:gd name="T0" fmla="*/ 6 w 6"/>
                <a:gd name="T1" fmla="*/ 4 h 6"/>
                <a:gd name="T2" fmla="*/ 5 w 6"/>
                <a:gd name="T3" fmla="*/ 1 h 6"/>
                <a:gd name="T4" fmla="*/ 1 w 6"/>
                <a:gd name="T5" fmla="*/ 1 h 6"/>
                <a:gd name="T6" fmla="*/ 1 w 6"/>
                <a:gd name="T7" fmla="*/ 2 h 6"/>
                <a:gd name="T8" fmla="*/ 3 w 6"/>
                <a:gd name="T9" fmla="*/ 2 h 6"/>
                <a:gd name="T10" fmla="*/ 5 w 6"/>
                <a:gd name="T11" fmla="*/ 5 h 6"/>
                <a:gd name="T12" fmla="*/ 6 w 6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3"/>
                    <a:pt x="6" y="2"/>
                    <a:pt x="5" y="1"/>
                  </a:cubicBezTo>
                  <a:cubicBezTo>
                    <a:pt x="3" y="0"/>
                    <a:pt x="2" y="1"/>
                    <a:pt x="1" y="1"/>
                  </a:cubicBezTo>
                  <a:cubicBezTo>
                    <a:pt x="0" y="1"/>
                    <a:pt x="0" y="3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4"/>
                    <a:pt x="5" y="5"/>
                  </a:cubicBezTo>
                  <a:cubicBezTo>
                    <a:pt x="5" y="6"/>
                    <a:pt x="6" y="5"/>
                    <a:pt x="6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69"/>
            <p:cNvSpPr/>
            <p:nvPr/>
          </p:nvSpPr>
          <p:spPr bwMode="auto">
            <a:xfrm>
              <a:off x="9176286" y="612367"/>
              <a:ext cx="24596" cy="10178"/>
            </a:xfrm>
            <a:custGeom>
              <a:avLst/>
              <a:gdLst>
                <a:gd name="T0" fmla="*/ 10 w 12"/>
                <a:gd name="T1" fmla="*/ 1 h 5"/>
                <a:gd name="T2" fmla="*/ 2 w 12"/>
                <a:gd name="T3" fmla="*/ 2 h 5"/>
                <a:gd name="T4" fmla="*/ 1 w 12"/>
                <a:gd name="T5" fmla="*/ 3 h 5"/>
                <a:gd name="T6" fmla="*/ 11 w 12"/>
                <a:gd name="T7" fmla="*/ 2 h 5"/>
                <a:gd name="T8" fmla="*/ 10 w 1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0" y="1"/>
                  </a:moveTo>
                  <a:cubicBezTo>
                    <a:pt x="8" y="4"/>
                    <a:pt x="4" y="3"/>
                    <a:pt x="2" y="2"/>
                  </a:cubicBezTo>
                  <a:cubicBezTo>
                    <a:pt x="1" y="1"/>
                    <a:pt x="0" y="3"/>
                    <a:pt x="1" y="3"/>
                  </a:cubicBezTo>
                  <a:cubicBezTo>
                    <a:pt x="4" y="5"/>
                    <a:pt x="9" y="5"/>
                    <a:pt x="11" y="2"/>
                  </a:cubicBezTo>
                  <a:cubicBezTo>
                    <a:pt x="12" y="1"/>
                    <a:pt x="10" y="0"/>
                    <a:pt x="1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70"/>
            <p:cNvSpPr/>
            <p:nvPr/>
          </p:nvSpPr>
          <p:spPr bwMode="auto">
            <a:xfrm>
              <a:off x="9071967" y="465642"/>
              <a:ext cx="20355" cy="5937"/>
            </a:xfrm>
            <a:custGeom>
              <a:avLst/>
              <a:gdLst>
                <a:gd name="T0" fmla="*/ 9 w 10"/>
                <a:gd name="T1" fmla="*/ 1 h 3"/>
                <a:gd name="T2" fmla="*/ 1 w 10"/>
                <a:gd name="T3" fmla="*/ 1 h 3"/>
                <a:gd name="T4" fmla="*/ 1 w 10"/>
                <a:gd name="T5" fmla="*/ 2 h 3"/>
                <a:gd name="T6" fmla="*/ 9 w 10"/>
                <a:gd name="T7" fmla="*/ 2 h 3"/>
                <a:gd name="T8" fmla="*/ 9 w 10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9" y="1"/>
                  </a:moveTo>
                  <a:cubicBezTo>
                    <a:pt x="6" y="0"/>
                    <a:pt x="3" y="0"/>
                    <a:pt x="1" y="1"/>
                  </a:cubicBezTo>
                  <a:cubicBezTo>
                    <a:pt x="0" y="1"/>
                    <a:pt x="0" y="3"/>
                    <a:pt x="1" y="2"/>
                  </a:cubicBezTo>
                  <a:cubicBezTo>
                    <a:pt x="4" y="1"/>
                    <a:pt x="6" y="2"/>
                    <a:pt x="9" y="2"/>
                  </a:cubicBezTo>
                  <a:cubicBezTo>
                    <a:pt x="10" y="3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71"/>
            <p:cNvSpPr/>
            <p:nvPr/>
          </p:nvSpPr>
          <p:spPr bwMode="auto">
            <a:xfrm>
              <a:off x="9268732" y="449527"/>
              <a:ext cx="20355" cy="7633"/>
            </a:xfrm>
            <a:custGeom>
              <a:avLst/>
              <a:gdLst>
                <a:gd name="T0" fmla="*/ 9 w 10"/>
                <a:gd name="T1" fmla="*/ 1 h 4"/>
                <a:gd name="T2" fmla="*/ 1 w 10"/>
                <a:gd name="T3" fmla="*/ 2 h 4"/>
                <a:gd name="T4" fmla="*/ 2 w 10"/>
                <a:gd name="T5" fmla="*/ 3 h 4"/>
                <a:gd name="T6" fmla="*/ 9 w 10"/>
                <a:gd name="T7" fmla="*/ 2 h 4"/>
                <a:gd name="T8" fmla="*/ 9 w 10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1"/>
                  </a:moveTo>
                  <a:cubicBezTo>
                    <a:pt x="6" y="0"/>
                    <a:pt x="4" y="1"/>
                    <a:pt x="1" y="2"/>
                  </a:cubicBezTo>
                  <a:cubicBezTo>
                    <a:pt x="0" y="2"/>
                    <a:pt x="1" y="4"/>
                    <a:pt x="2" y="3"/>
                  </a:cubicBezTo>
                  <a:cubicBezTo>
                    <a:pt x="4" y="3"/>
                    <a:pt x="6" y="2"/>
                    <a:pt x="9" y="2"/>
                  </a:cubicBezTo>
                  <a:cubicBezTo>
                    <a:pt x="10" y="3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9094018" y="386766"/>
              <a:ext cx="215424" cy="46647"/>
            </a:xfrm>
            <a:custGeom>
              <a:avLst/>
              <a:gdLst>
                <a:gd name="T0" fmla="*/ 106 w 107"/>
                <a:gd name="T1" fmla="*/ 0 h 23"/>
                <a:gd name="T2" fmla="*/ 96 w 107"/>
                <a:gd name="T3" fmla="*/ 8 h 23"/>
                <a:gd name="T4" fmla="*/ 83 w 107"/>
                <a:gd name="T5" fmla="*/ 14 h 23"/>
                <a:gd name="T6" fmla="*/ 57 w 107"/>
                <a:gd name="T7" fmla="*/ 21 h 23"/>
                <a:gd name="T8" fmla="*/ 31 w 107"/>
                <a:gd name="T9" fmla="*/ 22 h 23"/>
                <a:gd name="T10" fmla="*/ 17 w 107"/>
                <a:gd name="T11" fmla="*/ 21 h 23"/>
                <a:gd name="T12" fmla="*/ 4 w 107"/>
                <a:gd name="T13" fmla="*/ 17 h 23"/>
                <a:gd name="T14" fmla="*/ 1 w 107"/>
                <a:gd name="T15" fmla="*/ 15 h 23"/>
                <a:gd name="T16" fmla="*/ 1 w 107"/>
                <a:gd name="T17" fmla="*/ 16 h 23"/>
                <a:gd name="T18" fmla="*/ 26 w 107"/>
                <a:gd name="T19" fmla="*/ 23 h 23"/>
                <a:gd name="T20" fmla="*/ 51 w 107"/>
                <a:gd name="T21" fmla="*/ 22 h 23"/>
                <a:gd name="T22" fmla="*/ 76 w 107"/>
                <a:gd name="T23" fmla="*/ 17 h 23"/>
                <a:gd name="T24" fmla="*/ 89 w 107"/>
                <a:gd name="T25" fmla="*/ 12 h 23"/>
                <a:gd name="T26" fmla="*/ 101 w 107"/>
                <a:gd name="T27" fmla="*/ 5 h 23"/>
                <a:gd name="T28" fmla="*/ 107 w 107"/>
                <a:gd name="T29" fmla="*/ 0 h 23"/>
                <a:gd name="T30" fmla="*/ 106 w 107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" h="23">
                  <a:moveTo>
                    <a:pt x="106" y="0"/>
                  </a:moveTo>
                  <a:cubicBezTo>
                    <a:pt x="103" y="2"/>
                    <a:pt x="100" y="6"/>
                    <a:pt x="96" y="8"/>
                  </a:cubicBezTo>
                  <a:cubicBezTo>
                    <a:pt x="92" y="10"/>
                    <a:pt x="87" y="12"/>
                    <a:pt x="83" y="14"/>
                  </a:cubicBezTo>
                  <a:cubicBezTo>
                    <a:pt x="75" y="17"/>
                    <a:pt x="66" y="19"/>
                    <a:pt x="57" y="21"/>
                  </a:cubicBezTo>
                  <a:cubicBezTo>
                    <a:pt x="49" y="22"/>
                    <a:pt x="40" y="23"/>
                    <a:pt x="31" y="22"/>
                  </a:cubicBezTo>
                  <a:cubicBezTo>
                    <a:pt x="27" y="22"/>
                    <a:pt x="22" y="22"/>
                    <a:pt x="17" y="21"/>
                  </a:cubicBezTo>
                  <a:cubicBezTo>
                    <a:pt x="13" y="20"/>
                    <a:pt x="8" y="19"/>
                    <a:pt x="4" y="17"/>
                  </a:cubicBezTo>
                  <a:cubicBezTo>
                    <a:pt x="3" y="17"/>
                    <a:pt x="2" y="16"/>
                    <a:pt x="1" y="15"/>
                  </a:cubicBezTo>
                  <a:cubicBezTo>
                    <a:pt x="1" y="15"/>
                    <a:pt x="0" y="16"/>
                    <a:pt x="1" y="16"/>
                  </a:cubicBezTo>
                  <a:cubicBezTo>
                    <a:pt x="8" y="21"/>
                    <a:pt x="17" y="22"/>
                    <a:pt x="26" y="23"/>
                  </a:cubicBezTo>
                  <a:cubicBezTo>
                    <a:pt x="34" y="23"/>
                    <a:pt x="43" y="23"/>
                    <a:pt x="51" y="22"/>
                  </a:cubicBezTo>
                  <a:cubicBezTo>
                    <a:pt x="60" y="21"/>
                    <a:pt x="68" y="19"/>
                    <a:pt x="76" y="17"/>
                  </a:cubicBezTo>
                  <a:cubicBezTo>
                    <a:pt x="81" y="15"/>
                    <a:pt x="85" y="14"/>
                    <a:pt x="89" y="12"/>
                  </a:cubicBezTo>
                  <a:cubicBezTo>
                    <a:pt x="93" y="10"/>
                    <a:pt x="97" y="8"/>
                    <a:pt x="101" y="5"/>
                  </a:cubicBezTo>
                  <a:cubicBezTo>
                    <a:pt x="103" y="4"/>
                    <a:pt x="104" y="2"/>
                    <a:pt x="107" y="0"/>
                  </a:cubicBezTo>
                  <a:cubicBezTo>
                    <a:pt x="107" y="0"/>
                    <a:pt x="107" y="0"/>
                    <a:pt x="10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120" name="组合 119"/>
            <p:cNvGrpSpPr/>
            <p:nvPr/>
          </p:nvGrpSpPr>
          <p:grpSpPr>
            <a:xfrm>
              <a:off x="1033463" y="1132693"/>
              <a:ext cx="810760" cy="595313"/>
              <a:chOff x="5414963" y="2928938"/>
              <a:chExt cx="1362076" cy="1000125"/>
            </a:xfrm>
          </p:grpSpPr>
          <p:sp>
            <p:nvSpPr>
              <p:cNvPr id="84" name="Freeform 82"/>
              <p:cNvSpPr/>
              <p:nvPr/>
            </p:nvSpPr>
            <p:spPr bwMode="auto">
              <a:xfrm>
                <a:off x="5929313" y="2940050"/>
                <a:ext cx="557213" cy="420688"/>
              </a:xfrm>
              <a:custGeom>
                <a:avLst/>
                <a:gdLst>
                  <a:gd name="T0" fmla="*/ 113 w 147"/>
                  <a:gd name="T1" fmla="*/ 39 h 111"/>
                  <a:gd name="T2" fmla="*/ 123 w 147"/>
                  <a:gd name="T3" fmla="*/ 50 h 111"/>
                  <a:gd name="T4" fmla="*/ 131 w 147"/>
                  <a:gd name="T5" fmla="*/ 66 h 111"/>
                  <a:gd name="T6" fmla="*/ 138 w 147"/>
                  <a:gd name="T7" fmla="*/ 81 h 111"/>
                  <a:gd name="T8" fmla="*/ 144 w 147"/>
                  <a:gd name="T9" fmla="*/ 88 h 111"/>
                  <a:gd name="T10" fmla="*/ 145 w 147"/>
                  <a:gd name="T11" fmla="*/ 91 h 111"/>
                  <a:gd name="T12" fmla="*/ 145 w 147"/>
                  <a:gd name="T13" fmla="*/ 92 h 111"/>
                  <a:gd name="T14" fmla="*/ 146 w 147"/>
                  <a:gd name="T15" fmla="*/ 92 h 111"/>
                  <a:gd name="T16" fmla="*/ 146 w 147"/>
                  <a:gd name="T17" fmla="*/ 95 h 111"/>
                  <a:gd name="T18" fmla="*/ 140 w 147"/>
                  <a:gd name="T19" fmla="*/ 97 h 111"/>
                  <a:gd name="T20" fmla="*/ 120 w 147"/>
                  <a:gd name="T21" fmla="*/ 100 h 111"/>
                  <a:gd name="T22" fmla="*/ 100 w 147"/>
                  <a:gd name="T23" fmla="*/ 106 h 111"/>
                  <a:gd name="T24" fmla="*/ 84 w 147"/>
                  <a:gd name="T25" fmla="*/ 107 h 111"/>
                  <a:gd name="T26" fmla="*/ 61 w 147"/>
                  <a:gd name="T27" fmla="*/ 109 h 111"/>
                  <a:gd name="T28" fmla="*/ 39 w 147"/>
                  <a:gd name="T29" fmla="*/ 111 h 111"/>
                  <a:gd name="T30" fmla="*/ 16 w 147"/>
                  <a:gd name="T31" fmla="*/ 106 h 111"/>
                  <a:gd name="T32" fmla="*/ 6 w 147"/>
                  <a:gd name="T33" fmla="*/ 89 h 111"/>
                  <a:gd name="T34" fmla="*/ 11 w 147"/>
                  <a:gd name="T35" fmla="*/ 73 h 111"/>
                  <a:gd name="T36" fmla="*/ 23 w 147"/>
                  <a:gd name="T37" fmla="*/ 62 h 111"/>
                  <a:gd name="T38" fmla="*/ 11 w 147"/>
                  <a:gd name="T39" fmla="*/ 63 h 111"/>
                  <a:gd name="T40" fmla="*/ 0 w 147"/>
                  <a:gd name="T41" fmla="*/ 67 h 111"/>
                  <a:gd name="T42" fmla="*/ 8 w 147"/>
                  <a:gd name="T43" fmla="*/ 39 h 111"/>
                  <a:gd name="T44" fmla="*/ 12 w 147"/>
                  <a:gd name="T45" fmla="*/ 41 h 111"/>
                  <a:gd name="T46" fmla="*/ 25 w 147"/>
                  <a:gd name="T47" fmla="*/ 45 h 111"/>
                  <a:gd name="T48" fmla="*/ 24 w 147"/>
                  <a:gd name="T49" fmla="*/ 43 h 111"/>
                  <a:gd name="T50" fmla="*/ 20 w 147"/>
                  <a:gd name="T51" fmla="*/ 31 h 111"/>
                  <a:gd name="T52" fmla="*/ 24 w 147"/>
                  <a:gd name="T53" fmla="*/ 13 h 111"/>
                  <a:gd name="T54" fmla="*/ 38 w 147"/>
                  <a:gd name="T55" fmla="*/ 2 h 111"/>
                  <a:gd name="T56" fmla="*/ 57 w 147"/>
                  <a:gd name="T57" fmla="*/ 5 h 111"/>
                  <a:gd name="T58" fmla="*/ 83 w 147"/>
                  <a:gd name="T59" fmla="*/ 18 h 111"/>
                  <a:gd name="T60" fmla="*/ 113 w 147"/>
                  <a:gd name="T61" fmla="*/ 3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11">
                    <a:moveTo>
                      <a:pt x="113" y="39"/>
                    </a:moveTo>
                    <a:cubicBezTo>
                      <a:pt x="113" y="39"/>
                      <a:pt x="121" y="48"/>
                      <a:pt x="123" y="50"/>
                    </a:cubicBezTo>
                    <a:cubicBezTo>
                      <a:pt x="124" y="52"/>
                      <a:pt x="129" y="61"/>
                      <a:pt x="131" y="66"/>
                    </a:cubicBezTo>
                    <a:cubicBezTo>
                      <a:pt x="133" y="70"/>
                      <a:pt x="137" y="79"/>
                      <a:pt x="138" y="81"/>
                    </a:cubicBezTo>
                    <a:cubicBezTo>
                      <a:pt x="140" y="83"/>
                      <a:pt x="143" y="86"/>
                      <a:pt x="144" y="88"/>
                    </a:cubicBezTo>
                    <a:cubicBezTo>
                      <a:pt x="146" y="89"/>
                      <a:pt x="146" y="90"/>
                      <a:pt x="145" y="9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145" y="92"/>
                      <a:pt x="146" y="91"/>
                      <a:pt x="146" y="92"/>
                    </a:cubicBezTo>
                    <a:cubicBezTo>
                      <a:pt x="147" y="93"/>
                      <a:pt x="146" y="95"/>
                      <a:pt x="146" y="95"/>
                    </a:cubicBezTo>
                    <a:cubicBezTo>
                      <a:pt x="146" y="95"/>
                      <a:pt x="142" y="96"/>
                      <a:pt x="140" y="97"/>
                    </a:cubicBezTo>
                    <a:cubicBezTo>
                      <a:pt x="137" y="97"/>
                      <a:pt x="123" y="99"/>
                      <a:pt x="120" y="100"/>
                    </a:cubicBezTo>
                    <a:cubicBezTo>
                      <a:pt x="117" y="100"/>
                      <a:pt x="103" y="105"/>
                      <a:pt x="100" y="106"/>
                    </a:cubicBezTo>
                    <a:cubicBezTo>
                      <a:pt x="97" y="106"/>
                      <a:pt x="84" y="107"/>
                      <a:pt x="84" y="107"/>
                    </a:cubicBezTo>
                    <a:cubicBezTo>
                      <a:pt x="61" y="109"/>
                      <a:pt x="61" y="109"/>
                      <a:pt x="61" y="109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23" y="111"/>
                      <a:pt x="16" y="106"/>
                    </a:cubicBezTo>
                    <a:cubicBezTo>
                      <a:pt x="9" y="102"/>
                      <a:pt x="6" y="95"/>
                      <a:pt x="6" y="89"/>
                    </a:cubicBezTo>
                    <a:cubicBezTo>
                      <a:pt x="5" y="83"/>
                      <a:pt x="8" y="77"/>
                      <a:pt x="11" y="73"/>
                    </a:cubicBezTo>
                    <a:cubicBezTo>
                      <a:pt x="15" y="69"/>
                      <a:pt x="23" y="62"/>
                      <a:pt x="23" y="62"/>
                    </a:cubicBezTo>
                    <a:cubicBezTo>
                      <a:pt x="23" y="62"/>
                      <a:pt x="20" y="61"/>
                      <a:pt x="11" y="63"/>
                    </a:cubicBezTo>
                    <a:cubicBezTo>
                      <a:pt x="2" y="66"/>
                      <a:pt x="0" y="67"/>
                      <a:pt x="0" y="6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41"/>
                      <a:pt x="20" y="47"/>
                      <a:pt x="25" y="45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1" y="37"/>
                      <a:pt x="20" y="31"/>
                    </a:cubicBezTo>
                    <a:cubicBezTo>
                      <a:pt x="20" y="24"/>
                      <a:pt x="21" y="18"/>
                      <a:pt x="24" y="13"/>
                    </a:cubicBezTo>
                    <a:cubicBezTo>
                      <a:pt x="27" y="9"/>
                      <a:pt x="32" y="4"/>
                      <a:pt x="38" y="2"/>
                    </a:cubicBezTo>
                    <a:cubicBezTo>
                      <a:pt x="45" y="0"/>
                      <a:pt x="53" y="3"/>
                      <a:pt x="57" y="5"/>
                    </a:cubicBezTo>
                    <a:cubicBezTo>
                      <a:pt x="61" y="7"/>
                      <a:pt x="83" y="18"/>
                      <a:pt x="83" y="18"/>
                    </a:cubicBezTo>
                    <a:cubicBezTo>
                      <a:pt x="83" y="18"/>
                      <a:pt x="107" y="33"/>
                      <a:pt x="113" y="39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5" name="Freeform 83"/>
              <p:cNvSpPr/>
              <p:nvPr/>
            </p:nvSpPr>
            <p:spPr bwMode="auto">
              <a:xfrm>
                <a:off x="5986463" y="2928938"/>
                <a:ext cx="506413" cy="360363"/>
              </a:xfrm>
              <a:custGeom>
                <a:avLst/>
                <a:gdLst>
                  <a:gd name="T0" fmla="*/ 13 w 134"/>
                  <a:gd name="T1" fmla="*/ 49 h 95"/>
                  <a:gd name="T2" fmla="*/ 21 w 134"/>
                  <a:gd name="T3" fmla="*/ 7 h 95"/>
                  <a:gd name="T4" fmla="*/ 44 w 134"/>
                  <a:gd name="T5" fmla="*/ 10 h 95"/>
                  <a:gd name="T6" fmla="*/ 67 w 134"/>
                  <a:gd name="T7" fmla="*/ 22 h 95"/>
                  <a:gd name="T8" fmla="*/ 107 w 134"/>
                  <a:gd name="T9" fmla="*/ 54 h 95"/>
                  <a:gd name="T10" fmla="*/ 120 w 134"/>
                  <a:gd name="T11" fmla="*/ 78 h 95"/>
                  <a:gd name="T12" fmla="*/ 126 w 134"/>
                  <a:gd name="T13" fmla="*/ 88 h 95"/>
                  <a:gd name="T14" fmla="*/ 129 w 134"/>
                  <a:gd name="T15" fmla="*/ 91 h 95"/>
                  <a:gd name="T16" fmla="*/ 126 w 134"/>
                  <a:gd name="T17" fmla="*/ 94 h 95"/>
                  <a:gd name="T18" fmla="*/ 126 w 134"/>
                  <a:gd name="T19" fmla="*/ 95 h 95"/>
                  <a:gd name="T20" fmla="*/ 130 w 134"/>
                  <a:gd name="T21" fmla="*/ 90 h 95"/>
                  <a:gd name="T22" fmla="*/ 123 w 134"/>
                  <a:gd name="T23" fmla="*/ 81 h 95"/>
                  <a:gd name="T24" fmla="*/ 116 w 134"/>
                  <a:gd name="T25" fmla="*/ 65 h 95"/>
                  <a:gd name="T26" fmla="*/ 81 w 134"/>
                  <a:gd name="T27" fmla="*/ 28 h 95"/>
                  <a:gd name="T28" fmla="*/ 57 w 134"/>
                  <a:gd name="T29" fmla="*/ 15 h 95"/>
                  <a:gd name="T30" fmla="*/ 35 w 134"/>
                  <a:gd name="T31" fmla="*/ 4 h 95"/>
                  <a:gd name="T32" fmla="*/ 5 w 134"/>
                  <a:gd name="T33" fmla="*/ 26 h 95"/>
                  <a:gd name="T34" fmla="*/ 12 w 134"/>
                  <a:gd name="T35" fmla="*/ 50 h 95"/>
                  <a:gd name="T36" fmla="*/ 13 w 134"/>
                  <a:gd name="T37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95">
                    <a:moveTo>
                      <a:pt x="13" y="49"/>
                    </a:moveTo>
                    <a:cubicBezTo>
                      <a:pt x="0" y="37"/>
                      <a:pt x="5" y="13"/>
                      <a:pt x="21" y="7"/>
                    </a:cubicBezTo>
                    <a:cubicBezTo>
                      <a:pt x="29" y="3"/>
                      <a:pt x="37" y="7"/>
                      <a:pt x="44" y="10"/>
                    </a:cubicBezTo>
                    <a:cubicBezTo>
                      <a:pt x="52" y="14"/>
                      <a:pt x="60" y="18"/>
                      <a:pt x="67" y="22"/>
                    </a:cubicBezTo>
                    <a:cubicBezTo>
                      <a:pt x="82" y="30"/>
                      <a:pt x="97" y="40"/>
                      <a:pt x="107" y="54"/>
                    </a:cubicBezTo>
                    <a:cubicBezTo>
                      <a:pt x="113" y="62"/>
                      <a:pt x="116" y="70"/>
                      <a:pt x="120" y="78"/>
                    </a:cubicBezTo>
                    <a:cubicBezTo>
                      <a:pt x="122" y="82"/>
                      <a:pt x="124" y="85"/>
                      <a:pt x="126" y="88"/>
                    </a:cubicBezTo>
                    <a:cubicBezTo>
                      <a:pt x="127" y="89"/>
                      <a:pt x="128" y="90"/>
                      <a:pt x="129" y="91"/>
                    </a:cubicBezTo>
                    <a:cubicBezTo>
                      <a:pt x="132" y="94"/>
                      <a:pt x="128" y="94"/>
                      <a:pt x="126" y="94"/>
                    </a:cubicBezTo>
                    <a:cubicBezTo>
                      <a:pt x="125" y="94"/>
                      <a:pt x="125" y="95"/>
                      <a:pt x="126" y="95"/>
                    </a:cubicBezTo>
                    <a:cubicBezTo>
                      <a:pt x="130" y="95"/>
                      <a:pt x="134" y="94"/>
                      <a:pt x="130" y="90"/>
                    </a:cubicBezTo>
                    <a:cubicBezTo>
                      <a:pt x="127" y="87"/>
                      <a:pt x="125" y="84"/>
                      <a:pt x="123" y="81"/>
                    </a:cubicBezTo>
                    <a:cubicBezTo>
                      <a:pt x="120" y="76"/>
                      <a:pt x="118" y="71"/>
                      <a:pt x="116" y="65"/>
                    </a:cubicBezTo>
                    <a:cubicBezTo>
                      <a:pt x="108" y="50"/>
                      <a:pt x="95" y="38"/>
                      <a:pt x="81" y="28"/>
                    </a:cubicBezTo>
                    <a:cubicBezTo>
                      <a:pt x="73" y="23"/>
                      <a:pt x="65" y="19"/>
                      <a:pt x="57" y="15"/>
                    </a:cubicBezTo>
                    <a:cubicBezTo>
                      <a:pt x="50" y="11"/>
                      <a:pt x="42" y="7"/>
                      <a:pt x="35" y="4"/>
                    </a:cubicBezTo>
                    <a:cubicBezTo>
                      <a:pt x="20" y="0"/>
                      <a:pt x="6" y="12"/>
                      <a:pt x="5" y="26"/>
                    </a:cubicBezTo>
                    <a:cubicBezTo>
                      <a:pt x="4" y="35"/>
                      <a:pt x="6" y="44"/>
                      <a:pt x="12" y="50"/>
                    </a:cubicBezTo>
                    <a:cubicBezTo>
                      <a:pt x="13" y="51"/>
                      <a:pt x="14" y="50"/>
                      <a:pt x="13" y="4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6" name="Freeform 84"/>
              <p:cNvSpPr/>
              <p:nvPr/>
            </p:nvSpPr>
            <p:spPr bwMode="auto">
              <a:xfrm>
                <a:off x="5910263" y="3038475"/>
                <a:ext cx="579438" cy="333375"/>
              </a:xfrm>
              <a:custGeom>
                <a:avLst/>
                <a:gdLst>
                  <a:gd name="T0" fmla="*/ 30 w 153"/>
                  <a:gd name="T1" fmla="*/ 19 h 88"/>
                  <a:gd name="T2" fmla="*/ 7 w 153"/>
                  <a:gd name="T3" fmla="*/ 1 h 88"/>
                  <a:gd name="T4" fmla="*/ 6 w 153"/>
                  <a:gd name="T5" fmla="*/ 1 h 88"/>
                  <a:gd name="T6" fmla="*/ 0 w 153"/>
                  <a:gd name="T7" fmla="*/ 42 h 88"/>
                  <a:gd name="T8" fmla="*/ 1 w 153"/>
                  <a:gd name="T9" fmla="*/ 43 h 88"/>
                  <a:gd name="T10" fmla="*/ 16 w 153"/>
                  <a:gd name="T11" fmla="*/ 38 h 88"/>
                  <a:gd name="T12" fmla="*/ 29 w 153"/>
                  <a:gd name="T13" fmla="*/ 37 h 88"/>
                  <a:gd name="T14" fmla="*/ 28 w 153"/>
                  <a:gd name="T15" fmla="*/ 35 h 88"/>
                  <a:gd name="T16" fmla="*/ 12 w 153"/>
                  <a:gd name="T17" fmla="*/ 52 h 88"/>
                  <a:gd name="T18" fmla="*/ 13 w 153"/>
                  <a:gd name="T19" fmla="*/ 72 h 88"/>
                  <a:gd name="T20" fmla="*/ 55 w 153"/>
                  <a:gd name="T21" fmla="*/ 85 h 88"/>
                  <a:gd name="T22" fmla="*/ 88 w 153"/>
                  <a:gd name="T23" fmla="*/ 82 h 88"/>
                  <a:gd name="T24" fmla="*/ 104 w 153"/>
                  <a:gd name="T25" fmla="*/ 81 h 88"/>
                  <a:gd name="T26" fmla="*/ 118 w 153"/>
                  <a:gd name="T27" fmla="*/ 76 h 88"/>
                  <a:gd name="T28" fmla="*/ 142 w 153"/>
                  <a:gd name="T29" fmla="*/ 72 h 88"/>
                  <a:gd name="T30" fmla="*/ 152 w 153"/>
                  <a:gd name="T31" fmla="*/ 66 h 88"/>
                  <a:gd name="T32" fmla="*/ 152 w 153"/>
                  <a:gd name="T33" fmla="*/ 65 h 88"/>
                  <a:gd name="T34" fmla="*/ 145 w 153"/>
                  <a:gd name="T35" fmla="*/ 66 h 88"/>
                  <a:gd name="T36" fmla="*/ 146 w 153"/>
                  <a:gd name="T37" fmla="*/ 67 h 88"/>
                  <a:gd name="T38" fmla="*/ 150 w 153"/>
                  <a:gd name="T39" fmla="*/ 68 h 88"/>
                  <a:gd name="T40" fmla="*/ 147 w 153"/>
                  <a:gd name="T41" fmla="*/ 70 h 88"/>
                  <a:gd name="T42" fmla="*/ 139 w 153"/>
                  <a:gd name="T43" fmla="*/ 71 h 88"/>
                  <a:gd name="T44" fmla="*/ 118 w 153"/>
                  <a:gd name="T45" fmla="*/ 75 h 88"/>
                  <a:gd name="T46" fmla="*/ 105 w 153"/>
                  <a:gd name="T47" fmla="*/ 79 h 88"/>
                  <a:gd name="T48" fmla="*/ 91 w 153"/>
                  <a:gd name="T49" fmla="*/ 80 h 88"/>
                  <a:gd name="T50" fmla="*/ 62 w 153"/>
                  <a:gd name="T51" fmla="*/ 83 h 88"/>
                  <a:gd name="T52" fmla="*/ 36 w 153"/>
                  <a:gd name="T53" fmla="*/ 84 h 88"/>
                  <a:gd name="T54" fmla="*/ 17 w 153"/>
                  <a:gd name="T55" fmla="*/ 76 h 88"/>
                  <a:gd name="T56" fmla="*/ 13 w 153"/>
                  <a:gd name="T57" fmla="*/ 54 h 88"/>
                  <a:gd name="T58" fmla="*/ 29 w 153"/>
                  <a:gd name="T59" fmla="*/ 36 h 88"/>
                  <a:gd name="T60" fmla="*/ 29 w 153"/>
                  <a:gd name="T61" fmla="*/ 35 h 88"/>
                  <a:gd name="T62" fmla="*/ 16 w 153"/>
                  <a:gd name="T63" fmla="*/ 36 h 88"/>
                  <a:gd name="T64" fmla="*/ 1 w 153"/>
                  <a:gd name="T65" fmla="*/ 42 h 88"/>
                  <a:gd name="T66" fmla="*/ 2 w 153"/>
                  <a:gd name="T67" fmla="*/ 43 h 88"/>
                  <a:gd name="T68" fmla="*/ 7 w 153"/>
                  <a:gd name="T69" fmla="*/ 1 h 88"/>
                  <a:gd name="T70" fmla="*/ 6 w 153"/>
                  <a:gd name="T71" fmla="*/ 1 h 88"/>
                  <a:gd name="T72" fmla="*/ 30 w 153"/>
                  <a:gd name="T73" fmla="*/ 20 h 88"/>
                  <a:gd name="T74" fmla="*/ 30 w 153"/>
                  <a:gd name="T75" fmla="*/ 19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88">
                    <a:moveTo>
                      <a:pt x="30" y="19"/>
                    </a:moveTo>
                    <a:cubicBezTo>
                      <a:pt x="19" y="19"/>
                      <a:pt x="11" y="1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1" y="14"/>
                      <a:pt x="4" y="29"/>
                      <a:pt x="0" y="42"/>
                    </a:cubicBezTo>
                    <a:cubicBezTo>
                      <a:pt x="0" y="43"/>
                      <a:pt x="0" y="43"/>
                      <a:pt x="1" y="43"/>
                    </a:cubicBezTo>
                    <a:cubicBezTo>
                      <a:pt x="6" y="42"/>
                      <a:pt x="11" y="40"/>
                      <a:pt x="16" y="38"/>
                    </a:cubicBezTo>
                    <a:cubicBezTo>
                      <a:pt x="20" y="36"/>
                      <a:pt x="25" y="36"/>
                      <a:pt x="29" y="37"/>
                    </a:cubicBezTo>
                    <a:cubicBezTo>
                      <a:pt x="29" y="36"/>
                      <a:pt x="29" y="36"/>
                      <a:pt x="28" y="35"/>
                    </a:cubicBezTo>
                    <a:cubicBezTo>
                      <a:pt x="22" y="40"/>
                      <a:pt x="16" y="45"/>
                      <a:pt x="12" y="52"/>
                    </a:cubicBezTo>
                    <a:cubicBezTo>
                      <a:pt x="9" y="58"/>
                      <a:pt x="9" y="66"/>
                      <a:pt x="13" y="72"/>
                    </a:cubicBezTo>
                    <a:cubicBezTo>
                      <a:pt x="20" y="88"/>
                      <a:pt x="41" y="86"/>
                      <a:pt x="55" y="85"/>
                    </a:cubicBezTo>
                    <a:cubicBezTo>
                      <a:pt x="66" y="84"/>
                      <a:pt x="77" y="83"/>
                      <a:pt x="88" y="82"/>
                    </a:cubicBezTo>
                    <a:cubicBezTo>
                      <a:pt x="94" y="81"/>
                      <a:pt x="99" y="81"/>
                      <a:pt x="104" y="81"/>
                    </a:cubicBezTo>
                    <a:cubicBezTo>
                      <a:pt x="109" y="80"/>
                      <a:pt x="113" y="78"/>
                      <a:pt x="118" y="76"/>
                    </a:cubicBezTo>
                    <a:cubicBezTo>
                      <a:pt x="126" y="74"/>
                      <a:pt x="134" y="73"/>
                      <a:pt x="142" y="72"/>
                    </a:cubicBezTo>
                    <a:cubicBezTo>
                      <a:pt x="145" y="71"/>
                      <a:pt x="153" y="71"/>
                      <a:pt x="152" y="66"/>
                    </a:cubicBezTo>
                    <a:cubicBezTo>
                      <a:pt x="152" y="66"/>
                      <a:pt x="152" y="65"/>
                      <a:pt x="152" y="65"/>
                    </a:cubicBezTo>
                    <a:cubicBezTo>
                      <a:pt x="150" y="65"/>
                      <a:pt x="148" y="65"/>
                      <a:pt x="145" y="66"/>
                    </a:cubicBezTo>
                    <a:cubicBezTo>
                      <a:pt x="144" y="66"/>
                      <a:pt x="145" y="67"/>
                      <a:pt x="146" y="67"/>
                    </a:cubicBezTo>
                    <a:cubicBezTo>
                      <a:pt x="147" y="67"/>
                      <a:pt x="153" y="66"/>
                      <a:pt x="150" y="68"/>
                    </a:cubicBezTo>
                    <a:cubicBezTo>
                      <a:pt x="149" y="69"/>
                      <a:pt x="148" y="69"/>
                      <a:pt x="147" y="70"/>
                    </a:cubicBezTo>
                    <a:cubicBezTo>
                      <a:pt x="144" y="70"/>
                      <a:pt x="141" y="70"/>
                      <a:pt x="139" y="71"/>
                    </a:cubicBezTo>
                    <a:cubicBezTo>
                      <a:pt x="131" y="71"/>
                      <a:pt x="125" y="73"/>
                      <a:pt x="118" y="75"/>
                    </a:cubicBezTo>
                    <a:cubicBezTo>
                      <a:pt x="114" y="76"/>
                      <a:pt x="110" y="78"/>
                      <a:pt x="105" y="79"/>
                    </a:cubicBezTo>
                    <a:cubicBezTo>
                      <a:pt x="101" y="80"/>
                      <a:pt x="96" y="80"/>
                      <a:pt x="91" y="80"/>
                    </a:cubicBezTo>
                    <a:cubicBezTo>
                      <a:pt x="81" y="81"/>
                      <a:pt x="72" y="82"/>
                      <a:pt x="62" y="83"/>
                    </a:cubicBezTo>
                    <a:cubicBezTo>
                      <a:pt x="54" y="84"/>
                      <a:pt x="45" y="85"/>
                      <a:pt x="36" y="84"/>
                    </a:cubicBezTo>
                    <a:cubicBezTo>
                      <a:pt x="29" y="84"/>
                      <a:pt x="22" y="81"/>
                      <a:pt x="17" y="76"/>
                    </a:cubicBezTo>
                    <a:cubicBezTo>
                      <a:pt x="11" y="70"/>
                      <a:pt x="10" y="61"/>
                      <a:pt x="13" y="54"/>
                    </a:cubicBezTo>
                    <a:cubicBezTo>
                      <a:pt x="16" y="46"/>
                      <a:pt x="23" y="41"/>
                      <a:pt x="29" y="36"/>
                    </a:cubicBezTo>
                    <a:cubicBezTo>
                      <a:pt x="30" y="36"/>
                      <a:pt x="30" y="35"/>
                      <a:pt x="29" y="35"/>
                    </a:cubicBezTo>
                    <a:cubicBezTo>
                      <a:pt x="25" y="35"/>
                      <a:pt x="20" y="35"/>
                      <a:pt x="16" y="36"/>
                    </a:cubicBezTo>
                    <a:cubicBezTo>
                      <a:pt x="11" y="37"/>
                      <a:pt x="6" y="40"/>
                      <a:pt x="1" y="42"/>
                    </a:cubicBezTo>
                    <a:cubicBezTo>
                      <a:pt x="1" y="42"/>
                      <a:pt x="1" y="42"/>
                      <a:pt x="2" y="43"/>
                    </a:cubicBezTo>
                    <a:cubicBezTo>
                      <a:pt x="5" y="29"/>
                      <a:pt x="3" y="14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9" y="12"/>
                      <a:pt x="18" y="20"/>
                      <a:pt x="30" y="20"/>
                    </a:cubicBezTo>
                    <a:cubicBezTo>
                      <a:pt x="31" y="20"/>
                      <a:pt x="31" y="19"/>
                      <a:pt x="30" y="1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7" name="Freeform 85"/>
              <p:cNvSpPr/>
              <p:nvPr/>
            </p:nvSpPr>
            <p:spPr bwMode="auto">
              <a:xfrm>
                <a:off x="6399213" y="3205163"/>
                <a:ext cx="25400" cy="23813"/>
              </a:xfrm>
              <a:custGeom>
                <a:avLst/>
                <a:gdLst>
                  <a:gd name="T0" fmla="*/ 7 w 7"/>
                  <a:gd name="T1" fmla="*/ 3 h 6"/>
                  <a:gd name="T2" fmla="*/ 4 w 7"/>
                  <a:gd name="T3" fmla="*/ 1 h 6"/>
                  <a:gd name="T4" fmla="*/ 0 w 7"/>
                  <a:gd name="T5" fmla="*/ 1 h 6"/>
                  <a:gd name="T6" fmla="*/ 0 w 7"/>
                  <a:gd name="T7" fmla="*/ 2 h 6"/>
                  <a:gd name="T8" fmla="*/ 1 w 7"/>
                  <a:gd name="T9" fmla="*/ 3 h 6"/>
                  <a:gd name="T10" fmla="*/ 4 w 7"/>
                  <a:gd name="T11" fmla="*/ 6 h 6"/>
                  <a:gd name="T12" fmla="*/ 7 w 7"/>
                  <a:gd name="T13" fmla="*/ 3 h 6"/>
                  <a:gd name="T14" fmla="*/ 7 w 7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cubicBezTo>
                      <a:pt x="7" y="2"/>
                      <a:pt x="6" y="0"/>
                      <a:pt x="4" y="1"/>
                    </a:cubicBezTo>
                    <a:cubicBezTo>
                      <a:pt x="2" y="1"/>
                      <a:pt x="1" y="3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5"/>
                      <a:pt x="1" y="6"/>
                      <a:pt x="4" y="6"/>
                    </a:cubicBezTo>
                    <a:cubicBezTo>
                      <a:pt x="5" y="6"/>
                      <a:pt x="7" y="5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8" name="Freeform 86"/>
              <p:cNvSpPr/>
              <p:nvPr/>
            </p:nvSpPr>
            <p:spPr bwMode="auto">
              <a:xfrm>
                <a:off x="6307138" y="3062288"/>
                <a:ext cx="76200" cy="279400"/>
              </a:xfrm>
              <a:custGeom>
                <a:avLst/>
                <a:gdLst>
                  <a:gd name="T0" fmla="*/ 18 w 20"/>
                  <a:gd name="T1" fmla="*/ 38 h 74"/>
                  <a:gd name="T2" fmla="*/ 20 w 20"/>
                  <a:gd name="T3" fmla="*/ 65 h 74"/>
                  <a:gd name="T4" fmla="*/ 20 w 20"/>
                  <a:gd name="T5" fmla="*/ 67 h 74"/>
                  <a:gd name="T6" fmla="*/ 9 w 20"/>
                  <a:gd name="T7" fmla="*/ 71 h 74"/>
                  <a:gd name="T8" fmla="*/ 0 w 20"/>
                  <a:gd name="T9" fmla="*/ 74 h 74"/>
                  <a:gd name="T10" fmla="*/ 5 w 20"/>
                  <a:gd name="T11" fmla="*/ 58 h 74"/>
                  <a:gd name="T12" fmla="*/ 6 w 20"/>
                  <a:gd name="T13" fmla="*/ 40 h 74"/>
                  <a:gd name="T14" fmla="*/ 4 w 20"/>
                  <a:gd name="T15" fmla="*/ 6 h 74"/>
                  <a:gd name="T16" fmla="*/ 3 w 20"/>
                  <a:gd name="T17" fmla="*/ 0 h 74"/>
                  <a:gd name="T18" fmla="*/ 10 w 20"/>
                  <a:gd name="T19" fmla="*/ 5 h 74"/>
                  <a:gd name="T20" fmla="*/ 14 w 20"/>
                  <a:gd name="T21" fmla="*/ 8 h 74"/>
                  <a:gd name="T22" fmla="*/ 15 w 20"/>
                  <a:gd name="T23" fmla="*/ 10 h 74"/>
                  <a:gd name="T24" fmla="*/ 17 w 20"/>
                  <a:gd name="T25" fmla="*/ 15 h 74"/>
                  <a:gd name="T26" fmla="*/ 18 w 20"/>
                  <a:gd name="T27" fmla="*/ 23 h 74"/>
                  <a:gd name="T28" fmla="*/ 18 w 20"/>
                  <a:gd name="T29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74">
                    <a:moveTo>
                      <a:pt x="18" y="38"/>
                    </a:moveTo>
                    <a:cubicBezTo>
                      <a:pt x="19" y="47"/>
                      <a:pt x="20" y="56"/>
                      <a:pt x="20" y="65"/>
                    </a:cubicBezTo>
                    <a:cubicBezTo>
                      <a:pt x="20" y="66"/>
                      <a:pt x="20" y="67"/>
                      <a:pt x="20" y="67"/>
                    </a:cubicBezTo>
                    <a:cubicBezTo>
                      <a:pt x="17" y="69"/>
                      <a:pt x="13" y="70"/>
                      <a:pt x="9" y="71"/>
                    </a:cubicBezTo>
                    <a:cubicBezTo>
                      <a:pt x="6" y="72"/>
                      <a:pt x="3" y="73"/>
                      <a:pt x="0" y="74"/>
                    </a:cubicBezTo>
                    <a:cubicBezTo>
                      <a:pt x="1" y="68"/>
                      <a:pt x="4" y="64"/>
                      <a:pt x="5" y="58"/>
                    </a:cubicBezTo>
                    <a:cubicBezTo>
                      <a:pt x="6" y="53"/>
                      <a:pt x="7" y="46"/>
                      <a:pt x="6" y="40"/>
                    </a:cubicBezTo>
                    <a:cubicBezTo>
                      <a:pt x="6" y="29"/>
                      <a:pt x="5" y="17"/>
                      <a:pt x="4" y="6"/>
                    </a:cubicBezTo>
                    <a:cubicBezTo>
                      <a:pt x="4" y="4"/>
                      <a:pt x="4" y="2"/>
                      <a:pt x="3" y="0"/>
                    </a:cubicBezTo>
                    <a:cubicBezTo>
                      <a:pt x="6" y="1"/>
                      <a:pt x="8" y="4"/>
                      <a:pt x="10" y="5"/>
                    </a:cubicBezTo>
                    <a:cubicBezTo>
                      <a:pt x="11" y="6"/>
                      <a:pt x="13" y="7"/>
                      <a:pt x="14" y="8"/>
                    </a:cubicBezTo>
                    <a:cubicBezTo>
                      <a:pt x="14" y="9"/>
                      <a:pt x="15" y="9"/>
                      <a:pt x="15" y="10"/>
                    </a:cubicBezTo>
                    <a:cubicBezTo>
                      <a:pt x="16" y="11"/>
                      <a:pt x="17" y="14"/>
                      <a:pt x="17" y="15"/>
                    </a:cubicBezTo>
                    <a:cubicBezTo>
                      <a:pt x="17" y="18"/>
                      <a:pt x="17" y="20"/>
                      <a:pt x="18" y="23"/>
                    </a:cubicBezTo>
                    <a:cubicBezTo>
                      <a:pt x="18" y="28"/>
                      <a:pt x="18" y="33"/>
                      <a:pt x="18" y="3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9" name="Freeform 87"/>
              <p:cNvSpPr/>
              <p:nvPr/>
            </p:nvSpPr>
            <p:spPr bwMode="auto">
              <a:xfrm>
                <a:off x="6019801" y="2967038"/>
                <a:ext cx="103188" cy="101600"/>
              </a:xfrm>
              <a:custGeom>
                <a:avLst/>
                <a:gdLst>
                  <a:gd name="T0" fmla="*/ 25 w 27"/>
                  <a:gd name="T1" fmla="*/ 11 h 27"/>
                  <a:gd name="T2" fmla="*/ 3 w 27"/>
                  <a:gd name="T3" fmla="*/ 15 h 27"/>
                  <a:gd name="T4" fmla="*/ 16 w 27"/>
                  <a:gd name="T5" fmla="*/ 26 h 27"/>
                  <a:gd name="T6" fmla="*/ 25 w 27"/>
                  <a:gd name="T7" fmla="*/ 1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5" y="11"/>
                    </a:moveTo>
                    <a:cubicBezTo>
                      <a:pt x="20" y="0"/>
                      <a:pt x="0" y="2"/>
                      <a:pt x="3" y="15"/>
                    </a:cubicBezTo>
                    <a:cubicBezTo>
                      <a:pt x="5" y="21"/>
                      <a:pt x="10" y="27"/>
                      <a:pt x="16" y="26"/>
                    </a:cubicBezTo>
                    <a:cubicBezTo>
                      <a:pt x="22" y="25"/>
                      <a:pt x="27" y="16"/>
                      <a:pt x="25" y="1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0" name="Freeform 88"/>
              <p:cNvSpPr/>
              <p:nvPr/>
            </p:nvSpPr>
            <p:spPr bwMode="auto">
              <a:xfrm>
                <a:off x="5915026" y="3046413"/>
                <a:ext cx="52388" cy="150813"/>
              </a:xfrm>
              <a:custGeom>
                <a:avLst/>
                <a:gdLst>
                  <a:gd name="T0" fmla="*/ 13 w 14"/>
                  <a:gd name="T1" fmla="*/ 18 h 40"/>
                  <a:gd name="T2" fmla="*/ 12 w 14"/>
                  <a:gd name="T3" fmla="*/ 24 h 40"/>
                  <a:gd name="T4" fmla="*/ 12 w 14"/>
                  <a:gd name="T5" fmla="*/ 30 h 40"/>
                  <a:gd name="T6" fmla="*/ 12 w 14"/>
                  <a:gd name="T7" fmla="*/ 36 h 40"/>
                  <a:gd name="T8" fmla="*/ 5 w 14"/>
                  <a:gd name="T9" fmla="*/ 38 h 40"/>
                  <a:gd name="T10" fmla="*/ 0 w 14"/>
                  <a:gd name="T11" fmla="*/ 40 h 40"/>
                  <a:gd name="T12" fmla="*/ 1 w 14"/>
                  <a:gd name="T13" fmla="*/ 34 h 40"/>
                  <a:gd name="T14" fmla="*/ 1 w 14"/>
                  <a:gd name="T15" fmla="*/ 28 h 40"/>
                  <a:gd name="T16" fmla="*/ 2 w 14"/>
                  <a:gd name="T17" fmla="*/ 21 h 40"/>
                  <a:gd name="T18" fmla="*/ 2 w 14"/>
                  <a:gd name="T19" fmla="*/ 14 h 40"/>
                  <a:gd name="T20" fmla="*/ 5 w 14"/>
                  <a:gd name="T21" fmla="*/ 0 h 40"/>
                  <a:gd name="T22" fmla="*/ 9 w 14"/>
                  <a:gd name="T23" fmla="*/ 7 h 40"/>
                  <a:gd name="T24" fmla="*/ 14 w 14"/>
                  <a:gd name="T25" fmla="*/ 13 h 40"/>
                  <a:gd name="T26" fmla="*/ 13 w 14"/>
                  <a:gd name="T27" fmla="*/ 13 h 40"/>
                  <a:gd name="T28" fmla="*/ 13 w 14"/>
                  <a:gd name="T2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0">
                    <a:moveTo>
                      <a:pt x="13" y="18"/>
                    </a:moveTo>
                    <a:cubicBezTo>
                      <a:pt x="12" y="20"/>
                      <a:pt x="12" y="22"/>
                      <a:pt x="12" y="24"/>
                    </a:cubicBezTo>
                    <a:cubicBezTo>
                      <a:pt x="12" y="26"/>
                      <a:pt x="12" y="28"/>
                      <a:pt x="12" y="30"/>
                    </a:cubicBezTo>
                    <a:cubicBezTo>
                      <a:pt x="12" y="32"/>
                      <a:pt x="11" y="34"/>
                      <a:pt x="12" y="36"/>
                    </a:cubicBezTo>
                    <a:cubicBezTo>
                      <a:pt x="10" y="37"/>
                      <a:pt x="7" y="37"/>
                      <a:pt x="5" y="38"/>
                    </a:cubicBezTo>
                    <a:cubicBezTo>
                      <a:pt x="4" y="39"/>
                      <a:pt x="2" y="40"/>
                      <a:pt x="0" y="40"/>
                    </a:cubicBezTo>
                    <a:cubicBezTo>
                      <a:pt x="0" y="38"/>
                      <a:pt x="1" y="36"/>
                      <a:pt x="1" y="34"/>
                    </a:cubicBezTo>
                    <a:cubicBezTo>
                      <a:pt x="1" y="32"/>
                      <a:pt x="1" y="30"/>
                      <a:pt x="1" y="28"/>
                    </a:cubicBezTo>
                    <a:cubicBezTo>
                      <a:pt x="1" y="26"/>
                      <a:pt x="1" y="23"/>
                      <a:pt x="2" y="21"/>
                    </a:cubicBezTo>
                    <a:cubicBezTo>
                      <a:pt x="2" y="19"/>
                      <a:pt x="2" y="16"/>
                      <a:pt x="2" y="14"/>
                    </a:cubicBezTo>
                    <a:cubicBezTo>
                      <a:pt x="3" y="9"/>
                      <a:pt x="3" y="5"/>
                      <a:pt x="5" y="0"/>
                    </a:cubicBezTo>
                    <a:cubicBezTo>
                      <a:pt x="6" y="3"/>
                      <a:pt x="8" y="5"/>
                      <a:pt x="9" y="7"/>
                    </a:cubicBezTo>
                    <a:cubicBezTo>
                      <a:pt x="11" y="9"/>
                      <a:pt x="12" y="11"/>
                      <a:pt x="14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4"/>
                      <a:pt x="13" y="16"/>
                      <a:pt x="13" y="1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1" name="Freeform 89"/>
              <p:cNvSpPr/>
              <p:nvPr/>
            </p:nvSpPr>
            <p:spPr bwMode="auto">
              <a:xfrm>
                <a:off x="6300788" y="3054350"/>
                <a:ext cx="22225" cy="292100"/>
              </a:xfrm>
              <a:custGeom>
                <a:avLst/>
                <a:gdLst>
                  <a:gd name="T0" fmla="*/ 4 w 6"/>
                  <a:gd name="T1" fmla="*/ 1 h 77"/>
                  <a:gd name="T2" fmla="*/ 4 w 6"/>
                  <a:gd name="T3" fmla="*/ 10 h 77"/>
                  <a:gd name="T4" fmla="*/ 4 w 6"/>
                  <a:gd name="T5" fmla="*/ 20 h 77"/>
                  <a:gd name="T6" fmla="*/ 4 w 6"/>
                  <a:gd name="T7" fmla="*/ 30 h 77"/>
                  <a:gd name="T8" fmla="*/ 5 w 6"/>
                  <a:gd name="T9" fmla="*/ 39 h 77"/>
                  <a:gd name="T10" fmla="*/ 4 w 6"/>
                  <a:gd name="T11" fmla="*/ 59 h 77"/>
                  <a:gd name="T12" fmla="*/ 3 w 6"/>
                  <a:gd name="T13" fmla="*/ 64 h 77"/>
                  <a:gd name="T14" fmla="*/ 2 w 6"/>
                  <a:gd name="T15" fmla="*/ 68 h 77"/>
                  <a:gd name="T16" fmla="*/ 0 w 6"/>
                  <a:gd name="T17" fmla="*/ 76 h 77"/>
                  <a:gd name="T18" fmla="*/ 1 w 6"/>
                  <a:gd name="T19" fmla="*/ 76 h 77"/>
                  <a:gd name="T20" fmla="*/ 2 w 6"/>
                  <a:gd name="T21" fmla="*/ 72 h 77"/>
                  <a:gd name="T22" fmla="*/ 3 w 6"/>
                  <a:gd name="T23" fmla="*/ 68 h 77"/>
                  <a:gd name="T24" fmla="*/ 3 w 6"/>
                  <a:gd name="T25" fmla="*/ 64 h 77"/>
                  <a:gd name="T26" fmla="*/ 5 w 6"/>
                  <a:gd name="T27" fmla="*/ 59 h 77"/>
                  <a:gd name="T28" fmla="*/ 6 w 6"/>
                  <a:gd name="T29" fmla="*/ 40 h 77"/>
                  <a:gd name="T30" fmla="*/ 5 w 6"/>
                  <a:gd name="T31" fmla="*/ 31 h 77"/>
                  <a:gd name="T32" fmla="*/ 5 w 6"/>
                  <a:gd name="T33" fmla="*/ 21 h 77"/>
                  <a:gd name="T34" fmla="*/ 4 w 6"/>
                  <a:gd name="T35" fmla="*/ 11 h 77"/>
                  <a:gd name="T36" fmla="*/ 4 w 6"/>
                  <a:gd name="T37" fmla="*/ 1 h 77"/>
                  <a:gd name="T38" fmla="*/ 4 w 6"/>
                  <a:gd name="T39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77">
                    <a:moveTo>
                      <a:pt x="4" y="1"/>
                    </a:moveTo>
                    <a:cubicBezTo>
                      <a:pt x="3" y="4"/>
                      <a:pt x="4" y="7"/>
                      <a:pt x="4" y="10"/>
                    </a:cubicBezTo>
                    <a:cubicBezTo>
                      <a:pt x="4" y="13"/>
                      <a:pt x="4" y="17"/>
                      <a:pt x="4" y="20"/>
                    </a:cubicBezTo>
                    <a:cubicBezTo>
                      <a:pt x="4" y="23"/>
                      <a:pt x="4" y="26"/>
                      <a:pt x="4" y="30"/>
                    </a:cubicBezTo>
                    <a:cubicBezTo>
                      <a:pt x="4" y="33"/>
                      <a:pt x="5" y="36"/>
                      <a:pt x="5" y="39"/>
                    </a:cubicBezTo>
                    <a:cubicBezTo>
                      <a:pt x="6" y="46"/>
                      <a:pt x="5" y="53"/>
                      <a:pt x="4" y="59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5"/>
                      <a:pt x="2" y="67"/>
                      <a:pt x="2" y="68"/>
                    </a:cubicBezTo>
                    <a:cubicBezTo>
                      <a:pt x="1" y="71"/>
                      <a:pt x="0" y="74"/>
                      <a:pt x="0" y="76"/>
                    </a:cubicBezTo>
                    <a:cubicBezTo>
                      <a:pt x="0" y="77"/>
                      <a:pt x="1" y="77"/>
                      <a:pt x="1" y="76"/>
                    </a:cubicBezTo>
                    <a:cubicBezTo>
                      <a:pt x="1" y="75"/>
                      <a:pt x="1" y="73"/>
                      <a:pt x="2" y="72"/>
                    </a:cubicBezTo>
                    <a:cubicBezTo>
                      <a:pt x="2" y="71"/>
                      <a:pt x="2" y="69"/>
                      <a:pt x="3" y="68"/>
                    </a:cubicBezTo>
                    <a:cubicBezTo>
                      <a:pt x="3" y="66"/>
                      <a:pt x="3" y="65"/>
                      <a:pt x="3" y="64"/>
                    </a:cubicBezTo>
                    <a:cubicBezTo>
                      <a:pt x="4" y="62"/>
                      <a:pt x="4" y="60"/>
                      <a:pt x="5" y="59"/>
                    </a:cubicBezTo>
                    <a:cubicBezTo>
                      <a:pt x="6" y="53"/>
                      <a:pt x="6" y="46"/>
                      <a:pt x="6" y="40"/>
                    </a:cubicBezTo>
                    <a:cubicBezTo>
                      <a:pt x="5" y="37"/>
                      <a:pt x="5" y="34"/>
                      <a:pt x="5" y="31"/>
                    </a:cubicBezTo>
                    <a:cubicBezTo>
                      <a:pt x="4" y="27"/>
                      <a:pt x="5" y="24"/>
                      <a:pt x="5" y="21"/>
                    </a:cubicBezTo>
                    <a:cubicBezTo>
                      <a:pt x="5" y="18"/>
                      <a:pt x="4" y="15"/>
                      <a:pt x="4" y="11"/>
                    </a:cubicBezTo>
                    <a:cubicBezTo>
                      <a:pt x="5" y="8"/>
                      <a:pt x="4" y="4"/>
                      <a:pt x="4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2" name="Freeform 90"/>
              <p:cNvSpPr/>
              <p:nvPr/>
            </p:nvSpPr>
            <p:spPr bwMode="auto">
              <a:xfrm>
                <a:off x="6016626" y="2974975"/>
                <a:ext cx="109538" cy="101600"/>
              </a:xfrm>
              <a:custGeom>
                <a:avLst/>
                <a:gdLst>
                  <a:gd name="T0" fmla="*/ 23 w 29"/>
                  <a:gd name="T1" fmla="*/ 3 h 27"/>
                  <a:gd name="T2" fmla="*/ 8 w 29"/>
                  <a:gd name="T3" fmla="*/ 2 h 27"/>
                  <a:gd name="T4" fmla="*/ 2 w 29"/>
                  <a:gd name="T5" fmla="*/ 15 h 27"/>
                  <a:gd name="T6" fmla="*/ 16 w 29"/>
                  <a:gd name="T7" fmla="*/ 26 h 27"/>
                  <a:gd name="T8" fmla="*/ 24 w 29"/>
                  <a:gd name="T9" fmla="*/ 21 h 27"/>
                  <a:gd name="T10" fmla="*/ 28 w 29"/>
                  <a:gd name="T11" fmla="*/ 12 h 27"/>
                  <a:gd name="T12" fmla="*/ 23 w 29"/>
                  <a:gd name="T13" fmla="*/ 3 h 27"/>
                  <a:gd name="T14" fmla="*/ 23 w 29"/>
                  <a:gd name="T15" fmla="*/ 4 h 27"/>
                  <a:gd name="T16" fmla="*/ 28 w 29"/>
                  <a:gd name="T17" fmla="*/ 12 h 27"/>
                  <a:gd name="T18" fmla="*/ 23 w 29"/>
                  <a:gd name="T19" fmla="*/ 22 h 27"/>
                  <a:gd name="T20" fmla="*/ 13 w 29"/>
                  <a:gd name="T21" fmla="*/ 25 h 27"/>
                  <a:gd name="T22" fmla="*/ 4 w 29"/>
                  <a:gd name="T23" fmla="*/ 19 h 27"/>
                  <a:gd name="T24" fmla="*/ 7 w 29"/>
                  <a:gd name="T25" fmla="*/ 3 h 27"/>
                  <a:gd name="T26" fmla="*/ 23 w 29"/>
                  <a:gd name="T27" fmla="*/ 4 h 27"/>
                  <a:gd name="T28" fmla="*/ 23 w 29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7">
                    <a:moveTo>
                      <a:pt x="23" y="3"/>
                    </a:moveTo>
                    <a:cubicBezTo>
                      <a:pt x="18" y="1"/>
                      <a:pt x="13" y="0"/>
                      <a:pt x="8" y="2"/>
                    </a:cubicBezTo>
                    <a:cubicBezTo>
                      <a:pt x="3" y="5"/>
                      <a:pt x="0" y="10"/>
                      <a:pt x="2" y="15"/>
                    </a:cubicBezTo>
                    <a:cubicBezTo>
                      <a:pt x="3" y="21"/>
                      <a:pt x="9" y="27"/>
                      <a:pt x="16" y="26"/>
                    </a:cubicBezTo>
                    <a:cubicBezTo>
                      <a:pt x="19" y="26"/>
                      <a:pt x="22" y="24"/>
                      <a:pt x="24" y="21"/>
                    </a:cubicBezTo>
                    <a:cubicBezTo>
                      <a:pt x="26" y="19"/>
                      <a:pt x="28" y="16"/>
                      <a:pt x="28" y="12"/>
                    </a:cubicBezTo>
                    <a:cubicBezTo>
                      <a:pt x="29" y="8"/>
                      <a:pt x="26" y="5"/>
                      <a:pt x="23" y="3"/>
                    </a:cubicBezTo>
                    <a:cubicBezTo>
                      <a:pt x="23" y="3"/>
                      <a:pt x="22" y="3"/>
                      <a:pt x="23" y="4"/>
                    </a:cubicBezTo>
                    <a:cubicBezTo>
                      <a:pt x="26" y="5"/>
                      <a:pt x="28" y="8"/>
                      <a:pt x="28" y="12"/>
                    </a:cubicBezTo>
                    <a:cubicBezTo>
                      <a:pt x="27" y="16"/>
                      <a:pt x="25" y="19"/>
                      <a:pt x="23" y="22"/>
                    </a:cubicBezTo>
                    <a:cubicBezTo>
                      <a:pt x="20" y="24"/>
                      <a:pt x="17" y="26"/>
                      <a:pt x="13" y="25"/>
                    </a:cubicBezTo>
                    <a:cubicBezTo>
                      <a:pt x="9" y="25"/>
                      <a:pt x="6" y="22"/>
                      <a:pt x="4" y="19"/>
                    </a:cubicBezTo>
                    <a:cubicBezTo>
                      <a:pt x="1" y="14"/>
                      <a:pt x="1" y="7"/>
                      <a:pt x="7" y="3"/>
                    </a:cubicBezTo>
                    <a:cubicBezTo>
                      <a:pt x="12" y="1"/>
                      <a:pt x="18" y="1"/>
                      <a:pt x="23" y="4"/>
                    </a:cubicBezTo>
                    <a:cubicBezTo>
                      <a:pt x="23" y="4"/>
                      <a:pt x="23" y="3"/>
                      <a:pt x="23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3" name="Freeform 91"/>
              <p:cNvSpPr/>
              <p:nvPr/>
            </p:nvSpPr>
            <p:spPr bwMode="auto">
              <a:xfrm>
                <a:off x="5959476" y="3095625"/>
                <a:ext cx="11113" cy="87313"/>
              </a:xfrm>
              <a:custGeom>
                <a:avLst/>
                <a:gdLst>
                  <a:gd name="T0" fmla="*/ 2 w 3"/>
                  <a:gd name="T1" fmla="*/ 0 h 23"/>
                  <a:gd name="T2" fmla="*/ 0 w 3"/>
                  <a:gd name="T3" fmla="*/ 11 h 23"/>
                  <a:gd name="T4" fmla="*/ 0 w 3"/>
                  <a:gd name="T5" fmla="*/ 22 h 23"/>
                  <a:gd name="T6" fmla="*/ 1 w 3"/>
                  <a:gd name="T7" fmla="*/ 23 h 23"/>
                  <a:gd name="T8" fmla="*/ 1 w 3"/>
                  <a:gd name="T9" fmla="*/ 22 h 23"/>
                  <a:gd name="T10" fmla="*/ 1 w 3"/>
                  <a:gd name="T11" fmla="*/ 22 h 23"/>
                  <a:gd name="T12" fmla="*/ 0 w 3"/>
                  <a:gd name="T13" fmla="*/ 22 h 23"/>
                  <a:gd name="T14" fmla="*/ 1 w 3"/>
                  <a:gd name="T15" fmla="*/ 22 h 23"/>
                  <a:gd name="T16" fmla="*/ 1 w 3"/>
                  <a:gd name="T17" fmla="*/ 11 h 23"/>
                  <a:gd name="T18" fmla="*/ 3 w 3"/>
                  <a:gd name="T19" fmla="*/ 0 h 23"/>
                  <a:gd name="T20" fmla="*/ 2 w 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3">
                    <a:moveTo>
                      <a:pt x="2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0" y="15"/>
                      <a:pt x="0" y="19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2" y="22"/>
                      <a:pt x="1" y="21"/>
                      <a:pt x="1" y="22"/>
                    </a:cubicBezTo>
                    <a:cubicBezTo>
                      <a:pt x="1" y="22"/>
                      <a:pt x="1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9"/>
                      <a:pt x="0" y="15"/>
                      <a:pt x="1" y="11"/>
                    </a:cubicBezTo>
                    <a:cubicBezTo>
                      <a:pt x="1" y="7"/>
                      <a:pt x="2" y="4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4" name="Freeform 92"/>
              <p:cNvSpPr/>
              <p:nvPr/>
            </p:nvSpPr>
            <p:spPr bwMode="auto">
              <a:xfrm>
                <a:off x="5970588" y="3098800"/>
                <a:ext cx="7938" cy="80963"/>
              </a:xfrm>
              <a:custGeom>
                <a:avLst/>
                <a:gdLst>
                  <a:gd name="T0" fmla="*/ 1 w 2"/>
                  <a:gd name="T1" fmla="*/ 0 h 21"/>
                  <a:gd name="T2" fmla="*/ 1 w 2"/>
                  <a:gd name="T3" fmla="*/ 10 h 21"/>
                  <a:gd name="T4" fmla="*/ 1 w 2"/>
                  <a:gd name="T5" fmla="*/ 15 h 21"/>
                  <a:gd name="T6" fmla="*/ 0 w 2"/>
                  <a:gd name="T7" fmla="*/ 18 h 21"/>
                  <a:gd name="T8" fmla="*/ 1 w 2"/>
                  <a:gd name="T9" fmla="*/ 21 h 21"/>
                  <a:gd name="T10" fmla="*/ 1 w 2"/>
                  <a:gd name="T11" fmla="*/ 21 h 21"/>
                  <a:gd name="T12" fmla="*/ 1 w 2"/>
                  <a:gd name="T13" fmla="*/ 16 h 21"/>
                  <a:gd name="T14" fmla="*/ 1 w 2"/>
                  <a:gd name="T15" fmla="*/ 11 h 21"/>
                  <a:gd name="T16" fmla="*/ 2 w 2"/>
                  <a:gd name="T17" fmla="*/ 6 h 21"/>
                  <a:gd name="T18" fmla="*/ 2 w 2"/>
                  <a:gd name="T19" fmla="*/ 1 h 21"/>
                  <a:gd name="T20" fmla="*/ 1 w 2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1">
                    <a:moveTo>
                      <a:pt x="1" y="0"/>
                    </a:moveTo>
                    <a:cubicBezTo>
                      <a:pt x="0" y="3"/>
                      <a:pt x="1" y="7"/>
                      <a:pt x="1" y="10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9"/>
                      <a:pt x="1" y="20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8"/>
                      <a:pt x="1" y="16"/>
                    </a:cubicBezTo>
                    <a:cubicBezTo>
                      <a:pt x="1" y="14"/>
                      <a:pt x="1" y="13"/>
                      <a:pt x="1" y="11"/>
                    </a:cubicBezTo>
                    <a:cubicBezTo>
                      <a:pt x="2" y="9"/>
                      <a:pt x="2" y="7"/>
                      <a:pt x="2" y="6"/>
                    </a:cubicBezTo>
                    <a:cubicBezTo>
                      <a:pt x="2" y="4"/>
                      <a:pt x="1" y="2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5" name="Freeform 93"/>
              <p:cNvSpPr/>
              <p:nvPr/>
            </p:nvSpPr>
            <p:spPr bwMode="auto">
              <a:xfrm>
                <a:off x="6375401" y="3114675"/>
                <a:ext cx="19050" cy="200025"/>
              </a:xfrm>
              <a:custGeom>
                <a:avLst/>
                <a:gdLst>
                  <a:gd name="T0" fmla="*/ 0 w 5"/>
                  <a:gd name="T1" fmla="*/ 1 h 53"/>
                  <a:gd name="T2" fmla="*/ 1 w 5"/>
                  <a:gd name="T3" fmla="*/ 6 h 53"/>
                  <a:gd name="T4" fmla="*/ 0 w 5"/>
                  <a:gd name="T5" fmla="*/ 13 h 53"/>
                  <a:gd name="T6" fmla="*/ 0 w 5"/>
                  <a:gd name="T7" fmla="*/ 27 h 53"/>
                  <a:gd name="T8" fmla="*/ 2 w 5"/>
                  <a:gd name="T9" fmla="*/ 34 h 53"/>
                  <a:gd name="T10" fmla="*/ 2 w 5"/>
                  <a:gd name="T11" fmla="*/ 42 h 53"/>
                  <a:gd name="T12" fmla="*/ 3 w 5"/>
                  <a:gd name="T13" fmla="*/ 48 h 53"/>
                  <a:gd name="T14" fmla="*/ 4 w 5"/>
                  <a:gd name="T15" fmla="*/ 53 h 53"/>
                  <a:gd name="T16" fmla="*/ 4 w 5"/>
                  <a:gd name="T17" fmla="*/ 53 h 53"/>
                  <a:gd name="T18" fmla="*/ 4 w 5"/>
                  <a:gd name="T19" fmla="*/ 53 h 53"/>
                  <a:gd name="T20" fmla="*/ 5 w 5"/>
                  <a:gd name="T21" fmla="*/ 53 h 53"/>
                  <a:gd name="T22" fmla="*/ 5 w 5"/>
                  <a:gd name="T23" fmla="*/ 53 h 53"/>
                  <a:gd name="T24" fmla="*/ 4 w 5"/>
                  <a:gd name="T25" fmla="*/ 53 h 53"/>
                  <a:gd name="T26" fmla="*/ 4 w 5"/>
                  <a:gd name="T27" fmla="*/ 52 h 53"/>
                  <a:gd name="T28" fmla="*/ 5 w 5"/>
                  <a:gd name="T29" fmla="*/ 53 h 53"/>
                  <a:gd name="T30" fmla="*/ 4 w 5"/>
                  <a:gd name="T31" fmla="*/ 48 h 53"/>
                  <a:gd name="T32" fmla="*/ 3 w 5"/>
                  <a:gd name="T33" fmla="*/ 44 h 53"/>
                  <a:gd name="T34" fmla="*/ 3 w 5"/>
                  <a:gd name="T35" fmla="*/ 40 h 53"/>
                  <a:gd name="T36" fmla="*/ 2 w 5"/>
                  <a:gd name="T37" fmla="*/ 33 h 53"/>
                  <a:gd name="T38" fmla="*/ 1 w 5"/>
                  <a:gd name="T39" fmla="*/ 26 h 53"/>
                  <a:gd name="T40" fmla="*/ 1 w 5"/>
                  <a:gd name="T41" fmla="*/ 11 h 53"/>
                  <a:gd name="T42" fmla="*/ 0 w 5"/>
                  <a:gd name="T43" fmla="*/ 0 h 53"/>
                  <a:gd name="T44" fmla="*/ 0 w 5"/>
                  <a:gd name="T4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53">
                    <a:moveTo>
                      <a:pt x="0" y="1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0" y="8"/>
                      <a:pt x="0" y="10"/>
                      <a:pt x="0" y="13"/>
                    </a:cubicBezTo>
                    <a:cubicBezTo>
                      <a:pt x="0" y="17"/>
                      <a:pt x="0" y="22"/>
                      <a:pt x="0" y="27"/>
                    </a:cubicBezTo>
                    <a:cubicBezTo>
                      <a:pt x="1" y="29"/>
                      <a:pt x="2" y="32"/>
                      <a:pt x="2" y="34"/>
                    </a:cubicBezTo>
                    <a:cubicBezTo>
                      <a:pt x="2" y="37"/>
                      <a:pt x="2" y="39"/>
                      <a:pt x="2" y="42"/>
                    </a:cubicBezTo>
                    <a:cubicBezTo>
                      <a:pt x="3" y="44"/>
                      <a:pt x="3" y="46"/>
                      <a:pt x="3" y="48"/>
                    </a:cubicBezTo>
                    <a:cubicBezTo>
                      <a:pt x="3" y="50"/>
                      <a:pt x="3" y="51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2"/>
                      <a:pt x="4" y="52"/>
                      <a:pt x="4" y="53"/>
                    </a:cubicBezTo>
                    <a:cubicBezTo>
                      <a:pt x="4" y="53"/>
                      <a:pt x="4" y="52"/>
                      <a:pt x="4" y="52"/>
                    </a:cubicBezTo>
                    <a:cubicBezTo>
                      <a:pt x="4" y="53"/>
                      <a:pt x="4" y="53"/>
                      <a:pt x="5" y="53"/>
                    </a:cubicBezTo>
                    <a:cubicBezTo>
                      <a:pt x="4" y="51"/>
                      <a:pt x="4" y="50"/>
                      <a:pt x="4" y="48"/>
                    </a:cubicBezTo>
                    <a:cubicBezTo>
                      <a:pt x="4" y="47"/>
                      <a:pt x="3" y="46"/>
                      <a:pt x="3" y="44"/>
                    </a:cubicBezTo>
                    <a:cubicBezTo>
                      <a:pt x="3" y="43"/>
                      <a:pt x="3" y="42"/>
                      <a:pt x="3" y="40"/>
                    </a:cubicBezTo>
                    <a:cubicBezTo>
                      <a:pt x="3" y="38"/>
                      <a:pt x="3" y="36"/>
                      <a:pt x="2" y="33"/>
                    </a:cubicBezTo>
                    <a:cubicBezTo>
                      <a:pt x="2" y="31"/>
                      <a:pt x="1" y="28"/>
                      <a:pt x="1" y="26"/>
                    </a:cubicBezTo>
                    <a:cubicBezTo>
                      <a:pt x="0" y="21"/>
                      <a:pt x="1" y="16"/>
                      <a:pt x="1" y="11"/>
                    </a:cubicBezTo>
                    <a:cubicBezTo>
                      <a:pt x="1" y="7"/>
                      <a:pt x="2" y="3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6" name="Freeform 94"/>
              <p:cNvSpPr/>
              <p:nvPr/>
            </p:nvSpPr>
            <p:spPr bwMode="auto">
              <a:xfrm>
                <a:off x="5434013" y="3360738"/>
                <a:ext cx="555625" cy="423863"/>
              </a:xfrm>
              <a:custGeom>
                <a:avLst/>
                <a:gdLst>
                  <a:gd name="T0" fmla="*/ 113 w 147"/>
                  <a:gd name="T1" fmla="*/ 39 h 112"/>
                  <a:gd name="T2" fmla="*/ 123 w 147"/>
                  <a:gd name="T3" fmla="*/ 50 h 112"/>
                  <a:gd name="T4" fmla="*/ 131 w 147"/>
                  <a:gd name="T5" fmla="*/ 66 h 112"/>
                  <a:gd name="T6" fmla="*/ 138 w 147"/>
                  <a:gd name="T7" fmla="*/ 81 h 112"/>
                  <a:gd name="T8" fmla="*/ 144 w 147"/>
                  <a:gd name="T9" fmla="*/ 88 h 112"/>
                  <a:gd name="T10" fmla="*/ 145 w 147"/>
                  <a:gd name="T11" fmla="*/ 91 h 112"/>
                  <a:gd name="T12" fmla="*/ 145 w 147"/>
                  <a:gd name="T13" fmla="*/ 92 h 112"/>
                  <a:gd name="T14" fmla="*/ 146 w 147"/>
                  <a:gd name="T15" fmla="*/ 92 h 112"/>
                  <a:gd name="T16" fmla="*/ 146 w 147"/>
                  <a:gd name="T17" fmla="*/ 95 h 112"/>
                  <a:gd name="T18" fmla="*/ 140 w 147"/>
                  <a:gd name="T19" fmla="*/ 97 h 112"/>
                  <a:gd name="T20" fmla="*/ 120 w 147"/>
                  <a:gd name="T21" fmla="*/ 100 h 112"/>
                  <a:gd name="T22" fmla="*/ 100 w 147"/>
                  <a:gd name="T23" fmla="*/ 106 h 112"/>
                  <a:gd name="T24" fmla="*/ 84 w 147"/>
                  <a:gd name="T25" fmla="*/ 107 h 112"/>
                  <a:gd name="T26" fmla="*/ 61 w 147"/>
                  <a:gd name="T27" fmla="*/ 110 h 112"/>
                  <a:gd name="T28" fmla="*/ 39 w 147"/>
                  <a:gd name="T29" fmla="*/ 112 h 112"/>
                  <a:gd name="T30" fmla="*/ 16 w 147"/>
                  <a:gd name="T31" fmla="*/ 107 h 112"/>
                  <a:gd name="T32" fmla="*/ 6 w 147"/>
                  <a:gd name="T33" fmla="*/ 89 h 112"/>
                  <a:gd name="T34" fmla="*/ 11 w 147"/>
                  <a:gd name="T35" fmla="*/ 73 h 112"/>
                  <a:gd name="T36" fmla="*/ 23 w 147"/>
                  <a:gd name="T37" fmla="*/ 62 h 112"/>
                  <a:gd name="T38" fmla="*/ 11 w 147"/>
                  <a:gd name="T39" fmla="*/ 63 h 112"/>
                  <a:gd name="T40" fmla="*/ 0 w 147"/>
                  <a:gd name="T41" fmla="*/ 67 h 112"/>
                  <a:gd name="T42" fmla="*/ 8 w 147"/>
                  <a:gd name="T43" fmla="*/ 39 h 112"/>
                  <a:gd name="T44" fmla="*/ 12 w 147"/>
                  <a:gd name="T45" fmla="*/ 42 h 112"/>
                  <a:gd name="T46" fmla="*/ 25 w 147"/>
                  <a:gd name="T47" fmla="*/ 45 h 112"/>
                  <a:gd name="T48" fmla="*/ 24 w 147"/>
                  <a:gd name="T49" fmla="*/ 43 h 112"/>
                  <a:gd name="T50" fmla="*/ 20 w 147"/>
                  <a:gd name="T51" fmla="*/ 31 h 112"/>
                  <a:gd name="T52" fmla="*/ 24 w 147"/>
                  <a:gd name="T53" fmla="*/ 13 h 112"/>
                  <a:gd name="T54" fmla="*/ 38 w 147"/>
                  <a:gd name="T55" fmla="*/ 2 h 112"/>
                  <a:gd name="T56" fmla="*/ 57 w 147"/>
                  <a:gd name="T57" fmla="*/ 5 h 112"/>
                  <a:gd name="T58" fmla="*/ 83 w 147"/>
                  <a:gd name="T59" fmla="*/ 19 h 112"/>
                  <a:gd name="T60" fmla="*/ 113 w 147"/>
                  <a:gd name="T61" fmla="*/ 3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" h="112">
                    <a:moveTo>
                      <a:pt x="113" y="39"/>
                    </a:moveTo>
                    <a:cubicBezTo>
                      <a:pt x="113" y="39"/>
                      <a:pt x="121" y="48"/>
                      <a:pt x="123" y="50"/>
                    </a:cubicBezTo>
                    <a:cubicBezTo>
                      <a:pt x="124" y="52"/>
                      <a:pt x="129" y="61"/>
                      <a:pt x="131" y="66"/>
                    </a:cubicBezTo>
                    <a:cubicBezTo>
                      <a:pt x="133" y="70"/>
                      <a:pt x="137" y="79"/>
                      <a:pt x="138" y="81"/>
                    </a:cubicBezTo>
                    <a:cubicBezTo>
                      <a:pt x="140" y="83"/>
                      <a:pt x="143" y="86"/>
                      <a:pt x="144" y="88"/>
                    </a:cubicBezTo>
                    <a:cubicBezTo>
                      <a:pt x="146" y="89"/>
                      <a:pt x="146" y="90"/>
                      <a:pt x="145" y="9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145" y="92"/>
                      <a:pt x="146" y="91"/>
                      <a:pt x="146" y="92"/>
                    </a:cubicBezTo>
                    <a:cubicBezTo>
                      <a:pt x="147" y="93"/>
                      <a:pt x="146" y="95"/>
                      <a:pt x="146" y="95"/>
                    </a:cubicBezTo>
                    <a:cubicBezTo>
                      <a:pt x="146" y="95"/>
                      <a:pt x="142" y="96"/>
                      <a:pt x="140" y="97"/>
                    </a:cubicBezTo>
                    <a:cubicBezTo>
                      <a:pt x="137" y="97"/>
                      <a:pt x="123" y="99"/>
                      <a:pt x="120" y="100"/>
                    </a:cubicBezTo>
                    <a:cubicBezTo>
                      <a:pt x="117" y="100"/>
                      <a:pt x="103" y="105"/>
                      <a:pt x="100" y="106"/>
                    </a:cubicBezTo>
                    <a:cubicBezTo>
                      <a:pt x="97" y="107"/>
                      <a:pt x="84" y="107"/>
                      <a:pt x="84" y="107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39" y="112"/>
                      <a:pt x="39" y="112"/>
                      <a:pt x="39" y="112"/>
                    </a:cubicBezTo>
                    <a:cubicBezTo>
                      <a:pt x="39" y="112"/>
                      <a:pt x="23" y="111"/>
                      <a:pt x="16" y="107"/>
                    </a:cubicBezTo>
                    <a:cubicBezTo>
                      <a:pt x="9" y="102"/>
                      <a:pt x="6" y="96"/>
                      <a:pt x="6" y="89"/>
                    </a:cubicBezTo>
                    <a:cubicBezTo>
                      <a:pt x="5" y="83"/>
                      <a:pt x="8" y="77"/>
                      <a:pt x="11" y="73"/>
                    </a:cubicBezTo>
                    <a:cubicBezTo>
                      <a:pt x="15" y="69"/>
                      <a:pt x="23" y="62"/>
                      <a:pt x="23" y="62"/>
                    </a:cubicBezTo>
                    <a:cubicBezTo>
                      <a:pt x="23" y="62"/>
                      <a:pt x="20" y="61"/>
                      <a:pt x="11" y="63"/>
                    </a:cubicBezTo>
                    <a:cubicBezTo>
                      <a:pt x="2" y="66"/>
                      <a:pt x="0" y="67"/>
                      <a:pt x="0" y="67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2" y="42"/>
                      <a:pt x="12" y="42"/>
                    </a:cubicBezTo>
                    <a:cubicBezTo>
                      <a:pt x="12" y="42"/>
                      <a:pt x="20" y="47"/>
                      <a:pt x="25" y="45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1" y="38"/>
                      <a:pt x="20" y="31"/>
                    </a:cubicBezTo>
                    <a:cubicBezTo>
                      <a:pt x="20" y="24"/>
                      <a:pt x="21" y="18"/>
                      <a:pt x="24" y="13"/>
                    </a:cubicBezTo>
                    <a:cubicBezTo>
                      <a:pt x="27" y="9"/>
                      <a:pt x="32" y="4"/>
                      <a:pt x="38" y="2"/>
                    </a:cubicBezTo>
                    <a:cubicBezTo>
                      <a:pt x="45" y="0"/>
                      <a:pt x="53" y="3"/>
                      <a:pt x="57" y="5"/>
                    </a:cubicBezTo>
                    <a:cubicBezTo>
                      <a:pt x="61" y="7"/>
                      <a:pt x="83" y="19"/>
                      <a:pt x="83" y="19"/>
                    </a:cubicBezTo>
                    <a:cubicBezTo>
                      <a:pt x="83" y="19"/>
                      <a:pt x="107" y="33"/>
                      <a:pt x="113" y="3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7" name="Freeform 95"/>
              <p:cNvSpPr/>
              <p:nvPr/>
            </p:nvSpPr>
            <p:spPr bwMode="auto">
              <a:xfrm>
                <a:off x="5491163" y="3352800"/>
                <a:ext cx="506413" cy="357188"/>
              </a:xfrm>
              <a:custGeom>
                <a:avLst/>
                <a:gdLst>
                  <a:gd name="T0" fmla="*/ 13 w 134"/>
                  <a:gd name="T1" fmla="*/ 49 h 94"/>
                  <a:gd name="T2" fmla="*/ 21 w 134"/>
                  <a:gd name="T3" fmla="*/ 6 h 94"/>
                  <a:gd name="T4" fmla="*/ 44 w 134"/>
                  <a:gd name="T5" fmla="*/ 9 h 94"/>
                  <a:gd name="T6" fmla="*/ 67 w 134"/>
                  <a:gd name="T7" fmla="*/ 21 h 94"/>
                  <a:gd name="T8" fmla="*/ 107 w 134"/>
                  <a:gd name="T9" fmla="*/ 54 h 94"/>
                  <a:gd name="T10" fmla="*/ 120 w 134"/>
                  <a:gd name="T11" fmla="*/ 77 h 94"/>
                  <a:gd name="T12" fmla="*/ 126 w 134"/>
                  <a:gd name="T13" fmla="*/ 87 h 94"/>
                  <a:gd name="T14" fmla="*/ 129 w 134"/>
                  <a:gd name="T15" fmla="*/ 90 h 94"/>
                  <a:gd name="T16" fmla="*/ 126 w 134"/>
                  <a:gd name="T17" fmla="*/ 93 h 94"/>
                  <a:gd name="T18" fmla="*/ 126 w 134"/>
                  <a:gd name="T19" fmla="*/ 94 h 94"/>
                  <a:gd name="T20" fmla="*/ 130 w 134"/>
                  <a:gd name="T21" fmla="*/ 89 h 94"/>
                  <a:gd name="T22" fmla="*/ 123 w 134"/>
                  <a:gd name="T23" fmla="*/ 80 h 94"/>
                  <a:gd name="T24" fmla="*/ 116 w 134"/>
                  <a:gd name="T25" fmla="*/ 65 h 94"/>
                  <a:gd name="T26" fmla="*/ 81 w 134"/>
                  <a:gd name="T27" fmla="*/ 27 h 94"/>
                  <a:gd name="T28" fmla="*/ 57 w 134"/>
                  <a:gd name="T29" fmla="*/ 14 h 94"/>
                  <a:gd name="T30" fmla="*/ 35 w 134"/>
                  <a:gd name="T31" fmla="*/ 4 h 94"/>
                  <a:gd name="T32" fmla="*/ 5 w 134"/>
                  <a:gd name="T33" fmla="*/ 26 h 94"/>
                  <a:gd name="T34" fmla="*/ 12 w 134"/>
                  <a:gd name="T35" fmla="*/ 50 h 94"/>
                  <a:gd name="T36" fmla="*/ 13 w 134"/>
                  <a:gd name="T37" fmla="*/ 49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4" h="94">
                    <a:moveTo>
                      <a:pt x="13" y="49"/>
                    </a:moveTo>
                    <a:cubicBezTo>
                      <a:pt x="0" y="37"/>
                      <a:pt x="5" y="12"/>
                      <a:pt x="21" y="6"/>
                    </a:cubicBezTo>
                    <a:cubicBezTo>
                      <a:pt x="29" y="2"/>
                      <a:pt x="37" y="6"/>
                      <a:pt x="44" y="9"/>
                    </a:cubicBezTo>
                    <a:cubicBezTo>
                      <a:pt x="52" y="13"/>
                      <a:pt x="60" y="17"/>
                      <a:pt x="67" y="21"/>
                    </a:cubicBezTo>
                    <a:cubicBezTo>
                      <a:pt x="82" y="29"/>
                      <a:pt x="97" y="40"/>
                      <a:pt x="107" y="54"/>
                    </a:cubicBezTo>
                    <a:cubicBezTo>
                      <a:pt x="113" y="61"/>
                      <a:pt x="116" y="69"/>
                      <a:pt x="120" y="77"/>
                    </a:cubicBezTo>
                    <a:cubicBezTo>
                      <a:pt x="122" y="81"/>
                      <a:pt x="124" y="84"/>
                      <a:pt x="126" y="87"/>
                    </a:cubicBezTo>
                    <a:cubicBezTo>
                      <a:pt x="127" y="88"/>
                      <a:pt x="128" y="89"/>
                      <a:pt x="129" y="90"/>
                    </a:cubicBezTo>
                    <a:cubicBezTo>
                      <a:pt x="132" y="93"/>
                      <a:pt x="128" y="93"/>
                      <a:pt x="126" y="93"/>
                    </a:cubicBezTo>
                    <a:cubicBezTo>
                      <a:pt x="125" y="93"/>
                      <a:pt x="125" y="94"/>
                      <a:pt x="126" y="94"/>
                    </a:cubicBezTo>
                    <a:cubicBezTo>
                      <a:pt x="130" y="94"/>
                      <a:pt x="134" y="93"/>
                      <a:pt x="130" y="89"/>
                    </a:cubicBezTo>
                    <a:cubicBezTo>
                      <a:pt x="127" y="86"/>
                      <a:pt x="125" y="83"/>
                      <a:pt x="123" y="80"/>
                    </a:cubicBezTo>
                    <a:cubicBezTo>
                      <a:pt x="120" y="75"/>
                      <a:pt x="118" y="70"/>
                      <a:pt x="116" y="65"/>
                    </a:cubicBezTo>
                    <a:cubicBezTo>
                      <a:pt x="108" y="49"/>
                      <a:pt x="95" y="37"/>
                      <a:pt x="81" y="27"/>
                    </a:cubicBezTo>
                    <a:cubicBezTo>
                      <a:pt x="73" y="23"/>
                      <a:pt x="65" y="18"/>
                      <a:pt x="57" y="14"/>
                    </a:cubicBezTo>
                    <a:cubicBezTo>
                      <a:pt x="50" y="10"/>
                      <a:pt x="42" y="6"/>
                      <a:pt x="35" y="4"/>
                    </a:cubicBezTo>
                    <a:cubicBezTo>
                      <a:pt x="20" y="0"/>
                      <a:pt x="6" y="11"/>
                      <a:pt x="5" y="26"/>
                    </a:cubicBezTo>
                    <a:cubicBezTo>
                      <a:pt x="4" y="34"/>
                      <a:pt x="6" y="44"/>
                      <a:pt x="12" y="50"/>
                    </a:cubicBezTo>
                    <a:cubicBezTo>
                      <a:pt x="13" y="50"/>
                      <a:pt x="14" y="49"/>
                      <a:pt x="13" y="4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8" name="Freeform 96"/>
              <p:cNvSpPr/>
              <p:nvPr/>
            </p:nvSpPr>
            <p:spPr bwMode="auto">
              <a:xfrm>
                <a:off x="5414963" y="3459163"/>
                <a:ext cx="579438" cy="338138"/>
              </a:xfrm>
              <a:custGeom>
                <a:avLst/>
                <a:gdLst>
                  <a:gd name="T0" fmla="*/ 30 w 153"/>
                  <a:gd name="T1" fmla="*/ 19 h 89"/>
                  <a:gd name="T2" fmla="*/ 7 w 153"/>
                  <a:gd name="T3" fmla="*/ 1 h 89"/>
                  <a:gd name="T4" fmla="*/ 6 w 153"/>
                  <a:gd name="T5" fmla="*/ 1 h 89"/>
                  <a:gd name="T6" fmla="*/ 0 w 153"/>
                  <a:gd name="T7" fmla="*/ 42 h 89"/>
                  <a:gd name="T8" fmla="*/ 1 w 153"/>
                  <a:gd name="T9" fmla="*/ 43 h 89"/>
                  <a:gd name="T10" fmla="*/ 16 w 153"/>
                  <a:gd name="T11" fmla="*/ 38 h 89"/>
                  <a:gd name="T12" fmla="*/ 29 w 153"/>
                  <a:gd name="T13" fmla="*/ 37 h 89"/>
                  <a:gd name="T14" fmla="*/ 28 w 153"/>
                  <a:gd name="T15" fmla="*/ 35 h 89"/>
                  <a:gd name="T16" fmla="*/ 12 w 153"/>
                  <a:gd name="T17" fmla="*/ 52 h 89"/>
                  <a:gd name="T18" fmla="*/ 13 w 153"/>
                  <a:gd name="T19" fmla="*/ 72 h 89"/>
                  <a:gd name="T20" fmla="*/ 55 w 153"/>
                  <a:gd name="T21" fmla="*/ 85 h 89"/>
                  <a:gd name="T22" fmla="*/ 88 w 153"/>
                  <a:gd name="T23" fmla="*/ 82 h 89"/>
                  <a:gd name="T24" fmla="*/ 104 w 153"/>
                  <a:gd name="T25" fmla="*/ 81 h 89"/>
                  <a:gd name="T26" fmla="*/ 118 w 153"/>
                  <a:gd name="T27" fmla="*/ 77 h 89"/>
                  <a:gd name="T28" fmla="*/ 142 w 153"/>
                  <a:gd name="T29" fmla="*/ 72 h 89"/>
                  <a:gd name="T30" fmla="*/ 152 w 153"/>
                  <a:gd name="T31" fmla="*/ 66 h 89"/>
                  <a:gd name="T32" fmla="*/ 152 w 153"/>
                  <a:gd name="T33" fmla="*/ 66 h 89"/>
                  <a:gd name="T34" fmla="*/ 145 w 153"/>
                  <a:gd name="T35" fmla="*/ 66 h 89"/>
                  <a:gd name="T36" fmla="*/ 146 w 153"/>
                  <a:gd name="T37" fmla="*/ 67 h 89"/>
                  <a:gd name="T38" fmla="*/ 150 w 153"/>
                  <a:gd name="T39" fmla="*/ 68 h 89"/>
                  <a:gd name="T40" fmla="*/ 147 w 153"/>
                  <a:gd name="T41" fmla="*/ 70 h 89"/>
                  <a:gd name="T42" fmla="*/ 139 w 153"/>
                  <a:gd name="T43" fmla="*/ 71 h 89"/>
                  <a:gd name="T44" fmla="*/ 118 w 153"/>
                  <a:gd name="T45" fmla="*/ 75 h 89"/>
                  <a:gd name="T46" fmla="*/ 105 w 153"/>
                  <a:gd name="T47" fmla="*/ 79 h 89"/>
                  <a:gd name="T48" fmla="*/ 91 w 153"/>
                  <a:gd name="T49" fmla="*/ 80 h 89"/>
                  <a:gd name="T50" fmla="*/ 62 w 153"/>
                  <a:gd name="T51" fmla="*/ 83 h 89"/>
                  <a:gd name="T52" fmla="*/ 36 w 153"/>
                  <a:gd name="T53" fmla="*/ 84 h 89"/>
                  <a:gd name="T54" fmla="*/ 17 w 153"/>
                  <a:gd name="T55" fmla="*/ 76 h 89"/>
                  <a:gd name="T56" fmla="*/ 13 w 153"/>
                  <a:gd name="T57" fmla="*/ 54 h 89"/>
                  <a:gd name="T58" fmla="*/ 29 w 153"/>
                  <a:gd name="T59" fmla="*/ 37 h 89"/>
                  <a:gd name="T60" fmla="*/ 29 w 153"/>
                  <a:gd name="T61" fmla="*/ 35 h 89"/>
                  <a:gd name="T62" fmla="*/ 16 w 153"/>
                  <a:gd name="T63" fmla="*/ 36 h 89"/>
                  <a:gd name="T64" fmla="*/ 1 w 153"/>
                  <a:gd name="T65" fmla="*/ 42 h 89"/>
                  <a:gd name="T66" fmla="*/ 2 w 153"/>
                  <a:gd name="T67" fmla="*/ 43 h 89"/>
                  <a:gd name="T68" fmla="*/ 7 w 153"/>
                  <a:gd name="T69" fmla="*/ 1 h 89"/>
                  <a:gd name="T70" fmla="*/ 6 w 153"/>
                  <a:gd name="T71" fmla="*/ 1 h 89"/>
                  <a:gd name="T72" fmla="*/ 30 w 153"/>
                  <a:gd name="T73" fmla="*/ 20 h 89"/>
                  <a:gd name="T74" fmla="*/ 30 w 153"/>
                  <a:gd name="T75" fmla="*/ 1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3" h="89">
                    <a:moveTo>
                      <a:pt x="30" y="19"/>
                    </a:moveTo>
                    <a:cubicBezTo>
                      <a:pt x="19" y="19"/>
                      <a:pt x="11" y="1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1" y="14"/>
                      <a:pt x="4" y="29"/>
                      <a:pt x="0" y="42"/>
                    </a:cubicBezTo>
                    <a:cubicBezTo>
                      <a:pt x="0" y="43"/>
                      <a:pt x="0" y="43"/>
                      <a:pt x="1" y="43"/>
                    </a:cubicBezTo>
                    <a:cubicBezTo>
                      <a:pt x="6" y="42"/>
                      <a:pt x="11" y="40"/>
                      <a:pt x="16" y="38"/>
                    </a:cubicBezTo>
                    <a:cubicBezTo>
                      <a:pt x="20" y="37"/>
                      <a:pt x="25" y="36"/>
                      <a:pt x="29" y="37"/>
                    </a:cubicBezTo>
                    <a:cubicBezTo>
                      <a:pt x="29" y="36"/>
                      <a:pt x="29" y="36"/>
                      <a:pt x="28" y="35"/>
                    </a:cubicBezTo>
                    <a:cubicBezTo>
                      <a:pt x="22" y="40"/>
                      <a:pt x="16" y="45"/>
                      <a:pt x="12" y="52"/>
                    </a:cubicBezTo>
                    <a:cubicBezTo>
                      <a:pt x="9" y="58"/>
                      <a:pt x="9" y="66"/>
                      <a:pt x="13" y="72"/>
                    </a:cubicBezTo>
                    <a:cubicBezTo>
                      <a:pt x="20" y="89"/>
                      <a:pt x="41" y="86"/>
                      <a:pt x="55" y="85"/>
                    </a:cubicBezTo>
                    <a:cubicBezTo>
                      <a:pt x="66" y="85"/>
                      <a:pt x="77" y="83"/>
                      <a:pt x="88" y="82"/>
                    </a:cubicBezTo>
                    <a:cubicBezTo>
                      <a:pt x="94" y="81"/>
                      <a:pt x="99" y="81"/>
                      <a:pt x="104" y="81"/>
                    </a:cubicBezTo>
                    <a:cubicBezTo>
                      <a:pt x="109" y="80"/>
                      <a:pt x="113" y="78"/>
                      <a:pt x="118" y="77"/>
                    </a:cubicBezTo>
                    <a:cubicBezTo>
                      <a:pt x="126" y="74"/>
                      <a:pt x="134" y="73"/>
                      <a:pt x="142" y="72"/>
                    </a:cubicBezTo>
                    <a:cubicBezTo>
                      <a:pt x="145" y="72"/>
                      <a:pt x="153" y="71"/>
                      <a:pt x="152" y="66"/>
                    </a:cubicBezTo>
                    <a:cubicBezTo>
                      <a:pt x="152" y="66"/>
                      <a:pt x="152" y="66"/>
                      <a:pt x="152" y="66"/>
                    </a:cubicBezTo>
                    <a:cubicBezTo>
                      <a:pt x="150" y="65"/>
                      <a:pt x="148" y="65"/>
                      <a:pt x="145" y="66"/>
                    </a:cubicBezTo>
                    <a:cubicBezTo>
                      <a:pt x="144" y="66"/>
                      <a:pt x="145" y="67"/>
                      <a:pt x="146" y="67"/>
                    </a:cubicBezTo>
                    <a:cubicBezTo>
                      <a:pt x="147" y="67"/>
                      <a:pt x="153" y="66"/>
                      <a:pt x="150" y="68"/>
                    </a:cubicBezTo>
                    <a:cubicBezTo>
                      <a:pt x="149" y="69"/>
                      <a:pt x="148" y="69"/>
                      <a:pt x="147" y="70"/>
                    </a:cubicBezTo>
                    <a:cubicBezTo>
                      <a:pt x="144" y="70"/>
                      <a:pt x="141" y="71"/>
                      <a:pt x="139" y="71"/>
                    </a:cubicBezTo>
                    <a:cubicBezTo>
                      <a:pt x="131" y="71"/>
                      <a:pt x="125" y="73"/>
                      <a:pt x="118" y="75"/>
                    </a:cubicBezTo>
                    <a:cubicBezTo>
                      <a:pt x="114" y="77"/>
                      <a:pt x="110" y="78"/>
                      <a:pt x="105" y="79"/>
                    </a:cubicBezTo>
                    <a:cubicBezTo>
                      <a:pt x="101" y="80"/>
                      <a:pt x="96" y="80"/>
                      <a:pt x="91" y="80"/>
                    </a:cubicBezTo>
                    <a:cubicBezTo>
                      <a:pt x="81" y="81"/>
                      <a:pt x="72" y="83"/>
                      <a:pt x="62" y="83"/>
                    </a:cubicBezTo>
                    <a:cubicBezTo>
                      <a:pt x="54" y="84"/>
                      <a:pt x="45" y="85"/>
                      <a:pt x="36" y="84"/>
                    </a:cubicBezTo>
                    <a:cubicBezTo>
                      <a:pt x="29" y="84"/>
                      <a:pt x="22" y="81"/>
                      <a:pt x="17" y="76"/>
                    </a:cubicBezTo>
                    <a:cubicBezTo>
                      <a:pt x="11" y="70"/>
                      <a:pt x="10" y="61"/>
                      <a:pt x="13" y="54"/>
                    </a:cubicBezTo>
                    <a:cubicBezTo>
                      <a:pt x="16" y="46"/>
                      <a:pt x="23" y="41"/>
                      <a:pt x="29" y="37"/>
                    </a:cubicBezTo>
                    <a:cubicBezTo>
                      <a:pt x="30" y="36"/>
                      <a:pt x="30" y="35"/>
                      <a:pt x="29" y="35"/>
                    </a:cubicBezTo>
                    <a:cubicBezTo>
                      <a:pt x="25" y="35"/>
                      <a:pt x="20" y="35"/>
                      <a:pt x="16" y="36"/>
                    </a:cubicBezTo>
                    <a:cubicBezTo>
                      <a:pt x="11" y="38"/>
                      <a:pt x="6" y="41"/>
                      <a:pt x="1" y="42"/>
                    </a:cubicBezTo>
                    <a:cubicBezTo>
                      <a:pt x="1" y="42"/>
                      <a:pt x="1" y="42"/>
                      <a:pt x="2" y="43"/>
                    </a:cubicBezTo>
                    <a:cubicBezTo>
                      <a:pt x="5" y="29"/>
                      <a:pt x="3" y="15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9" y="12"/>
                      <a:pt x="18" y="21"/>
                      <a:pt x="30" y="20"/>
                    </a:cubicBezTo>
                    <a:cubicBezTo>
                      <a:pt x="31" y="20"/>
                      <a:pt x="31" y="19"/>
                      <a:pt x="30" y="1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9" name="Freeform 97"/>
              <p:cNvSpPr/>
              <p:nvPr/>
            </p:nvSpPr>
            <p:spPr bwMode="auto">
              <a:xfrm>
                <a:off x="5902326" y="3625850"/>
                <a:ext cx="26988" cy="23813"/>
              </a:xfrm>
              <a:custGeom>
                <a:avLst/>
                <a:gdLst>
                  <a:gd name="T0" fmla="*/ 7 w 7"/>
                  <a:gd name="T1" fmla="*/ 3 h 6"/>
                  <a:gd name="T2" fmla="*/ 4 w 7"/>
                  <a:gd name="T3" fmla="*/ 1 h 6"/>
                  <a:gd name="T4" fmla="*/ 0 w 7"/>
                  <a:gd name="T5" fmla="*/ 2 h 6"/>
                  <a:gd name="T6" fmla="*/ 0 w 7"/>
                  <a:gd name="T7" fmla="*/ 2 h 6"/>
                  <a:gd name="T8" fmla="*/ 1 w 7"/>
                  <a:gd name="T9" fmla="*/ 3 h 6"/>
                  <a:gd name="T10" fmla="*/ 4 w 7"/>
                  <a:gd name="T11" fmla="*/ 6 h 6"/>
                  <a:gd name="T12" fmla="*/ 7 w 7"/>
                  <a:gd name="T13" fmla="*/ 4 h 6"/>
                  <a:gd name="T14" fmla="*/ 7 w 7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7" y="3"/>
                    </a:moveTo>
                    <a:cubicBezTo>
                      <a:pt x="7" y="2"/>
                      <a:pt x="6" y="0"/>
                      <a:pt x="4" y="1"/>
                    </a:cubicBezTo>
                    <a:cubicBezTo>
                      <a:pt x="2" y="1"/>
                      <a:pt x="1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5"/>
                      <a:pt x="1" y="6"/>
                      <a:pt x="4" y="6"/>
                    </a:cubicBezTo>
                    <a:cubicBezTo>
                      <a:pt x="5" y="6"/>
                      <a:pt x="7" y="5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0" name="Freeform 98"/>
              <p:cNvSpPr/>
              <p:nvPr/>
            </p:nvSpPr>
            <p:spPr bwMode="auto">
              <a:xfrm>
                <a:off x="5811838" y="3481388"/>
                <a:ext cx="76200" cy="280988"/>
              </a:xfrm>
              <a:custGeom>
                <a:avLst/>
                <a:gdLst>
                  <a:gd name="T0" fmla="*/ 18 w 20"/>
                  <a:gd name="T1" fmla="*/ 38 h 74"/>
                  <a:gd name="T2" fmla="*/ 20 w 20"/>
                  <a:gd name="T3" fmla="*/ 65 h 74"/>
                  <a:gd name="T4" fmla="*/ 20 w 20"/>
                  <a:gd name="T5" fmla="*/ 67 h 74"/>
                  <a:gd name="T6" fmla="*/ 9 w 20"/>
                  <a:gd name="T7" fmla="*/ 72 h 74"/>
                  <a:gd name="T8" fmla="*/ 0 w 20"/>
                  <a:gd name="T9" fmla="*/ 74 h 74"/>
                  <a:gd name="T10" fmla="*/ 5 w 20"/>
                  <a:gd name="T11" fmla="*/ 59 h 74"/>
                  <a:gd name="T12" fmla="*/ 6 w 20"/>
                  <a:gd name="T13" fmla="*/ 40 h 74"/>
                  <a:gd name="T14" fmla="*/ 4 w 20"/>
                  <a:gd name="T15" fmla="*/ 6 h 74"/>
                  <a:gd name="T16" fmla="*/ 3 w 20"/>
                  <a:gd name="T17" fmla="*/ 0 h 74"/>
                  <a:gd name="T18" fmla="*/ 10 w 20"/>
                  <a:gd name="T19" fmla="*/ 5 h 74"/>
                  <a:gd name="T20" fmla="*/ 14 w 20"/>
                  <a:gd name="T21" fmla="*/ 8 h 74"/>
                  <a:gd name="T22" fmla="*/ 15 w 20"/>
                  <a:gd name="T23" fmla="*/ 10 h 74"/>
                  <a:gd name="T24" fmla="*/ 17 w 20"/>
                  <a:gd name="T25" fmla="*/ 15 h 74"/>
                  <a:gd name="T26" fmla="*/ 18 w 20"/>
                  <a:gd name="T27" fmla="*/ 23 h 74"/>
                  <a:gd name="T28" fmla="*/ 18 w 20"/>
                  <a:gd name="T29" fmla="*/ 3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" h="74">
                    <a:moveTo>
                      <a:pt x="18" y="38"/>
                    </a:moveTo>
                    <a:cubicBezTo>
                      <a:pt x="19" y="47"/>
                      <a:pt x="20" y="56"/>
                      <a:pt x="20" y="65"/>
                    </a:cubicBezTo>
                    <a:cubicBezTo>
                      <a:pt x="20" y="66"/>
                      <a:pt x="20" y="67"/>
                      <a:pt x="20" y="67"/>
                    </a:cubicBezTo>
                    <a:cubicBezTo>
                      <a:pt x="17" y="69"/>
                      <a:pt x="13" y="70"/>
                      <a:pt x="9" y="72"/>
                    </a:cubicBezTo>
                    <a:cubicBezTo>
                      <a:pt x="6" y="73"/>
                      <a:pt x="3" y="73"/>
                      <a:pt x="0" y="74"/>
                    </a:cubicBezTo>
                    <a:cubicBezTo>
                      <a:pt x="1" y="69"/>
                      <a:pt x="4" y="64"/>
                      <a:pt x="5" y="59"/>
                    </a:cubicBezTo>
                    <a:cubicBezTo>
                      <a:pt x="6" y="53"/>
                      <a:pt x="7" y="47"/>
                      <a:pt x="6" y="40"/>
                    </a:cubicBezTo>
                    <a:cubicBezTo>
                      <a:pt x="6" y="29"/>
                      <a:pt x="5" y="17"/>
                      <a:pt x="4" y="6"/>
                    </a:cubicBezTo>
                    <a:cubicBezTo>
                      <a:pt x="4" y="4"/>
                      <a:pt x="4" y="2"/>
                      <a:pt x="3" y="0"/>
                    </a:cubicBezTo>
                    <a:cubicBezTo>
                      <a:pt x="6" y="1"/>
                      <a:pt x="8" y="4"/>
                      <a:pt x="10" y="5"/>
                    </a:cubicBezTo>
                    <a:cubicBezTo>
                      <a:pt x="11" y="6"/>
                      <a:pt x="13" y="7"/>
                      <a:pt x="14" y="8"/>
                    </a:cubicBezTo>
                    <a:cubicBezTo>
                      <a:pt x="14" y="9"/>
                      <a:pt x="15" y="9"/>
                      <a:pt x="15" y="10"/>
                    </a:cubicBezTo>
                    <a:cubicBezTo>
                      <a:pt x="16" y="11"/>
                      <a:pt x="17" y="14"/>
                      <a:pt x="17" y="15"/>
                    </a:cubicBezTo>
                    <a:cubicBezTo>
                      <a:pt x="17" y="18"/>
                      <a:pt x="17" y="20"/>
                      <a:pt x="18" y="23"/>
                    </a:cubicBezTo>
                    <a:cubicBezTo>
                      <a:pt x="18" y="28"/>
                      <a:pt x="18" y="33"/>
                      <a:pt x="18" y="3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1" name="Freeform 99"/>
              <p:cNvSpPr/>
              <p:nvPr/>
            </p:nvSpPr>
            <p:spPr bwMode="auto">
              <a:xfrm>
                <a:off x="5524501" y="3390900"/>
                <a:ext cx="101600" cy="98425"/>
              </a:xfrm>
              <a:custGeom>
                <a:avLst/>
                <a:gdLst>
                  <a:gd name="T0" fmla="*/ 25 w 27"/>
                  <a:gd name="T1" fmla="*/ 10 h 26"/>
                  <a:gd name="T2" fmla="*/ 3 w 27"/>
                  <a:gd name="T3" fmla="*/ 14 h 26"/>
                  <a:gd name="T4" fmla="*/ 16 w 27"/>
                  <a:gd name="T5" fmla="*/ 25 h 26"/>
                  <a:gd name="T6" fmla="*/ 25 w 27"/>
                  <a:gd name="T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6">
                    <a:moveTo>
                      <a:pt x="25" y="10"/>
                    </a:moveTo>
                    <a:cubicBezTo>
                      <a:pt x="20" y="0"/>
                      <a:pt x="0" y="1"/>
                      <a:pt x="3" y="14"/>
                    </a:cubicBezTo>
                    <a:cubicBezTo>
                      <a:pt x="5" y="20"/>
                      <a:pt x="10" y="26"/>
                      <a:pt x="16" y="25"/>
                    </a:cubicBezTo>
                    <a:cubicBezTo>
                      <a:pt x="22" y="25"/>
                      <a:pt x="27" y="15"/>
                      <a:pt x="25" y="1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2" name="Freeform 100"/>
              <p:cNvSpPr/>
              <p:nvPr/>
            </p:nvSpPr>
            <p:spPr bwMode="auto">
              <a:xfrm>
                <a:off x="5418138" y="3467100"/>
                <a:ext cx="53975" cy="150813"/>
              </a:xfrm>
              <a:custGeom>
                <a:avLst/>
                <a:gdLst>
                  <a:gd name="T0" fmla="*/ 13 w 14"/>
                  <a:gd name="T1" fmla="*/ 18 h 40"/>
                  <a:gd name="T2" fmla="*/ 12 w 14"/>
                  <a:gd name="T3" fmla="*/ 24 h 40"/>
                  <a:gd name="T4" fmla="*/ 12 w 14"/>
                  <a:gd name="T5" fmla="*/ 30 h 40"/>
                  <a:gd name="T6" fmla="*/ 12 w 14"/>
                  <a:gd name="T7" fmla="*/ 36 h 40"/>
                  <a:gd name="T8" fmla="*/ 5 w 14"/>
                  <a:gd name="T9" fmla="*/ 38 h 40"/>
                  <a:gd name="T10" fmla="*/ 0 w 14"/>
                  <a:gd name="T11" fmla="*/ 40 h 40"/>
                  <a:gd name="T12" fmla="*/ 1 w 14"/>
                  <a:gd name="T13" fmla="*/ 34 h 40"/>
                  <a:gd name="T14" fmla="*/ 1 w 14"/>
                  <a:gd name="T15" fmla="*/ 28 h 40"/>
                  <a:gd name="T16" fmla="*/ 2 w 14"/>
                  <a:gd name="T17" fmla="*/ 21 h 40"/>
                  <a:gd name="T18" fmla="*/ 2 w 14"/>
                  <a:gd name="T19" fmla="*/ 14 h 40"/>
                  <a:gd name="T20" fmla="*/ 5 w 14"/>
                  <a:gd name="T21" fmla="*/ 0 h 40"/>
                  <a:gd name="T22" fmla="*/ 9 w 14"/>
                  <a:gd name="T23" fmla="*/ 7 h 40"/>
                  <a:gd name="T24" fmla="*/ 14 w 14"/>
                  <a:gd name="T25" fmla="*/ 13 h 40"/>
                  <a:gd name="T26" fmla="*/ 13 w 14"/>
                  <a:gd name="T27" fmla="*/ 13 h 40"/>
                  <a:gd name="T28" fmla="*/ 13 w 14"/>
                  <a:gd name="T29" fmla="*/ 1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0">
                    <a:moveTo>
                      <a:pt x="13" y="18"/>
                    </a:moveTo>
                    <a:cubicBezTo>
                      <a:pt x="12" y="20"/>
                      <a:pt x="12" y="22"/>
                      <a:pt x="12" y="24"/>
                    </a:cubicBezTo>
                    <a:cubicBezTo>
                      <a:pt x="12" y="26"/>
                      <a:pt x="12" y="28"/>
                      <a:pt x="12" y="30"/>
                    </a:cubicBezTo>
                    <a:cubicBezTo>
                      <a:pt x="12" y="32"/>
                      <a:pt x="11" y="34"/>
                      <a:pt x="12" y="36"/>
                    </a:cubicBezTo>
                    <a:cubicBezTo>
                      <a:pt x="10" y="37"/>
                      <a:pt x="7" y="38"/>
                      <a:pt x="5" y="38"/>
                    </a:cubicBezTo>
                    <a:cubicBezTo>
                      <a:pt x="4" y="39"/>
                      <a:pt x="2" y="40"/>
                      <a:pt x="0" y="40"/>
                    </a:cubicBezTo>
                    <a:cubicBezTo>
                      <a:pt x="0" y="38"/>
                      <a:pt x="1" y="36"/>
                      <a:pt x="1" y="34"/>
                    </a:cubicBezTo>
                    <a:cubicBezTo>
                      <a:pt x="1" y="32"/>
                      <a:pt x="1" y="30"/>
                      <a:pt x="1" y="28"/>
                    </a:cubicBezTo>
                    <a:cubicBezTo>
                      <a:pt x="1" y="26"/>
                      <a:pt x="1" y="23"/>
                      <a:pt x="2" y="21"/>
                    </a:cubicBezTo>
                    <a:cubicBezTo>
                      <a:pt x="2" y="19"/>
                      <a:pt x="2" y="16"/>
                      <a:pt x="2" y="14"/>
                    </a:cubicBezTo>
                    <a:cubicBezTo>
                      <a:pt x="3" y="9"/>
                      <a:pt x="3" y="5"/>
                      <a:pt x="5" y="0"/>
                    </a:cubicBezTo>
                    <a:cubicBezTo>
                      <a:pt x="6" y="3"/>
                      <a:pt x="8" y="5"/>
                      <a:pt x="9" y="7"/>
                    </a:cubicBezTo>
                    <a:cubicBezTo>
                      <a:pt x="11" y="9"/>
                      <a:pt x="12" y="11"/>
                      <a:pt x="14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3" y="15"/>
                      <a:pt x="13" y="16"/>
                      <a:pt x="13" y="1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3" name="Freeform 101"/>
              <p:cNvSpPr/>
              <p:nvPr/>
            </p:nvSpPr>
            <p:spPr bwMode="auto">
              <a:xfrm>
                <a:off x="5805488" y="3475038"/>
                <a:ext cx="22225" cy="292100"/>
              </a:xfrm>
              <a:custGeom>
                <a:avLst/>
                <a:gdLst>
                  <a:gd name="T0" fmla="*/ 4 w 6"/>
                  <a:gd name="T1" fmla="*/ 1 h 77"/>
                  <a:gd name="T2" fmla="*/ 4 w 6"/>
                  <a:gd name="T3" fmla="*/ 10 h 77"/>
                  <a:gd name="T4" fmla="*/ 4 w 6"/>
                  <a:gd name="T5" fmla="*/ 20 h 77"/>
                  <a:gd name="T6" fmla="*/ 4 w 6"/>
                  <a:gd name="T7" fmla="*/ 30 h 77"/>
                  <a:gd name="T8" fmla="*/ 5 w 6"/>
                  <a:gd name="T9" fmla="*/ 39 h 77"/>
                  <a:gd name="T10" fmla="*/ 4 w 6"/>
                  <a:gd name="T11" fmla="*/ 59 h 77"/>
                  <a:gd name="T12" fmla="*/ 3 w 6"/>
                  <a:gd name="T13" fmla="*/ 64 h 77"/>
                  <a:gd name="T14" fmla="*/ 2 w 6"/>
                  <a:gd name="T15" fmla="*/ 68 h 77"/>
                  <a:gd name="T16" fmla="*/ 0 w 6"/>
                  <a:gd name="T17" fmla="*/ 76 h 77"/>
                  <a:gd name="T18" fmla="*/ 1 w 6"/>
                  <a:gd name="T19" fmla="*/ 76 h 77"/>
                  <a:gd name="T20" fmla="*/ 2 w 6"/>
                  <a:gd name="T21" fmla="*/ 72 h 77"/>
                  <a:gd name="T22" fmla="*/ 3 w 6"/>
                  <a:gd name="T23" fmla="*/ 68 h 77"/>
                  <a:gd name="T24" fmla="*/ 3 w 6"/>
                  <a:gd name="T25" fmla="*/ 64 h 77"/>
                  <a:gd name="T26" fmla="*/ 5 w 6"/>
                  <a:gd name="T27" fmla="*/ 59 h 77"/>
                  <a:gd name="T28" fmla="*/ 6 w 6"/>
                  <a:gd name="T29" fmla="*/ 40 h 77"/>
                  <a:gd name="T30" fmla="*/ 5 w 6"/>
                  <a:gd name="T31" fmla="*/ 31 h 77"/>
                  <a:gd name="T32" fmla="*/ 5 w 6"/>
                  <a:gd name="T33" fmla="*/ 21 h 77"/>
                  <a:gd name="T34" fmla="*/ 4 w 6"/>
                  <a:gd name="T35" fmla="*/ 11 h 77"/>
                  <a:gd name="T36" fmla="*/ 4 w 6"/>
                  <a:gd name="T37" fmla="*/ 1 h 77"/>
                  <a:gd name="T38" fmla="*/ 4 w 6"/>
                  <a:gd name="T39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" h="77">
                    <a:moveTo>
                      <a:pt x="4" y="1"/>
                    </a:moveTo>
                    <a:cubicBezTo>
                      <a:pt x="3" y="4"/>
                      <a:pt x="4" y="7"/>
                      <a:pt x="4" y="10"/>
                    </a:cubicBezTo>
                    <a:cubicBezTo>
                      <a:pt x="4" y="14"/>
                      <a:pt x="4" y="17"/>
                      <a:pt x="4" y="20"/>
                    </a:cubicBezTo>
                    <a:cubicBezTo>
                      <a:pt x="4" y="23"/>
                      <a:pt x="4" y="27"/>
                      <a:pt x="4" y="30"/>
                    </a:cubicBezTo>
                    <a:cubicBezTo>
                      <a:pt x="4" y="33"/>
                      <a:pt x="5" y="36"/>
                      <a:pt x="5" y="39"/>
                    </a:cubicBezTo>
                    <a:cubicBezTo>
                      <a:pt x="6" y="46"/>
                      <a:pt x="5" y="53"/>
                      <a:pt x="4" y="59"/>
                    </a:cubicBezTo>
                    <a:cubicBezTo>
                      <a:pt x="4" y="61"/>
                      <a:pt x="3" y="62"/>
                      <a:pt x="3" y="64"/>
                    </a:cubicBezTo>
                    <a:cubicBezTo>
                      <a:pt x="3" y="65"/>
                      <a:pt x="2" y="67"/>
                      <a:pt x="2" y="68"/>
                    </a:cubicBezTo>
                    <a:cubicBezTo>
                      <a:pt x="1" y="71"/>
                      <a:pt x="0" y="74"/>
                      <a:pt x="0" y="76"/>
                    </a:cubicBezTo>
                    <a:cubicBezTo>
                      <a:pt x="0" y="77"/>
                      <a:pt x="1" y="77"/>
                      <a:pt x="1" y="76"/>
                    </a:cubicBezTo>
                    <a:cubicBezTo>
                      <a:pt x="1" y="75"/>
                      <a:pt x="1" y="74"/>
                      <a:pt x="2" y="72"/>
                    </a:cubicBezTo>
                    <a:cubicBezTo>
                      <a:pt x="2" y="71"/>
                      <a:pt x="2" y="69"/>
                      <a:pt x="3" y="68"/>
                    </a:cubicBezTo>
                    <a:cubicBezTo>
                      <a:pt x="3" y="67"/>
                      <a:pt x="3" y="65"/>
                      <a:pt x="3" y="64"/>
                    </a:cubicBezTo>
                    <a:cubicBezTo>
                      <a:pt x="4" y="62"/>
                      <a:pt x="4" y="61"/>
                      <a:pt x="5" y="59"/>
                    </a:cubicBezTo>
                    <a:cubicBezTo>
                      <a:pt x="6" y="53"/>
                      <a:pt x="6" y="46"/>
                      <a:pt x="6" y="40"/>
                    </a:cubicBezTo>
                    <a:cubicBezTo>
                      <a:pt x="5" y="37"/>
                      <a:pt x="5" y="34"/>
                      <a:pt x="5" y="31"/>
                    </a:cubicBezTo>
                    <a:cubicBezTo>
                      <a:pt x="4" y="28"/>
                      <a:pt x="5" y="24"/>
                      <a:pt x="5" y="21"/>
                    </a:cubicBezTo>
                    <a:cubicBezTo>
                      <a:pt x="5" y="18"/>
                      <a:pt x="4" y="15"/>
                      <a:pt x="4" y="11"/>
                    </a:cubicBezTo>
                    <a:cubicBezTo>
                      <a:pt x="5" y="8"/>
                      <a:pt x="4" y="4"/>
                      <a:pt x="4" y="1"/>
                    </a:cubicBezTo>
                    <a:cubicBezTo>
                      <a:pt x="5" y="1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" name="Freeform 102"/>
              <p:cNvSpPr/>
              <p:nvPr/>
            </p:nvSpPr>
            <p:spPr bwMode="auto">
              <a:xfrm>
                <a:off x="5521326" y="3395663"/>
                <a:ext cx="109538" cy="101600"/>
              </a:xfrm>
              <a:custGeom>
                <a:avLst/>
                <a:gdLst>
                  <a:gd name="T0" fmla="*/ 23 w 29"/>
                  <a:gd name="T1" fmla="*/ 3 h 27"/>
                  <a:gd name="T2" fmla="*/ 8 w 29"/>
                  <a:gd name="T3" fmla="*/ 2 h 27"/>
                  <a:gd name="T4" fmla="*/ 2 w 29"/>
                  <a:gd name="T5" fmla="*/ 16 h 27"/>
                  <a:gd name="T6" fmla="*/ 16 w 29"/>
                  <a:gd name="T7" fmla="*/ 26 h 27"/>
                  <a:gd name="T8" fmla="*/ 24 w 29"/>
                  <a:gd name="T9" fmla="*/ 21 h 27"/>
                  <a:gd name="T10" fmla="*/ 28 w 29"/>
                  <a:gd name="T11" fmla="*/ 13 h 27"/>
                  <a:gd name="T12" fmla="*/ 23 w 29"/>
                  <a:gd name="T13" fmla="*/ 3 h 27"/>
                  <a:gd name="T14" fmla="*/ 23 w 29"/>
                  <a:gd name="T15" fmla="*/ 4 h 27"/>
                  <a:gd name="T16" fmla="*/ 28 w 29"/>
                  <a:gd name="T17" fmla="*/ 12 h 27"/>
                  <a:gd name="T18" fmla="*/ 23 w 29"/>
                  <a:gd name="T19" fmla="*/ 22 h 27"/>
                  <a:gd name="T20" fmla="*/ 13 w 29"/>
                  <a:gd name="T21" fmla="*/ 26 h 27"/>
                  <a:gd name="T22" fmla="*/ 4 w 29"/>
                  <a:gd name="T23" fmla="*/ 20 h 27"/>
                  <a:gd name="T24" fmla="*/ 7 w 29"/>
                  <a:gd name="T25" fmla="*/ 3 h 27"/>
                  <a:gd name="T26" fmla="*/ 23 w 29"/>
                  <a:gd name="T27" fmla="*/ 4 h 27"/>
                  <a:gd name="T28" fmla="*/ 23 w 29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27">
                    <a:moveTo>
                      <a:pt x="23" y="3"/>
                    </a:moveTo>
                    <a:cubicBezTo>
                      <a:pt x="18" y="1"/>
                      <a:pt x="13" y="0"/>
                      <a:pt x="8" y="2"/>
                    </a:cubicBezTo>
                    <a:cubicBezTo>
                      <a:pt x="3" y="5"/>
                      <a:pt x="0" y="10"/>
                      <a:pt x="2" y="16"/>
                    </a:cubicBezTo>
                    <a:cubicBezTo>
                      <a:pt x="3" y="21"/>
                      <a:pt x="9" y="27"/>
                      <a:pt x="16" y="26"/>
                    </a:cubicBezTo>
                    <a:cubicBezTo>
                      <a:pt x="19" y="26"/>
                      <a:pt x="22" y="24"/>
                      <a:pt x="24" y="21"/>
                    </a:cubicBezTo>
                    <a:cubicBezTo>
                      <a:pt x="26" y="19"/>
                      <a:pt x="28" y="16"/>
                      <a:pt x="28" y="13"/>
                    </a:cubicBezTo>
                    <a:cubicBezTo>
                      <a:pt x="29" y="8"/>
                      <a:pt x="26" y="5"/>
                      <a:pt x="23" y="3"/>
                    </a:cubicBezTo>
                    <a:cubicBezTo>
                      <a:pt x="23" y="3"/>
                      <a:pt x="22" y="4"/>
                      <a:pt x="23" y="4"/>
                    </a:cubicBezTo>
                    <a:cubicBezTo>
                      <a:pt x="26" y="6"/>
                      <a:pt x="28" y="8"/>
                      <a:pt x="28" y="12"/>
                    </a:cubicBezTo>
                    <a:cubicBezTo>
                      <a:pt x="27" y="16"/>
                      <a:pt x="25" y="19"/>
                      <a:pt x="23" y="22"/>
                    </a:cubicBezTo>
                    <a:cubicBezTo>
                      <a:pt x="20" y="25"/>
                      <a:pt x="17" y="26"/>
                      <a:pt x="13" y="26"/>
                    </a:cubicBezTo>
                    <a:cubicBezTo>
                      <a:pt x="9" y="25"/>
                      <a:pt x="6" y="22"/>
                      <a:pt x="4" y="20"/>
                    </a:cubicBezTo>
                    <a:cubicBezTo>
                      <a:pt x="1" y="14"/>
                      <a:pt x="1" y="7"/>
                      <a:pt x="7" y="3"/>
                    </a:cubicBezTo>
                    <a:cubicBezTo>
                      <a:pt x="12" y="1"/>
                      <a:pt x="18" y="1"/>
                      <a:pt x="23" y="4"/>
                    </a:cubicBezTo>
                    <a:cubicBezTo>
                      <a:pt x="23" y="4"/>
                      <a:pt x="23" y="3"/>
                      <a:pt x="23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" name="Freeform 103"/>
              <p:cNvSpPr/>
              <p:nvPr/>
            </p:nvSpPr>
            <p:spPr bwMode="auto">
              <a:xfrm>
                <a:off x="5464176" y="3516313"/>
                <a:ext cx="11113" cy="87313"/>
              </a:xfrm>
              <a:custGeom>
                <a:avLst/>
                <a:gdLst>
                  <a:gd name="T0" fmla="*/ 2 w 3"/>
                  <a:gd name="T1" fmla="*/ 0 h 23"/>
                  <a:gd name="T2" fmla="*/ 0 w 3"/>
                  <a:gd name="T3" fmla="*/ 11 h 23"/>
                  <a:gd name="T4" fmla="*/ 0 w 3"/>
                  <a:gd name="T5" fmla="*/ 22 h 23"/>
                  <a:gd name="T6" fmla="*/ 1 w 3"/>
                  <a:gd name="T7" fmla="*/ 23 h 23"/>
                  <a:gd name="T8" fmla="*/ 1 w 3"/>
                  <a:gd name="T9" fmla="*/ 22 h 23"/>
                  <a:gd name="T10" fmla="*/ 1 w 3"/>
                  <a:gd name="T11" fmla="*/ 22 h 23"/>
                  <a:gd name="T12" fmla="*/ 0 w 3"/>
                  <a:gd name="T13" fmla="*/ 22 h 23"/>
                  <a:gd name="T14" fmla="*/ 1 w 3"/>
                  <a:gd name="T15" fmla="*/ 22 h 23"/>
                  <a:gd name="T16" fmla="*/ 1 w 3"/>
                  <a:gd name="T17" fmla="*/ 11 h 23"/>
                  <a:gd name="T18" fmla="*/ 3 w 3"/>
                  <a:gd name="T19" fmla="*/ 0 h 23"/>
                  <a:gd name="T20" fmla="*/ 2 w 3"/>
                  <a:gd name="T2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3">
                    <a:moveTo>
                      <a:pt x="2" y="0"/>
                    </a:moveTo>
                    <a:cubicBezTo>
                      <a:pt x="1" y="4"/>
                      <a:pt x="1" y="7"/>
                      <a:pt x="0" y="11"/>
                    </a:cubicBezTo>
                    <a:cubicBezTo>
                      <a:pt x="0" y="15"/>
                      <a:pt x="0" y="19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1" y="23"/>
                      <a:pt x="1" y="22"/>
                      <a:pt x="1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19"/>
                      <a:pt x="0" y="15"/>
                      <a:pt x="1" y="11"/>
                    </a:cubicBezTo>
                    <a:cubicBezTo>
                      <a:pt x="1" y="8"/>
                      <a:pt x="2" y="4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6" name="Freeform 104"/>
              <p:cNvSpPr/>
              <p:nvPr/>
            </p:nvSpPr>
            <p:spPr bwMode="auto">
              <a:xfrm>
                <a:off x="5475288" y="3519488"/>
                <a:ext cx="7938" cy="79375"/>
              </a:xfrm>
              <a:custGeom>
                <a:avLst/>
                <a:gdLst>
                  <a:gd name="T0" fmla="*/ 1 w 2"/>
                  <a:gd name="T1" fmla="*/ 1 h 21"/>
                  <a:gd name="T2" fmla="*/ 1 w 2"/>
                  <a:gd name="T3" fmla="*/ 10 h 21"/>
                  <a:gd name="T4" fmla="*/ 1 w 2"/>
                  <a:gd name="T5" fmla="*/ 15 h 21"/>
                  <a:gd name="T6" fmla="*/ 0 w 2"/>
                  <a:gd name="T7" fmla="*/ 18 h 21"/>
                  <a:gd name="T8" fmla="*/ 1 w 2"/>
                  <a:gd name="T9" fmla="*/ 21 h 21"/>
                  <a:gd name="T10" fmla="*/ 1 w 2"/>
                  <a:gd name="T11" fmla="*/ 21 h 21"/>
                  <a:gd name="T12" fmla="*/ 1 w 2"/>
                  <a:gd name="T13" fmla="*/ 16 h 21"/>
                  <a:gd name="T14" fmla="*/ 1 w 2"/>
                  <a:gd name="T15" fmla="*/ 11 h 21"/>
                  <a:gd name="T16" fmla="*/ 2 w 2"/>
                  <a:gd name="T17" fmla="*/ 6 h 21"/>
                  <a:gd name="T18" fmla="*/ 2 w 2"/>
                  <a:gd name="T19" fmla="*/ 1 h 21"/>
                  <a:gd name="T20" fmla="*/ 1 w 2"/>
                  <a:gd name="T21" fmla="*/ 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1">
                    <a:moveTo>
                      <a:pt x="1" y="1"/>
                    </a:moveTo>
                    <a:cubicBezTo>
                      <a:pt x="0" y="4"/>
                      <a:pt x="1" y="7"/>
                      <a:pt x="1" y="10"/>
                    </a:cubicBezTo>
                    <a:cubicBezTo>
                      <a:pt x="1" y="12"/>
                      <a:pt x="1" y="14"/>
                      <a:pt x="1" y="15"/>
                    </a:cubicBezTo>
                    <a:cubicBezTo>
                      <a:pt x="0" y="16"/>
                      <a:pt x="0" y="17"/>
                      <a:pt x="0" y="18"/>
                    </a:cubicBezTo>
                    <a:cubicBezTo>
                      <a:pt x="0" y="19"/>
                      <a:pt x="1" y="20"/>
                      <a:pt x="1" y="21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1" y="19"/>
                      <a:pt x="1" y="18"/>
                      <a:pt x="1" y="16"/>
                    </a:cubicBezTo>
                    <a:cubicBezTo>
                      <a:pt x="1" y="15"/>
                      <a:pt x="1" y="13"/>
                      <a:pt x="1" y="11"/>
                    </a:cubicBezTo>
                    <a:cubicBezTo>
                      <a:pt x="2" y="9"/>
                      <a:pt x="2" y="8"/>
                      <a:pt x="2" y="6"/>
                    </a:cubicBezTo>
                    <a:cubicBezTo>
                      <a:pt x="2" y="4"/>
                      <a:pt x="1" y="2"/>
                      <a:pt x="2" y="1"/>
                    </a:cubicBezTo>
                    <a:cubicBezTo>
                      <a:pt x="2" y="0"/>
                      <a:pt x="2" y="0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7" name="Freeform 105"/>
              <p:cNvSpPr/>
              <p:nvPr/>
            </p:nvSpPr>
            <p:spPr bwMode="auto">
              <a:xfrm>
                <a:off x="5880101" y="3535363"/>
                <a:ext cx="19050" cy="200025"/>
              </a:xfrm>
              <a:custGeom>
                <a:avLst/>
                <a:gdLst>
                  <a:gd name="T0" fmla="*/ 0 w 5"/>
                  <a:gd name="T1" fmla="*/ 1 h 53"/>
                  <a:gd name="T2" fmla="*/ 1 w 5"/>
                  <a:gd name="T3" fmla="*/ 7 h 53"/>
                  <a:gd name="T4" fmla="*/ 0 w 5"/>
                  <a:gd name="T5" fmla="*/ 13 h 53"/>
                  <a:gd name="T6" fmla="*/ 0 w 5"/>
                  <a:gd name="T7" fmla="*/ 27 h 53"/>
                  <a:gd name="T8" fmla="*/ 2 w 5"/>
                  <a:gd name="T9" fmla="*/ 34 h 53"/>
                  <a:gd name="T10" fmla="*/ 2 w 5"/>
                  <a:gd name="T11" fmla="*/ 42 h 53"/>
                  <a:gd name="T12" fmla="*/ 3 w 5"/>
                  <a:gd name="T13" fmla="*/ 48 h 53"/>
                  <a:gd name="T14" fmla="*/ 4 w 5"/>
                  <a:gd name="T15" fmla="*/ 53 h 53"/>
                  <a:gd name="T16" fmla="*/ 4 w 5"/>
                  <a:gd name="T17" fmla="*/ 53 h 53"/>
                  <a:gd name="T18" fmla="*/ 4 w 5"/>
                  <a:gd name="T19" fmla="*/ 53 h 53"/>
                  <a:gd name="T20" fmla="*/ 5 w 5"/>
                  <a:gd name="T21" fmla="*/ 53 h 53"/>
                  <a:gd name="T22" fmla="*/ 5 w 5"/>
                  <a:gd name="T23" fmla="*/ 53 h 53"/>
                  <a:gd name="T24" fmla="*/ 4 w 5"/>
                  <a:gd name="T25" fmla="*/ 53 h 53"/>
                  <a:gd name="T26" fmla="*/ 4 w 5"/>
                  <a:gd name="T27" fmla="*/ 53 h 53"/>
                  <a:gd name="T28" fmla="*/ 5 w 5"/>
                  <a:gd name="T29" fmla="*/ 53 h 53"/>
                  <a:gd name="T30" fmla="*/ 4 w 5"/>
                  <a:gd name="T31" fmla="*/ 49 h 53"/>
                  <a:gd name="T32" fmla="*/ 3 w 5"/>
                  <a:gd name="T33" fmla="*/ 44 h 53"/>
                  <a:gd name="T34" fmla="*/ 3 w 5"/>
                  <a:gd name="T35" fmla="*/ 41 h 53"/>
                  <a:gd name="T36" fmla="*/ 2 w 5"/>
                  <a:gd name="T37" fmla="*/ 33 h 53"/>
                  <a:gd name="T38" fmla="*/ 1 w 5"/>
                  <a:gd name="T39" fmla="*/ 26 h 53"/>
                  <a:gd name="T40" fmla="*/ 1 w 5"/>
                  <a:gd name="T41" fmla="*/ 11 h 53"/>
                  <a:gd name="T42" fmla="*/ 0 w 5"/>
                  <a:gd name="T43" fmla="*/ 0 h 53"/>
                  <a:gd name="T44" fmla="*/ 0 w 5"/>
                  <a:gd name="T45" fmla="*/ 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53">
                    <a:moveTo>
                      <a:pt x="0" y="1"/>
                    </a:moveTo>
                    <a:cubicBezTo>
                      <a:pt x="1" y="2"/>
                      <a:pt x="1" y="5"/>
                      <a:pt x="1" y="7"/>
                    </a:cubicBezTo>
                    <a:cubicBezTo>
                      <a:pt x="0" y="9"/>
                      <a:pt x="0" y="11"/>
                      <a:pt x="0" y="13"/>
                    </a:cubicBezTo>
                    <a:cubicBezTo>
                      <a:pt x="0" y="17"/>
                      <a:pt x="0" y="22"/>
                      <a:pt x="0" y="27"/>
                    </a:cubicBezTo>
                    <a:cubicBezTo>
                      <a:pt x="1" y="29"/>
                      <a:pt x="2" y="32"/>
                      <a:pt x="2" y="34"/>
                    </a:cubicBezTo>
                    <a:cubicBezTo>
                      <a:pt x="2" y="37"/>
                      <a:pt x="2" y="39"/>
                      <a:pt x="2" y="42"/>
                    </a:cubicBezTo>
                    <a:cubicBezTo>
                      <a:pt x="3" y="44"/>
                      <a:pt x="3" y="46"/>
                      <a:pt x="3" y="48"/>
                    </a:cubicBezTo>
                    <a:cubicBezTo>
                      <a:pt x="3" y="50"/>
                      <a:pt x="3" y="51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2"/>
                      <a:pt x="4" y="52"/>
                      <a:pt x="4" y="53"/>
                    </a:cubicBezTo>
                    <a:cubicBezTo>
                      <a:pt x="4" y="53"/>
                      <a:pt x="4" y="53"/>
                      <a:pt x="4" y="53"/>
                    </a:cubicBezTo>
                    <a:cubicBezTo>
                      <a:pt x="4" y="53"/>
                      <a:pt x="4" y="53"/>
                      <a:pt x="5" y="53"/>
                    </a:cubicBezTo>
                    <a:cubicBezTo>
                      <a:pt x="4" y="52"/>
                      <a:pt x="4" y="50"/>
                      <a:pt x="4" y="49"/>
                    </a:cubicBezTo>
                    <a:cubicBezTo>
                      <a:pt x="4" y="47"/>
                      <a:pt x="3" y="46"/>
                      <a:pt x="3" y="44"/>
                    </a:cubicBezTo>
                    <a:cubicBezTo>
                      <a:pt x="3" y="43"/>
                      <a:pt x="3" y="42"/>
                      <a:pt x="3" y="41"/>
                    </a:cubicBezTo>
                    <a:cubicBezTo>
                      <a:pt x="3" y="38"/>
                      <a:pt x="3" y="36"/>
                      <a:pt x="2" y="33"/>
                    </a:cubicBezTo>
                    <a:cubicBezTo>
                      <a:pt x="2" y="31"/>
                      <a:pt x="1" y="28"/>
                      <a:pt x="1" y="26"/>
                    </a:cubicBezTo>
                    <a:cubicBezTo>
                      <a:pt x="0" y="21"/>
                      <a:pt x="1" y="16"/>
                      <a:pt x="1" y="11"/>
                    </a:cubicBezTo>
                    <a:cubicBezTo>
                      <a:pt x="1" y="8"/>
                      <a:pt x="2" y="4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8" name="Freeform 106"/>
              <p:cNvSpPr/>
              <p:nvPr/>
            </p:nvSpPr>
            <p:spPr bwMode="auto">
              <a:xfrm>
                <a:off x="6216651" y="3497263"/>
                <a:ext cx="552450" cy="420688"/>
              </a:xfrm>
              <a:custGeom>
                <a:avLst/>
                <a:gdLst>
                  <a:gd name="T0" fmla="*/ 112 w 146"/>
                  <a:gd name="T1" fmla="*/ 39 h 111"/>
                  <a:gd name="T2" fmla="*/ 122 w 146"/>
                  <a:gd name="T3" fmla="*/ 50 h 111"/>
                  <a:gd name="T4" fmla="*/ 131 w 146"/>
                  <a:gd name="T5" fmla="*/ 65 h 111"/>
                  <a:gd name="T6" fmla="*/ 138 w 146"/>
                  <a:gd name="T7" fmla="*/ 81 h 111"/>
                  <a:gd name="T8" fmla="*/ 144 w 146"/>
                  <a:gd name="T9" fmla="*/ 87 h 111"/>
                  <a:gd name="T10" fmla="*/ 145 w 146"/>
                  <a:gd name="T11" fmla="*/ 91 h 111"/>
                  <a:gd name="T12" fmla="*/ 144 w 146"/>
                  <a:gd name="T13" fmla="*/ 92 h 111"/>
                  <a:gd name="T14" fmla="*/ 146 w 146"/>
                  <a:gd name="T15" fmla="*/ 92 h 111"/>
                  <a:gd name="T16" fmla="*/ 145 w 146"/>
                  <a:gd name="T17" fmla="*/ 95 h 111"/>
                  <a:gd name="T18" fmla="*/ 139 w 146"/>
                  <a:gd name="T19" fmla="*/ 96 h 111"/>
                  <a:gd name="T20" fmla="*/ 120 w 146"/>
                  <a:gd name="T21" fmla="*/ 99 h 111"/>
                  <a:gd name="T22" fmla="*/ 99 w 146"/>
                  <a:gd name="T23" fmla="*/ 106 h 111"/>
                  <a:gd name="T24" fmla="*/ 84 w 146"/>
                  <a:gd name="T25" fmla="*/ 107 h 111"/>
                  <a:gd name="T26" fmla="*/ 60 w 146"/>
                  <a:gd name="T27" fmla="*/ 109 h 111"/>
                  <a:gd name="T28" fmla="*/ 39 w 146"/>
                  <a:gd name="T29" fmla="*/ 111 h 111"/>
                  <a:gd name="T30" fmla="*/ 15 w 146"/>
                  <a:gd name="T31" fmla="*/ 106 h 111"/>
                  <a:gd name="T32" fmla="*/ 5 w 146"/>
                  <a:gd name="T33" fmla="*/ 89 h 111"/>
                  <a:gd name="T34" fmla="*/ 11 w 146"/>
                  <a:gd name="T35" fmla="*/ 73 h 111"/>
                  <a:gd name="T36" fmla="*/ 22 w 146"/>
                  <a:gd name="T37" fmla="*/ 62 h 111"/>
                  <a:gd name="T38" fmla="*/ 10 w 146"/>
                  <a:gd name="T39" fmla="*/ 63 h 111"/>
                  <a:gd name="T40" fmla="*/ 0 w 146"/>
                  <a:gd name="T41" fmla="*/ 66 h 111"/>
                  <a:gd name="T42" fmla="*/ 7 w 146"/>
                  <a:gd name="T43" fmla="*/ 38 h 111"/>
                  <a:gd name="T44" fmla="*/ 11 w 146"/>
                  <a:gd name="T45" fmla="*/ 41 h 111"/>
                  <a:gd name="T46" fmla="*/ 25 w 146"/>
                  <a:gd name="T47" fmla="*/ 45 h 111"/>
                  <a:gd name="T48" fmla="*/ 24 w 146"/>
                  <a:gd name="T49" fmla="*/ 43 h 111"/>
                  <a:gd name="T50" fmla="*/ 20 w 146"/>
                  <a:gd name="T51" fmla="*/ 31 h 111"/>
                  <a:gd name="T52" fmla="*/ 23 w 146"/>
                  <a:gd name="T53" fmla="*/ 13 h 111"/>
                  <a:gd name="T54" fmla="*/ 38 w 146"/>
                  <a:gd name="T55" fmla="*/ 2 h 111"/>
                  <a:gd name="T56" fmla="*/ 56 w 146"/>
                  <a:gd name="T57" fmla="*/ 5 h 111"/>
                  <a:gd name="T58" fmla="*/ 82 w 146"/>
                  <a:gd name="T59" fmla="*/ 18 h 111"/>
                  <a:gd name="T60" fmla="*/ 112 w 146"/>
                  <a:gd name="T61" fmla="*/ 3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6" h="111">
                    <a:moveTo>
                      <a:pt x="112" y="39"/>
                    </a:moveTo>
                    <a:cubicBezTo>
                      <a:pt x="112" y="39"/>
                      <a:pt x="120" y="48"/>
                      <a:pt x="122" y="50"/>
                    </a:cubicBezTo>
                    <a:cubicBezTo>
                      <a:pt x="124" y="52"/>
                      <a:pt x="128" y="61"/>
                      <a:pt x="131" y="65"/>
                    </a:cubicBezTo>
                    <a:cubicBezTo>
                      <a:pt x="133" y="70"/>
                      <a:pt x="136" y="78"/>
                      <a:pt x="138" y="81"/>
                    </a:cubicBezTo>
                    <a:cubicBezTo>
                      <a:pt x="139" y="83"/>
                      <a:pt x="143" y="86"/>
                      <a:pt x="144" y="87"/>
                    </a:cubicBezTo>
                    <a:cubicBezTo>
                      <a:pt x="145" y="89"/>
                      <a:pt x="146" y="90"/>
                      <a:pt x="145" y="9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144" y="92"/>
                      <a:pt x="146" y="91"/>
                      <a:pt x="146" y="92"/>
                    </a:cubicBezTo>
                    <a:cubicBezTo>
                      <a:pt x="146" y="93"/>
                      <a:pt x="145" y="95"/>
                      <a:pt x="145" y="95"/>
                    </a:cubicBezTo>
                    <a:cubicBezTo>
                      <a:pt x="145" y="95"/>
                      <a:pt x="141" y="96"/>
                      <a:pt x="139" y="96"/>
                    </a:cubicBezTo>
                    <a:cubicBezTo>
                      <a:pt x="137" y="97"/>
                      <a:pt x="123" y="99"/>
                      <a:pt x="120" y="99"/>
                    </a:cubicBezTo>
                    <a:cubicBezTo>
                      <a:pt x="117" y="100"/>
                      <a:pt x="102" y="105"/>
                      <a:pt x="99" y="106"/>
                    </a:cubicBezTo>
                    <a:cubicBezTo>
                      <a:pt x="96" y="106"/>
                      <a:pt x="84" y="107"/>
                      <a:pt x="84" y="107"/>
                    </a:cubicBezTo>
                    <a:cubicBezTo>
                      <a:pt x="60" y="109"/>
                      <a:pt x="60" y="109"/>
                      <a:pt x="60" y="109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39" y="111"/>
                      <a:pt x="22" y="111"/>
                      <a:pt x="15" y="106"/>
                    </a:cubicBezTo>
                    <a:cubicBezTo>
                      <a:pt x="8" y="102"/>
                      <a:pt x="6" y="95"/>
                      <a:pt x="5" y="89"/>
                    </a:cubicBezTo>
                    <a:cubicBezTo>
                      <a:pt x="5" y="82"/>
                      <a:pt x="7" y="77"/>
                      <a:pt x="11" y="73"/>
                    </a:cubicBezTo>
                    <a:cubicBezTo>
                      <a:pt x="14" y="69"/>
                      <a:pt x="22" y="62"/>
                      <a:pt x="22" y="62"/>
                    </a:cubicBezTo>
                    <a:cubicBezTo>
                      <a:pt x="22" y="62"/>
                      <a:pt x="19" y="61"/>
                      <a:pt x="10" y="63"/>
                    </a:cubicBezTo>
                    <a:cubicBezTo>
                      <a:pt x="1" y="66"/>
                      <a:pt x="0" y="66"/>
                      <a:pt x="0" y="66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1"/>
                      <a:pt x="20" y="47"/>
                      <a:pt x="25" y="45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0" y="37"/>
                      <a:pt x="20" y="31"/>
                    </a:cubicBezTo>
                    <a:cubicBezTo>
                      <a:pt x="19" y="24"/>
                      <a:pt x="21" y="18"/>
                      <a:pt x="23" y="13"/>
                    </a:cubicBezTo>
                    <a:cubicBezTo>
                      <a:pt x="26" y="9"/>
                      <a:pt x="31" y="4"/>
                      <a:pt x="38" y="2"/>
                    </a:cubicBezTo>
                    <a:cubicBezTo>
                      <a:pt x="44" y="0"/>
                      <a:pt x="52" y="3"/>
                      <a:pt x="56" y="5"/>
                    </a:cubicBezTo>
                    <a:cubicBezTo>
                      <a:pt x="60" y="7"/>
                      <a:pt x="82" y="18"/>
                      <a:pt x="82" y="18"/>
                    </a:cubicBezTo>
                    <a:cubicBezTo>
                      <a:pt x="82" y="18"/>
                      <a:pt x="107" y="33"/>
                      <a:pt x="112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9" name="Freeform 107"/>
              <p:cNvSpPr/>
              <p:nvPr/>
            </p:nvSpPr>
            <p:spPr bwMode="auto">
              <a:xfrm>
                <a:off x="6273801" y="3486150"/>
                <a:ext cx="503238" cy="360363"/>
              </a:xfrm>
              <a:custGeom>
                <a:avLst/>
                <a:gdLst>
                  <a:gd name="T0" fmla="*/ 12 w 133"/>
                  <a:gd name="T1" fmla="*/ 49 h 95"/>
                  <a:gd name="T2" fmla="*/ 20 w 133"/>
                  <a:gd name="T3" fmla="*/ 6 h 95"/>
                  <a:gd name="T4" fmla="*/ 44 w 133"/>
                  <a:gd name="T5" fmla="*/ 10 h 95"/>
                  <a:gd name="T6" fmla="*/ 67 w 133"/>
                  <a:gd name="T7" fmla="*/ 22 h 95"/>
                  <a:gd name="T8" fmla="*/ 107 w 133"/>
                  <a:gd name="T9" fmla="*/ 54 h 95"/>
                  <a:gd name="T10" fmla="*/ 119 w 133"/>
                  <a:gd name="T11" fmla="*/ 78 h 95"/>
                  <a:gd name="T12" fmla="*/ 126 w 133"/>
                  <a:gd name="T13" fmla="*/ 88 h 95"/>
                  <a:gd name="T14" fmla="*/ 129 w 133"/>
                  <a:gd name="T15" fmla="*/ 91 h 95"/>
                  <a:gd name="T16" fmla="*/ 125 w 133"/>
                  <a:gd name="T17" fmla="*/ 94 h 95"/>
                  <a:gd name="T18" fmla="*/ 125 w 133"/>
                  <a:gd name="T19" fmla="*/ 95 h 95"/>
                  <a:gd name="T20" fmla="*/ 129 w 133"/>
                  <a:gd name="T21" fmla="*/ 90 h 95"/>
                  <a:gd name="T22" fmla="*/ 122 w 133"/>
                  <a:gd name="T23" fmla="*/ 81 h 95"/>
                  <a:gd name="T24" fmla="*/ 115 w 133"/>
                  <a:gd name="T25" fmla="*/ 65 h 95"/>
                  <a:gd name="T26" fmla="*/ 80 w 133"/>
                  <a:gd name="T27" fmla="*/ 28 h 95"/>
                  <a:gd name="T28" fmla="*/ 57 w 133"/>
                  <a:gd name="T29" fmla="*/ 15 h 95"/>
                  <a:gd name="T30" fmla="*/ 34 w 133"/>
                  <a:gd name="T31" fmla="*/ 4 h 95"/>
                  <a:gd name="T32" fmla="*/ 4 w 133"/>
                  <a:gd name="T33" fmla="*/ 26 h 95"/>
                  <a:gd name="T34" fmla="*/ 11 w 133"/>
                  <a:gd name="T35" fmla="*/ 50 h 95"/>
                  <a:gd name="T36" fmla="*/ 12 w 133"/>
                  <a:gd name="T37" fmla="*/ 49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3" h="95">
                    <a:moveTo>
                      <a:pt x="12" y="49"/>
                    </a:moveTo>
                    <a:cubicBezTo>
                      <a:pt x="0" y="37"/>
                      <a:pt x="4" y="13"/>
                      <a:pt x="20" y="6"/>
                    </a:cubicBezTo>
                    <a:cubicBezTo>
                      <a:pt x="29" y="3"/>
                      <a:pt x="36" y="7"/>
                      <a:pt x="44" y="10"/>
                    </a:cubicBezTo>
                    <a:cubicBezTo>
                      <a:pt x="52" y="14"/>
                      <a:pt x="59" y="18"/>
                      <a:pt x="67" y="22"/>
                    </a:cubicBezTo>
                    <a:cubicBezTo>
                      <a:pt x="82" y="30"/>
                      <a:pt x="96" y="40"/>
                      <a:pt x="107" y="54"/>
                    </a:cubicBezTo>
                    <a:cubicBezTo>
                      <a:pt x="112" y="61"/>
                      <a:pt x="115" y="70"/>
                      <a:pt x="119" y="78"/>
                    </a:cubicBezTo>
                    <a:cubicBezTo>
                      <a:pt x="121" y="81"/>
                      <a:pt x="123" y="85"/>
                      <a:pt x="126" y="88"/>
                    </a:cubicBezTo>
                    <a:cubicBezTo>
                      <a:pt x="127" y="89"/>
                      <a:pt x="128" y="90"/>
                      <a:pt x="129" y="91"/>
                    </a:cubicBezTo>
                    <a:cubicBezTo>
                      <a:pt x="131" y="94"/>
                      <a:pt x="127" y="94"/>
                      <a:pt x="125" y="94"/>
                    </a:cubicBezTo>
                    <a:cubicBezTo>
                      <a:pt x="124" y="94"/>
                      <a:pt x="124" y="95"/>
                      <a:pt x="125" y="95"/>
                    </a:cubicBezTo>
                    <a:cubicBezTo>
                      <a:pt x="130" y="95"/>
                      <a:pt x="133" y="94"/>
                      <a:pt x="129" y="90"/>
                    </a:cubicBezTo>
                    <a:cubicBezTo>
                      <a:pt x="127" y="87"/>
                      <a:pt x="124" y="84"/>
                      <a:pt x="122" y="81"/>
                    </a:cubicBezTo>
                    <a:cubicBezTo>
                      <a:pt x="120" y="76"/>
                      <a:pt x="118" y="70"/>
                      <a:pt x="115" y="65"/>
                    </a:cubicBezTo>
                    <a:cubicBezTo>
                      <a:pt x="108" y="50"/>
                      <a:pt x="95" y="38"/>
                      <a:pt x="80" y="28"/>
                    </a:cubicBezTo>
                    <a:cubicBezTo>
                      <a:pt x="73" y="23"/>
                      <a:pt x="65" y="19"/>
                      <a:pt x="57" y="15"/>
                    </a:cubicBezTo>
                    <a:cubicBezTo>
                      <a:pt x="50" y="11"/>
                      <a:pt x="42" y="6"/>
                      <a:pt x="34" y="4"/>
                    </a:cubicBezTo>
                    <a:cubicBezTo>
                      <a:pt x="20" y="0"/>
                      <a:pt x="5" y="12"/>
                      <a:pt x="4" y="26"/>
                    </a:cubicBezTo>
                    <a:cubicBezTo>
                      <a:pt x="3" y="35"/>
                      <a:pt x="5" y="44"/>
                      <a:pt x="11" y="50"/>
                    </a:cubicBezTo>
                    <a:cubicBezTo>
                      <a:pt x="12" y="51"/>
                      <a:pt x="13" y="50"/>
                      <a:pt x="12" y="4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0" name="Freeform 108"/>
              <p:cNvSpPr/>
              <p:nvPr/>
            </p:nvSpPr>
            <p:spPr bwMode="auto">
              <a:xfrm>
                <a:off x="6194426" y="3595688"/>
                <a:ext cx="582613" cy="333375"/>
              </a:xfrm>
              <a:custGeom>
                <a:avLst/>
                <a:gdLst>
                  <a:gd name="T0" fmla="*/ 31 w 154"/>
                  <a:gd name="T1" fmla="*/ 18 h 88"/>
                  <a:gd name="T2" fmla="*/ 7 w 154"/>
                  <a:gd name="T3" fmla="*/ 1 h 88"/>
                  <a:gd name="T4" fmla="*/ 6 w 154"/>
                  <a:gd name="T5" fmla="*/ 1 h 88"/>
                  <a:gd name="T6" fmla="*/ 1 w 154"/>
                  <a:gd name="T7" fmla="*/ 42 h 88"/>
                  <a:gd name="T8" fmla="*/ 1 w 154"/>
                  <a:gd name="T9" fmla="*/ 43 h 88"/>
                  <a:gd name="T10" fmla="*/ 16 w 154"/>
                  <a:gd name="T11" fmla="*/ 38 h 88"/>
                  <a:gd name="T12" fmla="*/ 29 w 154"/>
                  <a:gd name="T13" fmla="*/ 36 h 88"/>
                  <a:gd name="T14" fmla="*/ 29 w 154"/>
                  <a:gd name="T15" fmla="*/ 35 h 88"/>
                  <a:gd name="T16" fmla="*/ 13 w 154"/>
                  <a:gd name="T17" fmla="*/ 52 h 88"/>
                  <a:gd name="T18" fmla="*/ 13 w 154"/>
                  <a:gd name="T19" fmla="*/ 72 h 88"/>
                  <a:gd name="T20" fmla="*/ 56 w 154"/>
                  <a:gd name="T21" fmla="*/ 85 h 88"/>
                  <a:gd name="T22" fmla="*/ 89 w 154"/>
                  <a:gd name="T23" fmla="*/ 82 h 88"/>
                  <a:gd name="T24" fmla="*/ 105 w 154"/>
                  <a:gd name="T25" fmla="*/ 80 h 88"/>
                  <a:gd name="T26" fmla="*/ 119 w 154"/>
                  <a:gd name="T27" fmla="*/ 76 h 88"/>
                  <a:gd name="T28" fmla="*/ 143 w 154"/>
                  <a:gd name="T29" fmla="*/ 72 h 88"/>
                  <a:gd name="T30" fmla="*/ 153 w 154"/>
                  <a:gd name="T31" fmla="*/ 66 h 88"/>
                  <a:gd name="T32" fmla="*/ 152 w 154"/>
                  <a:gd name="T33" fmla="*/ 65 h 88"/>
                  <a:gd name="T34" fmla="*/ 146 w 154"/>
                  <a:gd name="T35" fmla="*/ 66 h 88"/>
                  <a:gd name="T36" fmla="*/ 146 w 154"/>
                  <a:gd name="T37" fmla="*/ 67 h 88"/>
                  <a:gd name="T38" fmla="*/ 150 w 154"/>
                  <a:gd name="T39" fmla="*/ 68 h 88"/>
                  <a:gd name="T40" fmla="*/ 147 w 154"/>
                  <a:gd name="T41" fmla="*/ 69 h 88"/>
                  <a:gd name="T42" fmla="*/ 139 w 154"/>
                  <a:gd name="T43" fmla="*/ 71 h 88"/>
                  <a:gd name="T44" fmla="*/ 118 w 154"/>
                  <a:gd name="T45" fmla="*/ 75 h 88"/>
                  <a:gd name="T46" fmla="*/ 106 w 154"/>
                  <a:gd name="T47" fmla="*/ 79 h 88"/>
                  <a:gd name="T48" fmla="*/ 91 w 154"/>
                  <a:gd name="T49" fmla="*/ 80 h 88"/>
                  <a:gd name="T50" fmla="*/ 63 w 154"/>
                  <a:gd name="T51" fmla="*/ 83 h 88"/>
                  <a:gd name="T52" fmla="*/ 36 w 154"/>
                  <a:gd name="T53" fmla="*/ 84 h 88"/>
                  <a:gd name="T54" fmla="*/ 17 w 154"/>
                  <a:gd name="T55" fmla="*/ 76 h 88"/>
                  <a:gd name="T56" fmla="*/ 13 w 154"/>
                  <a:gd name="T57" fmla="*/ 53 h 88"/>
                  <a:gd name="T58" fmla="*/ 30 w 154"/>
                  <a:gd name="T59" fmla="*/ 36 h 88"/>
                  <a:gd name="T60" fmla="*/ 29 w 154"/>
                  <a:gd name="T61" fmla="*/ 35 h 88"/>
                  <a:gd name="T62" fmla="*/ 17 w 154"/>
                  <a:gd name="T63" fmla="*/ 36 h 88"/>
                  <a:gd name="T64" fmla="*/ 1 w 154"/>
                  <a:gd name="T65" fmla="*/ 41 h 88"/>
                  <a:gd name="T66" fmla="*/ 2 w 154"/>
                  <a:gd name="T67" fmla="*/ 42 h 88"/>
                  <a:gd name="T68" fmla="*/ 7 w 154"/>
                  <a:gd name="T69" fmla="*/ 1 h 88"/>
                  <a:gd name="T70" fmla="*/ 6 w 154"/>
                  <a:gd name="T71" fmla="*/ 1 h 88"/>
                  <a:gd name="T72" fmla="*/ 31 w 154"/>
                  <a:gd name="T73" fmla="*/ 20 h 88"/>
                  <a:gd name="T74" fmla="*/ 31 w 154"/>
                  <a:gd name="T75" fmla="*/ 1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4" h="88">
                    <a:moveTo>
                      <a:pt x="31" y="18"/>
                    </a:moveTo>
                    <a:cubicBezTo>
                      <a:pt x="20" y="19"/>
                      <a:pt x="11" y="11"/>
                      <a:pt x="7" y="1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2" y="14"/>
                      <a:pt x="4" y="29"/>
                      <a:pt x="1" y="42"/>
                    </a:cubicBezTo>
                    <a:cubicBezTo>
                      <a:pt x="0" y="43"/>
                      <a:pt x="1" y="43"/>
                      <a:pt x="1" y="43"/>
                    </a:cubicBezTo>
                    <a:cubicBezTo>
                      <a:pt x="7" y="42"/>
                      <a:pt x="11" y="39"/>
                      <a:pt x="16" y="38"/>
                    </a:cubicBezTo>
                    <a:cubicBezTo>
                      <a:pt x="20" y="36"/>
                      <a:pt x="25" y="36"/>
                      <a:pt x="29" y="36"/>
                    </a:cubicBezTo>
                    <a:cubicBezTo>
                      <a:pt x="29" y="36"/>
                      <a:pt x="29" y="35"/>
                      <a:pt x="29" y="35"/>
                    </a:cubicBezTo>
                    <a:cubicBezTo>
                      <a:pt x="23" y="40"/>
                      <a:pt x="16" y="45"/>
                      <a:pt x="13" y="52"/>
                    </a:cubicBezTo>
                    <a:cubicBezTo>
                      <a:pt x="9" y="58"/>
                      <a:pt x="10" y="66"/>
                      <a:pt x="13" y="72"/>
                    </a:cubicBezTo>
                    <a:cubicBezTo>
                      <a:pt x="21" y="88"/>
                      <a:pt x="41" y="86"/>
                      <a:pt x="56" y="85"/>
                    </a:cubicBezTo>
                    <a:cubicBezTo>
                      <a:pt x="67" y="84"/>
                      <a:pt x="78" y="83"/>
                      <a:pt x="89" y="82"/>
                    </a:cubicBezTo>
                    <a:cubicBezTo>
                      <a:pt x="94" y="81"/>
                      <a:pt x="99" y="81"/>
                      <a:pt x="105" y="80"/>
                    </a:cubicBezTo>
                    <a:cubicBezTo>
                      <a:pt x="109" y="80"/>
                      <a:pt x="114" y="78"/>
                      <a:pt x="119" y="76"/>
                    </a:cubicBezTo>
                    <a:cubicBezTo>
                      <a:pt x="127" y="74"/>
                      <a:pt x="134" y="73"/>
                      <a:pt x="143" y="72"/>
                    </a:cubicBezTo>
                    <a:cubicBezTo>
                      <a:pt x="146" y="71"/>
                      <a:pt x="153" y="71"/>
                      <a:pt x="153" y="66"/>
                    </a:cubicBezTo>
                    <a:cubicBezTo>
                      <a:pt x="153" y="66"/>
                      <a:pt x="153" y="65"/>
                      <a:pt x="152" y="65"/>
                    </a:cubicBezTo>
                    <a:cubicBezTo>
                      <a:pt x="150" y="65"/>
                      <a:pt x="148" y="65"/>
                      <a:pt x="146" y="66"/>
                    </a:cubicBezTo>
                    <a:cubicBezTo>
                      <a:pt x="145" y="66"/>
                      <a:pt x="145" y="67"/>
                      <a:pt x="146" y="67"/>
                    </a:cubicBezTo>
                    <a:cubicBezTo>
                      <a:pt x="147" y="67"/>
                      <a:pt x="154" y="66"/>
                      <a:pt x="150" y="68"/>
                    </a:cubicBezTo>
                    <a:cubicBezTo>
                      <a:pt x="149" y="69"/>
                      <a:pt x="148" y="69"/>
                      <a:pt x="147" y="69"/>
                    </a:cubicBezTo>
                    <a:cubicBezTo>
                      <a:pt x="144" y="70"/>
                      <a:pt x="142" y="70"/>
                      <a:pt x="139" y="71"/>
                    </a:cubicBezTo>
                    <a:cubicBezTo>
                      <a:pt x="132" y="71"/>
                      <a:pt x="125" y="73"/>
                      <a:pt x="118" y="75"/>
                    </a:cubicBezTo>
                    <a:cubicBezTo>
                      <a:pt x="114" y="76"/>
                      <a:pt x="110" y="78"/>
                      <a:pt x="106" y="79"/>
                    </a:cubicBezTo>
                    <a:cubicBezTo>
                      <a:pt x="101" y="80"/>
                      <a:pt x="96" y="80"/>
                      <a:pt x="91" y="80"/>
                    </a:cubicBezTo>
                    <a:cubicBezTo>
                      <a:pt x="82" y="81"/>
                      <a:pt x="72" y="82"/>
                      <a:pt x="63" y="83"/>
                    </a:cubicBezTo>
                    <a:cubicBezTo>
                      <a:pt x="54" y="84"/>
                      <a:pt x="45" y="85"/>
                      <a:pt x="36" y="84"/>
                    </a:cubicBezTo>
                    <a:cubicBezTo>
                      <a:pt x="29" y="84"/>
                      <a:pt x="22" y="81"/>
                      <a:pt x="17" y="76"/>
                    </a:cubicBezTo>
                    <a:cubicBezTo>
                      <a:pt x="12" y="70"/>
                      <a:pt x="10" y="61"/>
                      <a:pt x="13" y="53"/>
                    </a:cubicBezTo>
                    <a:cubicBezTo>
                      <a:pt x="17" y="46"/>
                      <a:pt x="24" y="41"/>
                      <a:pt x="30" y="36"/>
                    </a:cubicBezTo>
                    <a:cubicBezTo>
                      <a:pt x="30" y="36"/>
                      <a:pt x="30" y="35"/>
                      <a:pt x="29" y="35"/>
                    </a:cubicBezTo>
                    <a:cubicBezTo>
                      <a:pt x="25" y="34"/>
                      <a:pt x="21" y="35"/>
                      <a:pt x="17" y="36"/>
                    </a:cubicBezTo>
                    <a:cubicBezTo>
                      <a:pt x="11" y="37"/>
                      <a:pt x="6" y="40"/>
                      <a:pt x="1" y="41"/>
                    </a:cubicBezTo>
                    <a:cubicBezTo>
                      <a:pt x="1" y="42"/>
                      <a:pt x="2" y="42"/>
                      <a:pt x="2" y="42"/>
                    </a:cubicBezTo>
                    <a:cubicBezTo>
                      <a:pt x="6" y="29"/>
                      <a:pt x="3" y="14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10" y="12"/>
                      <a:pt x="19" y="20"/>
                      <a:pt x="31" y="20"/>
                    </a:cubicBezTo>
                    <a:cubicBezTo>
                      <a:pt x="32" y="20"/>
                      <a:pt x="32" y="18"/>
                      <a:pt x="31" y="1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1" name="Freeform 109"/>
              <p:cNvSpPr/>
              <p:nvPr/>
            </p:nvSpPr>
            <p:spPr bwMode="auto">
              <a:xfrm>
                <a:off x="6681788" y="3762375"/>
                <a:ext cx="31750" cy="22225"/>
              </a:xfrm>
              <a:custGeom>
                <a:avLst/>
                <a:gdLst>
                  <a:gd name="T0" fmla="*/ 8 w 8"/>
                  <a:gd name="T1" fmla="*/ 3 h 6"/>
                  <a:gd name="T2" fmla="*/ 4 w 8"/>
                  <a:gd name="T3" fmla="*/ 1 h 6"/>
                  <a:gd name="T4" fmla="*/ 0 w 8"/>
                  <a:gd name="T5" fmla="*/ 1 h 6"/>
                  <a:gd name="T6" fmla="*/ 0 w 8"/>
                  <a:gd name="T7" fmla="*/ 2 h 6"/>
                  <a:gd name="T8" fmla="*/ 1 w 8"/>
                  <a:gd name="T9" fmla="*/ 3 h 6"/>
                  <a:gd name="T10" fmla="*/ 4 w 8"/>
                  <a:gd name="T11" fmla="*/ 6 h 6"/>
                  <a:gd name="T12" fmla="*/ 8 w 8"/>
                  <a:gd name="T13" fmla="*/ 3 h 6"/>
                  <a:gd name="T14" fmla="*/ 8 w 8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8" y="3"/>
                    </a:moveTo>
                    <a:cubicBezTo>
                      <a:pt x="7" y="1"/>
                      <a:pt x="6" y="0"/>
                      <a:pt x="4" y="1"/>
                    </a:cubicBezTo>
                    <a:cubicBezTo>
                      <a:pt x="3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4"/>
                      <a:pt x="2" y="6"/>
                      <a:pt x="4" y="6"/>
                    </a:cubicBezTo>
                    <a:cubicBezTo>
                      <a:pt x="6" y="6"/>
                      <a:pt x="8" y="5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2" name="Freeform 110"/>
              <p:cNvSpPr/>
              <p:nvPr/>
            </p:nvSpPr>
            <p:spPr bwMode="auto">
              <a:xfrm>
                <a:off x="6591301" y="3617913"/>
                <a:ext cx="79375" cy="277813"/>
              </a:xfrm>
              <a:custGeom>
                <a:avLst/>
                <a:gdLst>
                  <a:gd name="T0" fmla="*/ 19 w 21"/>
                  <a:gd name="T1" fmla="*/ 38 h 73"/>
                  <a:gd name="T2" fmla="*/ 21 w 21"/>
                  <a:gd name="T3" fmla="*/ 65 h 73"/>
                  <a:gd name="T4" fmla="*/ 21 w 21"/>
                  <a:gd name="T5" fmla="*/ 67 h 73"/>
                  <a:gd name="T6" fmla="*/ 9 w 21"/>
                  <a:gd name="T7" fmla="*/ 71 h 73"/>
                  <a:gd name="T8" fmla="*/ 0 w 21"/>
                  <a:gd name="T9" fmla="*/ 73 h 73"/>
                  <a:gd name="T10" fmla="*/ 6 w 21"/>
                  <a:gd name="T11" fmla="*/ 58 h 73"/>
                  <a:gd name="T12" fmla="*/ 7 w 21"/>
                  <a:gd name="T13" fmla="*/ 40 h 73"/>
                  <a:gd name="T14" fmla="*/ 4 w 21"/>
                  <a:gd name="T15" fmla="*/ 6 h 73"/>
                  <a:gd name="T16" fmla="*/ 4 w 21"/>
                  <a:gd name="T17" fmla="*/ 0 h 73"/>
                  <a:gd name="T18" fmla="*/ 10 w 21"/>
                  <a:gd name="T19" fmla="*/ 5 h 73"/>
                  <a:gd name="T20" fmla="*/ 14 w 21"/>
                  <a:gd name="T21" fmla="*/ 8 h 73"/>
                  <a:gd name="T22" fmla="*/ 16 w 21"/>
                  <a:gd name="T23" fmla="*/ 9 h 73"/>
                  <a:gd name="T24" fmla="*/ 17 w 21"/>
                  <a:gd name="T25" fmla="*/ 15 h 73"/>
                  <a:gd name="T26" fmla="*/ 18 w 21"/>
                  <a:gd name="T27" fmla="*/ 23 h 73"/>
                  <a:gd name="T28" fmla="*/ 19 w 21"/>
                  <a:gd name="T29" fmla="*/ 3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3">
                    <a:moveTo>
                      <a:pt x="19" y="38"/>
                    </a:moveTo>
                    <a:cubicBezTo>
                      <a:pt x="20" y="47"/>
                      <a:pt x="20" y="56"/>
                      <a:pt x="21" y="65"/>
                    </a:cubicBezTo>
                    <a:cubicBezTo>
                      <a:pt x="21" y="66"/>
                      <a:pt x="21" y="66"/>
                      <a:pt x="21" y="67"/>
                    </a:cubicBezTo>
                    <a:cubicBezTo>
                      <a:pt x="18" y="69"/>
                      <a:pt x="13" y="70"/>
                      <a:pt x="9" y="71"/>
                    </a:cubicBezTo>
                    <a:cubicBezTo>
                      <a:pt x="6" y="72"/>
                      <a:pt x="3" y="72"/>
                      <a:pt x="0" y="73"/>
                    </a:cubicBezTo>
                    <a:cubicBezTo>
                      <a:pt x="1" y="68"/>
                      <a:pt x="5" y="64"/>
                      <a:pt x="6" y="58"/>
                    </a:cubicBezTo>
                    <a:cubicBezTo>
                      <a:pt x="7" y="52"/>
                      <a:pt x="7" y="46"/>
                      <a:pt x="7" y="40"/>
                    </a:cubicBezTo>
                    <a:cubicBezTo>
                      <a:pt x="6" y="29"/>
                      <a:pt x="5" y="17"/>
                      <a:pt x="4" y="6"/>
                    </a:cubicBezTo>
                    <a:cubicBezTo>
                      <a:pt x="4" y="4"/>
                      <a:pt x="4" y="2"/>
                      <a:pt x="4" y="0"/>
                    </a:cubicBezTo>
                    <a:cubicBezTo>
                      <a:pt x="6" y="1"/>
                      <a:pt x="8" y="4"/>
                      <a:pt x="10" y="5"/>
                    </a:cubicBezTo>
                    <a:cubicBezTo>
                      <a:pt x="12" y="6"/>
                      <a:pt x="13" y="7"/>
                      <a:pt x="14" y="8"/>
                    </a:cubicBezTo>
                    <a:cubicBezTo>
                      <a:pt x="15" y="9"/>
                      <a:pt x="15" y="9"/>
                      <a:pt x="16" y="9"/>
                    </a:cubicBezTo>
                    <a:cubicBezTo>
                      <a:pt x="17" y="11"/>
                      <a:pt x="17" y="14"/>
                      <a:pt x="17" y="15"/>
                    </a:cubicBezTo>
                    <a:cubicBezTo>
                      <a:pt x="18" y="18"/>
                      <a:pt x="18" y="20"/>
                      <a:pt x="18" y="23"/>
                    </a:cubicBezTo>
                    <a:cubicBezTo>
                      <a:pt x="18" y="28"/>
                      <a:pt x="18" y="33"/>
                      <a:pt x="19" y="3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3" name="Freeform 111"/>
              <p:cNvSpPr/>
              <p:nvPr/>
            </p:nvSpPr>
            <p:spPr bwMode="auto">
              <a:xfrm>
                <a:off x="6307138" y="3524250"/>
                <a:ext cx="103188" cy="101600"/>
              </a:xfrm>
              <a:custGeom>
                <a:avLst/>
                <a:gdLst>
                  <a:gd name="T0" fmla="*/ 24 w 27"/>
                  <a:gd name="T1" fmla="*/ 10 h 27"/>
                  <a:gd name="T2" fmla="*/ 3 w 27"/>
                  <a:gd name="T3" fmla="*/ 15 h 27"/>
                  <a:gd name="T4" fmla="*/ 16 w 27"/>
                  <a:gd name="T5" fmla="*/ 26 h 27"/>
                  <a:gd name="T6" fmla="*/ 24 w 27"/>
                  <a:gd name="T7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24" y="10"/>
                    </a:moveTo>
                    <a:cubicBezTo>
                      <a:pt x="19" y="0"/>
                      <a:pt x="0" y="1"/>
                      <a:pt x="3" y="15"/>
                    </a:cubicBezTo>
                    <a:cubicBezTo>
                      <a:pt x="4" y="21"/>
                      <a:pt x="9" y="27"/>
                      <a:pt x="16" y="26"/>
                    </a:cubicBezTo>
                    <a:cubicBezTo>
                      <a:pt x="22" y="25"/>
                      <a:pt x="27" y="16"/>
                      <a:pt x="24" y="1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" name="Freeform 112"/>
              <p:cNvSpPr/>
              <p:nvPr/>
            </p:nvSpPr>
            <p:spPr bwMode="auto">
              <a:xfrm>
                <a:off x="6197601" y="3603625"/>
                <a:ext cx="53975" cy="150813"/>
              </a:xfrm>
              <a:custGeom>
                <a:avLst/>
                <a:gdLst>
                  <a:gd name="T0" fmla="*/ 13 w 14"/>
                  <a:gd name="T1" fmla="*/ 17 h 40"/>
                  <a:gd name="T2" fmla="*/ 12 w 14"/>
                  <a:gd name="T3" fmla="*/ 24 h 40"/>
                  <a:gd name="T4" fmla="*/ 12 w 14"/>
                  <a:gd name="T5" fmla="*/ 30 h 40"/>
                  <a:gd name="T6" fmla="*/ 12 w 14"/>
                  <a:gd name="T7" fmla="*/ 36 h 40"/>
                  <a:gd name="T8" fmla="*/ 6 w 14"/>
                  <a:gd name="T9" fmla="*/ 38 h 40"/>
                  <a:gd name="T10" fmla="*/ 1 w 14"/>
                  <a:gd name="T11" fmla="*/ 40 h 40"/>
                  <a:gd name="T12" fmla="*/ 1 w 14"/>
                  <a:gd name="T13" fmla="*/ 34 h 40"/>
                  <a:gd name="T14" fmla="*/ 2 w 14"/>
                  <a:gd name="T15" fmla="*/ 28 h 40"/>
                  <a:gd name="T16" fmla="*/ 2 w 14"/>
                  <a:gd name="T17" fmla="*/ 21 h 40"/>
                  <a:gd name="T18" fmla="*/ 3 w 14"/>
                  <a:gd name="T19" fmla="*/ 14 h 40"/>
                  <a:gd name="T20" fmla="*/ 6 w 14"/>
                  <a:gd name="T21" fmla="*/ 0 h 40"/>
                  <a:gd name="T22" fmla="*/ 10 w 14"/>
                  <a:gd name="T23" fmla="*/ 7 h 40"/>
                  <a:gd name="T24" fmla="*/ 14 w 14"/>
                  <a:gd name="T25" fmla="*/ 12 h 40"/>
                  <a:gd name="T26" fmla="*/ 14 w 14"/>
                  <a:gd name="T27" fmla="*/ 12 h 40"/>
                  <a:gd name="T28" fmla="*/ 13 w 14"/>
                  <a:gd name="T29" fmla="*/ 17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40">
                    <a:moveTo>
                      <a:pt x="13" y="17"/>
                    </a:moveTo>
                    <a:cubicBezTo>
                      <a:pt x="13" y="20"/>
                      <a:pt x="12" y="22"/>
                      <a:pt x="12" y="24"/>
                    </a:cubicBezTo>
                    <a:cubicBezTo>
                      <a:pt x="12" y="26"/>
                      <a:pt x="12" y="28"/>
                      <a:pt x="12" y="30"/>
                    </a:cubicBezTo>
                    <a:cubicBezTo>
                      <a:pt x="12" y="32"/>
                      <a:pt x="12" y="34"/>
                      <a:pt x="12" y="36"/>
                    </a:cubicBezTo>
                    <a:cubicBezTo>
                      <a:pt x="10" y="37"/>
                      <a:pt x="8" y="37"/>
                      <a:pt x="6" y="38"/>
                    </a:cubicBezTo>
                    <a:cubicBezTo>
                      <a:pt x="4" y="39"/>
                      <a:pt x="2" y="39"/>
                      <a:pt x="1" y="40"/>
                    </a:cubicBezTo>
                    <a:cubicBezTo>
                      <a:pt x="0" y="38"/>
                      <a:pt x="1" y="36"/>
                      <a:pt x="1" y="34"/>
                    </a:cubicBezTo>
                    <a:cubicBezTo>
                      <a:pt x="2" y="32"/>
                      <a:pt x="2" y="30"/>
                      <a:pt x="2" y="28"/>
                    </a:cubicBezTo>
                    <a:cubicBezTo>
                      <a:pt x="2" y="25"/>
                      <a:pt x="2" y="23"/>
                      <a:pt x="2" y="21"/>
                    </a:cubicBezTo>
                    <a:cubicBezTo>
                      <a:pt x="2" y="18"/>
                      <a:pt x="2" y="16"/>
                      <a:pt x="3" y="14"/>
                    </a:cubicBezTo>
                    <a:cubicBezTo>
                      <a:pt x="3" y="9"/>
                      <a:pt x="4" y="5"/>
                      <a:pt x="6" y="0"/>
                    </a:cubicBezTo>
                    <a:cubicBezTo>
                      <a:pt x="7" y="3"/>
                      <a:pt x="8" y="5"/>
                      <a:pt x="10" y="7"/>
                    </a:cubicBezTo>
                    <a:cubicBezTo>
                      <a:pt x="11" y="9"/>
                      <a:pt x="13" y="11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4"/>
                      <a:pt x="13" y="16"/>
                      <a:pt x="13" y="1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5" name="Freeform 113"/>
              <p:cNvSpPr/>
              <p:nvPr/>
            </p:nvSpPr>
            <p:spPr bwMode="auto">
              <a:xfrm>
                <a:off x="6583363" y="3611563"/>
                <a:ext cx="26988" cy="287338"/>
              </a:xfrm>
              <a:custGeom>
                <a:avLst/>
                <a:gdLst>
                  <a:gd name="T0" fmla="*/ 4 w 7"/>
                  <a:gd name="T1" fmla="*/ 1 h 76"/>
                  <a:gd name="T2" fmla="*/ 4 w 7"/>
                  <a:gd name="T3" fmla="*/ 10 h 76"/>
                  <a:gd name="T4" fmla="*/ 4 w 7"/>
                  <a:gd name="T5" fmla="*/ 20 h 76"/>
                  <a:gd name="T6" fmla="*/ 4 w 7"/>
                  <a:gd name="T7" fmla="*/ 29 h 76"/>
                  <a:gd name="T8" fmla="*/ 5 w 7"/>
                  <a:gd name="T9" fmla="*/ 39 h 76"/>
                  <a:gd name="T10" fmla="*/ 4 w 7"/>
                  <a:gd name="T11" fmla="*/ 59 h 76"/>
                  <a:gd name="T12" fmla="*/ 3 w 7"/>
                  <a:gd name="T13" fmla="*/ 63 h 76"/>
                  <a:gd name="T14" fmla="*/ 2 w 7"/>
                  <a:gd name="T15" fmla="*/ 68 h 76"/>
                  <a:gd name="T16" fmla="*/ 0 w 7"/>
                  <a:gd name="T17" fmla="*/ 76 h 76"/>
                  <a:gd name="T18" fmla="*/ 1 w 7"/>
                  <a:gd name="T19" fmla="*/ 76 h 76"/>
                  <a:gd name="T20" fmla="*/ 2 w 7"/>
                  <a:gd name="T21" fmla="*/ 72 h 76"/>
                  <a:gd name="T22" fmla="*/ 3 w 7"/>
                  <a:gd name="T23" fmla="*/ 68 h 76"/>
                  <a:gd name="T24" fmla="*/ 4 w 7"/>
                  <a:gd name="T25" fmla="*/ 64 h 76"/>
                  <a:gd name="T26" fmla="*/ 5 w 7"/>
                  <a:gd name="T27" fmla="*/ 59 h 76"/>
                  <a:gd name="T28" fmla="*/ 6 w 7"/>
                  <a:gd name="T29" fmla="*/ 40 h 76"/>
                  <a:gd name="T30" fmla="*/ 5 w 7"/>
                  <a:gd name="T31" fmla="*/ 31 h 76"/>
                  <a:gd name="T32" fmla="*/ 5 w 7"/>
                  <a:gd name="T33" fmla="*/ 21 h 76"/>
                  <a:gd name="T34" fmla="*/ 5 w 7"/>
                  <a:gd name="T35" fmla="*/ 11 h 76"/>
                  <a:gd name="T36" fmla="*/ 5 w 7"/>
                  <a:gd name="T37" fmla="*/ 1 h 76"/>
                  <a:gd name="T38" fmla="*/ 4 w 7"/>
                  <a:gd name="T39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" h="76">
                    <a:moveTo>
                      <a:pt x="4" y="1"/>
                    </a:moveTo>
                    <a:cubicBezTo>
                      <a:pt x="4" y="4"/>
                      <a:pt x="4" y="7"/>
                      <a:pt x="4" y="10"/>
                    </a:cubicBezTo>
                    <a:cubicBezTo>
                      <a:pt x="4" y="13"/>
                      <a:pt x="4" y="16"/>
                      <a:pt x="4" y="20"/>
                    </a:cubicBezTo>
                    <a:cubicBezTo>
                      <a:pt x="5" y="23"/>
                      <a:pt x="4" y="26"/>
                      <a:pt x="4" y="29"/>
                    </a:cubicBezTo>
                    <a:cubicBezTo>
                      <a:pt x="5" y="33"/>
                      <a:pt x="5" y="36"/>
                      <a:pt x="5" y="39"/>
                    </a:cubicBezTo>
                    <a:cubicBezTo>
                      <a:pt x="6" y="46"/>
                      <a:pt x="6" y="52"/>
                      <a:pt x="4" y="59"/>
                    </a:cubicBezTo>
                    <a:cubicBezTo>
                      <a:pt x="4" y="61"/>
                      <a:pt x="4" y="62"/>
                      <a:pt x="3" y="63"/>
                    </a:cubicBezTo>
                    <a:cubicBezTo>
                      <a:pt x="3" y="65"/>
                      <a:pt x="3" y="67"/>
                      <a:pt x="2" y="68"/>
                    </a:cubicBezTo>
                    <a:cubicBezTo>
                      <a:pt x="2" y="71"/>
                      <a:pt x="0" y="73"/>
                      <a:pt x="0" y="76"/>
                    </a:cubicBezTo>
                    <a:cubicBezTo>
                      <a:pt x="0" y="76"/>
                      <a:pt x="1" y="76"/>
                      <a:pt x="1" y="76"/>
                    </a:cubicBezTo>
                    <a:cubicBezTo>
                      <a:pt x="1" y="75"/>
                      <a:pt x="2" y="73"/>
                      <a:pt x="2" y="72"/>
                    </a:cubicBezTo>
                    <a:cubicBezTo>
                      <a:pt x="3" y="71"/>
                      <a:pt x="3" y="69"/>
                      <a:pt x="3" y="68"/>
                    </a:cubicBezTo>
                    <a:cubicBezTo>
                      <a:pt x="3" y="66"/>
                      <a:pt x="4" y="65"/>
                      <a:pt x="4" y="64"/>
                    </a:cubicBezTo>
                    <a:cubicBezTo>
                      <a:pt x="4" y="62"/>
                      <a:pt x="5" y="60"/>
                      <a:pt x="5" y="59"/>
                    </a:cubicBezTo>
                    <a:cubicBezTo>
                      <a:pt x="6" y="52"/>
                      <a:pt x="7" y="46"/>
                      <a:pt x="6" y="40"/>
                    </a:cubicBezTo>
                    <a:cubicBezTo>
                      <a:pt x="6" y="37"/>
                      <a:pt x="5" y="34"/>
                      <a:pt x="5" y="31"/>
                    </a:cubicBezTo>
                    <a:cubicBezTo>
                      <a:pt x="5" y="27"/>
                      <a:pt x="5" y="24"/>
                      <a:pt x="5" y="21"/>
                    </a:cubicBezTo>
                    <a:cubicBezTo>
                      <a:pt x="5" y="18"/>
                      <a:pt x="5" y="14"/>
                      <a:pt x="5" y="11"/>
                    </a:cubicBezTo>
                    <a:cubicBezTo>
                      <a:pt x="5" y="8"/>
                      <a:pt x="4" y="4"/>
                      <a:pt x="5" y="1"/>
                    </a:cubicBezTo>
                    <a:cubicBezTo>
                      <a:pt x="5" y="0"/>
                      <a:pt x="4" y="0"/>
                      <a:pt x="4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6" name="Freeform 114"/>
              <p:cNvSpPr/>
              <p:nvPr/>
            </p:nvSpPr>
            <p:spPr bwMode="auto">
              <a:xfrm>
                <a:off x="6303963" y="3532188"/>
                <a:ext cx="106363" cy="101600"/>
              </a:xfrm>
              <a:custGeom>
                <a:avLst/>
                <a:gdLst>
                  <a:gd name="T0" fmla="*/ 22 w 28"/>
                  <a:gd name="T1" fmla="*/ 3 h 27"/>
                  <a:gd name="T2" fmla="*/ 7 w 28"/>
                  <a:gd name="T3" fmla="*/ 2 h 27"/>
                  <a:gd name="T4" fmla="*/ 1 w 28"/>
                  <a:gd name="T5" fmla="*/ 15 h 27"/>
                  <a:gd name="T6" fmla="*/ 15 w 28"/>
                  <a:gd name="T7" fmla="*/ 26 h 27"/>
                  <a:gd name="T8" fmla="*/ 23 w 28"/>
                  <a:gd name="T9" fmla="*/ 21 h 27"/>
                  <a:gd name="T10" fmla="*/ 28 w 28"/>
                  <a:gd name="T11" fmla="*/ 12 h 27"/>
                  <a:gd name="T12" fmla="*/ 22 w 28"/>
                  <a:gd name="T13" fmla="*/ 3 h 27"/>
                  <a:gd name="T14" fmla="*/ 22 w 28"/>
                  <a:gd name="T15" fmla="*/ 3 h 27"/>
                  <a:gd name="T16" fmla="*/ 27 w 28"/>
                  <a:gd name="T17" fmla="*/ 12 h 27"/>
                  <a:gd name="T18" fmla="*/ 22 w 28"/>
                  <a:gd name="T19" fmla="*/ 21 h 27"/>
                  <a:gd name="T20" fmla="*/ 12 w 28"/>
                  <a:gd name="T21" fmla="*/ 25 h 27"/>
                  <a:gd name="T22" fmla="*/ 4 w 28"/>
                  <a:gd name="T23" fmla="*/ 19 h 27"/>
                  <a:gd name="T24" fmla="*/ 7 w 28"/>
                  <a:gd name="T25" fmla="*/ 3 h 27"/>
                  <a:gd name="T26" fmla="*/ 22 w 28"/>
                  <a:gd name="T27" fmla="*/ 3 h 27"/>
                  <a:gd name="T28" fmla="*/ 22 w 28"/>
                  <a:gd name="T29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27">
                    <a:moveTo>
                      <a:pt x="22" y="3"/>
                    </a:moveTo>
                    <a:cubicBezTo>
                      <a:pt x="18" y="1"/>
                      <a:pt x="12" y="0"/>
                      <a:pt x="7" y="2"/>
                    </a:cubicBezTo>
                    <a:cubicBezTo>
                      <a:pt x="2" y="4"/>
                      <a:pt x="0" y="10"/>
                      <a:pt x="1" y="15"/>
                    </a:cubicBezTo>
                    <a:cubicBezTo>
                      <a:pt x="3" y="21"/>
                      <a:pt x="9" y="27"/>
                      <a:pt x="15" y="26"/>
                    </a:cubicBezTo>
                    <a:cubicBezTo>
                      <a:pt x="19" y="25"/>
                      <a:pt x="21" y="23"/>
                      <a:pt x="23" y="21"/>
                    </a:cubicBezTo>
                    <a:cubicBezTo>
                      <a:pt x="25" y="19"/>
                      <a:pt x="27" y="15"/>
                      <a:pt x="28" y="12"/>
                    </a:cubicBezTo>
                    <a:cubicBezTo>
                      <a:pt x="28" y="8"/>
                      <a:pt x="26" y="5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5" y="5"/>
                      <a:pt x="27" y="8"/>
                      <a:pt x="27" y="12"/>
                    </a:cubicBezTo>
                    <a:cubicBezTo>
                      <a:pt x="27" y="16"/>
                      <a:pt x="25" y="19"/>
                      <a:pt x="22" y="21"/>
                    </a:cubicBezTo>
                    <a:cubicBezTo>
                      <a:pt x="20" y="24"/>
                      <a:pt x="16" y="26"/>
                      <a:pt x="12" y="25"/>
                    </a:cubicBezTo>
                    <a:cubicBezTo>
                      <a:pt x="9" y="25"/>
                      <a:pt x="6" y="22"/>
                      <a:pt x="4" y="19"/>
                    </a:cubicBezTo>
                    <a:cubicBezTo>
                      <a:pt x="0" y="14"/>
                      <a:pt x="1" y="6"/>
                      <a:pt x="7" y="3"/>
                    </a:cubicBezTo>
                    <a:cubicBezTo>
                      <a:pt x="11" y="1"/>
                      <a:pt x="18" y="1"/>
                      <a:pt x="22" y="3"/>
                    </a:cubicBezTo>
                    <a:cubicBezTo>
                      <a:pt x="22" y="4"/>
                      <a:pt x="23" y="3"/>
                      <a:pt x="22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7" name="Freeform 115"/>
              <p:cNvSpPr/>
              <p:nvPr/>
            </p:nvSpPr>
            <p:spPr bwMode="auto">
              <a:xfrm>
                <a:off x="6243638" y="3649663"/>
                <a:ext cx="11113" cy="90488"/>
              </a:xfrm>
              <a:custGeom>
                <a:avLst/>
                <a:gdLst>
                  <a:gd name="T0" fmla="*/ 3 w 3"/>
                  <a:gd name="T1" fmla="*/ 1 h 24"/>
                  <a:gd name="T2" fmla="*/ 1 w 3"/>
                  <a:gd name="T3" fmla="*/ 12 h 24"/>
                  <a:gd name="T4" fmla="*/ 1 w 3"/>
                  <a:gd name="T5" fmla="*/ 23 h 24"/>
                  <a:gd name="T6" fmla="*/ 1 w 3"/>
                  <a:gd name="T7" fmla="*/ 23 h 24"/>
                  <a:gd name="T8" fmla="*/ 2 w 3"/>
                  <a:gd name="T9" fmla="*/ 23 h 24"/>
                  <a:gd name="T10" fmla="*/ 1 w 3"/>
                  <a:gd name="T11" fmla="*/ 23 h 24"/>
                  <a:gd name="T12" fmla="*/ 1 w 3"/>
                  <a:gd name="T13" fmla="*/ 23 h 24"/>
                  <a:gd name="T14" fmla="*/ 1 w 3"/>
                  <a:gd name="T15" fmla="*/ 23 h 24"/>
                  <a:gd name="T16" fmla="*/ 1 w 3"/>
                  <a:gd name="T17" fmla="*/ 12 h 24"/>
                  <a:gd name="T18" fmla="*/ 3 w 3"/>
                  <a:gd name="T19" fmla="*/ 1 h 24"/>
                  <a:gd name="T20" fmla="*/ 3 w 3"/>
                  <a:gd name="T21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24">
                    <a:moveTo>
                      <a:pt x="3" y="1"/>
                    </a:moveTo>
                    <a:cubicBezTo>
                      <a:pt x="2" y="4"/>
                      <a:pt x="1" y="8"/>
                      <a:pt x="1" y="12"/>
                    </a:cubicBezTo>
                    <a:cubicBezTo>
                      <a:pt x="0" y="16"/>
                      <a:pt x="1" y="19"/>
                      <a:pt x="1" y="23"/>
                    </a:cubicBezTo>
                    <a:cubicBezTo>
                      <a:pt x="1" y="23"/>
                      <a:pt x="1" y="24"/>
                      <a:pt x="1" y="23"/>
                    </a:cubicBezTo>
                    <a:cubicBezTo>
                      <a:pt x="1" y="23"/>
                      <a:pt x="2" y="23"/>
                      <a:pt x="2" y="23"/>
                    </a:cubicBezTo>
                    <a:cubicBezTo>
                      <a:pt x="2" y="23"/>
                      <a:pt x="2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1" y="19"/>
                      <a:pt x="1" y="16"/>
                      <a:pt x="1" y="12"/>
                    </a:cubicBezTo>
                    <a:cubicBezTo>
                      <a:pt x="2" y="8"/>
                      <a:pt x="2" y="5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8" name="Freeform 116"/>
              <p:cNvSpPr/>
              <p:nvPr/>
            </p:nvSpPr>
            <p:spPr bwMode="auto">
              <a:xfrm>
                <a:off x="6259513" y="3656013"/>
                <a:ext cx="6350" cy="79375"/>
              </a:xfrm>
              <a:custGeom>
                <a:avLst/>
                <a:gdLst>
                  <a:gd name="T0" fmla="*/ 1 w 2"/>
                  <a:gd name="T1" fmla="*/ 0 h 21"/>
                  <a:gd name="T2" fmla="*/ 0 w 2"/>
                  <a:gd name="T3" fmla="*/ 10 h 21"/>
                  <a:gd name="T4" fmla="*/ 0 w 2"/>
                  <a:gd name="T5" fmla="*/ 15 h 21"/>
                  <a:gd name="T6" fmla="*/ 0 w 2"/>
                  <a:gd name="T7" fmla="*/ 17 h 21"/>
                  <a:gd name="T8" fmla="*/ 0 w 2"/>
                  <a:gd name="T9" fmla="*/ 20 h 21"/>
                  <a:gd name="T10" fmla="*/ 1 w 2"/>
                  <a:gd name="T11" fmla="*/ 20 h 21"/>
                  <a:gd name="T12" fmla="*/ 0 w 2"/>
                  <a:gd name="T13" fmla="*/ 16 h 21"/>
                  <a:gd name="T14" fmla="*/ 1 w 2"/>
                  <a:gd name="T15" fmla="*/ 11 h 21"/>
                  <a:gd name="T16" fmla="*/ 1 w 2"/>
                  <a:gd name="T17" fmla="*/ 6 h 21"/>
                  <a:gd name="T18" fmla="*/ 1 w 2"/>
                  <a:gd name="T19" fmla="*/ 0 h 21"/>
                  <a:gd name="T20" fmla="*/ 1 w 2"/>
                  <a:gd name="T2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21">
                    <a:moveTo>
                      <a:pt x="1" y="0"/>
                    </a:moveTo>
                    <a:cubicBezTo>
                      <a:pt x="0" y="3"/>
                      <a:pt x="1" y="7"/>
                      <a:pt x="0" y="10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0" y="16"/>
                      <a:pt x="0" y="17"/>
                      <a:pt x="0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1" y="21"/>
                      <a:pt x="1" y="20"/>
                    </a:cubicBezTo>
                    <a:cubicBezTo>
                      <a:pt x="1" y="19"/>
                      <a:pt x="0" y="18"/>
                      <a:pt x="0" y="16"/>
                    </a:cubicBezTo>
                    <a:cubicBezTo>
                      <a:pt x="1" y="14"/>
                      <a:pt x="1" y="13"/>
                      <a:pt x="1" y="11"/>
                    </a:cubicBezTo>
                    <a:cubicBezTo>
                      <a:pt x="1" y="9"/>
                      <a:pt x="1" y="7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9" name="Freeform 117"/>
              <p:cNvSpPr/>
              <p:nvPr/>
            </p:nvSpPr>
            <p:spPr bwMode="auto">
              <a:xfrm>
                <a:off x="6659563" y="3671888"/>
                <a:ext cx="19050" cy="200025"/>
              </a:xfrm>
              <a:custGeom>
                <a:avLst/>
                <a:gdLst>
                  <a:gd name="T0" fmla="*/ 0 w 5"/>
                  <a:gd name="T1" fmla="*/ 0 h 53"/>
                  <a:gd name="T2" fmla="*/ 1 w 5"/>
                  <a:gd name="T3" fmla="*/ 6 h 53"/>
                  <a:gd name="T4" fmla="*/ 1 w 5"/>
                  <a:gd name="T5" fmla="*/ 12 h 53"/>
                  <a:gd name="T6" fmla="*/ 1 w 5"/>
                  <a:gd name="T7" fmla="*/ 27 h 53"/>
                  <a:gd name="T8" fmla="*/ 2 w 5"/>
                  <a:gd name="T9" fmla="*/ 34 h 53"/>
                  <a:gd name="T10" fmla="*/ 3 w 5"/>
                  <a:gd name="T11" fmla="*/ 41 h 53"/>
                  <a:gd name="T12" fmla="*/ 4 w 5"/>
                  <a:gd name="T13" fmla="*/ 48 h 53"/>
                  <a:gd name="T14" fmla="*/ 4 w 5"/>
                  <a:gd name="T15" fmla="*/ 53 h 53"/>
                  <a:gd name="T16" fmla="*/ 5 w 5"/>
                  <a:gd name="T17" fmla="*/ 53 h 53"/>
                  <a:gd name="T18" fmla="*/ 5 w 5"/>
                  <a:gd name="T19" fmla="*/ 53 h 53"/>
                  <a:gd name="T20" fmla="*/ 5 w 5"/>
                  <a:gd name="T21" fmla="*/ 53 h 53"/>
                  <a:gd name="T22" fmla="*/ 5 w 5"/>
                  <a:gd name="T23" fmla="*/ 52 h 53"/>
                  <a:gd name="T24" fmla="*/ 4 w 5"/>
                  <a:gd name="T25" fmla="*/ 52 h 53"/>
                  <a:gd name="T26" fmla="*/ 5 w 5"/>
                  <a:gd name="T27" fmla="*/ 52 h 53"/>
                  <a:gd name="T28" fmla="*/ 5 w 5"/>
                  <a:gd name="T29" fmla="*/ 53 h 53"/>
                  <a:gd name="T30" fmla="*/ 4 w 5"/>
                  <a:gd name="T31" fmla="*/ 48 h 53"/>
                  <a:gd name="T32" fmla="*/ 4 w 5"/>
                  <a:gd name="T33" fmla="*/ 44 h 53"/>
                  <a:gd name="T34" fmla="*/ 3 w 5"/>
                  <a:gd name="T35" fmla="*/ 40 h 53"/>
                  <a:gd name="T36" fmla="*/ 3 w 5"/>
                  <a:gd name="T37" fmla="*/ 33 h 53"/>
                  <a:gd name="T38" fmla="*/ 1 w 5"/>
                  <a:gd name="T39" fmla="*/ 25 h 53"/>
                  <a:gd name="T40" fmla="*/ 1 w 5"/>
                  <a:gd name="T41" fmla="*/ 11 h 53"/>
                  <a:gd name="T42" fmla="*/ 1 w 5"/>
                  <a:gd name="T43" fmla="*/ 0 h 53"/>
                  <a:gd name="T44" fmla="*/ 0 w 5"/>
                  <a:gd name="T4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" h="53">
                    <a:moveTo>
                      <a:pt x="0" y="0"/>
                    </a:moveTo>
                    <a:cubicBezTo>
                      <a:pt x="1" y="2"/>
                      <a:pt x="1" y="4"/>
                      <a:pt x="1" y="6"/>
                    </a:cubicBezTo>
                    <a:cubicBezTo>
                      <a:pt x="1" y="8"/>
                      <a:pt x="1" y="10"/>
                      <a:pt x="1" y="12"/>
                    </a:cubicBezTo>
                    <a:cubicBezTo>
                      <a:pt x="1" y="17"/>
                      <a:pt x="0" y="22"/>
                      <a:pt x="1" y="27"/>
                    </a:cubicBezTo>
                    <a:cubicBezTo>
                      <a:pt x="1" y="29"/>
                      <a:pt x="2" y="31"/>
                      <a:pt x="2" y="34"/>
                    </a:cubicBezTo>
                    <a:cubicBezTo>
                      <a:pt x="3" y="36"/>
                      <a:pt x="3" y="39"/>
                      <a:pt x="3" y="41"/>
                    </a:cubicBezTo>
                    <a:cubicBezTo>
                      <a:pt x="3" y="44"/>
                      <a:pt x="3" y="46"/>
                      <a:pt x="4" y="48"/>
                    </a:cubicBezTo>
                    <a:cubicBezTo>
                      <a:pt x="4" y="49"/>
                      <a:pt x="4" y="51"/>
                      <a:pt x="4" y="53"/>
                    </a:cubicBezTo>
                    <a:cubicBezTo>
                      <a:pt x="4" y="53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5" y="53"/>
                      <a:pt x="5" y="52"/>
                      <a:pt x="5" y="52"/>
                    </a:cubicBezTo>
                    <a:cubicBezTo>
                      <a:pt x="5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5" y="52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1"/>
                      <a:pt x="4" y="50"/>
                      <a:pt x="4" y="48"/>
                    </a:cubicBezTo>
                    <a:cubicBezTo>
                      <a:pt x="4" y="47"/>
                      <a:pt x="4" y="45"/>
                      <a:pt x="4" y="44"/>
                    </a:cubicBezTo>
                    <a:cubicBezTo>
                      <a:pt x="3" y="43"/>
                      <a:pt x="3" y="42"/>
                      <a:pt x="3" y="40"/>
                    </a:cubicBezTo>
                    <a:cubicBezTo>
                      <a:pt x="3" y="38"/>
                      <a:pt x="3" y="35"/>
                      <a:pt x="3" y="33"/>
                    </a:cubicBezTo>
                    <a:cubicBezTo>
                      <a:pt x="3" y="30"/>
                      <a:pt x="2" y="28"/>
                      <a:pt x="1" y="25"/>
                    </a:cubicBezTo>
                    <a:cubicBezTo>
                      <a:pt x="1" y="21"/>
                      <a:pt x="1" y="16"/>
                      <a:pt x="1" y="11"/>
                    </a:cubicBezTo>
                    <a:cubicBezTo>
                      <a:pt x="1" y="7"/>
                      <a:pt x="3" y="3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7849687" y="1253467"/>
              <a:ext cx="1816816" cy="354560"/>
              <a:chOff x="4918075" y="3198813"/>
              <a:chExt cx="2359026" cy="460375"/>
            </a:xfrm>
          </p:grpSpPr>
          <p:sp>
            <p:nvSpPr>
              <p:cNvPr id="124" name="Freeform 121"/>
              <p:cNvSpPr/>
              <p:nvPr/>
            </p:nvSpPr>
            <p:spPr bwMode="auto">
              <a:xfrm>
                <a:off x="4922838" y="3486151"/>
                <a:ext cx="463550" cy="104775"/>
              </a:xfrm>
              <a:custGeom>
                <a:avLst/>
                <a:gdLst>
                  <a:gd name="T0" fmla="*/ 8 w 123"/>
                  <a:gd name="T1" fmla="*/ 7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5 w 123"/>
                  <a:gd name="T9" fmla="*/ 4 h 27"/>
                  <a:gd name="T10" fmla="*/ 108 w 123"/>
                  <a:gd name="T11" fmla="*/ 7 h 27"/>
                  <a:gd name="T12" fmla="*/ 114 w 123"/>
                  <a:gd name="T13" fmla="*/ 3 h 27"/>
                  <a:gd name="T14" fmla="*/ 120 w 123"/>
                  <a:gd name="T15" fmla="*/ 0 h 27"/>
                  <a:gd name="T16" fmla="*/ 122 w 123"/>
                  <a:gd name="T17" fmla="*/ 5 h 27"/>
                  <a:gd name="T18" fmla="*/ 122 w 123"/>
                  <a:gd name="T19" fmla="*/ 15 h 27"/>
                  <a:gd name="T20" fmla="*/ 122 w 123"/>
                  <a:gd name="T21" fmla="*/ 22 h 27"/>
                  <a:gd name="T22" fmla="*/ 115 w 123"/>
                  <a:gd name="T23" fmla="*/ 19 h 27"/>
                  <a:gd name="T24" fmla="*/ 107 w 123"/>
                  <a:gd name="T25" fmla="*/ 15 h 27"/>
                  <a:gd name="T26" fmla="*/ 94 w 123"/>
                  <a:gd name="T27" fmla="*/ 19 h 27"/>
                  <a:gd name="T28" fmla="*/ 70 w 123"/>
                  <a:gd name="T29" fmla="*/ 25 h 27"/>
                  <a:gd name="T30" fmla="*/ 42 w 123"/>
                  <a:gd name="T31" fmla="*/ 26 h 27"/>
                  <a:gd name="T32" fmla="*/ 18 w 123"/>
                  <a:gd name="T33" fmla="*/ 24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1 h 27"/>
                  <a:gd name="T40" fmla="*/ 8 w 123"/>
                  <a:gd name="T4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7"/>
                    </a:moveTo>
                    <a:cubicBezTo>
                      <a:pt x="8" y="7"/>
                      <a:pt x="17" y="4"/>
                      <a:pt x="24" y="2"/>
                    </a:cubicBezTo>
                    <a:cubicBezTo>
                      <a:pt x="30" y="0"/>
                      <a:pt x="44" y="0"/>
                      <a:pt x="44" y="0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4"/>
                    </a:cubicBezTo>
                    <a:cubicBezTo>
                      <a:pt x="97" y="5"/>
                      <a:pt x="105" y="8"/>
                      <a:pt x="108" y="7"/>
                    </a:cubicBezTo>
                    <a:cubicBezTo>
                      <a:pt x="110" y="7"/>
                      <a:pt x="113" y="4"/>
                      <a:pt x="114" y="3"/>
                    </a:cubicBezTo>
                    <a:cubicBezTo>
                      <a:pt x="114" y="2"/>
                      <a:pt x="118" y="0"/>
                      <a:pt x="120" y="0"/>
                    </a:cubicBezTo>
                    <a:cubicBezTo>
                      <a:pt x="121" y="0"/>
                      <a:pt x="122" y="4"/>
                      <a:pt x="122" y="5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2"/>
                    </a:cubicBezTo>
                    <a:cubicBezTo>
                      <a:pt x="120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7" y="15"/>
                    </a:cubicBezTo>
                    <a:cubicBezTo>
                      <a:pt x="104" y="16"/>
                      <a:pt x="94" y="19"/>
                      <a:pt x="94" y="19"/>
                    </a:cubicBezTo>
                    <a:cubicBezTo>
                      <a:pt x="94" y="19"/>
                      <a:pt x="78" y="24"/>
                      <a:pt x="70" y="25"/>
                    </a:cubicBezTo>
                    <a:cubicBezTo>
                      <a:pt x="62" y="27"/>
                      <a:pt x="48" y="26"/>
                      <a:pt x="42" y="26"/>
                    </a:cubicBezTo>
                    <a:cubicBezTo>
                      <a:pt x="37" y="26"/>
                      <a:pt x="20" y="24"/>
                      <a:pt x="18" y="24"/>
                    </a:cubicBezTo>
                    <a:cubicBezTo>
                      <a:pt x="16" y="24"/>
                      <a:pt x="8" y="22"/>
                      <a:pt x="6" y="21"/>
                    </a:cubicBezTo>
                    <a:cubicBezTo>
                      <a:pt x="4" y="19"/>
                      <a:pt x="0" y="15"/>
                      <a:pt x="0" y="15"/>
                    </a:cubicBezTo>
                    <a:cubicBezTo>
                      <a:pt x="0" y="14"/>
                      <a:pt x="0" y="12"/>
                      <a:pt x="2" y="11"/>
                    </a:cubicBezTo>
                    <a:cubicBezTo>
                      <a:pt x="3" y="11"/>
                      <a:pt x="8" y="7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5" name="Freeform 122"/>
              <p:cNvSpPr/>
              <p:nvPr/>
            </p:nvSpPr>
            <p:spPr bwMode="auto">
              <a:xfrm>
                <a:off x="4918075" y="3479801"/>
                <a:ext cx="474663" cy="111125"/>
              </a:xfrm>
              <a:custGeom>
                <a:avLst/>
                <a:gdLst>
                  <a:gd name="T0" fmla="*/ 31 w 126"/>
                  <a:gd name="T1" fmla="*/ 26 h 29"/>
                  <a:gd name="T2" fmla="*/ 3 w 126"/>
                  <a:gd name="T3" fmla="*/ 18 h 29"/>
                  <a:gd name="T4" fmla="*/ 10 w 126"/>
                  <a:gd name="T5" fmla="*/ 10 h 29"/>
                  <a:gd name="T6" fmla="*/ 28 w 126"/>
                  <a:gd name="T7" fmla="*/ 4 h 29"/>
                  <a:gd name="T8" fmla="*/ 68 w 126"/>
                  <a:gd name="T9" fmla="*/ 3 h 29"/>
                  <a:gd name="T10" fmla="*/ 104 w 126"/>
                  <a:gd name="T11" fmla="*/ 9 h 29"/>
                  <a:gd name="T12" fmla="*/ 113 w 126"/>
                  <a:gd name="T13" fmla="*/ 8 h 29"/>
                  <a:gd name="T14" fmla="*/ 122 w 126"/>
                  <a:gd name="T15" fmla="*/ 6 h 29"/>
                  <a:gd name="T16" fmla="*/ 122 w 126"/>
                  <a:gd name="T17" fmla="*/ 14 h 29"/>
                  <a:gd name="T18" fmla="*/ 123 w 126"/>
                  <a:gd name="T19" fmla="*/ 22 h 29"/>
                  <a:gd name="T20" fmla="*/ 116 w 126"/>
                  <a:gd name="T21" fmla="*/ 20 h 29"/>
                  <a:gd name="T22" fmla="*/ 111 w 126"/>
                  <a:gd name="T23" fmla="*/ 17 h 29"/>
                  <a:gd name="T24" fmla="*/ 97 w 126"/>
                  <a:gd name="T25" fmla="*/ 20 h 29"/>
                  <a:gd name="T26" fmla="*/ 62 w 126"/>
                  <a:gd name="T27" fmla="*/ 27 h 29"/>
                  <a:gd name="T28" fmla="*/ 31 w 126"/>
                  <a:gd name="T29" fmla="*/ 26 h 29"/>
                  <a:gd name="T30" fmla="*/ 31 w 126"/>
                  <a:gd name="T31" fmla="*/ 28 h 29"/>
                  <a:gd name="T32" fmla="*/ 67 w 126"/>
                  <a:gd name="T33" fmla="*/ 28 h 29"/>
                  <a:gd name="T34" fmla="*/ 99 w 126"/>
                  <a:gd name="T35" fmla="*/ 21 h 29"/>
                  <a:gd name="T36" fmla="*/ 107 w 126"/>
                  <a:gd name="T37" fmla="*/ 18 h 29"/>
                  <a:gd name="T38" fmla="*/ 115 w 126"/>
                  <a:gd name="T39" fmla="*/ 21 h 29"/>
                  <a:gd name="T40" fmla="*/ 123 w 126"/>
                  <a:gd name="T41" fmla="*/ 25 h 29"/>
                  <a:gd name="T42" fmla="*/ 124 w 126"/>
                  <a:gd name="T43" fmla="*/ 13 h 29"/>
                  <a:gd name="T44" fmla="*/ 121 w 126"/>
                  <a:gd name="T45" fmla="*/ 1 h 29"/>
                  <a:gd name="T46" fmla="*/ 114 w 126"/>
                  <a:gd name="T47" fmla="*/ 5 h 29"/>
                  <a:gd name="T48" fmla="*/ 106 w 126"/>
                  <a:gd name="T49" fmla="*/ 8 h 29"/>
                  <a:gd name="T50" fmla="*/ 97 w 126"/>
                  <a:gd name="T51" fmla="*/ 5 h 29"/>
                  <a:gd name="T52" fmla="*/ 62 w 126"/>
                  <a:gd name="T53" fmla="*/ 1 h 29"/>
                  <a:gd name="T54" fmla="*/ 25 w 126"/>
                  <a:gd name="T55" fmla="*/ 3 h 29"/>
                  <a:gd name="T56" fmla="*/ 7 w 126"/>
                  <a:gd name="T57" fmla="*/ 10 h 29"/>
                  <a:gd name="T58" fmla="*/ 0 w 126"/>
                  <a:gd name="T59" fmla="*/ 17 h 29"/>
                  <a:gd name="T60" fmla="*/ 4 w 126"/>
                  <a:gd name="T61" fmla="*/ 22 h 29"/>
                  <a:gd name="T62" fmla="*/ 12 w 126"/>
                  <a:gd name="T63" fmla="*/ 26 h 29"/>
                  <a:gd name="T64" fmla="*/ 31 w 126"/>
                  <a:gd name="T65" fmla="*/ 28 h 29"/>
                  <a:gd name="T66" fmla="*/ 31 w 126"/>
                  <a:gd name="T6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9">
                    <a:moveTo>
                      <a:pt x="31" y="26"/>
                    </a:moveTo>
                    <a:cubicBezTo>
                      <a:pt x="21" y="25"/>
                      <a:pt x="10" y="26"/>
                      <a:pt x="3" y="18"/>
                    </a:cubicBezTo>
                    <a:cubicBezTo>
                      <a:pt x="0" y="15"/>
                      <a:pt x="8" y="11"/>
                      <a:pt x="10" y="10"/>
                    </a:cubicBezTo>
                    <a:cubicBezTo>
                      <a:pt x="16" y="7"/>
                      <a:pt x="22" y="5"/>
                      <a:pt x="28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0" y="3"/>
                      <a:pt x="92" y="5"/>
                      <a:pt x="104" y="9"/>
                    </a:cubicBezTo>
                    <a:cubicBezTo>
                      <a:pt x="108" y="11"/>
                      <a:pt x="110" y="10"/>
                      <a:pt x="113" y="8"/>
                    </a:cubicBezTo>
                    <a:cubicBezTo>
                      <a:pt x="116" y="6"/>
                      <a:pt x="121" y="0"/>
                      <a:pt x="122" y="6"/>
                    </a:cubicBezTo>
                    <a:cubicBezTo>
                      <a:pt x="123" y="9"/>
                      <a:pt x="123" y="12"/>
                      <a:pt x="122" y="14"/>
                    </a:cubicBezTo>
                    <a:cubicBezTo>
                      <a:pt x="122" y="17"/>
                      <a:pt x="123" y="20"/>
                      <a:pt x="123" y="22"/>
                    </a:cubicBezTo>
                    <a:cubicBezTo>
                      <a:pt x="123" y="25"/>
                      <a:pt x="116" y="20"/>
                      <a:pt x="116" y="20"/>
                    </a:cubicBezTo>
                    <a:cubicBezTo>
                      <a:pt x="114" y="19"/>
                      <a:pt x="113" y="18"/>
                      <a:pt x="111" y="17"/>
                    </a:cubicBezTo>
                    <a:cubicBezTo>
                      <a:pt x="107" y="16"/>
                      <a:pt x="101" y="18"/>
                      <a:pt x="97" y="20"/>
                    </a:cubicBezTo>
                    <a:cubicBezTo>
                      <a:pt x="86" y="24"/>
                      <a:pt x="75" y="26"/>
                      <a:pt x="62" y="27"/>
                    </a:cubicBezTo>
                    <a:cubicBezTo>
                      <a:pt x="52" y="28"/>
                      <a:pt x="42" y="27"/>
                      <a:pt x="31" y="26"/>
                    </a:cubicBezTo>
                    <a:cubicBezTo>
                      <a:pt x="30" y="26"/>
                      <a:pt x="30" y="28"/>
                      <a:pt x="31" y="28"/>
                    </a:cubicBezTo>
                    <a:cubicBezTo>
                      <a:pt x="43" y="29"/>
                      <a:pt x="55" y="29"/>
                      <a:pt x="67" y="28"/>
                    </a:cubicBezTo>
                    <a:cubicBezTo>
                      <a:pt x="78" y="27"/>
                      <a:pt x="88" y="24"/>
                      <a:pt x="99" y="21"/>
                    </a:cubicBezTo>
                    <a:cubicBezTo>
                      <a:pt x="102" y="20"/>
                      <a:pt x="104" y="19"/>
                      <a:pt x="107" y="18"/>
                    </a:cubicBezTo>
                    <a:cubicBezTo>
                      <a:pt x="110" y="18"/>
                      <a:pt x="113" y="19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6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1"/>
                    </a:cubicBezTo>
                    <a:cubicBezTo>
                      <a:pt x="118" y="1"/>
                      <a:pt x="116" y="3"/>
                      <a:pt x="114" y="5"/>
                    </a:cubicBezTo>
                    <a:cubicBezTo>
                      <a:pt x="112" y="7"/>
                      <a:pt x="110" y="9"/>
                      <a:pt x="106" y="8"/>
                    </a:cubicBezTo>
                    <a:cubicBezTo>
                      <a:pt x="103" y="8"/>
                      <a:pt x="100" y="6"/>
                      <a:pt x="97" y="5"/>
                    </a:cubicBezTo>
                    <a:cubicBezTo>
                      <a:pt x="86" y="2"/>
                      <a:pt x="73" y="1"/>
                      <a:pt x="62" y="1"/>
                    </a:cubicBezTo>
                    <a:cubicBezTo>
                      <a:pt x="49" y="1"/>
                      <a:pt x="37" y="1"/>
                      <a:pt x="25" y="3"/>
                    </a:cubicBezTo>
                    <a:cubicBezTo>
                      <a:pt x="19" y="4"/>
                      <a:pt x="13" y="7"/>
                      <a:pt x="7" y="10"/>
                    </a:cubicBezTo>
                    <a:cubicBezTo>
                      <a:pt x="5" y="11"/>
                      <a:pt x="0" y="14"/>
                      <a:pt x="0" y="17"/>
                    </a:cubicBezTo>
                    <a:cubicBezTo>
                      <a:pt x="1" y="19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7"/>
                      <a:pt x="31" y="28"/>
                    </a:cubicBezTo>
                    <a:cubicBezTo>
                      <a:pt x="32" y="28"/>
                      <a:pt x="32" y="26"/>
                      <a:pt x="31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6" name="Freeform 123"/>
              <p:cNvSpPr/>
              <p:nvPr/>
            </p:nvSpPr>
            <p:spPr bwMode="auto">
              <a:xfrm>
                <a:off x="5345113" y="3540126"/>
                <a:ext cx="41275" cy="19050"/>
              </a:xfrm>
              <a:custGeom>
                <a:avLst/>
                <a:gdLst>
                  <a:gd name="T0" fmla="*/ 1 w 11"/>
                  <a:gd name="T1" fmla="*/ 1 h 5"/>
                  <a:gd name="T2" fmla="*/ 4 w 11"/>
                  <a:gd name="T3" fmla="*/ 2 h 5"/>
                  <a:gd name="T4" fmla="*/ 8 w 11"/>
                  <a:gd name="T5" fmla="*/ 4 h 5"/>
                  <a:gd name="T6" fmla="*/ 11 w 11"/>
                  <a:gd name="T7" fmla="*/ 5 h 5"/>
                  <a:gd name="T8" fmla="*/ 11 w 11"/>
                  <a:gd name="T9" fmla="*/ 5 h 5"/>
                  <a:gd name="T10" fmla="*/ 11 w 11"/>
                  <a:gd name="T11" fmla="*/ 5 h 5"/>
                  <a:gd name="T12" fmla="*/ 10 w 11"/>
                  <a:gd name="T13" fmla="*/ 5 h 5"/>
                  <a:gd name="T14" fmla="*/ 8 w 11"/>
                  <a:gd name="T15" fmla="*/ 4 h 5"/>
                  <a:gd name="T16" fmla="*/ 6 w 11"/>
                  <a:gd name="T17" fmla="*/ 3 h 5"/>
                  <a:gd name="T18" fmla="*/ 1 w 11"/>
                  <a:gd name="T19" fmla="*/ 0 h 5"/>
                  <a:gd name="T20" fmla="*/ 1 w 11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5">
                    <a:moveTo>
                      <a:pt x="1" y="1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5" y="3"/>
                      <a:pt x="6" y="3"/>
                      <a:pt x="8" y="4"/>
                    </a:cubicBezTo>
                    <a:cubicBezTo>
                      <a:pt x="8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7" name="Freeform 124"/>
              <p:cNvSpPr/>
              <p:nvPr/>
            </p:nvSpPr>
            <p:spPr bwMode="auto">
              <a:xfrm>
                <a:off x="5348288" y="3529013"/>
                <a:ext cx="38100" cy="11113"/>
              </a:xfrm>
              <a:custGeom>
                <a:avLst/>
                <a:gdLst>
                  <a:gd name="T0" fmla="*/ 1 w 10"/>
                  <a:gd name="T1" fmla="*/ 1 h 3"/>
                  <a:gd name="T2" fmla="*/ 9 w 10"/>
                  <a:gd name="T3" fmla="*/ 3 h 3"/>
                  <a:gd name="T4" fmla="*/ 9 w 10"/>
                  <a:gd name="T5" fmla="*/ 3 h 3"/>
                  <a:gd name="T6" fmla="*/ 9 w 10"/>
                  <a:gd name="T7" fmla="*/ 3 h 3"/>
                  <a:gd name="T8" fmla="*/ 9 w 10"/>
                  <a:gd name="T9" fmla="*/ 3 h 3"/>
                  <a:gd name="T10" fmla="*/ 9 w 10"/>
                  <a:gd name="T11" fmla="*/ 3 h 3"/>
                  <a:gd name="T12" fmla="*/ 9 w 10"/>
                  <a:gd name="T13" fmla="*/ 3 h 3"/>
                  <a:gd name="T14" fmla="*/ 1 w 10"/>
                  <a:gd name="T15" fmla="*/ 1 h 3"/>
                  <a:gd name="T16" fmla="*/ 1 w 10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1" y="1"/>
                    </a:moveTo>
                    <a:cubicBezTo>
                      <a:pt x="3" y="3"/>
                      <a:pt x="6" y="3"/>
                      <a:pt x="9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3"/>
                      <a:pt x="3" y="3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8" name="Freeform 125"/>
              <p:cNvSpPr/>
              <p:nvPr/>
            </p:nvSpPr>
            <p:spPr bwMode="auto">
              <a:xfrm>
                <a:off x="5356225" y="3525838"/>
                <a:ext cx="30163" cy="3175"/>
              </a:xfrm>
              <a:custGeom>
                <a:avLst/>
                <a:gdLst>
                  <a:gd name="T0" fmla="*/ 1 w 8"/>
                  <a:gd name="T1" fmla="*/ 1 h 1"/>
                  <a:gd name="T2" fmla="*/ 4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4 w 8"/>
                  <a:gd name="T9" fmla="*/ 0 h 1"/>
                  <a:gd name="T10" fmla="*/ 1 w 8"/>
                  <a:gd name="T11" fmla="*/ 0 h 1"/>
                  <a:gd name="T12" fmla="*/ 1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9" name="Freeform 126"/>
              <p:cNvSpPr/>
              <p:nvPr/>
            </p:nvSpPr>
            <p:spPr bwMode="auto">
              <a:xfrm>
                <a:off x="5356225" y="3509963"/>
                <a:ext cx="30163" cy="7938"/>
              </a:xfrm>
              <a:custGeom>
                <a:avLst/>
                <a:gdLst>
                  <a:gd name="T0" fmla="*/ 1 w 8"/>
                  <a:gd name="T1" fmla="*/ 2 h 2"/>
                  <a:gd name="T2" fmla="*/ 8 w 8"/>
                  <a:gd name="T3" fmla="*/ 1 h 2"/>
                  <a:gd name="T4" fmla="*/ 8 w 8"/>
                  <a:gd name="T5" fmla="*/ 0 h 2"/>
                  <a:gd name="T6" fmla="*/ 1 w 8"/>
                  <a:gd name="T7" fmla="*/ 1 h 2"/>
                  <a:gd name="T8" fmla="*/ 1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cubicBezTo>
                      <a:pt x="3" y="2"/>
                      <a:pt x="5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0" name="Freeform 127"/>
              <p:cNvSpPr/>
              <p:nvPr/>
            </p:nvSpPr>
            <p:spPr bwMode="auto">
              <a:xfrm>
                <a:off x="5340350" y="3498851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0 h 5"/>
                  <a:gd name="T6" fmla="*/ 11 w 11"/>
                  <a:gd name="T7" fmla="*/ 0 h 5"/>
                  <a:gd name="T8" fmla="*/ 6 w 11"/>
                  <a:gd name="T9" fmla="*/ 1 h 5"/>
                  <a:gd name="T10" fmla="*/ 0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3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0"/>
                      <a:pt x="6" y="1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1" name="Freeform 128"/>
              <p:cNvSpPr/>
              <p:nvPr/>
            </p:nvSpPr>
            <p:spPr bwMode="auto">
              <a:xfrm>
                <a:off x="5046663" y="3521076"/>
                <a:ext cx="46038" cy="31750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1 h 8"/>
                  <a:gd name="T4" fmla="*/ 0 w 12"/>
                  <a:gd name="T5" fmla="*/ 1 h 8"/>
                  <a:gd name="T6" fmla="*/ 1 w 12"/>
                  <a:gd name="T7" fmla="*/ 2 h 8"/>
                  <a:gd name="T8" fmla="*/ 2 w 12"/>
                  <a:gd name="T9" fmla="*/ 4 h 8"/>
                  <a:gd name="T10" fmla="*/ 3 w 12"/>
                  <a:gd name="T11" fmla="*/ 7 h 8"/>
                  <a:gd name="T12" fmla="*/ 5 w 12"/>
                  <a:gd name="T13" fmla="*/ 8 h 8"/>
                  <a:gd name="T14" fmla="*/ 9 w 12"/>
                  <a:gd name="T15" fmla="*/ 7 h 8"/>
                  <a:gd name="T16" fmla="*/ 12 w 12"/>
                  <a:gd name="T17" fmla="*/ 6 h 8"/>
                  <a:gd name="T18" fmla="*/ 11 w 12"/>
                  <a:gd name="T19" fmla="*/ 4 h 8"/>
                  <a:gd name="T20" fmla="*/ 10 w 12"/>
                  <a:gd name="T21" fmla="*/ 2 h 8"/>
                  <a:gd name="T22" fmla="*/ 6 w 12"/>
                  <a:gd name="T23" fmla="*/ 0 h 8"/>
                  <a:gd name="T24" fmla="*/ 6 w 12"/>
                  <a:gd name="T25" fmla="*/ 0 h 8"/>
                  <a:gd name="T26" fmla="*/ 8 w 12"/>
                  <a:gd name="T27" fmla="*/ 2 h 8"/>
                  <a:gd name="T28" fmla="*/ 10 w 12"/>
                  <a:gd name="T29" fmla="*/ 3 h 8"/>
                  <a:gd name="T30" fmla="*/ 11 w 12"/>
                  <a:gd name="T31" fmla="*/ 6 h 8"/>
                  <a:gd name="T32" fmla="*/ 8 w 12"/>
                  <a:gd name="T33" fmla="*/ 7 h 8"/>
                  <a:gd name="T34" fmla="*/ 4 w 12"/>
                  <a:gd name="T35" fmla="*/ 7 h 8"/>
                  <a:gd name="T36" fmla="*/ 3 w 12"/>
                  <a:gd name="T37" fmla="*/ 5 h 8"/>
                  <a:gd name="T38" fmla="*/ 2 w 12"/>
                  <a:gd name="T39" fmla="*/ 3 h 8"/>
                  <a:gd name="T40" fmla="*/ 1 w 12"/>
                  <a:gd name="T41" fmla="*/ 2 h 8"/>
                  <a:gd name="T42" fmla="*/ 0 w 12"/>
                  <a:gd name="T43" fmla="*/ 1 h 8"/>
                  <a:gd name="T44" fmla="*/ 0 w 12"/>
                  <a:gd name="T45" fmla="*/ 2 h 8"/>
                  <a:gd name="T46" fmla="*/ 0 w 12"/>
                  <a:gd name="T47" fmla="*/ 1 h 8"/>
                  <a:gd name="T48" fmla="*/ 0 w 12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8" y="8"/>
                      <a:pt x="9" y="7"/>
                    </a:cubicBezTo>
                    <a:cubicBezTo>
                      <a:pt x="10" y="7"/>
                      <a:pt x="11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ubicBezTo>
                      <a:pt x="11" y="7"/>
                      <a:pt x="8" y="7"/>
                      <a:pt x="8" y="7"/>
                    </a:cubicBezTo>
                    <a:cubicBezTo>
                      <a:pt x="6" y="7"/>
                      <a:pt x="5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2" name="Freeform 129"/>
              <p:cNvSpPr/>
              <p:nvPr/>
            </p:nvSpPr>
            <p:spPr bwMode="auto">
              <a:xfrm>
                <a:off x="5002213" y="3509963"/>
                <a:ext cx="6350" cy="73025"/>
              </a:xfrm>
              <a:custGeom>
                <a:avLst/>
                <a:gdLst>
                  <a:gd name="T0" fmla="*/ 0 w 2"/>
                  <a:gd name="T1" fmla="*/ 0 h 19"/>
                  <a:gd name="T2" fmla="*/ 1 w 2"/>
                  <a:gd name="T3" fmla="*/ 4 h 19"/>
                  <a:gd name="T4" fmla="*/ 1 w 2"/>
                  <a:gd name="T5" fmla="*/ 9 h 19"/>
                  <a:gd name="T6" fmla="*/ 1 w 2"/>
                  <a:gd name="T7" fmla="*/ 13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8 h 19"/>
                  <a:gd name="T14" fmla="*/ 1 w 2"/>
                  <a:gd name="T15" fmla="*/ 19 h 19"/>
                  <a:gd name="T16" fmla="*/ 1 w 2"/>
                  <a:gd name="T17" fmla="*/ 18 h 19"/>
                  <a:gd name="T18" fmla="*/ 2 w 2"/>
                  <a:gd name="T19" fmla="*/ 18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0 w 2"/>
                  <a:gd name="T27" fmla="*/ 0 h 19"/>
                  <a:gd name="T28" fmla="*/ 0 w 2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10"/>
                      <a:pt x="1" y="12"/>
                      <a:pt x="1" y="13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1" y="18"/>
                    </a:cubicBezTo>
                    <a:cubicBezTo>
                      <a:pt x="1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3" name="Freeform 130"/>
              <p:cNvSpPr/>
              <p:nvPr/>
            </p:nvSpPr>
            <p:spPr bwMode="auto">
              <a:xfrm>
                <a:off x="4941888" y="3529013"/>
                <a:ext cx="25400" cy="19050"/>
              </a:xfrm>
              <a:custGeom>
                <a:avLst/>
                <a:gdLst>
                  <a:gd name="T0" fmla="*/ 0 w 7"/>
                  <a:gd name="T1" fmla="*/ 2 h 5"/>
                  <a:gd name="T2" fmla="*/ 3 w 7"/>
                  <a:gd name="T3" fmla="*/ 0 h 5"/>
                  <a:gd name="T4" fmla="*/ 7 w 7"/>
                  <a:gd name="T5" fmla="*/ 1 h 5"/>
                  <a:gd name="T6" fmla="*/ 6 w 7"/>
                  <a:gd name="T7" fmla="*/ 1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4" name="Freeform 131"/>
              <p:cNvSpPr/>
              <p:nvPr/>
            </p:nvSpPr>
            <p:spPr bwMode="auto">
              <a:xfrm>
                <a:off x="5438775" y="3309938"/>
                <a:ext cx="463550" cy="104775"/>
              </a:xfrm>
              <a:custGeom>
                <a:avLst/>
                <a:gdLst>
                  <a:gd name="T0" fmla="*/ 8 w 123"/>
                  <a:gd name="T1" fmla="*/ 8 h 27"/>
                  <a:gd name="T2" fmla="*/ 24 w 123"/>
                  <a:gd name="T3" fmla="*/ 3 h 27"/>
                  <a:gd name="T4" fmla="*/ 44 w 123"/>
                  <a:gd name="T5" fmla="*/ 1 h 27"/>
                  <a:gd name="T6" fmla="*/ 72 w 123"/>
                  <a:gd name="T7" fmla="*/ 0 h 27"/>
                  <a:gd name="T8" fmla="*/ 95 w 123"/>
                  <a:gd name="T9" fmla="*/ 5 h 27"/>
                  <a:gd name="T10" fmla="*/ 108 w 123"/>
                  <a:gd name="T11" fmla="*/ 8 h 27"/>
                  <a:gd name="T12" fmla="*/ 114 w 123"/>
                  <a:gd name="T13" fmla="*/ 4 h 27"/>
                  <a:gd name="T14" fmla="*/ 120 w 123"/>
                  <a:gd name="T15" fmla="*/ 1 h 27"/>
                  <a:gd name="T16" fmla="*/ 123 w 123"/>
                  <a:gd name="T17" fmla="*/ 6 h 27"/>
                  <a:gd name="T18" fmla="*/ 122 w 123"/>
                  <a:gd name="T19" fmla="*/ 15 h 27"/>
                  <a:gd name="T20" fmla="*/ 122 w 123"/>
                  <a:gd name="T21" fmla="*/ 23 h 27"/>
                  <a:gd name="T22" fmla="*/ 115 w 123"/>
                  <a:gd name="T23" fmla="*/ 20 h 27"/>
                  <a:gd name="T24" fmla="*/ 107 w 123"/>
                  <a:gd name="T25" fmla="*/ 16 h 27"/>
                  <a:gd name="T26" fmla="*/ 94 w 123"/>
                  <a:gd name="T27" fmla="*/ 20 h 27"/>
                  <a:gd name="T28" fmla="*/ 70 w 123"/>
                  <a:gd name="T29" fmla="*/ 26 h 27"/>
                  <a:gd name="T30" fmla="*/ 42 w 123"/>
                  <a:gd name="T31" fmla="*/ 27 h 27"/>
                  <a:gd name="T32" fmla="*/ 18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2 h 27"/>
                  <a:gd name="T40" fmla="*/ 8 w 123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8"/>
                    </a:moveTo>
                    <a:cubicBezTo>
                      <a:pt x="8" y="8"/>
                      <a:pt x="17" y="4"/>
                      <a:pt x="24" y="3"/>
                    </a:cubicBezTo>
                    <a:cubicBezTo>
                      <a:pt x="30" y="1"/>
                      <a:pt x="44" y="1"/>
                      <a:pt x="44" y="1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5"/>
                    </a:cubicBezTo>
                    <a:cubicBezTo>
                      <a:pt x="97" y="5"/>
                      <a:pt x="105" y="8"/>
                      <a:pt x="108" y="8"/>
                    </a:cubicBezTo>
                    <a:cubicBezTo>
                      <a:pt x="110" y="7"/>
                      <a:pt x="113" y="5"/>
                      <a:pt x="114" y="4"/>
                    </a:cubicBezTo>
                    <a:cubicBezTo>
                      <a:pt x="115" y="3"/>
                      <a:pt x="119" y="1"/>
                      <a:pt x="120" y="1"/>
                    </a:cubicBezTo>
                    <a:cubicBezTo>
                      <a:pt x="121" y="1"/>
                      <a:pt x="122" y="4"/>
                      <a:pt x="123" y="6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3"/>
                    </a:cubicBezTo>
                    <a:cubicBezTo>
                      <a:pt x="121" y="23"/>
                      <a:pt x="115" y="20"/>
                      <a:pt x="115" y="20"/>
                    </a:cubicBezTo>
                    <a:cubicBezTo>
                      <a:pt x="115" y="20"/>
                      <a:pt x="109" y="16"/>
                      <a:pt x="107" y="16"/>
                    </a:cubicBezTo>
                    <a:cubicBezTo>
                      <a:pt x="104" y="16"/>
                      <a:pt x="94" y="20"/>
                      <a:pt x="94" y="20"/>
                    </a:cubicBezTo>
                    <a:cubicBezTo>
                      <a:pt x="94" y="20"/>
                      <a:pt x="78" y="25"/>
                      <a:pt x="70" y="26"/>
                    </a:cubicBezTo>
                    <a:cubicBezTo>
                      <a:pt x="63" y="27"/>
                      <a:pt x="48" y="27"/>
                      <a:pt x="42" y="27"/>
                    </a:cubicBezTo>
                    <a:cubicBezTo>
                      <a:pt x="37" y="27"/>
                      <a:pt x="20" y="25"/>
                      <a:pt x="18" y="25"/>
                    </a:cubicBezTo>
                    <a:cubicBezTo>
                      <a:pt x="17" y="25"/>
                      <a:pt x="8" y="23"/>
                      <a:pt x="6" y="21"/>
                    </a:cubicBezTo>
                    <a:cubicBezTo>
                      <a:pt x="4" y="20"/>
                      <a:pt x="0" y="16"/>
                      <a:pt x="0" y="15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3" y="11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5" name="Freeform 132"/>
              <p:cNvSpPr/>
              <p:nvPr/>
            </p:nvSpPr>
            <p:spPr bwMode="auto">
              <a:xfrm>
                <a:off x="5434013" y="3302001"/>
                <a:ext cx="479425" cy="115888"/>
              </a:xfrm>
              <a:custGeom>
                <a:avLst/>
                <a:gdLst>
                  <a:gd name="T0" fmla="*/ 31 w 127"/>
                  <a:gd name="T1" fmla="*/ 27 h 30"/>
                  <a:gd name="T2" fmla="*/ 3 w 127"/>
                  <a:gd name="T3" fmla="*/ 19 h 30"/>
                  <a:gd name="T4" fmla="*/ 10 w 127"/>
                  <a:gd name="T5" fmla="*/ 11 h 30"/>
                  <a:gd name="T6" fmla="*/ 28 w 127"/>
                  <a:gd name="T7" fmla="*/ 5 h 30"/>
                  <a:gd name="T8" fmla="*/ 68 w 127"/>
                  <a:gd name="T9" fmla="*/ 3 h 30"/>
                  <a:gd name="T10" fmla="*/ 104 w 127"/>
                  <a:gd name="T11" fmla="*/ 10 h 30"/>
                  <a:gd name="T12" fmla="*/ 113 w 127"/>
                  <a:gd name="T13" fmla="*/ 9 h 30"/>
                  <a:gd name="T14" fmla="*/ 122 w 127"/>
                  <a:gd name="T15" fmla="*/ 7 h 30"/>
                  <a:gd name="T16" fmla="*/ 123 w 127"/>
                  <a:gd name="T17" fmla="*/ 15 h 30"/>
                  <a:gd name="T18" fmla="*/ 123 w 127"/>
                  <a:gd name="T19" fmla="*/ 23 h 30"/>
                  <a:gd name="T20" fmla="*/ 116 w 127"/>
                  <a:gd name="T21" fmla="*/ 20 h 30"/>
                  <a:gd name="T22" fmla="*/ 111 w 127"/>
                  <a:gd name="T23" fmla="*/ 18 h 30"/>
                  <a:gd name="T24" fmla="*/ 98 w 127"/>
                  <a:gd name="T25" fmla="*/ 20 h 30"/>
                  <a:gd name="T26" fmla="*/ 63 w 127"/>
                  <a:gd name="T27" fmla="*/ 28 h 30"/>
                  <a:gd name="T28" fmla="*/ 31 w 127"/>
                  <a:gd name="T29" fmla="*/ 27 h 30"/>
                  <a:gd name="T30" fmla="*/ 31 w 127"/>
                  <a:gd name="T31" fmla="*/ 28 h 30"/>
                  <a:gd name="T32" fmla="*/ 67 w 127"/>
                  <a:gd name="T33" fmla="*/ 29 h 30"/>
                  <a:gd name="T34" fmla="*/ 99 w 127"/>
                  <a:gd name="T35" fmla="*/ 22 h 30"/>
                  <a:gd name="T36" fmla="*/ 107 w 127"/>
                  <a:gd name="T37" fmla="*/ 19 h 30"/>
                  <a:gd name="T38" fmla="*/ 115 w 127"/>
                  <a:gd name="T39" fmla="*/ 22 h 30"/>
                  <a:gd name="T40" fmla="*/ 123 w 127"/>
                  <a:gd name="T41" fmla="*/ 25 h 30"/>
                  <a:gd name="T42" fmla="*/ 124 w 127"/>
                  <a:gd name="T43" fmla="*/ 13 h 30"/>
                  <a:gd name="T44" fmla="*/ 121 w 127"/>
                  <a:gd name="T45" fmla="*/ 2 h 30"/>
                  <a:gd name="T46" fmla="*/ 115 w 127"/>
                  <a:gd name="T47" fmla="*/ 6 h 30"/>
                  <a:gd name="T48" fmla="*/ 106 w 127"/>
                  <a:gd name="T49" fmla="*/ 9 h 30"/>
                  <a:gd name="T50" fmla="*/ 97 w 127"/>
                  <a:gd name="T51" fmla="*/ 6 h 30"/>
                  <a:gd name="T52" fmla="*/ 62 w 127"/>
                  <a:gd name="T53" fmla="*/ 2 h 30"/>
                  <a:gd name="T54" fmla="*/ 25 w 127"/>
                  <a:gd name="T55" fmla="*/ 4 h 30"/>
                  <a:gd name="T56" fmla="*/ 7 w 127"/>
                  <a:gd name="T57" fmla="*/ 10 h 30"/>
                  <a:gd name="T58" fmla="*/ 0 w 127"/>
                  <a:gd name="T59" fmla="*/ 18 h 30"/>
                  <a:gd name="T60" fmla="*/ 4 w 127"/>
                  <a:gd name="T61" fmla="*/ 22 h 30"/>
                  <a:gd name="T62" fmla="*/ 12 w 127"/>
                  <a:gd name="T63" fmla="*/ 26 h 30"/>
                  <a:gd name="T64" fmla="*/ 31 w 127"/>
                  <a:gd name="T65" fmla="*/ 28 h 30"/>
                  <a:gd name="T66" fmla="*/ 31 w 127"/>
                  <a:gd name="T6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30">
                    <a:moveTo>
                      <a:pt x="31" y="27"/>
                    </a:moveTo>
                    <a:cubicBezTo>
                      <a:pt x="21" y="26"/>
                      <a:pt x="10" y="27"/>
                      <a:pt x="3" y="19"/>
                    </a:cubicBezTo>
                    <a:cubicBezTo>
                      <a:pt x="0" y="15"/>
                      <a:pt x="8" y="12"/>
                      <a:pt x="10" y="11"/>
                    </a:cubicBezTo>
                    <a:cubicBezTo>
                      <a:pt x="16" y="8"/>
                      <a:pt x="22" y="6"/>
                      <a:pt x="28" y="5"/>
                    </a:cubicBezTo>
                    <a:cubicBezTo>
                      <a:pt x="41" y="2"/>
                      <a:pt x="55" y="3"/>
                      <a:pt x="68" y="3"/>
                    </a:cubicBezTo>
                    <a:cubicBezTo>
                      <a:pt x="80" y="4"/>
                      <a:pt x="93" y="6"/>
                      <a:pt x="104" y="10"/>
                    </a:cubicBezTo>
                    <a:cubicBezTo>
                      <a:pt x="108" y="11"/>
                      <a:pt x="110" y="11"/>
                      <a:pt x="113" y="9"/>
                    </a:cubicBezTo>
                    <a:cubicBezTo>
                      <a:pt x="116" y="7"/>
                      <a:pt x="121" y="0"/>
                      <a:pt x="122" y="7"/>
                    </a:cubicBezTo>
                    <a:cubicBezTo>
                      <a:pt x="123" y="9"/>
                      <a:pt x="123" y="12"/>
                      <a:pt x="123" y="15"/>
                    </a:cubicBezTo>
                    <a:cubicBezTo>
                      <a:pt x="123" y="18"/>
                      <a:pt x="124" y="20"/>
                      <a:pt x="123" y="23"/>
                    </a:cubicBezTo>
                    <a:cubicBezTo>
                      <a:pt x="123" y="25"/>
                      <a:pt x="117" y="21"/>
                      <a:pt x="116" y="20"/>
                    </a:cubicBezTo>
                    <a:cubicBezTo>
                      <a:pt x="115" y="19"/>
                      <a:pt x="113" y="18"/>
                      <a:pt x="111" y="18"/>
                    </a:cubicBezTo>
                    <a:cubicBezTo>
                      <a:pt x="107" y="16"/>
                      <a:pt x="102" y="19"/>
                      <a:pt x="98" y="20"/>
                    </a:cubicBezTo>
                    <a:cubicBezTo>
                      <a:pt x="86" y="24"/>
                      <a:pt x="75" y="27"/>
                      <a:pt x="63" y="28"/>
                    </a:cubicBezTo>
                    <a:cubicBezTo>
                      <a:pt x="52" y="28"/>
                      <a:pt x="42" y="28"/>
                      <a:pt x="31" y="27"/>
                    </a:cubicBezTo>
                    <a:cubicBezTo>
                      <a:pt x="30" y="27"/>
                      <a:pt x="30" y="28"/>
                      <a:pt x="31" y="28"/>
                    </a:cubicBezTo>
                    <a:cubicBezTo>
                      <a:pt x="43" y="29"/>
                      <a:pt x="55" y="30"/>
                      <a:pt x="67" y="29"/>
                    </a:cubicBezTo>
                    <a:cubicBezTo>
                      <a:pt x="78" y="28"/>
                      <a:pt x="89" y="25"/>
                      <a:pt x="99" y="22"/>
                    </a:cubicBezTo>
                    <a:cubicBezTo>
                      <a:pt x="102" y="21"/>
                      <a:pt x="104" y="20"/>
                      <a:pt x="107" y="19"/>
                    </a:cubicBezTo>
                    <a:cubicBezTo>
                      <a:pt x="110" y="18"/>
                      <a:pt x="113" y="20"/>
                      <a:pt x="115" y="22"/>
                    </a:cubicBezTo>
                    <a:cubicBezTo>
                      <a:pt x="117" y="23"/>
                      <a:pt x="121" y="27"/>
                      <a:pt x="123" y="25"/>
                    </a:cubicBezTo>
                    <a:cubicBezTo>
                      <a:pt x="127" y="23"/>
                      <a:pt x="124" y="16"/>
                      <a:pt x="124" y="13"/>
                    </a:cubicBezTo>
                    <a:cubicBezTo>
                      <a:pt x="124" y="11"/>
                      <a:pt x="125" y="2"/>
                      <a:pt x="121" y="2"/>
                    </a:cubicBezTo>
                    <a:cubicBezTo>
                      <a:pt x="118" y="2"/>
                      <a:pt x="116" y="4"/>
                      <a:pt x="115" y="6"/>
                    </a:cubicBezTo>
                    <a:cubicBezTo>
                      <a:pt x="112" y="8"/>
                      <a:pt x="110" y="10"/>
                      <a:pt x="106" y="9"/>
                    </a:cubicBezTo>
                    <a:cubicBezTo>
                      <a:pt x="103" y="8"/>
                      <a:pt x="100" y="7"/>
                      <a:pt x="97" y="6"/>
                    </a:cubicBezTo>
                    <a:cubicBezTo>
                      <a:pt x="86" y="2"/>
                      <a:pt x="74" y="2"/>
                      <a:pt x="62" y="2"/>
                    </a:cubicBezTo>
                    <a:cubicBezTo>
                      <a:pt x="49" y="1"/>
                      <a:pt x="37" y="1"/>
                      <a:pt x="25" y="4"/>
                    </a:cubicBezTo>
                    <a:cubicBezTo>
                      <a:pt x="19" y="5"/>
                      <a:pt x="13" y="7"/>
                      <a:pt x="7" y="10"/>
                    </a:cubicBezTo>
                    <a:cubicBezTo>
                      <a:pt x="5" y="12"/>
                      <a:pt x="0" y="14"/>
                      <a:pt x="0" y="18"/>
                    </a:cubicBezTo>
                    <a:cubicBezTo>
                      <a:pt x="1" y="20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8"/>
                      <a:pt x="31" y="28"/>
                    </a:cubicBezTo>
                    <a:cubicBezTo>
                      <a:pt x="32" y="28"/>
                      <a:pt x="32" y="27"/>
                      <a:pt x="31" y="2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6" name="Freeform 133"/>
              <p:cNvSpPr/>
              <p:nvPr/>
            </p:nvSpPr>
            <p:spPr bwMode="auto">
              <a:xfrm>
                <a:off x="5864225" y="3368676"/>
                <a:ext cx="38100" cy="19050"/>
              </a:xfrm>
              <a:custGeom>
                <a:avLst/>
                <a:gdLst>
                  <a:gd name="T0" fmla="*/ 0 w 10"/>
                  <a:gd name="T1" fmla="*/ 0 h 5"/>
                  <a:gd name="T2" fmla="*/ 3 w 10"/>
                  <a:gd name="T3" fmla="*/ 2 h 5"/>
                  <a:gd name="T4" fmla="*/ 7 w 10"/>
                  <a:gd name="T5" fmla="*/ 4 h 5"/>
                  <a:gd name="T6" fmla="*/ 10 w 10"/>
                  <a:gd name="T7" fmla="*/ 5 h 5"/>
                  <a:gd name="T8" fmla="*/ 10 w 10"/>
                  <a:gd name="T9" fmla="*/ 4 h 5"/>
                  <a:gd name="T10" fmla="*/ 10 w 10"/>
                  <a:gd name="T11" fmla="*/ 4 h 5"/>
                  <a:gd name="T12" fmla="*/ 9 w 10"/>
                  <a:gd name="T13" fmla="*/ 4 h 5"/>
                  <a:gd name="T14" fmla="*/ 7 w 10"/>
                  <a:gd name="T15" fmla="*/ 3 h 5"/>
                  <a:gd name="T16" fmla="*/ 5 w 10"/>
                  <a:gd name="T17" fmla="*/ 2 h 5"/>
                  <a:gd name="T18" fmla="*/ 0 w 10"/>
                  <a:gd name="T19" fmla="*/ 0 h 5"/>
                  <a:gd name="T20" fmla="*/ 0 w 10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4" y="3"/>
                      <a:pt x="5" y="3"/>
                      <a:pt x="7" y="4"/>
                    </a:cubicBezTo>
                    <a:cubicBezTo>
                      <a:pt x="7" y="4"/>
                      <a:pt x="9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4" y="2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7" name="Freeform 134"/>
              <p:cNvSpPr/>
              <p:nvPr/>
            </p:nvSpPr>
            <p:spPr bwMode="auto">
              <a:xfrm>
                <a:off x="5867400" y="3355976"/>
                <a:ext cx="34925" cy="12700"/>
              </a:xfrm>
              <a:custGeom>
                <a:avLst/>
                <a:gdLst>
                  <a:gd name="T0" fmla="*/ 0 w 9"/>
                  <a:gd name="T1" fmla="*/ 1 h 3"/>
                  <a:gd name="T2" fmla="*/ 8 w 9"/>
                  <a:gd name="T3" fmla="*/ 3 h 3"/>
                  <a:gd name="T4" fmla="*/ 8 w 9"/>
                  <a:gd name="T5" fmla="*/ 2 h 3"/>
                  <a:gd name="T6" fmla="*/ 8 w 9"/>
                  <a:gd name="T7" fmla="*/ 2 h 3"/>
                  <a:gd name="T8" fmla="*/ 8 w 9"/>
                  <a:gd name="T9" fmla="*/ 3 h 3"/>
                  <a:gd name="T10" fmla="*/ 8 w 9"/>
                  <a:gd name="T11" fmla="*/ 3 h 3"/>
                  <a:gd name="T12" fmla="*/ 8 w 9"/>
                  <a:gd name="T13" fmla="*/ 2 h 3"/>
                  <a:gd name="T14" fmla="*/ 0 w 9"/>
                  <a:gd name="T15" fmla="*/ 0 h 3"/>
                  <a:gd name="T16" fmla="*/ 0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cubicBezTo>
                      <a:pt x="2" y="3"/>
                      <a:pt x="6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6" y="2"/>
                      <a:pt x="2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8" name="Freeform 135"/>
              <p:cNvSpPr/>
              <p:nvPr/>
            </p:nvSpPr>
            <p:spPr bwMode="auto">
              <a:xfrm>
                <a:off x="5872163" y="3352801"/>
                <a:ext cx="30163" cy="3175"/>
              </a:xfrm>
              <a:custGeom>
                <a:avLst/>
                <a:gdLst>
                  <a:gd name="T0" fmla="*/ 1 w 8"/>
                  <a:gd name="T1" fmla="*/ 0 h 1"/>
                  <a:gd name="T2" fmla="*/ 5 w 8"/>
                  <a:gd name="T3" fmla="*/ 1 h 1"/>
                  <a:gd name="T4" fmla="*/ 8 w 8"/>
                  <a:gd name="T5" fmla="*/ 0 h 1"/>
                  <a:gd name="T6" fmla="*/ 8 w 8"/>
                  <a:gd name="T7" fmla="*/ 0 h 1"/>
                  <a:gd name="T8" fmla="*/ 5 w 8"/>
                  <a:gd name="T9" fmla="*/ 0 h 1"/>
                  <a:gd name="T10" fmla="*/ 1 w 8"/>
                  <a:gd name="T11" fmla="*/ 0 h 1"/>
                  <a:gd name="T12" fmla="*/ 1 w 8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1" y="0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9" name="Freeform 136"/>
              <p:cNvSpPr/>
              <p:nvPr/>
            </p:nvSpPr>
            <p:spPr bwMode="auto">
              <a:xfrm>
                <a:off x="5872163" y="3336926"/>
                <a:ext cx="30163" cy="4763"/>
              </a:xfrm>
              <a:custGeom>
                <a:avLst/>
                <a:gdLst>
                  <a:gd name="T0" fmla="*/ 1 w 8"/>
                  <a:gd name="T1" fmla="*/ 1 h 1"/>
                  <a:gd name="T2" fmla="*/ 8 w 8"/>
                  <a:gd name="T3" fmla="*/ 1 h 1"/>
                  <a:gd name="T4" fmla="*/ 8 w 8"/>
                  <a:gd name="T5" fmla="*/ 0 h 1"/>
                  <a:gd name="T6" fmla="*/ 1 w 8"/>
                  <a:gd name="T7" fmla="*/ 1 h 1"/>
                  <a:gd name="T8" fmla="*/ 1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0" name="Freeform 137"/>
              <p:cNvSpPr/>
              <p:nvPr/>
            </p:nvSpPr>
            <p:spPr bwMode="auto">
              <a:xfrm>
                <a:off x="5856288" y="3322638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3 h 5"/>
                  <a:gd name="T4" fmla="*/ 11 w 11"/>
                  <a:gd name="T5" fmla="*/ 1 h 5"/>
                  <a:gd name="T6" fmla="*/ 11 w 11"/>
                  <a:gd name="T7" fmla="*/ 0 h 5"/>
                  <a:gd name="T8" fmla="*/ 7 w 11"/>
                  <a:gd name="T9" fmla="*/ 2 h 5"/>
                  <a:gd name="T10" fmla="*/ 1 w 11"/>
                  <a:gd name="T11" fmla="*/ 5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5" y="3"/>
                      <a:pt x="2" y="4"/>
                      <a:pt x="1" y="5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1" name="Freeform 138"/>
              <p:cNvSpPr/>
              <p:nvPr/>
            </p:nvSpPr>
            <p:spPr bwMode="auto">
              <a:xfrm>
                <a:off x="5562600" y="3344863"/>
                <a:ext cx="46038" cy="3492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2 h 9"/>
                  <a:gd name="T4" fmla="*/ 0 w 12"/>
                  <a:gd name="T5" fmla="*/ 2 h 9"/>
                  <a:gd name="T6" fmla="*/ 1 w 12"/>
                  <a:gd name="T7" fmla="*/ 3 h 9"/>
                  <a:gd name="T8" fmla="*/ 2 w 12"/>
                  <a:gd name="T9" fmla="*/ 5 h 9"/>
                  <a:gd name="T10" fmla="*/ 3 w 12"/>
                  <a:gd name="T11" fmla="*/ 8 h 9"/>
                  <a:gd name="T12" fmla="*/ 5 w 12"/>
                  <a:gd name="T13" fmla="*/ 9 h 9"/>
                  <a:gd name="T14" fmla="*/ 10 w 12"/>
                  <a:gd name="T15" fmla="*/ 8 h 9"/>
                  <a:gd name="T16" fmla="*/ 12 w 12"/>
                  <a:gd name="T17" fmla="*/ 7 h 9"/>
                  <a:gd name="T18" fmla="*/ 12 w 12"/>
                  <a:gd name="T19" fmla="*/ 5 h 9"/>
                  <a:gd name="T20" fmla="*/ 10 w 12"/>
                  <a:gd name="T21" fmla="*/ 3 h 9"/>
                  <a:gd name="T22" fmla="*/ 7 w 12"/>
                  <a:gd name="T23" fmla="*/ 0 h 9"/>
                  <a:gd name="T24" fmla="*/ 6 w 12"/>
                  <a:gd name="T25" fmla="*/ 1 h 9"/>
                  <a:gd name="T26" fmla="*/ 8 w 12"/>
                  <a:gd name="T27" fmla="*/ 3 h 9"/>
                  <a:gd name="T28" fmla="*/ 10 w 12"/>
                  <a:gd name="T29" fmla="*/ 4 h 9"/>
                  <a:gd name="T30" fmla="*/ 11 w 12"/>
                  <a:gd name="T31" fmla="*/ 7 h 9"/>
                  <a:gd name="T32" fmla="*/ 8 w 12"/>
                  <a:gd name="T33" fmla="*/ 8 h 9"/>
                  <a:gd name="T34" fmla="*/ 4 w 12"/>
                  <a:gd name="T35" fmla="*/ 8 h 9"/>
                  <a:gd name="T36" fmla="*/ 3 w 12"/>
                  <a:gd name="T37" fmla="*/ 6 h 9"/>
                  <a:gd name="T38" fmla="*/ 2 w 12"/>
                  <a:gd name="T39" fmla="*/ 3 h 9"/>
                  <a:gd name="T40" fmla="*/ 1 w 12"/>
                  <a:gd name="T41" fmla="*/ 2 h 9"/>
                  <a:gd name="T42" fmla="*/ 0 w 12"/>
                  <a:gd name="T43" fmla="*/ 2 h 9"/>
                  <a:gd name="T44" fmla="*/ 0 w 12"/>
                  <a:gd name="T45" fmla="*/ 2 h 9"/>
                  <a:gd name="T46" fmla="*/ 0 w 12"/>
                  <a:gd name="T47" fmla="*/ 2 h 9"/>
                  <a:gd name="T48" fmla="*/ 0 w 12"/>
                  <a:gd name="T4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9"/>
                      <a:pt x="5" y="9"/>
                    </a:cubicBezTo>
                    <a:cubicBezTo>
                      <a:pt x="6" y="9"/>
                      <a:pt x="8" y="8"/>
                      <a:pt x="10" y="8"/>
                    </a:cubicBezTo>
                    <a:cubicBezTo>
                      <a:pt x="10" y="8"/>
                      <a:pt x="11" y="8"/>
                      <a:pt x="12" y="7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3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6"/>
                      <a:pt x="11" y="7"/>
                    </a:cubicBezTo>
                    <a:cubicBezTo>
                      <a:pt x="11" y="8"/>
                      <a:pt x="9" y="8"/>
                      <a:pt x="8" y="8"/>
                    </a:cubicBezTo>
                    <a:cubicBezTo>
                      <a:pt x="7" y="8"/>
                      <a:pt x="5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2" name="Freeform 139"/>
              <p:cNvSpPr/>
              <p:nvPr/>
            </p:nvSpPr>
            <p:spPr bwMode="auto">
              <a:xfrm>
                <a:off x="5518150" y="3333751"/>
                <a:ext cx="6350" cy="73025"/>
              </a:xfrm>
              <a:custGeom>
                <a:avLst/>
                <a:gdLst>
                  <a:gd name="T0" fmla="*/ 0 w 2"/>
                  <a:gd name="T1" fmla="*/ 1 h 19"/>
                  <a:gd name="T2" fmla="*/ 1 w 2"/>
                  <a:gd name="T3" fmla="*/ 5 h 19"/>
                  <a:gd name="T4" fmla="*/ 1 w 2"/>
                  <a:gd name="T5" fmla="*/ 9 h 19"/>
                  <a:gd name="T6" fmla="*/ 2 w 2"/>
                  <a:gd name="T7" fmla="*/ 14 h 19"/>
                  <a:gd name="T8" fmla="*/ 1 w 2"/>
                  <a:gd name="T9" fmla="*/ 16 h 19"/>
                  <a:gd name="T10" fmla="*/ 1 w 2"/>
                  <a:gd name="T11" fmla="*/ 19 h 19"/>
                  <a:gd name="T12" fmla="*/ 1 w 2"/>
                  <a:gd name="T13" fmla="*/ 19 h 19"/>
                  <a:gd name="T14" fmla="*/ 2 w 2"/>
                  <a:gd name="T15" fmla="*/ 19 h 19"/>
                  <a:gd name="T16" fmla="*/ 2 w 2"/>
                  <a:gd name="T17" fmla="*/ 19 h 19"/>
                  <a:gd name="T18" fmla="*/ 2 w 2"/>
                  <a:gd name="T19" fmla="*/ 19 h 19"/>
                  <a:gd name="T20" fmla="*/ 2 w 2"/>
                  <a:gd name="T21" fmla="*/ 16 h 19"/>
                  <a:gd name="T22" fmla="*/ 2 w 2"/>
                  <a:gd name="T23" fmla="*/ 10 h 19"/>
                  <a:gd name="T24" fmla="*/ 1 w 2"/>
                  <a:gd name="T25" fmla="*/ 5 h 19"/>
                  <a:gd name="T26" fmla="*/ 1 w 2"/>
                  <a:gd name="T27" fmla="*/ 1 h 19"/>
                  <a:gd name="T28" fmla="*/ 0 w 2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1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1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4"/>
                      <a:pt x="2" y="12"/>
                      <a:pt x="2" y="10"/>
                    </a:cubicBezTo>
                    <a:cubicBezTo>
                      <a:pt x="2" y="8"/>
                      <a:pt x="1" y="6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3" name="Freeform 140"/>
              <p:cNvSpPr/>
              <p:nvPr/>
            </p:nvSpPr>
            <p:spPr bwMode="auto">
              <a:xfrm>
                <a:off x="5457825" y="3352801"/>
                <a:ext cx="25400" cy="19050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1 h 5"/>
                  <a:gd name="T4" fmla="*/ 7 w 7"/>
                  <a:gd name="T5" fmla="*/ 1 h 5"/>
                  <a:gd name="T6" fmla="*/ 7 w 7"/>
                  <a:gd name="T7" fmla="*/ 2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5" y="2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4" name="Freeform 141"/>
              <p:cNvSpPr/>
              <p:nvPr/>
            </p:nvSpPr>
            <p:spPr bwMode="auto">
              <a:xfrm>
                <a:off x="5589588" y="3556001"/>
                <a:ext cx="463550" cy="100013"/>
              </a:xfrm>
              <a:custGeom>
                <a:avLst/>
                <a:gdLst>
                  <a:gd name="T0" fmla="*/ 8 w 123"/>
                  <a:gd name="T1" fmla="*/ 7 h 26"/>
                  <a:gd name="T2" fmla="*/ 24 w 123"/>
                  <a:gd name="T3" fmla="*/ 2 h 26"/>
                  <a:gd name="T4" fmla="*/ 44 w 123"/>
                  <a:gd name="T5" fmla="*/ 0 h 26"/>
                  <a:gd name="T6" fmla="*/ 72 w 123"/>
                  <a:gd name="T7" fmla="*/ 0 h 26"/>
                  <a:gd name="T8" fmla="*/ 95 w 123"/>
                  <a:gd name="T9" fmla="*/ 4 h 26"/>
                  <a:gd name="T10" fmla="*/ 108 w 123"/>
                  <a:gd name="T11" fmla="*/ 7 h 26"/>
                  <a:gd name="T12" fmla="*/ 114 w 123"/>
                  <a:gd name="T13" fmla="*/ 3 h 26"/>
                  <a:gd name="T14" fmla="*/ 120 w 123"/>
                  <a:gd name="T15" fmla="*/ 0 h 26"/>
                  <a:gd name="T16" fmla="*/ 123 w 123"/>
                  <a:gd name="T17" fmla="*/ 5 h 26"/>
                  <a:gd name="T18" fmla="*/ 122 w 123"/>
                  <a:gd name="T19" fmla="*/ 15 h 26"/>
                  <a:gd name="T20" fmla="*/ 122 w 123"/>
                  <a:gd name="T21" fmla="*/ 22 h 26"/>
                  <a:gd name="T22" fmla="*/ 115 w 123"/>
                  <a:gd name="T23" fmla="*/ 19 h 26"/>
                  <a:gd name="T24" fmla="*/ 107 w 123"/>
                  <a:gd name="T25" fmla="*/ 15 h 26"/>
                  <a:gd name="T26" fmla="*/ 94 w 123"/>
                  <a:gd name="T27" fmla="*/ 19 h 26"/>
                  <a:gd name="T28" fmla="*/ 70 w 123"/>
                  <a:gd name="T29" fmla="*/ 25 h 26"/>
                  <a:gd name="T30" fmla="*/ 43 w 123"/>
                  <a:gd name="T31" fmla="*/ 26 h 26"/>
                  <a:gd name="T32" fmla="*/ 19 w 123"/>
                  <a:gd name="T33" fmla="*/ 24 h 26"/>
                  <a:gd name="T34" fmla="*/ 6 w 123"/>
                  <a:gd name="T35" fmla="*/ 20 h 26"/>
                  <a:gd name="T36" fmla="*/ 0 w 123"/>
                  <a:gd name="T37" fmla="*/ 15 h 26"/>
                  <a:gd name="T38" fmla="*/ 2 w 123"/>
                  <a:gd name="T39" fmla="*/ 11 h 26"/>
                  <a:gd name="T40" fmla="*/ 8 w 123"/>
                  <a:gd name="T41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6">
                    <a:moveTo>
                      <a:pt x="8" y="7"/>
                    </a:moveTo>
                    <a:cubicBezTo>
                      <a:pt x="8" y="7"/>
                      <a:pt x="17" y="4"/>
                      <a:pt x="24" y="2"/>
                    </a:cubicBezTo>
                    <a:cubicBezTo>
                      <a:pt x="30" y="0"/>
                      <a:pt x="44" y="0"/>
                      <a:pt x="44" y="0"/>
                    </a:cubicBezTo>
                    <a:cubicBezTo>
                      <a:pt x="45" y="0"/>
                      <a:pt x="67" y="0"/>
                      <a:pt x="72" y="0"/>
                    </a:cubicBezTo>
                    <a:cubicBezTo>
                      <a:pt x="77" y="0"/>
                      <a:pt x="93" y="3"/>
                      <a:pt x="95" y="4"/>
                    </a:cubicBezTo>
                    <a:cubicBezTo>
                      <a:pt x="98" y="4"/>
                      <a:pt x="105" y="8"/>
                      <a:pt x="108" y="7"/>
                    </a:cubicBezTo>
                    <a:cubicBezTo>
                      <a:pt x="110" y="7"/>
                      <a:pt x="113" y="4"/>
                      <a:pt x="114" y="3"/>
                    </a:cubicBezTo>
                    <a:cubicBezTo>
                      <a:pt x="115" y="2"/>
                      <a:pt x="119" y="0"/>
                      <a:pt x="120" y="0"/>
                    </a:cubicBezTo>
                    <a:cubicBezTo>
                      <a:pt x="121" y="0"/>
                      <a:pt x="123" y="3"/>
                      <a:pt x="123" y="5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1"/>
                      <a:pt x="122" y="22"/>
                    </a:cubicBezTo>
                    <a:cubicBezTo>
                      <a:pt x="121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7" y="15"/>
                    </a:cubicBezTo>
                    <a:cubicBezTo>
                      <a:pt x="104" y="16"/>
                      <a:pt x="94" y="19"/>
                      <a:pt x="94" y="19"/>
                    </a:cubicBezTo>
                    <a:cubicBezTo>
                      <a:pt x="94" y="19"/>
                      <a:pt x="78" y="24"/>
                      <a:pt x="70" y="25"/>
                    </a:cubicBezTo>
                    <a:cubicBezTo>
                      <a:pt x="63" y="26"/>
                      <a:pt x="48" y="26"/>
                      <a:pt x="43" y="26"/>
                    </a:cubicBezTo>
                    <a:cubicBezTo>
                      <a:pt x="37" y="26"/>
                      <a:pt x="20" y="24"/>
                      <a:pt x="19" y="24"/>
                    </a:cubicBezTo>
                    <a:cubicBezTo>
                      <a:pt x="17" y="24"/>
                      <a:pt x="8" y="22"/>
                      <a:pt x="6" y="20"/>
                    </a:cubicBezTo>
                    <a:cubicBezTo>
                      <a:pt x="4" y="19"/>
                      <a:pt x="0" y="15"/>
                      <a:pt x="0" y="15"/>
                    </a:cubicBezTo>
                    <a:cubicBezTo>
                      <a:pt x="0" y="14"/>
                      <a:pt x="1" y="12"/>
                      <a:pt x="2" y="11"/>
                    </a:cubicBezTo>
                    <a:cubicBezTo>
                      <a:pt x="3" y="11"/>
                      <a:pt x="8" y="7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5" name="Freeform 142"/>
              <p:cNvSpPr/>
              <p:nvPr/>
            </p:nvSpPr>
            <p:spPr bwMode="auto">
              <a:xfrm>
                <a:off x="5584825" y="3548063"/>
                <a:ext cx="479425" cy="111125"/>
              </a:xfrm>
              <a:custGeom>
                <a:avLst/>
                <a:gdLst>
                  <a:gd name="T0" fmla="*/ 32 w 127"/>
                  <a:gd name="T1" fmla="*/ 26 h 29"/>
                  <a:gd name="T2" fmla="*/ 3 w 127"/>
                  <a:gd name="T3" fmla="*/ 18 h 29"/>
                  <a:gd name="T4" fmla="*/ 11 w 127"/>
                  <a:gd name="T5" fmla="*/ 10 h 29"/>
                  <a:gd name="T6" fmla="*/ 29 w 127"/>
                  <a:gd name="T7" fmla="*/ 4 h 29"/>
                  <a:gd name="T8" fmla="*/ 68 w 127"/>
                  <a:gd name="T9" fmla="*/ 3 h 29"/>
                  <a:gd name="T10" fmla="*/ 104 w 127"/>
                  <a:gd name="T11" fmla="*/ 9 h 29"/>
                  <a:gd name="T12" fmla="*/ 113 w 127"/>
                  <a:gd name="T13" fmla="*/ 8 h 29"/>
                  <a:gd name="T14" fmla="*/ 123 w 127"/>
                  <a:gd name="T15" fmla="*/ 6 h 29"/>
                  <a:gd name="T16" fmla="*/ 123 w 127"/>
                  <a:gd name="T17" fmla="*/ 14 h 29"/>
                  <a:gd name="T18" fmla="*/ 123 w 127"/>
                  <a:gd name="T19" fmla="*/ 22 h 29"/>
                  <a:gd name="T20" fmla="*/ 116 w 127"/>
                  <a:gd name="T21" fmla="*/ 20 h 29"/>
                  <a:gd name="T22" fmla="*/ 111 w 127"/>
                  <a:gd name="T23" fmla="*/ 17 h 29"/>
                  <a:gd name="T24" fmla="*/ 98 w 127"/>
                  <a:gd name="T25" fmla="*/ 20 h 29"/>
                  <a:gd name="T26" fmla="*/ 63 w 127"/>
                  <a:gd name="T27" fmla="*/ 27 h 29"/>
                  <a:gd name="T28" fmla="*/ 32 w 127"/>
                  <a:gd name="T29" fmla="*/ 26 h 29"/>
                  <a:gd name="T30" fmla="*/ 32 w 127"/>
                  <a:gd name="T31" fmla="*/ 28 h 29"/>
                  <a:gd name="T32" fmla="*/ 67 w 127"/>
                  <a:gd name="T33" fmla="*/ 28 h 29"/>
                  <a:gd name="T34" fmla="*/ 99 w 127"/>
                  <a:gd name="T35" fmla="*/ 21 h 29"/>
                  <a:gd name="T36" fmla="*/ 107 w 127"/>
                  <a:gd name="T37" fmla="*/ 18 h 29"/>
                  <a:gd name="T38" fmla="*/ 115 w 127"/>
                  <a:gd name="T39" fmla="*/ 21 h 29"/>
                  <a:gd name="T40" fmla="*/ 123 w 127"/>
                  <a:gd name="T41" fmla="*/ 25 h 29"/>
                  <a:gd name="T42" fmla="*/ 124 w 127"/>
                  <a:gd name="T43" fmla="*/ 13 h 29"/>
                  <a:gd name="T44" fmla="*/ 121 w 127"/>
                  <a:gd name="T45" fmla="*/ 1 h 29"/>
                  <a:gd name="T46" fmla="*/ 115 w 127"/>
                  <a:gd name="T47" fmla="*/ 5 h 29"/>
                  <a:gd name="T48" fmla="*/ 106 w 127"/>
                  <a:gd name="T49" fmla="*/ 8 h 29"/>
                  <a:gd name="T50" fmla="*/ 97 w 127"/>
                  <a:gd name="T51" fmla="*/ 5 h 29"/>
                  <a:gd name="T52" fmla="*/ 62 w 127"/>
                  <a:gd name="T53" fmla="*/ 1 h 29"/>
                  <a:gd name="T54" fmla="*/ 25 w 127"/>
                  <a:gd name="T55" fmla="*/ 3 h 29"/>
                  <a:gd name="T56" fmla="*/ 7 w 127"/>
                  <a:gd name="T57" fmla="*/ 10 h 29"/>
                  <a:gd name="T58" fmla="*/ 1 w 127"/>
                  <a:gd name="T59" fmla="*/ 17 h 29"/>
                  <a:gd name="T60" fmla="*/ 5 w 127"/>
                  <a:gd name="T61" fmla="*/ 22 h 29"/>
                  <a:gd name="T62" fmla="*/ 12 w 127"/>
                  <a:gd name="T63" fmla="*/ 26 h 29"/>
                  <a:gd name="T64" fmla="*/ 32 w 127"/>
                  <a:gd name="T65" fmla="*/ 28 h 29"/>
                  <a:gd name="T66" fmla="*/ 32 w 127"/>
                  <a:gd name="T6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29">
                    <a:moveTo>
                      <a:pt x="32" y="26"/>
                    </a:moveTo>
                    <a:cubicBezTo>
                      <a:pt x="21" y="25"/>
                      <a:pt x="10" y="26"/>
                      <a:pt x="3" y="18"/>
                    </a:cubicBezTo>
                    <a:cubicBezTo>
                      <a:pt x="0" y="14"/>
                      <a:pt x="9" y="11"/>
                      <a:pt x="11" y="10"/>
                    </a:cubicBezTo>
                    <a:cubicBezTo>
                      <a:pt x="16" y="7"/>
                      <a:pt x="22" y="5"/>
                      <a:pt x="29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0" y="3"/>
                      <a:pt x="93" y="5"/>
                      <a:pt x="104" y="9"/>
                    </a:cubicBezTo>
                    <a:cubicBezTo>
                      <a:pt x="108" y="11"/>
                      <a:pt x="110" y="10"/>
                      <a:pt x="113" y="8"/>
                    </a:cubicBezTo>
                    <a:cubicBezTo>
                      <a:pt x="116" y="6"/>
                      <a:pt x="121" y="0"/>
                      <a:pt x="123" y="6"/>
                    </a:cubicBezTo>
                    <a:cubicBezTo>
                      <a:pt x="123" y="9"/>
                      <a:pt x="123" y="12"/>
                      <a:pt x="123" y="14"/>
                    </a:cubicBezTo>
                    <a:cubicBezTo>
                      <a:pt x="123" y="17"/>
                      <a:pt x="124" y="20"/>
                      <a:pt x="123" y="22"/>
                    </a:cubicBezTo>
                    <a:cubicBezTo>
                      <a:pt x="123" y="25"/>
                      <a:pt x="117" y="20"/>
                      <a:pt x="116" y="20"/>
                    </a:cubicBezTo>
                    <a:cubicBezTo>
                      <a:pt x="115" y="18"/>
                      <a:pt x="113" y="18"/>
                      <a:pt x="111" y="17"/>
                    </a:cubicBezTo>
                    <a:cubicBezTo>
                      <a:pt x="107" y="16"/>
                      <a:pt x="102" y="18"/>
                      <a:pt x="98" y="20"/>
                    </a:cubicBezTo>
                    <a:cubicBezTo>
                      <a:pt x="86" y="24"/>
                      <a:pt x="75" y="26"/>
                      <a:pt x="63" y="27"/>
                    </a:cubicBezTo>
                    <a:cubicBezTo>
                      <a:pt x="52" y="28"/>
                      <a:pt x="42" y="27"/>
                      <a:pt x="32" y="26"/>
                    </a:cubicBezTo>
                    <a:cubicBezTo>
                      <a:pt x="31" y="26"/>
                      <a:pt x="31" y="28"/>
                      <a:pt x="32" y="28"/>
                    </a:cubicBezTo>
                    <a:cubicBezTo>
                      <a:pt x="43" y="29"/>
                      <a:pt x="55" y="29"/>
                      <a:pt x="67" y="28"/>
                    </a:cubicBezTo>
                    <a:cubicBezTo>
                      <a:pt x="78" y="27"/>
                      <a:pt x="89" y="24"/>
                      <a:pt x="99" y="21"/>
                    </a:cubicBezTo>
                    <a:cubicBezTo>
                      <a:pt x="102" y="20"/>
                      <a:pt x="104" y="19"/>
                      <a:pt x="107" y="18"/>
                    </a:cubicBezTo>
                    <a:cubicBezTo>
                      <a:pt x="110" y="18"/>
                      <a:pt x="113" y="19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7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1"/>
                    </a:cubicBezTo>
                    <a:cubicBezTo>
                      <a:pt x="119" y="1"/>
                      <a:pt x="116" y="3"/>
                      <a:pt x="115" y="5"/>
                    </a:cubicBezTo>
                    <a:cubicBezTo>
                      <a:pt x="112" y="7"/>
                      <a:pt x="110" y="9"/>
                      <a:pt x="106" y="8"/>
                    </a:cubicBezTo>
                    <a:cubicBezTo>
                      <a:pt x="103" y="7"/>
                      <a:pt x="100" y="6"/>
                      <a:pt x="97" y="5"/>
                    </a:cubicBezTo>
                    <a:cubicBezTo>
                      <a:pt x="86" y="2"/>
                      <a:pt x="74" y="1"/>
                      <a:pt x="62" y="1"/>
                    </a:cubicBezTo>
                    <a:cubicBezTo>
                      <a:pt x="50" y="1"/>
                      <a:pt x="37" y="1"/>
                      <a:pt x="25" y="3"/>
                    </a:cubicBezTo>
                    <a:cubicBezTo>
                      <a:pt x="19" y="4"/>
                      <a:pt x="13" y="7"/>
                      <a:pt x="7" y="10"/>
                    </a:cubicBezTo>
                    <a:cubicBezTo>
                      <a:pt x="5" y="11"/>
                      <a:pt x="0" y="14"/>
                      <a:pt x="1" y="17"/>
                    </a:cubicBezTo>
                    <a:cubicBezTo>
                      <a:pt x="1" y="19"/>
                      <a:pt x="3" y="21"/>
                      <a:pt x="5" y="22"/>
                    </a:cubicBezTo>
                    <a:cubicBezTo>
                      <a:pt x="7" y="23"/>
                      <a:pt x="10" y="25"/>
                      <a:pt x="12" y="26"/>
                    </a:cubicBezTo>
                    <a:cubicBezTo>
                      <a:pt x="19" y="27"/>
                      <a:pt x="25" y="27"/>
                      <a:pt x="32" y="28"/>
                    </a:cubicBezTo>
                    <a:cubicBezTo>
                      <a:pt x="33" y="28"/>
                      <a:pt x="33" y="26"/>
                      <a:pt x="32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6" name="Freeform 143"/>
              <p:cNvSpPr/>
              <p:nvPr/>
            </p:nvSpPr>
            <p:spPr bwMode="auto">
              <a:xfrm>
                <a:off x="6015038" y="3609976"/>
                <a:ext cx="38100" cy="19050"/>
              </a:xfrm>
              <a:custGeom>
                <a:avLst/>
                <a:gdLst>
                  <a:gd name="T0" fmla="*/ 0 w 10"/>
                  <a:gd name="T1" fmla="*/ 1 h 5"/>
                  <a:gd name="T2" fmla="*/ 3 w 10"/>
                  <a:gd name="T3" fmla="*/ 2 h 5"/>
                  <a:gd name="T4" fmla="*/ 7 w 10"/>
                  <a:gd name="T5" fmla="*/ 4 h 5"/>
                  <a:gd name="T6" fmla="*/ 10 w 10"/>
                  <a:gd name="T7" fmla="*/ 5 h 5"/>
                  <a:gd name="T8" fmla="*/ 10 w 10"/>
                  <a:gd name="T9" fmla="*/ 5 h 5"/>
                  <a:gd name="T10" fmla="*/ 10 w 10"/>
                  <a:gd name="T11" fmla="*/ 4 h 5"/>
                  <a:gd name="T12" fmla="*/ 10 w 10"/>
                  <a:gd name="T13" fmla="*/ 5 h 5"/>
                  <a:gd name="T14" fmla="*/ 8 w 10"/>
                  <a:gd name="T15" fmla="*/ 4 h 5"/>
                  <a:gd name="T16" fmla="*/ 5 w 10"/>
                  <a:gd name="T17" fmla="*/ 3 h 5"/>
                  <a:gd name="T18" fmla="*/ 0 w 10"/>
                  <a:gd name="T19" fmla="*/ 0 h 5"/>
                  <a:gd name="T20" fmla="*/ 0 w 10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0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4" y="3"/>
                      <a:pt x="6" y="3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9" y="4"/>
                      <a:pt x="10" y="5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7" name="Freeform 144"/>
              <p:cNvSpPr/>
              <p:nvPr/>
            </p:nvSpPr>
            <p:spPr bwMode="auto">
              <a:xfrm>
                <a:off x="6018213" y="3598863"/>
                <a:ext cx="34925" cy="11113"/>
              </a:xfrm>
              <a:custGeom>
                <a:avLst/>
                <a:gdLst>
                  <a:gd name="T0" fmla="*/ 0 w 9"/>
                  <a:gd name="T1" fmla="*/ 1 h 3"/>
                  <a:gd name="T2" fmla="*/ 8 w 9"/>
                  <a:gd name="T3" fmla="*/ 3 h 3"/>
                  <a:gd name="T4" fmla="*/ 8 w 9"/>
                  <a:gd name="T5" fmla="*/ 2 h 3"/>
                  <a:gd name="T6" fmla="*/ 8 w 9"/>
                  <a:gd name="T7" fmla="*/ 2 h 3"/>
                  <a:gd name="T8" fmla="*/ 8 w 9"/>
                  <a:gd name="T9" fmla="*/ 3 h 3"/>
                  <a:gd name="T10" fmla="*/ 8 w 9"/>
                  <a:gd name="T11" fmla="*/ 3 h 3"/>
                  <a:gd name="T12" fmla="*/ 8 w 9"/>
                  <a:gd name="T13" fmla="*/ 2 h 3"/>
                  <a:gd name="T14" fmla="*/ 0 w 9"/>
                  <a:gd name="T15" fmla="*/ 1 h 3"/>
                  <a:gd name="T16" fmla="*/ 0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cubicBezTo>
                      <a:pt x="2" y="3"/>
                      <a:pt x="6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6" y="2"/>
                      <a:pt x="2" y="3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8" name="Freeform 145"/>
              <p:cNvSpPr/>
              <p:nvPr/>
            </p:nvSpPr>
            <p:spPr bwMode="auto">
              <a:xfrm>
                <a:off x="6022975" y="3594101"/>
                <a:ext cx="30163" cy="4763"/>
              </a:xfrm>
              <a:custGeom>
                <a:avLst/>
                <a:gdLst>
                  <a:gd name="T0" fmla="*/ 1 w 8"/>
                  <a:gd name="T1" fmla="*/ 1 h 1"/>
                  <a:gd name="T2" fmla="*/ 5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5 w 8"/>
                  <a:gd name="T9" fmla="*/ 0 h 1"/>
                  <a:gd name="T10" fmla="*/ 1 w 8"/>
                  <a:gd name="T11" fmla="*/ 0 h 1"/>
                  <a:gd name="T12" fmla="*/ 1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9" name="Freeform 146"/>
              <p:cNvSpPr/>
              <p:nvPr/>
            </p:nvSpPr>
            <p:spPr bwMode="auto">
              <a:xfrm>
                <a:off x="6022975" y="3578226"/>
                <a:ext cx="30163" cy="7938"/>
              </a:xfrm>
              <a:custGeom>
                <a:avLst/>
                <a:gdLst>
                  <a:gd name="T0" fmla="*/ 1 w 8"/>
                  <a:gd name="T1" fmla="*/ 1 h 2"/>
                  <a:gd name="T2" fmla="*/ 8 w 8"/>
                  <a:gd name="T3" fmla="*/ 1 h 2"/>
                  <a:gd name="T4" fmla="*/ 8 w 8"/>
                  <a:gd name="T5" fmla="*/ 0 h 2"/>
                  <a:gd name="T6" fmla="*/ 1 w 8"/>
                  <a:gd name="T7" fmla="*/ 1 h 2"/>
                  <a:gd name="T8" fmla="*/ 1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1" y="1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0" name="Freeform 147"/>
              <p:cNvSpPr/>
              <p:nvPr/>
            </p:nvSpPr>
            <p:spPr bwMode="auto">
              <a:xfrm>
                <a:off x="6007100" y="3563938"/>
                <a:ext cx="41275" cy="22225"/>
              </a:xfrm>
              <a:custGeom>
                <a:avLst/>
                <a:gdLst>
                  <a:gd name="T0" fmla="*/ 1 w 11"/>
                  <a:gd name="T1" fmla="*/ 5 h 6"/>
                  <a:gd name="T2" fmla="*/ 6 w 11"/>
                  <a:gd name="T3" fmla="*/ 3 h 6"/>
                  <a:gd name="T4" fmla="*/ 11 w 11"/>
                  <a:gd name="T5" fmla="*/ 1 h 6"/>
                  <a:gd name="T6" fmla="*/ 11 w 11"/>
                  <a:gd name="T7" fmla="*/ 1 h 6"/>
                  <a:gd name="T8" fmla="*/ 7 w 11"/>
                  <a:gd name="T9" fmla="*/ 2 h 6"/>
                  <a:gd name="T10" fmla="*/ 1 w 11"/>
                  <a:gd name="T11" fmla="*/ 5 h 6"/>
                  <a:gd name="T12" fmla="*/ 1 w 11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1" y="5"/>
                    </a:move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5" y="3"/>
                      <a:pt x="3" y="4"/>
                      <a:pt x="1" y="5"/>
                    </a:cubicBezTo>
                    <a:cubicBezTo>
                      <a:pt x="0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1" name="Freeform 148"/>
              <p:cNvSpPr/>
              <p:nvPr/>
            </p:nvSpPr>
            <p:spPr bwMode="auto">
              <a:xfrm>
                <a:off x="5713413" y="3590926"/>
                <a:ext cx="46038" cy="30163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1 h 8"/>
                  <a:gd name="T4" fmla="*/ 0 w 12"/>
                  <a:gd name="T5" fmla="*/ 1 h 8"/>
                  <a:gd name="T6" fmla="*/ 1 w 12"/>
                  <a:gd name="T7" fmla="*/ 2 h 8"/>
                  <a:gd name="T8" fmla="*/ 2 w 12"/>
                  <a:gd name="T9" fmla="*/ 4 h 8"/>
                  <a:gd name="T10" fmla="*/ 3 w 12"/>
                  <a:gd name="T11" fmla="*/ 7 h 8"/>
                  <a:gd name="T12" fmla="*/ 5 w 12"/>
                  <a:gd name="T13" fmla="*/ 8 h 8"/>
                  <a:gd name="T14" fmla="*/ 10 w 12"/>
                  <a:gd name="T15" fmla="*/ 7 h 8"/>
                  <a:gd name="T16" fmla="*/ 12 w 12"/>
                  <a:gd name="T17" fmla="*/ 6 h 8"/>
                  <a:gd name="T18" fmla="*/ 12 w 12"/>
                  <a:gd name="T19" fmla="*/ 4 h 8"/>
                  <a:gd name="T20" fmla="*/ 10 w 12"/>
                  <a:gd name="T21" fmla="*/ 2 h 8"/>
                  <a:gd name="T22" fmla="*/ 7 w 12"/>
                  <a:gd name="T23" fmla="*/ 0 h 8"/>
                  <a:gd name="T24" fmla="*/ 6 w 12"/>
                  <a:gd name="T25" fmla="*/ 0 h 8"/>
                  <a:gd name="T26" fmla="*/ 8 w 12"/>
                  <a:gd name="T27" fmla="*/ 2 h 8"/>
                  <a:gd name="T28" fmla="*/ 10 w 12"/>
                  <a:gd name="T29" fmla="*/ 3 h 8"/>
                  <a:gd name="T30" fmla="*/ 11 w 12"/>
                  <a:gd name="T31" fmla="*/ 6 h 8"/>
                  <a:gd name="T32" fmla="*/ 8 w 12"/>
                  <a:gd name="T33" fmla="*/ 7 h 8"/>
                  <a:gd name="T34" fmla="*/ 4 w 12"/>
                  <a:gd name="T35" fmla="*/ 7 h 8"/>
                  <a:gd name="T36" fmla="*/ 3 w 12"/>
                  <a:gd name="T37" fmla="*/ 5 h 8"/>
                  <a:gd name="T38" fmla="*/ 2 w 12"/>
                  <a:gd name="T39" fmla="*/ 3 h 8"/>
                  <a:gd name="T40" fmla="*/ 1 w 12"/>
                  <a:gd name="T41" fmla="*/ 1 h 8"/>
                  <a:gd name="T42" fmla="*/ 1 w 12"/>
                  <a:gd name="T43" fmla="*/ 1 h 8"/>
                  <a:gd name="T44" fmla="*/ 0 w 12"/>
                  <a:gd name="T45" fmla="*/ 1 h 8"/>
                  <a:gd name="T46" fmla="*/ 1 w 12"/>
                  <a:gd name="T47" fmla="*/ 1 h 8"/>
                  <a:gd name="T48" fmla="*/ 0 w 12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8" y="8"/>
                      <a:pt x="10" y="7"/>
                    </a:cubicBezTo>
                    <a:cubicBezTo>
                      <a:pt x="11" y="7"/>
                      <a:pt x="12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ubicBezTo>
                      <a:pt x="11" y="7"/>
                      <a:pt x="9" y="7"/>
                      <a:pt x="8" y="7"/>
                    </a:cubicBezTo>
                    <a:cubicBezTo>
                      <a:pt x="7" y="7"/>
                      <a:pt x="5" y="8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2" name="Freeform 149"/>
              <p:cNvSpPr/>
              <p:nvPr/>
            </p:nvSpPr>
            <p:spPr bwMode="auto">
              <a:xfrm>
                <a:off x="5668963" y="3578226"/>
                <a:ext cx="6350" cy="73025"/>
              </a:xfrm>
              <a:custGeom>
                <a:avLst/>
                <a:gdLst>
                  <a:gd name="T0" fmla="*/ 0 w 2"/>
                  <a:gd name="T1" fmla="*/ 0 h 19"/>
                  <a:gd name="T2" fmla="*/ 1 w 2"/>
                  <a:gd name="T3" fmla="*/ 4 h 19"/>
                  <a:gd name="T4" fmla="*/ 1 w 2"/>
                  <a:gd name="T5" fmla="*/ 9 h 19"/>
                  <a:gd name="T6" fmla="*/ 2 w 2"/>
                  <a:gd name="T7" fmla="*/ 13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8 h 19"/>
                  <a:gd name="T14" fmla="*/ 2 w 2"/>
                  <a:gd name="T15" fmla="*/ 19 h 19"/>
                  <a:gd name="T16" fmla="*/ 2 w 2"/>
                  <a:gd name="T17" fmla="*/ 18 h 19"/>
                  <a:gd name="T18" fmla="*/ 2 w 2"/>
                  <a:gd name="T19" fmla="*/ 18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1 w 2"/>
                  <a:gd name="T27" fmla="*/ 0 h 19"/>
                  <a:gd name="T28" fmla="*/ 0 w 2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1" y="16"/>
                    </a:cubicBezTo>
                    <a:cubicBezTo>
                      <a:pt x="1" y="16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3" name="Freeform 150"/>
              <p:cNvSpPr/>
              <p:nvPr/>
            </p:nvSpPr>
            <p:spPr bwMode="auto">
              <a:xfrm>
                <a:off x="5608638" y="3598863"/>
                <a:ext cx="25400" cy="19050"/>
              </a:xfrm>
              <a:custGeom>
                <a:avLst/>
                <a:gdLst>
                  <a:gd name="T0" fmla="*/ 0 w 7"/>
                  <a:gd name="T1" fmla="*/ 2 h 5"/>
                  <a:gd name="T2" fmla="*/ 3 w 7"/>
                  <a:gd name="T3" fmla="*/ 0 h 5"/>
                  <a:gd name="T4" fmla="*/ 7 w 7"/>
                  <a:gd name="T5" fmla="*/ 1 h 5"/>
                  <a:gd name="T6" fmla="*/ 7 w 7"/>
                  <a:gd name="T7" fmla="*/ 1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5" y="3"/>
                      <a:pt x="5" y="4"/>
                      <a:pt x="3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4" name="Freeform 151"/>
              <p:cNvSpPr/>
              <p:nvPr/>
            </p:nvSpPr>
            <p:spPr bwMode="auto">
              <a:xfrm>
                <a:off x="6037263" y="3206751"/>
                <a:ext cx="463550" cy="103188"/>
              </a:xfrm>
              <a:custGeom>
                <a:avLst/>
                <a:gdLst>
                  <a:gd name="T0" fmla="*/ 9 w 123"/>
                  <a:gd name="T1" fmla="*/ 7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6 w 123"/>
                  <a:gd name="T9" fmla="*/ 4 h 27"/>
                  <a:gd name="T10" fmla="*/ 108 w 123"/>
                  <a:gd name="T11" fmla="*/ 7 h 27"/>
                  <a:gd name="T12" fmla="*/ 114 w 123"/>
                  <a:gd name="T13" fmla="*/ 3 h 27"/>
                  <a:gd name="T14" fmla="*/ 120 w 123"/>
                  <a:gd name="T15" fmla="*/ 0 h 27"/>
                  <a:gd name="T16" fmla="*/ 123 w 123"/>
                  <a:gd name="T17" fmla="*/ 5 h 27"/>
                  <a:gd name="T18" fmla="*/ 123 w 123"/>
                  <a:gd name="T19" fmla="*/ 15 h 27"/>
                  <a:gd name="T20" fmla="*/ 122 w 123"/>
                  <a:gd name="T21" fmla="*/ 22 h 27"/>
                  <a:gd name="T22" fmla="*/ 115 w 123"/>
                  <a:gd name="T23" fmla="*/ 19 h 27"/>
                  <a:gd name="T24" fmla="*/ 107 w 123"/>
                  <a:gd name="T25" fmla="*/ 16 h 27"/>
                  <a:gd name="T26" fmla="*/ 94 w 123"/>
                  <a:gd name="T27" fmla="*/ 20 h 27"/>
                  <a:gd name="T28" fmla="*/ 71 w 123"/>
                  <a:gd name="T29" fmla="*/ 25 h 27"/>
                  <a:gd name="T30" fmla="*/ 43 w 123"/>
                  <a:gd name="T31" fmla="*/ 26 h 27"/>
                  <a:gd name="T32" fmla="*/ 19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1 h 27"/>
                  <a:gd name="T40" fmla="*/ 9 w 123"/>
                  <a:gd name="T4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9" y="7"/>
                    </a:moveTo>
                    <a:cubicBezTo>
                      <a:pt x="9" y="7"/>
                      <a:pt x="17" y="4"/>
                      <a:pt x="24" y="2"/>
                    </a:cubicBezTo>
                    <a:cubicBezTo>
                      <a:pt x="30" y="1"/>
                      <a:pt x="44" y="0"/>
                      <a:pt x="44" y="0"/>
                    </a:cubicBezTo>
                    <a:cubicBezTo>
                      <a:pt x="45" y="0"/>
                      <a:pt x="68" y="0"/>
                      <a:pt x="72" y="0"/>
                    </a:cubicBezTo>
                    <a:cubicBezTo>
                      <a:pt x="77" y="0"/>
                      <a:pt x="94" y="4"/>
                      <a:pt x="96" y="4"/>
                    </a:cubicBezTo>
                    <a:cubicBezTo>
                      <a:pt x="98" y="5"/>
                      <a:pt x="106" y="8"/>
                      <a:pt x="108" y="7"/>
                    </a:cubicBezTo>
                    <a:cubicBezTo>
                      <a:pt x="111" y="7"/>
                      <a:pt x="113" y="4"/>
                      <a:pt x="114" y="3"/>
                    </a:cubicBezTo>
                    <a:cubicBezTo>
                      <a:pt x="115" y="3"/>
                      <a:pt x="119" y="0"/>
                      <a:pt x="120" y="0"/>
                    </a:cubicBezTo>
                    <a:cubicBezTo>
                      <a:pt x="121" y="1"/>
                      <a:pt x="123" y="4"/>
                      <a:pt x="123" y="5"/>
                    </a:cubicBezTo>
                    <a:cubicBezTo>
                      <a:pt x="123" y="7"/>
                      <a:pt x="122" y="14"/>
                      <a:pt x="123" y="15"/>
                    </a:cubicBezTo>
                    <a:cubicBezTo>
                      <a:pt x="123" y="16"/>
                      <a:pt x="123" y="22"/>
                      <a:pt x="122" y="22"/>
                    </a:cubicBezTo>
                    <a:cubicBezTo>
                      <a:pt x="121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7" y="16"/>
                    </a:cubicBezTo>
                    <a:cubicBezTo>
                      <a:pt x="105" y="16"/>
                      <a:pt x="94" y="20"/>
                      <a:pt x="94" y="20"/>
                    </a:cubicBezTo>
                    <a:cubicBezTo>
                      <a:pt x="94" y="20"/>
                      <a:pt x="78" y="24"/>
                      <a:pt x="71" y="25"/>
                    </a:cubicBezTo>
                    <a:cubicBezTo>
                      <a:pt x="63" y="27"/>
                      <a:pt x="48" y="26"/>
                      <a:pt x="43" y="26"/>
                    </a:cubicBezTo>
                    <a:cubicBezTo>
                      <a:pt x="38" y="26"/>
                      <a:pt x="21" y="25"/>
                      <a:pt x="19" y="25"/>
                    </a:cubicBezTo>
                    <a:cubicBezTo>
                      <a:pt x="17" y="24"/>
                      <a:pt x="8" y="22"/>
                      <a:pt x="6" y="21"/>
                    </a:cubicBezTo>
                    <a:cubicBezTo>
                      <a:pt x="5" y="19"/>
                      <a:pt x="0" y="15"/>
                      <a:pt x="0" y="15"/>
                    </a:cubicBezTo>
                    <a:cubicBezTo>
                      <a:pt x="1" y="14"/>
                      <a:pt x="1" y="12"/>
                      <a:pt x="2" y="11"/>
                    </a:cubicBezTo>
                    <a:cubicBezTo>
                      <a:pt x="3" y="11"/>
                      <a:pt x="9" y="7"/>
                      <a:pt x="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5" name="Freeform 152"/>
              <p:cNvSpPr/>
              <p:nvPr/>
            </p:nvSpPr>
            <p:spPr bwMode="auto">
              <a:xfrm>
                <a:off x="6034088" y="3198813"/>
                <a:ext cx="477838" cy="115888"/>
              </a:xfrm>
              <a:custGeom>
                <a:avLst/>
                <a:gdLst>
                  <a:gd name="T0" fmla="*/ 32 w 127"/>
                  <a:gd name="T1" fmla="*/ 26 h 30"/>
                  <a:gd name="T2" fmla="*/ 3 w 127"/>
                  <a:gd name="T3" fmla="*/ 18 h 30"/>
                  <a:gd name="T4" fmla="*/ 11 w 127"/>
                  <a:gd name="T5" fmla="*/ 10 h 30"/>
                  <a:gd name="T6" fmla="*/ 29 w 127"/>
                  <a:gd name="T7" fmla="*/ 4 h 30"/>
                  <a:gd name="T8" fmla="*/ 68 w 127"/>
                  <a:gd name="T9" fmla="*/ 3 h 30"/>
                  <a:gd name="T10" fmla="*/ 105 w 127"/>
                  <a:gd name="T11" fmla="*/ 10 h 30"/>
                  <a:gd name="T12" fmla="*/ 113 w 127"/>
                  <a:gd name="T13" fmla="*/ 8 h 30"/>
                  <a:gd name="T14" fmla="*/ 123 w 127"/>
                  <a:gd name="T15" fmla="*/ 6 h 30"/>
                  <a:gd name="T16" fmla="*/ 123 w 127"/>
                  <a:gd name="T17" fmla="*/ 15 h 30"/>
                  <a:gd name="T18" fmla="*/ 123 w 127"/>
                  <a:gd name="T19" fmla="*/ 22 h 30"/>
                  <a:gd name="T20" fmla="*/ 116 w 127"/>
                  <a:gd name="T21" fmla="*/ 20 h 30"/>
                  <a:gd name="T22" fmla="*/ 111 w 127"/>
                  <a:gd name="T23" fmla="*/ 17 h 30"/>
                  <a:gd name="T24" fmla="*/ 98 w 127"/>
                  <a:gd name="T25" fmla="*/ 20 h 30"/>
                  <a:gd name="T26" fmla="*/ 63 w 127"/>
                  <a:gd name="T27" fmla="*/ 27 h 30"/>
                  <a:gd name="T28" fmla="*/ 32 w 127"/>
                  <a:gd name="T29" fmla="*/ 26 h 30"/>
                  <a:gd name="T30" fmla="*/ 32 w 127"/>
                  <a:gd name="T31" fmla="*/ 28 h 30"/>
                  <a:gd name="T32" fmla="*/ 67 w 127"/>
                  <a:gd name="T33" fmla="*/ 29 h 30"/>
                  <a:gd name="T34" fmla="*/ 100 w 127"/>
                  <a:gd name="T35" fmla="*/ 21 h 30"/>
                  <a:gd name="T36" fmla="*/ 107 w 127"/>
                  <a:gd name="T37" fmla="*/ 19 h 30"/>
                  <a:gd name="T38" fmla="*/ 116 w 127"/>
                  <a:gd name="T39" fmla="*/ 21 h 30"/>
                  <a:gd name="T40" fmla="*/ 123 w 127"/>
                  <a:gd name="T41" fmla="*/ 25 h 30"/>
                  <a:gd name="T42" fmla="*/ 125 w 127"/>
                  <a:gd name="T43" fmla="*/ 13 h 30"/>
                  <a:gd name="T44" fmla="*/ 121 w 127"/>
                  <a:gd name="T45" fmla="*/ 2 h 30"/>
                  <a:gd name="T46" fmla="*/ 115 w 127"/>
                  <a:gd name="T47" fmla="*/ 5 h 30"/>
                  <a:gd name="T48" fmla="*/ 106 w 127"/>
                  <a:gd name="T49" fmla="*/ 9 h 30"/>
                  <a:gd name="T50" fmla="*/ 98 w 127"/>
                  <a:gd name="T51" fmla="*/ 5 h 30"/>
                  <a:gd name="T52" fmla="*/ 62 w 127"/>
                  <a:gd name="T53" fmla="*/ 1 h 30"/>
                  <a:gd name="T54" fmla="*/ 25 w 127"/>
                  <a:gd name="T55" fmla="*/ 3 h 30"/>
                  <a:gd name="T56" fmla="*/ 7 w 127"/>
                  <a:gd name="T57" fmla="*/ 10 h 30"/>
                  <a:gd name="T58" fmla="*/ 1 w 127"/>
                  <a:gd name="T59" fmla="*/ 17 h 30"/>
                  <a:gd name="T60" fmla="*/ 5 w 127"/>
                  <a:gd name="T61" fmla="*/ 22 h 30"/>
                  <a:gd name="T62" fmla="*/ 13 w 127"/>
                  <a:gd name="T63" fmla="*/ 26 h 30"/>
                  <a:gd name="T64" fmla="*/ 32 w 127"/>
                  <a:gd name="T65" fmla="*/ 28 h 30"/>
                  <a:gd name="T66" fmla="*/ 32 w 127"/>
                  <a:gd name="T6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30">
                    <a:moveTo>
                      <a:pt x="32" y="26"/>
                    </a:moveTo>
                    <a:cubicBezTo>
                      <a:pt x="22" y="26"/>
                      <a:pt x="11" y="26"/>
                      <a:pt x="3" y="18"/>
                    </a:cubicBezTo>
                    <a:cubicBezTo>
                      <a:pt x="0" y="15"/>
                      <a:pt x="9" y="11"/>
                      <a:pt x="11" y="10"/>
                    </a:cubicBezTo>
                    <a:cubicBezTo>
                      <a:pt x="16" y="7"/>
                      <a:pt x="22" y="5"/>
                      <a:pt x="29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1" y="3"/>
                      <a:pt x="93" y="5"/>
                      <a:pt x="105" y="10"/>
                    </a:cubicBezTo>
                    <a:cubicBezTo>
                      <a:pt x="108" y="11"/>
                      <a:pt x="111" y="10"/>
                      <a:pt x="113" y="8"/>
                    </a:cubicBezTo>
                    <a:cubicBezTo>
                      <a:pt x="116" y="6"/>
                      <a:pt x="122" y="0"/>
                      <a:pt x="123" y="6"/>
                    </a:cubicBezTo>
                    <a:cubicBezTo>
                      <a:pt x="123" y="9"/>
                      <a:pt x="123" y="12"/>
                      <a:pt x="123" y="15"/>
                    </a:cubicBezTo>
                    <a:cubicBezTo>
                      <a:pt x="123" y="17"/>
                      <a:pt x="124" y="20"/>
                      <a:pt x="123" y="22"/>
                    </a:cubicBezTo>
                    <a:cubicBezTo>
                      <a:pt x="123" y="25"/>
                      <a:pt x="117" y="20"/>
                      <a:pt x="116" y="20"/>
                    </a:cubicBezTo>
                    <a:cubicBezTo>
                      <a:pt x="115" y="19"/>
                      <a:pt x="113" y="18"/>
                      <a:pt x="111" y="17"/>
                    </a:cubicBezTo>
                    <a:cubicBezTo>
                      <a:pt x="107" y="16"/>
                      <a:pt x="102" y="19"/>
                      <a:pt x="98" y="20"/>
                    </a:cubicBezTo>
                    <a:cubicBezTo>
                      <a:pt x="86" y="24"/>
                      <a:pt x="75" y="27"/>
                      <a:pt x="63" y="27"/>
                    </a:cubicBezTo>
                    <a:cubicBezTo>
                      <a:pt x="52" y="28"/>
                      <a:pt x="42" y="27"/>
                      <a:pt x="32" y="26"/>
                    </a:cubicBezTo>
                    <a:cubicBezTo>
                      <a:pt x="31" y="26"/>
                      <a:pt x="31" y="28"/>
                      <a:pt x="32" y="28"/>
                    </a:cubicBezTo>
                    <a:cubicBezTo>
                      <a:pt x="44" y="29"/>
                      <a:pt x="55" y="30"/>
                      <a:pt x="67" y="29"/>
                    </a:cubicBezTo>
                    <a:cubicBezTo>
                      <a:pt x="78" y="28"/>
                      <a:pt x="89" y="25"/>
                      <a:pt x="100" y="21"/>
                    </a:cubicBezTo>
                    <a:cubicBezTo>
                      <a:pt x="102" y="20"/>
                      <a:pt x="105" y="19"/>
                      <a:pt x="107" y="19"/>
                    </a:cubicBezTo>
                    <a:cubicBezTo>
                      <a:pt x="110" y="18"/>
                      <a:pt x="113" y="20"/>
                      <a:pt x="116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7" y="23"/>
                      <a:pt x="124" y="16"/>
                      <a:pt x="125" y="13"/>
                    </a:cubicBezTo>
                    <a:cubicBezTo>
                      <a:pt x="125" y="10"/>
                      <a:pt x="125" y="2"/>
                      <a:pt x="121" y="2"/>
                    </a:cubicBezTo>
                    <a:cubicBezTo>
                      <a:pt x="119" y="1"/>
                      <a:pt x="117" y="4"/>
                      <a:pt x="115" y="5"/>
                    </a:cubicBezTo>
                    <a:cubicBezTo>
                      <a:pt x="112" y="7"/>
                      <a:pt x="110" y="9"/>
                      <a:pt x="106" y="9"/>
                    </a:cubicBezTo>
                    <a:cubicBezTo>
                      <a:pt x="103" y="8"/>
                      <a:pt x="100" y="6"/>
                      <a:pt x="98" y="5"/>
                    </a:cubicBezTo>
                    <a:cubicBezTo>
                      <a:pt x="86" y="2"/>
                      <a:pt x="74" y="1"/>
                      <a:pt x="62" y="1"/>
                    </a:cubicBezTo>
                    <a:cubicBezTo>
                      <a:pt x="50" y="1"/>
                      <a:pt x="37" y="1"/>
                      <a:pt x="25" y="3"/>
                    </a:cubicBezTo>
                    <a:cubicBezTo>
                      <a:pt x="19" y="4"/>
                      <a:pt x="13" y="7"/>
                      <a:pt x="7" y="10"/>
                    </a:cubicBezTo>
                    <a:cubicBezTo>
                      <a:pt x="5" y="11"/>
                      <a:pt x="0" y="14"/>
                      <a:pt x="1" y="17"/>
                    </a:cubicBezTo>
                    <a:cubicBezTo>
                      <a:pt x="1" y="19"/>
                      <a:pt x="3" y="21"/>
                      <a:pt x="5" y="22"/>
                    </a:cubicBezTo>
                    <a:cubicBezTo>
                      <a:pt x="7" y="24"/>
                      <a:pt x="10" y="25"/>
                      <a:pt x="13" y="26"/>
                    </a:cubicBezTo>
                    <a:cubicBezTo>
                      <a:pt x="19" y="28"/>
                      <a:pt x="25" y="27"/>
                      <a:pt x="32" y="28"/>
                    </a:cubicBezTo>
                    <a:cubicBezTo>
                      <a:pt x="33" y="28"/>
                      <a:pt x="33" y="26"/>
                      <a:pt x="32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6" name="Freeform 153"/>
              <p:cNvSpPr/>
              <p:nvPr/>
            </p:nvSpPr>
            <p:spPr bwMode="auto">
              <a:xfrm>
                <a:off x="6462713" y="3260726"/>
                <a:ext cx="38100" cy="22225"/>
              </a:xfrm>
              <a:custGeom>
                <a:avLst/>
                <a:gdLst>
                  <a:gd name="T0" fmla="*/ 0 w 10"/>
                  <a:gd name="T1" fmla="*/ 1 h 6"/>
                  <a:gd name="T2" fmla="*/ 3 w 10"/>
                  <a:gd name="T3" fmla="*/ 3 h 6"/>
                  <a:gd name="T4" fmla="*/ 7 w 10"/>
                  <a:gd name="T5" fmla="*/ 4 h 6"/>
                  <a:gd name="T6" fmla="*/ 10 w 10"/>
                  <a:gd name="T7" fmla="*/ 5 h 6"/>
                  <a:gd name="T8" fmla="*/ 10 w 10"/>
                  <a:gd name="T9" fmla="*/ 5 h 6"/>
                  <a:gd name="T10" fmla="*/ 10 w 10"/>
                  <a:gd name="T11" fmla="*/ 5 h 6"/>
                  <a:gd name="T12" fmla="*/ 10 w 10"/>
                  <a:gd name="T13" fmla="*/ 5 h 6"/>
                  <a:gd name="T14" fmla="*/ 8 w 10"/>
                  <a:gd name="T15" fmla="*/ 4 h 6"/>
                  <a:gd name="T16" fmla="*/ 6 w 10"/>
                  <a:gd name="T17" fmla="*/ 3 h 6"/>
                  <a:gd name="T18" fmla="*/ 0 w 10"/>
                  <a:gd name="T19" fmla="*/ 0 h 6"/>
                  <a:gd name="T20" fmla="*/ 0 w 10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0" y="1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5"/>
                      <a:pt x="9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4"/>
                      <a:pt x="8" y="4"/>
                      <a:pt x="8" y="4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7" name="Freeform 154"/>
              <p:cNvSpPr/>
              <p:nvPr/>
            </p:nvSpPr>
            <p:spPr bwMode="auto">
              <a:xfrm>
                <a:off x="6467475" y="3252788"/>
                <a:ext cx="33338" cy="11113"/>
              </a:xfrm>
              <a:custGeom>
                <a:avLst/>
                <a:gdLst>
                  <a:gd name="T0" fmla="*/ 0 w 9"/>
                  <a:gd name="T1" fmla="*/ 0 h 3"/>
                  <a:gd name="T2" fmla="*/ 9 w 9"/>
                  <a:gd name="T3" fmla="*/ 2 h 3"/>
                  <a:gd name="T4" fmla="*/ 9 w 9"/>
                  <a:gd name="T5" fmla="*/ 2 h 3"/>
                  <a:gd name="T6" fmla="*/ 8 w 9"/>
                  <a:gd name="T7" fmla="*/ 2 h 3"/>
                  <a:gd name="T8" fmla="*/ 8 w 9"/>
                  <a:gd name="T9" fmla="*/ 2 h 3"/>
                  <a:gd name="T10" fmla="*/ 9 w 9"/>
                  <a:gd name="T11" fmla="*/ 2 h 3"/>
                  <a:gd name="T12" fmla="*/ 9 w 9"/>
                  <a:gd name="T13" fmla="*/ 2 h 3"/>
                  <a:gd name="T14" fmla="*/ 1 w 9"/>
                  <a:gd name="T15" fmla="*/ 0 h 3"/>
                  <a:gd name="T16" fmla="*/ 0 w 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cubicBezTo>
                      <a:pt x="2" y="3"/>
                      <a:pt x="6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2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8" name="Freeform 155"/>
              <p:cNvSpPr/>
              <p:nvPr/>
            </p:nvSpPr>
            <p:spPr bwMode="auto">
              <a:xfrm>
                <a:off x="6475413" y="3244851"/>
                <a:ext cx="25400" cy="4763"/>
              </a:xfrm>
              <a:custGeom>
                <a:avLst/>
                <a:gdLst>
                  <a:gd name="T0" fmla="*/ 0 w 7"/>
                  <a:gd name="T1" fmla="*/ 1 h 1"/>
                  <a:gd name="T2" fmla="*/ 4 w 7"/>
                  <a:gd name="T3" fmla="*/ 1 h 1"/>
                  <a:gd name="T4" fmla="*/ 7 w 7"/>
                  <a:gd name="T5" fmla="*/ 1 h 1"/>
                  <a:gd name="T6" fmla="*/ 7 w 7"/>
                  <a:gd name="T7" fmla="*/ 0 h 1"/>
                  <a:gd name="T8" fmla="*/ 4 w 7"/>
                  <a:gd name="T9" fmla="*/ 1 h 1"/>
                  <a:gd name="T10" fmla="*/ 0 w 7"/>
                  <a:gd name="T11" fmla="*/ 0 h 1"/>
                  <a:gd name="T12" fmla="*/ 0 w 7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59" name="Freeform 156"/>
              <p:cNvSpPr/>
              <p:nvPr/>
            </p:nvSpPr>
            <p:spPr bwMode="auto">
              <a:xfrm>
                <a:off x="6475413" y="3233738"/>
                <a:ext cx="25400" cy="3175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0" name="Freeform 157"/>
              <p:cNvSpPr/>
              <p:nvPr/>
            </p:nvSpPr>
            <p:spPr bwMode="auto">
              <a:xfrm>
                <a:off x="6456363" y="3217863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1 h 5"/>
                  <a:gd name="T6" fmla="*/ 11 w 11"/>
                  <a:gd name="T7" fmla="*/ 0 h 5"/>
                  <a:gd name="T8" fmla="*/ 7 w 11"/>
                  <a:gd name="T9" fmla="*/ 1 h 5"/>
                  <a:gd name="T10" fmla="*/ 1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3" y="4"/>
                      <a:pt x="4" y="3"/>
                      <a:pt x="6" y="2"/>
                    </a:cubicBezTo>
                    <a:cubicBezTo>
                      <a:pt x="7" y="2"/>
                      <a:pt x="9" y="0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0" y="0"/>
                      <a:pt x="8" y="1"/>
                      <a:pt x="7" y="1"/>
                    </a:cubicBezTo>
                    <a:cubicBezTo>
                      <a:pt x="5" y="2"/>
                      <a:pt x="3" y="3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1" name="Freeform 158"/>
              <p:cNvSpPr/>
              <p:nvPr/>
            </p:nvSpPr>
            <p:spPr bwMode="auto">
              <a:xfrm>
                <a:off x="6162675" y="3241676"/>
                <a:ext cx="47625" cy="30163"/>
              </a:xfrm>
              <a:custGeom>
                <a:avLst/>
                <a:gdLst>
                  <a:gd name="T0" fmla="*/ 1 w 13"/>
                  <a:gd name="T1" fmla="*/ 1 h 8"/>
                  <a:gd name="T2" fmla="*/ 0 w 13"/>
                  <a:gd name="T3" fmla="*/ 1 h 8"/>
                  <a:gd name="T4" fmla="*/ 0 w 13"/>
                  <a:gd name="T5" fmla="*/ 2 h 8"/>
                  <a:gd name="T6" fmla="*/ 1 w 13"/>
                  <a:gd name="T7" fmla="*/ 2 h 8"/>
                  <a:gd name="T8" fmla="*/ 2 w 13"/>
                  <a:gd name="T9" fmla="*/ 4 h 8"/>
                  <a:gd name="T10" fmla="*/ 4 w 13"/>
                  <a:gd name="T11" fmla="*/ 7 h 8"/>
                  <a:gd name="T12" fmla="*/ 5 w 13"/>
                  <a:gd name="T13" fmla="*/ 8 h 8"/>
                  <a:gd name="T14" fmla="*/ 10 w 13"/>
                  <a:gd name="T15" fmla="*/ 8 h 8"/>
                  <a:gd name="T16" fmla="*/ 12 w 13"/>
                  <a:gd name="T17" fmla="*/ 7 h 8"/>
                  <a:gd name="T18" fmla="*/ 12 w 13"/>
                  <a:gd name="T19" fmla="*/ 4 h 8"/>
                  <a:gd name="T20" fmla="*/ 10 w 13"/>
                  <a:gd name="T21" fmla="*/ 2 h 8"/>
                  <a:gd name="T22" fmla="*/ 7 w 13"/>
                  <a:gd name="T23" fmla="*/ 0 h 8"/>
                  <a:gd name="T24" fmla="*/ 7 w 13"/>
                  <a:gd name="T25" fmla="*/ 1 h 8"/>
                  <a:gd name="T26" fmla="*/ 9 w 13"/>
                  <a:gd name="T27" fmla="*/ 2 h 8"/>
                  <a:gd name="T28" fmla="*/ 11 w 13"/>
                  <a:gd name="T29" fmla="*/ 4 h 8"/>
                  <a:gd name="T30" fmla="*/ 12 w 13"/>
                  <a:gd name="T31" fmla="*/ 6 h 8"/>
                  <a:gd name="T32" fmla="*/ 8 w 13"/>
                  <a:gd name="T33" fmla="*/ 7 h 8"/>
                  <a:gd name="T34" fmla="*/ 4 w 13"/>
                  <a:gd name="T35" fmla="*/ 7 h 8"/>
                  <a:gd name="T36" fmla="*/ 3 w 13"/>
                  <a:gd name="T37" fmla="*/ 5 h 8"/>
                  <a:gd name="T38" fmla="*/ 2 w 13"/>
                  <a:gd name="T39" fmla="*/ 3 h 8"/>
                  <a:gd name="T40" fmla="*/ 1 w 13"/>
                  <a:gd name="T41" fmla="*/ 2 h 8"/>
                  <a:gd name="T42" fmla="*/ 1 w 13"/>
                  <a:gd name="T43" fmla="*/ 1 h 8"/>
                  <a:gd name="T44" fmla="*/ 1 w 13"/>
                  <a:gd name="T45" fmla="*/ 2 h 8"/>
                  <a:gd name="T46" fmla="*/ 1 w 13"/>
                  <a:gd name="T47" fmla="*/ 2 h 8"/>
                  <a:gd name="T48" fmla="*/ 1 w 13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8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7" y="8"/>
                      <a:pt x="9" y="8"/>
                      <a:pt x="10" y="8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2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2"/>
                      <a:pt x="9" y="2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2" y="6"/>
                      <a:pt x="12" y="6"/>
                    </a:cubicBezTo>
                    <a:cubicBezTo>
                      <a:pt x="11" y="7"/>
                      <a:pt x="9" y="7"/>
                      <a:pt x="8" y="7"/>
                    </a:cubicBezTo>
                    <a:cubicBezTo>
                      <a:pt x="7" y="7"/>
                      <a:pt x="5" y="8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2" name="Freeform 159"/>
              <p:cNvSpPr/>
              <p:nvPr/>
            </p:nvSpPr>
            <p:spPr bwMode="auto">
              <a:xfrm>
                <a:off x="6116638" y="3230563"/>
                <a:ext cx="11113" cy="71438"/>
              </a:xfrm>
              <a:custGeom>
                <a:avLst/>
                <a:gdLst>
                  <a:gd name="T0" fmla="*/ 0 w 3"/>
                  <a:gd name="T1" fmla="*/ 1 h 19"/>
                  <a:gd name="T2" fmla="*/ 1 w 3"/>
                  <a:gd name="T3" fmla="*/ 5 h 19"/>
                  <a:gd name="T4" fmla="*/ 2 w 3"/>
                  <a:gd name="T5" fmla="*/ 9 h 19"/>
                  <a:gd name="T6" fmla="*/ 2 w 3"/>
                  <a:gd name="T7" fmla="*/ 13 h 19"/>
                  <a:gd name="T8" fmla="*/ 2 w 3"/>
                  <a:gd name="T9" fmla="*/ 16 h 19"/>
                  <a:gd name="T10" fmla="*/ 1 w 3"/>
                  <a:gd name="T11" fmla="*/ 18 h 19"/>
                  <a:gd name="T12" fmla="*/ 1 w 3"/>
                  <a:gd name="T13" fmla="*/ 19 h 19"/>
                  <a:gd name="T14" fmla="*/ 2 w 3"/>
                  <a:gd name="T15" fmla="*/ 19 h 19"/>
                  <a:gd name="T16" fmla="*/ 2 w 3"/>
                  <a:gd name="T17" fmla="*/ 18 h 19"/>
                  <a:gd name="T18" fmla="*/ 2 w 3"/>
                  <a:gd name="T19" fmla="*/ 18 h 19"/>
                  <a:gd name="T20" fmla="*/ 2 w 3"/>
                  <a:gd name="T21" fmla="*/ 15 h 19"/>
                  <a:gd name="T22" fmla="*/ 2 w 3"/>
                  <a:gd name="T23" fmla="*/ 10 h 19"/>
                  <a:gd name="T24" fmla="*/ 2 w 3"/>
                  <a:gd name="T25" fmla="*/ 4 h 19"/>
                  <a:gd name="T26" fmla="*/ 1 w 3"/>
                  <a:gd name="T27" fmla="*/ 0 h 19"/>
                  <a:gd name="T28" fmla="*/ 0 w 3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9">
                    <a:moveTo>
                      <a:pt x="0" y="1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1" y="6"/>
                      <a:pt x="1" y="7"/>
                      <a:pt x="2" y="9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2" y="19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3"/>
                      <a:pt x="3" y="12"/>
                      <a:pt x="2" y="10"/>
                    </a:cubicBezTo>
                    <a:cubicBezTo>
                      <a:pt x="2" y="8"/>
                      <a:pt x="2" y="6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3" name="Freeform 160"/>
              <p:cNvSpPr/>
              <p:nvPr/>
            </p:nvSpPr>
            <p:spPr bwMode="auto">
              <a:xfrm>
                <a:off x="6059488" y="3249613"/>
                <a:ext cx="23813" cy="19050"/>
              </a:xfrm>
              <a:custGeom>
                <a:avLst/>
                <a:gdLst>
                  <a:gd name="T0" fmla="*/ 0 w 6"/>
                  <a:gd name="T1" fmla="*/ 2 h 5"/>
                  <a:gd name="T2" fmla="*/ 2 w 6"/>
                  <a:gd name="T3" fmla="*/ 0 h 5"/>
                  <a:gd name="T4" fmla="*/ 6 w 6"/>
                  <a:gd name="T5" fmla="*/ 1 h 5"/>
                  <a:gd name="T6" fmla="*/ 6 w 6"/>
                  <a:gd name="T7" fmla="*/ 1 h 5"/>
                  <a:gd name="T8" fmla="*/ 5 w 6"/>
                  <a:gd name="T9" fmla="*/ 2 h 5"/>
                  <a:gd name="T10" fmla="*/ 3 w 6"/>
                  <a:gd name="T11" fmla="*/ 5 h 5"/>
                  <a:gd name="T12" fmla="*/ 0 w 6"/>
                  <a:gd name="T13" fmla="*/ 3 h 5"/>
                  <a:gd name="T14" fmla="*/ 0 w 6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4" name="Freeform 161"/>
              <p:cNvSpPr/>
              <p:nvPr/>
            </p:nvSpPr>
            <p:spPr bwMode="auto">
              <a:xfrm>
                <a:off x="6226175" y="3436938"/>
                <a:ext cx="463550" cy="103188"/>
              </a:xfrm>
              <a:custGeom>
                <a:avLst/>
                <a:gdLst>
                  <a:gd name="T0" fmla="*/ 8 w 123"/>
                  <a:gd name="T1" fmla="*/ 8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5 w 123"/>
                  <a:gd name="T9" fmla="*/ 4 h 27"/>
                  <a:gd name="T10" fmla="*/ 108 w 123"/>
                  <a:gd name="T11" fmla="*/ 8 h 27"/>
                  <a:gd name="T12" fmla="*/ 114 w 123"/>
                  <a:gd name="T13" fmla="*/ 4 h 27"/>
                  <a:gd name="T14" fmla="*/ 120 w 123"/>
                  <a:gd name="T15" fmla="*/ 1 h 27"/>
                  <a:gd name="T16" fmla="*/ 122 w 123"/>
                  <a:gd name="T17" fmla="*/ 5 h 27"/>
                  <a:gd name="T18" fmla="*/ 122 w 123"/>
                  <a:gd name="T19" fmla="*/ 15 h 27"/>
                  <a:gd name="T20" fmla="*/ 122 w 123"/>
                  <a:gd name="T21" fmla="*/ 22 h 27"/>
                  <a:gd name="T22" fmla="*/ 115 w 123"/>
                  <a:gd name="T23" fmla="*/ 19 h 27"/>
                  <a:gd name="T24" fmla="*/ 106 w 123"/>
                  <a:gd name="T25" fmla="*/ 16 h 27"/>
                  <a:gd name="T26" fmla="*/ 94 w 123"/>
                  <a:gd name="T27" fmla="*/ 20 h 27"/>
                  <a:gd name="T28" fmla="*/ 70 w 123"/>
                  <a:gd name="T29" fmla="*/ 26 h 27"/>
                  <a:gd name="T30" fmla="*/ 42 w 123"/>
                  <a:gd name="T31" fmla="*/ 26 h 27"/>
                  <a:gd name="T32" fmla="*/ 18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2 h 27"/>
                  <a:gd name="T40" fmla="*/ 8 w 123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8"/>
                    </a:moveTo>
                    <a:cubicBezTo>
                      <a:pt x="8" y="8"/>
                      <a:pt x="17" y="4"/>
                      <a:pt x="24" y="2"/>
                    </a:cubicBezTo>
                    <a:cubicBezTo>
                      <a:pt x="30" y="1"/>
                      <a:pt x="44" y="0"/>
                      <a:pt x="44" y="0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4"/>
                    </a:cubicBezTo>
                    <a:cubicBezTo>
                      <a:pt x="97" y="5"/>
                      <a:pt x="105" y="8"/>
                      <a:pt x="108" y="8"/>
                    </a:cubicBezTo>
                    <a:cubicBezTo>
                      <a:pt x="110" y="7"/>
                      <a:pt x="113" y="4"/>
                      <a:pt x="114" y="4"/>
                    </a:cubicBezTo>
                    <a:cubicBezTo>
                      <a:pt x="114" y="3"/>
                      <a:pt x="118" y="0"/>
                      <a:pt x="120" y="1"/>
                    </a:cubicBezTo>
                    <a:cubicBezTo>
                      <a:pt x="121" y="1"/>
                      <a:pt x="122" y="4"/>
                      <a:pt x="122" y="5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2"/>
                    </a:cubicBezTo>
                    <a:cubicBezTo>
                      <a:pt x="120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6" y="16"/>
                    </a:cubicBezTo>
                    <a:cubicBezTo>
                      <a:pt x="104" y="16"/>
                      <a:pt x="94" y="20"/>
                      <a:pt x="94" y="20"/>
                    </a:cubicBezTo>
                    <a:cubicBezTo>
                      <a:pt x="94" y="20"/>
                      <a:pt x="78" y="24"/>
                      <a:pt x="70" y="26"/>
                    </a:cubicBezTo>
                    <a:cubicBezTo>
                      <a:pt x="62" y="27"/>
                      <a:pt x="48" y="26"/>
                      <a:pt x="42" y="26"/>
                    </a:cubicBezTo>
                    <a:cubicBezTo>
                      <a:pt x="37" y="26"/>
                      <a:pt x="20" y="25"/>
                      <a:pt x="18" y="25"/>
                    </a:cubicBezTo>
                    <a:cubicBezTo>
                      <a:pt x="16" y="25"/>
                      <a:pt x="8" y="22"/>
                      <a:pt x="6" y="21"/>
                    </a:cubicBezTo>
                    <a:cubicBezTo>
                      <a:pt x="4" y="19"/>
                      <a:pt x="0" y="16"/>
                      <a:pt x="0" y="15"/>
                    </a:cubicBezTo>
                    <a:cubicBezTo>
                      <a:pt x="0" y="14"/>
                      <a:pt x="0" y="12"/>
                      <a:pt x="2" y="12"/>
                    </a:cubicBezTo>
                    <a:cubicBezTo>
                      <a:pt x="3" y="11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5" name="Freeform 162"/>
              <p:cNvSpPr/>
              <p:nvPr/>
            </p:nvSpPr>
            <p:spPr bwMode="auto">
              <a:xfrm>
                <a:off x="6221413" y="3429001"/>
                <a:ext cx="476250" cy="115888"/>
              </a:xfrm>
              <a:custGeom>
                <a:avLst/>
                <a:gdLst>
                  <a:gd name="T0" fmla="*/ 31 w 126"/>
                  <a:gd name="T1" fmla="*/ 26 h 30"/>
                  <a:gd name="T2" fmla="*/ 3 w 126"/>
                  <a:gd name="T3" fmla="*/ 18 h 30"/>
                  <a:gd name="T4" fmla="*/ 10 w 126"/>
                  <a:gd name="T5" fmla="*/ 10 h 30"/>
                  <a:gd name="T6" fmla="*/ 28 w 126"/>
                  <a:gd name="T7" fmla="*/ 4 h 30"/>
                  <a:gd name="T8" fmla="*/ 68 w 126"/>
                  <a:gd name="T9" fmla="*/ 3 h 30"/>
                  <a:gd name="T10" fmla="*/ 104 w 126"/>
                  <a:gd name="T11" fmla="*/ 10 h 30"/>
                  <a:gd name="T12" fmla="*/ 113 w 126"/>
                  <a:gd name="T13" fmla="*/ 8 h 30"/>
                  <a:gd name="T14" fmla="*/ 122 w 126"/>
                  <a:gd name="T15" fmla="*/ 6 h 30"/>
                  <a:gd name="T16" fmla="*/ 122 w 126"/>
                  <a:gd name="T17" fmla="*/ 15 h 30"/>
                  <a:gd name="T18" fmla="*/ 123 w 126"/>
                  <a:gd name="T19" fmla="*/ 23 h 30"/>
                  <a:gd name="T20" fmla="*/ 116 w 126"/>
                  <a:gd name="T21" fmla="*/ 20 h 30"/>
                  <a:gd name="T22" fmla="*/ 111 w 126"/>
                  <a:gd name="T23" fmla="*/ 17 h 30"/>
                  <a:gd name="T24" fmla="*/ 97 w 126"/>
                  <a:gd name="T25" fmla="*/ 20 h 30"/>
                  <a:gd name="T26" fmla="*/ 62 w 126"/>
                  <a:gd name="T27" fmla="*/ 27 h 30"/>
                  <a:gd name="T28" fmla="*/ 31 w 126"/>
                  <a:gd name="T29" fmla="*/ 26 h 30"/>
                  <a:gd name="T30" fmla="*/ 31 w 126"/>
                  <a:gd name="T31" fmla="*/ 28 h 30"/>
                  <a:gd name="T32" fmla="*/ 67 w 126"/>
                  <a:gd name="T33" fmla="*/ 29 h 30"/>
                  <a:gd name="T34" fmla="*/ 99 w 126"/>
                  <a:gd name="T35" fmla="*/ 21 h 30"/>
                  <a:gd name="T36" fmla="*/ 107 w 126"/>
                  <a:gd name="T37" fmla="*/ 19 h 30"/>
                  <a:gd name="T38" fmla="*/ 115 w 126"/>
                  <a:gd name="T39" fmla="*/ 21 h 30"/>
                  <a:gd name="T40" fmla="*/ 123 w 126"/>
                  <a:gd name="T41" fmla="*/ 25 h 30"/>
                  <a:gd name="T42" fmla="*/ 124 w 126"/>
                  <a:gd name="T43" fmla="*/ 13 h 30"/>
                  <a:gd name="T44" fmla="*/ 121 w 126"/>
                  <a:gd name="T45" fmla="*/ 2 h 30"/>
                  <a:gd name="T46" fmla="*/ 114 w 126"/>
                  <a:gd name="T47" fmla="*/ 5 h 30"/>
                  <a:gd name="T48" fmla="*/ 106 w 126"/>
                  <a:gd name="T49" fmla="*/ 9 h 30"/>
                  <a:gd name="T50" fmla="*/ 97 w 126"/>
                  <a:gd name="T51" fmla="*/ 5 h 30"/>
                  <a:gd name="T52" fmla="*/ 62 w 126"/>
                  <a:gd name="T53" fmla="*/ 1 h 30"/>
                  <a:gd name="T54" fmla="*/ 25 w 126"/>
                  <a:gd name="T55" fmla="*/ 3 h 30"/>
                  <a:gd name="T56" fmla="*/ 7 w 126"/>
                  <a:gd name="T57" fmla="*/ 10 h 30"/>
                  <a:gd name="T58" fmla="*/ 0 w 126"/>
                  <a:gd name="T59" fmla="*/ 18 h 30"/>
                  <a:gd name="T60" fmla="*/ 4 w 126"/>
                  <a:gd name="T61" fmla="*/ 22 h 30"/>
                  <a:gd name="T62" fmla="*/ 12 w 126"/>
                  <a:gd name="T63" fmla="*/ 26 h 30"/>
                  <a:gd name="T64" fmla="*/ 31 w 126"/>
                  <a:gd name="T65" fmla="*/ 28 h 30"/>
                  <a:gd name="T66" fmla="*/ 31 w 126"/>
                  <a:gd name="T6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30">
                    <a:moveTo>
                      <a:pt x="31" y="26"/>
                    </a:moveTo>
                    <a:cubicBezTo>
                      <a:pt x="21" y="26"/>
                      <a:pt x="10" y="26"/>
                      <a:pt x="3" y="18"/>
                    </a:cubicBezTo>
                    <a:cubicBezTo>
                      <a:pt x="0" y="15"/>
                      <a:pt x="8" y="11"/>
                      <a:pt x="10" y="10"/>
                    </a:cubicBezTo>
                    <a:cubicBezTo>
                      <a:pt x="16" y="7"/>
                      <a:pt x="22" y="5"/>
                      <a:pt x="28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0" y="3"/>
                      <a:pt x="92" y="5"/>
                      <a:pt x="104" y="10"/>
                    </a:cubicBezTo>
                    <a:cubicBezTo>
                      <a:pt x="108" y="11"/>
                      <a:pt x="110" y="11"/>
                      <a:pt x="113" y="8"/>
                    </a:cubicBezTo>
                    <a:cubicBezTo>
                      <a:pt x="116" y="6"/>
                      <a:pt x="121" y="0"/>
                      <a:pt x="122" y="6"/>
                    </a:cubicBezTo>
                    <a:cubicBezTo>
                      <a:pt x="123" y="9"/>
                      <a:pt x="123" y="12"/>
                      <a:pt x="122" y="15"/>
                    </a:cubicBezTo>
                    <a:cubicBezTo>
                      <a:pt x="122" y="17"/>
                      <a:pt x="123" y="20"/>
                      <a:pt x="123" y="23"/>
                    </a:cubicBezTo>
                    <a:cubicBezTo>
                      <a:pt x="123" y="25"/>
                      <a:pt x="116" y="20"/>
                      <a:pt x="116" y="20"/>
                    </a:cubicBezTo>
                    <a:cubicBezTo>
                      <a:pt x="114" y="19"/>
                      <a:pt x="113" y="18"/>
                      <a:pt x="111" y="17"/>
                    </a:cubicBezTo>
                    <a:cubicBezTo>
                      <a:pt x="107" y="16"/>
                      <a:pt x="101" y="19"/>
                      <a:pt x="97" y="20"/>
                    </a:cubicBezTo>
                    <a:cubicBezTo>
                      <a:pt x="86" y="24"/>
                      <a:pt x="75" y="27"/>
                      <a:pt x="62" y="27"/>
                    </a:cubicBezTo>
                    <a:cubicBezTo>
                      <a:pt x="52" y="28"/>
                      <a:pt x="42" y="27"/>
                      <a:pt x="31" y="26"/>
                    </a:cubicBezTo>
                    <a:cubicBezTo>
                      <a:pt x="30" y="26"/>
                      <a:pt x="30" y="28"/>
                      <a:pt x="31" y="28"/>
                    </a:cubicBezTo>
                    <a:cubicBezTo>
                      <a:pt x="43" y="29"/>
                      <a:pt x="55" y="30"/>
                      <a:pt x="67" y="29"/>
                    </a:cubicBezTo>
                    <a:cubicBezTo>
                      <a:pt x="78" y="28"/>
                      <a:pt x="88" y="25"/>
                      <a:pt x="99" y="21"/>
                    </a:cubicBezTo>
                    <a:cubicBezTo>
                      <a:pt x="102" y="20"/>
                      <a:pt x="104" y="19"/>
                      <a:pt x="107" y="19"/>
                    </a:cubicBezTo>
                    <a:cubicBezTo>
                      <a:pt x="110" y="18"/>
                      <a:pt x="113" y="20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6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2"/>
                    </a:cubicBezTo>
                    <a:cubicBezTo>
                      <a:pt x="118" y="2"/>
                      <a:pt x="116" y="4"/>
                      <a:pt x="114" y="5"/>
                    </a:cubicBezTo>
                    <a:cubicBezTo>
                      <a:pt x="112" y="7"/>
                      <a:pt x="110" y="10"/>
                      <a:pt x="106" y="9"/>
                    </a:cubicBezTo>
                    <a:cubicBezTo>
                      <a:pt x="103" y="8"/>
                      <a:pt x="100" y="6"/>
                      <a:pt x="97" y="5"/>
                    </a:cubicBezTo>
                    <a:cubicBezTo>
                      <a:pt x="86" y="2"/>
                      <a:pt x="73" y="1"/>
                      <a:pt x="62" y="1"/>
                    </a:cubicBezTo>
                    <a:cubicBezTo>
                      <a:pt x="49" y="1"/>
                      <a:pt x="37" y="1"/>
                      <a:pt x="25" y="3"/>
                    </a:cubicBezTo>
                    <a:cubicBezTo>
                      <a:pt x="18" y="5"/>
                      <a:pt x="13" y="7"/>
                      <a:pt x="7" y="10"/>
                    </a:cubicBezTo>
                    <a:cubicBezTo>
                      <a:pt x="5" y="12"/>
                      <a:pt x="0" y="14"/>
                      <a:pt x="0" y="18"/>
                    </a:cubicBezTo>
                    <a:cubicBezTo>
                      <a:pt x="1" y="19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8"/>
                      <a:pt x="31" y="28"/>
                    </a:cubicBezTo>
                    <a:cubicBezTo>
                      <a:pt x="32" y="28"/>
                      <a:pt x="32" y="27"/>
                      <a:pt x="31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6" name="Freeform 163"/>
              <p:cNvSpPr/>
              <p:nvPr/>
            </p:nvSpPr>
            <p:spPr bwMode="auto">
              <a:xfrm>
                <a:off x="6648450" y="3490913"/>
                <a:ext cx="41275" cy="22225"/>
              </a:xfrm>
              <a:custGeom>
                <a:avLst/>
                <a:gdLst>
                  <a:gd name="T0" fmla="*/ 1 w 11"/>
                  <a:gd name="T1" fmla="*/ 1 h 6"/>
                  <a:gd name="T2" fmla="*/ 4 w 11"/>
                  <a:gd name="T3" fmla="*/ 3 h 6"/>
                  <a:gd name="T4" fmla="*/ 7 w 11"/>
                  <a:gd name="T5" fmla="*/ 4 h 6"/>
                  <a:gd name="T6" fmla="*/ 11 w 11"/>
                  <a:gd name="T7" fmla="*/ 5 h 6"/>
                  <a:gd name="T8" fmla="*/ 11 w 11"/>
                  <a:gd name="T9" fmla="*/ 5 h 6"/>
                  <a:gd name="T10" fmla="*/ 11 w 11"/>
                  <a:gd name="T11" fmla="*/ 5 h 6"/>
                  <a:gd name="T12" fmla="*/ 10 w 11"/>
                  <a:gd name="T13" fmla="*/ 5 h 6"/>
                  <a:gd name="T14" fmla="*/ 8 w 11"/>
                  <a:gd name="T15" fmla="*/ 4 h 6"/>
                  <a:gd name="T16" fmla="*/ 6 w 11"/>
                  <a:gd name="T17" fmla="*/ 3 h 6"/>
                  <a:gd name="T18" fmla="*/ 1 w 11"/>
                  <a:gd name="T19" fmla="*/ 0 h 6"/>
                  <a:gd name="T20" fmla="*/ 1 w 11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" y="1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7" name="Freeform 164"/>
              <p:cNvSpPr/>
              <p:nvPr/>
            </p:nvSpPr>
            <p:spPr bwMode="auto">
              <a:xfrm>
                <a:off x="6651625" y="3482976"/>
                <a:ext cx="33338" cy="11113"/>
              </a:xfrm>
              <a:custGeom>
                <a:avLst/>
                <a:gdLst>
                  <a:gd name="T0" fmla="*/ 1 w 9"/>
                  <a:gd name="T1" fmla="*/ 1 h 3"/>
                  <a:gd name="T2" fmla="*/ 9 w 9"/>
                  <a:gd name="T3" fmla="*/ 3 h 3"/>
                  <a:gd name="T4" fmla="*/ 9 w 9"/>
                  <a:gd name="T5" fmla="*/ 2 h 3"/>
                  <a:gd name="T6" fmla="*/ 9 w 9"/>
                  <a:gd name="T7" fmla="*/ 2 h 3"/>
                  <a:gd name="T8" fmla="*/ 9 w 9"/>
                  <a:gd name="T9" fmla="*/ 3 h 3"/>
                  <a:gd name="T10" fmla="*/ 9 w 9"/>
                  <a:gd name="T11" fmla="*/ 3 h 3"/>
                  <a:gd name="T12" fmla="*/ 9 w 9"/>
                  <a:gd name="T13" fmla="*/ 2 h 3"/>
                  <a:gd name="T14" fmla="*/ 1 w 9"/>
                  <a:gd name="T15" fmla="*/ 0 h 3"/>
                  <a:gd name="T16" fmla="*/ 1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1" y="1"/>
                    </a:move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7" y="2"/>
                      <a:pt x="3" y="2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8" name="Freeform 165"/>
              <p:cNvSpPr/>
              <p:nvPr/>
            </p:nvSpPr>
            <p:spPr bwMode="auto">
              <a:xfrm>
                <a:off x="6659563" y="3475038"/>
                <a:ext cx="30163" cy="4763"/>
              </a:xfrm>
              <a:custGeom>
                <a:avLst/>
                <a:gdLst>
                  <a:gd name="T0" fmla="*/ 0 w 8"/>
                  <a:gd name="T1" fmla="*/ 1 h 1"/>
                  <a:gd name="T2" fmla="*/ 4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4 w 8"/>
                  <a:gd name="T9" fmla="*/ 1 h 1"/>
                  <a:gd name="T10" fmla="*/ 0 w 8"/>
                  <a:gd name="T11" fmla="*/ 0 h 1"/>
                  <a:gd name="T12" fmla="*/ 0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69" name="Freeform 166"/>
              <p:cNvSpPr/>
              <p:nvPr/>
            </p:nvSpPr>
            <p:spPr bwMode="auto">
              <a:xfrm>
                <a:off x="6659563" y="3463926"/>
                <a:ext cx="30163" cy="3175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8 w 8"/>
                  <a:gd name="T5" fmla="*/ 0 h 1"/>
                  <a:gd name="T6" fmla="*/ 0 w 8"/>
                  <a:gd name="T7" fmla="*/ 0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3" y="1"/>
                      <a:pt x="5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0" name="Freeform 167"/>
              <p:cNvSpPr/>
              <p:nvPr/>
            </p:nvSpPr>
            <p:spPr bwMode="auto">
              <a:xfrm>
                <a:off x="6643688" y="3448051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1 h 5"/>
                  <a:gd name="T6" fmla="*/ 11 w 11"/>
                  <a:gd name="T7" fmla="*/ 0 h 5"/>
                  <a:gd name="T8" fmla="*/ 6 w 11"/>
                  <a:gd name="T9" fmla="*/ 1 h 5"/>
                  <a:gd name="T10" fmla="*/ 0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3"/>
                      <a:pt x="6" y="2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1" name="Freeform 168"/>
              <p:cNvSpPr/>
              <p:nvPr/>
            </p:nvSpPr>
            <p:spPr bwMode="auto">
              <a:xfrm>
                <a:off x="6350000" y="3471863"/>
                <a:ext cx="46038" cy="3492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1 h 9"/>
                  <a:gd name="T4" fmla="*/ 0 w 12"/>
                  <a:gd name="T5" fmla="*/ 2 h 9"/>
                  <a:gd name="T6" fmla="*/ 0 w 12"/>
                  <a:gd name="T7" fmla="*/ 3 h 9"/>
                  <a:gd name="T8" fmla="*/ 2 w 12"/>
                  <a:gd name="T9" fmla="*/ 4 h 9"/>
                  <a:gd name="T10" fmla="*/ 3 w 12"/>
                  <a:gd name="T11" fmla="*/ 8 h 9"/>
                  <a:gd name="T12" fmla="*/ 5 w 12"/>
                  <a:gd name="T13" fmla="*/ 8 h 9"/>
                  <a:gd name="T14" fmla="*/ 9 w 12"/>
                  <a:gd name="T15" fmla="*/ 8 h 9"/>
                  <a:gd name="T16" fmla="*/ 12 w 12"/>
                  <a:gd name="T17" fmla="*/ 7 h 9"/>
                  <a:gd name="T18" fmla="*/ 11 w 12"/>
                  <a:gd name="T19" fmla="*/ 4 h 9"/>
                  <a:gd name="T20" fmla="*/ 10 w 12"/>
                  <a:gd name="T21" fmla="*/ 2 h 9"/>
                  <a:gd name="T22" fmla="*/ 6 w 12"/>
                  <a:gd name="T23" fmla="*/ 0 h 9"/>
                  <a:gd name="T24" fmla="*/ 6 w 12"/>
                  <a:gd name="T25" fmla="*/ 1 h 9"/>
                  <a:gd name="T26" fmla="*/ 8 w 12"/>
                  <a:gd name="T27" fmla="*/ 2 h 9"/>
                  <a:gd name="T28" fmla="*/ 10 w 12"/>
                  <a:gd name="T29" fmla="*/ 4 h 9"/>
                  <a:gd name="T30" fmla="*/ 11 w 12"/>
                  <a:gd name="T31" fmla="*/ 7 h 9"/>
                  <a:gd name="T32" fmla="*/ 8 w 12"/>
                  <a:gd name="T33" fmla="*/ 7 h 9"/>
                  <a:gd name="T34" fmla="*/ 4 w 12"/>
                  <a:gd name="T35" fmla="*/ 7 h 9"/>
                  <a:gd name="T36" fmla="*/ 3 w 12"/>
                  <a:gd name="T37" fmla="*/ 5 h 9"/>
                  <a:gd name="T38" fmla="*/ 2 w 12"/>
                  <a:gd name="T39" fmla="*/ 3 h 9"/>
                  <a:gd name="T40" fmla="*/ 1 w 12"/>
                  <a:gd name="T41" fmla="*/ 2 h 9"/>
                  <a:gd name="T42" fmla="*/ 0 w 12"/>
                  <a:gd name="T43" fmla="*/ 1 h 9"/>
                  <a:gd name="T44" fmla="*/ 0 w 12"/>
                  <a:gd name="T45" fmla="*/ 2 h 9"/>
                  <a:gd name="T46" fmla="*/ 0 w 12"/>
                  <a:gd name="T47" fmla="*/ 2 h 9"/>
                  <a:gd name="T48" fmla="*/ 0 w 12"/>
                  <a:gd name="T4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9"/>
                      <a:pt x="8" y="8"/>
                      <a:pt x="9" y="8"/>
                    </a:cubicBezTo>
                    <a:cubicBezTo>
                      <a:pt x="10" y="8"/>
                      <a:pt x="11" y="7"/>
                      <a:pt x="12" y="7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1" y="4"/>
                      <a:pt x="10" y="3"/>
                      <a:pt x="10" y="2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6"/>
                      <a:pt x="11" y="7"/>
                    </a:cubicBezTo>
                    <a:cubicBezTo>
                      <a:pt x="11" y="7"/>
                      <a:pt x="8" y="7"/>
                      <a:pt x="8" y="7"/>
                    </a:cubicBezTo>
                    <a:cubicBezTo>
                      <a:pt x="6" y="8"/>
                      <a:pt x="5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2" name="Freeform 169"/>
              <p:cNvSpPr/>
              <p:nvPr/>
            </p:nvSpPr>
            <p:spPr bwMode="auto">
              <a:xfrm>
                <a:off x="6305550" y="3460751"/>
                <a:ext cx="6350" cy="71438"/>
              </a:xfrm>
              <a:custGeom>
                <a:avLst/>
                <a:gdLst>
                  <a:gd name="T0" fmla="*/ 0 w 2"/>
                  <a:gd name="T1" fmla="*/ 1 h 19"/>
                  <a:gd name="T2" fmla="*/ 1 w 2"/>
                  <a:gd name="T3" fmla="*/ 5 h 19"/>
                  <a:gd name="T4" fmla="*/ 1 w 2"/>
                  <a:gd name="T5" fmla="*/ 9 h 19"/>
                  <a:gd name="T6" fmla="*/ 1 w 2"/>
                  <a:gd name="T7" fmla="*/ 14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9 h 19"/>
                  <a:gd name="T14" fmla="*/ 1 w 2"/>
                  <a:gd name="T15" fmla="*/ 19 h 19"/>
                  <a:gd name="T16" fmla="*/ 1 w 2"/>
                  <a:gd name="T17" fmla="*/ 18 h 19"/>
                  <a:gd name="T18" fmla="*/ 2 w 2"/>
                  <a:gd name="T19" fmla="*/ 18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0 w 2"/>
                  <a:gd name="T27" fmla="*/ 0 h 19"/>
                  <a:gd name="T28" fmla="*/ 0 w 2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1" y="11"/>
                      <a:pt x="1" y="12"/>
                      <a:pt x="1" y="14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1" y="18"/>
                    </a:cubicBezTo>
                    <a:cubicBezTo>
                      <a:pt x="1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4"/>
                      <a:pt x="2" y="12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3" name="Freeform 170"/>
              <p:cNvSpPr/>
              <p:nvPr/>
            </p:nvSpPr>
            <p:spPr bwMode="auto">
              <a:xfrm>
                <a:off x="6245225" y="3479801"/>
                <a:ext cx="25400" cy="19050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0 h 5"/>
                  <a:gd name="T4" fmla="*/ 7 w 7"/>
                  <a:gd name="T5" fmla="*/ 1 h 5"/>
                  <a:gd name="T6" fmla="*/ 6 w 7"/>
                  <a:gd name="T7" fmla="*/ 2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7" y="1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4" name="Freeform 171"/>
              <p:cNvSpPr/>
              <p:nvPr/>
            </p:nvSpPr>
            <p:spPr bwMode="auto">
              <a:xfrm>
                <a:off x="6805613" y="3290888"/>
                <a:ext cx="463550" cy="103188"/>
              </a:xfrm>
              <a:custGeom>
                <a:avLst/>
                <a:gdLst>
                  <a:gd name="T0" fmla="*/ 8 w 123"/>
                  <a:gd name="T1" fmla="*/ 8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5 w 123"/>
                  <a:gd name="T9" fmla="*/ 4 h 27"/>
                  <a:gd name="T10" fmla="*/ 108 w 123"/>
                  <a:gd name="T11" fmla="*/ 8 h 27"/>
                  <a:gd name="T12" fmla="*/ 114 w 123"/>
                  <a:gd name="T13" fmla="*/ 4 h 27"/>
                  <a:gd name="T14" fmla="*/ 120 w 123"/>
                  <a:gd name="T15" fmla="*/ 1 h 27"/>
                  <a:gd name="T16" fmla="*/ 122 w 123"/>
                  <a:gd name="T17" fmla="*/ 6 h 27"/>
                  <a:gd name="T18" fmla="*/ 122 w 123"/>
                  <a:gd name="T19" fmla="*/ 15 h 27"/>
                  <a:gd name="T20" fmla="*/ 122 w 123"/>
                  <a:gd name="T21" fmla="*/ 23 h 27"/>
                  <a:gd name="T22" fmla="*/ 115 w 123"/>
                  <a:gd name="T23" fmla="*/ 19 h 27"/>
                  <a:gd name="T24" fmla="*/ 106 w 123"/>
                  <a:gd name="T25" fmla="*/ 16 h 27"/>
                  <a:gd name="T26" fmla="*/ 94 w 123"/>
                  <a:gd name="T27" fmla="*/ 20 h 27"/>
                  <a:gd name="T28" fmla="*/ 70 w 123"/>
                  <a:gd name="T29" fmla="*/ 26 h 27"/>
                  <a:gd name="T30" fmla="*/ 42 w 123"/>
                  <a:gd name="T31" fmla="*/ 26 h 27"/>
                  <a:gd name="T32" fmla="*/ 18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2 h 27"/>
                  <a:gd name="T40" fmla="*/ 8 w 123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8"/>
                    </a:moveTo>
                    <a:cubicBezTo>
                      <a:pt x="8" y="8"/>
                      <a:pt x="17" y="4"/>
                      <a:pt x="24" y="2"/>
                    </a:cubicBezTo>
                    <a:cubicBezTo>
                      <a:pt x="30" y="1"/>
                      <a:pt x="44" y="0"/>
                      <a:pt x="44" y="0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4"/>
                    </a:cubicBezTo>
                    <a:cubicBezTo>
                      <a:pt x="97" y="5"/>
                      <a:pt x="105" y="8"/>
                      <a:pt x="108" y="8"/>
                    </a:cubicBezTo>
                    <a:cubicBezTo>
                      <a:pt x="110" y="7"/>
                      <a:pt x="113" y="5"/>
                      <a:pt x="114" y="4"/>
                    </a:cubicBezTo>
                    <a:cubicBezTo>
                      <a:pt x="114" y="3"/>
                      <a:pt x="118" y="0"/>
                      <a:pt x="120" y="1"/>
                    </a:cubicBezTo>
                    <a:cubicBezTo>
                      <a:pt x="121" y="1"/>
                      <a:pt x="122" y="4"/>
                      <a:pt x="122" y="6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3"/>
                    </a:cubicBezTo>
                    <a:cubicBezTo>
                      <a:pt x="120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6" y="16"/>
                    </a:cubicBezTo>
                    <a:cubicBezTo>
                      <a:pt x="104" y="16"/>
                      <a:pt x="94" y="20"/>
                      <a:pt x="94" y="20"/>
                    </a:cubicBezTo>
                    <a:cubicBezTo>
                      <a:pt x="94" y="20"/>
                      <a:pt x="78" y="24"/>
                      <a:pt x="70" y="26"/>
                    </a:cubicBezTo>
                    <a:cubicBezTo>
                      <a:pt x="62" y="27"/>
                      <a:pt x="48" y="26"/>
                      <a:pt x="42" y="26"/>
                    </a:cubicBezTo>
                    <a:cubicBezTo>
                      <a:pt x="37" y="26"/>
                      <a:pt x="20" y="25"/>
                      <a:pt x="18" y="25"/>
                    </a:cubicBezTo>
                    <a:cubicBezTo>
                      <a:pt x="16" y="25"/>
                      <a:pt x="8" y="22"/>
                      <a:pt x="6" y="21"/>
                    </a:cubicBezTo>
                    <a:cubicBezTo>
                      <a:pt x="4" y="19"/>
                      <a:pt x="0" y="16"/>
                      <a:pt x="0" y="15"/>
                    </a:cubicBezTo>
                    <a:cubicBezTo>
                      <a:pt x="0" y="14"/>
                      <a:pt x="0" y="12"/>
                      <a:pt x="2" y="12"/>
                    </a:cubicBezTo>
                    <a:cubicBezTo>
                      <a:pt x="3" y="11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5" name="Freeform 172"/>
              <p:cNvSpPr/>
              <p:nvPr/>
            </p:nvSpPr>
            <p:spPr bwMode="auto">
              <a:xfrm>
                <a:off x="6802438" y="3282951"/>
                <a:ext cx="474663" cy="115888"/>
              </a:xfrm>
              <a:custGeom>
                <a:avLst/>
                <a:gdLst>
                  <a:gd name="T0" fmla="*/ 31 w 126"/>
                  <a:gd name="T1" fmla="*/ 27 h 30"/>
                  <a:gd name="T2" fmla="*/ 3 w 126"/>
                  <a:gd name="T3" fmla="*/ 18 h 30"/>
                  <a:gd name="T4" fmla="*/ 10 w 126"/>
                  <a:gd name="T5" fmla="*/ 10 h 30"/>
                  <a:gd name="T6" fmla="*/ 28 w 126"/>
                  <a:gd name="T7" fmla="*/ 4 h 30"/>
                  <a:gd name="T8" fmla="*/ 68 w 126"/>
                  <a:gd name="T9" fmla="*/ 3 h 30"/>
                  <a:gd name="T10" fmla="*/ 104 w 126"/>
                  <a:gd name="T11" fmla="*/ 10 h 30"/>
                  <a:gd name="T12" fmla="*/ 113 w 126"/>
                  <a:gd name="T13" fmla="*/ 8 h 30"/>
                  <a:gd name="T14" fmla="*/ 122 w 126"/>
                  <a:gd name="T15" fmla="*/ 6 h 30"/>
                  <a:gd name="T16" fmla="*/ 122 w 126"/>
                  <a:gd name="T17" fmla="*/ 15 h 30"/>
                  <a:gd name="T18" fmla="*/ 123 w 126"/>
                  <a:gd name="T19" fmla="*/ 23 h 30"/>
                  <a:gd name="T20" fmla="*/ 116 w 126"/>
                  <a:gd name="T21" fmla="*/ 20 h 30"/>
                  <a:gd name="T22" fmla="*/ 111 w 126"/>
                  <a:gd name="T23" fmla="*/ 17 h 30"/>
                  <a:gd name="T24" fmla="*/ 97 w 126"/>
                  <a:gd name="T25" fmla="*/ 20 h 30"/>
                  <a:gd name="T26" fmla="*/ 62 w 126"/>
                  <a:gd name="T27" fmla="*/ 28 h 30"/>
                  <a:gd name="T28" fmla="*/ 31 w 126"/>
                  <a:gd name="T29" fmla="*/ 27 h 30"/>
                  <a:gd name="T30" fmla="*/ 31 w 126"/>
                  <a:gd name="T31" fmla="*/ 28 h 30"/>
                  <a:gd name="T32" fmla="*/ 67 w 126"/>
                  <a:gd name="T33" fmla="*/ 29 h 30"/>
                  <a:gd name="T34" fmla="*/ 99 w 126"/>
                  <a:gd name="T35" fmla="*/ 21 h 30"/>
                  <a:gd name="T36" fmla="*/ 107 w 126"/>
                  <a:gd name="T37" fmla="*/ 19 h 30"/>
                  <a:gd name="T38" fmla="*/ 115 w 126"/>
                  <a:gd name="T39" fmla="*/ 21 h 30"/>
                  <a:gd name="T40" fmla="*/ 123 w 126"/>
                  <a:gd name="T41" fmla="*/ 25 h 30"/>
                  <a:gd name="T42" fmla="*/ 124 w 126"/>
                  <a:gd name="T43" fmla="*/ 13 h 30"/>
                  <a:gd name="T44" fmla="*/ 121 w 126"/>
                  <a:gd name="T45" fmla="*/ 2 h 30"/>
                  <a:gd name="T46" fmla="*/ 114 w 126"/>
                  <a:gd name="T47" fmla="*/ 5 h 30"/>
                  <a:gd name="T48" fmla="*/ 106 w 126"/>
                  <a:gd name="T49" fmla="*/ 9 h 30"/>
                  <a:gd name="T50" fmla="*/ 97 w 126"/>
                  <a:gd name="T51" fmla="*/ 5 h 30"/>
                  <a:gd name="T52" fmla="*/ 62 w 126"/>
                  <a:gd name="T53" fmla="*/ 1 h 30"/>
                  <a:gd name="T54" fmla="*/ 25 w 126"/>
                  <a:gd name="T55" fmla="*/ 3 h 30"/>
                  <a:gd name="T56" fmla="*/ 7 w 126"/>
                  <a:gd name="T57" fmla="*/ 10 h 30"/>
                  <a:gd name="T58" fmla="*/ 0 w 126"/>
                  <a:gd name="T59" fmla="*/ 18 h 30"/>
                  <a:gd name="T60" fmla="*/ 4 w 126"/>
                  <a:gd name="T61" fmla="*/ 22 h 30"/>
                  <a:gd name="T62" fmla="*/ 12 w 126"/>
                  <a:gd name="T63" fmla="*/ 26 h 30"/>
                  <a:gd name="T64" fmla="*/ 31 w 126"/>
                  <a:gd name="T65" fmla="*/ 28 h 30"/>
                  <a:gd name="T66" fmla="*/ 31 w 126"/>
                  <a:gd name="T6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30">
                    <a:moveTo>
                      <a:pt x="31" y="27"/>
                    </a:moveTo>
                    <a:cubicBezTo>
                      <a:pt x="21" y="26"/>
                      <a:pt x="10" y="27"/>
                      <a:pt x="3" y="18"/>
                    </a:cubicBezTo>
                    <a:cubicBezTo>
                      <a:pt x="0" y="15"/>
                      <a:pt x="8" y="11"/>
                      <a:pt x="10" y="10"/>
                    </a:cubicBezTo>
                    <a:cubicBezTo>
                      <a:pt x="16" y="7"/>
                      <a:pt x="22" y="5"/>
                      <a:pt x="28" y="4"/>
                    </a:cubicBezTo>
                    <a:cubicBezTo>
                      <a:pt x="41" y="2"/>
                      <a:pt x="55" y="3"/>
                      <a:pt x="68" y="3"/>
                    </a:cubicBezTo>
                    <a:cubicBezTo>
                      <a:pt x="80" y="3"/>
                      <a:pt x="92" y="5"/>
                      <a:pt x="104" y="10"/>
                    </a:cubicBezTo>
                    <a:cubicBezTo>
                      <a:pt x="108" y="11"/>
                      <a:pt x="110" y="11"/>
                      <a:pt x="113" y="8"/>
                    </a:cubicBezTo>
                    <a:cubicBezTo>
                      <a:pt x="116" y="6"/>
                      <a:pt x="121" y="0"/>
                      <a:pt x="122" y="6"/>
                    </a:cubicBezTo>
                    <a:cubicBezTo>
                      <a:pt x="123" y="9"/>
                      <a:pt x="123" y="12"/>
                      <a:pt x="122" y="15"/>
                    </a:cubicBezTo>
                    <a:cubicBezTo>
                      <a:pt x="122" y="17"/>
                      <a:pt x="123" y="20"/>
                      <a:pt x="123" y="23"/>
                    </a:cubicBezTo>
                    <a:cubicBezTo>
                      <a:pt x="123" y="25"/>
                      <a:pt x="116" y="20"/>
                      <a:pt x="116" y="20"/>
                    </a:cubicBezTo>
                    <a:cubicBezTo>
                      <a:pt x="114" y="19"/>
                      <a:pt x="113" y="18"/>
                      <a:pt x="111" y="17"/>
                    </a:cubicBezTo>
                    <a:cubicBezTo>
                      <a:pt x="107" y="16"/>
                      <a:pt x="101" y="19"/>
                      <a:pt x="97" y="20"/>
                    </a:cubicBezTo>
                    <a:cubicBezTo>
                      <a:pt x="86" y="24"/>
                      <a:pt x="75" y="27"/>
                      <a:pt x="62" y="28"/>
                    </a:cubicBezTo>
                    <a:cubicBezTo>
                      <a:pt x="52" y="28"/>
                      <a:pt x="42" y="27"/>
                      <a:pt x="31" y="27"/>
                    </a:cubicBezTo>
                    <a:cubicBezTo>
                      <a:pt x="30" y="26"/>
                      <a:pt x="30" y="28"/>
                      <a:pt x="31" y="28"/>
                    </a:cubicBezTo>
                    <a:cubicBezTo>
                      <a:pt x="43" y="29"/>
                      <a:pt x="55" y="30"/>
                      <a:pt x="67" y="29"/>
                    </a:cubicBezTo>
                    <a:cubicBezTo>
                      <a:pt x="78" y="28"/>
                      <a:pt x="88" y="25"/>
                      <a:pt x="99" y="21"/>
                    </a:cubicBezTo>
                    <a:cubicBezTo>
                      <a:pt x="102" y="20"/>
                      <a:pt x="104" y="19"/>
                      <a:pt x="107" y="19"/>
                    </a:cubicBezTo>
                    <a:cubicBezTo>
                      <a:pt x="110" y="18"/>
                      <a:pt x="113" y="20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6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2"/>
                    </a:cubicBezTo>
                    <a:cubicBezTo>
                      <a:pt x="118" y="2"/>
                      <a:pt x="116" y="4"/>
                      <a:pt x="114" y="5"/>
                    </a:cubicBezTo>
                    <a:cubicBezTo>
                      <a:pt x="112" y="7"/>
                      <a:pt x="110" y="10"/>
                      <a:pt x="106" y="9"/>
                    </a:cubicBezTo>
                    <a:cubicBezTo>
                      <a:pt x="103" y="8"/>
                      <a:pt x="100" y="6"/>
                      <a:pt x="97" y="5"/>
                    </a:cubicBezTo>
                    <a:cubicBezTo>
                      <a:pt x="86" y="2"/>
                      <a:pt x="73" y="1"/>
                      <a:pt x="62" y="1"/>
                    </a:cubicBezTo>
                    <a:cubicBezTo>
                      <a:pt x="49" y="1"/>
                      <a:pt x="37" y="1"/>
                      <a:pt x="25" y="3"/>
                    </a:cubicBezTo>
                    <a:cubicBezTo>
                      <a:pt x="18" y="5"/>
                      <a:pt x="13" y="7"/>
                      <a:pt x="7" y="10"/>
                    </a:cubicBezTo>
                    <a:cubicBezTo>
                      <a:pt x="5" y="12"/>
                      <a:pt x="0" y="14"/>
                      <a:pt x="0" y="18"/>
                    </a:cubicBezTo>
                    <a:cubicBezTo>
                      <a:pt x="1" y="19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8"/>
                      <a:pt x="31" y="28"/>
                    </a:cubicBezTo>
                    <a:cubicBezTo>
                      <a:pt x="32" y="28"/>
                      <a:pt x="32" y="27"/>
                      <a:pt x="31" y="2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6" name="Freeform 173"/>
              <p:cNvSpPr/>
              <p:nvPr/>
            </p:nvSpPr>
            <p:spPr bwMode="auto">
              <a:xfrm>
                <a:off x="7227888" y="3344863"/>
                <a:ext cx="41275" cy="23813"/>
              </a:xfrm>
              <a:custGeom>
                <a:avLst/>
                <a:gdLst>
                  <a:gd name="T0" fmla="*/ 1 w 11"/>
                  <a:gd name="T1" fmla="*/ 1 h 6"/>
                  <a:gd name="T2" fmla="*/ 4 w 11"/>
                  <a:gd name="T3" fmla="*/ 3 h 6"/>
                  <a:gd name="T4" fmla="*/ 7 w 11"/>
                  <a:gd name="T5" fmla="*/ 4 h 6"/>
                  <a:gd name="T6" fmla="*/ 11 w 11"/>
                  <a:gd name="T7" fmla="*/ 5 h 6"/>
                  <a:gd name="T8" fmla="*/ 11 w 11"/>
                  <a:gd name="T9" fmla="*/ 5 h 6"/>
                  <a:gd name="T10" fmla="*/ 11 w 11"/>
                  <a:gd name="T11" fmla="*/ 5 h 6"/>
                  <a:gd name="T12" fmla="*/ 10 w 11"/>
                  <a:gd name="T13" fmla="*/ 5 h 6"/>
                  <a:gd name="T14" fmla="*/ 8 w 11"/>
                  <a:gd name="T15" fmla="*/ 4 h 6"/>
                  <a:gd name="T16" fmla="*/ 6 w 11"/>
                  <a:gd name="T17" fmla="*/ 3 h 6"/>
                  <a:gd name="T18" fmla="*/ 1 w 11"/>
                  <a:gd name="T19" fmla="*/ 0 h 6"/>
                  <a:gd name="T20" fmla="*/ 1 w 11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" y="1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7" name="Freeform 174"/>
              <p:cNvSpPr/>
              <p:nvPr/>
            </p:nvSpPr>
            <p:spPr bwMode="auto">
              <a:xfrm>
                <a:off x="7232650" y="3336926"/>
                <a:ext cx="33338" cy="11113"/>
              </a:xfrm>
              <a:custGeom>
                <a:avLst/>
                <a:gdLst>
                  <a:gd name="T0" fmla="*/ 1 w 9"/>
                  <a:gd name="T1" fmla="*/ 1 h 3"/>
                  <a:gd name="T2" fmla="*/ 9 w 9"/>
                  <a:gd name="T3" fmla="*/ 3 h 3"/>
                  <a:gd name="T4" fmla="*/ 9 w 9"/>
                  <a:gd name="T5" fmla="*/ 2 h 3"/>
                  <a:gd name="T6" fmla="*/ 9 w 9"/>
                  <a:gd name="T7" fmla="*/ 2 h 3"/>
                  <a:gd name="T8" fmla="*/ 9 w 9"/>
                  <a:gd name="T9" fmla="*/ 3 h 3"/>
                  <a:gd name="T10" fmla="*/ 9 w 9"/>
                  <a:gd name="T11" fmla="*/ 3 h 3"/>
                  <a:gd name="T12" fmla="*/ 9 w 9"/>
                  <a:gd name="T13" fmla="*/ 2 h 3"/>
                  <a:gd name="T14" fmla="*/ 1 w 9"/>
                  <a:gd name="T15" fmla="*/ 0 h 3"/>
                  <a:gd name="T16" fmla="*/ 1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1" y="1"/>
                    </a:move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7" y="2"/>
                      <a:pt x="3" y="2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8" name="Freeform 175"/>
              <p:cNvSpPr/>
              <p:nvPr/>
            </p:nvSpPr>
            <p:spPr bwMode="auto">
              <a:xfrm>
                <a:off x="7239000" y="3328988"/>
                <a:ext cx="30163" cy="4763"/>
              </a:xfrm>
              <a:custGeom>
                <a:avLst/>
                <a:gdLst>
                  <a:gd name="T0" fmla="*/ 0 w 8"/>
                  <a:gd name="T1" fmla="*/ 1 h 1"/>
                  <a:gd name="T2" fmla="*/ 4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4 w 8"/>
                  <a:gd name="T9" fmla="*/ 1 h 1"/>
                  <a:gd name="T10" fmla="*/ 0 w 8"/>
                  <a:gd name="T11" fmla="*/ 0 h 1"/>
                  <a:gd name="T12" fmla="*/ 0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79" name="Freeform 176"/>
              <p:cNvSpPr/>
              <p:nvPr/>
            </p:nvSpPr>
            <p:spPr bwMode="auto">
              <a:xfrm>
                <a:off x="7239000" y="3317876"/>
                <a:ext cx="30163" cy="4763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8 w 8"/>
                  <a:gd name="T5" fmla="*/ 0 h 1"/>
                  <a:gd name="T6" fmla="*/ 0 w 8"/>
                  <a:gd name="T7" fmla="*/ 0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3" y="1"/>
                      <a:pt x="5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0" name="Freeform 177"/>
              <p:cNvSpPr/>
              <p:nvPr/>
            </p:nvSpPr>
            <p:spPr bwMode="auto">
              <a:xfrm>
                <a:off x="7224713" y="3302001"/>
                <a:ext cx="41275" cy="20638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1 h 5"/>
                  <a:gd name="T6" fmla="*/ 11 w 11"/>
                  <a:gd name="T7" fmla="*/ 0 h 5"/>
                  <a:gd name="T8" fmla="*/ 6 w 11"/>
                  <a:gd name="T9" fmla="*/ 1 h 5"/>
                  <a:gd name="T10" fmla="*/ 0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3"/>
                      <a:pt x="6" y="2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1" name="Freeform 178"/>
              <p:cNvSpPr/>
              <p:nvPr/>
            </p:nvSpPr>
            <p:spPr bwMode="auto">
              <a:xfrm>
                <a:off x="6931025" y="3325813"/>
                <a:ext cx="44450" cy="3492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1 h 9"/>
                  <a:gd name="T4" fmla="*/ 0 w 12"/>
                  <a:gd name="T5" fmla="*/ 2 h 9"/>
                  <a:gd name="T6" fmla="*/ 0 w 12"/>
                  <a:gd name="T7" fmla="*/ 3 h 9"/>
                  <a:gd name="T8" fmla="*/ 2 w 12"/>
                  <a:gd name="T9" fmla="*/ 4 h 9"/>
                  <a:gd name="T10" fmla="*/ 3 w 12"/>
                  <a:gd name="T11" fmla="*/ 8 h 9"/>
                  <a:gd name="T12" fmla="*/ 5 w 12"/>
                  <a:gd name="T13" fmla="*/ 8 h 9"/>
                  <a:gd name="T14" fmla="*/ 9 w 12"/>
                  <a:gd name="T15" fmla="*/ 8 h 9"/>
                  <a:gd name="T16" fmla="*/ 12 w 12"/>
                  <a:gd name="T17" fmla="*/ 7 h 9"/>
                  <a:gd name="T18" fmla="*/ 11 w 12"/>
                  <a:gd name="T19" fmla="*/ 4 h 9"/>
                  <a:gd name="T20" fmla="*/ 10 w 12"/>
                  <a:gd name="T21" fmla="*/ 2 h 9"/>
                  <a:gd name="T22" fmla="*/ 6 w 12"/>
                  <a:gd name="T23" fmla="*/ 0 h 9"/>
                  <a:gd name="T24" fmla="*/ 6 w 12"/>
                  <a:gd name="T25" fmla="*/ 1 h 9"/>
                  <a:gd name="T26" fmla="*/ 8 w 12"/>
                  <a:gd name="T27" fmla="*/ 2 h 9"/>
                  <a:gd name="T28" fmla="*/ 10 w 12"/>
                  <a:gd name="T29" fmla="*/ 4 h 9"/>
                  <a:gd name="T30" fmla="*/ 11 w 12"/>
                  <a:gd name="T31" fmla="*/ 7 h 9"/>
                  <a:gd name="T32" fmla="*/ 8 w 12"/>
                  <a:gd name="T33" fmla="*/ 7 h 9"/>
                  <a:gd name="T34" fmla="*/ 4 w 12"/>
                  <a:gd name="T35" fmla="*/ 7 h 9"/>
                  <a:gd name="T36" fmla="*/ 3 w 12"/>
                  <a:gd name="T37" fmla="*/ 5 h 9"/>
                  <a:gd name="T38" fmla="*/ 2 w 12"/>
                  <a:gd name="T39" fmla="*/ 3 h 9"/>
                  <a:gd name="T40" fmla="*/ 1 w 12"/>
                  <a:gd name="T41" fmla="*/ 2 h 9"/>
                  <a:gd name="T42" fmla="*/ 0 w 12"/>
                  <a:gd name="T43" fmla="*/ 1 h 9"/>
                  <a:gd name="T44" fmla="*/ 0 w 12"/>
                  <a:gd name="T45" fmla="*/ 2 h 9"/>
                  <a:gd name="T46" fmla="*/ 0 w 12"/>
                  <a:gd name="T47" fmla="*/ 2 h 9"/>
                  <a:gd name="T48" fmla="*/ 0 w 12"/>
                  <a:gd name="T4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9"/>
                      <a:pt x="8" y="8"/>
                      <a:pt x="9" y="8"/>
                    </a:cubicBezTo>
                    <a:cubicBezTo>
                      <a:pt x="10" y="8"/>
                      <a:pt x="11" y="7"/>
                      <a:pt x="12" y="7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1" y="4"/>
                      <a:pt x="10" y="3"/>
                      <a:pt x="10" y="2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6"/>
                      <a:pt x="11" y="7"/>
                    </a:cubicBezTo>
                    <a:cubicBezTo>
                      <a:pt x="11" y="7"/>
                      <a:pt x="8" y="7"/>
                      <a:pt x="8" y="7"/>
                    </a:cubicBezTo>
                    <a:cubicBezTo>
                      <a:pt x="6" y="8"/>
                      <a:pt x="5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2" name="Freeform 179"/>
              <p:cNvSpPr/>
              <p:nvPr/>
            </p:nvSpPr>
            <p:spPr bwMode="auto">
              <a:xfrm>
                <a:off x="6884988" y="3314701"/>
                <a:ext cx="7938" cy="73025"/>
              </a:xfrm>
              <a:custGeom>
                <a:avLst/>
                <a:gdLst>
                  <a:gd name="T0" fmla="*/ 0 w 2"/>
                  <a:gd name="T1" fmla="*/ 1 h 19"/>
                  <a:gd name="T2" fmla="*/ 1 w 2"/>
                  <a:gd name="T3" fmla="*/ 5 h 19"/>
                  <a:gd name="T4" fmla="*/ 1 w 2"/>
                  <a:gd name="T5" fmla="*/ 9 h 19"/>
                  <a:gd name="T6" fmla="*/ 1 w 2"/>
                  <a:gd name="T7" fmla="*/ 14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9 h 19"/>
                  <a:gd name="T14" fmla="*/ 1 w 2"/>
                  <a:gd name="T15" fmla="*/ 19 h 19"/>
                  <a:gd name="T16" fmla="*/ 1 w 2"/>
                  <a:gd name="T17" fmla="*/ 18 h 19"/>
                  <a:gd name="T18" fmla="*/ 2 w 2"/>
                  <a:gd name="T19" fmla="*/ 19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0 w 2"/>
                  <a:gd name="T27" fmla="*/ 0 h 19"/>
                  <a:gd name="T28" fmla="*/ 0 w 2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1" y="11"/>
                      <a:pt x="1" y="12"/>
                      <a:pt x="1" y="14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1" y="18"/>
                    </a:cubicBezTo>
                    <a:cubicBezTo>
                      <a:pt x="1" y="18"/>
                      <a:pt x="2" y="19"/>
                      <a:pt x="2" y="19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4"/>
                      <a:pt x="2" y="12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3" name="Freeform 180"/>
              <p:cNvSpPr/>
              <p:nvPr/>
            </p:nvSpPr>
            <p:spPr bwMode="auto">
              <a:xfrm>
                <a:off x="6824663" y="3333751"/>
                <a:ext cx="26988" cy="19050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0 h 5"/>
                  <a:gd name="T4" fmla="*/ 7 w 7"/>
                  <a:gd name="T5" fmla="*/ 1 h 5"/>
                  <a:gd name="T6" fmla="*/ 6 w 7"/>
                  <a:gd name="T7" fmla="*/ 2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7" y="1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85" name="组合 184"/>
            <p:cNvGrpSpPr/>
            <p:nvPr/>
          </p:nvGrpSpPr>
          <p:grpSpPr>
            <a:xfrm>
              <a:off x="3999962" y="1188238"/>
              <a:ext cx="1816816" cy="354560"/>
              <a:chOff x="4918075" y="3198813"/>
              <a:chExt cx="2359026" cy="460375"/>
            </a:xfrm>
          </p:grpSpPr>
          <p:sp>
            <p:nvSpPr>
              <p:cNvPr id="186" name="Freeform 121"/>
              <p:cNvSpPr/>
              <p:nvPr/>
            </p:nvSpPr>
            <p:spPr bwMode="auto">
              <a:xfrm>
                <a:off x="4922838" y="3486151"/>
                <a:ext cx="463550" cy="104775"/>
              </a:xfrm>
              <a:custGeom>
                <a:avLst/>
                <a:gdLst>
                  <a:gd name="T0" fmla="*/ 8 w 123"/>
                  <a:gd name="T1" fmla="*/ 7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5 w 123"/>
                  <a:gd name="T9" fmla="*/ 4 h 27"/>
                  <a:gd name="T10" fmla="*/ 108 w 123"/>
                  <a:gd name="T11" fmla="*/ 7 h 27"/>
                  <a:gd name="T12" fmla="*/ 114 w 123"/>
                  <a:gd name="T13" fmla="*/ 3 h 27"/>
                  <a:gd name="T14" fmla="*/ 120 w 123"/>
                  <a:gd name="T15" fmla="*/ 0 h 27"/>
                  <a:gd name="T16" fmla="*/ 122 w 123"/>
                  <a:gd name="T17" fmla="*/ 5 h 27"/>
                  <a:gd name="T18" fmla="*/ 122 w 123"/>
                  <a:gd name="T19" fmla="*/ 15 h 27"/>
                  <a:gd name="T20" fmla="*/ 122 w 123"/>
                  <a:gd name="T21" fmla="*/ 22 h 27"/>
                  <a:gd name="T22" fmla="*/ 115 w 123"/>
                  <a:gd name="T23" fmla="*/ 19 h 27"/>
                  <a:gd name="T24" fmla="*/ 107 w 123"/>
                  <a:gd name="T25" fmla="*/ 15 h 27"/>
                  <a:gd name="T26" fmla="*/ 94 w 123"/>
                  <a:gd name="T27" fmla="*/ 19 h 27"/>
                  <a:gd name="T28" fmla="*/ 70 w 123"/>
                  <a:gd name="T29" fmla="*/ 25 h 27"/>
                  <a:gd name="T30" fmla="*/ 42 w 123"/>
                  <a:gd name="T31" fmla="*/ 26 h 27"/>
                  <a:gd name="T32" fmla="*/ 18 w 123"/>
                  <a:gd name="T33" fmla="*/ 24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1 h 27"/>
                  <a:gd name="T40" fmla="*/ 8 w 123"/>
                  <a:gd name="T4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7"/>
                    </a:moveTo>
                    <a:cubicBezTo>
                      <a:pt x="8" y="7"/>
                      <a:pt x="17" y="4"/>
                      <a:pt x="24" y="2"/>
                    </a:cubicBezTo>
                    <a:cubicBezTo>
                      <a:pt x="30" y="0"/>
                      <a:pt x="44" y="0"/>
                      <a:pt x="44" y="0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4"/>
                    </a:cubicBezTo>
                    <a:cubicBezTo>
                      <a:pt x="97" y="5"/>
                      <a:pt x="105" y="8"/>
                      <a:pt x="108" y="7"/>
                    </a:cubicBezTo>
                    <a:cubicBezTo>
                      <a:pt x="110" y="7"/>
                      <a:pt x="113" y="4"/>
                      <a:pt x="114" y="3"/>
                    </a:cubicBezTo>
                    <a:cubicBezTo>
                      <a:pt x="114" y="2"/>
                      <a:pt x="118" y="0"/>
                      <a:pt x="120" y="0"/>
                    </a:cubicBezTo>
                    <a:cubicBezTo>
                      <a:pt x="121" y="0"/>
                      <a:pt x="122" y="4"/>
                      <a:pt x="122" y="5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2"/>
                    </a:cubicBezTo>
                    <a:cubicBezTo>
                      <a:pt x="120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7" y="15"/>
                    </a:cubicBezTo>
                    <a:cubicBezTo>
                      <a:pt x="104" y="16"/>
                      <a:pt x="94" y="19"/>
                      <a:pt x="94" y="19"/>
                    </a:cubicBezTo>
                    <a:cubicBezTo>
                      <a:pt x="94" y="19"/>
                      <a:pt x="78" y="24"/>
                      <a:pt x="70" y="25"/>
                    </a:cubicBezTo>
                    <a:cubicBezTo>
                      <a:pt x="62" y="27"/>
                      <a:pt x="48" y="26"/>
                      <a:pt x="42" y="26"/>
                    </a:cubicBezTo>
                    <a:cubicBezTo>
                      <a:pt x="37" y="26"/>
                      <a:pt x="20" y="24"/>
                      <a:pt x="18" y="24"/>
                    </a:cubicBezTo>
                    <a:cubicBezTo>
                      <a:pt x="16" y="24"/>
                      <a:pt x="8" y="22"/>
                      <a:pt x="6" y="21"/>
                    </a:cubicBezTo>
                    <a:cubicBezTo>
                      <a:pt x="4" y="19"/>
                      <a:pt x="0" y="15"/>
                      <a:pt x="0" y="15"/>
                    </a:cubicBezTo>
                    <a:cubicBezTo>
                      <a:pt x="0" y="14"/>
                      <a:pt x="0" y="12"/>
                      <a:pt x="2" y="11"/>
                    </a:cubicBezTo>
                    <a:cubicBezTo>
                      <a:pt x="3" y="11"/>
                      <a:pt x="8" y="7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7" name="Freeform 122"/>
              <p:cNvSpPr/>
              <p:nvPr/>
            </p:nvSpPr>
            <p:spPr bwMode="auto">
              <a:xfrm>
                <a:off x="4918075" y="3479801"/>
                <a:ext cx="474663" cy="111125"/>
              </a:xfrm>
              <a:custGeom>
                <a:avLst/>
                <a:gdLst>
                  <a:gd name="T0" fmla="*/ 31 w 126"/>
                  <a:gd name="T1" fmla="*/ 26 h 29"/>
                  <a:gd name="T2" fmla="*/ 3 w 126"/>
                  <a:gd name="T3" fmla="*/ 18 h 29"/>
                  <a:gd name="T4" fmla="*/ 10 w 126"/>
                  <a:gd name="T5" fmla="*/ 10 h 29"/>
                  <a:gd name="T6" fmla="*/ 28 w 126"/>
                  <a:gd name="T7" fmla="*/ 4 h 29"/>
                  <a:gd name="T8" fmla="*/ 68 w 126"/>
                  <a:gd name="T9" fmla="*/ 3 h 29"/>
                  <a:gd name="T10" fmla="*/ 104 w 126"/>
                  <a:gd name="T11" fmla="*/ 9 h 29"/>
                  <a:gd name="T12" fmla="*/ 113 w 126"/>
                  <a:gd name="T13" fmla="*/ 8 h 29"/>
                  <a:gd name="T14" fmla="*/ 122 w 126"/>
                  <a:gd name="T15" fmla="*/ 6 h 29"/>
                  <a:gd name="T16" fmla="*/ 122 w 126"/>
                  <a:gd name="T17" fmla="*/ 14 h 29"/>
                  <a:gd name="T18" fmla="*/ 123 w 126"/>
                  <a:gd name="T19" fmla="*/ 22 h 29"/>
                  <a:gd name="T20" fmla="*/ 116 w 126"/>
                  <a:gd name="T21" fmla="*/ 20 h 29"/>
                  <a:gd name="T22" fmla="*/ 111 w 126"/>
                  <a:gd name="T23" fmla="*/ 17 h 29"/>
                  <a:gd name="T24" fmla="*/ 97 w 126"/>
                  <a:gd name="T25" fmla="*/ 20 h 29"/>
                  <a:gd name="T26" fmla="*/ 62 w 126"/>
                  <a:gd name="T27" fmla="*/ 27 h 29"/>
                  <a:gd name="T28" fmla="*/ 31 w 126"/>
                  <a:gd name="T29" fmla="*/ 26 h 29"/>
                  <a:gd name="T30" fmla="*/ 31 w 126"/>
                  <a:gd name="T31" fmla="*/ 28 h 29"/>
                  <a:gd name="T32" fmla="*/ 67 w 126"/>
                  <a:gd name="T33" fmla="*/ 28 h 29"/>
                  <a:gd name="T34" fmla="*/ 99 w 126"/>
                  <a:gd name="T35" fmla="*/ 21 h 29"/>
                  <a:gd name="T36" fmla="*/ 107 w 126"/>
                  <a:gd name="T37" fmla="*/ 18 h 29"/>
                  <a:gd name="T38" fmla="*/ 115 w 126"/>
                  <a:gd name="T39" fmla="*/ 21 h 29"/>
                  <a:gd name="T40" fmla="*/ 123 w 126"/>
                  <a:gd name="T41" fmla="*/ 25 h 29"/>
                  <a:gd name="T42" fmla="*/ 124 w 126"/>
                  <a:gd name="T43" fmla="*/ 13 h 29"/>
                  <a:gd name="T44" fmla="*/ 121 w 126"/>
                  <a:gd name="T45" fmla="*/ 1 h 29"/>
                  <a:gd name="T46" fmla="*/ 114 w 126"/>
                  <a:gd name="T47" fmla="*/ 5 h 29"/>
                  <a:gd name="T48" fmla="*/ 106 w 126"/>
                  <a:gd name="T49" fmla="*/ 8 h 29"/>
                  <a:gd name="T50" fmla="*/ 97 w 126"/>
                  <a:gd name="T51" fmla="*/ 5 h 29"/>
                  <a:gd name="T52" fmla="*/ 62 w 126"/>
                  <a:gd name="T53" fmla="*/ 1 h 29"/>
                  <a:gd name="T54" fmla="*/ 25 w 126"/>
                  <a:gd name="T55" fmla="*/ 3 h 29"/>
                  <a:gd name="T56" fmla="*/ 7 w 126"/>
                  <a:gd name="T57" fmla="*/ 10 h 29"/>
                  <a:gd name="T58" fmla="*/ 0 w 126"/>
                  <a:gd name="T59" fmla="*/ 17 h 29"/>
                  <a:gd name="T60" fmla="*/ 4 w 126"/>
                  <a:gd name="T61" fmla="*/ 22 h 29"/>
                  <a:gd name="T62" fmla="*/ 12 w 126"/>
                  <a:gd name="T63" fmla="*/ 26 h 29"/>
                  <a:gd name="T64" fmla="*/ 31 w 126"/>
                  <a:gd name="T65" fmla="*/ 28 h 29"/>
                  <a:gd name="T66" fmla="*/ 31 w 126"/>
                  <a:gd name="T6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29">
                    <a:moveTo>
                      <a:pt x="31" y="26"/>
                    </a:moveTo>
                    <a:cubicBezTo>
                      <a:pt x="21" y="25"/>
                      <a:pt x="10" y="26"/>
                      <a:pt x="3" y="18"/>
                    </a:cubicBezTo>
                    <a:cubicBezTo>
                      <a:pt x="0" y="15"/>
                      <a:pt x="8" y="11"/>
                      <a:pt x="10" y="10"/>
                    </a:cubicBezTo>
                    <a:cubicBezTo>
                      <a:pt x="16" y="7"/>
                      <a:pt x="22" y="5"/>
                      <a:pt x="28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0" y="3"/>
                      <a:pt x="92" y="5"/>
                      <a:pt x="104" y="9"/>
                    </a:cubicBezTo>
                    <a:cubicBezTo>
                      <a:pt x="108" y="11"/>
                      <a:pt x="110" y="10"/>
                      <a:pt x="113" y="8"/>
                    </a:cubicBezTo>
                    <a:cubicBezTo>
                      <a:pt x="116" y="6"/>
                      <a:pt x="121" y="0"/>
                      <a:pt x="122" y="6"/>
                    </a:cubicBezTo>
                    <a:cubicBezTo>
                      <a:pt x="123" y="9"/>
                      <a:pt x="123" y="12"/>
                      <a:pt x="122" y="14"/>
                    </a:cubicBezTo>
                    <a:cubicBezTo>
                      <a:pt x="122" y="17"/>
                      <a:pt x="123" y="20"/>
                      <a:pt x="123" y="22"/>
                    </a:cubicBezTo>
                    <a:cubicBezTo>
                      <a:pt x="123" y="25"/>
                      <a:pt x="116" y="20"/>
                      <a:pt x="116" y="20"/>
                    </a:cubicBezTo>
                    <a:cubicBezTo>
                      <a:pt x="114" y="19"/>
                      <a:pt x="113" y="18"/>
                      <a:pt x="111" y="17"/>
                    </a:cubicBezTo>
                    <a:cubicBezTo>
                      <a:pt x="107" y="16"/>
                      <a:pt x="101" y="18"/>
                      <a:pt x="97" y="20"/>
                    </a:cubicBezTo>
                    <a:cubicBezTo>
                      <a:pt x="86" y="24"/>
                      <a:pt x="75" y="26"/>
                      <a:pt x="62" y="27"/>
                    </a:cubicBezTo>
                    <a:cubicBezTo>
                      <a:pt x="52" y="28"/>
                      <a:pt x="42" y="27"/>
                      <a:pt x="31" y="26"/>
                    </a:cubicBezTo>
                    <a:cubicBezTo>
                      <a:pt x="30" y="26"/>
                      <a:pt x="30" y="28"/>
                      <a:pt x="31" y="28"/>
                    </a:cubicBezTo>
                    <a:cubicBezTo>
                      <a:pt x="43" y="29"/>
                      <a:pt x="55" y="29"/>
                      <a:pt x="67" y="28"/>
                    </a:cubicBezTo>
                    <a:cubicBezTo>
                      <a:pt x="78" y="27"/>
                      <a:pt x="88" y="24"/>
                      <a:pt x="99" y="21"/>
                    </a:cubicBezTo>
                    <a:cubicBezTo>
                      <a:pt x="102" y="20"/>
                      <a:pt x="104" y="19"/>
                      <a:pt x="107" y="18"/>
                    </a:cubicBezTo>
                    <a:cubicBezTo>
                      <a:pt x="110" y="18"/>
                      <a:pt x="113" y="19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6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1"/>
                    </a:cubicBezTo>
                    <a:cubicBezTo>
                      <a:pt x="118" y="1"/>
                      <a:pt x="116" y="3"/>
                      <a:pt x="114" y="5"/>
                    </a:cubicBezTo>
                    <a:cubicBezTo>
                      <a:pt x="112" y="7"/>
                      <a:pt x="110" y="9"/>
                      <a:pt x="106" y="8"/>
                    </a:cubicBezTo>
                    <a:cubicBezTo>
                      <a:pt x="103" y="8"/>
                      <a:pt x="100" y="6"/>
                      <a:pt x="97" y="5"/>
                    </a:cubicBezTo>
                    <a:cubicBezTo>
                      <a:pt x="86" y="2"/>
                      <a:pt x="73" y="1"/>
                      <a:pt x="62" y="1"/>
                    </a:cubicBezTo>
                    <a:cubicBezTo>
                      <a:pt x="49" y="1"/>
                      <a:pt x="37" y="1"/>
                      <a:pt x="25" y="3"/>
                    </a:cubicBezTo>
                    <a:cubicBezTo>
                      <a:pt x="19" y="4"/>
                      <a:pt x="13" y="7"/>
                      <a:pt x="7" y="10"/>
                    </a:cubicBezTo>
                    <a:cubicBezTo>
                      <a:pt x="5" y="11"/>
                      <a:pt x="0" y="14"/>
                      <a:pt x="0" y="17"/>
                    </a:cubicBezTo>
                    <a:cubicBezTo>
                      <a:pt x="1" y="19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7"/>
                      <a:pt x="31" y="28"/>
                    </a:cubicBezTo>
                    <a:cubicBezTo>
                      <a:pt x="32" y="28"/>
                      <a:pt x="32" y="26"/>
                      <a:pt x="31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8" name="Freeform 123"/>
              <p:cNvSpPr/>
              <p:nvPr/>
            </p:nvSpPr>
            <p:spPr bwMode="auto">
              <a:xfrm>
                <a:off x="5345113" y="3540126"/>
                <a:ext cx="41275" cy="19050"/>
              </a:xfrm>
              <a:custGeom>
                <a:avLst/>
                <a:gdLst>
                  <a:gd name="T0" fmla="*/ 1 w 11"/>
                  <a:gd name="T1" fmla="*/ 1 h 5"/>
                  <a:gd name="T2" fmla="*/ 4 w 11"/>
                  <a:gd name="T3" fmla="*/ 2 h 5"/>
                  <a:gd name="T4" fmla="*/ 8 w 11"/>
                  <a:gd name="T5" fmla="*/ 4 h 5"/>
                  <a:gd name="T6" fmla="*/ 11 w 11"/>
                  <a:gd name="T7" fmla="*/ 5 h 5"/>
                  <a:gd name="T8" fmla="*/ 11 w 11"/>
                  <a:gd name="T9" fmla="*/ 5 h 5"/>
                  <a:gd name="T10" fmla="*/ 11 w 11"/>
                  <a:gd name="T11" fmla="*/ 5 h 5"/>
                  <a:gd name="T12" fmla="*/ 10 w 11"/>
                  <a:gd name="T13" fmla="*/ 5 h 5"/>
                  <a:gd name="T14" fmla="*/ 8 w 11"/>
                  <a:gd name="T15" fmla="*/ 4 h 5"/>
                  <a:gd name="T16" fmla="*/ 6 w 11"/>
                  <a:gd name="T17" fmla="*/ 3 h 5"/>
                  <a:gd name="T18" fmla="*/ 1 w 11"/>
                  <a:gd name="T19" fmla="*/ 0 h 5"/>
                  <a:gd name="T20" fmla="*/ 1 w 11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5">
                    <a:moveTo>
                      <a:pt x="1" y="1"/>
                    </a:moveTo>
                    <a:cubicBezTo>
                      <a:pt x="2" y="1"/>
                      <a:pt x="3" y="2"/>
                      <a:pt x="4" y="2"/>
                    </a:cubicBezTo>
                    <a:cubicBezTo>
                      <a:pt x="5" y="3"/>
                      <a:pt x="6" y="3"/>
                      <a:pt x="8" y="4"/>
                    </a:cubicBezTo>
                    <a:cubicBezTo>
                      <a:pt x="8" y="4"/>
                      <a:pt x="10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8" y="3"/>
                      <a:pt x="7" y="3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9" name="Freeform 124"/>
              <p:cNvSpPr/>
              <p:nvPr/>
            </p:nvSpPr>
            <p:spPr bwMode="auto">
              <a:xfrm>
                <a:off x="5348288" y="3529013"/>
                <a:ext cx="38100" cy="11113"/>
              </a:xfrm>
              <a:custGeom>
                <a:avLst/>
                <a:gdLst>
                  <a:gd name="T0" fmla="*/ 1 w 10"/>
                  <a:gd name="T1" fmla="*/ 1 h 3"/>
                  <a:gd name="T2" fmla="*/ 9 w 10"/>
                  <a:gd name="T3" fmla="*/ 3 h 3"/>
                  <a:gd name="T4" fmla="*/ 9 w 10"/>
                  <a:gd name="T5" fmla="*/ 3 h 3"/>
                  <a:gd name="T6" fmla="*/ 9 w 10"/>
                  <a:gd name="T7" fmla="*/ 3 h 3"/>
                  <a:gd name="T8" fmla="*/ 9 w 10"/>
                  <a:gd name="T9" fmla="*/ 3 h 3"/>
                  <a:gd name="T10" fmla="*/ 9 w 10"/>
                  <a:gd name="T11" fmla="*/ 3 h 3"/>
                  <a:gd name="T12" fmla="*/ 9 w 10"/>
                  <a:gd name="T13" fmla="*/ 3 h 3"/>
                  <a:gd name="T14" fmla="*/ 1 w 10"/>
                  <a:gd name="T15" fmla="*/ 1 h 3"/>
                  <a:gd name="T16" fmla="*/ 1 w 10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">
                    <a:moveTo>
                      <a:pt x="1" y="1"/>
                    </a:moveTo>
                    <a:cubicBezTo>
                      <a:pt x="3" y="3"/>
                      <a:pt x="6" y="3"/>
                      <a:pt x="9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7" y="3"/>
                      <a:pt x="3" y="3"/>
                      <a:pt x="1" y="1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0" name="Freeform 125"/>
              <p:cNvSpPr/>
              <p:nvPr/>
            </p:nvSpPr>
            <p:spPr bwMode="auto">
              <a:xfrm>
                <a:off x="5356225" y="3525838"/>
                <a:ext cx="30163" cy="3175"/>
              </a:xfrm>
              <a:custGeom>
                <a:avLst/>
                <a:gdLst>
                  <a:gd name="T0" fmla="*/ 1 w 8"/>
                  <a:gd name="T1" fmla="*/ 1 h 1"/>
                  <a:gd name="T2" fmla="*/ 4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4 w 8"/>
                  <a:gd name="T9" fmla="*/ 0 h 1"/>
                  <a:gd name="T10" fmla="*/ 1 w 8"/>
                  <a:gd name="T11" fmla="*/ 0 h 1"/>
                  <a:gd name="T12" fmla="*/ 1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1" name="Freeform 126"/>
              <p:cNvSpPr/>
              <p:nvPr/>
            </p:nvSpPr>
            <p:spPr bwMode="auto">
              <a:xfrm>
                <a:off x="5356225" y="3509963"/>
                <a:ext cx="30163" cy="7938"/>
              </a:xfrm>
              <a:custGeom>
                <a:avLst/>
                <a:gdLst>
                  <a:gd name="T0" fmla="*/ 1 w 8"/>
                  <a:gd name="T1" fmla="*/ 2 h 2"/>
                  <a:gd name="T2" fmla="*/ 8 w 8"/>
                  <a:gd name="T3" fmla="*/ 1 h 2"/>
                  <a:gd name="T4" fmla="*/ 8 w 8"/>
                  <a:gd name="T5" fmla="*/ 0 h 2"/>
                  <a:gd name="T6" fmla="*/ 1 w 8"/>
                  <a:gd name="T7" fmla="*/ 1 h 2"/>
                  <a:gd name="T8" fmla="*/ 1 w 8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1" y="2"/>
                    </a:moveTo>
                    <a:cubicBezTo>
                      <a:pt x="3" y="2"/>
                      <a:pt x="5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2" name="Freeform 127"/>
              <p:cNvSpPr/>
              <p:nvPr/>
            </p:nvSpPr>
            <p:spPr bwMode="auto">
              <a:xfrm>
                <a:off x="5340350" y="3498851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0 h 5"/>
                  <a:gd name="T6" fmla="*/ 11 w 11"/>
                  <a:gd name="T7" fmla="*/ 0 h 5"/>
                  <a:gd name="T8" fmla="*/ 6 w 11"/>
                  <a:gd name="T9" fmla="*/ 1 h 5"/>
                  <a:gd name="T10" fmla="*/ 0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3"/>
                      <a:pt x="6" y="2"/>
                    </a:cubicBezTo>
                    <a:cubicBezTo>
                      <a:pt x="7" y="1"/>
                      <a:pt x="9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8" y="0"/>
                      <a:pt x="6" y="1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4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3" name="Freeform 128"/>
              <p:cNvSpPr/>
              <p:nvPr/>
            </p:nvSpPr>
            <p:spPr bwMode="auto">
              <a:xfrm>
                <a:off x="5046663" y="3521076"/>
                <a:ext cx="46038" cy="31750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1 h 8"/>
                  <a:gd name="T4" fmla="*/ 0 w 12"/>
                  <a:gd name="T5" fmla="*/ 1 h 8"/>
                  <a:gd name="T6" fmla="*/ 1 w 12"/>
                  <a:gd name="T7" fmla="*/ 2 h 8"/>
                  <a:gd name="T8" fmla="*/ 2 w 12"/>
                  <a:gd name="T9" fmla="*/ 4 h 8"/>
                  <a:gd name="T10" fmla="*/ 3 w 12"/>
                  <a:gd name="T11" fmla="*/ 7 h 8"/>
                  <a:gd name="T12" fmla="*/ 5 w 12"/>
                  <a:gd name="T13" fmla="*/ 8 h 8"/>
                  <a:gd name="T14" fmla="*/ 9 w 12"/>
                  <a:gd name="T15" fmla="*/ 7 h 8"/>
                  <a:gd name="T16" fmla="*/ 12 w 12"/>
                  <a:gd name="T17" fmla="*/ 6 h 8"/>
                  <a:gd name="T18" fmla="*/ 11 w 12"/>
                  <a:gd name="T19" fmla="*/ 4 h 8"/>
                  <a:gd name="T20" fmla="*/ 10 w 12"/>
                  <a:gd name="T21" fmla="*/ 2 h 8"/>
                  <a:gd name="T22" fmla="*/ 6 w 12"/>
                  <a:gd name="T23" fmla="*/ 0 h 8"/>
                  <a:gd name="T24" fmla="*/ 6 w 12"/>
                  <a:gd name="T25" fmla="*/ 0 h 8"/>
                  <a:gd name="T26" fmla="*/ 8 w 12"/>
                  <a:gd name="T27" fmla="*/ 2 h 8"/>
                  <a:gd name="T28" fmla="*/ 10 w 12"/>
                  <a:gd name="T29" fmla="*/ 3 h 8"/>
                  <a:gd name="T30" fmla="*/ 11 w 12"/>
                  <a:gd name="T31" fmla="*/ 6 h 8"/>
                  <a:gd name="T32" fmla="*/ 8 w 12"/>
                  <a:gd name="T33" fmla="*/ 7 h 8"/>
                  <a:gd name="T34" fmla="*/ 4 w 12"/>
                  <a:gd name="T35" fmla="*/ 7 h 8"/>
                  <a:gd name="T36" fmla="*/ 3 w 12"/>
                  <a:gd name="T37" fmla="*/ 5 h 8"/>
                  <a:gd name="T38" fmla="*/ 2 w 12"/>
                  <a:gd name="T39" fmla="*/ 3 h 8"/>
                  <a:gd name="T40" fmla="*/ 1 w 12"/>
                  <a:gd name="T41" fmla="*/ 2 h 8"/>
                  <a:gd name="T42" fmla="*/ 0 w 12"/>
                  <a:gd name="T43" fmla="*/ 1 h 8"/>
                  <a:gd name="T44" fmla="*/ 0 w 12"/>
                  <a:gd name="T45" fmla="*/ 2 h 8"/>
                  <a:gd name="T46" fmla="*/ 0 w 12"/>
                  <a:gd name="T47" fmla="*/ 1 h 8"/>
                  <a:gd name="T48" fmla="*/ 0 w 12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8" y="8"/>
                      <a:pt x="9" y="7"/>
                    </a:cubicBezTo>
                    <a:cubicBezTo>
                      <a:pt x="10" y="7"/>
                      <a:pt x="11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9" y="1"/>
                      <a:pt x="8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ubicBezTo>
                      <a:pt x="11" y="7"/>
                      <a:pt x="8" y="7"/>
                      <a:pt x="8" y="7"/>
                    </a:cubicBezTo>
                    <a:cubicBezTo>
                      <a:pt x="6" y="7"/>
                      <a:pt x="5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4" name="Freeform 129"/>
              <p:cNvSpPr/>
              <p:nvPr/>
            </p:nvSpPr>
            <p:spPr bwMode="auto">
              <a:xfrm>
                <a:off x="5002213" y="3509963"/>
                <a:ext cx="6350" cy="73025"/>
              </a:xfrm>
              <a:custGeom>
                <a:avLst/>
                <a:gdLst>
                  <a:gd name="T0" fmla="*/ 0 w 2"/>
                  <a:gd name="T1" fmla="*/ 0 h 19"/>
                  <a:gd name="T2" fmla="*/ 1 w 2"/>
                  <a:gd name="T3" fmla="*/ 4 h 19"/>
                  <a:gd name="T4" fmla="*/ 1 w 2"/>
                  <a:gd name="T5" fmla="*/ 9 h 19"/>
                  <a:gd name="T6" fmla="*/ 1 w 2"/>
                  <a:gd name="T7" fmla="*/ 13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8 h 19"/>
                  <a:gd name="T14" fmla="*/ 1 w 2"/>
                  <a:gd name="T15" fmla="*/ 19 h 19"/>
                  <a:gd name="T16" fmla="*/ 1 w 2"/>
                  <a:gd name="T17" fmla="*/ 18 h 19"/>
                  <a:gd name="T18" fmla="*/ 2 w 2"/>
                  <a:gd name="T19" fmla="*/ 18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0 w 2"/>
                  <a:gd name="T27" fmla="*/ 0 h 19"/>
                  <a:gd name="T28" fmla="*/ 0 w 2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1" y="10"/>
                      <a:pt x="1" y="12"/>
                      <a:pt x="1" y="13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1" y="18"/>
                    </a:cubicBezTo>
                    <a:cubicBezTo>
                      <a:pt x="1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5" name="Freeform 130"/>
              <p:cNvSpPr/>
              <p:nvPr/>
            </p:nvSpPr>
            <p:spPr bwMode="auto">
              <a:xfrm>
                <a:off x="4941888" y="3529013"/>
                <a:ext cx="25400" cy="19050"/>
              </a:xfrm>
              <a:custGeom>
                <a:avLst/>
                <a:gdLst>
                  <a:gd name="T0" fmla="*/ 0 w 7"/>
                  <a:gd name="T1" fmla="*/ 2 h 5"/>
                  <a:gd name="T2" fmla="*/ 3 w 7"/>
                  <a:gd name="T3" fmla="*/ 0 h 5"/>
                  <a:gd name="T4" fmla="*/ 7 w 7"/>
                  <a:gd name="T5" fmla="*/ 1 h 5"/>
                  <a:gd name="T6" fmla="*/ 6 w 7"/>
                  <a:gd name="T7" fmla="*/ 1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0"/>
                      <a:pt x="5" y="2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6" name="Freeform 131"/>
              <p:cNvSpPr/>
              <p:nvPr/>
            </p:nvSpPr>
            <p:spPr bwMode="auto">
              <a:xfrm>
                <a:off x="5438775" y="3309938"/>
                <a:ext cx="463550" cy="104775"/>
              </a:xfrm>
              <a:custGeom>
                <a:avLst/>
                <a:gdLst>
                  <a:gd name="T0" fmla="*/ 8 w 123"/>
                  <a:gd name="T1" fmla="*/ 8 h 27"/>
                  <a:gd name="T2" fmla="*/ 24 w 123"/>
                  <a:gd name="T3" fmla="*/ 3 h 27"/>
                  <a:gd name="T4" fmla="*/ 44 w 123"/>
                  <a:gd name="T5" fmla="*/ 1 h 27"/>
                  <a:gd name="T6" fmla="*/ 72 w 123"/>
                  <a:gd name="T7" fmla="*/ 0 h 27"/>
                  <a:gd name="T8" fmla="*/ 95 w 123"/>
                  <a:gd name="T9" fmla="*/ 5 h 27"/>
                  <a:gd name="T10" fmla="*/ 108 w 123"/>
                  <a:gd name="T11" fmla="*/ 8 h 27"/>
                  <a:gd name="T12" fmla="*/ 114 w 123"/>
                  <a:gd name="T13" fmla="*/ 4 h 27"/>
                  <a:gd name="T14" fmla="*/ 120 w 123"/>
                  <a:gd name="T15" fmla="*/ 1 h 27"/>
                  <a:gd name="T16" fmla="*/ 123 w 123"/>
                  <a:gd name="T17" fmla="*/ 6 h 27"/>
                  <a:gd name="T18" fmla="*/ 122 w 123"/>
                  <a:gd name="T19" fmla="*/ 15 h 27"/>
                  <a:gd name="T20" fmla="*/ 122 w 123"/>
                  <a:gd name="T21" fmla="*/ 23 h 27"/>
                  <a:gd name="T22" fmla="*/ 115 w 123"/>
                  <a:gd name="T23" fmla="*/ 20 h 27"/>
                  <a:gd name="T24" fmla="*/ 107 w 123"/>
                  <a:gd name="T25" fmla="*/ 16 h 27"/>
                  <a:gd name="T26" fmla="*/ 94 w 123"/>
                  <a:gd name="T27" fmla="*/ 20 h 27"/>
                  <a:gd name="T28" fmla="*/ 70 w 123"/>
                  <a:gd name="T29" fmla="*/ 26 h 27"/>
                  <a:gd name="T30" fmla="*/ 42 w 123"/>
                  <a:gd name="T31" fmla="*/ 27 h 27"/>
                  <a:gd name="T32" fmla="*/ 18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2 h 27"/>
                  <a:gd name="T40" fmla="*/ 8 w 123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8"/>
                    </a:moveTo>
                    <a:cubicBezTo>
                      <a:pt x="8" y="8"/>
                      <a:pt x="17" y="4"/>
                      <a:pt x="24" y="3"/>
                    </a:cubicBezTo>
                    <a:cubicBezTo>
                      <a:pt x="30" y="1"/>
                      <a:pt x="44" y="1"/>
                      <a:pt x="44" y="1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5"/>
                    </a:cubicBezTo>
                    <a:cubicBezTo>
                      <a:pt x="97" y="5"/>
                      <a:pt x="105" y="8"/>
                      <a:pt x="108" y="8"/>
                    </a:cubicBezTo>
                    <a:cubicBezTo>
                      <a:pt x="110" y="7"/>
                      <a:pt x="113" y="5"/>
                      <a:pt x="114" y="4"/>
                    </a:cubicBezTo>
                    <a:cubicBezTo>
                      <a:pt x="115" y="3"/>
                      <a:pt x="119" y="1"/>
                      <a:pt x="120" y="1"/>
                    </a:cubicBezTo>
                    <a:cubicBezTo>
                      <a:pt x="121" y="1"/>
                      <a:pt x="122" y="4"/>
                      <a:pt x="123" y="6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3"/>
                    </a:cubicBezTo>
                    <a:cubicBezTo>
                      <a:pt x="121" y="23"/>
                      <a:pt x="115" y="20"/>
                      <a:pt x="115" y="20"/>
                    </a:cubicBezTo>
                    <a:cubicBezTo>
                      <a:pt x="115" y="20"/>
                      <a:pt x="109" y="16"/>
                      <a:pt x="107" y="16"/>
                    </a:cubicBezTo>
                    <a:cubicBezTo>
                      <a:pt x="104" y="16"/>
                      <a:pt x="94" y="20"/>
                      <a:pt x="94" y="20"/>
                    </a:cubicBezTo>
                    <a:cubicBezTo>
                      <a:pt x="94" y="20"/>
                      <a:pt x="78" y="25"/>
                      <a:pt x="70" y="26"/>
                    </a:cubicBezTo>
                    <a:cubicBezTo>
                      <a:pt x="63" y="27"/>
                      <a:pt x="48" y="27"/>
                      <a:pt x="42" y="27"/>
                    </a:cubicBezTo>
                    <a:cubicBezTo>
                      <a:pt x="37" y="27"/>
                      <a:pt x="20" y="25"/>
                      <a:pt x="18" y="25"/>
                    </a:cubicBezTo>
                    <a:cubicBezTo>
                      <a:pt x="17" y="25"/>
                      <a:pt x="8" y="23"/>
                      <a:pt x="6" y="21"/>
                    </a:cubicBezTo>
                    <a:cubicBezTo>
                      <a:pt x="4" y="20"/>
                      <a:pt x="0" y="16"/>
                      <a:pt x="0" y="15"/>
                    </a:cubicBezTo>
                    <a:cubicBezTo>
                      <a:pt x="0" y="15"/>
                      <a:pt x="1" y="13"/>
                      <a:pt x="2" y="12"/>
                    </a:cubicBezTo>
                    <a:cubicBezTo>
                      <a:pt x="3" y="11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7" name="Freeform 132"/>
              <p:cNvSpPr/>
              <p:nvPr/>
            </p:nvSpPr>
            <p:spPr bwMode="auto">
              <a:xfrm>
                <a:off x="5434013" y="3302001"/>
                <a:ext cx="479425" cy="115888"/>
              </a:xfrm>
              <a:custGeom>
                <a:avLst/>
                <a:gdLst>
                  <a:gd name="T0" fmla="*/ 31 w 127"/>
                  <a:gd name="T1" fmla="*/ 27 h 30"/>
                  <a:gd name="T2" fmla="*/ 3 w 127"/>
                  <a:gd name="T3" fmla="*/ 19 h 30"/>
                  <a:gd name="T4" fmla="*/ 10 w 127"/>
                  <a:gd name="T5" fmla="*/ 11 h 30"/>
                  <a:gd name="T6" fmla="*/ 28 w 127"/>
                  <a:gd name="T7" fmla="*/ 5 h 30"/>
                  <a:gd name="T8" fmla="*/ 68 w 127"/>
                  <a:gd name="T9" fmla="*/ 3 h 30"/>
                  <a:gd name="T10" fmla="*/ 104 w 127"/>
                  <a:gd name="T11" fmla="*/ 10 h 30"/>
                  <a:gd name="T12" fmla="*/ 113 w 127"/>
                  <a:gd name="T13" fmla="*/ 9 h 30"/>
                  <a:gd name="T14" fmla="*/ 122 w 127"/>
                  <a:gd name="T15" fmla="*/ 7 h 30"/>
                  <a:gd name="T16" fmla="*/ 123 w 127"/>
                  <a:gd name="T17" fmla="*/ 15 h 30"/>
                  <a:gd name="T18" fmla="*/ 123 w 127"/>
                  <a:gd name="T19" fmla="*/ 23 h 30"/>
                  <a:gd name="T20" fmla="*/ 116 w 127"/>
                  <a:gd name="T21" fmla="*/ 20 h 30"/>
                  <a:gd name="T22" fmla="*/ 111 w 127"/>
                  <a:gd name="T23" fmla="*/ 18 h 30"/>
                  <a:gd name="T24" fmla="*/ 98 w 127"/>
                  <a:gd name="T25" fmla="*/ 20 h 30"/>
                  <a:gd name="T26" fmla="*/ 63 w 127"/>
                  <a:gd name="T27" fmla="*/ 28 h 30"/>
                  <a:gd name="T28" fmla="*/ 31 w 127"/>
                  <a:gd name="T29" fmla="*/ 27 h 30"/>
                  <a:gd name="T30" fmla="*/ 31 w 127"/>
                  <a:gd name="T31" fmla="*/ 28 h 30"/>
                  <a:gd name="T32" fmla="*/ 67 w 127"/>
                  <a:gd name="T33" fmla="*/ 29 h 30"/>
                  <a:gd name="T34" fmla="*/ 99 w 127"/>
                  <a:gd name="T35" fmla="*/ 22 h 30"/>
                  <a:gd name="T36" fmla="*/ 107 w 127"/>
                  <a:gd name="T37" fmla="*/ 19 h 30"/>
                  <a:gd name="T38" fmla="*/ 115 w 127"/>
                  <a:gd name="T39" fmla="*/ 22 h 30"/>
                  <a:gd name="T40" fmla="*/ 123 w 127"/>
                  <a:gd name="T41" fmla="*/ 25 h 30"/>
                  <a:gd name="T42" fmla="*/ 124 w 127"/>
                  <a:gd name="T43" fmla="*/ 13 h 30"/>
                  <a:gd name="T44" fmla="*/ 121 w 127"/>
                  <a:gd name="T45" fmla="*/ 2 h 30"/>
                  <a:gd name="T46" fmla="*/ 115 w 127"/>
                  <a:gd name="T47" fmla="*/ 6 h 30"/>
                  <a:gd name="T48" fmla="*/ 106 w 127"/>
                  <a:gd name="T49" fmla="*/ 9 h 30"/>
                  <a:gd name="T50" fmla="*/ 97 w 127"/>
                  <a:gd name="T51" fmla="*/ 6 h 30"/>
                  <a:gd name="T52" fmla="*/ 62 w 127"/>
                  <a:gd name="T53" fmla="*/ 2 h 30"/>
                  <a:gd name="T54" fmla="*/ 25 w 127"/>
                  <a:gd name="T55" fmla="*/ 4 h 30"/>
                  <a:gd name="T56" fmla="*/ 7 w 127"/>
                  <a:gd name="T57" fmla="*/ 10 h 30"/>
                  <a:gd name="T58" fmla="*/ 0 w 127"/>
                  <a:gd name="T59" fmla="*/ 18 h 30"/>
                  <a:gd name="T60" fmla="*/ 4 w 127"/>
                  <a:gd name="T61" fmla="*/ 22 h 30"/>
                  <a:gd name="T62" fmla="*/ 12 w 127"/>
                  <a:gd name="T63" fmla="*/ 26 h 30"/>
                  <a:gd name="T64" fmla="*/ 31 w 127"/>
                  <a:gd name="T65" fmla="*/ 28 h 30"/>
                  <a:gd name="T66" fmla="*/ 31 w 127"/>
                  <a:gd name="T6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30">
                    <a:moveTo>
                      <a:pt x="31" y="27"/>
                    </a:moveTo>
                    <a:cubicBezTo>
                      <a:pt x="21" y="26"/>
                      <a:pt x="10" y="27"/>
                      <a:pt x="3" y="19"/>
                    </a:cubicBezTo>
                    <a:cubicBezTo>
                      <a:pt x="0" y="15"/>
                      <a:pt x="8" y="12"/>
                      <a:pt x="10" y="11"/>
                    </a:cubicBezTo>
                    <a:cubicBezTo>
                      <a:pt x="16" y="8"/>
                      <a:pt x="22" y="6"/>
                      <a:pt x="28" y="5"/>
                    </a:cubicBezTo>
                    <a:cubicBezTo>
                      <a:pt x="41" y="2"/>
                      <a:pt x="55" y="3"/>
                      <a:pt x="68" y="3"/>
                    </a:cubicBezTo>
                    <a:cubicBezTo>
                      <a:pt x="80" y="4"/>
                      <a:pt x="93" y="6"/>
                      <a:pt x="104" y="10"/>
                    </a:cubicBezTo>
                    <a:cubicBezTo>
                      <a:pt x="108" y="11"/>
                      <a:pt x="110" y="11"/>
                      <a:pt x="113" y="9"/>
                    </a:cubicBezTo>
                    <a:cubicBezTo>
                      <a:pt x="116" y="7"/>
                      <a:pt x="121" y="0"/>
                      <a:pt x="122" y="7"/>
                    </a:cubicBezTo>
                    <a:cubicBezTo>
                      <a:pt x="123" y="9"/>
                      <a:pt x="123" y="12"/>
                      <a:pt x="123" y="15"/>
                    </a:cubicBezTo>
                    <a:cubicBezTo>
                      <a:pt x="123" y="18"/>
                      <a:pt x="124" y="20"/>
                      <a:pt x="123" y="23"/>
                    </a:cubicBezTo>
                    <a:cubicBezTo>
                      <a:pt x="123" y="25"/>
                      <a:pt x="117" y="21"/>
                      <a:pt x="116" y="20"/>
                    </a:cubicBezTo>
                    <a:cubicBezTo>
                      <a:pt x="115" y="19"/>
                      <a:pt x="113" y="18"/>
                      <a:pt x="111" y="18"/>
                    </a:cubicBezTo>
                    <a:cubicBezTo>
                      <a:pt x="107" y="16"/>
                      <a:pt x="102" y="19"/>
                      <a:pt x="98" y="20"/>
                    </a:cubicBezTo>
                    <a:cubicBezTo>
                      <a:pt x="86" y="24"/>
                      <a:pt x="75" y="27"/>
                      <a:pt x="63" y="28"/>
                    </a:cubicBezTo>
                    <a:cubicBezTo>
                      <a:pt x="52" y="28"/>
                      <a:pt x="42" y="28"/>
                      <a:pt x="31" y="27"/>
                    </a:cubicBezTo>
                    <a:cubicBezTo>
                      <a:pt x="30" y="27"/>
                      <a:pt x="30" y="28"/>
                      <a:pt x="31" y="28"/>
                    </a:cubicBezTo>
                    <a:cubicBezTo>
                      <a:pt x="43" y="29"/>
                      <a:pt x="55" y="30"/>
                      <a:pt x="67" y="29"/>
                    </a:cubicBezTo>
                    <a:cubicBezTo>
                      <a:pt x="78" y="28"/>
                      <a:pt x="89" y="25"/>
                      <a:pt x="99" y="22"/>
                    </a:cubicBezTo>
                    <a:cubicBezTo>
                      <a:pt x="102" y="21"/>
                      <a:pt x="104" y="20"/>
                      <a:pt x="107" y="19"/>
                    </a:cubicBezTo>
                    <a:cubicBezTo>
                      <a:pt x="110" y="18"/>
                      <a:pt x="113" y="20"/>
                      <a:pt x="115" y="22"/>
                    </a:cubicBezTo>
                    <a:cubicBezTo>
                      <a:pt x="117" y="23"/>
                      <a:pt x="121" y="27"/>
                      <a:pt x="123" y="25"/>
                    </a:cubicBezTo>
                    <a:cubicBezTo>
                      <a:pt x="127" y="23"/>
                      <a:pt x="124" y="16"/>
                      <a:pt x="124" y="13"/>
                    </a:cubicBezTo>
                    <a:cubicBezTo>
                      <a:pt x="124" y="11"/>
                      <a:pt x="125" y="2"/>
                      <a:pt x="121" y="2"/>
                    </a:cubicBezTo>
                    <a:cubicBezTo>
                      <a:pt x="118" y="2"/>
                      <a:pt x="116" y="4"/>
                      <a:pt x="115" y="6"/>
                    </a:cubicBezTo>
                    <a:cubicBezTo>
                      <a:pt x="112" y="8"/>
                      <a:pt x="110" y="10"/>
                      <a:pt x="106" y="9"/>
                    </a:cubicBezTo>
                    <a:cubicBezTo>
                      <a:pt x="103" y="8"/>
                      <a:pt x="100" y="7"/>
                      <a:pt x="97" y="6"/>
                    </a:cubicBezTo>
                    <a:cubicBezTo>
                      <a:pt x="86" y="2"/>
                      <a:pt x="74" y="2"/>
                      <a:pt x="62" y="2"/>
                    </a:cubicBezTo>
                    <a:cubicBezTo>
                      <a:pt x="49" y="1"/>
                      <a:pt x="37" y="1"/>
                      <a:pt x="25" y="4"/>
                    </a:cubicBezTo>
                    <a:cubicBezTo>
                      <a:pt x="19" y="5"/>
                      <a:pt x="13" y="7"/>
                      <a:pt x="7" y="10"/>
                    </a:cubicBezTo>
                    <a:cubicBezTo>
                      <a:pt x="5" y="12"/>
                      <a:pt x="0" y="14"/>
                      <a:pt x="0" y="18"/>
                    </a:cubicBezTo>
                    <a:cubicBezTo>
                      <a:pt x="1" y="20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8"/>
                      <a:pt x="31" y="28"/>
                    </a:cubicBezTo>
                    <a:cubicBezTo>
                      <a:pt x="32" y="28"/>
                      <a:pt x="32" y="27"/>
                      <a:pt x="31" y="2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8" name="Freeform 133"/>
              <p:cNvSpPr/>
              <p:nvPr/>
            </p:nvSpPr>
            <p:spPr bwMode="auto">
              <a:xfrm>
                <a:off x="5864225" y="3368676"/>
                <a:ext cx="38100" cy="19050"/>
              </a:xfrm>
              <a:custGeom>
                <a:avLst/>
                <a:gdLst>
                  <a:gd name="T0" fmla="*/ 0 w 10"/>
                  <a:gd name="T1" fmla="*/ 0 h 5"/>
                  <a:gd name="T2" fmla="*/ 3 w 10"/>
                  <a:gd name="T3" fmla="*/ 2 h 5"/>
                  <a:gd name="T4" fmla="*/ 7 w 10"/>
                  <a:gd name="T5" fmla="*/ 4 h 5"/>
                  <a:gd name="T6" fmla="*/ 10 w 10"/>
                  <a:gd name="T7" fmla="*/ 5 h 5"/>
                  <a:gd name="T8" fmla="*/ 10 w 10"/>
                  <a:gd name="T9" fmla="*/ 4 h 5"/>
                  <a:gd name="T10" fmla="*/ 10 w 10"/>
                  <a:gd name="T11" fmla="*/ 4 h 5"/>
                  <a:gd name="T12" fmla="*/ 9 w 10"/>
                  <a:gd name="T13" fmla="*/ 4 h 5"/>
                  <a:gd name="T14" fmla="*/ 7 w 10"/>
                  <a:gd name="T15" fmla="*/ 3 h 5"/>
                  <a:gd name="T16" fmla="*/ 5 w 10"/>
                  <a:gd name="T17" fmla="*/ 2 h 5"/>
                  <a:gd name="T18" fmla="*/ 0 w 10"/>
                  <a:gd name="T19" fmla="*/ 0 h 5"/>
                  <a:gd name="T20" fmla="*/ 0 w 10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4" y="3"/>
                      <a:pt x="5" y="3"/>
                      <a:pt x="7" y="4"/>
                    </a:cubicBezTo>
                    <a:cubicBezTo>
                      <a:pt x="7" y="4"/>
                      <a:pt x="9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4"/>
                      <a:pt x="9" y="4"/>
                    </a:cubicBezTo>
                    <a:cubicBezTo>
                      <a:pt x="9" y="4"/>
                      <a:pt x="8" y="3"/>
                      <a:pt x="7" y="3"/>
                    </a:cubicBezTo>
                    <a:cubicBezTo>
                      <a:pt x="7" y="3"/>
                      <a:pt x="6" y="3"/>
                      <a:pt x="5" y="2"/>
                    </a:cubicBezTo>
                    <a:cubicBezTo>
                      <a:pt x="4" y="2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9" name="Freeform 134"/>
              <p:cNvSpPr/>
              <p:nvPr/>
            </p:nvSpPr>
            <p:spPr bwMode="auto">
              <a:xfrm>
                <a:off x="5867400" y="3355976"/>
                <a:ext cx="34925" cy="12700"/>
              </a:xfrm>
              <a:custGeom>
                <a:avLst/>
                <a:gdLst>
                  <a:gd name="T0" fmla="*/ 0 w 9"/>
                  <a:gd name="T1" fmla="*/ 1 h 3"/>
                  <a:gd name="T2" fmla="*/ 8 w 9"/>
                  <a:gd name="T3" fmla="*/ 3 h 3"/>
                  <a:gd name="T4" fmla="*/ 8 w 9"/>
                  <a:gd name="T5" fmla="*/ 2 h 3"/>
                  <a:gd name="T6" fmla="*/ 8 w 9"/>
                  <a:gd name="T7" fmla="*/ 2 h 3"/>
                  <a:gd name="T8" fmla="*/ 8 w 9"/>
                  <a:gd name="T9" fmla="*/ 3 h 3"/>
                  <a:gd name="T10" fmla="*/ 8 w 9"/>
                  <a:gd name="T11" fmla="*/ 3 h 3"/>
                  <a:gd name="T12" fmla="*/ 8 w 9"/>
                  <a:gd name="T13" fmla="*/ 2 h 3"/>
                  <a:gd name="T14" fmla="*/ 0 w 9"/>
                  <a:gd name="T15" fmla="*/ 0 h 3"/>
                  <a:gd name="T16" fmla="*/ 0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cubicBezTo>
                      <a:pt x="2" y="3"/>
                      <a:pt x="6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6" y="2"/>
                      <a:pt x="2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0" name="Freeform 135"/>
              <p:cNvSpPr/>
              <p:nvPr/>
            </p:nvSpPr>
            <p:spPr bwMode="auto">
              <a:xfrm>
                <a:off x="5872163" y="3352801"/>
                <a:ext cx="30163" cy="3175"/>
              </a:xfrm>
              <a:custGeom>
                <a:avLst/>
                <a:gdLst>
                  <a:gd name="T0" fmla="*/ 1 w 8"/>
                  <a:gd name="T1" fmla="*/ 0 h 1"/>
                  <a:gd name="T2" fmla="*/ 5 w 8"/>
                  <a:gd name="T3" fmla="*/ 1 h 1"/>
                  <a:gd name="T4" fmla="*/ 8 w 8"/>
                  <a:gd name="T5" fmla="*/ 0 h 1"/>
                  <a:gd name="T6" fmla="*/ 8 w 8"/>
                  <a:gd name="T7" fmla="*/ 0 h 1"/>
                  <a:gd name="T8" fmla="*/ 5 w 8"/>
                  <a:gd name="T9" fmla="*/ 0 h 1"/>
                  <a:gd name="T10" fmla="*/ 1 w 8"/>
                  <a:gd name="T11" fmla="*/ 0 h 1"/>
                  <a:gd name="T12" fmla="*/ 1 w 8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1" y="0"/>
                    </a:moveTo>
                    <a:cubicBezTo>
                      <a:pt x="2" y="0"/>
                      <a:pt x="3" y="1"/>
                      <a:pt x="5" y="1"/>
                    </a:cubicBezTo>
                    <a:cubicBezTo>
                      <a:pt x="6" y="1"/>
                      <a:pt x="7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1" name="Freeform 136"/>
              <p:cNvSpPr/>
              <p:nvPr/>
            </p:nvSpPr>
            <p:spPr bwMode="auto">
              <a:xfrm>
                <a:off x="5872163" y="3336926"/>
                <a:ext cx="30163" cy="4763"/>
              </a:xfrm>
              <a:custGeom>
                <a:avLst/>
                <a:gdLst>
                  <a:gd name="T0" fmla="*/ 1 w 8"/>
                  <a:gd name="T1" fmla="*/ 1 h 1"/>
                  <a:gd name="T2" fmla="*/ 8 w 8"/>
                  <a:gd name="T3" fmla="*/ 1 h 1"/>
                  <a:gd name="T4" fmla="*/ 8 w 8"/>
                  <a:gd name="T5" fmla="*/ 0 h 1"/>
                  <a:gd name="T6" fmla="*/ 1 w 8"/>
                  <a:gd name="T7" fmla="*/ 1 h 1"/>
                  <a:gd name="T8" fmla="*/ 1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2" name="Freeform 137"/>
              <p:cNvSpPr/>
              <p:nvPr/>
            </p:nvSpPr>
            <p:spPr bwMode="auto">
              <a:xfrm>
                <a:off x="5856288" y="3322638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3 h 5"/>
                  <a:gd name="T4" fmla="*/ 11 w 11"/>
                  <a:gd name="T5" fmla="*/ 1 h 5"/>
                  <a:gd name="T6" fmla="*/ 11 w 11"/>
                  <a:gd name="T7" fmla="*/ 0 h 5"/>
                  <a:gd name="T8" fmla="*/ 7 w 11"/>
                  <a:gd name="T9" fmla="*/ 2 h 5"/>
                  <a:gd name="T10" fmla="*/ 1 w 11"/>
                  <a:gd name="T11" fmla="*/ 5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5" y="3"/>
                      <a:pt x="2" y="4"/>
                      <a:pt x="1" y="5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3" name="Freeform 138"/>
              <p:cNvSpPr/>
              <p:nvPr/>
            </p:nvSpPr>
            <p:spPr bwMode="auto">
              <a:xfrm>
                <a:off x="5562600" y="3344863"/>
                <a:ext cx="46038" cy="3492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2 h 9"/>
                  <a:gd name="T4" fmla="*/ 0 w 12"/>
                  <a:gd name="T5" fmla="*/ 2 h 9"/>
                  <a:gd name="T6" fmla="*/ 1 w 12"/>
                  <a:gd name="T7" fmla="*/ 3 h 9"/>
                  <a:gd name="T8" fmla="*/ 2 w 12"/>
                  <a:gd name="T9" fmla="*/ 5 h 9"/>
                  <a:gd name="T10" fmla="*/ 3 w 12"/>
                  <a:gd name="T11" fmla="*/ 8 h 9"/>
                  <a:gd name="T12" fmla="*/ 5 w 12"/>
                  <a:gd name="T13" fmla="*/ 9 h 9"/>
                  <a:gd name="T14" fmla="*/ 10 w 12"/>
                  <a:gd name="T15" fmla="*/ 8 h 9"/>
                  <a:gd name="T16" fmla="*/ 12 w 12"/>
                  <a:gd name="T17" fmla="*/ 7 h 9"/>
                  <a:gd name="T18" fmla="*/ 12 w 12"/>
                  <a:gd name="T19" fmla="*/ 5 h 9"/>
                  <a:gd name="T20" fmla="*/ 10 w 12"/>
                  <a:gd name="T21" fmla="*/ 3 h 9"/>
                  <a:gd name="T22" fmla="*/ 7 w 12"/>
                  <a:gd name="T23" fmla="*/ 0 h 9"/>
                  <a:gd name="T24" fmla="*/ 6 w 12"/>
                  <a:gd name="T25" fmla="*/ 1 h 9"/>
                  <a:gd name="T26" fmla="*/ 8 w 12"/>
                  <a:gd name="T27" fmla="*/ 3 h 9"/>
                  <a:gd name="T28" fmla="*/ 10 w 12"/>
                  <a:gd name="T29" fmla="*/ 4 h 9"/>
                  <a:gd name="T30" fmla="*/ 11 w 12"/>
                  <a:gd name="T31" fmla="*/ 7 h 9"/>
                  <a:gd name="T32" fmla="*/ 8 w 12"/>
                  <a:gd name="T33" fmla="*/ 8 h 9"/>
                  <a:gd name="T34" fmla="*/ 4 w 12"/>
                  <a:gd name="T35" fmla="*/ 8 h 9"/>
                  <a:gd name="T36" fmla="*/ 3 w 12"/>
                  <a:gd name="T37" fmla="*/ 6 h 9"/>
                  <a:gd name="T38" fmla="*/ 2 w 12"/>
                  <a:gd name="T39" fmla="*/ 3 h 9"/>
                  <a:gd name="T40" fmla="*/ 1 w 12"/>
                  <a:gd name="T41" fmla="*/ 2 h 9"/>
                  <a:gd name="T42" fmla="*/ 0 w 12"/>
                  <a:gd name="T43" fmla="*/ 2 h 9"/>
                  <a:gd name="T44" fmla="*/ 0 w 12"/>
                  <a:gd name="T45" fmla="*/ 2 h 9"/>
                  <a:gd name="T46" fmla="*/ 0 w 12"/>
                  <a:gd name="T47" fmla="*/ 2 h 9"/>
                  <a:gd name="T48" fmla="*/ 0 w 12"/>
                  <a:gd name="T4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9"/>
                      <a:pt x="5" y="9"/>
                    </a:cubicBezTo>
                    <a:cubicBezTo>
                      <a:pt x="6" y="9"/>
                      <a:pt x="8" y="8"/>
                      <a:pt x="10" y="8"/>
                    </a:cubicBezTo>
                    <a:cubicBezTo>
                      <a:pt x="10" y="8"/>
                      <a:pt x="11" y="8"/>
                      <a:pt x="12" y="7"/>
                    </a:cubicBezTo>
                    <a:cubicBezTo>
                      <a:pt x="12" y="6"/>
                      <a:pt x="12" y="5"/>
                      <a:pt x="12" y="5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3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6"/>
                      <a:pt x="11" y="7"/>
                    </a:cubicBezTo>
                    <a:cubicBezTo>
                      <a:pt x="11" y="8"/>
                      <a:pt x="9" y="8"/>
                      <a:pt x="8" y="8"/>
                    </a:cubicBezTo>
                    <a:cubicBezTo>
                      <a:pt x="7" y="8"/>
                      <a:pt x="5" y="8"/>
                      <a:pt x="4" y="8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4" name="Freeform 139"/>
              <p:cNvSpPr/>
              <p:nvPr/>
            </p:nvSpPr>
            <p:spPr bwMode="auto">
              <a:xfrm>
                <a:off x="5518150" y="3333751"/>
                <a:ext cx="6350" cy="73025"/>
              </a:xfrm>
              <a:custGeom>
                <a:avLst/>
                <a:gdLst>
                  <a:gd name="T0" fmla="*/ 0 w 2"/>
                  <a:gd name="T1" fmla="*/ 1 h 19"/>
                  <a:gd name="T2" fmla="*/ 1 w 2"/>
                  <a:gd name="T3" fmla="*/ 5 h 19"/>
                  <a:gd name="T4" fmla="*/ 1 w 2"/>
                  <a:gd name="T5" fmla="*/ 9 h 19"/>
                  <a:gd name="T6" fmla="*/ 2 w 2"/>
                  <a:gd name="T7" fmla="*/ 14 h 19"/>
                  <a:gd name="T8" fmla="*/ 1 w 2"/>
                  <a:gd name="T9" fmla="*/ 16 h 19"/>
                  <a:gd name="T10" fmla="*/ 1 w 2"/>
                  <a:gd name="T11" fmla="*/ 19 h 19"/>
                  <a:gd name="T12" fmla="*/ 1 w 2"/>
                  <a:gd name="T13" fmla="*/ 19 h 19"/>
                  <a:gd name="T14" fmla="*/ 2 w 2"/>
                  <a:gd name="T15" fmla="*/ 19 h 19"/>
                  <a:gd name="T16" fmla="*/ 2 w 2"/>
                  <a:gd name="T17" fmla="*/ 19 h 19"/>
                  <a:gd name="T18" fmla="*/ 2 w 2"/>
                  <a:gd name="T19" fmla="*/ 19 h 19"/>
                  <a:gd name="T20" fmla="*/ 2 w 2"/>
                  <a:gd name="T21" fmla="*/ 16 h 19"/>
                  <a:gd name="T22" fmla="*/ 2 w 2"/>
                  <a:gd name="T23" fmla="*/ 10 h 19"/>
                  <a:gd name="T24" fmla="*/ 1 w 2"/>
                  <a:gd name="T25" fmla="*/ 5 h 19"/>
                  <a:gd name="T26" fmla="*/ 1 w 2"/>
                  <a:gd name="T27" fmla="*/ 1 h 19"/>
                  <a:gd name="T28" fmla="*/ 0 w 2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1"/>
                    </a:moveTo>
                    <a:cubicBezTo>
                      <a:pt x="1" y="2"/>
                      <a:pt x="1" y="4"/>
                      <a:pt x="1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1" y="11"/>
                      <a:pt x="2" y="12"/>
                      <a:pt x="2" y="14"/>
                    </a:cubicBezTo>
                    <a:cubicBezTo>
                      <a:pt x="1" y="15"/>
                      <a:pt x="1" y="16"/>
                      <a:pt x="1" y="16"/>
                    </a:cubicBezTo>
                    <a:cubicBezTo>
                      <a:pt x="1" y="17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4"/>
                      <a:pt x="2" y="12"/>
                      <a:pt x="2" y="10"/>
                    </a:cubicBezTo>
                    <a:cubicBezTo>
                      <a:pt x="2" y="8"/>
                      <a:pt x="1" y="6"/>
                      <a:pt x="1" y="5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5" name="Freeform 140"/>
              <p:cNvSpPr/>
              <p:nvPr/>
            </p:nvSpPr>
            <p:spPr bwMode="auto">
              <a:xfrm>
                <a:off x="5457825" y="3352801"/>
                <a:ext cx="25400" cy="19050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1 h 5"/>
                  <a:gd name="T4" fmla="*/ 7 w 7"/>
                  <a:gd name="T5" fmla="*/ 1 h 5"/>
                  <a:gd name="T6" fmla="*/ 7 w 7"/>
                  <a:gd name="T7" fmla="*/ 2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1" y="1"/>
                      <a:pt x="2" y="0"/>
                      <a:pt x="3" y="1"/>
                    </a:cubicBezTo>
                    <a:cubicBezTo>
                      <a:pt x="5" y="1"/>
                      <a:pt x="5" y="2"/>
                      <a:pt x="7" y="1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6" name="Freeform 141"/>
              <p:cNvSpPr/>
              <p:nvPr/>
            </p:nvSpPr>
            <p:spPr bwMode="auto">
              <a:xfrm>
                <a:off x="5589588" y="3556001"/>
                <a:ext cx="463550" cy="100013"/>
              </a:xfrm>
              <a:custGeom>
                <a:avLst/>
                <a:gdLst>
                  <a:gd name="T0" fmla="*/ 8 w 123"/>
                  <a:gd name="T1" fmla="*/ 7 h 26"/>
                  <a:gd name="T2" fmla="*/ 24 w 123"/>
                  <a:gd name="T3" fmla="*/ 2 h 26"/>
                  <a:gd name="T4" fmla="*/ 44 w 123"/>
                  <a:gd name="T5" fmla="*/ 0 h 26"/>
                  <a:gd name="T6" fmla="*/ 72 w 123"/>
                  <a:gd name="T7" fmla="*/ 0 h 26"/>
                  <a:gd name="T8" fmla="*/ 95 w 123"/>
                  <a:gd name="T9" fmla="*/ 4 h 26"/>
                  <a:gd name="T10" fmla="*/ 108 w 123"/>
                  <a:gd name="T11" fmla="*/ 7 h 26"/>
                  <a:gd name="T12" fmla="*/ 114 w 123"/>
                  <a:gd name="T13" fmla="*/ 3 h 26"/>
                  <a:gd name="T14" fmla="*/ 120 w 123"/>
                  <a:gd name="T15" fmla="*/ 0 h 26"/>
                  <a:gd name="T16" fmla="*/ 123 w 123"/>
                  <a:gd name="T17" fmla="*/ 5 h 26"/>
                  <a:gd name="T18" fmla="*/ 122 w 123"/>
                  <a:gd name="T19" fmla="*/ 15 h 26"/>
                  <a:gd name="T20" fmla="*/ 122 w 123"/>
                  <a:gd name="T21" fmla="*/ 22 h 26"/>
                  <a:gd name="T22" fmla="*/ 115 w 123"/>
                  <a:gd name="T23" fmla="*/ 19 h 26"/>
                  <a:gd name="T24" fmla="*/ 107 w 123"/>
                  <a:gd name="T25" fmla="*/ 15 h 26"/>
                  <a:gd name="T26" fmla="*/ 94 w 123"/>
                  <a:gd name="T27" fmla="*/ 19 h 26"/>
                  <a:gd name="T28" fmla="*/ 70 w 123"/>
                  <a:gd name="T29" fmla="*/ 25 h 26"/>
                  <a:gd name="T30" fmla="*/ 43 w 123"/>
                  <a:gd name="T31" fmla="*/ 26 h 26"/>
                  <a:gd name="T32" fmla="*/ 19 w 123"/>
                  <a:gd name="T33" fmla="*/ 24 h 26"/>
                  <a:gd name="T34" fmla="*/ 6 w 123"/>
                  <a:gd name="T35" fmla="*/ 20 h 26"/>
                  <a:gd name="T36" fmla="*/ 0 w 123"/>
                  <a:gd name="T37" fmla="*/ 15 h 26"/>
                  <a:gd name="T38" fmla="*/ 2 w 123"/>
                  <a:gd name="T39" fmla="*/ 11 h 26"/>
                  <a:gd name="T40" fmla="*/ 8 w 123"/>
                  <a:gd name="T41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6">
                    <a:moveTo>
                      <a:pt x="8" y="7"/>
                    </a:moveTo>
                    <a:cubicBezTo>
                      <a:pt x="8" y="7"/>
                      <a:pt x="17" y="4"/>
                      <a:pt x="24" y="2"/>
                    </a:cubicBezTo>
                    <a:cubicBezTo>
                      <a:pt x="30" y="0"/>
                      <a:pt x="44" y="0"/>
                      <a:pt x="44" y="0"/>
                    </a:cubicBezTo>
                    <a:cubicBezTo>
                      <a:pt x="45" y="0"/>
                      <a:pt x="67" y="0"/>
                      <a:pt x="72" y="0"/>
                    </a:cubicBezTo>
                    <a:cubicBezTo>
                      <a:pt x="77" y="0"/>
                      <a:pt x="93" y="3"/>
                      <a:pt x="95" y="4"/>
                    </a:cubicBezTo>
                    <a:cubicBezTo>
                      <a:pt x="98" y="4"/>
                      <a:pt x="105" y="8"/>
                      <a:pt x="108" y="7"/>
                    </a:cubicBezTo>
                    <a:cubicBezTo>
                      <a:pt x="110" y="7"/>
                      <a:pt x="113" y="4"/>
                      <a:pt x="114" y="3"/>
                    </a:cubicBezTo>
                    <a:cubicBezTo>
                      <a:pt x="115" y="2"/>
                      <a:pt x="119" y="0"/>
                      <a:pt x="120" y="0"/>
                    </a:cubicBezTo>
                    <a:cubicBezTo>
                      <a:pt x="121" y="0"/>
                      <a:pt x="123" y="3"/>
                      <a:pt x="123" y="5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1"/>
                      <a:pt x="122" y="22"/>
                    </a:cubicBezTo>
                    <a:cubicBezTo>
                      <a:pt x="121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7" y="15"/>
                    </a:cubicBezTo>
                    <a:cubicBezTo>
                      <a:pt x="104" y="16"/>
                      <a:pt x="94" y="19"/>
                      <a:pt x="94" y="19"/>
                    </a:cubicBezTo>
                    <a:cubicBezTo>
                      <a:pt x="94" y="19"/>
                      <a:pt x="78" y="24"/>
                      <a:pt x="70" y="25"/>
                    </a:cubicBezTo>
                    <a:cubicBezTo>
                      <a:pt x="63" y="26"/>
                      <a:pt x="48" y="26"/>
                      <a:pt x="43" y="26"/>
                    </a:cubicBezTo>
                    <a:cubicBezTo>
                      <a:pt x="37" y="26"/>
                      <a:pt x="20" y="24"/>
                      <a:pt x="19" y="24"/>
                    </a:cubicBezTo>
                    <a:cubicBezTo>
                      <a:pt x="17" y="24"/>
                      <a:pt x="8" y="22"/>
                      <a:pt x="6" y="20"/>
                    </a:cubicBezTo>
                    <a:cubicBezTo>
                      <a:pt x="4" y="19"/>
                      <a:pt x="0" y="15"/>
                      <a:pt x="0" y="15"/>
                    </a:cubicBezTo>
                    <a:cubicBezTo>
                      <a:pt x="0" y="14"/>
                      <a:pt x="1" y="12"/>
                      <a:pt x="2" y="11"/>
                    </a:cubicBezTo>
                    <a:cubicBezTo>
                      <a:pt x="3" y="11"/>
                      <a:pt x="8" y="7"/>
                      <a:pt x="8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7" name="Freeform 142"/>
              <p:cNvSpPr/>
              <p:nvPr/>
            </p:nvSpPr>
            <p:spPr bwMode="auto">
              <a:xfrm>
                <a:off x="5584825" y="3548063"/>
                <a:ext cx="479425" cy="111125"/>
              </a:xfrm>
              <a:custGeom>
                <a:avLst/>
                <a:gdLst>
                  <a:gd name="T0" fmla="*/ 32 w 127"/>
                  <a:gd name="T1" fmla="*/ 26 h 29"/>
                  <a:gd name="T2" fmla="*/ 3 w 127"/>
                  <a:gd name="T3" fmla="*/ 18 h 29"/>
                  <a:gd name="T4" fmla="*/ 11 w 127"/>
                  <a:gd name="T5" fmla="*/ 10 h 29"/>
                  <a:gd name="T6" fmla="*/ 29 w 127"/>
                  <a:gd name="T7" fmla="*/ 4 h 29"/>
                  <a:gd name="T8" fmla="*/ 68 w 127"/>
                  <a:gd name="T9" fmla="*/ 3 h 29"/>
                  <a:gd name="T10" fmla="*/ 104 w 127"/>
                  <a:gd name="T11" fmla="*/ 9 h 29"/>
                  <a:gd name="T12" fmla="*/ 113 w 127"/>
                  <a:gd name="T13" fmla="*/ 8 h 29"/>
                  <a:gd name="T14" fmla="*/ 123 w 127"/>
                  <a:gd name="T15" fmla="*/ 6 h 29"/>
                  <a:gd name="T16" fmla="*/ 123 w 127"/>
                  <a:gd name="T17" fmla="*/ 14 h 29"/>
                  <a:gd name="T18" fmla="*/ 123 w 127"/>
                  <a:gd name="T19" fmla="*/ 22 h 29"/>
                  <a:gd name="T20" fmla="*/ 116 w 127"/>
                  <a:gd name="T21" fmla="*/ 20 h 29"/>
                  <a:gd name="T22" fmla="*/ 111 w 127"/>
                  <a:gd name="T23" fmla="*/ 17 h 29"/>
                  <a:gd name="T24" fmla="*/ 98 w 127"/>
                  <a:gd name="T25" fmla="*/ 20 h 29"/>
                  <a:gd name="T26" fmla="*/ 63 w 127"/>
                  <a:gd name="T27" fmla="*/ 27 h 29"/>
                  <a:gd name="T28" fmla="*/ 32 w 127"/>
                  <a:gd name="T29" fmla="*/ 26 h 29"/>
                  <a:gd name="T30" fmla="*/ 32 w 127"/>
                  <a:gd name="T31" fmla="*/ 28 h 29"/>
                  <a:gd name="T32" fmla="*/ 67 w 127"/>
                  <a:gd name="T33" fmla="*/ 28 h 29"/>
                  <a:gd name="T34" fmla="*/ 99 w 127"/>
                  <a:gd name="T35" fmla="*/ 21 h 29"/>
                  <a:gd name="T36" fmla="*/ 107 w 127"/>
                  <a:gd name="T37" fmla="*/ 18 h 29"/>
                  <a:gd name="T38" fmla="*/ 115 w 127"/>
                  <a:gd name="T39" fmla="*/ 21 h 29"/>
                  <a:gd name="T40" fmla="*/ 123 w 127"/>
                  <a:gd name="T41" fmla="*/ 25 h 29"/>
                  <a:gd name="T42" fmla="*/ 124 w 127"/>
                  <a:gd name="T43" fmla="*/ 13 h 29"/>
                  <a:gd name="T44" fmla="*/ 121 w 127"/>
                  <a:gd name="T45" fmla="*/ 1 h 29"/>
                  <a:gd name="T46" fmla="*/ 115 w 127"/>
                  <a:gd name="T47" fmla="*/ 5 h 29"/>
                  <a:gd name="T48" fmla="*/ 106 w 127"/>
                  <a:gd name="T49" fmla="*/ 8 h 29"/>
                  <a:gd name="T50" fmla="*/ 97 w 127"/>
                  <a:gd name="T51" fmla="*/ 5 h 29"/>
                  <a:gd name="T52" fmla="*/ 62 w 127"/>
                  <a:gd name="T53" fmla="*/ 1 h 29"/>
                  <a:gd name="T54" fmla="*/ 25 w 127"/>
                  <a:gd name="T55" fmla="*/ 3 h 29"/>
                  <a:gd name="T56" fmla="*/ 7 w 127"/>
                  <a:gd name="T57" fmla="*/ 10 h 29"/>
                  <a:gd name="T58" fmla="*/ 1 w 127"/>
                  <a:gd name="T59" fmla="*/ 17 h 29"/>
                  <a:gd name="T60" fmla="*/ 5 w 127"/>
                  <a:gd name="T61" fmla="*/ 22 h 29"/>
                  <a:gd name="T62" fmla="*/ 12 w 127"/>
                  <a:gd name="T63" fmla="*/ 26 h 29"/>
                  <a:gd name="T64" fmla="*/ 32 w 127"/>
                  <a:gd name="T65" fmla="*/ 28 h 29"/>
                  <a:gd name="T66" fmla="*/ 32 w 127"/>
                  <a:gd name="T67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29">
                    <a:moveTo>
                      <a:pt x="32" y="26"/>
                    </a:moveTo>
                    <a:cubicBezTo>
                      <a:pt x="21" y="25"/>
                      <a:pt x="10" y="26"/>
                      <a:pt x="3" y="18"/>
                    </a:cubicBezTo>
                    <a:cubicBezTo>
                      <a:pt x="0" y="14"/>
                      <a:pt x="9" y="11"/>
                      <a:pt x="11" y="10"/>
                    </a:cubicBezTo>
                    <a:cubicBezTo>
                      <a:pt x="16" y="7"/>
                      <a:pt x="22" y="5"/>
                      <a:pt x="29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0" y="3"/>
                      <a:pt x="93" y="5"/>
                      <a:pt x="104" y="9"/>
                    </a:cubicBezTo>
                    <a:cubicBezTo>
                      <a:pt x="108" y="11"/>
                      <a:pt x="110" y="10"/>
                      <a:pt x="113" y="8"/>
                    </a:cubicBezTo>
                    <a:cubicBezTo>
                      <a:pt x="116" y="6"/>
                      <a:pt x="121" y="0"/>
                      <a:pt x="123" y="6"/>
                    </a:cubicBezTo>
                    <a:cubicBezTo>
                      <a:pt x="123" y="9"/>
                      <a:pt x="123" y="12"/>
                      <a:pt x="123" y="14"/>
                    </a:cubicBezTo>
                    <a:cubicBezTo>
                      <a:pt x="123" y="17"/>
                      <a:pt x="124" y="20"/>
                      <a:pt x="123" y="22"/>
                    </a:cubicBezTo>
                    <a:cubicBezTo>
                      <a:pt x="123" y="25"/>
                      <a:pt x="117" y="20"/>
                      <a:pt x="116" y="20"/>
                    </a:cubicBezTo>
                    <a:cubicBezTo>
                      <a:pt x="115" y="18"/>
                      <a:pt x="113" y="18"/>
                      <a:pt x="111" y="17"/>
                    </a:cubicBezTo>
                    <a:cubicBezTo>
                      <a:pt x="107" y="16"/>
                      <a:pt x="102" y="18"/>
                      <a:pt x="98" y="20"/>
                    </a:cubicBezTo>
                    <a:cubicBezTo>
                      <a:pt x="86" y="24"/>
                      <a:pt x="75" y="26"/>
                      <a:pt x="63" y="27"/>
                    </a:cubicBezTo>
                    <a:cubicBezTo>
                      <a:pt x="52" y="28"/>
                      <a:pt x="42" y="27"/>
                      <a:pt x="32" y="26"/>
                    </a:cubicBezTo>
                    <a:cubicBezTo>
                      <a:pt x="31" y="26"/>
                      <a:pt x="31" y="28"/>
                      <a:pt x="32" y="28"/>
                    </a:cubicBezTo>
                    <a:cubicBezTo>
                      <a:pt x="43" y="29"/>
                      <a:pt x="55" y="29"/>
                      <a:pt x="67" y="28"/>
                    </a:cubicBezTo>
                    <a:cubicBezTo>
                      <a:pt x="78" y="27"/>
                      <a:pt x="89" y="24"/>
                      <a:pt x="99" y="21"/>
                    </a:cubicBezTo>
                    <a:cubicBezTo>
                      <a:pt x="102" y="20"/>
                      <a:pt x="104" y="19"/>
                      <a:pt x="107" y="18"/>
                    </a:cubicBezTo>
                    <a:cubicBezTo>
                      <a:pt x="110" y="18"/>
                      <a:pt x="113" y="19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7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1"/>
                    </a:cubicBezTo>
                    <a:cubicBezTo>
                      <a:pt x="119" y="1"/>
                      <a:pt x="116" y="3"/>
                      <a:pt x="115" y="5"/>
                    </a:cubicBezTo>
                    <a:cubicBezTo>
                      <a:pt x="112" y="7"/>
                      <a:pt x="110" y="9"/>
                      <a:pt x="106" y="8"/>
                    </a:cubicBezTo>
                    <a:cubicBezTo>
                      <a:pt x="103" y="7"/>
                      <a:pt x="100" y="6"/>
                      <a:pt x="97" y="5"/>
                    </a:cubicBezTo>
                    <a:cubicBezTo>
                      <a:pt x="86" y="2"/>
                      <a:pt x="74" y="1"/>
                      <a:pt x="62" y="1"/>
                    </a:cubicBezTo>
                    <a:cubicBezTo>
                      <a:pt x="50" y="1"/>
                      <a:pt x="37" y="1"/>
                      <a:pt x="25" y="3"/>
                    </a:cubicBezTo>
                    <a:cubicBezTo>
                      <a:pt x="19" y="4"/>
                      <a:pt x="13" y="7"/>
                      <a:pt x="7" y="10"/>
                    </a:cubicBezTo>
                    <a:cubicBezTo>
                      <a:pt x="5" y="11"/>
                      <a:pt x="0" y="14"/>
                      <a:pt x="1" y="17"/>
                    </a:cubicBezTo>
                    <a:cubicBezTo>
                      <a:pt x="1" y="19"/>
                      <a:pt x="3" y="21"/>
                      <a:pt x="5" y="22"/>
                    </a:cubicBezTo>
                    <a:cubicBezTo>
                      <a:pt x="7" y="23"/>
                      <a:pt x="10" y="25"/>
                      <a:pt x="12" y="26"/>
                    </a:cubicBezTo>
                    <a:cubicBezTo>
                      <a:pt x="19" y="27"/>
                      <a:pt x="25" y="27"/>
                      <a:pt x="32" y="28"/>
                    </a:cubicBezTo>
                    <a:cubicBezTo>
                      <a:pt x="33" y="28"/>
                      <a:pt x="33" y="26"/>
                      <a:pt x="32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8" name="Freeform 143"/>
              <p:cNvSpPr/>
              <p:nvPr/>
            </p:nvSpPr>
            <p:spPr bwMode="auto">
              <a:xfrm>
                <a:off x="6015038" y="3609976"/>
                <a:ext cx="38100" cy="19050"/>
              </a:xfrm>
              <a:custGeom>
                <a:avLst/>
                <a:gdLst>
                  <a:gd name="T0" fmla="*/ 0 w 10"/>
                  <a:gd name="T1" fmla="*/ 1 h 5"/>
                  <a:gd name="T2" fmla="*/ 3 w 10"/>
                  <a:gd name="T3" fmla="*/ 2 h 5"/>
                  <a:gd name="T4" fmla="*/ 7 w 10"/>
                  <a:gd name="T5" fmla="*/ 4 h 5"/>
                  <a:gd name="T6" fmla="*/ 10 w 10"/>
                  <a:gd name="T7" fmla="*/ 5 h 5"/>
                  <a:gd name="T8" fmla="*/ 10 w 10"/>
                  <a:gd name="T9" fmla="*/ 5 h 5"/>
                  <a:gd name="T10" fmla="*/ 10 w 10"/>
                  <a:gd name="T11" fmla="*/ 4 h 5"/>
                  <a:gd name="T12" fmla="*/ 10 w 10"/>
                  <a:gd name="T13" fmla="*/ 5 h 5"/>
                  <a:gd name="T14" fmla="*/ 8 w 10"/>
                  <a:gd name="T15" fmla="*/ 4 h 5"/>
                  <a:gd name="T16" fmla="*/ 5 w 10"/>
                  <a:gd name="T17" fmla="*/ 3 h 5"/>
                  <a:gd name="T18" fmla="*/ 0 w 10"/>
                  <a:gd name="T19" fmla="*/ 0 h 5"/>
                  <a:gd name="T20" fmla="*/ 0 w 10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5">
                    <a:moveTo>
                      <a:pt x="0" y="1"/>
                    </a:moveTo>
                    <a:cubicBezTo>
                      <a:pt x="1" y="1"/>
                      <a:pt x="2" y="2"/>
                      <a:pt x="3" y="2"/>
                    </a:cubicBezTo>
                    <a:cubicBezTo>
                      <a:pt x="4" y="3"/>
                      <a:pt x="6" y="3"/>
                      <a:pt x="7" y="4"/>
                    </a:cubicBezTo>
                    <a:cubicBezTo>
                      <a:pt x="8" y="4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9" y="4"/>
                      <a:pt x="10" y="5"/>
                    </a:cubicBezTo>
                    <a:cubicBezTo>
                      <a:pt x="9" y="4"/>
                      <a:pt x="8" y="4"/>
                      <a:pt x="8" y="4"/>
                    </a:cubicBezTo>
                    <a:cubicBezTo>
                      <a:pt x="7" y="3"/>
                      <a:pt x="6" y="3"/>
                      <a:pt x="5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09" name="Freeform 144"/>
              <p:cNvSpPr/>
              <p:nvPr/>
            </p:nvSpPr>
            <p:spPr bwMode="auto">
              <a:xfrm>
                <a:off x="6018213" y="3598863"/>
                <a:ext cx="34925" cy="11113"/>
              </a:xfrm>
              <a:custGeom>
                <a:avLst/>
                <a:gdLst>
                  <a:gd name="T0" fmla="*/ 0 w 9"/>
                  <a:gd name="T1" fmla="*/ 1 h 3"/>
                  <a:gd name="T2" fmla="*/ 8 w 9"/>
                  <a:gd name="T3" fmla="*/ 3 h 3"/>
                  <a:gd name="T4" fmla="*/ 8 w 9"/>
                  <a:gd name="T5" fmla="*/ 2 h 3"/>
                  <a:gd name="T6" fmla="*/ 8 w 9"/>
                  <a:gd name="T7" fmla="*/ 2 h 3"/>
                  <a:gd name="T8" fmla="*/ 8 w 9"/>
                  <a:gd name="T9" fmla="*/ 3 h 3"/>
                  <a:gd name="T10" fmla="*/ 8 w 9"/>
                  <a:gd name="T11" fmla="*/ 3 h 3"/>
                  <a:gd name="T12" fmla="*/ 8 w 9"/>
                  <a:gd name="T13" fmla="*/ 2 h 3"/>
                  <a:gd name="T14" fmla="*/ 0 w 9"/>
                  <a:gd name="T15" fmla="*/ 1 h 3"/>
                  <a:gd name="T16" fmla="*/ 0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0" y="1"/>
                    </a:moveTo>
                    <a:cubicBezTo>
                      <a:pt x="2" y="3"/>
                      <a:pt x="6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9" y="2"/>
                      <a:pt x="8" y="2"/>
                    </a:cubicBezTo>
                    <a:cubicBezTo>
                      <a:pt x="6" y="2"/>
                      <a:pt x="2" y="3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0" name="Freeform 145"/>
              <p:cNvSpPr/>
              <p:nvPr/>
            </p:nvSpPr>
            <p:spPr bwMode="auto">
              <a:xfrm>
                <a:off x="6022975" y="3594101"/>
                <a:ext cx="30163" cy="4763"/>
              </a:xfrm>
              <a:custGeom>
                <a:avLst/>
                <a:gdLst>
                  <a:gd name="T0" fmla="*/ 1 w 8"/>
                  <a:gd name="T1" fmla="*/ 1 h 1"/>
                  <a:gd name="T2" fmla="*/ 5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5 w 8"/>
                  <a:gd name="T9" fmla="*/ 0 h 1"/>
                  <a:gd name="T10" fmla="*/ 1 w 8"/>
                  <a:gd name="T11" fmla="*/ 0 h 1"/>
                  <a:gd name="T12" fmla="*/ 1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2" y="1"/>
                      <a:pt x="3" y="1"/>
                      <a:pt x="5" y="1"/>
                    </a:cubicBezTo>
                    <a:cubicBezTo>
                      <a:pt x="6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1" name="Freeform 146"/>
              <p:cNvSpPr/>
              <p:nvPr/>
            </p:nvSpPr>
            <p:spPr bwMode="auto">
              <a:xfrm>
                <a:off x="6022975" y="3578226"/>
                <a:ext cx="30163" cy="7938"/>
              </a:xfrm>
              <a:custGeom>
                <a:avLst/>
                <a:gdLst>
                  <a:gd name="T0" fmla="*/ 1 w 8"/>
                  <a:gd name="T1" fmla="*/ 1 h 2"/>
                  <a:gd name="T2" fmla="*/ 8 w 8"/>
                  <a:gd name="T3" fmla="*/ 1 h 2"/>
                  <a:gd name="T4" fmla="*/ 8 w 8"/>
                  <a:gd name="T5" fmla="*/ 0 h 2"/>
                  <a:gd name="T6" fmla="*/ 1 w 8"/>
                  <a:gd name="T7" fmla="*/ 1 h 2"/>
                  <a:gd name="T8" fmla="*/ 1 w 8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1" y="1"/>
                    </a:moveTo>
                    <a:cubicBezTo>
                      <a:pt x="3" y="1"/>
                      <a:pt x="5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5" y="0"/>
                      <a:pt x="3" y="1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2" name="Freeform 147"/>
              <p:cNvSpPr/>
              <p:nvPr/>
            </p:nvSpPr>
            <p:spPr bwMode="auto">
              <a:xfrm>
                <a:off x="6007100" y="3563938"/>
                <a:ext cx="41275" cy="22225"/>
              </a:xfrm>
              <a:custGeom>
                <a:avLst/>
                <a:gdLst>
                  <a:gd name="T0" fmla="*/ 1 w 11"/>
                  <a:gd name="T1" fmla="*/ 5 h 6"/>
                  <a:gd name="T2" fmla="*/ 6 w 11"/>
                  <a:gd name="T3" fmla="*/ 3 h 6"/>
                  <a:gd name="T4" fmla="*/ 11 w 11"/>
                  <a:gd name="T5" fmla="*/ 1 h 6"/>
                  <a:gd name="T6" fmla="*/ 11 w 11"/>
                  <a:gd name="T7" fmla="*/ 1 h 6"/>
                  <a:gd name="T8" fmla="*/ 7 w 11"/>
                  <a:gd name="T9" fmla="*/ 2 h 6"/>
                  <a:gd name="T10" fmla="*/ 1 w 11"/>
                  <a:gd name="T11" fmla="*/ 5 h 6"/>
                  <a:gd name="T12" fmla="*/ 1 w 11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1" y="5"/>
                    </a:moveTo>
                    <a:cubicBezTo>
                      <a:pt x="3" y="5"/>
                      <a:pt x="4" y="4"/>
                      <a:pt x="6" y="3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8" y="1"/>
                      <a:pt x="7" y="2"/>
                    </a:cubicBezTo>
                    <a:cubicBezTo>
                      <a:pt x="5" y="3"/>
                      <a:pt x="3" y="4"/>
                      <a:pt x="1" y="5"/>
                    </a:cubicBezTo>
                    <a:cubicBezTo>
                      <a:pt x="0" y="5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3" name="Freeform 148"/>
              <p:cNvSpPr/>
              <p:nvPr/>
            </p:nvSpPr>
            <p:spPr bwMode="auto">
              <a:xfrm>
                <a:off x="5713413" y="3590926"/>
                <a:ext cx="46038" cy="30163"/>
              </a:xfrm>
              <a:custGeom>
                <a:avLst/>
                <a:gdLst>
                  <a:gd name="T0" fmla="*/ 0 w 12"/>
                  <a:gd name="T1" fmla="*/ 1 h 8"/>
                  <a:gd name="T2" fmla="*/ 0 w 12"/>
                  <a:gd name="T3" fmla="*/ 1 h 8"/>
                  <a:gd name="T4" fmla="*/ 0 w 12"/>
                  <a:gd name="T5" fmla="*/ 1 h 8"/>
                  <a:gd name="T6" fmla="*/ 1 w 12"/>
                  <a:gd name="T7" fmla="*/ 2 h 8"/>
                  <a:gd name="T8" fmla="*/ 2 w 12"/>
                  <a:gd name="T9" fmla="*/ 4 h 8"/>
                  <a:gd name="T10" fmla="*/ 3 w 12"/>
                  <a:gd name="T11" fmla="*/ 7 h 8"/>
                  <a:gd name="T12" fmla="*/ 5 w 12"/>
                  <a:gd name="T13" fmla="*/ 8 h 8"/>
                  <a:gd name="T14" fmla="*/ 10 w 12"/>
                  <a:gd name="T15" fmla="*/ 7 h 8"/>
                  <a:gd name="T16" fmla="*/ 12 w 12"/>
                  <a:gd name="T17" fmla="*/ 6 h 8"/>
                  <a:gd name="T18" fmla="*/ 12 w 12"/>
                  <a:gd name="T19" fmla="*/ 4 h 8"/>
                  <a:gd name="T20" fmla="*/ 10 w 12"/>
                  <a:gd name="T21" fmla="*/ 2 h 8"/>
                  <a:gd name="T22" fmla="*/ 7 w 12"/>
                  <a:gd name="T23" fmla="*/ 0 h 8"/>
                  <a:gd name="T24" fmla="*/ 6 w 12"/>
                  <a:gd name="T25" fmla="*/ 0 h 8"/>
                  <a:gd name="T26" fmla="*/ 8 w 12"/>
                  <a:gd name="T27" fmla="*/ 2 h 8"/>
                  <a:gd name="T28" fmla="*/ 10 w 12"/>
                  <a:gd name="T29" fmla="*/ 3 h 8"/>
                  <a:gd name="T30" fmla="*/ 11 w 12"/>
                  <a:gd name="T31" fmla="*/ 6 h 8"/>
                  <a:gd name="T32" fmla="*/ 8 w 12"/>
                  <a:gd name="T33" fmla="*/ 7 h 8"/>
                  <a:gd name="T34" fmla="*/ 4 w 12"/>
                  <a:gd name="T35" fmla="*/ 7 h 8"/>
                  <a:gd name="T36" fmla="*/ 3 w 12"/>
                  <a:gd name="T37" fmla="*/ 5 h 8"/>
                  <a:gd name="T38" fmla="*/ 2 w 12"/>
                  <a:gd name="T39" fmla="*/ 3 h 8"/>
                  <a:gd name="T40" fmla="*/ 1 w 12"/>
                  <a:gd name="T41" fmla="*/ 1 h 8"/>
                  <a:gd name="T42" fmla="*/ 1 w 12"/>
                  <a:gd name="T43" fmla="*/ 1 h 8"/>
                  <a:gd name="T44" fmla="*/ 0 w 12"/>
                  <a:gd name="T45" fmla="*/ 1 h 8"/>
                  <a:gd name="T46" fmla="*/ 1 w 12"/>
                  <a:gd name="T47" fmla="*/ 1 h 8"/>
                  <a:gd name="T48" fmla="*/ 0 w 12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8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8"/>
                      <a:pt x="8" y="8"/>
                      <a:pt x="10" y="7"/>
                    </a:cubicBezTo>
                    <a:cubicBezTo>
                      <a:pt x="11" y="7"/>
                      <a:pt x="12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3"/>
                      <a:pt x="10" y="3"/>
                    </a:cubicBezTo>
                    <a:cubicBezTo>
                      <a:pt x="11" y="4"/>
                      <a:pt x="12" y="5"/>
                      <a:pt x="11" y="6"/>
                    </a:cubicBezTo>
                    <a:cubicBezTo>
                      <a:pt x="11" y="7"/>
                      <a:pt x="9" y="7"/>
                      <a:pt x="8" y="7"/>
                    </a:cubicBezTo>
                    <a:cubicBezTo>
                      <a:pt x="7" y="7"/>
                      <a:pt x="5" y="8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4" name="Freeform 149"/>
              <p:cNvSpPr/>
              <p:nvPr/>
            </p:nvSpPr>
            <p:spPr bwMode="auto">
              <a:xfrm>
                <a:off x="5668963" y="3578226"/>
                <a:ext cx="6350" cy="73025"/>
              </a:xfrm>
              <a:custGeom>
                <a:avLst/>
                <a:gdLst>
                  <a:gd name="T0" fmla="*/ 0 w 2"/>
                  <a:gd name="T1" fmla="*/ 0 h 19"/>
                  <a:gd name="T2" fmla="*/ 1 w 2"/>
                  <a:gd name="T3" fmla="*/ 4 h 19"/>
                  <a:gd name="T4" fmla="*/ 1 w 2"/>
                  <a:gd name="T5" fmla="*/ 9 h 19"/>
                  <a:gd name="T6" fmla="*/ 2 w 2"/>
                  <a:gd name="T7" fmla="*/ 13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8 h 19"/>
                  <a:gd name="T14" fmla="*/ 2 w 2"/>
                  <a:gd name="T15" fmla="*/ 19 h 19"/>
                  <a:gd name="T16" fmla="*/ 2 w 2"/>
                  <a:gd name="T17" fmla="*/ 18 h 19"/>
                  <a:gd name="T18" fmla="*/ 2 w 2"/>
                  <a:gd name="T19" fmla="*/ 18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1 w 2"/>
                  <a:gd name="T27" fmla="*/ 0 h 19"/>
                  <a:gd name="T28" fmla="*/ 0 w 2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0"/>
                    </a:moveTo>
                    <a:cubicBezTo>
                      <a:pt x="1" y="2"/>
                      <a:pt x="1" y="3"/>
                      <a:pt x="1" y="4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1" y="16"/>
                    </a:cubicBezTo>
                    <a:cubicBezTo>
                      <a:pt x="1" y="16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5" name="Freeform 150"/>
              <p:cNvSpPr/>
              <p:nvPr/>
            </p:nvSpPr>
            <p:spPr bwMode="auto">
              <a:xfrm>
                <a:off x="5608638" y="3598863"/>
                <a:ext cx="25400" cy="19050"/>
              </a:xfrm>
              <a:custGeom>
                <a:avLst/>
                <a:gdLst>
                  <a:gd name="T0" fmla="*/ 0 w 7"/>
                  <a:gd name="T1" fmla="*/ 2 h 5"/>
                  <a:gd name="T2" fmla="*/ 3 w 7"/>
                  <a:gd name="T3" fmla="*/ 0 h 5"/>
                  <a:gd name="T4" fmla="*/ 7 w 7"/>
                  <a:gd name="T5" fmla="*/ 1 h 5"/>
                  <a:gd name="T6" fmla="*/ 7 w 7"/>
                  <a:gd name="T7" fmla="*/ 1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2 h 5"/>
                  <a:gd name="T14" fmla="*/ 0 w 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5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5" y="3"/>
                      <a:pt x="5" y="4"/>
                      <a:pt x="3" y="5"/>
                    </a:cubicBezTo>
                    <a:cubicBezTo>
                      <a:pt x="2" y="5"/>
                      <a:pt x="0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6" name="Freeform 151"/>
              <p:cNvSpPr/>
              <p:nvPr/>
            </p:nvSpPr>
            <p:spPr bwMode="auto">
              <a:xfrm>
                <a:off x="6037263" y="3206751"/>
                <a:ext cx="463550" cy="103188"/>
              </a:xfrm>
              <a:custGeom>
                <a:avLst/>
                <a:gdLst>
                  <a:gd name="T0" fmla="*/ 9 w 123"/>
                  <a:gd name="T1" fmla="*/ 7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6 w 123"/>
                  <a:gd name="T9" fmla="*/ 4 h 27"/>
                  <a:gd name="T10" fmla="*/ 108 w 123"/>
                  <a:gd name="T11" fmla="*/ 7 h 27"/>
                  <a:gd name="T12" fmla="*/ 114 w 123"/>
                  <a:gd name="T13" fmla="*/ 3 h 27"/>
                  <a:gd name="T14" fmla="*/ 120 w 123"/>
                  <a:gd name="T15" fmla="*/ 0 h 27"/>
                  <a:gd name="T16" fmla="*/ 123 w 123"/>
                  <a:gd name="T17" fmla="*/ 5 h 27"/>
                  <a:gd name="T18" fmla="*/ 123 w 123"/>
                  <a:gd name="T19" fmla="*/ 15 h 27"/>
                  <a:gd name="T20" fmla="*/ 122 w 123"/>
                  <a:gd name="T21" fmla="*/ 22 h 27"/>
                  <a:gd name="T22" fmla="*/ 115 w 123"/>
                  <a:gd name="T23" fmla="*/ 19 h 27"/>
                  <a:gd name="T24" fmla="*/ 107 w 123"/>
                  <a:gd name="T25" fmla="*/ 16 h 27"/>
                  <a:gd name="T26" fmla="*/ 94 w 123"/>
                  <a:gd name="T27" fmla="*/ 20 h 27"/>
                  <a:gd name="T28" fmla="*/ 71 w 123"/>
                  <a:gd name="T29" fmla="*/ 25 h 27"/>
                  <a:gd name="T30" fmla="*/ 43 w 123"/>
                  <a:gd name="T31" fmla="*/ 26 h 27"/>
                  <a:gd name="T32" fmla="*/ 19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1 h 27"/>
                  <a:gd name="T40" fmla="*/ 9 w 123"/>
                  <a:gd name="T41" fmla="*/ 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9" y="7"/>
                    </a:moveTo>
                    <a:cubicBezTo>
                      <a:pt x="9" y="7"/>
                      <a:pt x="17" y="4"/>
                      <a:pt x="24" y="2"/>
                    </a:cubicBezTo>
                    <a:cubicBezTo>
                      <a:pt x="30" y="1"/>
                      <a:pt x="44" y="0"/>
                      <a:pt x="44" y="0"/>
                    </a:cubicBezTo>
                    <a:cubicBezTo>
                      <a:pt x="45" y="0"/>
                      <a:pt x="68" y="0"/>
                      <a:pt x="72" y="0"/>
                    </a:cubicBezTo>
                    <a:cubicBezTo>
                      <a:pt x="77" y="0"/>
                      <a:pt x="94" y="4"/>
                      <a:pt x="96" y="4"/>
                    </a:cubicBezTo>
                    <a:cubicBezTo>
                      <a:pt x="98" y="5"/>
                      <a:pt x="106" y="8"/>
                      <a:pt x="108" y="7"/>
                    </a:cubicBezTo>
                    <a:cubicBezTo>
                      <a:pt x="111" y="7"/>
                      <a:pt x="113" y="4"/>
                      <a:pt x="114" y="3"/>
                    </a:cubicBezTo>
                    <a:cubicBezTo>
                      <a:pt x="115" y="3"/>
                      <a:pt x="119" y="0"/>
                      <a:pt x="120" y="0"/>
                    </a:cubicBezTo>
                    <a:cubicBezTo>
                      <a:pt x="121" y="1"/>
                      <a:pt x="123" y="4"/>
                      <a:pt x="123" y="5"/>
                    </a:cubicBezTo>
                    <a:cubicBezTo>
                      <a:pt x="123" y="7"/>
                      <a:pt x="122" y="14"/>
                      <a:pt x="123" y="15"/>
                    </a:cubicBezTo>
                    <a:cubicBezTo>
                      <a:pt x="123" y="16"/>
                      <a:pt x="123" y="22"/>
                      <a:pt x="122" y="22"/>
                    </a:cubicBezTo>
                    <a:cubicBezTo>
                      <a:pt x="121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7" y="16"/>
                    </a:cubicBezTo>
                    <a:cubicBezTo>
                      <a:pt x="105" y="16"/>
                      <a:pt x="94" y="20"/>
                      <a:pt x="94" y="20"/>
                    </a:cubicBezTo>
                    <a:cubicBezTo>
                      <a:pt x="94" y="20"/>
                      <a:pt x="78" y="24"/>
                      <a:pt x="71" y="25"/>
                    </a:cubicBezTo>
                    <a:cubicBezTo>
                      <a:pt x="63" y="27"/>
                      <a:pt x="48" y="26"/>
                      <a:pt x="43" y="26"/>
                    </a:cubicBezTo>
                    <a:cubicBezTo>
                      <a:pt x="38" y="26"/>
                      <a:pt x="21" y="25"/>
                      <a:pt x="19" y="25"/>
                    </a:cubicBezTo>
                    <a:cubicBezTo>
                      <a:pt x="17" y="24"/>
                      <a:pt x="8" y="22"/>
                      <a:pt x="6" y="21"/>
                    </a:cubicBezTo>
                    <a:cubicBezTo>
                      <a:pt x="5" y="19"/>
                      <a:pt x="0" y="15"/>
                      <a:pt x="0" y="15"/>
                    </a:cubicBezTo>
                    <a:cubicBezTo>
                      <a:pt x="1" y="14"/>
                      <a:pt x="1" y="12"/>
                      <a:pt x="2" y="11"/>
                    </a:cubicBezTo>
                    <a:cubicBezTo>
                      <a:pt x="3" y="11"/>
                      <a:pt x="9" y="7"/>
                      <a:pt x="9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7" name="Freeform 152"/>
              <p:cNvSpPr/>
              <p:nvPr/>
            </p:nvSpPr>
            <p:spPr bwMode="auto">
              <a:xfrm>
                <a:off x="6034088" y="3198813"/>
                <a:ext cx="477838" cy="115888"/>
              </a:xfrm>
              <a:custGeom>
                <a:avLst/>
                <a:gdLst>
                  <a:gd name="T0" fmla="*/ 32 w 127"/>
                  <a:gd name="T1" fmla="*/ 26 h 30"/>
                  <a:gd name="T2" fmla="*/ 3 w 127"/>
                  <a:gd name="T3" fmla="*/ 18 h 30"/>
                  <a:gd name="T4" fmla="*/ 11 w 127"/>
                  <a:gd name="T5" fmla="*/ 10 h 30"/>
                  <a:gd name="T6" fmla="*/ 29 w 127"/>
                  <a:gd name="T7" fmla="*/ 4 h 30"/>
                  <a:gd name="T8" fmla="*/ 68 w 127"/>
                  <a:gd name="T9" fmla="*/ 3 h 30"/>
                  <a:gd name="T10" fmla="*/ 105 w 127"/>
                  <a:gd name="T11" fmla="*/ 10 h 30"/>
                  <a:gd name="T12" fmla="*/ 113 w 127"/>
                  <a:gd name="T13" fmla="*/ 8 h 30"/>
                  <a:gd name="T14" fmla="*/ 123 w 127"/>
                  <a:gd name="T15" fmla="*/ 6 h 30"/>
                  <a:gd name="T16" fmla="*/ 123 w 127"/>
                  <a:gd name="T17" fmla="*/ 15 h 30"/>
                  <a:gd name="T18" fmla="*/ 123 w 127"/>
                  <a:gd name="T19" fmla="*/ 22 h 30"/>
                  <a:gd name="T20" fmla="*/ 116 w 127"/>
                  <a:gd name="T21" fmla="*/ 20 h 30"/>
                  <a:gd name="T22" fmla="*/ 111 w 127"/>
                  <a:gd name="T23" fmla="*/ 17 h 30"/>
                  <a:gd name="T24" fmla="*/ 98 w 127"/>
                  <a:gd name="T25" fmla="*/ 20 h 30"/>
                  <a:gd name="T26" fmla="*/ 63 w 127"/>
                  <a:gd name="T27" fmla="*/ 27 h 30"/>
                  <a:gd name="T28" fmla="*/ 32 w 127"/>
                  <a:gd name="T29" fmla="*/ 26 h 30"/>
                  <a:gd name="T30" fmla="*/ 32 w 127"/>
                  <a:gd name="T31" fmla="*/ 28 h 30"/>
                  <a:gd name="T32" fmla="*/ 67 w 127"/>
                  <a:gd name="T33" fmla="*/ 29 h 30"/>
                  <a:gd name="T34" fmla="*/ 100 w 127"/>
                  <a:gd name="T35" fmla="*/ 21 h 30"/>
                  <a:gd name="T36" fmla="*/ 107 w 127"/>
                  <a:gd name="T37" fmla="*/ 19 h 30"/>
                  <a:gd name="T38" fmla="*/ 116 w 127"/>
                  <a:gd name="T39" fmla="*/ 21 h 30"/>
                  <a:gd name="T40" fmla="*/ 123 w 127"/>
                  <a:gd name="T41" fmla="*/ 25 h 30"/>
                  <a:gd name="T42" fmla="*/ 125 w 127"/>
                  <a:gd name="T43" fmla="*/ 13 h 30"/>
                  <a:gd name="T44" fmla="*/ 121 w 127"/>
                  <a:gd name="T45" fmla="*/ 2 h 30"/>
                  <a:gd name="T46" fmla="*/ 115 w 127"/>
                  <a:gd name="T47" fmla="*/ 5 h 30"/>
                  <a:gd name="T48" fmla="*/ 106 w 127"/>
                  <a:gd name="T49" fmla="*/ 9 h 30"/>
                  <a:gd name="T50" fmla="*/ 98 w 127"/>
                  <a:gd name="T51" fmla="*/ 5 h 30"/>
                  <a:gd name="T52" fmla="*/ 62 w 127"/>
                  <a:gd name="T53" fmla="*/ 1 h 30"/>
                  <a:gd name="T54" fmla="*/ 25 w 127"/>
                  <a:gd name="T55" fmla="*/ 3 h 30"/>
                  <a:gd name="T56" fmla="*/ 7 w 127"/>
                  <a:gd name="T57" fmla="*/ 10 h 30"/>
                  <a:gd name="T58" fmla="*/ 1 w 127"/>
                  <a:gd name="T59" fmla="*/ 17 h 30"/>
                  <a:gd name="T60" fmla="*/ 5 w 127"/>
                  <a:gd name="T61" fmla="*/ 22 h 30"/>
                  <a:gd name="T62" fmla="*/ 13 w 127"/>
                  <a:gd name="T63" fmla="*/ 26 h 30"/>
                  <a:gd name="T64" fmla="*/ 32 w 127"/>
                  <a:gd name="T65" fmla="*/ 28 h 30"/>
                  <a:gd name="T66" fmla="*/ 32 w 127"/>
                  <a:gd name="T6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7" h="30">
                    <a:moveTo>
                      <a:pt x="32" y="26"/>
                    </a:moveTo>
                    <a:cubicBezTo>
                      <a:pt x="22" y="26"/>
                      <a:pt x="11" y="26"/>
                      <a:pt x="3" y="18"/>
                    </a:cubicBezTo>
                    <a:cubicBezTo>
                      <a:pt x="0" y="15"/>
                      <a:pt x="9" y="11"/>
                      <a:pt x="11" y="10"/>
                    </a:cubicBezTo>
                    <a:cubicBezTo>
                      <a:pt x="16" y="7"/>
                      <a:pt x="22" y="5"/>
                      <a:pt x="29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1" y="3"/>
                      <a:pt x="93" y="5"/>
                      <a:pt x="105" y="10"/>
                    </a:cubicBezTo>
                    <a:cubicBezTo>
                      <a:pt x="108" y="11"/>
                      <a:pt x="111" y="10"/>
                      <a:pt x="113" y="8"/>
                    </a:cubicBezTo>
                    <a:cubicBezTo>
                      <a:pt x="116" y="6"/>
                      <a:pt x="122" y="0"/>
                      <a:pt x="123" y="6"/>
                    </a:cubicBezTo>
                    <a:cubicBezTo>
                      <a:pt x="123" y="9"/>
                      <a:pt x="123" y="12"/>
                      <a:pt x="123" y="15"/>
                    </a:cubicBezTo>
                    <a:cubicBezTo>
                      <a:pt x="123" y="17"/>
                      <a:pt x="124" y="20"/>
                      <a:pt x="123" y="22"/>
                    </a:cubicBezTo>
                    <a:cubicBezTo>
                      <a:pt x="123" y="25"/>
                      <a:pt x="117" y="20"/>
                      <a:pt x="116" y="20"/>
                    </a:cubicBezTo>
                    <a:cubicBezTo>
                      <a:pt x="115" y="19"/>
                      <a:pt x="113" y="18"/>
                      <a:pt x="111" y="17"/>
                    </a:cubicBezTo>
                    <a:cubicBezTo>
                      <a:pt x="107" y="16"/>
                      <a:pt x="102" y="19"/>
                      <a:pt x="98" y="20"/>
                    </a:cubicBezTo>
                    <a:cubicBezTo>
                      <a:pt x="86" y="24"/>
                      <a:pt x="75" y="27"/>
                      <a:pt x="63" y="27"/>
                    </a:cubicBezTo>
                    <a:cubicBezTo>
                      <a:pt x="52" y="28"/>
                      <a:pt x="42" y="27"/>
                      <a:pt x="32" y="26"/>
                    </a:cubicBezTo>
                    <a:cubicBezTo>
                      <a:pt x="31" y="26"/>
                      <a:pt x="31" y="28"/>
                      <a:pt x="32" y="28"/>
                    </a:cubicBezTo>
                    <a:cubicBezTo>
                      <a:pt x="44" y="29"/>
                      <a:pt x="55" y="30"/>
                      <a:pt x="67" y="29"/>
                    </a:cubicBezTo>
                    <a:cubicBezTo>
                      <a:pt x="78" y="28"/>
                      <a:pt x="89" y="25"/>
                      <a:pt x="100" y="21"/>
                    </a:cubicBezTo>
                    <a:cubicBezTo>
                      <a:pt x="102" y="20"/>
                      <a:pt x="105" y="19"/>
                      <a:pt x="107" y="19"/>
                    </a:cubicBezTo>
                    <a:cubicBezTo>
                      <a:pt x="110" y="18"/>
                      <a:pt x="113" y="20"/>
                      <a:pt x="116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7" y="23"/>
                      <a:pt x="124" y="16"/>
                      <a:pt x="125" y="13"/>
                    </a:cubicBezTo>
                    <a:cubicBezTo>
                      <a:pt x="125" y="10"/>
                      <a:pt x="125" y="2"/>
                      <a:pt x="121" y="2"/>
                    </a:cubicBezTo>
                    <a:cubicBezTo>
                      <a:pt x="119" y="1"/>
                      <a:pt x="117" y="4"/>
                      <a:pt x="115" y="5"/>
                    </a:cubicBezTo>
                    <a:cubicBezTo>
                      <a:pt x="112" y="7"/>
                      <a:pt x="110" y="9"/>
                      <a:pt x="106" y="9"/>
                    </a:cubicBezTo>
                    <a:cubicBezTo>
                      <a:pt x="103" y="8"/>
                      <a:pt x="100" y="6"/>
                      <a:pt x="98" y="5"/>
                    </a:cubicBezTo>
                    <a:cubicBezTo>
                      <a:pt x="86" y="2"/>
                      <a:pt x="74" y="1"/>
                      <a:pt x="62" y="1"/>
                    </a:cubicBezTo>
                    <a:cubicBezTo>
                      <a:pt x="50" y="1"/>
                      <a:pt x="37" y="1"/>
                      <a:pt x="25" y="3"/>
                    </a:cubicBezTo>
                    <a:cubicBezTo>
                      <a:pt x="19" y="4"/>
                      <a:pt x="13" y="7"/>
                      <a:pt x="7" y="10"/>
                    </a:cubicBezTo>
                    <a:cubicBezTo>
                      <a:pt x="5" y="11"/>
                      <a:pt x="0" y="14"/>
                      <a:pt x="1" y="17"/>
                    </a:cubicBezTo>
                    <a:cubicBezTo>
                      <a:pt x="1" y="19"/>
                      <a:pt x="3" y="21"/>
                      <a:pt x="5" y="22"/>
                    </a:cubicBezTo>
                    <a:cubicBezTo>
                      <a:pt x="7" y="24"/>
                      <a:pt x="10" y="25"/>
                      <a:pt x="13" y="26"/>
                    </a:cubicBezTo>
                    <a:cubicBezTo>
                      <a:pt x="19" y="28"/>
                      <a:pt x="25" y="27"/>
                      <a:pt x="32" y="28"/>
                    </a:cubicBezTo>
                    <a:cubicBezTo>
                      <a:pt x="33" y="28"/>
                      <a:pt x="33" y="26"/>
                      <a:pt x="32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8" name="Freeform 153"/>
              <p:cNvSpPr/>
              <p:nvPr/>
            </p:nvSpPr>
            <p:spPr bwMode="auto">
              <a:xfrm>
                <a:off x="6462713" y="3260726"/>
                <a:ext cx="38100" cy="22225"/>
              </a:xfrm>
              <a:custGeom>
                <a:avLst/>
                <a:gdLst>
                  <a:gd name="T0" fmla="*/ 0 w 10"/>
                  <a:gd name="T1" fmla="*/ 1 h 6"/>
                  <a:gd name="T2" fmla="*/ 3 w 10"/>
                  <a:gd name="T3" fmla="*/ 3 h 6"/>
                  <a:gd name="T4" fmla="*/ 7 w 10"/>
                  <a:gd name="T5" fmla="*/ 4 h 6"/>
                  <a:gd name="T6" fmla="*/ 10 w 10"/>
                  <a:gd name="T7" fmla="*/ 5 h 6"/>
                  <a:gd name="T8" fmla="*/ 10 w 10"/>
                  <a:gd name="T9" fmla="*/ 5 h 6"/>
                  <a:gd name="T10" fmla="*/ 10 w 10"/>
                  <a:gd name="T11" fmla="*/ 5 h 6"/>
                  <a:gd name="T12" fmla="*/ 10 w 10"/>
                  <a:gd name="T13" fmla="*/ 5 h 6"/>
                  <a:gd name="T14" fmla="*/ 8 w 10"/>
                  <a:gd name="T15" fmla="*/ 4 h 6"/>
                  <a:gd name="T16" fmla="*/ 6 w 10"/>
                  <a:gd name="T17" fmla="*/ 3 h 6"/>
                  <a:gd name="T18" fmla="*/ 0 w 10"/>
                  <a:gd name="T19" fmla="*/ 0 h 6"/>
                  <a:gd name="T20" fmla="*/ 0 w 10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6">
                    <a:moveTo>
                      <a:pt x="0" y="1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5"/>
                      <a:pt x="9" y="6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5"/>
                    </a:cubicBezTo>
                    <a:cubicBezTo>
                      <a:pt x="10" y="4"/>
                      <a:pt x="8" y="4"/>
                      <a:pt x="8" y="4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4" y="2"/>
                      <a:pt x="2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19" name="Freeform 154"/>
              <p:cNvSpPr/>
              <p:nvPr/>
            </p:nvSpPr>
            <p:spPr bwMode="auto">
              <a:xfrm>
                <a:off x="6467475" y="3252788"/>
                <a:ext cx="33338" cy="11113"/>
              </a:xfrm>
              <a:custGeom>
                <a:avLst/>
                <a:gdLst>
                  <a:gd name="T0" fmla="*/ 0 w 9"/>
                  <a:gd name="T1" fmla="*/ 0 h 3"/>
                  <a:gd name="T2" fmla="*/ 9 w 9"/>
                  <a:gd name="T3" fmla="*/ 2 h 3"/>
                  <a:gd name="T4" fmla="*/ 9 w 9"/>
                  <a:gd name="T5" fmla="*/ 2 h 3"/>
                  <a:gd name="T6" fmla="*/ 8 w 9"/>
                  <a:gd name="T7" fmla="*/ 2 h 3"/>
                  <a:gd name="T8" fmla="*/ 8 w 9"/>
                  <a:gd name="T9" fmla="*/ 2 h 3"/>
                  <a:gd name="T10" fmla="*/ 9 w 9"/>
                  <a:gd name="T11" fmla="*/ 2 h 3"/>
                  <a:gd name="T12" fmla="*/ 9 w 9"/>
                  <a:gd name="T13" fmla="*/ 2 h 3"/>
                  <a:gd name="T14" fmla="*/ 1 w 9"/>
                  <a:gd name="T15" fmla="*/ 0 h 3"/>
                  <a:gd name="T16" fmla="*/ 0 w 9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0" y="0"/>
                    </a:moveTo>
                    <a:cubicBezTo>
                      <a:pt x="2" y="3"/>
                      <a:pt x="6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6" y="2"/>
                      <a:pt x="2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0" name="Freeform 155"/>
              <p:cNvSpPr/>
              <p:nvPr/>
            </p:nvSpPr>
            <p:spPr bwMode="auto">
              <a:xfrm>
                <a:off x="6475413" y="3244851"/>
                <a:ext cx="25400" cy="4763"/>
              </a:xfrm>
              <a:custGeom>
                <a:avLst/>
                <a:gdLst>
                  <a:gd name="T0" fmla="*/ 0 w 7"/>
                  <a:gd name="T1" fmla="*/ 1 h 1"/>
                  <a:gd name="T2" fmla="*/ 4 w 7"/>
                  <a:gd name="T3" fmla="*/ 1 h 1"/>
                  <a:gd name="T4" fmla="*/ 7 w 7"/>
                  <a:gd name="T5" fmla="*/ 1 h 1"/>
                  <a:gd name="T6" fmla="*/ 7 w 7"/>
                  <a:gd name="T7" fmla="*/ 0 h 1"/>
                  <a:gd name="T8" fmla="*/ 4 w 7"/>
                  <a:gd name="T9" fmla="*/ 1 h 1"/>
                  <a:gd name="T10" fmla="*/ 0 w 7"/>
                  <a:gd name="T11" fmla="*/ 0 h 1"/>
                  <a:gd name="T12" fmla="*/ 0 w 7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7" y="1"/>
                      <a:pt x="7" y="0"/>
                      <a:pt x="7" y="0"/>
                    </a:cubicBezTo>
                    <a:cubicBezTo>
                      <a:pt x="6" y="0"/>
                      <a:pt x="5" y="1"/>
                      <a:pt x="4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1" name="Freeform 156"/>
              <p:cNvSpPr/>
              <p:nvPr/>
            </p:nvSpPr>
            <p:spPr bwMode="auto">
              <a:xfrm>
                <a:off x="6475413" y="3233738"/>
                <a:ext cx="25400" cy="3175"/>
              </a:xfrm>
              <a:custGeom>
                <a:avLst/>
                <a:gdLst>
                  <a:gd name="T0" fmla="*/ 0 w 7"/>
                  <a:gd name="T1" fmla="*/ 1 h 1"/>
                  <a:gd name="T2" fmla="*/ 7 w 7"/>
                  <a:gd name="T3" fmla="*/ 0 h 1"/>
                  <a:gd name="T4" fmla="*/ 7 w 7"/>
                  <a:gd name="T5" fmla="*/ 0 h 1"/>
                  <a:gd name="T6" fmla="*/ 0 w 7"/>
                  <a:gd name="T7" fmla="*/ 0 h 1"/>
                  <a:gd name="T8" fmla="*/ 0 w 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">
                    <a:moveTo>
                      <a:pt x="0" y="1"/>
                    </a:moveTo>
                    <a:cubicBezTo>
                      <a:pt x="2" y="1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2" name="Freeform 157"/>
              <p:cNvSpPr/>
              <p:nvPr/>
            </p:nvSpPr>
            <p:spPr bwMode="auto">
              <a:xfrm>
                <a:off x="6456363" y="3217863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1 h 5"/>
                  <a:gd name="T6" fmla="*/ 11 w 11"/>
                  <a:gd name="T7" fmla="*/ 0 h 5"/>
                  <a:gd name="T8" fmla="*/ 7 w 11"/>
                  <a:gd name="T9" fmla="*/ 1 h 5"/>
                  <a:gd name="T10" fmla="*/ 1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3" y="4"/>
                      <a:pt x="4" y="3"/>
                      <a:pt x="6" y="2"/>
                    </a:cubicBezTo>
                    <a:cubicBezTo>
                      <a:pt x="7" y="2"/>
                      <a:pt x="9" y="0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10" y="0"/>
                      <a:pt x="8" y="1"/>
                      <a:pt x="7" y="1"/>
                    </a:cubicBezTo>
                    <a:cubicBezTo>
                      <a:pt x="5" y="2"/>
                      <a:pt x="3" y="3"/>
                      <a:pt x="1" y="4"/>
                    </a:cubicBezTo>
                    <a:cubicBezTo>
                      <a:pt x="0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3" name="Freeform 158"/>
              <p:cNvSpPr/>
              <p:nvPr/>
            </p:nvSpPr>
            <p:spPr bwMode="auto">
              <a:xfrm>
                <a:off x="6162675" y="3241676"/>
                <a:ext cx="47625" cy="30163"/>
              </a:xfrm>
              <a:custGeom>
                <a:avLst/>
                <a:gdLst>
                  <a:gd name="T0" fmla="*/ 1 w 13"/>
                  <a:gd name="T1" fmla="*/ 1 h 8"/>
                  <a:gd name="T2" fmla="*/ 0 w 13"/>
                  <a:gd name="T3" fmla="*/ 1 h 8"/>
                  <a:gd name="T4" fmla="*/ 0 w 13"/>
                  <a:gd name="T5" fmla="*/ 2 h 8"/>
                  <a:gd name="T6" fmla="*/ 1 w 13"/>
                  <a:gd name="T7" fmla="*/ 2 h 8"/>
                  <a:gd name="T8" fmla="*/ 2 w 13"/>
                  <a:gd name="T9" fmla="*/ 4 h 8"/>
                  <a:gd name="T10" fmla="*/ 4 w 13"/>
                  <a:gd name="T11" fmla="*/ 7 h 8"/>
                  <a:gd name="T12" fmla="*/ 5 w 13"/>
                  <a:gd name="T13" fmla="*/ 8 h 8"/>
                  <a:gd name="T14" fmla="*/ 10 w 13"/>
                  <a:gd name="T15" fmla="*/ 8 h 8"/>
                  <a:gd name="T16" fmla="*/ 12 w 13"/>
                  <a:gd name="T17" fmla="*/ 7 h 8"/>
                  <a:gd name="T18" fmla="*/ 12 w 13"/>
                  <a:gd name="T19" fmla="*/ 4 h 8"/>
                  <a:gd name="T20" fmla="*/ 10 w 13"/>
                  <a:gd name="T21" fmla="*/ 2 h 8"/>
                  <a:gd name="T22" fmla="*/ 7 w 13"/>
                  <a:gd name="T23" fmla="*/ 0 h 8"/>
                  <a:gd name="T24" fmla="*/ 7 w 13"/>
                  <a:gd name="T25" fmla="*/ 1 h 8"/>
                  <a:gd name="T26" fmla="*/ 9 w 13"/>
                  <a:gd name="T27" fmla="*/ 2 h 8"/>
                  <a:gd name="T28" fmla="*/ 11 w 13"/>
                  <a:gd name="T29" fmla="*/ 4 h 8"/>
                  <a:gd name="T30" fmla="*/ 12 w 13"/>
                  <a:gd name="T31" fmla="*/ 6 h 8"/>
                  <a:gd name="T32" fmla="*/ 8 w 13"/>
                  <a:gd name="T33" fmla="*/ 7 h 8"/>
                  <a:gd name="T34" fmla="*/ 4 w 13"/>
                  <a:gd name="T35" fmla="*/ 7 h 8"/>
                  <a:gd name="T36" fmla="*/ 3 w 13"/>
                  <a:gd name="T37" fmla="*/ 5 h 8"/>
                  <a:gd name="T38" fmla="*/ 2 w 13"/>
                  <a:gd name="T39" fmla="*/ 3 h 8"/>
                  <a:gd name="T40" fmla="*/ 1 w 13"/>
                  <a:gd name="T41" fmla="*/ 2 h 8"/>
                  <a:gd name="T42" fmla="*/ 1 w 13"/>
                  <a:gd name="T43" fmla="*/ 1 h 8"/>
                  <a:gd name="T44" fmla="*/ 1 w 13"/>
                  <a:gd name="T45" fmla="*/ 2 h 8"/>
                  <a:gd name="T46" fmla="*/ 1 w 13"/>
                  <a:gd name="T47" fmla="*/ 2 h 8"/>
                  <a:gd name="T48" fmla="*/ 1 w 13"/>
                  <a:gd name="T4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8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3" y="5"/>
                      <a:pt x="3" y="6"/>
                      <a:pt x="4" y="7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7" y="8"/>
                      <a:pt x="9" y="8"/>
                      <a:pt x="10" y="8"/>
                    </a:cubicBezTo>
                    <a:cubicBezTo>
                      <a:pt x="11" y="7"/>
                      <a:pt x="12" y="7"/>
                      <a:pt x="12" y="7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2"/>
                    </a:cubicBezTo>
                    <a:cubicBezTo>
                      <a:pt x="9" y="2"/>
                      <a:pt x="8" y="1"/>
                      <a:pt x="7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8" y="2"/>
                      <a:pt x="9" y="2"/>
                    </a:cubicBezTo>
                    <a:cubicBezTo>
                      <a:pt x="9" y="3"/>
                      <a:pt x="10" y="3"/>
                      <a:pt x="11" y="4"/>
                    </a:cubicBezTo>
                    <a:cubicBezTo>
                      <a:pt x="11" y="4"/>
                      <a:pt x="12" y="6"/>
                      <a:pt x="12" y="6"/>
                    </a:cubicBezTo>
                    <a:cubicBezTo>
                      <a:pt x="11" y="7"/>
                      <a:pt x="9" y="7"/>
                      <a:pt x="8" y="7"/>
                    </a:cubicBezTo>
                    <a:cubicBezTo>
                      <a:pt x="7" y="7"/>
                      <a:pt x="5" y="8"/>
                      <a:pt x="4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4" name="Freeform 159"/>
              <p:cNvSpPr/>
              <p:nvPr/>
            </p:nvSpPr>
            <p:spPr bwMode="auto">
              <a:xfrm>
                <a:off x="6116638" y="3230563"/>
                <a:ext cx="11113" cy="71438"/>
              </a:xfrm>
              <a:custGeom>
                <a:avLst/>
                <a:gdLst>
                  <a:gd name="T0" fmla="*/ 0 w 3"/>
                  <a:gd name="T1" fmla="*/ 1 h 19"/>
                  <a:gd name="T2" fmla="*/ 1 w 3"/>
                  <a:gd name="T3" fmla="*/ 5 h 19"/>
                  <a:gd name="T4" fmla="*/ 2 w 3"/>
                  <a:gd name="T5" fmla="*/ 9 h 19"/>
                  <a:gd name="T6" fmla="*/ 2 w 3"/>
                  <a:gd name="T7" fmla="*/ 13 h 19"/>
                  <a:gd name="T8" fmla="*/ 2 w 3"/>
                  <a:gd name="T9" fmla="*/ 16 h 19"/>
                  <a:gd name="T10" fmla="*/ 1 w 3"/>
                  <a:gd name="T11" fmla="*/ 18 h 19"/>
                  <a:gd name="T12" fmla="*/ 1 w 3"/>
                  <a:gd name="T13" fmla="*/ 19 h 19"/>
                  <a:gd name="T14" fmla="*/ 2 w 3"/>
                  <a:gd name="T15" fmla="*/ 19 h 19"/>
                  <a:gd name="T16" fmla="*/ 2 w 3"/>
                  <a:gd name="T17" fmla="*/ 18 h 19"/>
                  <a:gd name="T18" fmla="*/ 2 w 3"/>
                  <a:gd name="T19" fmla="*/ 18 h 19"/>
                  <a:gd name="T20" fmla="*/ 2 w 3"/>
                  <a:gd name="T21" fmla="*/ 15 h 19"/>
                  <a:gd name="T22" fmla="*/ 2 w 3"/>
                  <a:gd name="T23" fmla="*/ 10 h 19"/>
                  <a:gd name="T24" fmla="*/ 2 w 3"/>
                  <a:gd name="T25" fmla="*/ 4 h 19"/>
                  <a:gd name="T26" fmla="*/ 1 w 3"/>
                  <a:gd name="T27" fmla="*/ 0 h 19"/>
                  <a:gd name="T28" fmla="*/ 0 w 3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" h="19">
                    <a:moveTo>
                      <a:pt x="0" y="1"/>
                    </a:moveTo>
                    <a:cubicBezTo>
                      <a:pt x="1" y="2"/>
                      <a:pt x="1" y="3"/>
                      <a:pt x="1" y="5"/>
                    </a:cubicBezTo>
                    <a:cubicBezTo>
                      <a:pt x="1" y="6"/>
                      <a:pt x="1" y="7"/>
                      <a:pt x="2" y="9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2" y="14"/>
                      <a:pt x="2" y="15"/>
                      <a:pt x="2" y="16"/>
                    </a:cubicBezTo>
                    <a:cubicBezTo>
                      <a:pt x="2" y="16"/>
                      <a:pt x="2" y="18"/>
                      <a:pt x="1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2" y="19"/>
                      <a:pt x="2" y="19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3"/>
                      <a:pt x="3" y="12"/>
                      <a:pt x="2" y="10"/>
                    </a:cubicBezTo>
                    <a:cubicBezTo>
                      <a:pt x="2" y="8"/>
                      <a:pt x="2" y="6"/>
                      <a:pt x="2" y="4"/>
                    </a:cubicBezTo>
                    <a:cubicBezTo>
                      <a:pt x="2" y="3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5" name="Freeform 160"/>
              <p:cNvSpPr/>
              <p:nvPr/>
            </p:nvSpPr>
            <p:spPr bwMode="auto">
              <a:xfrm>
                <a:off x="6059488" y="3249613"/>
                <a:ext cx="23813" cy="19050"/>
              </a:xfrm>
              <a:custGeom>
                <a:avLst/>
                <a:gdLst>
                  <a:gd name="T0" fmla="*/ 0 w 6"/>
                  <a:gd name="T1" fmla="*/ 2 h 5"/>
                  <a:gd name="T2" fmla="*/ 2 w 6"/>
                  <a:gd name="T3" fmla="*/ 0 h 5"/>
                  <a:gd name="T4" fmla="*/ 6 w 6"/>
                  <a:gd name="T5" fmla="*/ 1 h 5"/>
                  <a:gd name="T6" fmla="*/ 6 w 6"/>
                  <a:gd name="T7" fmla="*/ 1 h 5"/>
                  <a:gd name="T8" fmla="*/ 5 w 6"/>
                  <a:gd name="T9" fmla="*/ 2 h 5"/>
                  <a:gd name="T10" fmla="*/ 3 w 6"/>
                  <a:gd name="T11" fmla="*/ 5 h 5"/>
                  <a:gd name="T12" fmla="*/ 0 w 6"/>
                  <a:gd name="T13" fmla="*/ 3 h 5"/>
                  <a:gd name="T14" fmla="*/ 0 w 6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2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3"/>
                      <a:pt x="5" y="5"/>
                      <a:pt x="3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6" name="Freeform 161"/>
              <p:cNvSpPr/>
              <p:nvPr/>
            </p:nvSpPr>
            <p:spPr bwMode="auto">
              <a:xfrm>
                <a:off x="6226175" y="3436938"/>
                <a:ext cx="463550" cy="103188"/>
              </a:xfrm>
              <a:custGeom>
                <a:avLst/>
                <a:gdLst>
                  <a:gd name="T0" fmla="*/ 8 w 123"/>
                  <a:gd name="T1" fmla="*/ 8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5 w 123"/>
                  <a:gd name="T9" fmla="*/ 4 h 27"/>
                  <a:gd name="T10" fmla="*/ 108 w 123"/>
                  <a:gd name="T11" fmla="*/ 8 h 27"/>
                  <a:gd name="T12" fmla="*/ 114 w 123"/>
                  <a:gd name="T13" fmla="*/ 4 h 27"/>
                  <a:gd name="T14" fmla="*/ 120 w 123"/>
                  <a:gd name="T15" fmla="*/ 1 h 27"/>
                  <a:gd name="T16" fmla="*/ 122 w 123"/>
                  <a:gd name="T17" fmla="*/ 5 h 27"/>
                  <a:gd name="T18" fmla="*/ 122 w 123"/>
                  <a:gd name="T19" fmla="*/ 15 h 27"/>
                  <a:gd name="T20" fmla="*/ 122 w 123"/>
                  <a:gd name="T21" fmla="*/ 22 h 27"/>
                  <a:gd name="T22" fmla="*/ 115 w 123"/>
                  <a:gd name="T23" fmla="*/ 19 h 27"/>
                  <a:gd name="T24" fmla="*/ 106 w 123"/>
                  <a:gd name="T25" fmla="*/ 16 h 27"/>
                  <a:gd name="T26" fmla="*/ 94 w 123"/>
                  <a:gd name="T27" fmla="*/ 20 h 27"/>
                  <a:gd name="T28" fmla="*/ 70 w 123"/>
                  <a:gd name="T29" fmla="*/ 26 h 27"/>
                  <a:gd name="T30" fmla="*/ 42 w 123"/>
                  <a:gd name="T31" fmla="*/ 26 h 27"/>
                  <a:gd name="T32" fmla="*/ 18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2 h 27"/>
                  <a:gd name="T40" fmla="*/ 8 w 123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8"/>
                    </a:moveTo>
                    <a:cubicBezTo>
                      <a:pt x="8" y="8"/>
                      <a:pt x="17" y="4"/>
                      <a:pt x="24" y="2"/>
                    </a:cubicBezTo>
                    <a:cubicBezTo>
                      <a:pt x="30" y="1"/>
                      <a:pt x="44" y="0"/>
                      <a:pt x="44" y="0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4"/>
                    </a:cubicBezTo>
                    <a:cubicBezTo>
                      <a:pt x="97" y="5"/>
                      <a:pt x="105" y="8"/>
                      <a:pt x="108" y="8"/>
                    </a:cubicBezTo>
                    <a:cubicBezTo>
                      <a:pt x="110" y="7"/>
                      <a:pt x="113" y="4"/>
                      <a:pt x="114" y="4"/>
                    </a:cubicBezTo>
                    <a:cubicBezTo>
                      <a:pt x="114" y="3"/>
                      <a:pt x="118" y="0"/>
                      <a:pt x="120" y="1"/>
                    </a:cubicBezTo>
                    <a:cubicBezTo>
                      <a:pt x="121" y="1"/>
                      <a:pt x="122" y="4"/>
                      <a:pt x="122" y="5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2"/>
                    </a:cubicBezTo>
                    <a:cubicBezTo>
                      <a:pt x="120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6" y="16"/>
                    </a:cubicBezTo>
                    <a:cubicBezTo>
                      <a:pt x="104" y="16"/>
                      <a:pt x="94" y="20"/>
                      <a:pt x="94" y="20"/>
                    </a:cubicBezTo>
                    <a:cubicBezTo>
                      <a:pt x="94" y="20"/>
                      <a:pt x="78" y="24"/>
                      <a:pt x="70" y="26"/>
                    </a:cubicBezTo>
                    <a:cubicBezTo>
                      <a:pt x="62" y="27"/>
                      <a:pt x="48" y="26"/>
                      <a:pt x="42" y="26"/>
                    </a:cubicBezTo>
                    <a:cubicBezTo>
                      <a:pt x="37" y="26"/>
                      <a:pt x="20" y="25"/>
                      <a:pt x="18" y="25"/>
                    </a:cubicBezTo>
                    <a:cubicBezTo>
                      <a:pt x="16" y="25"/>
                      <a:pt x="8" y="22"/>
                      <a:pt x="6" y="21"/>
                    </a:cubicBezTo>
                    <a:cubicBezTo>
                      <a:pt x="4" y="19"/>
                      <a:pt x="0" y="16"/>
                      <a:pt x="0" y="15"/>
                    </a:cubicBezTo>
                    <a:cubicBezTo>
                      <a:pt x="0" y="14"/>
                      <a:pt x="0" y="12"/>
                      <a:pt x="2" y="12"/>
                    </a:cubicBezTo>
                    <a:cubicBezTo>
                      <a:pt x="3" y="11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7" name="Freeform 162"/>
              <p:cNvSpPr/>
              <p:nvPr/>
            </p:nvSpPr>
            <p:spPr bwMode="auto">
              <a:xfrm>
                <a:off x="6221413" y="3429001"/>
                <a:ext cx="476250" cy="115888"/>
              </a:xfrm>
              <a:custGeom>
                <a:avLst/>
                <a:gdLst>
                  <a:gd name="T0" fmla="*/ 31 w 126"/>
                  <a:gd name="T1" fmla="*/ 26 h 30"/>
                  <a:gd name="T2" fmla="*/ 3 w 126"/>
                  <a:gd name="T3" fmla="*/ 18 h 30"/>
                  <a:gd name="T4" fmla="*/ 10 w 126"/>
                  <a:gd name="T5" fmla="*/ 10 h 30"/>
                  <a:gd name="T6" fmla="*/ 28 w 126"/>
                  <a:gd name="T7" fmla="*/ 4 h 30"/>
                  <a:gd name="T8" fmla="*/ 68 w 126"/>
                  <a:gd name="T9" fmla="*/ 3 h 30"/>
                  <a:gd name="T10" fmla="*/ 104 w 126"/>
                  <a:gd name="T11" fmla="*/ 10 h 30"/>
                  <a:gd name="T12" fmla="*/ 113 w 126"/>
                  <a:gd name="T13" fmla="*/ 8 h 30"/>
                  <a:gd name="T14" fmla="*/ 122 w 126"/>
                  <a:gd name="T15" fmla="*/ 6 h 30"/>
                  <a:gd name="T16" fmla="*/ 122 w 126"/>
                  <a:gd name="T17" fmla="*/ 15 h 30"/>
                  <a:gd name="T18" fmla="*/ 123 w 126"/>
                  <a:gd name="T19" fmla="*/ 23 h 30"/>
                  <a:gd name="T20" fmla="*/ 116 w 126"/>
                  <a:gd name="T21" fmla="*/ 20 h 30"/>
                  <a:gd name="T22" fmla="*/ 111 w 126"/>
                  <a:gd name="T23" fmla="*/ 17 h 30"/>
                  <a:gd name="T24" fmla="*/ 97 w 126"/>
                  <a:gd name="T25" fmla="*/ 20 h 30"/>
                  <a:gd name="T26" fmla="*/ 62 w 126"/>
                  <a:gd name="T27" fmla="*/ 27 h 30"/>
                  <a:gd name="T28" fmla="*/ 31 w 126"/>
                  <a:gd name="T29" fmla="*/ 26 h 30"/>
                  <a:gd name="T30" fmla="*/ 31 w 126"/>
                  <a:gd name="T31" fmla="*/ 28 h 30"/>
                  <a:gd name="T32" fmla="*/ 67 w 126"/>
                  <a:gd name="T33" fmla="*/ 29 h 30"/>
                  <a:gd name="T34" fmla="*/ 99 w 126"/>
                  <a:gd name="T35" fmla="*/ 21 h 30"/>
                  <a:gd name="T36" fmla="*/ 107 w 126"/>
                  <a:gd name="T37" fmla="*/ 19 h 30"/>
                  <a:gd name="T38" fmla="*/ 115 w 126"/>
                  <a:gd name="T39" fmla="*/ 21 h 30"/>
                  <a:gd name="T40" fmla="*/ 123 w 126"/>
                  <a:gd name="T41" fmla="*/ 25 h 30"/>
                  <a:gd name="T42" fmla="*/ 124 w 126"/>
                  <a:gd name="T43" fmla="*/ 13 h 30"/>
                  <a:gd name="T44" fmla="*/ 121 w 126"/>
                  <a:gd name="T45" fmla="*/ 2 h 30"/>
                  <a:gd name="T46" fmla="*/ 114 w 126"/>
                  <a:gd name="T47" fmla="*/ 5 h 30"/>
                  <a:gd name="T48" fmla="*/ 106 w 126"/>
                  <a:gd name="T49" fmla="*/ 9 h 30"/>
                  <a:gd name="T50" fmla="*/ 97 w 126"/>
                  <a:gd name="T51" fmla="*/ 5 h 30"/>
                  <a:gd name="T52" fmla="*/ 62 w 126"/>
                  <a:gd name="T53" fmla="*/ 1 h 30"/>
                  <a:gd name="T54" fmla="*/ 25 w 126"/>
                  <a:gd name="T55" fmla="*/ 3 h 30"/>
                  <a:gd name="T56" fmla="*/ 7 w 126"/>
                  <a:gd name="T57" fmla="*/ 10 h 30"/>
                  <a:gd name="T58" fmla="*/ 0 w 126"/>
                  <a:gd name="T59" fmla="*/ 18 h 30"/>
                  <a:gd name="T60" fmla="*/ 4 w 126"/>
                  <a:gd name="T61" fmla="*/ 22 h 30"/>
                  <a:gd name="T62" fmla="*/ 12 w 126"/>
                  <a:gd name="T63" fmla="*/ 26 h 30"/>
                  <a:gd name="T64" fmla="*/ 31 w 126"/>
                  <a:gd name="T65" fmla="*/ 28 h 30"/>
                  <a:gd name="T66" fmla="*/ 31 w 126"/>
                  <a:gd name="T67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30">
                    <a:moveTo>
                      <a:pt x="31" y="26"/>
                    </a:moveTo>
                    <a:cubicBezTo>
                      <a:pt x="21" y="26"/>
                      <a:pt x="10" y="26"/>
                      <a:pt x="3" y="18"/>
                    </a:cubicBezTo>
                    <a:cubicBezTo>
                      <a:pt x="0" y="15"/>
                      <a:pt x="8" y="11"/>
                      <a:pt x="10" y="10"/>
                    </a:cubicBezTo>
                    <a:cubicBezTo>
                      <a:pt x="16" y="7"/>
                      <a:pt x="22" y="5"/>
                      <a:pt x="28" y="4"/>
                    </a:cubicBezTo>
                    <a:cubicBezTo>
                      <a:pt x="41" y="2"/>
                      <a:pt x="55" y="2"/>
                      <a:pt x="68" y="3"/>
                    </a:cubicBezTo>
                    <a:cubicBezTo>
                      <a:pt x="80" y="3"/>
                      <a:pt x="92" y="5"/>
                      <a:pt x="104" y="10"/>
                    </a:cubicBezTo>
                    <a:cubicBezTo>
                      <a:pt x="108" y="11"/>
                      <a:pt x="110" y="11"/>
                      <a:pt x="113" y="8"/>
                    </a:cubicBezTo>
                    <a:cubicBezTo>
                      <a:pt x="116" y="6"/>
                      <a:pt x="121" y="0"/>
                      <a:pt x="122" y="6"/>
                    </a:cubicBezTo>
                    <a:cubicBezTo>
                      <a:pt x="123" y="9"/>
                      <a:pt x="123" y="12"/>
                      <a:pt x="122" y="15"/>
                    </a:cubicBezTo>
                    <a:cubicBezTo>
                      <a:pt x="122" y="17"/>
                      <a:pt x="123" y="20"/>
                      <a:pt x="123" y="23"/>
                    </a:cubicBezTo>
                    <a:cubicBezTo>
                      <a:pt x="123" y="25"/>
                      <a:pt x="116" y="20"/>
                      <a:pt x="116" y="20"/>
                    </a:cubicBezTo>
                    <a:cubicBezTo>
                      <a:pt x="114" y="19"/>
                      <a:pt x="113" y="18"/>
                      <a:pt x="111" y="17"/>
                    </a:cubicBezTo>
                    <a:cubicBezTo>
                      <a:pt x="107" y="16"/>
                      <a:pt x="101" y="19"/>
                      <a:pt x="97" y="20"/>
                    </a:cubicBezTo>
                    <a:cubicBezTo>
                      <a:pt x="86" y="24"/>
                      <a:pt x="75" y="27"/>
                      <a:pt x="62" y="27"/>
                    </a:cubicBezTo>
                    <a:cubicBezTo>
                      <a:pt x="52" y="28"/>
                      <a:pt x="42" y="27"/>
                      <a:pt x="31" y="26"/>
                    </a:cubicBezTo>
                    <a:cubicBezTo>
                      <a:pt x="30" y="26"/>
                      <a:pt x="30" y="28"/>
                      <a:pt x="31" y="28"/>
                    </a:cubicBezTo>
                    <a:cubicBezTo>
                      <a:pt x="43" y="29"/>
                      <a:pt x="55" y="30"/>
                      <a:pt x="67" y="29"/>
                    </a:cubicBezTo>
                    <a:cubicBezTo>
                      <a:pt x="78" y="28"/>
                      <a:pt x="88" y="25"/>
                      <a:pt x="99" y="21"/>
                    </a:cubicBezTo>
                    <a:cubicBezTo>
                      <a:pt x="102" y="20"/>
                      <a:pt x="104" y="19"/>
                      <a:pt x="107" y="19"/>
                    </a:cubicBezTo>
                    <a:cubicBezTo>
                      <a:pt x="110" y="18"/>
                      <a:pt x="113" y="20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6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2"/>
                    </a:cubicBezTo>
                    <a:cubicBezTo>
                      <a:pt x="118" y="2"/>
                      <a:pt x="116" y="4"/>
                      <a:pt x="114" y="5"/>
                    </a:cubicBezTo>
                    <a:cubicBezTo>
                      <a:pt x="112" y="7"/>
                      <a:pt x="110" y="10"/>
                      <a:pt x="106" y="9"/>
                    </a:cubicBezTo>
                    <a:cubicBezTo>
                      <a:pt x="103" y="8"/>
                      <a:pt x="100" y="6"/>
                      <a:pt x="97" y="5"/>
                    </a:cubicBezTo>
                    <a:cubicBezTo>
                      <a:pt x="86" y="2"/>
                      <a:pt x="73" y="1"/>
                      <a:pt x="62" y="1"/>
                    </a:cubicBezTo>
                    <a:cubicBezTo>
                      <a:pt x="49" y="1"/>
                      <a:pt x="37" y="1"/>
                      <a:pt x="25" y="3"/>
                    </a:cubicBezTo>
                    <a:cubicBezTo>
                      <a:pt x="18" y="5"/>
                      <a:pt x="13" y="7"/>
                      <a:pt x="7" y="10"/>
                    </a:cubicBezTo>
                    <a:cubicBezTo>
                      <a:pt x="5" y="12"/>
                      <a:pt x="0" y="14"/>
                      <a:pt x="0" y="18"/>
                    </a:cubicBezTo>
                    <a:cubicBezTo>
                      <a:pt x="1" y="19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8"/>
                      <a:pt x="31" y="28"/>
                    </a:cubicBezTo>
                    <a:cubicBezTo>
                      <a:pt x="32" y="28"/>
                      <a:pt x="32" y="27"/>
                      <a:pt x="31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8" name="Freeform 163"/>
              <p:cNvSpPr/>
              <p:nvPr/>
            </p:nvSpPr>
            <p:spPr bwMode="auto">
              <a:xfrm>
                <a:off x="6648450" y="3490913"/>
                <a:ext cx="41275" cy="22225"/>
              </a:xfrm>
              <a:custGeom>
                <a:avLst/>
                <a:gdLst>
                  <a:gd name="T0" fmla="*/ 1 w 11"/>
                  <a:gd name="T1" fmla="*/ 1 h 6"/>
                  <a:gd name="T2" fmla="*/ 4 w 11"/>
                  <a:gd name="T3" fmla="*/ 3 h 6"/>
                  <a:gd name="T4" fmla="*/ 7 w 11"/>
                  <a:gd name="T5" fmla="*/ 4 h 6"/>
                  <a:gd name="T6" fmla="*/ 11 w 11"/>
                  <a:gd name="T7" fmla="*/ 5 h 6"/>
                  <a:gd name="T8" fmla="*/ 11 w 11"/>
                  <a:gd name="T9" fmla="*/ 5 h 6"/>
                  <a:gd name="T10" fmla="*/ 11 w 11"/>
                  <a:gd name="T11" fmla="*/ 5 h 6"/>
                  <a:gd name="T12" fmla="*/ 10 w 11"/>
                  <a:gd name="T13" fmla="*/ 5 h 6"/>
                  <a:gd name="T14" fmla="*/ 8 w 11"/>
                  <a:gd name="T15" fmla="*/ 4 h 6"/>
                  <a:gd name="T16" fmla="*/ 6 w 11"/>
                  <a:gd name="T17" fmla="*/ 3 h 6"/>
                  <a:gd name="T18" fmla="*/ 1 w 11"/>
                  <a:gd name="T19" fmla="*/ 0 h 6"/>
                  <a:gd name="T20" fmla="*/ 1 w 11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" y="1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29" name="Freeform 164"/>
              <p:cNvSpPr/>
              <p:nvPr/>
            </p:nvSpPr>
            <p:spPr bwMode="auto">
              <a:xfrm>
                <a:off x="6651625" y="3482976"/>
                <a:ext cx="33338" cy="11113"/>
              </a:xfrm>
              <a:custGeom>
                <a:avLst/>
                <a:gdLst>
                  <a:gd name="T0" fmla="*/ 1 w 9"/>
                  <a:gd name="T1" fmla="*/ 1 h 3"/>
                  <a:gd name="T2" fmla="*/ 9 w 9"/>
                  <a:gd name="T3" fmla="*/ 3 h 3"/>
                  <a:gd name="T4" fmla="*/ 9 w 9"/>
                  <a:gd name="T5" fmla="*/ 2 h 3"/>
                  <a:gd name="T6" fmla="*/ 9 w 9"/>
                  <a:gd name="T7" fmla="*/ 2 h 3"/>
                  <a:gd name="T8" fmla="*/ 9 w 9"/>
                  <a:gd name="T9" fmla="*/ 3 h 3"/>
                  <a:gd name="T10" fmla="*/ 9 w 9"/>
                  <a:gd name="T11" fmla="*/ 3 h 3"/>
                  <a:gd name="T12" fmla="*/ 9 w 9"/>
                  <a:gd name="T13" fmla="*/ 2 h 3"/>
                  <a:gd name="T14" fmla="*/ 1 w 9"/>
                  <a:gd name="T15" fmla="*/ 0 h 3"/>
                  <a:gd name="T16" fmla="*/ 1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1" y="1"/>
                    </a:move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7" y="2"/>
                      <a:pt x="3" y="2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0" name="Freeform 165"/>
              <p:cNvSpPr/>
              <p:nvPr/>
            </p:nvSpPr>
            <p:spPr bwMode="auto">
              <a:xfrm>
                <a:off x="6659563" y="3475038"/>
                <a:ext cx="30163" cy="4763"/>
              </a:xfrm>
              <a:custGeom>
                <a:avLst/>
                <a:gdLst>
                  <a:gd name="T0" fmla="*/ 0 w 8"/>
                  <a:gd name="T1" fmla="*/ 1 h 1"/>
                  <a:gd name="T2" fmla="*/ 4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4 w 8"/>
                  <a:gd name="T9" fmla="*/ 1 h 1"/>
                  <a:gd name="T10" fmla="*/ 0 w 8"/>
                  <a:gd name="T11" fmla="*/ 0 h 1"/>
                  <a:gd name="T12" fmla="*/ 0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1" name="Freeform 166"/>
              <p:cNvSpPr/>
              <p:nvPr/>
            </p:nvSpPr>
            <p:spPr bwMode="auto">
              <a:xfrm>
                <a:off x="6659563" y="3463926"/>
                <a:ext cx="30163" cy="3175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8 w 8"/>
                  <a:gd name="T5" fmla="*/ 0 h 1"/>
                  <a:gd name="T6" fmla="*/ 0 w 8"/>
                  <a:gd name="T7" fmla="*/ 0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3" y="1"/>
                      <a:pt x="5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2" name="Freeform 167"/>
              <p:cNvSpPr/>
              <p:nvPr/>
            </p:nvSpPr>
            <p:spPr bwMode="auto">
              <a:xfrm>
                <a:off x="6643688" y="3448051"/>
                <a:ext cx="41275" cy="19050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1 h 5"/>
                  <a:gd name="T6" fmla="*/ 11 w 11"/>
                  <a:gd name="T7" fmla="*/ 0 h 5"/>
                  <a:gd name="T8" fmla="*/ 6 w 11"/>
                  <a:gd name="T9" fmla="*/ 1 h 5"/>
                  <a:gd name="T10" fmla="*/ 0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3"/>
                      <a:pt x="6" y="2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3" name="Freeform 168"/>
              <p:cNvSpPr/>
              <p:nvPr/>
            </p:nvSpPr>
            <p:spPr bwMode="auto">
              <a:xfrm>
                <a:off x="6350000" y="3471863"/>
                <a:ext cx="46038" cy="3492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1 h 9"/>
                  <a:gd name="T4" fmla="*/ 0 w 12"/>
                  <a:gd name="T5" fmla="*/ 2 h 9"/>
                  <a:gd name="T6" fmla="*/ 0 w 12"/>
                  <a:gd name="T7" fmla="*/ 3 h 9"/>
                  <a:gd name="T8" fmla="*/ 2 w 12"/>
                  <a:gd name="T9" fmla="*/ 4 h 9"/>
                  <a:gd name="T10" fmla="*/ 3 w 12"/>
                  <a:gd name="T11" fmla="*/ 8 h 9"/>
                  <a:gd name="T12" fmla="*/ 5 w 12"/>
                  <a:gd name="T13" fmla="*/ 8 h 9"/>
                  <a:gd name="T14" fmla="*/ 9 w 12"/>
                  <a:gd name="T15" fmla="*/ 8 h 9"/>
                  <a:gd name="T16" fmla="*/ 12 w 12"/>
                  <a:gd name="T17" fmla="*/ 7 h 9"/>
                  <a:gd name="T18" fmla="*/ 11 w 12"/>
                  <a:gd name="T19" fmla="*/ 4 h 9"/>
                  <a:gd name="T20" fmla="*/ 10 w 12"/>
                  <a:gd name="T21" fmla="*/ 2 h 9"/>
                  <a:gd name="T22" fmla="*/ 6 w 12"/>
                  <a:gd name="T23" fmla="*/ 0 h 9"/>
                  <a:gd name="T24" fmla="*/ 6 w 12"/>
                  <a:gd name="T25" fmla="*/ 1 h 9"/>
                  <a:gd name="T26" fmla="*/ 8 w 12"/>
                  <a:gd name="T27" fmla="*/ 2 h 9"/>
                  <a:gd name="T28" fmla="*/ 10 w 12"/>
                  <a:gd name="T29" fmla="*/ 4 h 9"/>
                  <a:gd name="T30" fmla="*/ 11 w 12"/>
                  <a:gd name="T31" fmla="*/ 7 h 9"/>
                  <a:gd name="T32" fmla="*/ 8 w 12"/>
                  <a:gd name="T33" fmla="*/ 7 h 9"/>
                  <a:gd name="T34" fmla="*/ 4 w 12"/>
                  <a:gd name="T35" fmla="*/ 7 h 9"/>
                  <a:gd name="T36" fmla="*/ 3 w 12"/>
                  <a:gd name="T37" fmla="*/ 5 h 9"/>
                  <a:gd name="T38" fmla="*/ 2 w 12"/>
                  <a:gd name="T39" fmla="*/ 3 h 9"/>
                  <a:gd name="T40" fmla="*/ 1 w 12"/>
                  <a:gd name="T41" fmla="*/ 2 h 9"/>
                  <a:gd name="T42" fmla="*/ 0 w 12"/>
                  <a:gd name="T43" fmla="*/ 1 h 9"/>
                  <a:gd name="T44" fmla="*/ 0 w 12"/>
                  <a:gd name="T45" fmla="*/ 2 h 9"/>
                  <a:gd name="T46" fmla="*/ 0 w 12"/>
                  <a:gd name="T47" fmla="*/ 2 h 9"/>
                  <a:gd name="T48" fmla="*/ 0 w 12"/>
                  <a:gd name="T4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9"/>
                      <a:pt x="8" y="8"/>
                      <a:pt x="9" y="8"/>
                    </a:cubicBezTo>
                    <a:cubicBezTo>
                      <a:pt x="10" y="8"/>
                      <a:pt x="11" y="7"/>
                      <a:pt x="12" y="7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1" y="4"/>
                      <a:pt x="10" y="3"/>
                      <a:pt x="10" y="2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6"/>
                      <a:pt x="11" y="7"/>
                    </a:cubicBezTo>
                    <a:cubicBezTo>
                      <a:pt x="11" y="7"/>
                      <a:pt x="8" y="7"/>
                      <a:pt x="8" y="7"/>
                    </a:cubicBezTo>
                    <a:cubicBezTo>
                      <a:pt x="6" y="8"/>
                      <a:pt x="5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4" name="Freeform 169"/>
              <p:cNvSpPr/>
              <p:nvPr/>
            </p:nvSpPr>
            <p:spPr bwMode="auto">
              <a:xfrm>
                <a:off x="6305550" y="3460751"/>
                <a:ext cx="6350" cy="71438"/>
              </a:xfrm>
              <a:custGeom>
                <a:avLst/>
                <a:gdLst>
                  <a:gd name="T0" fmla="*/ 0 w 2"/>
                  <a:gd name="T1" fmla="*/ 1 h 19"/>
                  <a:gd name="T2" fmla="*/ 1 w 2"/>
                  <a:gd name="T3" fmla="*/ 5 h 19"/>
                  <a:gd name="T4" fmla="*/ 1 w 2"/>
                  <a:gd name="T5" fmla="*/ 9 h 19"/>
                  <a:gd name="T6" fmla="*/ 1 w 2"/>
                  <a:gd name="T7" fmla="*/ 14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9 h 19"/>
                  <a:gd name="T14" fmla="*/ 1 w 2"/>
                  <a:gd name="T15" fmla="*/ 19 h 19"/>
                  <a:gd name="T16" fmla="*/ 1 w 2"/>
                  <a:gd name="T17" fmla="*/ 18 h 19"/>
                  <a:gd name="T18" fmla="*/ 2 w 2"/>
                  <a:gd name="T19" fmla="*/ 18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0 w 2"/>
                  <a:gd name="T27" fmla="*/ 0 h 19"/>
                  <a:gd name="T28" fmla="*/ 0 w 2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1" y="11"/>
                      <a:pt x="1" y="12"/>
                      <a:pt x="1" y="14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1" y="18"/>
                    </a:cubicBezTo>
                    <a:cubicBezTo>
                      <a:pt x="1" y="18"/>
                      <a:pt x="2" y="19"/>
                      <a:pt x="2" y="18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4"/>
                      <a:pt x="2" y="12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5" name="Freeform 170"/>
              <p:cNvSpPr/>
              <p:nvPr/>
            </p:nvSpPr>
            <p:spPr bwMode="auto">
              <a:xfrm>
                <a:off x="6245225" y="3479801"/>
                <a:ext cx="25400" cy="19050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0 h 5"/>
                  <a:gd name="T4" fmla="*/ 7 w 7"/>
                  <a:gd name="T5" fmla="*/ 1 h 5"/>
                  <a:gd name="T6" fmla="*/ 6 w 7"/>
                  <a:gd name="T7" fmla="*/ 2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7" y="1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6" name="Freeform 171"/>
              <p:cNvSpPr/>
              <p:nvPr/>
            </p:nvSpPr>
            <p:spPr bwMode="auto">
              <a:xfrm>
                <a:off x="6805613" y="3290888"/>
                <a:ext cx="463550" cy="103188"/>
              </a:xfrm>
              <a:custGeom>
                <a:avLst/>
                <a:gdLst>
                  <a:gd name="T0" fmla="*/ 8 w 123"/>
                  <a:gd name="T1" fmla="*/ 8 h 27"/>
                  <a:gd name="T2" fmla="*/ 24 w 123"/>
                  <a:gd name="T3" fmla="*/ 2 h 27"/>
                  <a:gd name="T4" fmla="*/ 44 w 123"/>
                  <a:gd name="T5" fmla="*/ 0 h 27"/>
                  <a:gd name="T6" fmla="*/ 72 w 123"/>
                  <a:gd name="T7" fmla="*/ 0 h 27"/>
                  <a:gd name="T8" fmla="*/ 95 w 123"/>
                  <a:gd name="T9" fmla="*/ 4 h 27"/>
                  <a:gd name="T10" fmla="*/ 108 w 123"/>
                  <a:gd name="T11" fmla="*/ 8 h 27"/>
                  <a:gd name="T12" fmla="*/ 114 w 123"/>
                  <a:gd name="T13" fmla="*/ 4 h 27"/>
                  <a:gd name="T14" fmla="*/ 120 w 123"/>
                  <a:gd name="T15" fmla="*/ 1 h 27"/>
                  <a:gd name="T16" fmla="*/ 122 w 123"/>
                  <a:gd name="T17" fmla="*/ 6 h 27"/>
                  <a:gd name="T18" fmla="*/ 122 w 123"/>
                  <a:gd name="T19" fmla="*/ 15 h 27"/>
                  <a:gd name="T20" fmla="*/ 122 w 123"/>
                  <a:gd name="T21" fmla="*/ 23 h 27"/>
                  <a:gd name="T22" fmla="*/ 115 w 123"/>
                  <a:gd name="T23" fmla="*/ 19 h 27"/>
                  <a:gd name="T24" fmla="*/ 106 w 123"/>
                  <a:gd name="T25" fmla="*/ 16 h 27"/>
                  <a:gd name="T26" fmla="*/ 94 w 123"/>
                  <a:gd name="T27" fmla="*/ 20 h 27"/>
                  <a:gd name="T28" fmla="*/ 70 w 123"/>
                  <a:gd name="T29" fmla="*/ 26 h 27"/>
                  <a:gd name="T30" fmla="*/ 42 w 123"/>
                  <a:gd name="T31" fmla="*/ 26 h 27"/>
                  <a:gd name="T32" fmla="*/ 18 w 123"/>
                  <a:gd name="T33" fmla="*/ 25 h 27"/>
                  <a:gd name="T34" fmla="*/ 6 w 123"/>
                  <a:gd name="T35" fmla="*/ 21 h 27"/>
                  <a:gd name="T36" fmla="*/ 0 w 123"/>
                  <a:gd name="T37" fmla="*/ 15 h 27"/>
                  <a:gd name="T38" fmla="*/ 2 w 123"/>
                  <a:gd name="T39" fmla="*/ 12 h 27"/>
                  <a:gd name="T40" fmla="*/ 8 w 123"/>
                  <a:gd name="T41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3" h="27">
                    <a:moveTo>
                      <a:pt x="8" y="8"/>
                    </a:moveTo>
                    <a:cubicBezTo>
                      <a:pt x="8" y="8"/>
                      <a:pt x="17" y="4"/>
                      <a:pt x="24" y="2"/>
                    </a:cubicBezTo>
                    <a:cubicBezTo>
                      <a:pt x="30" y="1"/>
                      <a:pt x="44" y="0"/>
                      <a:pt x="44" y="0"/>
                    </a:cubicBezTo>
                    <a:cubicBezTo>
                      <a:pt x="44" y="0"/>
                      <a:pt x="67" y="0"/>
                      <a:pt x="72" y="0"/>
                    </a:cubicBezTo>
                    <a:cubicBezTo>
                      <a:pt x="77" y="0"/>
                      <a:pt x="93" y="4"/>
                      <a:pt x="95" y="4"/>
                    </a:cubicBezTo>
                    <a:cubicBezTo>
                      <a:pt x="97" y="5"/>
                      <a:pt x="105" y="8"/>
                      <a:pt x="108" y="8"/>
                    </a:cubicBezTo>
                    <a:cubicBezTo>
                      <a:pt x="110" y="7"/>
                      <a:pt x="113" y="5"/>
                      <a:pt x="114" y="4"/>
                    </a:cubicBezTo>
                    <a:cubicBezTo>
                      <a:pt x="114" y="3"/>
                      <a:pt x="118" y="0"/>
                      <a:pt x="120" y="1"/>
                    </a:cubicBezTo>
                    <a:cubicBezTo>
                      <a:pt x="121" y="1"/>
                      <a:pt x="122" y="4"/>
                      <a:pt x="122" y="6"/>
                    </a:cubicBezTo>
                    <a:cubicBezTo>
                      <a:pt x="123" y="7"/>
                      <a:pt x="122" y="14"/>
                      <a:pt x="122" y="15"/>
                    </a:cubicBezTo>
                    <a:cubicBezTo>
                      <a:pt x="122" y="16"/>
                      <a:pt x="123" y="22"/>
                      <a:pt x="122" y="23"/>
                    </a:cubicBezTo>
                    <a:cubicBezTo>
                      <a:pt x="120" y="23"/>
                      <a:pt x="115" y="19"/>
                      <a:pt x="115" y="19"/>
                    </a:cubicBezTo>
                    <a:cubicBezTo>
                      <a:pt x="115" y="19"/>
                      <a:pt x="109" y="15"/>
                      <a:pt x="106" y="16"/>
                    </a:cubicBezTo>
                    <a:cubicBezTo>
                      <a:pt x="104" y="16"/>
                      <a:pt x="94" y="20"/>
                      <a:pt x="94" y="20"/>
                    </a:cubicBezTo>
                    <a:cubicBezTo>
                      <a:pt x="94" y="20"/>
                      <a:pt x="78" y="24"/>
                      <a:pt x="70" y="26"/>
                    </a:cubicBezTo>
                    <a:cubicBezTo>
                      <a:pt x="62" y="27"/>
                      <a:pt x="48" y="26"/>
                      <a:pt x="42" y="26"/>
                    </a:cubicBezTo>
                    <a:cubicBezTo>
                      <a:pt x="37" y="26"/>
                      <a:pt x="20" y="25"/>
                      <a:pt x="18" y="25"/>
                    </a:cubicBezTo>
                    <a:cubicBezTo>
                      <a:pt x="16" y="25"/>
                      <a:pt x="8" y="22"/>
                      <a:pt x="6" y="21"/>
                    </a:cubicBezTo>
                    <a:cubicBezTo>
                      <a:pt x="4" y="19"/>
                      <a:pt x="0" y="16"/>
                      <a:pt x="0" y="15"/>
                    </a:cubicBezTo>
                    <a:cubicBezTo>
                      <a:pt x="0" y="14"/>
                      <a:pt x="0" y="12"/>
                      <a:pt x="2" y="12"/>
                    </a:cubicBezTo>
                    <a:cubicBezTo>
                      <a:pt x="3" y="11"/>
                      <a:pt x="8" y="8"/>
                      <a:pt x="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7" name="Freeform 172"/>
              <p:cNvSpPr/>
              <p:nvPr/>
            </p:nvSpPr>
            <p:spPr bwMode="auto">
              <a:xfrm>
                <a:off x="6802438" y="3282951"/>
                <a:ext cx="474663" cy="115888"/>
              </a:xfrm>
              <a:custGeom>
                <a:avLst/>
                <a:gdLst>
                  <a:gd name="T0" fmla="*/ 31 w 126"/>
                  <a:gd name="T1" fmla="*/ 27 h 30"/>
                  <a:gd name="T2" fmla="*/ 3 w 126"/>
                  <a:gd name="T3" fmla="*/ 18 h 30"/>
                  <a:gd name="T4" fmla="*/ 10 w 126"/>
                  <a:gd name="T5" fmla="*/ 10 h 30"/>
                  <a:gd name="T6" fmla="*/ 28 w 126"/>
                  <a:gd name="T7" fmla="*/ 4 h 30"/>
                  <a:gd name="T8" fmla="*/ 68 w 126"/>
                  <a:gd name="T9" fmla="*/ 3 h 30"/>
                  <a:gd name="T10" fmla="*/ 104 w 126"/>
                  <a:gd name="T11" fmla="*/ 10 h 30"/>
                  <a:gd name="T12" fmla="*/ 113 w 126"/>
                  <a:gd name="T13" fmla="*/ 8 h 30"/>
                  <a:gd name="T14" fmla="*/ 122 w 126"/>
                  <a:gd name="T15" fmla="*/ 6 h 30"/>
                  <a:gd name="T16" fmla="*/ 122 w 126"/>
                  <a:gd name="T17" fmla="*/ 15 h 30"/>
                  <a:gd name="T18" fmla="*/ 123 w 126"/>
                  <a:gd name="T19" fmla="*/ 23 h 30"/>
                  <a:gd name="T20" fmla="*/ 116 w 126"/>
                  <a:gd name="T21" fmla="*/ 20 h 30"/>
                  <a:gd name="T22" fmla="*/ 111 w 126"/>
                  <a:gd name="T23" fmla="*/ 17 h 30"/>
                  <a:gd name="T24" fmla="*/ 97 w 126"/>
                  <a:gd name="T25" fmla="*/ 20 h 30"/>
                  <a:gd name="T26" fmla="*/ 62 w 126"/>
                  <a:gd name="T27" fmla="*/ 28 h 30"/>
                  <a:gd name="T28" fmla="*/ 31 w 126"/>
                  <a:gd name="T29" fmla="*/ 27 h 30"/>
                  <a:gd name="T30" fmla="*/ 31 w 126"/>
                  <a:gd name="T31" fmla="*/ 28 h 30"/>
                  <a:gd name="T32" fmla="*/ 67 w 126"/>
                  <a:gd name="T33" fmla="*/ 29 h 30"/>
                  <a:gd name="T34" fmla="*/ 99 w 126"/>
                  <a:gd name="T35" fmla="*/ 21 h 30"/>
                  <a:gd name="T36" fmla="*/ 107 w 126"/>
                  <a:gd name="T37" fmla="*/ 19 h 30"/>
                  <a:gd name="T38" fmla="*/ 115 w 126"/>
                  <a:gd name="T39" fmla="*/ 21 h 30"/>
                  <a:gd name="T40" fmla="*/ 123 w 126"/>
                  <a:gd name="T41" fmla="*/ 25 h 30"/>
                  <a:gd name="T42" fmla="*/ 124 w 126"/>
                  <a:gd name="T43" fmla="*/ 13 h 30"/>
                  <a:gd name="T44" fmla="*/ 121 w 126"/>
                  <a:gd name="T45" fmla="*/ 2 h 30"/>
                  <a:gd name="T46" fmla="*/ 114 w 126"/>
                  <a:gd name="T47" fmla="*/ 5 h 30"/>
                  <a:gd name="T48" fmla="*/ 106 w 126"/>
                  <a:gd name="T49" fmla="*/ 9 h 30"/>
                  <a:gd name="T50" fmla="*/ 97 w 126"/>
                  <a:gd name="T51" fmla="*/ 5 h 30"/>
                  <a:gd name="T52" fmla="*/ 62 w 126"/>
                  <a:gd name="T53" fmla="*/ 1 h 30"/>
                  <a:gd name="T54" fmla="*/ 25 w 126"/>
                  <a:gd name="T55" fmla="*/ 3 h 30"/>
                  <a:gd name="T56" fmla="*/ 7 w 126"/>
                  <a:gd name="T57" fmla="*/ 10 h 30"/>
                  <a:gd name="T58" fmla="*/ 0 w 126"/>
                  <a:gd name="T59" fmla="*/ 18 h 30"/>
                  <a:gd name="T60" fmla="*/ 4 w 126"/>
                  <a:gd name="T61" fmla="*/ 22 h 30"/>
                  <a:gd name="T62" fmla="*/ 12 w 126"/>
                  <a:gd name="T63" fmla="*/ 26 h 30"/>
                  <a:gd name="T64" fmla="*/ 31 w 126"/>
                  <a:gd name="T65" fmla="*/ 28 h 30"/>
                  <a:gd name="T66" fmla="*/ 31 w 126"/>
                  <a:gd name="T6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26" h="30">
                    <a:moveTo>
                      <a:pt x="31" y="27"/>
                    </a:moveTo>
                    <a:cubicBezTo>
                      <a:pt x="21" y="26"/>
                      <a:pt x="10" y="27"/>
                      <a:pt x="3" y="18"/>
                    </a:cubicBezTo>
                    <a:cubicBezTo>
                      <a:pt x="0" y="15"/>
                      <a:pt x="8" y="11"/>
                      <a:pt x="10" y="10"/>
                    </a:cubicBezTo>
                    <a:cubicBezTo>
                      <a:pt x="16" y="7"/>
                      <a:pt x="22" y="5"/>
                      <a:pt x="28" y="4"/>
                    </a:cubicBezTo>
                    <a:cubicBezTo>
                      <a:pt x="41" y="2"/>
                      <a:pt x="55" y="3"/>
                      <a:pt x="68" y="3"/>
                    </a:cubicBezTo>
                    <a:cubicBezTo>
                      <a:pt x="80" y="3"/>
                      <a:pt x="92" y="5"/>
                      <a:pt x="104" y="10"/>
                    </a:cubicBezTo>
                    <a:cubicBezTo>
                      <a:pt x="108" y="11"/>
                      <a:pt x="110" y="11"/>
                      <a:pt x="113" y="8"/>
                    </a:cubicBezTo>
                    <a:cubicBezTo>
                      <a:pt x="116" y="6"/>
                      <a:pt x="121" y="0"/>
                      <a:pt x="122" y="6"/>
                    </a:cubicBezTo>
                    <a:cubicBezTo>
                      <a:pt x="123" y="9"/>
                      <a:pt x="123" y="12"/>
                      <a:pt x="122" y="15"/>
                    </a:cubicBezTo>
                    <a:cubicBezTo>
                      <a:pt x="122" y="17"/>
                      <a:pt x="123" y="20"/>
                      <a:pt x="123" y="23"/>
                    </a:cubicBezTo>
                    <a:cubicBezTo>
                      <a:pt x="123" y="25"/>
                      <a:pt x="116" y="20"/>
                      <a:pt x="116" y="20"/>
                    </a:cubicBezTo>
                    <a:cubicBezTo>
                      <a:pt x="114" y="19"/>
                      <a:pt x="113" y="18"/>
                      <a:pt x="111" y="17"/>
                    </a:cubicBezTo>
                    <a:cubicBezTo>
                      <a:pt x="107" y="16"/>
                      <a:pt x="101" y="19"/>
                      <a:pt x="97" y="20"/>
                    </a:cubicBezTo>
                    <a:cubicBezTo>
                      <a:pt x="86" y="24"/>
                      <a:pt x="75" y="27"/>
                      <a:pt x="62" y="28"/>
                    </a:cubicBezTo>
                    <a:cubicBezTo>
                      <a:pt x="52" y="28"/>
                      <a:pt x="42" y="27"/>
                      <a:pt x="31" y="27"/>
                    </a:cubicBezTo>
                    <a:cubicBezTo>
                      <a:pt x="30" y="26"/>
                      <a:pt x="30" y="28"/>
                      <a:pt x="31" y="28"/>
                    </a:cubicBezTo>
                    <a:cubicBezTo>
                      <a:pt x="43" y="29"/>
                      <a:pt x="55" y="30"/>
                      <a:pt x="67" y="29"/>
                    </a:cubicBezTo>
                    <a:cubicBezTo>
                      <a:pt x="78" y="28"/>
                      <a:pt x="88" y="25"/>
                      <a:pt x="99" y="21"/>
                    </a:cubicBezTo>
                    <a:cubicBezTo>
                      <a:pt x="102" y="20"/>
                      <a:pt x="104" y="19"/>
                      <a:pt x="107" y="19"/>
                    </a:cubicBezTo>
                    <a:cubicBezTo>
                      <a:pt x="110" y="18"/>
                      <a:pt x="113" y="20"/>
                      <a:pt x="115" y="21"/>
                    </a:cubicBezTo>
                    <a:cubicBezTo>
                      <a:pt x="117" y="22"/>
                      <a:pt x="121" y="26"/>
                      <a:pt x="123" y="25"/>
                    </a:cubicBezTo>
                    <a:cubicBezTo>
                      <a:pt x="126" y="23"/>
                      <a:pt x="124" y="16"/>
                      <a:pt x="124" y="13"/>
                    </a:cubicBezTo>
                    <a:cubicBezTo>
                      <a:pt x="124" y="10"/>
                      <a:pt x="125" y="2"/>
                      <a:pt x="121" y="2"/>
                    </a:cubicBezTo>
                    <a:cubicBezTo>
                      <a:pt x="118" y="2"/>
                      <a:pt x="116" y="4"/>
                      <a:pt x="114" y="5"/>
                    </a:cubicBezTo>
                    <a:cubicBezTo>
                      <a:pt x="112" y="7"/>
                      <a:pt x="110" y="10"/>
                      <a:pt x="106" y="9"/>
                    </a:cubicBezTo>
                    <a:cubicBezTo>
                      <a:pt x="103" y="8"/>
                      <a:pt x="100" y="6"/>
                      <a:pt x="97" y="5"/>
                    </a:cubicBezTo>
                    <a:cubicBezTo>
                      <a:pt x="86" y="2"/>
                      <a:pt x="73" y="1"/>
                      <a:pt x="62" y="1"/>
                    </a:cubicBezTo>
                    <a:cubicBezTo>
                      <a:pt x="49" y="1"/>
                      <a:pt x="37" y="1"/>
                      <a:pt x="25" y="3"/>
                    </a:cubicBezTo>
                    <a:cubicBezTo>
                      <a:pt x="18" y="5"/>
                      <a:pt x="13" y="7"/>
                      <a:pt x="7" y="10"/>
                    </a:cubicBezTo>
                    <a:cubicBezTo>
                      <a:pt x="5" y="12"/>
                      <a:pt x="0" y="14"/>
                      <a:pt x="0" y="18"/>
                    </a:cubicBezTo>
                    <a:cubicBezTo>
                      <a:pt x="1" y="19"/>
                      <a:pt x="3" y="21"/>
                      <a:pt x="4" y="22"/>
                    </a:cubicBezTo>
                    <a:cubicBezTo>
                      <a:pt x="7" y="24"/>
                      <a:pt x="9" y="25"/>
                      <a:pt x="12" y="26"/>
                    </a:cubicBezTo>
                    <a:cubicBezTo>
                      <a:pt x="18" y="28"/>
                      <a:pt x="25" y="28"/>
                      <a:pt x="31" y="28"/>
                    </a:cubicBezTo>
                    <a:cubicBezTo>
                      <a:pt x="32" y="28"/>
                      <a:pt x="32" y="27"/>
                      <a:pt x="31" y="2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8" name="Freeform 173"/>
              <p:cNvSpPr/>
              <p:nvPr/>
            </p:nvSpPr>
            <p:spPr bwMode="auto">
              <a:xfrm>
                <a:off x="7227888" y="3344863"/>
                <a:ext cx="41275" cy="23813"/>
              </a:xfrm>
              <a:custGeom>
                <a:avLst/>
                <a:gdLst>
                  <a:gd name="T0" fmla="*/ 1 w 11"/>
                  <a:gd name="T1" fmla="*/ 1 h 6"/>
                  <a:gd name="T2" fmla="*/ 4 w 11"/>
                  <a:gd name="T3" fmla="*/ 3 h 6"/>
                  <a:gd name="T4" fmla="*/ 7 w 11"/>
                  <a:gd name="T5" fmla="*/ 4 h 6"/>
                  <a:gd name="T6" fmla="*/ 11 w 11"/>
                  <a:gd name="T7" fmla="*/ 5 h 6"/>
                  <a:gd name="T8" fmla="*/ 11 w 11"/>
                  <a:gd name="T9" fmla="*/ 5 h 6"/>
                  <a:gd name="T10" fmla="*/ 11 w 11"/>
                  <a:gd name="T11" fmla="*/ 5 h 6"/>
                  <a:gd name="T12" fmla="*/ 10 w 11"/>
                  <a:gd name="T13" fmla="*/ 5 h 6"/>
                  <a:gd name="T14" fmla="*/ 8 w 11"/>
                  <a:gd name="T15" fmla="*/ 4 h 6"/>
                  <a:gd name="T16" fmla="*/ 6 w 11"/>
                  <a:gd name="T17" fmla="*/ 3 h 6"/>
                  <a:gd name="T18" fmla="*/ 1 w 11"/>
                  <a:gd name="T19" fmla="*/ 0 h 6"/>
                  <a:gd name="T20" fmla="*/ 1 w 11"/>
                  <a:gd name="T2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" y="1"/>
                    </a:moveTo>
                    <a:cubicBezTo>
                      <a:pt x="2" y="1"/>
                      <a:pt x="3" y="2"/>
                      <a:pt x="4" y="3"/>
                    </a:cubicBezTo>
                    <a:cubicBezTo>
                      <a:pt x="5" y="3"/>
                      <a:pt x="6" y="4"/>
                      <a:pt x="7" y="4"/>
                    </a:cubicBezTo>
                    <a:cubicBezTo>
                      <a:pt x="8" y="5"/>
                      <a:pt x="10" y="6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4"/>
                      <a:pt x="10" y="5"/>
                      <a:pt x="10" y="5"/>
                    </a:cubicBezTo>
                    <a:cubicBezTo>
                      <a:pt x="10" y="5"/>
                      <a:pt x="9" y="4"/>
                      <a:pt x="8" y="4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4" y="2"/>
                      <a:pt x="3" y="1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39" name="Freeform 174"/>
              <p:cNvSpPr/>
              <p:nvPr/>
            </p:nvSpPr>
            <p:spPr bwMode="auto">
              <a:xfrm>
                <a:off x="7232650" y="3336926"/>
                <a:ext cx="33338" cy="11113"/>
              </a:xfrm>
              <a:custGeom>
                <a:avLst/>
                <a:gdLst>
                  <a:gd name="T0" fmla="*/ 1 w 9"/>
                  <a:gd name="T1" fmla="*/ 1 h 3"/>
                  <a:gd name="T2" fmla="*/ 9 w 9"/>
                  <a:gd name="T3" fmla="*/ 3 h 3"/>
                  <a:gd name="T4" fmla="*/ 9 w 9"/>
                  <a:gd name="T5" fmla="*/ 2 h 3"/>
                  <a:gd name="T6" fmla="*/ 9 w 9"/>
                  <a:gd name="T7" fmla="*/ 2 h 3"/>
                  <a:gd name="T8" fmla="*/ 9 w 9"/>
                  <a:gd name="T9" fmla="*/ 3 h 3"/>
                  <a:gd name="T10" fmla="*/ 9 w 9"/>
                  <a:gd name="T11" fmla="*/ 3 h 3"/>
                  <a:gd name="T12" fmla="*/ 9 w 9"/>
                  <a:gd name="T13" fmla="*/ 2 h 3"/>
                  <a:gd name="T14" fmla="*/ 1 w 9"/>
                  <a:gd name="T15" fmla="*/ 0 h 3"/>
                  <a:gd name="T16" fmla="*/ 1 w 9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3">
                    <a:moveTo>
                      <a:pt x="1" y="1"/>
                    </a:moveTo>
                    <a:cubicBezTo>
                      <a:pt x="3" y="3"/>
                      <a:pt x="6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2"/>
                      <a:pt x="8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7" y="2"/>
                      <a:pt x="3" y="2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0" name="Freeform 175"/>
              <p:cNvSpPr/>
              <p:nvPr/>
            </p:nvSpPr>
            <p:spPr bwMode="auto">
              <a:xfrm>
                <a:off x="7239000" y="3328988"/>
                <a:ext cx="30163" cy="4763"/>
              </a:xfrm>
              <a:custGeom>
                <a:avLst/>
                <a:gdLst>
                  <a:gd name="T0" fmla="*/ 0 w 8"/>
                  <a:gd name="T1" fmla="*/ 1 h 1"/>
                  <a:gd name="T2" fmla="*/ 4 w 8"/>
                  <a:gd name="T3" fmla="*/ 1 h 1"/>
                  <a:gd name="T4" fmla="*/ 8 w 8"/>
                  <a:gd name="T5" fmla="*/ 1 h 1"/>
                  <a:gd name="T6" fmla="*/ 8 w 8"/>
                  <a:gd name="T7" fmla="*/ 0 h 1"/>
                  <a:gd name="T8" fmla="*/ 4 w 8"/>
                  <a:gd name="T9" fmla="*/ 1 h 1"/>
                  <a:gd name="T10" fmla="*/ 0 w 8"/>
                  <a:gd name="T11" fmla="*/ 0 h 1"/>
                  <a:gd name="T12" fmla="*/ 0 w 8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2" y="1"/>
                      <a:pt x="3" y="1"/>
                      <a:pt x="4" y="1"/>
                    </a:cubicBezTo>
                    <a:cubicBezTo>
                      <a:pt x="5" y="1"/>
                      <a:pt x="7" y="1"/>
                      <a:pt x="8" y="1"/>
                    </a:cubicBezTo>
                    <a:cubicBezTo>
                      <a:pt x="8" y="1"/>
                      <a:pt x="8" y="0"/>
                      <a:pt x="8" y="0"/>
                    </a:cubicBezTo>
                    <a:cubicBezTo>
                      <a:pt x="7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1" name="Freeform 176"/>
              <p:cNvSpPr/>
              <p:nvPr/>
            </p:nvSpPr>
            <p:spPr bwMode="auto">
              <a:xfrm>
                <a:off x="7239000" y="3317876"/>
                <a:ext cx="30163" cy="4763"/>
              </a:xfrm>
              <a:custGeom>
                <a:avLst/>
                <a:gdLst>
                  <a:gd name="T0" fmla="*/ 0 w 8"/>
                  <a:gd name="T1" fmla="*/ 1 h 1"/>
                  <a:gd name="T2" fmla="*/ 8 w 8"/>
                  <a:gd name="T3" fmla="*/ 0 h 1"/>
                  <a:gd name="T4" fmla="*/ 8 w 8"/>
                  <a:gd name="T5" fmla="*/ 0 h 1"/>
                  <a:gd name="T6" fmla="*/ 0 w 8"/>
                  <a:gd name="T7" fmla="*/ 0 h 1"/>
                  <a:gd name="T8" fmla="*/ 0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0" y="1"/>
                    </a:moveTo>
                    <a:cubicBezTo>
                      <a:pt x="3" y="1"/>
                      <a:pt x="5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3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2" name="Freeform 177"/>
              <p:cNvSpPr/>
              <p:nvPr/>
            </p:nvSpPr>
            <p:spPr bwMode="auto">
              <a:xfrm>
                <a:off x="7224713" y="3302001"/>
                <a:ext cx="41275" cy="20638"/>
              </a:xfrm>
              <a:custGeom>
                <a:avLst/>
                <a:gdLst>
                  <a:gd name="T0" fmla="*/ 1 w 11"/>
                  <a:gd name="T1" fmla="*/ 5 h 5"/>
                  <a:gd name="T2" fmla="*/ 6 w 11"/>
                  <a:gd name="T3" fmla="*/ 2 h 5"/>
                  <a:gd name="T4" fmla="*/ 11 w 11"/>
                  <a:gd name="T5" fmla="*/ 1 h 5"/>
                  <a:gd name="T6" fmla="*/ 11 w 11"/>
                  <a:gd name="T7" fmla="*/ 0 h 5"/>
                  <a:gd name="T8" fmla="*/ 6 w 11"/>
                  <a:gd name="T9" fmla="*/ 1 h 5"/>
                  <a:gd name="T10" fmla="*/ 0 w 11"/>
                  <a:gd name="T11" fmla="*/ 4 h 5"/>
                  <a:gd name="T12" fmla="*/ 1 w 11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5">
                    <a:moveTo>
                      <a:pt x="1" y="5"/>
                    </a:moveTo>
                    <a:cubicBezTo>
                      <a:pt x="2" y="4"/>
                      <a:pt x="4" y="3"/>
                      <a:pt x="6" y="2"/>
                    </a:cubicBezTo>
                    <a:cubicBezTo>
                      <a:pt x="7" y="2"/>
                      <a:pt x="9" y="1"/>
                      <a:pt x="11" y="1"/>
                    </a:cubicBezTo>
                    <a:cubicBezTo>
                      <a:pt x="11" y="1"/>
                      <a:pt x="11" y="0"/>
                      <a:pt x="11" y="0"/>
                    </a:cubicBezTo>
                    <a:cubicBezTo>
                      <a:pt x="9" y="0"/>
                      <a:pt x="8" y="1"/>
                      <a:pt x="6" y="1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0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3" name="Freeform 178"/>
              <p:cNvSpPr/>
              <p:nvPr/>
            </p:nvSpPr>
            <p:spPr bwMode="auto">
              <a:xfrm>
                <a:off x="6931025" y="3325813"/>
                <a:ext cx="44450" cy="34925"/>
              </a:xfrm>
              <a:custGeom>
                <a:avLst/>
                <a:gdLst>
                  <a:gd name="T0" fmla="*/ 0 w 12"/>
                  <a:gd name="T1" fmla="*/ 1 h 9"/>
                  <a:gd name="T2" fmla="*/ 0 w 12"/>
                  <a:gd name="T3" fmla="*/ 1 h 9"/>
                  <a:gd name="T4" fmla="*/ 0 w 12"/>
                  <a:gd name="T5" fmla="*/ 2 h 9"/>
                  <a:gd name="T6" fmla="*/ 0 w 12"/>
                  <a:gd name="T7" fmla="*/ 3 h 9"/>
                  <a:gd name="T8" fmla="*/ 2 w 12"/>
                  <a:gd name="T9" fmla="*/ 4 h 9"/>
                  <a:gd name="T10" fmla="*/ 3 w 12"/>
                  <a:gd name="T11" fmla="*/ 8 h 9"/>
                  <a:gd name="T12" fmla="*/ 5 w 12"/>
                  <a:gd name="T13" fmla="*/ 8 h 9"/>
                  <a:gd name="T14" fmla="*/ 9 w 12"/>
                  <a:gd name="T15" fmla="*/ 8 h 9"/>
                  <a:gd name="T16" fmla="*/ 12 w 12"/>
                  <a:gd name="T17" fmla="*/ 7 h 9"/>
                  <a:gd name="T18" fmla="*/ 11 w 12"/>
                  <a:gd name="T19" fmla="*/ 4 h 9"/>
                  <a:gd name="T20" fmla="*/ 10 w 12"/>
                  <a:gd name="T21" fmla="*/ 2 h 9"/>
                  <a:gd name="T22" fmla="*/ 6 w 12"/>
                  <a:gd name="T23" fmla="*/ 0 h 9"/>
                  <a:gd name="T24" fmla="*/ 6 w 12"/>
                  <a:gd name="T25" fmla="*/ 1 h 9"/>
                  <a:gd name="T26" fmla="*/ 8 w 12"/>
                  <a:gd name="T27" fmla="*/ 2 h 9"/>
                  <a:gd name="T28" fmla="*/ 10 w 12"/>
                  <a:gd name="T29" fmla="*/ 4 h 9"/>
                  <a:gd name="T30" fmla="*/ 11 w 12"/>
                  <a:gd name="T31" fmla="*/ 7 h 9"/>
                  <a:gd name="T32" fmla="*/ 8 w 12"/>
                  <a:gd name="T33" fmla="*/ 7 h 9"/>
                  <a:gd name="T34" fmla="*/ 4 w 12"/>
                  <a:gd name="T35" fmla="*/ 7 h 9"/>
                  <a:gd name="T36" fmla="*/ 3 w 12"/>
                  <a:gd name="T37" fmla="*/ 5 h 9"/>
                  <a:gd name="T38" fmla="*/ 2 w 12"/>
                  <a:gd name="T39" fmla="*/ 3 h 9"/>
                  <a:gd name="T40" fmla="*/ 1 w 12"/>
                  <a:gd name="T41" fmla="*/ 2 h 9"/>
                  <a:gd name="T42" fmla="*/ 0 w 12"/>
                  <a:gd name="T43" fmla="*/ 1 h 9"/>
                  <a:gd name="T44" fmla="*/ 0 w 12"/>
                  <a:gd name="T45" fmla="*/ 2 h 9"/>
                  <a:gd name="T46" fmla="*/ 0 w 12"/>
                  <a:gd name="T47" fmla="*/ 2 h 9"/>
                  <a:gd name="T48" fmla="*/ 0 w 12"/>
                  <a:gd name="T4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" h="9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5"/>
                      <a:pt x="2" y="7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6" y="9"/>
                      <a:pt x="8" y="8"/>
                      <a:pt x="9" y="8"/>
                    </a:cubicBezTo>
                    <a:cubicBezTo>
                      <a:pt x="10" y="8"/>
                      <a:pt x="11" y="7"/>
                      <a:pt x="12" y="7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1" y="4"/>
                      <a:pt x="10" y="3"/>
                      <a:pt x="10" y="2"/>
                    </a:cubicBezTo>
                    <a:cubicBezTo>
                      <a:pt x="9" y="2"/>
                      <a:pt x="8" y="1"/>
                      <a:pt x="6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7" y="1"/>
                      <a:pt x="8" y="2"/>
                      <a:pt x="8" y="2"/>
                    </a:cubicBezTo>
                    <a:cubicBezTo>
                      <a:pt x="9" y="3"/>
                      <a:pt x="10" y="3"/>
                      <a:pt x="10" y="4"/>
                    </a:cubicBezTo>
                    <a:cubicBezTo>
                      <a:pt x="11" y="4"/>
                      <a:pt x="12" y="6"/>
                      <a:pt x="11" y="7"/>
                    </a:cubicBezTo>
                    <a:cubicBezTo>
                      <a:pt x="11" y="7"/>
                      <a:pt x="8" y="7"/>
                      <a:pt x="8" y="7"/>
                    </a:cubicBezTo>
                    <a:cubicBezTo>
                      <a:pt x="6" y="8"/>
                      <a:pt x="5" y="8"/>
                      <a:pt x="4" y="7"/>
                    </a:cubicBezTo>
                    <a:cubicBezTo>
                      <a:pt x="3" y="7"/>
                      <a:pt x="3" y="6"/>
                      <a:pt x="3" y="5"/>
                    </a:cubicBezTo>
                    <a:cubicBezTo>
                      <a:pt x="2" y="5"/>
                      <a:pt x="2" y="4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4" name="Freeform 179"/>
              <p:cNvSpPr/>
              <p:nvPr/>
            </p:nvSpPr>
            <p:spPr bwMode="auto">
              <a:xfrm>
                <a:off x="6884988" y="3314701"/>
                <a:ext cx="7938" cy="73025"/>
              </a:xfrm>
              <a:custGeom>
                <a:avLst/>
                <a:gdLst>
                  <a:gd name="T0" fmla="*/ 0 w 2"/>
                  <a:gd name="T1" fmla="*/ 1 h 19"/>
                  <a:gd name="T2" fmla="*/ 1 w 2"/>
                  <a:gd name="T3" fmla="*/ 5 h 19"/>
                  <a:gd name="T4" fmla="*/ 1 w 2"/>
                  <a:gd name="T5" fmla="*/ 9 h 19"/>
                  <a:gd name="T6" fmla="*/ 1 w 2"/>
                  <a:gd name="T7" fmla="*/ 14 h 19"/>
                  <a:gd name="T8" fmla="*/ 1 w 2"/>
                  <a:gd name="T9" fmla="*/ 16 h 19"/>
                  <a:gd name="T10" fmla="*/ 1 w 2"/>
                  <a:gd name="T11" fmla="*/ 18 h 19"/>
                  <a:gd name="T12" fmla="*/ 1 w 2"/>
                  <a:gd name="T13" fmla="*/ 19 h 19"/>
                  <a:gd name="T14" fmla="*/ 1 w 2"/>
                  <a:gd name="T15" fmla="*/ 19 h 19"/>
                  <a:gd name="T16" fmla="*/ 1 w 2"/>
                  <a:gd name="T17" fmla="*/ 18 h 19"/>
                  <a:gd name="T18" fmla="*/ 2 w 2"/>
                  <a:gd name="T19" fmla="*/ 19 h 19"/>
                  <a:gd name="T20" fmla="*/ 2 w 2"/>
                  <a:gd name="T21" fmla="*/ 15 h 19"/>
                  <a:gd name="T22" fmla="*/ 2 w 2"/>
                  <a:gd name="T23" fmla="*/ 10 h 19"/>
                  <a:gd name="T24" fmla="*/ 1 w 2"/>
                  <a:gd name="T25" fmla="*/ 4 h 19"/>
                  <a:gd name="T26" fmla="*/ 0 w 2"/>
                  <a:gd name="T27" fmla="*/ 0 h 19"/>
                  <a:gd name="T28" fmla="*/ 0 w 2"/>
                  <a:gd name="T29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9">
                    <a:moveTo>
                      <a:pt x="0" y="1"/>
                    </a:moveTo>
                    <a:cubicBezTo>
                      <a:pt x="0" y="2"/>
                      <a:pt x="1" y="3"/>
                      <a:pt x="1" y="5"/>
                    </a:cubicBezTo>
                    <a:cubicBezTo>
                      <a:pt x="1" y="6"/>
                      <a:pt x="1" y="8"/>
                      <a:pt x="1" y="9"/>
                    </a:cubicBezTo>
                    <a:cubicBezTo>
                      <a:pt x="1" y="11"/>
                      <a:pt x="1" y="12"/>
                      <a:pt x="1" y="14"/>
                    </a:cubicBezTo>
                    <a:cubicBezTo>
                      <a:pt x="1" y="14"/>
                      <a:pt x="1" y="15"/>
                      <a:pt x="1" y="16"/>
                    </a:cubicBezTo>
                    <a:cubicBezTo>
                      <a:pt x="1" y="16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9"/>
                      <a:pt x="2" y="18"/>
                      <a:pt x="1" y="18"/>
                    </a:cubicBezTo>
                    <a:cubicBezTo>
                      <a:pt x="1" y="18"/>
                      <a:pt x="2" y="19"/>
                      <a:pt x="2" y="19"/>
                    </a:cubicBezTo>
                    <a:cubicBezTo>
                      <a:pt x="2" y="17"/>
                      <a:pt x="2" y="16"/>
                      <a:pt x="2" y="15"/>
                    </a:cubicBezTo>
                    <a:cubicBezTo>
                      <a:pt x="2" y="14"/>
                      <a:pt x="2" y="12"/>
                      <a:pt x="2" y="10"/>
                    </a:cubicBezTo>
                    <a:cubicBezTo>
                      <a:pt x="2" y="8"/>
                      <a:pt x="1" y="6"/>
                      <a:pt x="1" y="4"/>
                    </a:cubicBez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45" name="Freeform 180"/>
              <p:cNvSpPr/>
              <p:nvPr/>
            </p:nvSpPr>
            <p:spPr bwMode="auto">
              <a:xfrm>
                <a:off x="6824663" y="3333751"/>
                <a:ext cx="26988" cy="19050"/>
              </a:xfrm>
              <a:custGeom>
                <a:avLst/>
                <a:gdLst>
                  <a:gd name="T0" fmla="*/ 0 w 7"/>
                  <a:gd name="T1" fmla="*/ 3 h 5"/>
                  <a:gd name="T2" fmla="*/ 3 w 7"/>
                  <a:gd name="T3" fmla="*/ 0 h 5"/>
                  <a:gd name="T4" fmla="*/ 7 w 7"/>
                  <a:gd name="T5" fmla="*/ 1 h 5"/>
                  <a:gd name="T6" fmla="*/ 6 w 7"/>
                  <a:gd name="T7" fmla="*/ 2 h 5"/>
                  <a:gd name="T8" fmla="*/ 6 w 7"/>
                  <a:gd name="T9" fmla="*/ 2 h 5"/>
                  <a:gd name="T10" fmla="*/ 3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0" y="3"/>
                    </a:moveTo>
                    <a:cubicBezTo>
                      <a:pt x="0" y="1"/>
                      <a:pt x="2" y="0"/>
                      <a:pt x="3" y="0"/>
                    </a:cubicBezTo>
                    <a:cubicBezTo>
                      <a:pt x="4" y="1"/>
                      <a:pt x="5" y="2"/>
                      <a:pt x="7" y="1"/>
                    </a:cubicBezTo>
                    <a:cubicBezTo>
                      <a:pt x="7" y="1"/>
                      <a:pt x="7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4"/>
                      <a:pt x="5" y="5"/>
                      <a:pt x="3" y="5"/>
                    </a:cubicBezTo>
                    <a:cubicBezTo>
                      <a:pt x="2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266" name="组合 265"/>
            <p:cNvGrpSpPr/>
            <p:nvPr/>
          </p:nvGrpSpPr>
          <p:grpSpPr>
            <a:xfrm>
              <a:off x="435975" y="197909"/>
              <a:ext cx="856401" cy="627063"/>
              <a:chOff x="5432426" y="2940050"/>
              <a:chExt cx="1316038" cy="963613"/>
            </a:xfrm>
          </p:grpSpPr>
          <p:sp>
            <p:nvSpPr>
              <p:cNvPr id="249" name="Freeform 184"/>
              <p:cNvSpPr/>
              <p:nvPr/>
            </p:nvSpPr>
            <p:spPr bwMode="auto">
              <a:xfrm>
                <a:off x="5500688" y="3690938"/>
                <a:ext cx="22225" cy="106363"/>
              </a:xfrm>
              <a:custGeom>
                <a:avLst/>
                <a:gdLst>
                  <a:gd name="T0" fmla="*/ 2 w 6"/>
                  <a:gd name="T1" fmla="*/ 2 h 28"/>
                  <a:gd name="T2" fmla="*/ 0 w 6"/>
                  <a:gd name="T3" fmla="*/ 26 h 28"/>
                  <a:gd name="T4" fmla="*/ 3 w 6"/>
                  <a:gd name="T5" fmla="*/ 26 h 28"/>
                  <a:gd name="T6" fmla="*/ 6 w 6"/>
                  <a:gd name="T7" fmla="*/ 3 h 28"/>
                  <a:gd name="T8" fmla="*/ 2 w 6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8">
                    <a:moveTo>
                      <a:pt x="2" y="2"/>
                    </a:moveTo>
                    <a:cubicBezTo>
                      <a:pt x="1" y="10"/>
                      <a:pt x="0" y="18"/>
                      <a:pt x="0" y="26"/>
                    </a:cubicBezTo>
                    <a:cubicBezTo>
                      <a:pt x="0" y="28"/>
                      <a:pt x="3" y="28"/>
                      <a:pt x="3" y="26"/>
                    </a:cubicBezTo>
                    <a:cubicBezTo>
                      <a:pt x="3" y="18"/>
                      <a:pt x="4" y="10"/>
                      <a:pt x="6" y="3"/>
                    </a:cubicBezTo>
                    <a:cubicBezTo>
                      <a:pt x="6" y="1"/>
                      <a:pt x="3" y="0"/>
                      <a:pt x="2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0" name="Freeform 185"/>
              <p:cNvSpPr/>
              <p:nvPr/>
            </p:nvSpPr>
            <p:spPr bwMode="auto">
              <a:xfrm>
                <a:off x="5514976" y="3500438"/>
                <a:ext cx="30163" cy="130175"/>
              </a:xfrm>
              <a:custGeom>
                <a:avLst/>
                <a:gdLst>
                  <a:gd name="T0" fmla="*/ 4 w 8"/>
                  <a:gd name="T1" fmla="*/ 2 h 34"/>
                  <a:gd name="T2" fmla="*/ 0 w 8"/>
                  <a:gd name="T3" fmla="*/ 32 h 34"/>
                  <a:gd name="T4" fmla="*/ 3 w 8"/>
                  <a:gd name="T5" fmla="*/ 32 h 34"/>
                  <a:gd name="T6" fmla="*/ 8 w 8"/>
                  <a:gd name="T7" fmla="*/ 2 h 34"/>
                  <a:gd name="T8" fmla="*/ 4 w 8"/>
                  <a:gd name="T9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4">
                    <a:moveTo>
                      <a:pt x="4" y="2"/>
                    </a:moveTo>
                    <a:cubicBezTo>
                      <a:pt x="1" y="11"/>
                      <a:pt x="0" y="22"/>
                      <a:pt x="0" y="32"/>
                    </a:cubicBezTo>
                    <a:cubicBezTo>
                      <a:pt x="0" y="34"/>
                      <a:pt x="3" y="34"/>
                      <a:pt x="3" y="32"/>
                    </a:cubicBezTo>
                    <a:cubicBezTo>
                      <a:pt x="4" y="22"/>
                      <a:pt x="4" y="12"/>
                      <a:pt x="8" y="2"/>
                    </a:cubicBezTo>
                    <a:cubicBezTo>
                      <a:pt x="8" y="0"/>
                      <a:pt x="5" y="0"/>
                      <a:pt x="4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1" name="Freeform 186"/>
              <p:cNvSpPr/>
              <p:nvPr/>
            </p:nvSpPr>
            <p:spPr bwMode="auto">
              <a:xfrm>
                <a:off x="5961063" y="3824288"/>
                <a:ext cx="46038" cy="79375"/>
              </a:xfrm>
              <a:custGeom>
                <a:avLst/>
                <a:gdLst>
                  <a:gd name="T0" fmla="*/ 1 w 12"/>
                  <a:gd name="T1" fmla="*/ 4 h 21"/>
                  <a:gd name="T2" fmla="*/ 8 w 12"/>
                  <a:gd name="T3" fmla="*/ 19 h 21"/>
                  <a:gd name="T4" fmla="*/ 11 w 12"/>
                  <a:gd name="T5" fmla="*/ 17 h 21"/>
                  <a:gd name="T6" fmla="*/ 4 w 12"/>
                  <a:gd name="T7" fmla="*/ 2 h 21"/>
                  <a:gd name="T8" fmla="*/ 1 w 12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1">
                    <a:moveTo>
                      <a:pt x="1" y="4"/>
                    </a:moveTo>
                    <a:cubicBezTo>
                      <a:pt x="3" y="9"/>
                      <a:pt x="6" y="14"/>
                      <a:pt x="8" y="19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9" y="12"/>
                      <a:pt x="6" y="7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2" name="Freeform 187"/>
              <p:cNvSpPr/>
              <p:nvPr/>
            </p:nvSpPr>
            <p:spPr bwMode="auto">
              <a:xfrm>
                <a:off x="5892801" y="3687763"/>
                <a:ext cx="57150" cy="98425"/>
              </a:xfrm>
              <a:custGeom>
                <a:avLst/>
                <a:gdLst>
                  <a:gd name="T0" fmla="*/ 1 w 15"/>
                  <a:gd name="T1" fmla="*/ 4 h 26"/>
                  <a:gd name="T2" fmla="*/ 11 w 15"/>
                  <a:gd name="T3" fmla="*/ 24 h 26"/>
                  <a:gd name="T4" fmla="*/ 14 w 15"/>
                  <a:gd name="T5" fmla="*/ 23 h 26"/>
                  <a:gd name="T6" fmla="*/ 4 w 15"/>
                  <a:gd name="T7" fmla="*/ 2 h 26"/>
                  <a:gd name="T8" fmla="*/ 1 w 15"/>
                  <a:gd name="T9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6">
                    <a:moveTo>
                      <a:pt x="1" y="4"/>
                    </a:moveTo>
                    <a:cubicBezTo>
                      <a:pt x="4" y="11"/>
                      <a:pt x="7" y="18"/>
                      <a:pt x="11" y="24"/>
                    </a:cubicBezTo>
                    <a:cubicBezTo>
                      <a:pt x="12" y="26"/>
                      <a:pt x="15" y="24"/>
                      <a:pt x="14" y="23"/>
                    </a:cubicBezTo>
                    <a:cubicBezTo>
                      <a:pt x="10" y="16"/>
                      <a:pt x="7" y="9"/>
                      <a:pt x="4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3" name="Freeform 188"/>
              <p:cNvSpPr/>
              <p:nvPr/>
            </p:nvSpPr>
            <p:spPr bwMode="auto">
              <a:xfrm>
                <a:off x="5807076" y="3513138"/>
                <a:ext cx="68263" cy="120650"/>
              </a:xfrm>
              <a:custGeom>
                <a:avLst/>
                <a:gdLst>
                  <a:gd name="T0" fmla="*/ 1 w 18"/>
                  <a:gd name="T1" fmla="*/ 3 h 32"/>
                  <a:gd name="T2" fmla="*/ 14 w 18"/>
                  <a:gd name="T3" fmla="*/ 31 h 32"/>
                  <a:gd name="T4" fmla="*/ 17 w 18"/>
                  <a:gd name="T5" fmla="*/ 29 h 32"/>
                  <a:gd name="T6" fmla="*/ 4 w 18"/>
                  <a:gd name="T7" fmla="*/ 2 h 32"/>
                  <a:gd name="T8" fmla="*/ 1 w 18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32">
                    <a:moveTo>
                      <a:pt x="1" y="3"/>
                    </a:moveTo>
                    <a:cubicBezTo>
                      <a:pt x="5" y="12"/>
                      <a:pt x="9" y="22"/>
                      <a:pt x="14" y="31"/>
                    </a:cubicBezTo>
                    <a:cubicBezTo>
                      <a:pt x="15" y="32"/>
                      <a:pt x="18" y="31"/>
                      <a:pt x="17" y="29"/>
                    </a:cubicBezTo>
                    <a:cubicBezTo>
                      <a:pt x="12" y="20"/>
                      <a:pt x="8" y="11"/>
                      <a:pt x="4" y="2"/>
                    </a:cubicBezTo>
                    <a:cubicBezTo>
                      <a:pt x="4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4" name="Freeform 189"/>
              <p:cNvSpPr/>
              <p:nvPr/>
            </p:nvSpPr>
            <p:spPr bwMode="auto">
              <a:xfrm>
                <a:off x="6581776" y="3638550"/>
                <a:ext cx="166688" cy="93663"/>
              </a:xfrm>
              <a:custGeom>
                <a:avLst/>
                <a:gdLst>
                  <a:gd name="T0" fmla="*/ 2 w 44"/>
                  <a:gd name="T1" fmla="*/ 4 h 25"/>
                  <a:gd name="T2" fmla="*/ 40 w 44"/>
                  <a:gd name="T3" fmla="*/ 24 h 25"/>
                  <a:gd name="T4" fmla="*/ 42 w 44"/>
                  <a:gd name="T5" fmla="*/ 21 h 25"/>
                  <a:gd name="T6" fmla="*/ 4 w 44"/>
                  <a:gd name="T7" fmla="*/ 2 h 25"/>
                  <a:gd name="T8" fmla="*/ 2 w 44"/>
                  <a:gd name="T9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5">
                    <a:moveTo>
                      <a:pt x="2" y="4"/>
                    </a:moveTo>
                    <a:cubicBezTo>
                      <a:pt x="15" y="12"/>
                      <a:pt x="27" y="18"/>
                      <a:pt x="40" y="24"/>
                    </a:cubicBezTo>
                    <a:cubicBezTo>
                      <a:pt x="42" y="25"/>
                      <a:pt x="44" y="22"/>
                      <a:pt x="42" y="21"/>
                    </a:cubicBezTo>
                    <a:cubicBezTo>
                      <a:pt x="29" y="15"/>
                      <a:pt x="16" y="9"/>
                      <a:pt x="4" y="2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5" name="Freeform 190"/>
              <p:cNvSpPr/>
              <p:nvPr/>
            </p:nvSpPr>
            <p:spPr bwMode="auto">
              <a:xfrm>
                <a:off x="6403976" y="3538538"/>
                <a:ext cx="128588" cy="80963"/>
              </a:xfrm>
              <a:custGeom>
                <a:avLst/>
                <a:gdLst>
                  <a:gd name="T0" fmla="*/ 2 w 34"/>
                  <a:gd name="T1" fmla="*/ 4 h 21"/>
                  <a:gd name="T2" fmla="*/ 30 w 34"/>
                  <a:gd name="T3" fmla="*/ 20 h 21"/>
                  <a:gd name="T4" fmla="*/ 32 w 34"/>
                  <a:gd name="T5" fmla="*/ 17 h 21"/>
                  <a:gd name="T6" fmla="*/ 3 w 34"/>
                  <a:gd name="T7" fmla="*/ 1 h 21"/>
                  <a:gd name="T8" fmla="*/ 2 w 34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1">
                    <a:moveTo>
                      <a:pt x="2" y="4"/>
                    </a:moveTo>
                    <a:cubicBezTo>
                      <a:pt x="11" y="10"/>
                      <a:pt x="21" y="15"/>
                      <a:pt x="30" y="20"/>
                    </a:cubicBezTo>
                    <a:cubicBezTo>
                      <a:pt x="32" y="21"/>
                      <a:pt x="34" y="18"/>
                      <a:pt x="32" y="17"/>
                    </a:cubicBezTo>
                    <a:cubicBezTo>
                      <a:pt x="22" y="12"/>
                      <a:pt x="1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6" name="Freeform 191"/>
              <p:cNvSpPr/>
              <p:nvPr/>
            </p:nvSpPr>
            <p:spPr bwMode="auto">
              <a:xfrm>
                <a:off x="6253163" y="3455988"/>
                <a:ext cx="112713" cy="71438"/>
              </a:xfrm>
              <a:custGeom>
                <a:avLst/>
                <a:gdLst>
                  <a:gd name="T0" fmla="*/ 2 w 30"/>
                  <a:gd name="T1" fmla="*/ 4 h 19"/>
                  <a:gd name="T2" fmla="*/ 27 w 30"/>
                  <a:gd name="T3" fmla="*/ 18 h 19"/>
                  <a:gd name="T4" fmla="*/ 28 w 30"/>
                  <a:gd name="T5" fmla="*/ 15 h 19"/>
                  <a:gd name="T6" fmla="*/ 3 w 30"/>
                  <a:gd name="T7" fmla="*/ 1 h 19"/>
                  <a:gd name="T8" fmla="*/ 2 w 30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2" y="4"/>
                    </a:moveTo>
                    <a:cubicBezTo>
                      <a:pt x="10" y="9"/>
                      <a:pt x="18" y="14"/>
                      <a:pt x="27" y="18"/>
                    </a:cubicBezTo>
                    <a:cubicBezTo>
                      <a:pt x="29" y="19"/>
                      <a:pt x="30" y="16"/>
                      <a:pt x="28" y="15"/>
                    </a:cubicBezTo>
                    <a:cubicBezTo>
                      <a:pt x="20" y="11"/>
                      <a:pt x="12" y="6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7" name="Freeform 192"/>
              <p:cNvSpPr/>
              <p:nvPr/>
            </p:nvSpPr>
            <p:spPr bwMode="auto">
              <a:xfrm>
                <a:off x="6119813" y="3376613"/>
                <a:ext cx="117475" cy="79375"/>
              </a:xfrm>
              <a:custGeom>
                <a:avLst/>
                <a:gdLst>
                  <a:gd name="T0" fmla="*/ 2 w 31"/>
                  <a:gd name="T1" fmla="*/ 4 h 21"/>
                  <a:gd name="T2" fmla="*/ 28 w 31"/>
                  <a:gd name="T3" fmla="*/ 19 h 21"/>
                  <a:gd name="T4" fmla="*/ 29 w 31"/>
                  <a:gd name="T5" fmla="*/ 17 h 21"/>
                  <a:gd name="T6" fmla="*/ 4 w 31"/>
                  <a:gd name="T7" fmla="*/ 1 h 21"/>
                  <a:gd name="T8" fmla="*/ 2 w 31"/>
                  <a:gd name="T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1">
                    <a:moveTo>
                      <a:pt x="2" y="4"/>
                    </a:moveTo>
                    <a:cubicBezTo>
                      <a:pt x="11" y="9"/>
                      <a:pt x="19" y="14"/>
                      <a:pt x="28" y="19"/>
                    </a:cubicBezTo>
                    <a:cubicBezTo>
                      <a:pt x="29" y="21"/>
                      <a:pt x="31" y="18"/>
                      <a:pt x="29" y="17"/>
                    </a:cubicBezTo>
                    <a:cubicBezTo>
                      <a:pt x="21" y="11"/>
                      <a:pt x="12" y="6"/>
                      <a:pt x="4" y="1"/>
                    </a:cubicBezTo>
                    <a:cubicBezTo>
                      <a:pt x="2" y="0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8" name="Freeform 193"/>
              <p:cNvSpPr/>
              <p:nvPr/>
            </p:nvSpPr>
            <p:spPr bwMode="auto">
              <a:xfrm>
                <a:off x="6003926" y="3308350"/>
                <a:ext cx="74613" cy="44450"/>
              </a:xfrm>
              <a:custGeom>
                <a:avLst/>
                <a:gdLst>
                  <a:gd name="T0" fmla="*/ 2 w 20"/>
                  <a:gd name="T1" fmla="*/ 3 h 12"/>
                  <a:gd name="T2" fmla="*/ 16 w 20"/>
                  <a:gd name="T3" fmla="*/ 10 h 12"/>
                  <a:gd name="T4" fmla="*/ 18 w 20"/>
                  <a:gd name="T5" fmla="*/ 7 h 12"/>
                  <a:gd name="T6" fmla="*/ 2 w 20"/>
                  <a:gd name="T7" fmla="*/ 0 h 12"/>
                  <a:gd name="T8" fmla="*/ 2 w 20"/>
                  <a:gd name="T9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2">
                    <a:moveTo>
                      <a:pt x="2" y="3"/>
                    </a:moveTo>
                    <a:cubicBezTo>
                      <a:pt x="7" y="4"/>
                      <a:pt x="12" y="7"/>
                      <a:pt x="16" y="10"/>
                    </a:cubicBezTo>
                    <a:cubicBezTo>
                      <a:pt x="18" y="12"/>
                      <a:pt x="20" y="9"/>
                      <a:pt x="18" y="7"/>
                    </a:cubicBezTo>
                    <a:cubicBezTo>
                      <a:pt x="13" y="4"/>
                      <a:pt x="8" y="0"/>
                      <a:pt x="2" y="0"/>
                    </a:cubicBezTo>
                    <a:cubicBezTo>
                      <a:pt x="0" y="0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59" name="Freeform 194"/>
              <p:cNvSpPr/>
              <p:nvPr/>
            </p:nvSpPr>
            <p:spPr bwMode="auto">
              <a:xfrm>
                <a:off x="6291263" y="3019425"/>
                <a:ext cx="104775" cy="22225"/>
              </a:xfrm>
              <a:custGeom>
                <a:avLst/>
                <a:gdLst>
                  <a:gd name="T0" fmla="*/ 2 w 28"/>
                  <a:gd name="T1" fmla="*/ 5 h 6"/>
                  <a:gd name="T2" fmla="*/ 25 w 28"/>
                  <a:gd name="T3" fmla="*/ 4 h 6"/>
                  <a:gd name="T4" fmla="*/ 25 w 28"/>
                  <a:gd name="T5" fmla="*/ 0 h 6"/>
                  <a:gd name="T6" fmla="*/ 2 w 28"/>
                  <a:gd name="T7" fmla="*/ 2 h 6"/>
                  <a:gd name="T8" fmla="*/ 2 w 28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">
                    <a:moveTo>
                      <a:pt x="2" y="5"/>
                    </a:moveTo>
                    <a:cubicBezTo>
                      <a:pt x="10" y="5"/>
                      <a:pt x="18" y="4"/>
                      <a:pt x="25" y="4"/>
                    </a:cubicBezTo>
                    <a:cubicBezTo>
                      <a:pt x="28" y="4"/>
                      <a:pt x="28" y="0"/>
                      <a:pt x="25" y="0"/>
                    </a:cubicBezTo>
                    <a:cubicBezTo>
                      <a:pt x="18" y="1"/>
                      <a:pt x="10" y="1"/>
                      <a:pt x="2" y="2"/>
                    </a:cubicBezTo>
                    <a:cubicBezTo>
                      <a:pt x="0" y="2"/>
                      <a:pt x="0" y="6"/>
                      <a:pt x="2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0" name="Freeform 195"/>
              <p:cNvSpPr/>
              <p:nvPr/>
            </p:nvSpPr>
            <p:spPr bwMode="auto">
              <a:xfrm>
                <a:off x="6116638" y="3033713"/>
                <a:ext cx="106363" cy="19050"/>
              </a:xfrm>
              <a:custGeom>
                <a:avLst/>
                <a:gdLst>
                  <a:gd name="T0" fmla="*/ 2 w 28"/>
                  <a:gd name="T1" fmla="*/ 5 h 5"/>
                  <a:gd name="T2" fmla="*/ 26 w 28"/>
                  <a:gd name="T3" fmla="*/ 3 h 5"/>
                  <a:gd name="T4" fmla="*/ 26 w 28"/>
                  <a:gd name="T5" fmla="*/ 0 h 5"/>
                  <a:gd name="T6" fmla="*/ 2 w 28"/>
                  <a:gd name="T7" fmla="*/ 1 h 5"/>
                  <a:gd name="T8" fmla="*/ 2 w 28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">
                    <a:moveTo>
                      <a:pt x="2" y="5"/>
                    </a:moveTo>
                    <a:cubicBezTo>
                      <a:pt x="10" y="4"/>
                      <a:pt x="18" y="4"/>
                      <a:pt x="26" y="3"/>
                    </a:cubicBezTo>
                    <a:cubicBezTo>
                      <a:pt x="28" y="3"/>
                      <a:pt x="28" y="0"/>
                      <a:pt x="26" y="0"/>
                    </a:cubicBezTo>
                    <a:cubicBezTo>
                      <a:pt x="18" y="0"/>
                      <a:pt x="10" y="1"/>
                      <a:pt x="2" y="1"/>
                    </a:cubicBezTo>
                    <a:cubicBezTo>
                      <a:pt x="0" y="1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1" name="Freeform 196"/>
              <p:cNvSpPr/>
              <p:nvPr/>
            </p:nvSpPr>
            <p:spPr bwMode="auto">
              <a:xfrm>
                <a:off x="5999163" y="3041650"/>
                <a:ext cx="79375" cy="23813"/>
              </a:xfrm>
              <a:custGeom>
                <a:avLst/>
                <a:gdLst>
                  <a:gd name="T0" fmla="*/ 3 w 21"/>
                  <a:gd name="T1" fmla="*/ 5 h 6"/>
                  <a:gd name="T2" fmla="*/ 19 w 21"/>
                  <a:gd name="T3" fmla="*/ 4 h 6"/>
                  <a:gd name="T4" fmla="*/ 18 w 21"/>
                  <a:gd name="T5" fmla="*/ 0 h 6"/>
                  <a:gd name="T6" fmla="*/ 4 w 21"/>
                  <a:gd name="T7" fmla="*/ 1 h 6"/>
                  <a:gd name="T8" fmla="*/ 3 w 21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6">
                    <a:moveTo>
                      <a:pt x="3" y="5"/>
                    </a:moveTo>
                    <a:cubicBezTo>
                      <a:pt x="8" y="6"/>
                      <a:pt x="13" y="4"/>
                      <a:pt x="19" y="4"/>
                    </a:cubicBezTo>
                    <a:cubicBezTo>
                      <a:pt x="21" y="3"/>
                      <a:pt x="20" y="0"/>
                      <a:pt x="18" y="0"/>
                    </a:cubicBezTo>
                    <a:cubicBezTo>
                      <a:pt x="13" y="1"/>
                      <a:pt x="8" y="2"/>
                      <a:pt x="4" y="1"/>
                    </a:cubicBezTo>
                    <a:cubicBezTo>
                      <a:pt x="1" y="1"/>
                      <a:pt x="0" y="4"/>
                      <a:pt x="3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2" name="Freeform 197"/>
              <p:cNvSpPr/>
              <p:nvPr/>
            </p:nvSpPr>
            <p:spPr bwMode="auto">
              <a:xfrm>
                <a:off x="5443538" y="2965450"/>
                <a:ext cx="514350" cy="542925"/>
              </a:xfrm>
              <a:custGeom>
                <a:avLst/>
                <a:gdLst>
                  <a:gd name="T0" fmla="*/ 4 w 136"/>
                  <a:gd name="T1" fmla="*/ 82 h 143"/>
                  <a:gd name="T2" fmla="*/ 3 w 136"/>
                  <a:gd name="T3" fmla="*/ 50 h 143"/>
                  <a:gd name="T4" fmla="*/ 37 w 136"/>
                  <a:gd name="T5" fmla="*/ 5 h 143"/>
                  <a:gd name="T6" fmla="*/ 94 w 136"/>
                  <a:gd name="T7" fmla="*/ 5 h 143"/>
                  <a:gd name="T8" fmla="*/ 131 w 136"/>
                  <a:gd name="T9" fmla="*/ 52 h 143"/>
                  <a:gd name="T10" fmla="*/ 95 w 136"/>
                  <a:gd name="T11" fmla="*/ 124 h 143"/>
                  <a:gd name="T12" fmla="*/ 4 w 136"/>
                  <a:gd name="T13" fmla="*/ 8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43">
                    <a:moveTo>
                      <a:pt x="4" y="82"/>
                    </a:moveTo>
                    <a:cubicBezTo>
                      <a:pt x="4" y="82"/>
                      <a:pt x="0" y="61"/>
                      <a:pt x="3" y="50"/>
                    </a:cubicBezTo>
                    <a:cubicBezTo>
                      <a:pt x="6" y="39"/>
                      <a:pt x="15" y="11"/>
                      <a:pt x="37" y="5"/>
                    </a:cubicBezTo>
                    <a:cubicBezTo>
                      <a:pt x="60" y="0"/>
                      <a:pt x="83" y="0"/>
                      <a:pt x="94" y="5"/>
                    </a:cubicBezTo>
                    <a:cubicBezTo>
                      <a:pt x="106" y="11"/>
                      <a:pt x="127" y="26"/>
                      <a:pt x="131" y="52"/>
                    </a:cubicBezTo>
                    <a:cubicBezTo>
                      <a:pt x="136" y="78"/>
                      <a:pt x="130" y="104"/>
                      <a:pt x="95" y="124"/>
                    </a:cubicBezTo>
                    <a:cubicBezTo>
                      <a:pt x="60" y="143"/>
                      <a:pt x="20" y="120"/>
                      <a:pt x="4" y="82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3" name="Freeform 198"/>
              <p:cNvSpPr/>
              <p:nvPr/>
            </p:nvSpPr>
            <p:spPr bwMode="auto">
              <a:xfrm>
                <a:off x="5572126" y="3189288"/>
                <a:ext cx="60325" cy="46038"/>
              </a:xfrm>
              <a:custGeom>
                <a:avLst/>
                <a:gdLst>
                  <a:gd name="T0" fmla="*/ 16 w 16"/>
                  <a:gd name="T1" fmla="*/ 6 h 12"/>
                  <a:gd name="T2" fmla="*/ 9 w 16"/>
                  <a:gd name="T3" fmla="*/ 1 h 12"/>
                  <a:gd name="T4" fmla="*/ 0 w 16"/>
                  <a:gd name="T5" fmla="*/ 2 h 12"/>
                  <a:gd name="T6" fmla="*/ 0 w 16"/>
                  <a:gd name="T7" fmla="*/ 3 h 12"/>
                  <a:gd name="T8" fmla="*/ 2 w 16"/>
                  <a:gd name="T9" fmla="*/ 5 h 12"/>
                  <a:gd name="T10" fmla="*/ 9 w 16"/>
                  <a:gd name="T11" fmla="*/ 12 h 12"/>
                  <a:gd name="T12" fmla="*/ 16 w 16"/>
                  <a:gd name="T13" fmla="*/ 7 h 12"/>
                  <a:gd name="T14" fmla="*/ 16 w 16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6"/>
                    </a:moveTo>
                    <a:cubicBezTo>
                      <a:pt x="15" y="3"/>
                      <a:pt x="12" y="0"/>
                      <a:pt x="9" y="1"/>
                    </a:cubicBezTo>
                    <a:cubicBezTo>
                      <a:pt x="5" y="1"/>
                      <a:pt x="3" y="5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4"/>
                      <a:pt x="2" y="5"/>
                    </a:cubicBezTo>
                    <a:cubicBezTo>
                      <a:pt x="4" y="9"/>
                      <a:pt x="4" y="12"/>
                      <a:pt x="9" y="12"/>
                    </a:cubicBezTo>
                    <a:cubicBezTo>
                      <a:pt x="12" y="12"/>
                      <a:pt x="16" y="10"/>
                      <a:pt x="16" y="7"/>
                    </a:cubicBezTo>
                    <a:cubicBezTo>
                      <a:pt x="16" y="6"/>
                      <a:pt x="16" y="6"/>
                      <a:pt x="16" y="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4" name="Freeform 199"/>
              <p:cNvSpPr/>
              <p:nvPr/>
            </p:nvSpPr>
            <p:spPr bwMode="auto">
              <a:xfrm>
                <a:off x="5848351" y="3178175"/>
                <a:ext cx="57150" cy="46038"/>
              </a:xfrm>
              <a:custGeom>
                <a:avLst/>
                <a:gdLst>
                  <a:gd name="T0" fmla="*/ 0 w 15"/>
                  <a:gd name="T1" fmla="*/ 6 h 12"/>
                  <a:gd name="T2" fmla="*/ 6 w 15"/>
                  <a:gd name="T3" fmla="*/ 0 h 12"/>
                  <a:gd name="T4" fmla="*/ 15 w 15"/>
                  <a:gd name="T5" fmla="*/ 1 h 12"/>
                  <a:gd name="T6" fmla="*/ 14 w 15"/>
                  <a:gd name="T7" fmla="*/ 2 h 12"/>
                  <a:gd name="T8" fmla="*/ 13 w 15"/>
                  <a:gd name="T9" fmla="*/ 4 h 12"/>
                  <a:gd name="T10" fmla="*/ 8 w 15"/>
                  <a:gd name="T11" fmla="*/ 11 h 12"/>
                  <a:gd name="T12" fmla="*/ 0 w 15"/>
                  <a:gd name="T13" fmla="*/ 7 h 12"/>
                  <a:gd name="T14" fmla="*/ 0 w 15"/>
                  <a:gd name="T1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0" y="6"/>
                    </a:moveTo>
                    <a:cubicBezTo>
                      <a:pt x="0" y="3"/>
                      <a:pt x="2" y="0"/>
                      <a:pt x="6" y="0"/>
                    </a:cubicBezTo>
                    <a:cubicBezTo>
                      <a:pt x="9" y="0"/>
                      <a:pt x="11" y="4"/>
                      <a:pt x="15" y="1"/>
                    </a:cubicBezTo>
                    <a:cubicBezTo>
                      <a:pt x="14" y="1"/>
                      <a:pt x="14" y="2"/>
                      <a:pt x="14" y="2"/>
                    </a:cubicBezTo>
                    <a:cubicBezTo>
                      <a:pt x="14" y="3"/>
                      <a:pt x="13" y="3"/>
                      <a:pt x="13" y="4"/>
                    </a:cubicBezTo>
                    <a:cubicBezTo>
                      <a:pt x="12" y="7"/>
                      <a:pt x="12" y="10"/>
                      <a:pt x="8" y="11"/>
                    </a:cubicBezTo>
                    <a:cubicBezTo>
                      <a:pt x="5" y="12"/>
                      <a:pt x="0" y="10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265" name="Freeform 200"/>
              <p:cNvSpPr/>
              <p:nvPr/>
            </p:nvSpPr>
            <p:spPr bwMode="auto">
              <a:xfrm>
                <a:off x="5432426" y="2940050"/>
                <a:ext cx="547688" cy="560388"/>
              </a:xfrm>
              <a:custGeom>
                <a:avLst/>
                <a:gdLst>
                  <a:gd name="T0" fmla="*/ 98 w 145"/>
                  <a:gd name="T1" fmla="*/ 11 h 148"/>
                  <a:gd name="T2" fmla="*/ 13 w 145"/>
                  <a:gd name="T3" fmla="*/ 33 h 148"/>
                  <a:gd name="T4" fmla="*/ 7 w 145"/>
                  <a:gd name="T5" fmla="*/ 92 h 148"/>
                  <a:gd name="T6" fmla="*/ 46 w 145"/>
                  <a:gd name="T7" fmla="*/ 133 h 148"/>
                  <a:gd name="T8" fmla="*/ 132 w 145"/>
                  <a:gd name="T9" fmla="*/ 100 h 148"/>
                  <a:gd name="T10" fmla="*/ 115 w 145"/>
                  <a:gd name="T11" fmla="*/ 21 h 148"/>
                  <a:gd name="T12" fmla="*/ 98 w 145"/>
                  <a:gd name="T13" fmla="*/ 11 h 148"/>
                  <a:gd name="T14" fmla="*/ 97 w 145"/>
                  <a:gd name="T15" fmla="*/ 15 h 148"/>
                  <a:gd name="T16" fmla="*/ 134 w 145"/>
                  <a:gd name="T17" fmla="*/ 84 h 148"/>
                  <a:gd name="T18" fmla="*/ 58 w 145"/>
                  <a:gd name="T19" fmla="*/ 134 h 148"/>
                  <a:gd name="T20" fmla="*/ 16 w 145"/>
                  <a:gd name="T21" fmla="*/ 101 h 148"/>
                  <a:gd name="T22" fmla="*/ 15 w 145"/>
                  <a:gd name="T23" fmla="*/ 37 h 148"/>
                  <a:gd name="T24" fmla="*/ 97 w 145"/>
                  <a:gd name="T25" fmla="*/ 15 h 148"/>
                  <a:gd name="T26" fmla="*/ 98 w 145"/>
                  <a:gd name="T27" fmla="*/ 1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" h="148">
                    <a:moveTo>
                      <a:pt x="98" y="11"/>
                    </a:moveTo>
                    <a:cubicBezTo>
                      <a:pt x="70" y="0"/>
                      <a:pt x="30" y="5"/>
                      <a:pt x="13" y="33"/>
                    </a:cubicBezTo>
                    <a:cubicBezTo>
                      <a:pt x="3" y="51"/>
                      <a:pt x="0" y="72"/>
                      <a:pt x="7" y="92"/>
                    </a:cubicBezTo>
                    <a:cubicBezTo>
                      <a:pt x="14" y="110"/>
                      <a:pt x="29" y="125"/>
                      <a:pt x="46" y="133"/>
                    </a:cubicBezTo>
                    <a:cubicBezTo>
                      <a:pt x="78" y="148"/>
                      <a:pt x="117" y="131"/>
                      <a:pt x="132" y="100"/>
                    </a:cubicBezTo>
                    <a:cubicBezTo>
                      <a:pt x="145" y="73"/>
                      <a:pt x="138" y="40"/>
                      <a:pt x="115" y="21"/>
                    </a:cubicBezTo>
                    <a:cubicBezTo>
                      <a:pt x="110" y="17"/>
                      <a:pt x="104" y="14"/>
                      <a:pt x="98" y="11"/>
                    </a:cubicBezTo>
                    <a:cubicBezTo>
                      <a:pt x="96" y="11"/>
                      <a:pt x="95" y="14"/>
                      <a:pt x="97" y="15"/>
                    </a:cubicBezTo>
                    <a:cubicBezTo>
                      <a:pt x="125" y="26"/>
                      <a:pt x="140" y="55"/>
                      <a:pt x="134" y="84"/>
                    </a:cubicBezTo>
                    <a:cubicBezTo>
                      <a:pt x="127" y="118"/>
                      <a:pt x="92" y="141"/>
                      <a:pt x="58" y="134"/>
                    </a:cubicBezTo>
                    <a:cubicBezTo>
                      <a:pt x="40" y="129"/>
                      <a:pt x="26" y="116"/>
                      <a:pt x="16" y="101"/>
                    </a:cubicBezTo>
                    <a:cubicBezTo>
                      <a:pt x="2" y="80"/>
                      <a:pt x="5" y="58"/>
                      <a:pt x="15" y="37"/>
                    </a:cubicBezTo>
                    <a:cubicBezTo>
                      <a:pt x="29" y="8"/>
                      <a:pt x="70" y="4"/>
                      <a:pt x="97" y="15"/>
                    </a:cubicBezTo>
                    <a:cubicBezTo>
                      <a:pt x="99" y="15"/>
                      <a:pt x="100" y="12"/>
                      <a:pt x="98" y="1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81" name="图片 80" descr="U3330P704DT200903101846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6445" y="2580640"/>
            <a:ext cx="3882390" cy="3568700"/>
          </a:xfrm>
          <a:prstGeom prst="rect">
            <a:avLst/>
          </a:prstGeom>
        </p:spPr>
      </p:pic>
      <p:pic>
        <p:nvPicPr>
          <p:cNvPr id="82" name="图片 81" descr="20200711105604_2369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70" y="2581275"/>
            <a:ext cx="3658870" cy="3568065"/>
          </a:xfrm>
          <a:prstGeom prst="rect">
            <a:avLst/>
          </a:prstGeom>
        </p:spPr>
      </p:pic>
      <p:sp>
        <p:nvSpPr>
          <p:cNvPr id="83" name="右箭头 82"/>
          <p:cNvSpPr/>
          <p:nvPr/>
        </p:nvSpPr>
        <p:spPr>
          <a:xfrm>
            <a:off x="5003800" y="3984625"/>
            <a:ext cx="919480" cy="44640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ldLvl="0" animBg="1"/>
      <p:bldP spid="8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>
            <a:off x="465455" y="-17145"/>
            <a:ext cx="2626360" cy="1422400"/>
            <a:chOff x="495300" y="-19050"/>
            <a:chExt cx="4784726" cy="3382963"/>
          </a:xfrm>
        </p:grpSpPr>
        <p:sp>
          <p:nvSpPr>
            <p:cNvPr id="7" name="Freeform 7"/>
            <p:cNvSpPr/>
            <p:nvPr/>
          </p:nvSpPr>
          <p:spPr bwMode="auto">
            <a:xfrm>
              <a:off x="1454150" y="342900"/>
              <a:ext cx="3033713" cy="1109663"/>
            </a:xfrm>
            <a:custGeom>
              <a:avLst/>
              <a:gdLst>
                <a:gd name="T0" fmla="*/ 95 w 807"/>
                <a:gd name="T1" fmla="*/ 273 h 295"/>
                <a:gd name="T2" fmla="*/ 19 w 807"/>
                <a:gd name="T3" fmla="*/ 219 h 295"/>
                <a:gd name="T4" fmla="*/ 73 w 807"/>
                <a:gd name="T5" fmla="*/ 52 h 295"/>
                <a:gd name="T6" fmla="*/ 233 w 807"/>
                <a:gd name="T7" fmla="*/ 98 h 295"/>
                <a:gd name="T8" fmla="*/ 249 w 807"/>
                <a:gd name="T9" fmla="*/ 158 h 295"/>
                <a:gd name="T10" fmla="*/ 282 w 807"/>
                <a:gd name="T11" fmla="*/ 143 h 295"/>
                <a:gd name="T12" fmla="*/ 319 w 807"/>
                <a:gd name="T13" fmla="*/ 175 h 295"/>
                <a:gd name="T14" fmla="*/ 335 w 807"/>
                <a:gd name="T15" fmla="*/ 109 h 295"/>
                <a:gd name="T16" fmla="*/ 393 w 807"/>
                <a:gd name="T17" fmla="*/ 108 h 295"/>
                <a:gd name="T18" fmla="*/ 406 w 807"/>
                <a:gd name="T19" fmla="*/ 117 h 295"/>
                <a:gd name="T20" fmla="*/ 432 w 807"/>
                <a:gd name="T21" fmla="*/ 32 h 295"/>
                <a:gd name="T22" fmla="*/ 562 w 807"/>
                <a:gd name="T23" fmla="*/ 6 h 295"/>
                <a:gd name="T24" fmla="*/ 658 w 807"/>
                <a:gd name="T25" fmla="*/ 128 h 295"/>
                <a:gd name="T26" fmla="*/ 645 w 807"/>
                <a:gd name="T27" fmla="*/ 210 h 295"/>
                <a:gd name="T28" fmla="*/ 678 w 807"/>
                <a:gd name="T29" fmla="*/ 198 h 295"/>
                <a:gd name="T30" fmla="*/ 694 w 807"/>
                <a:gd name="T31" fmla="*/ 231 h 295"/>
                <a:gd name="T32" fmla="*/ 724 w 807"/>
                <a:gd name="T33" fmla="*/ 238 h 295"/>
                <a:gd name="T34" fmla="*/ 735 w 807"/>
                <a:gd name="T35" fmla="*/ 255 h 295"/>
                <a:gd name="T36" fmla="*/ 806 w 807"/>
                <a:gd name="T37" fmla="*/ 265 h 295"/>
                <a:gd name="T38" fmla="*/ 757 w 807"/>
                <a:gd name="T39" fmla="*/ 272 h 295"/>
                <a:gd name="T40" fmla="*/ 513 w 807"/>
                <a:gd name="T41" fmla="*/ 273 h 295"/>
                <a:gd name="T42" fmla="*/ 378 w 807"/>
                <a:gd name="T43" fmla="*/ 274 h 295"/>
                <a:gd name="T44" fmla="*/ 704 w 807"/>
                <a:gd name="T45" fmla="*/ 273 h 295"/>
                <a:gd name="T46" fmla="*/ 793 w 807"/>
                <a:gd name="T47" fmla="*/ 273 h 295"/>
                <a:gd name="T48" fmla="*/ 807 w 807"/>
                <a:gd name="T49" fmla="*/ 264 h 295"/>
                <a:gd name="T50" fmla="*/ 726 w 807"/>
                <a:gd name="T51" fmla="*/ 239 h 295"/>
                <a:gd name="T52" fmla="*/ 693 w 807"/>
                <a:gd name="T53" fmla="*/ 230 h 295"/>
                <a:gd name="T54" fmla="*/ 690 w 807"/>
                <a:gd name="T55" fmla="*/ 208 h 295"/>
                <a:gd name="T56" fmla="*/ 659 w 807"/>
                <a:gd name="T57" fmla="*/ 197 h 295"/>
                <a:gd name="T58" fmla="*/ 645 w 807"/>
                <a:gd name="T59" fmla="*/ 210 h 295"/>
                <a:gd name="T60" fmla="*/ 605 w 807"/>
                <a:gd name="T61" fmla="*/ 26 h 295"/>
                <a:gd name="T62" fmla="*/ 554 w 807"/>
                <a:gd name="T63" fmla="*/ 3 h 295"/>
                <a:gd name="T64" fmla="*/ 430 w 807"/>
                <a:gd name="T65" fmla="*/ 32 h 295"/>
                <a:gd name="T66" fmla="*/ 404 w 807"/>
                <a:gd name="T67" fmla="*/ 118 h 295"/>
                <a:gd name="T68" fmla="*/ 397 w 807"/>
                <a:gd name="T69" fmla="*/ 109 h 295"/>
                <a:gd name="T70" fmla="*/ 359 w 807"/>
                <a:gd name="T71" fmla="*/ 98 h 295"/>
                <a:gd name="T72" fmla="*/ 314 w 807"/>
                <a:gd name="T73" fmla="*/ 135 h 295"/>
                <a:gd name="T74" fmla="*/ 319 w 807"/>
                <a:gd name="T75" fmla="*/ 175 h 295"/>
                <a:gd name="T76" fmla="*/ 259 w 807"/>
                <a:gd name="T77" fmla="*/ 147 h 295"/>
                <a:gd name="T78" fmla="*/ 249 w 807"/>
                <a:gd name="T79" fmla="*/ 158 h 295"/>
                <a:gd name="T80" fmla="*/ 98 w 807"/>
                <a:gd name="T81" fmla="*/ 39 h 295"/>
                <a:gd name="T82" fmla="*/ 18 w 807"/>
                <a:gd name="T83" fmla="*/ 107 h 295"/>
                <a:gd name="T84" fmla="*/ 55 w 807"/>
                <a:gd name="T85" fmla="*/ 260 h 295"/>
                <a:gd name="T86" fmla="*/ 175 w 807"/>
                <a:gd name="T87" fmla="*/ 284 h 295"/>
                <a:gd name="T88" fmla="*/ 378 w 807"/>
                <a:gd name="T89" fmla="*/ 272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7" h="295">
                  <a:moveTo>
                    <a:pt x="378" y="272"/>
                  </a:moveTo>
                  <a:cubicBezTo>
                    <a:pt x="284" y="272"/>
                    <a:pt x="188" y="295"/>
                    <a:pt x="95" y="273"/>
                  </a:cubicBezTo>
                  <a:cubicBezTo>
                    <a:pt x="78" y="269"/>
                    <a:pt x="62" y="263"/>
                    <a:pt x="48" y="253"/>
                  </a:cubicBezTo>
                  <a:cubicBezTo>
                    <a:pt x="36" y="244"/>
                    <a:pt x="26" y="233"/>
                    <a:pt x="19" y="219"/>
                  </a:cubicBezTo>
                  <a:cubicBezTo>
                    <a:pt x="4" y="193"/>
                    <a:pt x="2" y="161"/>
                    <a:pt x="10" y="132"/>
                  </a:cubicBezTo>
                  <a:cubicBezTo>
                    <a:pt x="19" y="98"/>
                    <a:pt x="43" y="69"/>
                    <a:pt x="73" y="52"/>
                  </a:cubicBezTo>
                  <a:cubicBezTo>
                    <a:pt x="110" y="30"/>
                    <a:pt x="157" y="31"/>
                    <a:pt x="193" y="53"/>
                  </a:cubicBezTo>
                  <a:cubicBezTo>
                    <a:pt x="211" y="63"/>
                    <a:pt x="224" y="79"/>
                    <a:pt x="233" y="98"/>
                  </a:cubicBezTo>
                  <a:cubicBezTo>
                    <a:pt x="241" y="117"/>
                    <a:pt x="245" y="138"/>
                    <a:pt x="247" y="158"/>
                  </a:cubicBezTo>
                  <a:cubicBezTo>
                    <a:pt x="247" y="159"/>
                    <a:pt x="249" y="159"/>
                    <a:pt x="249" y="158"/>
                  </a:cubicBezTo>
                  <a:cubicBezTo>
                    <a:pt x="249" y="153"/>
                    <a:pt x="257" y="149"/>
                    <a:pt x="260" y="148"/>
                  </a:cubicBezTo>
                  <a:cubicBezTo>
                    <a:pt x="267" y="144"/>
                    <a:pt x="274" y="142"/>
                    <a:pt x="282" y="143"/>
                  </a:cubicBezTo>
                  <a:cubicBezTo>
                    <a:pt x="299" y="144"/>
                    <a:pt x="312" y="159"/>
                    <a:pt x="318" y="175"/>
                  </a:cubicBezTo>
                  <a:cubicBezTo>
                    <a:pt x="318" y="176"/>
                    <a:pt x="319" y="176"/>
                    <a:pt x="319" y="175"/>
                  </a:cubicBezTo>
                  <a:cubicBezTo>
                    <a:pt x="315" y="163"/>
                    <a:pt x="313" y="150"/>
                    <a:pt x="315" y="138"/>
                  </a:cubicBezTo>
                  <a:cubicBezTo>
                    <a:pt x="318" y="126"/>
                    <a:pt x="325" y="116"/>
                    <a:pt x="335" y="109"/>
                  </a:cubicBezTo>
                  <a:cubicBezTo>
                    <a:pt x="348" y="100"/>
                    <a:pt x="363" y="97"/>
                    <a:pt x="379" y="102"/>
                  </a:cubicBezTo>
                  <a:cubicBezTo>
                    <a:pt x="384" y="104"/>
                    <a:pt x="388" y="106"/>
                    <a:pt x="393" y="108"/>
                  </a:cubicBezTo>
                  <a:cubicBezTo>
                    <a:pt x="397" y="110"/>
                    <a:pt x="403" y="113"/>
                    <a:pt x="404" y="118"/>
                  </a:cubicBezTo>
                  <a:cubicBezTo>
                    <a:pt x="405" y="119"/>
                    <a:pt x="406" y="118"/>
                    <a:pt x="406" y="117"/>
                  </a:cubicBezTo>
                  <a:cubicBezTo>
                    <a:pt x="403" y="101"/>
                    <a:pt x="403" y="84"/>
                    <a:pt x="408" y="68"/>
                  </a:cubicBezTo>
                  <a:cubicBezTo>
                    <a:pt x="412" y="54"/>
                    <a:pt x="421" y="42"/>
                    <a:pt x="432" y="32"/>
                  </a:cubicBezTo>
                  <a:cubicBezTo>
                    <a:pt x="455" y="12"/>
                    <a:pt x="486" y="4"/>
                    <a:pt x="516" y="2"/>
                  </a:cubicBezTo>
                  <a:cubicBezTo>
                    <a:pt x="532" y="1"/>
                    <a:pt x="547" y="2"/>
                    <a:pt x="562" y="6"/>
                  </a:cubicBezTo>
                  <a:cubicBezTo>
                    <a:pt x="581" y="10"/>
                    <a:pt x="600" y="22"/>
                    <a:pt x="614" y="35"/>
                  </a:cubicBezTo>
                  <a:cubicBezTo>
                    <a:pt x="640" y="59"/>
                    <a:pt x="655" y="93"/>
                    <a:pt x="658" y="128"/>
                  </a:cubicBezTo>
                  <a:cubicBezTo>
                    <a:pt x="660" y="156"/>
                    <a:pt x="655" y="184"/>
                    <a:pt x="644" y="209"/>
                  </a:cubicBezTo>
                  <a:cubicBezTo>
                    <a:pt x="643" y="210"/>
                    <a:pt x="645" y="211"/>
                    <a:pt x="645" y="210"/>
                  </a:cubicBezTo>
                  <a:cubicBezTo>
                    <a:pt x="648" y="205"/>
                    <a:pt x="653" y="202"/>
                    <a:pt x="659" y="199"/>
                  </a:cubicBezTo>
                  <a:cubicBezTo>
                    <a:pt x="665" y="196"/>
                    <a:pt x="671" y="196"/>
                    <a:pt x="678" y="198"/>
                  </a:cubicBezTo>
                  <a:cubicBezTo>
                    <a:pt x="692" y="203"/>
                    <a:pt x="689" y="219"/>
                    <a:pt x="693" y="231"/>
                  </a:cubicBezTo>
                  <a:cubicBezTo>
                    <a:pt x="693" y="231"/>
                    <a:pt x="694" y="232"/>
                    <a:pt x="694" y="231"/>
                  </a:cubicBezTo>
                  <a:cubicBezTo>
                    <a:pt x="699" y="228"/>
                    <a:pt x="704" y="226"/>
                    <a:pt x="709" y="227"/>
                  </a:cubicBezTo>
                  <a:cubicBezTo>
                    <a:pt x="716" y="227"/>
                    <a:pt x="722" y="232"/>
                    <a:pt x="724" y="238"/>
                  </a:cubicBezTo>
                  <a:cubicBezTo>
                    <a:pt x="725" y="241"/>
                    <a:pt x="724" y="245"/>
                    <a:pt x="726" y="248"/>
                  </a:cubicBezTo>
                  <a:cubicBezTo>
                    <a:pt x="727" y="252"/>
                    <a:pt x="731" y="254"/>
                    <a:pt x="735" y="255"/>
                  </a:cubicBezTo>
                  <a:cubicBezTo>
                    <a:pt x="757" y="265"/>
                    <a:pt x="783" y="261"/>
                    <a:pt x="806" y="266"/>
                  </a:cubicBezTo>
                  <a:cubicBezTo>
                    <a:pt x="806" y="266"/>
                    <a:pt x="806" y="265"/>
                    <a:pt x="806" y="265"/>
                  </a:cubicBezTo>
                  <a:cubicBezTo>
                    <a:pt x="802" y="272"/>
                    <a:pt x="791" y="272"/>
                    <a:pt x="784" y="272"/>
                  </a:cubicBezTo>
                  <a:cubicBezTo>
                    <a:pt x="775" y="273"/>
                    <a:pt x="766" y="272"/>
                    <a:pt x="757" y="272"/>
                  </a:cubicBezTo>
                  <a:cubicBezTo>
                    <a:pt x="730" y="271"/>
                    <a:pt x="703" y="271"/>
                    <a:pt x="676" y="271"/>
                  </a:cubicBezTo>
                  <a:cubicBezTo>
                    <a:pt x="622" y="272"/>
                    <a:pt x="568" y="273"/>
                    <a:pt x="513" y="273"/>
                  </a:cubicBezTo>
                  <a:cubicBezTo>
                    <a:pt x="468" y="273"/>
                    <a:pt x="423" y="272"/>
                    <a:pt x="378" y="272"/>
                  </a:cubicBezTo>
                  <a:cubicBezTo>
                    <a:pt x="377" y="272"/>
                    <a:pt x="377" y="274"/>
                    <a:pt x="378" y="274"/>
                  </a:cubicBezTo>
                  <a:cubicBezTo>
                    <a:pt x="433" y="274"/>
                    <a:pt x="487" y="275"/>
                    <a:pt x="541" y="275"/>
                  </a:cubicBezTo>
                  <a:cubicBezTo>
                    <a:pt x="595" y="275"/>
                    <a:pt x="649" y="273"/>
                    <a:pt x="704" y="273"/>
                  </a:cubicBezTo>
                  <a:cubicBezTo>
                    <a:pt x="727" y="272"/>
                    <a:pt x="750" y="273"/>
                    <a:pt x="774" y="274"/>
                  </a:cubicBezTo>
                  <a:cubicBezTo>
                    <a:pt x="780" y="274"/>
                    <a:pt x="786" y="274"/>
                    <a:pt x="793" y="273"/>
                  </a:cubicBezTo>
                  <a:cubicBezTo>
                    <a:pt x="798" y="273"/>
                    <a:pt x="804" y="271"/>
                    <a:pt x="807" y="266"/>
                  </a:cubicBezTo>
                  <a:cubicBezTo>
                    <a:pt x="807" y="265"/>
                    <a:pt x="807" y="265"/>
                    <a:pt x="807" y="264"/>
                  </a:cubicBezTo>
                  <a:cubicBezTo>
                    <a:pt x="782" y="259"/>
                    <a:pt x="753" y="265"/>
                    <a:pt x="731" y="251"/>
                  </a:cubicBezTo>
                  <a:cubicBezTo>
                    <a:pt x="726" y="248"/>
                    <a:pt x="726" y="244"/>
                    <a:pt x="726" y="239"/>
                  </a:cubicBezTo>
                  <a:cubicBezTo>
                    <a:pt x="725" y="235"/>
                    <a:pt x="723" y="231"/>
                    <a:pt x="720" y="229"/>
                  </a:cubicBezTo>
                  <a:cubicBezTo>
                    <a:pt x="711" y="223"/>
                    <a:pt x="701" y="224"/>
                    <a:pt x="693" y="230"/>
                  </a:cubicBezTo>
                  <a:cubicBezTo>
                    <a:pt x="694" y="230"/>
                    <a:pt x="694" y="230"/>
                    <a:pt x="694" y="230"/>
                  </a:cubicBezTo>
                  <a:cubicBezTo>
                    <a:pt x="692" y="223"/>
                    <a:pt x="693" y="215"/>
                    <a:pt x="690" y="208"/>
                  </a:cubicBezTo>
                  <a:cubicBezTo>
                    <a:pt x="688" y="202"/>
                    <a:pt x="683" y="198"/>
                    <a:pt x="677" y="196"/>
                  </a:cubicBezTo>
                  <a:cubicBezTo>
                    <a:pt x="671" y="194"/>
                    <a:pt x="665" y="195"/>
                    <a:pt x="659" y="197"/>
                  </a:cubicBezTo>
                  <a:cubicBezTo>
                    <a:pt x="653" y="200"/>
                    <a:pt x="647" y="203"/>
                    <a:pt x="644" y="209"/>
                  </a:cubicBezTo>
                  <a:cubicBezTo>
                    <a:pt x="644" y="210"/>
                    <a:pt x="645" y="210"/>
                    <a:pt x="645" y="210"/>
                  </a:cubicBezTo>
                  <a:cubicBezTo>
                    <a:pt x="659" y="179"/>
                    <a:pt x="663" y="144"/>
                    <a:pt x="657" y="110"/>
                  </a:cubicBezTo>
                  <a:cubicBezTo>
                    <a:pt x="650" y="76"/>
                    <a:pt x="632" y="46"/>
                    <a:pt x="605" y="26"/>
                  </a:cubicBezTo>
                  <a:cubicBezTo>
                    <a:pt x="598" y="20"/>
                    <a:pt x="590" y="15"/>
                    <a:pt x="582" y="11"/>
                  </a:cubicBezTo>
                  <a:cubicBezTo>
                    <a:pt x="573" y="7"/>
                    <a:pt x="563" y="4"/>
                    <a:pt x="554" y="3"/>
                  </a:cubicBezTo>
                  <a:cubicBezTo>
                    <a:pt x="539" y="0"/>
                    <a:pt x="524" y="0"/>
                    <a:pt x="510" y="1"/>
                  </a:cubicBezTo>
                  <a:cubicBezTo>
                    <a:pt x="481" y="3"/>
                    <a:pt x="452" y="13"/>
                    <a:pt x="430" y="32"/>
                  </a:cubicBezTo>
                  <a:cubicBezTo>
                    <a:pt x="419" y="41"/>
                    <a:pt x="411" y="53"/>
                    <a:pt x="406" y="67"/>
                  </a:cubicBezTo>
                  <a:cubicBezTo>
                    <a:pt x="401" y="83"/>
                    <a:pt x="401" y="101"/>
                    <a:pt x="404" y="118"/>
                  </a:cubicBezTo>
                  <a:cubicBezTo>
                    <a:pt x="405" y="117"/>
                    <a:pt x="405" y="117"/>
                    <a:pt x="406" y="117"/>
                  </a:cubicBezTo>
                  <a:cubicBezTo>
                    <a:pt x="405" y="113"/>
                    <a:pt x="401" y="111"/>
                    <a:pt x="397" y="109"/>
                  </a:cubicBezTo>
                  <a:cubicBezTo>
                    <a:pt x="392" y="106"/>
                    <a:pt x="387" y="103"/>
                    <a:pt x="381" y="101"/>
                  </a:cubicBezTo>
                  <a:cubicBezTo>
                    <a:pt x="374" y="99"/>
                    <a:pt x="367" y="98"/>
                    <a:pt x="359" y="98"/>
                  </a:cubicBezTo>
                  <a:cubicBezTo>
                    <a:pt x="351" y="99"/>
                    <a:pt x="343" y="102"/>
                    <a:pt x="336" y="106"/>
                  </a:cubicBezTo>
                  <a:cubicBezTo>
                    <a:pt x="326" y="113"/>
                    <a:pt x="318" y="123"/>
                    <a:pt x="314" y="135"/>
                  </a:cubicBezTo>
                  <a:cubicBezTo>
                    <a:pt x="311" y="148"/>
                    <a:pt x="313" y="162"/>
                    <a:pt x="318" y="175"/>
                  </a:cubicBezTo>
                  <a:cubicBezTo>
                    <a:pt x="318" y="175"/>
                    <a:pt x="319" y="175"/>
                    <a:pt x="319" y="175"/>
                  </a:cubicBezTo>
                  <a:cubicBezTo>
                    <a:pt x="313" y="158"/>
                    <a:pt x="300" y="143"/>
                    <a:pt x="282" y="141"/>
                  </a:cubicBezTo>
                  <a:cubicBezTo>
                    <a:pt x="273" y="140"/>
                    <a:pt x="266" y="143"/>
                    <a:pt x="259" y="147"/>
                  </a:cubicBezTo>
                  <a:cubicBezTo>
                    <a:pt x="255" y="149"/>
                    <a:pt x="247" y="153"/>
                    <a:pt x="247" y="158"/>
                  </a:cubicBezTo>
                  <a:cubicBezTo>
                    <a:pt x="248" y="158"/>
                    <a:pt x="248" y="158"/>
                    <a:pt x="249" y="158"/>
                  </a:cubicBezTo>
                  <a:cubicBezTo>
                    <a:pt x="244" y="123"/>
                    <a:pt x="236" y="86"/>
                    <a:pt x="208" y="61"/>
                  </a:cubicBezTo>
                  <a:cubicBezTo>
                    <a:pt x="179" y="36"/>
                    <a:pt x="136" y="28"/>
                    <a:pt x="98" y="39"/>
                  </a:cubicBezTo>
                  <a:cubicBezTo>
                    <a:pt x="79" y="45"/>
                    <a:pt x="63" y="56"/>
                    <a:pt x="48" y="69"/>
                  </a:cubicBezTo>
                  <a:cubicBezTo>
                    <a:pt x="36" y="79"/>
                    <a:pt x="26" y="92"/>
                    <a:pt x="18" y="107"/>
                  </a:cubicBezTo>
                  <a:cubicBezTo>
                    <a:pt x="5" y="132"/>
                    <a:pt x="0" y="163"/>
                    <a:pt x="7" y="192"/>
                  </a:cubicBezTo>
                  <a:cubicBezTo>
                    <a:pt x="13" y="220"/>
                    <a:pt x="31" y="245"/>
                    <a:pt x="55" y="260"/>
                  </a:cubicBezTo>
                  <a:cubicBezTo>
                    <a:pt x="70" y="269"/>
                    <a:pt x="88" y="274"/>
                    <a:pt x="105" y="277"/>
                  </a:cubicBezTo>
                  <a:cubicBezTo>
                    <a:pt x="128" y="282"/>
                    <a:pt x="152" y="284"/>
                    <a:pt x="175" y="284"/>
                  </a:cubicBezTo>
                  <a:cubicBezTo>
                    <a:pt x="243" y="285"/>
                    <a:pt x="310" y="274"/>
                    <a:pt x="378" y="274"/>
                  </a:cubicBezTo>
                  <a:cubicBezTo>
                    <a:pt x="379" y="274"/>
                    <a:pt x="379" y="272"/>
                    <a:pt x="378" y="27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3867150" y="1060450"/>
              <a:ext cx="214313" cy="142875"/>
            </a:xfrm>
            <a:custGeom>
              <a:avLst/>
              <a:gdLst>
                <a:gd name="T0" fmla="*/ 5 w 57"/>
                <a:gd name="T1" fmla="*/ 10 h 38"/>
                <a:gd name="T2" fmla="*/ 25 w 57"/>
                <a:gd name="T3" fmla="*/ 0 h 38"/>
                <a:gd name="T4" fmla="*/ 37 w 57"/>
                <a:gd name="T5" fmla="*/ 1 h 38"/>
                <a:gd name="T6" fmla="*/ 49 w 57"/>
                <a:gd name="T7" fmla="*/ 8 h 38"/>
                <a:gd name="T8" fmla="*/ 56 w 57"/>
                <a:gd name="T9" fmla="*/ 18 h 38"/>
                <a:gd name="T10" fmla="*/ 57 w 57"/>
                <a:gd name="T11" fmla="*/ 28 h 38"/>
                <a:gd name="T12" fmla="*/ 54 w 57"/>
                <a:gd name="T13" fmla="*/ 37 h 38"/>
                <a:gd name="T14" fmla="*/ 54 w 57"/>
                <a:gd name="T15" fmla="*/ 38 h 38"/>
                <a:gd name="T16" fmla="*/ 57 w 57"/>
                <a:gd name="T17" fmla="*/ 30 h 38"/>
                <a:gd name="T18" fmla="*/ 56 w 57"/>
                <a:gd name="T19" fmla="*/ 19 h 38"/>
                <a:gd name="T20" fmla="*/ 55 w 57"/>
                <a:gd name="T21" fmla="*/ 15 h 38"/>
                <a:gd name="T22" fmla="*/ 52 w 57"/>
                <a:gd name="T23" fmla="*/ 11 h 38"/>
                <a:gd name="T24" fmla="*/ 43 w 57"/>
                <a:gd name="T25" fmla="*/ 3 h 38"/>
                <a:gd name="T26" fmla="*/ 29 w 57"/>
                <a:gd name="T27" fmla="*/ 0 h 38"/>
                <a:gd name="T28" fmla="*/ 15 w 57"/>
                <a:gd name="T29" fmla="*/ 1 h 38"/>
                <a:gd name="T30" fmla="*/ 5 w 57"/>
                <a:gd name="T31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38">
                  <a:moveTo>
                    <a:pt x="5" y="10"/>
                  </a:moveTo>
                  <a:cubicBezTo>
                    <a:pt x="0" y="3"/>
                    <a:pt x="21" y="0"/>
                    <a:pt x="25" y="0"/>
                  </a:cubicBezTo>
                  <a:cubicBezTo>
                    <a:pt x="29" y="0"/>
                    <a:pt x="33" y="0"/>
                    <a:pt x="37" y="1"/>
                  </a:cubicBezTo>
                  <a:cubicBezTo>
                    <a:pt x="41" y="3"/>
                    <a:pt x="45" y="5"/>
                    <a:pt x="49" y="8"/>
                  </a:cubicBezTo>
                  <a:cubicBezTo>
                    <a:pt x="52" y="10"/>
                    <a:pt x="55" y="14"/>
                    <a:pt x="56" y="18"/>
                  </a:cubicBezTo>
                  <a:cubicBezTo>
                    <a:pt x="56" y="21"/>
                    <a:pt x="57" y="24"/>
                    <a:pt x="57" y="28"/>
                  </a:cubicBezTo>
                  <a:cubicBezTo>
                    <a:pt x="57" y="31"/>
                    <a:pt x="56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6" y="35"/>
                    <a:pt x="57" y="33"/>
                    <a:pt x="57" y="30"/>
                  </a:cubicBezTo>
                  <a:cubicBezTo>
                    <a:pt x="57" y="26"/>
                    <a:pt x="57" y="23"/>
                    <a:pt x="56" y="19"/>
                  </a:cubicBezTo>
                  <a:cubicBezTo>
                    <a:pt x="56" y="18"/>
                    <a:pt x="56" y="17"/>
                    <a:pt x="55" y="15"/>
                  </a:cubicBezTo>
                  <a:cubicBezTo>
                    <a:pt x="54" y="14"/>
                    <a:pt x="53" y="12"/>
                    <a:pt x="52" y="11"/>
                  </a:cubicBezTo>
                  <a:cubicBezTo>
                    <a:pt x="50" y="8"/>
                    <a:pt x="46" y="5"/>
                    <a:pt x="43" y="3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0"/>
                    <a:pt x="15" y="1"/>
                  </a:cubicBezTo>
                  <a:cubicBezTo>
                    <a:pt x="12" y="2"/>
                    <a:pt x="1" y="5"/>
                    <a:pt x="5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2382838" y="865188"/>
              <a:ext cx="244475" cy="74613"/>
            </a:xfrm>
            <a:custGeom>
              <a:avLst/>
              <a:gdLst>
                <a:gd name="T0" fmla="*/ 0 w 65"/>
                <a:gd name="T1" fmla="*/ 16 h 20"/>
                <a:gd name="T2" fmla="*/ 31 w 65"/>
                <a:gd name="T3" fmla="*/ 0 h 20"/>
                <a:gd name="T4" fmla="*/ 50 w 65"/>
                <a:gd name="T5" fmla="*/ 4 h 20"/>
                <a:gd name="T6" fmla="*/ 65 w 65"/>
                <a:gd name="T7" fmla="*/ 20 h 20"/>
                <a:gd name="T8" fmla="*/ 65 w 65"/>
                <a:gd name="T9" fmla="*/ 20 h 20"/>
                <a:gd name="T10" fmla="*/ 51 w 65"/>
                <a:gd name="T11" fmla="*/ 4 h 20"/>
                <a:gd name="T12" fmla="*/ 31 w 65"/>
                <a:gd name="T13" fmla="*/ 0 h 20"/>
                <a:gd name="T14" fmla="*/ 0 w 65"/>
                <a:gd name="T15" fmla="*/ 14 h 20"/>
                <a:gd name="T16" fmla="*/ 0 w 65"/>
                <a:gd name="T17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20">
                  <a:moveTo>
                    <a:pt x="0" y="16"/>
                  </a:moveTo>
                  <a:cubicBezTo>
                    <a:pt x="4" y="3"/>
                    <a:pt x="19" y="0"/>
                    <a:pt x="31" y="0"/>
                  </a:cubicBezTo>
                  <a:cubicBezTo>
                    <a:pt x="38" y="0"/>
                    <a:pt x="44" y="1"/>
                    <a:pt x="50" y="4"/>
                  </a:cubicBezTo>
                  <a:cubicBezTo>
                    <a:pt x="57" y="8"/>
                    <a:pt x="62" y="13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2" y="13"/>
                    <a:pt x="57" y="8"/>
                    <a:pt x="51" y="4"/>
                  </a:cubicBezTo>
                  <a:cubicBezTo>
                    <a:pt x="45" y="1"/>
                    <a:pt x="38" y="0"/>
                    <a:pt x="31" y="0"/>
                  </a:cubicBezTo>
                  <a:cubicBezTo>
                    <a:pt x="20" y="0"/>
                    <a:pt x="5" y="2"/>
                    <a:pt x="0" y="14"/>
                  </a:cubicBezTo>
                  <a:cubicBezTo>
                    <a:pt x="0" y="15"/>
                    <a:pt x="0" y="15"/>
                    <a:pt x="0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" name="Freeform 13"/>
            <p:cNvSpPr/>
            <p:nvPr/>
          </p:nvSpPr>
          <p:spPr bwMode="auto">
            <a:xfrm>
              <a:off x="4584700" y="1331913"/>
              <a:ext cx="203200" cy="26988"/>
            </a:xfrm>
            <a:custGeom>
              <a:avLst/>
              <a:gdLst>
                <a:gd name="T0" fmla="*/ 2 w 54"/>
                <a:gd name="T1" fmla="*/ 5 h 7"/>
                <a:gd name="T2" fmla="*/ 20 w 54"/>
                <a:gd name="T3" fmla="*/ 2 h 7"/>
                <a:gd name="T4" fmla="*/ 22 w 54"/>
                <a:gd name="T5" fmla="*/ 4 h 7"/>
                <a:gd name="T6" fmla="*/ 27 w 54"/>
                <a:gd name="T7" fmla="*/ 5 h 7"/>
                <a:gd name="T8" fmla="*/ 53 w 54"/>
                <a:gd name="T9" fmla="*/ 5 h 7"/>
                <a:gd name="T10" fmla="*/ 53 w 54"/>
                <a:gd name="T11" fmla="*/ 3 h 7"/>
                <a:gd name="T12" fmla="*/ 25 w 54"/>
                <a:gd name="T13" fmla="*/ 3 h 7"/>
                <a:gd name="T14" fmla="*/ 21 w 54"/>
                <a:gd name="T15" fmla="*/ 1 h 7"/>
                <a:gd name="T16" fmla="*/ 15 w 54"/>
                <a:gd name="T17" fmla="*/ 0 h 7"/>
                <a:gd name="T18" fmla="*/ 1 w 54"/>
                <a:gd name="T19" fmla="*/ 4 h 7"/>
                <a:gd name="T20" fmla="*/ 2 w 54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" h="7">
                  <a:moveTo>
                    <a:pt x="2" y="5"/>
                  </a:moveTo>
                  <a:cubicBezTo>
                    <a:pt x="7" y="0"/>
                    <a:pt x="14" y="2"/>
                    <a:pt x="20" y="2"/>
                  </a:cubicBezTo>
                  <a:cubicBezTo>
                    <a:pt x="21" y="2"/>
                    <a:pt x="21" y="3"/>
                    <a:pt x="22" y="4"/>
                  </a:cubicBezTo>
                  <a:cubicBezTo>
                    <a:pt x="23" y="5"/>
                    <a:pt x="25" y="5"/>
                    <a:pt x="27" y="5"/>
                  </a:cubicBezTo>
                  <a:cubicBezTo>
                    <a:pt x="35" y="7"/>
                    <a:pt x="44" y="5"/>
                    <a:pt x="53" y="5"/>
                  </a:cubicBezTo>
                  <a:cubicBezTo>
                    <a:pt x="54" y="5"/>
                    <a:pt x="54" y="3"/>
                    <a:pt x="53" y="3"/>
                  </a:cubicBezTo>
                  <a:cubicBezTo>
                    <a:pt x="44" y="4"/>
                    <a:pt x="34" y="6"/>
                    <a:pt x="25" y="3"/>
                  </a:cubicBezTo>
                  <a:cubicBezTo>
                    <a:pt x="23" y="3"/>
                    <a:pt x="23" y="2"/>
                    <a:pt x="21" y="1"/>
                  </a:cubicBezTo>
                  <a:cubicBezTo>
                    <a:pt x="20" y="0"/>
                    <a:pt x="16" y="0"/>
                    <a:pt x="15" y="0"/>
                  </a:cubicBezTo>
                  <a:cubicBezTo>
                    <a:pt x="10" y="0"/>
                    <a:pt x="5" y="0"/>
                    <a:pt x="1" y="4"/>
                  </a:cubicBezTo>
                  <a:cubicBezTo>
                    <a:pt x="0" y="4"/>
                    <a:pt x="1" y="6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" name="Freeform 14"/>
            <p:cNvSpPr/>
            <p:nvPr/>
          </p:nvSpPr>
          <p:spPr bwMode="auto">
            <a:xfrm>
              <a:off x="4946650" y="1354138"/>
              <a:ext cx="127000" cy="7938"/>
            </a:xfrm>
            <a:custGeom>
              <a:avLst/>
              <a:gdLst>
                <a:gd name="T0" fmla="*/ 1 w 34"/>
                <a:gd name="T1" fmla="*/ 2 h 2"/>
                <a:gd name="T2" fmla="*/ 33 w 34"/>
                <a:gd name="T3" fmla="*/ 2 h 2"/>
                <a:gd name="T4" fmla="*/ 33 w 34"/>
                <a:gd name="T5" fmla="*/ 0 h 2"/>
                <a:gd name="T6" fmla="*/ 1 w 34"/>
                <a:gd name="T7" fmla="*/ 0 h 2"/>
                <a:gd name="T8" fmla="*/ 1 w 3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">
                  <a:moveTo>
                    <a:pt x="1" y="2"/>
                  </a:moveTo>
                  <a:cubicBezTo>
                    <a:pt x="12" y="2"/>
                    <a:pt x="22" y="2"/>
                    <a:pt x="33" y="2"/>
                  </a:cubicBezTo>
                  <a:cubicBezTo>
                    <a:pt x="34" y="2"/>
                    <a:pt x="34" y="0"/>
                    <a:pt x="33" y="0"/>
                  </a:cubicBezTo>
                  <a:cubicBezTo>
                    <a:pt x="22" y="0"/>
                    <a:pt x="1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" name="Freeform 15"/>
            <p:cNvSpPr/>
            <p:nvPr/>
          </p:nvSpPr>
          <p:spPr bwMode="auto">
            <a:xfrm>
              <a:off x="5208588" y="1354138"/>
              <a:ext cx="71438" cy="19050"/>
            </a:xfrm>
            <a:custGeom>
              <a:avLst/>
              <a:gdLst>
                <a:gd name="T0" fmla="*/ 2 w 19"/>
                <a:gd name="T1" fmla="*/ 5 h 5"/>
                <a:gd name="T2" fmla="*/ 18 w 19"/>
                <a:gd name="T3" fmla="*/ 2 h 5"/>
                <a:gd name="T4" fmla="*/ 18 w 19"/>
                <a:gd name="T5" fmla="*/ 0 h 5"/>
                <a:gd name="T6" fmla="*/ 1 w 19"/>
                <a:gd name="T7" fmla="*/ 3 h 5"/>
                <a:gd name="T8" fmla="*/ 2 w 1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5">
                  <a:moveTo>
                    <a:pt x="2" y="5"/>
                  </a:moveTo>
                  <a:cubicBezTo>
                    <a:pt x="7" y="2"/>
                    <a:pt x="12" y="2"/>
                    <a:pt x="18" y="2"/>
                  </a:cubicBezTo>
                  <a:cubicBezTo>
                    <a:pt x="19" y="2"/>
                    <a:pt x="19" y="0"/>
                    <a:pt x="18" y="0"/>
                  </a:cubicBezTo>
                  <a:cubicBezTo>
                    <a:pt x="12" y="0"/>
                    <a:pt x="6" y="1"/>
                    <a:pt x="1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1333500" y="2957513"/>
              <a:ext cx="142875" cy="395288"/>
            </a:xfrm>
            <a:custGeom>
              <a:avLst/>
              <a:gdLst>
                <a:gd name="T0" fmla="*/ 29 w 38"/>
                <a:gd name="T1" fmla="*/ 2 h 105"/>
                <a:gd name="T2" fmla="*/ 29 w 38"/>
                <a:gd name="T3" fmla="*/ 14 h 105"/>
                <a:gd name="T4" fmla="*/ 31 w 38"/>
                <a:gd name="T5" fmla="*/ 48 h 105"/>
                <a:gd name="T6" fmla="*/ 32 w 38"/>
                <a:gd name="T7" fmla="*/ 85 h 105"/>
                <a:gd name="T8" fmla="*/ 35 w 38"/>
                <a:gd name="T9" fmla="*/ 96 h 105"/>
                <a:gd name="T10" fmla="*/ 37 w 38"/>
                <a:gd name="T11" fmla="*/ 104 h 105"/>
                <a:gd name="T12" fmla="*/ 32 w 38"/>
                <a:gd name="T13" fmla="*/ 104 h 105"/>
                <a:gd name="T14" fmla="*/ 29 w 38"/>
                <a:gd name="T15" fmla="*/ 103 h 105"/>
                <a:gd name="T16" fmla="*/ 26 w 38"/>
                <a:gd name="T17" fmla="*/ 104 h 105"/>
                <a:gd name="T18" fmla="*/ 23 w 38"/>
                <a:gd name="T19" fmla="*/ 103 h 105"/>
                <a:gd name="T20" fmla="*/ 20 w 38"/>
                <a:gd name="T21" fmla="*/ 103 h 105"/>
                <a:gd name="T22" fmla="*/ 18 w 38"/>
                <a:gd name="T23" fmla="*/ 102 h 105"/>
                <a:gd name="T24" fmla="*/ 15 w 38"/>
                <a:gd name="T25" fmla="*/ 103 h 105"/>
                <a:gd name="T26" fmla="*/ 12 w 38"/>
                <a:gd name="T27" fmla="*/ 102 h 105"/>
                <a:gd name="T28" fmla="*/ 8 w 38"/>
                <a:gd name="T29" fmla="*/ 101 h 105"/>
                <a:gd name="T30" fmla="*/ 6 w 38"/>
                <a:gd name="T31" fmla="*/ 99 h 105"/>
                <a:gd name="T32" fmla="*/ 6 w 38"/>
                <a:gd name="T33" fmla="*/ 96 h 105"/>
                <a:gd name="T34" fmla="*/ 4 w 38"/>
                <a:gd name="T35" fmla="*/ 94 h 105"/>
                <a:gd name="T36" fmla="*/ 3 w 38"/>
                <a:gd name="T37" fmla="*/ 88 h 105"/>
                <a:gd name="T38" fmla="*/ 4 w 38"/>
                <a:gd name="T39" fmla="*/ 74 h 105"/>
                <a:gd name="T40" fmla="*/ 2 w 38"/>
                <a:gd name="T41" fmla="*/ 56 h 105"/>
                <a:gd name="T42" fmla="*/ 0 w 38"/>
                <a:gd name="T43" fmla="*/ 42 h 105"/>
                <a:gd name="T44" fmla="*/ 8 w 38"/>
                <a:gd name="T45" fmla="*/ 32 h 105"/>
                <a:gd name="T46" fmla="*/ 7 w 38"/>
                <a:gd name="T47" fmla="*/ 21 h 105"/>
                <a:gd name="T48" fmla="*/ 5 w 38"/>
                <a:gd name="T49" fmla="*/ 6 h 105"/>
                <a:gd name="T50" fmla="*/ 4 w 38"/>
                <a:gd name="T51" fmla="*/ 0 h 105"/>
                <a:gd name="T52" fmla="*/ 29 w 38"/>
                <a:gd name="T53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105">
                  <a:moveTo>
                    <a:pt x="29" y="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93"/>
                    <a:pt x="35" y="96"/>
                  </a:cubicBezTo>
                  <a:cubicBezTo>
                    <a:pt x="37" y="100"/>
                    <a:pt x="38" y="103"/>
                    <a:pt x="37" y="104"/>
                  </a:cubicBezTo>
                  <a:cubicBezTo>
                    <a:pt x="36" y="105"/>
                    <a:pt x="34" y="105"/>
                    <a:pt x="32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9" y="103"/>
                    <a:pt x="27" y="103"/>
                    <a:pt x="26" y="104"/>
                  </a:cubicBezTo>
                  <a:cubicBezTo>
                    <a:pt x="24" y="104"/>
                    <a:pt x="23" y="103"/>
                    <a:pt x="23" y="103"/>
                  </a:cubicBezTo>
                  <a:cubicBezTo>
                    <a:pt x="23" y="103"/>
                    <a:pt x="21" y="104"/>
                    <a:pt x="20" y="103"/>
                  </a:cubicBezTo>
                  <a:cubicBezTo>
                    <a:pt x="18" y="103"/>
                    <a:pt x="18" y="102"/>
                    <a:pt x="18" y="102"/>
                  </a:cubicBezTo>
                  <a:cubicBezTo>
                    <a:pt x="18" y="102"/>
                    <a:pt x="16" y="103"/>
                    <a:pt x="15" y="103"/>
                  </a:cubicBezTo>
                  <a:cubicBezTo>
                    <a:pt x="13" y="103"/>
                    <a:pt x="12" y="102"/>
                    <a:pt x="12" y="102"/>
                  </a:cubicBezTo>
                  <a:cubicBezTo>
                    <a:pt x="12" y="102"/>
                    <a:pt x="9" y="102"/>
                    <a:pt x="8" y="101"/>
                  </a:cubicBezTo>
                  <a:cubicBezTo>
                    <a:pt x="6" y="100"/>
                    <a:pt x="6" y="101"/>
                    <a:pt x="6" y="99"/>
                  </a:cubicBezTo>
                  <a:cubicBezTo>
                    <a:pt x="5" y="97"/>
                    <a:pt x="5" y="97"/>
                    <a:pt x="6" y="96"/>
                  </a:cubicBezTo>
                  <a:cubicBezTo>
                    <a:pt x="6" y="96"/>
                    <a:pt x="5" y="94"/>
                    <a:pt x="4" y="94"/>
                  </a:cubicBezTo>
                  <a:cubicBezTo>
                    <a:pt x="4" y="93"/>
                    <a:pt x="3" y="89"/>
                    <a:pt x="3" y="88"/>
                  </a:cubicBezTo>
                  <a:cubicBezTo>
                    <a:pt x="3" y="88"/>
                    <a:pt x="3" y="79"/>
                    <a:pt x="4" y="74"/>
                  </a:cubicBezTo>
                  <a:cubicBezTo>
                    <a:pt x="5" y="68"/>
                    <a:pt x="4" y="60"/>
                    <a:pt x="2" y="56"/>
                  </a:cubicBezTo>
                  <a:cubicBezTo>
                    <a:pt x="0" y="51"/>
                    <a:pt x="0" y="45"/>
                    <a:pt x="0" y="42"/>
                  </a:cubicBezTo>
                  <a:cubicBezTo>
                    <a:pt x="0" y="39"/>
                    <a:pt x="1" y="34"/>
                    <a:pt x="8" y="32"/>
                  </a:cubicBezTo>
                  <a:cubicBezTo>
                    <a:pt x="8" y="32"/>
                    <a:pt x="8" y="23"/>
                    <a:pt x="7" y="21"/>
                  </a:cubicBezTo>
                  <a:cubicBezTo>
                    <a:pt x="7" y="19"/>
                    <a:pt x="5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431925" y="2941638"/>
              <a:ext cx="47625" cy="422275"/>
            </a:xfrm>
            <a:custGeom>
              <a:avLst/>
              <a:gdLst>
                <a:gd name="T0" fmla="*/ 3 w 13"/>
                <a:gd name="T1" fmla="*/ 1 h 112"/>
                <a:gd name="T2" fmla="*/ 4 w 13"/>
                <a:gd name="T3" fmla="*/ 12 h 112"/>
                <a:gd name="T4" fmla="*/ 4 w 13"/>
                <a:gd name="T5" fmla="*/ 25 h 112"/>
                <a:gd name="T6" fmla="*/ 6 w 13"/>
                <a:gd name="T7" fmla="*/ 53 h 112"/>
                <a:gd name="T8" fmla="*/ 7 w 13"/>
                <a:gd name="T9" fmla="*/ 81 h 112"/>
                <a:gd name="T10" fmla="*/ 7 w 13"/>
                <a:gd name="T11" fmla="*/ 93 h 112"/>
                <a:gd name="T12" fmla="*/ 13 w 13"/>
                <a:gd name="T13" fmla="*/ 106 h 112"/>
                <a:gd name="T14" fmla="*/ 13 w 13"/>
                <a:gd name="T15" fmla="*/ 106 h 112"/>
                <a:gd name="T16" fmla="*/ 0 w 13"/>
                <a:gd name="T17" fmla="*/ 105 h 112"/>
                <a:gd name="T18" fmla="*/ 1 w 13"/>
                <a:gd name="T19" fmla="*/ 104 h 112"/>
                <a:gd name="T20" fmla="*/ 6 w 13"/>
                <a:gd name="T21" fmla="*/ 108 h 112"/>
                <a:gd name="T22" fmla="*/ 10 w 13"/>
                <a:gd name="T23" fmla="*/ 104 h 112"/>
                <a:gd name="T24" fmla="*/ 5 w 13"/>
                <a:gd name="T25" fmla="*/ 95 h 112"/>
                <a:gd name="T26" fmla="*/ 4 w 13"/>
                <a:gd name="T27" fmla="*/ 64 h 112"/>
                <a:gd name="T28" fmla="*/ 3 w 13"/>
                <a:gd name="T29" fmla="*/ 33 h 112"/>
                <a:gd name="T30" fmla="*/ 2 w 13"/>
                <a:gd name="T31" fmla="*/ 18 h 112"/>
                <a:gd name="T32" fmla="*/ 2 w 13"/>
                <a:gd name="T33" fmla="*/ 2 h 112"/>
                <a:gd name="T34" fmla="*/ 3 w 13"/>
                <a:gd name="T35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12">
                  <a:moveTo>
                    <a:pt x="3" y="1"/>
                  </a:moveTo>
                  <a:cubicBezTo>
                    <a:pt x="4" y="5"/>
                    <a:pt x="4" y="8"/>
                    <a:pt x="4" y="12"/>
                  </a:cubicBezTo>
                  <a:cubicBezTo>
                    <a:pt x="4" y="17"/>
                    <a:pt x="4" y="21"/>
                    <a:pt x="4" y="25"/>
                  </a:cubicBezTo>
                  <a:cubicBezTo>
                    <a:pt x="5" y="35"/>
                    <a:pt x="6" y="44"/>
                    <a:pt x="6" y="53"/>
                  </a:cubicBezTo>
                  <a:cubicBezTo>
                    <a:pt x="6" y="62"/>
                    <a:pt x="6" y="71"/>
                    <a:pt x="7" y="81"/>
                  </a:cubicBezTo>
                  <a:cubicBezTo>
                    <a:pt x="7" y="85"/>
                    <a:pt x="7" y="89"/>
                    <a:pt x="7" y="93"/>
                  </a:cubicBezTo>
                  <a:cubicBezTo>
                    <a:pt x="7" y="98"/>
                    <a:pt x="10" y="101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12"/>
                    <a:pt x="2" y="110"/>
                    <a:pt x="0" y="105"/>
                  </a:cubicBezTo>
                  <a:cubicBezTo>
                    <a:pt x="0" y="104"/>
                    <a:pt x="1" y="103"/>
                    <a:pt x="1" y="104"/>
                  </a:cubicBezTo>
                  <a:cubicBezTo>
                    <a:pt x="2" y="106"/>
                    <a:pt x="4" y="107"/>
                    <a:pt x="6" y="108"/>
                  </a:cubicBezTo>
                  <a:cubicBezTo>
                    <a:pt x="9" y="109"/>
                    <a:pt x="12" y="107"/>
                    <a:pt x="10" y="104"/>
                  </a:cubicBezTo>
                  <a:cubicBezTo>
                    <a:pt x="8" y="101"/>
                    <a:pt x="6" y="99"/>
                    <a:pt x="5" y="95"/>
                  </a:cubicBezTo>
                  <a:cubicBezTo>
                    <a:pt x="4" y="85"/>
                    <a:pt x="5" y="74"/>
                    <a:pt x="4" y="64"/>
                  </a:cubicBezTo>
                  <a:cubicBezTo>
                    <a:pt x="4" y="54"/>
                    <a:pt x="4" y="43"/>
                    <a:pt x="3" y="33"/>
                  </a:cubicBezTo>
                  <a:cubicBezTo>
                    <a:pt x="3" y="28"/>
                    <a:pt x="2" y="23"/>
                    <a:pt x="2" y="18"/>
                  </a:cubicBezTo>
                  <a:cubicBezTo>
                    <a:pt x="2" y="12"/>
                    <a:pt x="3" y="7"/>
                    <a:pt x="2" y="2"/>
                  </a:cubicBezTo>
                  <a:cubicBezTo>
                    <a:pt x="1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416050" y="3330575"/>
              <a:ext cx="38100" cy="25400"/>
            </a:xfrm>
            <a:custGeom>
              <a:avLst/>
              <a:gdLst>
                <a:gd name="T0" fmla="*/ 9 w 10"/>
                <a:gd name="T1" fmla="*/ 5 h 7"/>
                <a:gd name="T2" fmla="*/ 0 w 10"/>
                <a:gd name="T3" fmla="*/ 1 h 7"/>
                <a:gd name="T4" fmla="*/ 2 w 10"/>
                <a:gd name="T5" fmla="*/ 1 h 7"/>
                <a:gd name="T6" fmla="*/ 9 w 10"/>
                <a:gd name="T7" fmla="*/ 3 h 7"/>
                <a:gd name="T8" fmla="*/ 9 w 1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5"/>
                  </a:moveTo>
                  <a:cubicBezTo>
                    <a:pt x="5" y="6"/>
                    <a:pt x="0" y="7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ubicBezTo>
                    <a:pt x="2" y="5"/>
                    <a:pt x="6" y="4"/>
                    <a:pt x="9" y="3"/>
                  </a:cubicBezTo>
                  <a:cubicBezTo>
                    <a:pt x="10" y="3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393825" y="3325813"/>
              <a:ext cx="33338" cy="26988"/>
            </a:xfrm>
            <a:custGeom>
              <a:avLst/>
              <a:gdLst>
                <a:gd name="T0" fmla="*/ 8 w 9"/>
                <a:gd name="T1" fmla="*/ 5 h 7"/>
                <a:gd name="T2" fmla="*/ 2 w 9"/>
                <a:gd name="T3" fmla="*/ 6 h 7"/>
                <a:gd name="T4" fmla="*/ 1 w 9"/>
                <a:gd name="T5" fmla="*/ 1 h 7"/>
                <a:gd name="T6" fmla="*/ 2 w 9"/>
                <a:gd name="T7" fmla="*/ 2 h 7"/>
                <a:gd name="T8" fmla="*/ 3 w 9"/>
                <a:gd name="T9" fmla="*/ 4 h 7"/>
                <a:gd name="T10" fmla="*/ 7 w 9"/>
                <a:gd name="T11" fmla="*/ 3 h 7"/>
                <a:gd name="T12" fmla="*/ 8 w 9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6" y="6"/>
                    <a:pt x="4" y="7"/>
                    <a:pt x="2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5"/>
                    <a:pt x="6" y="4"/>
                    <a:pt x="7" y="3"/>
                  </a:cubicBezTo>
                  <a:cubicBezTo>
                    <a:pt x="8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1371600" y="3322638"/>
              <a:ext cx="33338" cy="25400"/>
            </a:xfrm>
            <a:custGeom>
              <a:avLst/>
              <a:gdLst>
                <a:gd name="T0" fmla="*/ 8 w 9"/>
                <a:gd name="T1" fmla="*/ 5 h 7"/>
                <a:gd name="T2" fmla="*/ 2 w 9"/>
                <a:gd name="T3" fmla="*/ 6 h 7"/>
                <a:gd name="T4" fmla="*/ 1 w 9"/>
                <a:gd name="T5" fmla="*/ 1 h 7"/>
                <a:gd name="T6" fmla="*/ 3 w 9"/>
                <a:gd name="T7" fmla="*/ 2 h 7"/>
                <a:gd name="T8" fmla="*/ 3 w 9"/>
                <a:gd name="T9" fmla="*/ 5 h 7"/>
                <a:gd name="T10" fmla="*/ 7 w 9"/>
                <a:gd name="T11" fmla="*/ 4 h 7"/>
                <a:gd name="T12" fmla="*/ 8 w 9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7" y="7"/>
                    <a:pt x="5" y="7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5" y="5"/>
                    <a:pt x="6" y="5"/>
                    <a:pt x="7" y="4"/>
                  </a:cubicBezTo>
                  <a:cubicBezTo>
                    <a:pt x="8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347788" y="3311525"/>
              <a:ext cx="38100" cy="33338"/>
            </a:xfrm>
            <a:custGeom>
              <a:avLst/>
              <a:gdLst>
                <a:gd name="T0" fmla="*/ 9 w 10"/>
                <a:gd name="T1" fmla="*/ 8 h 9"/>
                <a:gd name="T2" fmla="*/ 2 w 10"/>
                <a:gd name="T3" fmla="*/ 7 h 9"/>
                <a:gd name="T4" fmla="*/ 2 w 10"/>
                <a:gd name="T5" fmla="*/ 1 h 9"/>
                <a:gd name="T6" fmla="*/ 3 w 10"/>
                <a:gd name="T7" fmla="*/ 2 h 9"/>
                <a:gd name="T8" fmla="*/ 3 w 10"/>
                <a:gd name="T9" fmla="*/ 6 h 9"/>
                <a:gd name="T10" fmla="*/ 8 w 10"/>
                <a:gd name="T11" fmla="*/ 6 h 9"/>
                <a:gd name="T12" fmla="*/ 9 w 10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cubicBezTo>
                    <a:pt x="7" y="9"/>
                    <a:pt x="4" y="9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4" y="1"/>
                    <a:pt x="3" y="2"/>
                  </a:cubicBezTo>
                  <a:cubicBezTo>
                    <a:pt x="1" y="3"/>
                    <a:pt x="2" y="5"/>
                    <a:pt x="3" y="6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9" y="6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1322388" y="3070225"/>
              <a:ext cx="79375" cy="255588"/>
            </a:xfrm>
            <a:custGeom>
              <a:avLst/>
              <a:gdLst>
                <a:gd name="T0" fmla="*/ 20 w 21"/>
                <a:gd name="T1" fmla="*/ 66 h 68"/>
                <a:gd name="T2" fmla="*/ 6 w 21"/>
                <a:gd name="T3" fmla="*/ 62 h 68"/>
                <a:gd name="T4" fmla="*/ 5 w 21"/>
                <a:gd name="T5" fmla="*/ 52 h 68"/>
                <a:gd name="T6" fmla="*/ 6 w 21"/>
                <a:gd name="T7" fmla="*/ 35 h 68"/>
                <a:gd name="T8" fmla="*/ 2 w 21"/>
                <a:gd name="T9" fmla="*/ 8 h 68"/>
                <a:gd name="T10" fmla="*/ 19 w 21"/>
                <a:gd name="T11" fmla="*/ 0 h 68"/>
                <a:gd name="T12" fmla="*/ 19 w 21"/>
                <a:gd name="T13" fmla="*/ 2 h 68"/>
                <a:gd name="T14" fmla="*/ 10 w 21"/>
                <a:gd name="T15" fmla="*/ 4 h 68"/>
                <a:gd name="T16" fmla="*/ 3 w 21"/>
                <a:gd name="T17" fmla="*/ 12 h 68"/>
                <a:gd name="T18" fmla="*/ 8 w 21"/>
                <a:gd name="T19" fmla="*/ 32 h 68"/>
                <a:gd name="T20" fmla="*/ 6 w 21"/>
                <a:gd name="T21" fmla="*/ 54 h 68"/>
                <a:gd name="T22" fmla="*/ 9 w 21"/>
                <a:gd name="T23" fmla="*/ 64 h 68"/>
                <a:gd name="T24" fmla="*/ 19 w 21"/>
                <a:gd name="T25" fmla="*/ 65 h 68"/>
                <a:gd name="T26" fmla="*/ 20 w 21"/>
                <a:gd name="T27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8">
                  <a:moveTo>
                    <a:pt x="20" y="66"/>
                  </a:moveTo>
                  <a:cubicBezTo>
                    <a:pt x="15" y="68"/>
                    <a:pt x="8" y="67"/>
                    <a:pt x="6" y="62"/>
                  </a:cubicBezTo>
                  <a:cubicBezTo>
                    <a:pt x="4" y="59"/>
                    <a:pt x="4" y="56"/>
                    <a:pt x="5" y="52"/>
                  </a:cubicBezTo>
                  <a:cubicBezTo>
                    <a:pt x="6" y="46"/>
                    <a:pt x="7" y="41"/>
                    <a:pt x="6" y="35"/>
                  </a:cubicBezTo>
                  <a:cubicBezTo>
                    <a:pt x="6" y="26"/>
                    <a:pt x="0" y="17"/>
                    <a:pt x="2" y="8"/>
                  </a:cubicBezTo>
                  <a:cubicBezTo>
                    <a:pt x="4" y="2"/>
                    <a:pt x="14" y="0"/>
                    <a:pt x="19" y="0"/>
                  </a:cubicBezTo>
                  <a:cubicBezTo>
                    <a:pt x="20" y="0"/>
                    <a:pt x="20" y="2"/>
                    <a:pt x="19" y="2"/>
                  </a:cubicBezTo>
                  <a:cubicBezTo>
                    <a:pt x="16" y="2"/>
                    <a:pt x="13" y="3"/>
                    <a:pt x="10" y="4"/>
                  </a:cubicBezTo>
                  <a:cubicBezTo>
                    <a:pt x="6" y="5"/>
                    <a:pt x="3" y="8"/>
                    <a:pt x="3" y="12"/>
                  </a:cubicBezTo>
                  <a:cubicBezTo>
                    <a:pt x="3" y="19"/>
                    <a:pt x="7" y="26"/>
                    <a:pt x="8" y="32"/>
                  </a:cubicBezTo>
                  <a:cubicBezTo>
                    <a:pt x="9" y="40"/>
                    <a:pt x="7" y="47"/>
                    <a:pt x="6" y="54"/>
                  </a:cubicBezTo>
                  <a:cubicBezTo>
                    <a:pt x="6" y="58"/>
                    <a:pt x="6" y="61"/>
                    <a:pt x="9" y="64"/>
                  </a:cubicBezTo>
                  <a:cubicBezTo>
                    <a:pt x="11" y="66"/>
                    <a:pt x="16" y="66"/>
                    <a:pt x="19" y="65"/>
                  </a:cubicBezTo>
                  <a:cubicBezTo>
                    <a:pt x="20" y="64"/>
                    <a:pt x="21" y="66"/>
                    <a:pt x="20" y="6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1336675" y="2941638"/>
              <a:ext cx="30163" cy="139700"/>
            </a:xfrm>
            <a:custGeom>
              <a:avLst/>
              <a:gdLst>
                <a:gd name="T0" fmla="*/ 6 w 8"/>
                <a:gd name="T1" fmla="*/ 36 h 37"/>
                <a:gd name="T2" fmla="*/ 4 w 8"/>
                <a:gd name="T3" fmla="*/ 17 h 37"/>
                <a:gd name="T4" fmla="*/ 3 w 8"/>
                <a:gd name="T5" fmla="*/ 10 h 37"/>
                <a:gd name="T6" fmla="*/ 1 w 8"/>
                <a:gd name="T7" fmla="*/ 2 h 37"/>
                <a:gd name="T8" fmla="*/ 2 w 8"/>
                <a:gd name="T9" fmla="*/ 1 h 37"/>
                <a:gd name="T10" fmla="*/ 5 w 8"/>
                <a:gd name="T11" fmla="*/ 14 h 37"/>
                <a:gd name="T12" fmla="*/ 8 w 8"/>
                <a:gd name="T13" fmla="*/ 36 h 37"/>
                <a:gd name="T14" fmla="*/ 6 w 8"/>
                <a:gd name="T1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7">
                  <a:moveTo>
                    <a:pt x="6" y="36"/>
                  </a:moveTo>
                  <a:cubicBezTo>
                    <a:pt x="6" y="29"/>
                    <a:pt x="5" y="23"/>
                    <a:pt x="4" y="17"/>
                  </a:cubicBezTo>
                  <a:cubicBezTo>
                    <a:pt x="3" y="15"/>
                    <a:pt x="3" y="12"/>
                    <a:pt x="3" y="10"/>
                  </a:cubicBezTo>
                  <a:cubicBezTo>
                    <a:pt x="3" y="8"/>
                    <a:pt x="2" y="3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5" y="3"/>
                    <a:pt x="5" y="10"/>
                    <a:pt x="5" y="14"/>
                  </a:cubicBezTo>
                  <a:cubicBezTo>
                    <a:pt x="6" y="21"/>
                    <a:pt x="8" y="28"/>
                    <a:pt x="8" y="36"/>
                  </a:cubicBezTo>
                  <a:cubicBezTo>
                    <a:pt x="8" y="37"/>
                    <a:pt x="6" y="37"/>
                    <a:pt x="6" y="3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1292225" y="2460625"/>
              <a:ext cx="195263" cy="519113"/>
            </a:xfrm>
            <a:custGeom>
              <a:avLst/>
              <a:gdLst>
                <a:gd name="T0" fmla="*/ 5 w 52"/>
                <a:gd name="T1" fmla="*/ 16 h 138"/>
                <a:gd name="T2" fmla="*/ 5 w 52"/>
                <a:gd name="T3" fmla="*/ 14 h 138"/>
                <a:gd name="T4" fmla="*/ 30 w 52"/>
                <a:gd name="T5" fmla="*/ 0 h 138"/>
                <a:gd name="T6" fmla="*/ 52 w 52"/>
                <a:gd name="T7" fmla="*/ 23 h 138"/>
                <a:gd name="T8" fmla="*/ 52 w 52"/>
                <a:gd name="T9" fmla="*/ 69 h 138"/>
                <a:gd name="T10" fmla="*/ 47 w 52"/>
                <a:gd name="T11" fmla="*/ 128 h 138"/>
                <a:gd name="T12" fmla="*/ 42 w 52"/>
                <a:gd name="T13" fmla="*/ 137 h 138"/>
                <a:gd name="T14" fmla="*/ 29 w 52"/>
                <a:gd name="T15" fmla="*/ 138 h 138"/>
                <a:gd name="T16" fmla="*/ 2 w 52"/>
                <a:gd name="T17" fmla="*/ 135 h 138"/>
                <a:gd name="T18" fmla="*/ 3 w 52"/>
                <a:gd name="T19" fmla="*/ 100 h 138"/>
                <a:gd name="T20" fmla="*/ 3 w 52"/>
                <a:gd name="T21" fmla="*/ 78 h 138"/>
                <a:gd name="T22" fmla="*/ 3 w 52"/>
                <a:gd name="T23" fmla="*/ 48 h 138"/>
                <a:gd name="T24" fmla="*/ 5 w 52"/>
                <a:gd name="T25" fmla="*/ 1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138">
                  <a:moveTo>
                    <a:pt x="5" y="16"/>
                  </a:moveTo>
                  <a:cubicBezTo>
                    <a:pt x="5" y="16"/>
                    <a:pt x="5" y="15"/>
                    <a:pt x="5" y="14"/>
                  </a:cubicBezTo>
                  <a:cubicBezTo>
                    <a:pt x="10" y="5"/>
                    <a:pt x="20" y="0"/>
                    <a:pt x="30" y="0"/>
                  </a:cubicBezTo>
                  <a:cubicBezTo>
                    <a:pt x="45" y="1"/>
                    <a:pt x="51" y="9"/>
                    <a:pt x="52" y="23"/>
                  </a:cubicBezTo>
                  <a:cubicBezTo>
                    <a:pt x="52" y="38"/>
                    <a:pt x="52" y="54"/>
                    <a:pt x="52" y="69"/>
                  </a:cubicBezTo>
                  <a:cubicBezTo>
                    <a:pt x="51" y="91"/>
                    <a:pt x="48" y="106"/>
                    <a:pt x="47" y="128"/>
                  </a:cubicBezTo>
                  <a:cubicBezTo>
                    <a:pt x="47" y="133"/>
                    <a:pt x="48" y="136"/>
                    <a:pt x="42" y="137"/>
                  </a:cubicBezTo>
                  <a:cubicBezTo>
                    <a:pt x="38" y="138"/>
                    <a:pt x="33" y="138"/>
                    <a:pt x="29" y="138"/>
                  </a:cubicBezTo>
                  <a:cubicBezTo>
                    <a:pt x="19" y="138"/>
                    <a:pt x="11" y="136"/>
                    <a:pt x="2" y="135"/>
                  </a:cubicBezTo>
                  <a:cubicBezTo>
                    <a:pt x="1" y="121"/>
                    <a:pt x="3" y="114"/>
                    <a:pt x="3" y="100"/>
                  </a:cubicBezTo>
                  <a:cubicBezTo>
                    <a:pt x="3" y="93"/>
                    <a:pt x="3" y="85"/>
                    <a:pt x="3" y="78"/>
                  </a:cubicBezTo>
                  <a:cubicBezTo>
                    <a:pt x="4" y="68"/>
                    <a:pt x="5" y="58"/>
                    <a:pt x="3" y="48"/>
                  </a:cubicBezTo>
                  <a:cubicBezTo>
                    <a:pt x="2" y="37"/>
                    <a:pt x="0" y="26"/>
                    <a:pt x="5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1333500" y="2732088"/>
              <a:ext cx="14288" cy="14288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2 h 4"/>
                <a:gd name="T4" fmla="*/ 3 w 4"/>
                <a:gd name="T5" fmla="*/ 3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4" y="1"/>
                    <a:pt x="3" y="3"/>
                  </a:cubicBezTo>
                  <a:cubicBezTo>
                    <a:pt x="2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1431925" y="2795588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1363663" y="2894013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1603375" y="2957513"/>
              <a:ext cx="142875" cy="395288"/>
            </a:xfrm>
            <a:custGeom>
              <a:avLst/>
              <a:gdLst>
                <a:gd name="T0" fmla="*/ 29 w 38"/>
                <a:gd name="T1" fmla="*/ 2 h 105"/>
                <a:gd name="T2" fmla="*/ 29 w 38"/>
                <a:gd name="T3" fmla="*/ 14 h 105"/>
                <a:gd name="T4" fmla="*/ 31 w 38"/>
                <a:gd name="T5" fmla="*/ 48 h 105"/>
                <a:gd name="T6" fmla="*/ 32 w 38"/>
                <a:gd name="T7" fmla="*/ 85 h 105"/>
                <a:gd name="T8" fmla="*/ 34 w 38"/>
                <a:gd name="T9" fmla="*/ 96 h 105"/>
                <a:gd name="T10" fmla="*/ 37 w 38"/>
                <a:gd name="T11" fmla="*/ 104 h 105"/>
                <a:gd name="T12" fmla="*/ 32 w 38"/>
                <a:gd name="T13" fmla="*/ 104 h 105"/>
                <a:gd name="T14" fmla="*/ 29 w 38"/>
                <a:gd name="T15" fmla="*/ 103 h 105"/>
                <a:gd name="T16" fmla="*/ 26 w 38"/>
                <a:gd name="T17" fmla="*/ 104 h 105"/>
                <a:gd name="T18" fmla="*/ 23 w 38"/>
                <a:gd name="T19" fmla="*/ 103 h 105"/>
                <a:gd name="T20" fmla="*/ 20 w 38"/>
                <a:gd name="T21" fmla="*/ 103 h 105"/>
                <a:gd name="T22" fmla="*/ 17 w 38"/>
                <a:gd name="T23" fmla="*/ 102 h 105"/>
                <a:gd name="T24" fmla="*/ 14 w 38"/>
                <a:gd name="T25" fmla="*/ 103 h 105"/>
                <a:gd name="T26" fmla="*/ 11 w 38"/>
                <a:gd name="T27" fmla="*/ 102 h 105"/>
                <a:gd name="T28" fmla="*/ 8 w 38"/>
                <a:gd name="T29" fmla="*/ 101 h 105"/>
                <a:gd name="T30" fmla="*/ 6 w 38"/>
                <a:gd name="T31" fmla="*/ 99 h 105"/>
                <a:gd name="T32" fmla="*/ 6 w 38"/>
                <a:gd name="T33" fmla="*/ 96 h 105"/>
                <a:gd name="T34" fmla="*/ 4 w 38"/>
                <a:gd name="T35" fmla="*/ 94 h 105"/>
                <a:gd name="T36" fmla="*/ 2 w 38"/>
                <a:gd name="T37" fmla="*/ 89 h 105"/>
                <a:gd name="T38" fmla="*/ 4 w 38"/>
                <a:gd name="T39" fmla="*/ 74 h 105"/>
                <a:gd name="T40" fmla="*/ 2 w 38"/>
                <a:gd name="T41" fmla="*/ 56 h 105"/>
                <a:gd name="T42" fmla="*/ 0 w 38"/>
                <a:gd name="T43" fmla="*/ 42 h 105"/>
                <a:gd name="T44" fmla="*/ 8 w 38"/>
                <a:gd name="T45" fmla="*/ 32 h 105"/>
                <a:gd name="T46" fmla="*/ 7 w 38"/>
                <a:gd name="T47" fmla="*/ 21 h 105"/>
                <a:gd name="T48" fmla="*/ 5 w 38"/>
                <a:gd name="T49" fmla="*/ 6 h 105"/>
                <a:gd name="T50" fmla="*/ 4 w 38"/>
                <a:gd name="T51" fmla="*/ 0 h 105"/>
                <a:gd name="T52" fmla="*/ 29 w 38"/>
                <a:gd name="T53" fmla="*/ 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105">
                  <a:moveTo>
                    <a:pt x="29" y="2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85"/>
                    <a:pt x="32" y="93"/>
                    <a:pt x="34" y="96"/>
                  </a:cubicBezTo>
                  <a:cubicBezTo>
                    <a:pt x="37" y="100"/>
                    <a:pt x="38" y="103"/>
                    <a:pt x="37" y="104"/>
                  </a:cubicBezTo>
                  <a:cubicBezTo>
                    <a:pt x="36" y="105"/>
                    <a:pt x="34" y="105"/>
                    <a:pt x="32" y="104"/>
                  </a:cubicBezTo>
                  <a:cubicBezTo>
                    <a:pt x="31" y="103"/>
                    <a:pt x="29" y="103"/>
                    <a:pt x="29" y="103"/>
                  </a:cubicBezTo>
                  <a:cubicBezTo>
                    <a:pt x="29" y="103"/>
                    <a:pt x="27" y="104"/>
                    <a:pt x="26" y="104"/>
                  </a:cubicBezTo>
                  <a:cubicBezTo>
                    <a:pt x="24" y="104"/>
                    <a:pt x="23" y="103"/>
                    <a:pt x="23" y="103"/>
                  </a:cubicBezTo>
                  <a:cubicBezTo>
                    <a:pt x="23" y="103"/>
                    <a:pt x="21" y="104"/>
                    <a:pt x="20" y="103"/>
                  </a:cubicBezTo>
                  <a:cubicBezTo>
                    <a:pt x="18" y="103"/>
                    <a:pt x="17" y="102"/>
                    <a:pt x="17" y="102"/>
                  </a:cubicBezTo>
                  <a:cubicBezTo>
                    <a:pt x="17" y="102"/>
                    <a:pt x="16" y="104"/>
                    <a:pt x="14" y="103"/>
                  </a:cubicBezTo>
                  <a:cubicBezTo>
                    <a:pt x="13" y="103"/>
                    <a:pt x="11" y="102"/>
                    <a:pt x="11" y="102"/>
                  </a:cubicBezTo>
                  <a:cubicBezTo>
                    <a:pt x="11" y="102"/>
                    <a:pt x="9" y="102"/>
                    <a:pt x="8" y="101"/>
                  </a:cubicBezTo>
                  <a:cubicBezTo>
                    <a:pt x="6" y="100"/>
                    <a:pt x="6" y="101"/>
                    <a:pt x="6" y="99"/>
                  </a:cubicBezTo>
                  <a:cubicBezTo>
                    <a:pt x="5" y="97"/>
                    <a:pt x="5" y="97"/>
                    <a:pt x="6" y="96"/>
                  </a:cubicBezTo>
                  <a:cubicBezTo>
                    <a:pt x="6" y="96"/>
                    <a:pt x="5" y="94"/>
                    <a:pt x="4" y="94"/>
                  </a:cubicBezTo>
                  <a:cubicBezTo>
                    <a:pt x="4" y="93"/>
                    <a:pt x="2" y="89"/>
                    <a:pt x="2" y="89"/>
                  </a:cubicBezTo>
                  <a:cubicBezTo>
                    <a:pt x="2" y="88"/>
                    <a:pt x="3" y="79"/>
                    <a:pt x="4" y="74"/>
                  </a:cubicBezTo>
                  <a:cubicBezTo>
                    <a:pt x="5" y="68"/>
                    <a:pt x="4" y="60"/>
                    <a:pt x="2" y="56"/>
                  </a:cubicBezTo>
                  <a:cubicBezTo>
                    <a:pt x="0" y="51"/>
                    <a:pt x="0" y="45"/>
                    <a:pt x="0" y="42"/>
                  </a:cubicBezTo>
                  <a:cubicBezTo>
                    <a:pt x="0" y="39"/>
                    <a:pt x="1" y="34"/>
                    <a:pt x="8" y="32"/>
                  </a:cubicBezTo>
                  <a:cubicBezTo>
                    <a:pt x="8" y="32"/>
                    <a:pt x="8" y="23"/>
                    <a:pt x="7" y="21"/>
                  </a:cubicBezTo>
                  <a:cubicBezTo>
                    <a:pt x="7" y="19"/>
                    <a:pt x="5" y="6"/>
                    <a:pt x="5" y="6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1701800" y="2941638"/>
              <a:ext cx="49213" cy="422275"/>
            </a:xfrm>
            <a:custGeom>
              <a:avLst/>
              <a:gdLst>
                <a:gd name="T0" fmla="*/ 3 w 13"/>
                <a:gd name="T1" fmla="*/ 1 h 112"/>
                <a:gd name="T2" fmla="*/ 4 w 13"/>
                <a:gd name="T3" fmla="*/ 12 h 112"/>
                <a:gd name="T4" fmla="*/ 4 w 13"/>
                <a:gd name="T5" fmla="*/ 25 h 112"/>
                <a:gd name="T6" fmla="*/ 6 w 13"/>
                <a:gd name="T7" fmla="*/ 53 h 112"/>
                <a:gd name="T8" fmla="*/ 6 w 13"/>
                <a:gd name="T9" fmla="*/ 81 h 112"/>
                <a:gd name="T10" fmla="*/ 7 w 13"/>
                <a:gd name="T11" fmla="*/ 93 h 112"/>
                <a:gd name="T12" fmla="*/ 13 w 13"/>
                <a:gd name="T13" fmla="*/ 106 h 112"/>
                <a:gd name="T14" fmla="*/ 13 w 13"/>
                <a:gd name="T15" fmla="*/ 106 h 112"/>
                <a:gd name="T16" fmla="*/ 0 w 13"/>
                <a:gd name="T17" fmla="*/ 105 h 112"/>
                <a:gd name="T18" fmla="*/ 1 w 13"/>
                <a:gd name="T19" fmla="*/ 104 h 112"/>
                <a:gd name="T20" fmla="*/ 6 w 13"/>
                <a:gd name="T21" fmla="*/ 108 h 112"/>
                <a:gd name="T22" fmla="*/ 10 w 13"/>
                <a:gd name="T23" fmla="*/ 104 h 112"/>
                <a:gd name="T24" fmla="*/ 5 w 13"/>
                <a:gd name="T25" fmla="*/ 95 h 112"/>
                <a:gd name="T26" fmla="*/ 4 w 13"/>
                <a:gd name="T27" fmla="*/ 64 h 112"/>
                <a:gd name="T28" fmla="*/ 3 w 13"/>
                <a:gd name="T29" fmla="*/ 33 h 112"/>
                <a:gd name="T30" fmla="*/ 2 w 13"/>
                <a:gd name="T31" fmla="*/ 18 h 112"/>
                <a:gd name="T32" fmla="*/ 2 w 13"/>
                <a:gd name="T33" fmla="*/ 2 h 112"/>
                <a:gd name="T34" fmla="*/ 3 w 13"/>
                <a:gd name="T35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12">
                  <a:moveTo>
                    <a:pt x="3" y="1"/>
                  </a:moveTo>
                  <a:cubicBezTo>
                    <a:pt x="4" y="5"/>
                    <a:pt x="4" y="8"/>
                    <a:pt x="4" y="12"/>
                  </a:cubicBezTo>
                  <a:cubicBezTo>
                    <a:pt x="4" y="17"/>
                    <a:pt x="4" y="21"/>
                    <a:pt x="4" y="25"/>
                  </a:cubicBezTo>
                  <a:cubicBezTo>
                    <a:pt x="5" y="35"/>
                    <a:pt x="6" y="44"/>
                    <a:pt x="6" y="53"/>
                  </a:cubicBezTo>
                  <a:cubicBezTo>
                    <a:pt x="6" y="62"/>
                    <a:pt x="6" y="71"/>
                    <a:pt x="6" y="81"/>
                  </a:cubicBezTo>
                  <a:cubicBezTo>
                    <a:pt x="7" y="85"/>
                    <a:pt x="6" y="89"/>
                    <a:pt x="7" y="93"/>
                  </a:cubicBezTo>
                  <a:cubicBezTo>
                    <a:pt x="7" y="98"/>
                    <a:pt x="10" y="101"/>
                    <a:pt x="13" y="106"/>
                  </a:cubicBezTo>
                  <a:cubicBezTo>
                    <a:pt x="13" y="106"/>
                    <a:pt x="13" y="106"/>
                    <a:pt x="13" y="106"/>
                  </a:cubicBezTo>
                  <a:cubicBezTo>
                    <a:pt x="10" y="112"/>
                    <a:pt x="2" y="110"/>
                    <a:pt x="0" y="105"/>
                  </a:cubicBezTo>
                  <a:cubicBezTo>
                    <a:pt x="0" y="104"/>
                    <a:pt x="1" y="103"/>
                    <a:pt x="1" y="104"/>
                  </a:cubicBezTo>
                  <a:cubicBezTo>
                    <a:pt x="2" y="106"/>
                    <a:pt x="4" y="107"/>
                    <a:pt x="6" y="108"/>
                  </a:cubicBezTo>
                  <a:cubicBezTo>
                    <a:pt x="9" y="109"/>
                    <a:pt x="12" y="107"/>
                    <a:pt x="10" y="104"/>
                  </a:cubicBezTo>
                  <a:cubicBezTo>
                    <a:pt x="8" y="101"/>
                    <a:pt x="6" y="99"/>
                    <a:pt x="5" y="95"/>
                  </a:cubicBezTo>
                  <a:cubicBezTo>
                    <a:pt x="4" y="85"/>
                    <a:pt x="5" y="74"/>
                    <a:pt x="4" y="64"/>
                  </a:cubicBezTo>
                  <a:cubicBezTo>
                    <a:pt x="4" y="54"/>
                    <a:pt x="4" y="43"/>
                    <a:pt x="3" y="33"/>
                  </a:cubicBezTo>
                  <a:cubicBezTo>
                    <a:pt x="3" y="28"/>
                    <a:pt x="2" y="23"/>
                    <a:pt x="2" y="18"/>
                  </a:cubicBezTo>
                  <a:cubicBezTo>
                    <a:pt x="2" y="12"/>
                    <a:pt x="3" y="7"/>
                    <a:pt x="2" y="2"/>
                  </a:cubicBezTo>
                  <a:cubicBezTo>
                    <a:pt x="1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1687513" y="3330575"/>
              <a:ext cx="36513" cy="25400"/>
            </a:xfrm>
            <a:custGeom>
              <a:avLst/>
              <a:gdLst>
                <a:gd name="T0" fmla="*/ 9 w 10"/>
                <a:gd name="T1" fmla="*/ 5 h 7"/>
                <a:gd name="T2" fmla="*/ 0 w 10"/>
                <a:gd name="T3" fmla="*/ 1 h 7"/>
                <a:gd name="T4" fmla="*/ 1 w 10"/>
                <a:gd name="T5" fmla="*/ 1 h 7"/>
                <a:gd name="T6" fmla="*/ 9 w 10"/>
                <a:gd name="T7" fmla="*/ 3 h 7"/>
                <a:gd name="T8" fmla="*/ 9 w 1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5"/>
                  </a:moveTo>
                  <a:cubicBezTo>
                    <a:pt x="5" y="6"/>
                    <a:pt x="0" y="7"/>
                    <a:pt x="0" y="1"/>
                  </a:cubicBezTo>
                  <a:cubicBezTo>
                    <a:pt x="0" y="0"/>
                    <a:pt x="1" y="0"/>
                    <a:pt x="1" y="1"/>
                  </a:cubicBezTo>
                  <a:cubicBezTo>
                    <a:pt x="2" y="5"/>
                    <a:pt x="6" y="4"/>
                    <a:pt x="9" y="3"/>
                  </a:cubicBezTo>
                  <a:cubicBezTo>
                    <a:pt x="10" y="3"/>
                    <a:pt x="10" y="4"/>
                    <a:pt x="9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1663700" y="3325813"/>
              <a:ext cx="34925" cy="26988"/>
            </a:xfrm>
            <a:custGeom>
              <a:avLst/>
              <a:gdLst>
                <a:gd name="T0" fmla="*/ 8 w 9"/>
                <a:gd name="T1" fmla="*/ 5 h 7"/>
                <a:gd name="T2" fmla="*/ 2 w 9"/>
                <a:gd name="T3" fmla="*/ 6 h 7"/>
                <a:gd name="T4" fmla="*/ 1 w 9"/>
                <a:gd name="T5" fmla="*/ 1 h 7"/>
                <a:gd name="T6" fmla="*/ 2 w 9"/>
                <a:gd name="T7" fmla="*/ 2 h 7"/>
                <a:gd name="T8" fmla="*/ 3 w 9"/>
                <a:gd name="T9" fmla="*/ 4 h 7"/>
                <a:gd name="T10" fmla="*/ 7 w 9"/>
                <a:gd name="T11" fmla="*/ 3 h 7"/>
                <a:gd name="T12" fmla="*/ 8 w 9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6" y="6"/>
                    <a:pt x="4" y="7"/>
                    <a:pt x="2" y="6"/>
                  </a:cubicBezTo>
                  <a:cubicBezTo>
                    <a:pt x="0" y="5"/>
                    <a:pt x="0" y="2"/>
                    <a:pt x="1" y="1"/>
                  </a:cubicBezTo>
                  <a:cubicBezTo>
                    <a:pt x="2" y="0"/>
                    <a:pt x="3" y="1"/>
                    <a:pt x="2" y="2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4" y="5"/>
                    <a:pt x="6" y="4"/>
                    <a:pt x="7" y="3"/>
                  </a:cubicBezTo>
                  <a:cubicBezTo>
                    <a:pt x="8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1641475" y="3322638"/>
              <a:ext cx="33338" cy="25400"/>
            </a:xfrm>
            <a:custGeom>
              <a:avLst/>
              <a:gdLst>
                <a:gd name="T0" fmla="*/ 8 w 9"/>
                <a:gd name="T1" fmla="*/ 5 h 7"/>
                <a:gd name="T2" fmla="*/ 2 w 9"/>
                <a:gd name="T3" fmla="*/ 6 h 7"/>
                <a:gd name="T4" fmla="*/ 1 w 9"/>
                <a:gd name="T5" fmla="*/ 1 h 7"/>
                <a:gd name="T6" fmla="*/ 3 w 9"/>
                <a:gd name="T7" fmla="*/ 2 h 7"/>
                <a:gd name="T8" fmla="*/ 3 w 9"/>
                <a:gd name="T9" fmla="*/ 5 h 7"/>
                <a:gd name="T10" fmla="*/ 7 w 9"/>
                <a:gd name="T11" fmla="*/ 4 h 7"/>
                <a:gd name="T12" fmla="*/ 8 w 9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8" y="5"/>
                  </a:moveTo>
                  <a:cubicBezTo>
                    <a:pt x="7" y="7"/>
                    <a:pt x="5" y="7"/>
                    <a:pt x="2" y="6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2" y="0"/>
                    <a:pt x="3" y="2"/>
                    <a:pt x="3" y="2"/>
                  </a:cubicBezTo>
                  <a:cubicBezTo>
                    <a:pt x="2" y="3"/>
                    <a:pt x="2" y="4"/>
                    <a:pt x="3" y="5"/>
                  </a:cubicBezTo>
                  <a:cubicBezTo>
                    <a:pt x="5" y="5"/>
                    <a:pt x="6" y="5"/>
                    <a:pt x="7" y="4"/>
                  </a:cubicBezTo>
                  <a:cubicBezTo>
                    <a:pt x="8" y="3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1619250" y="3311525"/>
              <a:ext cx="38100" cy="33338"/>
            </a:xfrm>
            <a:custGeom>
              <a:avLst/>
              <a:gdLst>
                <a:gd name="T0" fmla="*/ 9 w 10"/>
                <a:gd name="T1" fmla="*/ 8 h 9"/>
                <a:gd name="T2" fmla="*/ 2 w 10"/>
                <a:gd name="T3" fmla="*/ 7 h 9"/>
                <a:gd name="T4" fmla="*/ 2 w 10"/>
                <a:gd name="T5" fmla="*/ 1 h 9"/>
                <a:gd name="T6" fmla="*/ 3 w 10"/>
                <a:gd name="T7" fmla="*/ 2 h 9"/>
                <a:gd name="T8" fmla="*/ 3 w 10"/>
                <a:gd name="T9" fmla="*/ 6 h 9"/>
                <a:gd name="T10" fmla="*/ 8 w 10"/>
                <a:gd name="T11" fmla="*/ 6 h 9"/>
                <a:gd name="T12" fmla="*/ 9 w 10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9" y="8"/>
                  </a:moveTo>
                  <a:cubicBezTo>
                    <a:pt x="7" y="9"/>
                    <a:pt x="4" y="9"/>
                    <a:pt x="2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2" y="0"/>
                    <a:pt x="4" y="1"/>
                    <a:pt x="3" y="2"/>
                  </a:cubicBezTo>
                  <a:cubicBezTo>
                    <a:pt x="1" y="3"/>
                    <a:pt x="2" y="5"/>
                    <a:pt x="3" y="6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9" y="6"/>
                    <a:pt x="10" y="7"/>
                    <a:pt x="9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1592263" y="3070225"/>
              <a:ext cx="76200" cy="255588"/>
            </a:xfrm>
            <a:custGeom>
              <a:avLst/>
              <a:gdLst>
                <a:gd name="T0" fmla="*/ 20 w 20"/>
                <a:gd name="T1" fmla="*/ 66 h 68"/>
                <a:gd name="T2" fmla="*/ 6 w 20"/>
                <a:gd name="T3" fmla="*/ 62 h 68"/>
                <a:gd name="T4" fmla="*/ 5 w 20"/>
                <a:gd name="T5" fmla="*/ 52 h 68"/>
                <a:gd name="T6" fmla="*/ 6 w 20"/>
                <a:gd name="T7" fmla="*/ 35 h 68"/>
                <a:gd name="T8" fmla="*/ 2 w 20"/>
                <a:gd name="T9" fmla="*/ 8 h 68"/>
                <a:gd name="T10" fmla="*/ 19 w 20"/>
                <a:gd name="T11" fmla="*/ 0 h 68"/>
                <a:gd name="T12" fmla="*/ 19 w 20"/>
                <a:gd name="T13" fmla="*/ 2 h 68"/>
                <a:gd name="T14" fmla="*/ 10 w 20"/>
                <a:gd name="T15" fmla="*/ 4 h 68"/>
                <a:gd name="T16" fmla="*/ 3 w 20"/>
                <a:gd name="T17" fmla="*/ 12 h 68"/>
                <a:gd name="T18" fmla="*/ 8 w 20"/>
                <a:gd name="T19" fmla="*/ 32 h 68"/>
                <a:gd name="T20" fmla="*/ 6 w 20"/>
                <a:gd name="T21" fmla="*/ 54 h 68"/>
                <a:gd name="T22" fmla="*/ 9 w 20"/>
                <a:gd name="T23" fmla="*/ 64 h 68"/>
                <a:gd name="T24" fmla="*/ 19 w 20"/>
                <a:gd name="T25" fmla="*/ 65 h 68"/>
                <a:gd name="T26" fmla="*/ 20 w 20"/>
                <a:gd name="T27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68">
                  <a:moveTo>
                    <a:pt x="20" y="66"/>
                  </a:moveTo>
                  <a:cubicBezTo>
                    <a:pt x="15" y="68"/>
                    <a:pt x="8" y="67"/>
                    <a:pt x="6" y="62"/>
                  </a:cubicBezTo>
                  <a:cubicBezTo>
                    <a:pt x="4" y="59"/>
                    <a:pt x="4" y="56"/>
                    <a:pt x="5" y="52"/>
                  </a:cubicBezTo>
                  <a:cubicBezTo>
                    <a:pt x="6" y="46"/>
                    <a:pt x="7" y="41"/>
                    <a:pt x="6" y="35"/>
                  </a:cubicBezTo>
                  <a:cubicBezTo>
                    <a:pt x="6" y="26"/>
                    <a:pt x="0" y="17"/>
                    <a:pt x="2" y="8"/>
                  </a:cubicBezTo>
                  <a:cubicBezTo>
                    <a:pt x="4" y="2"/>
                    <a:pt x="14" y="0"/>
                    <a:pt x="19" y="0"/>
                  </a:cubicBezTo>
                  <a:cubicBezTo>
                    <a:pt x="20" y="0"/>
                    <a:pt x="20" y="2"/>
                    <a:pt x="19" y="2"/>
                  </a:cubicBezTo>
                  <a:cubicBezTo>
                    <a:pt x="16" y="2"/>
                    <a:pt x="13" y="3"/>
                    <a:pt x="10" y="4"/>
                  </a:cubicBezTo>
                  <a:cubicBezTo>
                    <a:pt x="5" y="5"/>
                    <a:pt x="3" y="8"/>
                    <a:pt x="3" y="12"/>
                  </a:cubicBezTo>
                  <a:cubicBezTo>
                    <a:pt x="3" y="19"/>
                    <a:pt x="7" y="26"/>
                    <a:pt x="8" y="32"/>
                  </a:cubicBezTo>
                  <a:cubicBezTo>
                    <a:pt x="9" y="40"/>
                    <a:pt x="7" y="47"/>
                    <a:pt x="6" y="54"/>
                  </a:cubicBezTo>
                  <a:cubicBezTo>
                    <a:pt x="6" y="58"/>
                    <a:pt x="6" y="61"/>
                    <a:pt x="9" y="64"/>
                  </a:cubicBezTo>
                  <a:cubicBezTo>
                    <a:pt x="11" y="66"/>
                    <a:pt x="16" y="66"/>
                    <a:pt x="19" y="65"/>
                  </a:cubicBezTo>
                  <a:cubicBezTo>
                    <a:pt x="20" y="64"/>
                    <a:pt x="20" y="66"/>
                    <a:pt x="20" y="6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1608138" y="2941638"/>
              <a:ext cx="30163" cy="139700"/>
            </a:xfrm>
            <a:custGeom>
              <a:avLst/>
              <a:gdLst>
                <a:gd name="T0" fmla="*/ 6 w 8"/>
                <a:gd name="T1" fmla="*/ 36 h 37"/>
                <a:gd name="T2" fmla="*/ 4 w 8"/>
                <a:gd name="T3" fmla="*/ 17 h 37"/>
                <a:gd name="T4" fmla="*/ 3 w 8"/>
                <a:gd name="T5" fmla="*/ 10 h 37"/>
                <a:gd name="T6" fmla="*/ 1 w 8"/>
                <a:gd name="T7" fmla="*/ 2 h 37"/>
                <a:gd name="T8" fmla="*/ 2 w 8"/>
                <a:gd name="T9" fmla="*/ 1 h 37"/>
                <a:gd name="T10" fmla="*/ 5 w 8"/>
                <a:gd name="T11" fmla="*/ 14 h 37"/>
                <a:gd name="T12" fmla="*/ 8 w 8"/>
                <a:gd name="T13" fmla="*/ 36 h 37"/>
                <a:gd name="T14" fmla="*/ 6 w 8"/>
                <a:gd name="T15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7">
                  <a:moveTo>
                    <a:pt x="6" y="36"/>
                  </a:moveTo>
                  <a:cubicBezTo>
                    <a:pt x="6" y="29"/>
                    <a:pt x="5" y="23"/>
                    <a:pt x="4" y="17"/>
                  </a:cubicBezTo>
                  <a:cubicBezTo>
                    <a:pt x="3" y="15"/>
                    <a:pt x="3" y="12"/>
                    <a:pt x="3" y="10"/>
                  </a:cubicBezTo>
                  <a:cubicBezTo>
                    <a:pt x="3" y="8"/>
                    <a:pt x="2" y="3"/>
                    <a:pt x="1" y="2"/>
                  </a:cubicBezTo>
                  <a:cubicBezTo>
                    <a:pt x="0" y="1"/>
                    <a:pt x="1" y="0"/>
                    <a:pt x="2" y="1"/>
                  </a:cubicBezTo>
                  <a:cubicBezTo>
                    <a:pt x="5" y="3"/>
                    <a:pt x="4" y="10"/>
                    <a:pt x="5" y="14"/>
                  </a:cubicBezTo>
                  <a:cubicBezTo>
                    <a:pt x="6" y="21"/>
                    <a:pt x="8" y="28"/>
                    <a:pt x="8" y="36"/>
                  </a:cubicBezTo>
                  <a:cubicBezTo>
                    <a:pt x="8" y="37"/>
                    <a:pt x="6" y="37"/>
                    <a:pt x="6" y="3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984250" y="2359025"/>
              <a:ext cx="774700" cy="620713"/>
            </a:xfrm>
            <a:custGeom>
              <a:avLst/>
              <a:gdLst>
                <a:gd name="T0" fmla="*/ 56 w 206"/>
                <a:gd name="T1" fmla="*/ 3 h 165"/>
                <a:gd name="T2" fmla="*/ 86 w 206"/>
                <a:gd name="T3" fmla="*/ 6 h 165"/>
                <a:gd name="T4" fmla="*/ 117 w 206"/>
                <a:gd name="T5" fmla="*/ 14 h 165"/>
                <a:gd name="T6" fmla="*/ 144 w 206"/>
                <a:gd name="T7" fmla="*/ 17 h 165"/>
                <a:gd name="T8" fmla="*/ 200 w 206"/>
                <a:gd name="T9" fmla="*/ 29 h 165"/>
                <a:gd name="T10" fmla="*/ 206 w 206"/>
                <a:gd name="T11" fmla="*/ 50 h 165"/>
                <a:gd name="T12" fmla="*/ 206 w 206"/>
                <a:gd name="T13" fmla="*/ 96 h 165"/>
                <a:gd name="T14" fmla="*/ 201 w 206"/>
                <a:gd name="T15" fmla="*/ 155 h 165"/>
                <a:gd name="T16" fmla="*/ 196 w 206"/>
                <a:gd name="T17" fmla="*/ 164 h 165"/>
                <a:gd name="T18" fmla="*/ 183 w 206"/>
                <a:gd name="T19" fmla="*/ 165 h 165"/>
                <a:gd name="T20" fmla="*/ 156 w 206"/>
                <a:gd name="T21" fmla="*/ 163 h 165"/>
                <a:gd name="T22" fmla="*/ 157 w 206"/>
                <a:gd name="T23" fmla="*/ 127 h 165"/>
                <a:gd name="T24" fmla="*/ 157 w 206"/>
                <a:gd name="T25" fmla="*/ 105 h 165"/>
                <a:gd name="T26" fmla="*/ 158 w 206"/>
                <a:gd name="T27" fmla="*/ 93 h 165"/>
                <a:gd name="T28" fmla="*/ 153 w 206"/>
                <a:gd name="T29" fmla="*/ 84 h 165"/>
                <a:gd name="T30" fmla="*/ 114 w 206"/>
                <a:gd name="T31" fmla="*/ 84 h 165"/>
                <a:gd name="T32" fmla="*/ 74 w 206"/>
                <a:gd name="T33" fmla="*/ 85 h 165"/>
                <a:gd name="T34" fmla="*/ 42 w 206"/>
                <a:gd name="T35" fmla="*/ 83 h 165"/>
                <a:gd name="T36" fmla="*/ 25 w 206"/>
                <a:gd name="T37" fmla="*/ 82 h 165"/>
                <a:gd name="T38" fmla="*/ 5 w 206"/>
                <a:gd name="T39" fmla="*/ 65 h 165"/>
                <a:gd name="T40" fmla="*/ 2 w 206"/>
                <a:gd name="T41" fmla="*/ 28 h 165"/>
                <a:gd name="T42" fmla="*/ 25 w 206"/>
                <a:gd name="T43" fmla="*/ 3 h 165"/>
                <a:gd name="T44" fmla="*/ 56 w 206"/>
                <a:gd name="T45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6" h="165">
                  <a:moveTo>
                    <a:pt x="56" y="3"/>
                  </a:moveTo>
                  <a:cubicBezTo>
                    <a:pt x="66" y="4"/>
                    <a:pt x="76" y="6"/>
                    <a:pt x="86" y="6"/>
                  </a:cubicBezTo>
                  <a:cubicBezTo>
                    <a:pt x="97" y="6"/>
                    <a:pt x="106" y="13"/>
                    <a:pt x="117" y="14"/>
                  </a:cubicBezTo>
                  <a:cubicBezTo>
                    <a:pt x="126" y="16"/>
                    <a:pt x="135" y="16"/>
                    <a:pt x="144" y="17"/>
                  </a:cubicBezTo>
                  <a:cubicBezTo>
                    <a:pt x="162" y="19"/>
                    <a:pt x="185" y="16"/>
                    <a:pt x="200" y="29"/>
                  </a:cubicBezTo>
                  <a:cubicBezTo>
                    <a:pt x="206" y="34"/>
                    <a:pt x="205" y="42"/>
                    <a:pt x="206" y="50"/>
                  </a:cubicBezTo>
                  <a:cubicBezTo>
                    <a:pt x="206" y="65"/>
                    <a:pt x="206" y="81"/>
                    <a:pt x="206" y="96"/>
                  </a:cubicBezTo>
                  <a:cubicBezTo>
                    <a:pt x="205" y="118"/>
                    <a:pt x="202" y="133"/>
                    <a:pt x="201" y="155"/>
                  </a:cubicBezTo>
                  <a:cubicBezTo>
                    <a:pt x="201" y="160"/>
                    <a:pt x="202" y="163"/>
                    <a:pt x="196" y="164"/>
                  </a:cubicBezTo>
                  <a:cubicBezTo>
                    <a:pt x="192" y="165"/>
                    <a:pt x="187" y="165"/>
                    <a:pt x="183" y="165"/>
                  </a:cubicBezTo>
                  <a:cubicBezTo>
                    <a:pt x="173" y="165"/>
                    <a:pt x="165" y="163"/>
                    <a:pt x="156" y="163"/>
                  </a:cubicBezTo>
                  <a:cubicBezTo>
                    <a:pt x="155" y="148"/>
                    <a:pt x="157" y="141"/>
                    <a:pt x="157" y="127"/>
                  </a:cubicBezTo>
                  <a:cubicBezTo>
                    <a:pt x="157" y="120"/>
                    <a:pt x="157" y="112"/>
                    <a:pt x="157" y="105"/>
                  </a:cubicBezTo>
                  <a:cubicBezTo>
                    <a:pt x="157" y="101"/>
                    <a:pt x="158" y="97"/>
                    <a:pt x="158" y="93"/>
                  </a:cubicBezTo>
                  <a:cubicBezTo>
                    <a:pt x="158" y="87"/>
                    <a:pt x="158" y="85"/>
                    <a:pt x="153" y="84"/>
                  </a:cubicBezTo>
                  <a:cubicBezTo>
                    <a:pt x="140" y="82"/>
                    <a:pt x="127" y="85"/>
                    <a:pt x="114" y="84"/>
                  </a:cubicBezTo>
                  <a:cubicBezTo>
                    <a:pt x="101" y="82"/>
                    <a:pt x="87" y="84"/>
                    <a:pt x="74" y="85"/>
                  </a:cubicBezTo>
                  <a:cubicBezTo>
                    <a:pt x="63" y="85"/>
                    <a:pt x="53" y="84"/>
                    <a:pt x="42" y="83"/>
                  </a:cubicBezTo>
                  <a:cubicBezTo>
                    <a:pt x="36" y="83"/>
                    <a:pt x="31" y="83"/>
                    <a:pt x="25" y="82"/>
                  </a:cubicBezTo>
                  <a:cubicBezTo>
                    <a:pt x="17" y="80"/>
                    <a:pt x="8" y="73"/>
                    <a:pt x="5" y="65"/>
                  </a:cubicBezTo>
                  <a:cubicBezTo>
                    <a:pt x="0" y="54"/>
                    <a:pt x="0" y="40"/>
                    <a:pt x="2" y="28"/>
                  </a:cubicBezTo>
                  <a:cubicBezTo>
                    <a:pt x="5" y="15"/>
                    <a:pt x="8" y="0"/>
                    <a:pt x="25" y="3"/>
                  </a:cubicBezTo>
                  <a:cubicBezTo>
                    <a:pt x="36" y="4"/>
                    <a:pt x="46" y="3"/>
                    <a:pt x="56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1435100" y="2460625"/>
              <a:ext cx="14288" cy="15875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1 h 4"/>
                <a:gd name="T4" fmla="*/ 3 w 4"/>
                <a:gd name="T5" fmla="*/ 3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4" y="1"/>
                    <a:pt x="3" y="3"/>
                  </a:cubicBezTo>
                  <a:cubicBezTo>
                    <a:pt x="2" y="4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1531938" y="2532063"/>
              <a:ext cx="15875" cy="15875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2 h 4"/>
                <a:gd name="T4" fmla="*/ 3 w 4"/>
                <a:gd name="T5" fmla="*/ 3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2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1657350" y="2487613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1690688" y="2633663"/>
              <a:ext cx="14288" cy="15875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2 h 4"/>
                <a:gd name="T4" fmla="*/ 2 w 4"/>
                <a:gd name="T5" fmla="*/ 3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0"/>
                    <a:pt x="4" y="1"/>
                    <a:pt x="2" y="3"/>
                  </a:cubicBezTo>
                  <a:cubicBezTo>
                    <a:pt x="2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1600200" y="2619375"/>
              <a:ext cx="15875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42"/>
            <p:cNvSpPr/>
            <p:nvPr/>
          </p:nvSpPr>
          <p:spPr bwMode="auto">
            <a:xfrm>
              <a:off x="1603375" y="2732088"/>
              <a:ext cx="15875" cy="14288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2 h 4"/>
                <a:gd name="T4" fmla="*/ 2 w 4"/>
                <a:gd name="T5" fmla="*/ 3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4" y="1"/>
                    <a:pt x="2" y="3"/>
                  </a:cubicBezTo>
                  <a:cubicBezTo>
                    <a:pt x="2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43"/>
            <p:cNvSpPr/>
            <p:nvPr/>
          </p:nvSpPr>
          <p:spPr bwMode="auto">
            <a:xfrm>
              <a:off x="1701800" y="2795588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1633538" y="2894013"/>
              <a:ext cx="15875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1435100" y="2603500"/>
              <a:ext cx="14288" cy="15875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" name="Freeform 46"/>
            <p:cNvSpPr/>
            <p:nvPr/>
          </p:nvSpPr>
          <p:spPr bwMode="auto">
            <a:xfrm>
              <a:off x="1311275" y="2520950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1246188" y="2614613"/>
              <a:ext cx="15875" cy="15875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2 h 4"/>
                <a:gd name="T4" fmla="*/ 2 w 4"/>
                <a:gd name="T5" fmla="*/ 3 h 4"/>
                <a:gd name="T6" fmla="*/ 0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0" y="0"/>
                    <a:pt x="4" y="1"/>
                    <a:pt x="2" y="3"/>
                  </a:cubicBezTo>
                  <a:cubicBezTo>
                    <a:pt x="2" y="4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1141413" y="2636838"/>
              <a:ext cx="15875" cy="12700"/>
            </a:xfrm>
            <a:custGeom>
              <a:avLst/>
              <a:gdLst>
                <a:gd name="T0" fmla="*/ 1 w 4"/>
                <a:gd name="T1" fmla="*/ 3 h 3"/>
                <a:gd name="T2" fmla="*/ 0 w 4"/>
                <a:gd name="T3" fmla="*/ 1 h 3"/>
                <a:gd name="T4" fmla="*/ 3 w 4"/>
                <a:gd name="T5" fmla="*/ 2 h 3"/>
                <a:gd name="T6" fmla="*/ 1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4" y="0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1193800" y="2482850"/>
              <a:ext cx="15875" cy="15875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1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2" y="4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1116013" y="2540000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1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1" y="3"/>
                    <a:pt x="0" y="2"/>
                    <a:pt x="1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3" y="4"/>
                    <a:pt x="2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1033463" y="2449513"/>
              <a:ext cx="14288" cy="14288"/>
            </a:xfrm>
            <a:custGeom>
              <a:avLst/>
              <a:gdLst>
                <a:gd name="T0" fmla="*/ 1 w 4"/>
                <a:gd name="T1" fmla="*/ 3 h 4"/>
                <a:gd name="T2" fmla="*/ 0 w 4"/>
                <a:gd name="T3" fmla="*/ 2 h 4"/>
                <a:gd name="T4" fmla="*/ 3 w 4"/>
                <a:gd name="T5" fmla="*/ 3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0" y="3"/>
                    <a:pt x="0" y="2"/>
                    <a:pt x="0" y="2"/>
                  </a:cubicBezTo>
                  <a:cubicBezTo>
                    <a:pt x="1" y="0"/>
                    <a:pt x="4" y="1"/>
                    <a:pt x="3" y="3"/>
                  </a:cubicBezTo>
                  <a:cubicBezTo>
                    <a:pt x="2" y="4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1028700" y="2592388"/>
              <a:ext cx="15875" cy="11113"/>
            </a:xfrm>
            <a:custGeom>
              <a:avLst/>
              <a:gdLst>
                <a:gd name="T0" fmla="*/ 1 w 4"/>
                <a:gd name="T1" fmla="*/ 3 h 3"/>
                <a:gd name="T2" fmla="*/ 1 w 4"/>
                <a:gd name="T3" fmla="*/ 1 h 3"/>
                <a:gd name="T4" fmla="*/ 3 w 4"/>
                <a:gd name="T5" fmla="*/ 2 h 3"/>
                <a:gd name="T6" fmla="*/ 1 w 4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1" y="3"/>
                  </a:moveTo>
                  <a:cubicBezTo>
                    <a:pt x="1" y="2"/>
                    <a:pt x="0" y="2"/>
                    <a:pt x="1" y="1"/>
                  </a:cubicBezTo>
                  <a:cubicBezTo>
                    <a:pt x="1" y="0"/>
                    <a:pt x="4" y="0"/>
                    <a:pt x="3" y="2"/>
                  </a:cubicBezTo>
                  <a:cubicBezTo>
                    <a:pt x="3" y="3"/>
                    <a:pt x="2" y="3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781050" y="-19050"/>
              <a:ext cx="49213" cy="2682875"/>
            </a:xfrm>
            <a:custGeom>
              <a:avLst/>
              <a:gdLst>
                <a:gd name="T0" fmla="*/ 13 w 13"/>
                <a:gd name="T1" fmla="*/ 0 h 713"/>
                <a:gd name="T2" fmla="*/ 8 w 13"/>
                <a:gd name="T3" fmla="*/ 0 h 713"/>
                <a:gd name="T4" fmla="*/ 8 w 13"/>
                <a:gd name="T5" fmla="*/ 52 h 713"/>
                <a:gd name="T6" fmla="*/ 3 w 13"/>
                <a:gd name="T7" fmla="*/ 213 h 713"/>
                <a:gd name="T8" fmla="*/ 1 w 13"/>
                <a:gd name="T9" fmla="*/ 293 h 713"/>
                <a:gd name="T10" fmla="*/ 4 w 13"/>
                <a:gd name="T11" fmla="*/ 372 h 713"/>
                <a:gd name="T12" fmla="*/ 6 w 13"/>
                <a:gd name="T13" fmla="*/ 458 h 713"/>
                <a:gd name="T14" fmla="*/ 5 w 13"/>
                <a:gd name="T15" fmla="*/ 497 h 713"/>
                <a:gd name="T16" fmla="*/ 7 w 13"/>
                <a:gd name="T17" fmla="*/ 541 h 713"/>
                <a:gd name="T18" fmla="*/ 6 w 13"/>
                <a:gd name="T19" fmla="*/ 582 h 713"/>
                <a:gd name="T20" fmla="*/ 8 w 13"/>
                <a:gd name="T21" fmla="*/ 626 h 713"/>
                <a:gd name="T22" fmla="*/ 10 w 13"/>
                <a:gd name="T23" fmla="*/ 711 h 713"/>
                <a:gd name="T24" fmla="*/ 13 w 13"/>
                <a:gd name="T25" fmla="*/ 711 h 713"/>
                <a:gd name="T26" fmla="*/ 11 w 13"/>
                <a:gd name="T27" fmla="*/ 632 h 713"/>
                <a:gd name="T28" fmla="*/ 9 w 13"/>
                <a:gd name="T29" fmla="*/ 594 h 713"/>
                <a:gd name="T30" fmla="*/ 10 w 13"/>
                <a:gd name="T31" fmla="*/ 553 h 713"/>
                <a:gd name="T32" fmla="*/ 8 w 13"/>
                <a:gd name="T33" fmla="*/ 475 h 713"/>
                <a:gd name="T34" fmla="*/ 8 w 13"/>
                <a:gd name="T35" fmla="*/ 397 h 713"/>
                <a:gd name="T36" fmla="*/ 5 w 13"/>
                <a:gd name="T37" fmla="*/ 239 h 713"/>
                <a:gd name="T38" fmla="*/ 10 w 13"/>
                <a:gd name="T39" fmla="*/ 78 h 713"/>
                <a:gd name="T40" fmla="*/ 11 w 13"/>
                <a:gd name="T41" fmla="*/ 37 h 713"/>
                <a:gd name="T42" fmla="*/ 12 w 13"/>
                <a:gd name="T43" fmla="*/ 16 h 713"/>
                <a:gd name="T44" fmla="*/ 13 w 13"/>
                <a:gd name="T45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713">
                  <a:moveTo>
                    <a:pt x="13" y="0"/>
                  </a:moveTo>
                  <a:cubicBezTo>
                    <a:pt x="12" y="0"/>
                    <a:pt x="10" y="0"/>
                    <a:pt x="8" y="0"/>
                  </a:cubicBezTo>
                  <a:cubicBezTo>
                    <a:pt x="9" y="17"/>
                    <a:pt x="8" y="35"/>
                    <a:pt x="8" y="52"/>
                  </a:cubicBezTo>
                  <a:cubicBezTo>
                    <a:pt x="7" y="106"/>
                    <a:pt x="5" y="160"/>
                    <a:pt x="3" y="213"/>
                  </a:cubicBezTo>
                  <a:cubicBezTo>
                    <a:pt x="2" y="240"/>
                    <a:pt x="0" y="266"/>
                    <a:pt x="1" y="293"/>
                  </a:cubicBezTo>
                  <a:cubicBezTo>
                    <a:pt x="2" y="319"/>
                    <a:pt x="3" y="345"/>
                    <a:pt x="4" y="372"/>
                  </a:cubicBezTo>
                  <a:cubicBezTo>
                    <a:pt x="5" y="400"/>
                    <a:pt x="6" y="429"/>
                    <a:pt x="6" y="458"/>
                  </a:cubicBezTo>
                  <a:cubicBezTo>
                    <a:pt x="6" y="471"/>
                    <a:pt x="4" y="484"/>
                    <a:pt x="5" y="497"/>
                  </a:cubicBezTo>
                  <a:cubicBezTo>
                    <a:pt x="6" y="511"/>
                    <a:pt x="7" y="526"/>
                    <a:pt x="7" y="541"/>
                  </a:cubicBezTo>
                  <a:cubicBezTo>
                    <a:pt x="7" y="554"/>
                    <a:pt x="6" y="568"/>
                    <a:pt x="6" y="582"/>
                  </a:cubicBezTo>
                  <a:cubicBezTo>
                    <a:pt x="6" y="596"/>
                    <a:pt x="7" y="611"/>
                    <a:pt x="8" y="626"/>
                  </a:cubicBezTo>
                  <a:cubicBezTo>
                    <a:pt x="9" y="654"/>
                    <a:pt x="9" y="683"/>
                    <a:pt x="10" y="711"/>
                  </a:cubicBezTo>
                  <a:cubicBezTo>
                    <a:pt x="10" y="713"/>
                    <a:pt x="13" y="713"/>
                    <a:pt x="13" y="711"/>
                  </a:cubicBezTo>
                  <a:cubicBezTo>
                    <a:pt x="13" y="684"/>
                    <a:pt x="12" y="658"/>
                    <a:pt x="11" y="632"/>
                  </a:cubicBezTo>
                  <a:cubicBezTo>
                    <a:pt x="11" y="619"/>
                    <a:pt x="10" y="607"/>
                    <a:pt x="9" y="594"/>
                  </a:cubicBezTo>
                  <a:cubicBezTo>
                    <a:pt x="8" y="580"/>
                    <a:pt x="9" y="567"/>
                    <a:pt x="10" y="553"/>
                  </a:cubicBezTo>
                  <a:cubicBezTo>
                    <a:pt x="11" y="527"/>
                    <a:pt x="7" y="501"/>
                    <a:pt x="8" y="475"/>
                  </a:cubicBezTo>
                  <a:cubicBezTo>
                    <a:pt x="9" y="449"/>
                    <a:pt x="9" y="423"/>
                    <a:pt x="8" y="397"/>
                  </a:cubicBezTo>
                  <a:cubicBezTo>
                    <a:pt x="7" y="344"/>
                    <a:pt x="2" y="292"/>
                    <a:pt x="5" y="239"/>
                  </a:cubicBezTo>
                  <a:cubicBezTo>
                    <a:pt x="8" y="185"/>
                    <a:pt x="9" y="132"/>
                    <a:pt x="10" y="78"/>
                  </a:cubicBezTo>
                  <a:cubicBezTo>
                    <a:pt x="11" y="64"/>
                    <a:pt x="11" y="50"/>
                    <a:pt x="11" y="37"/>
                  </a:cubicBezTo>
                  <a:cubicBezTo>
                    <a:pt x="12" y="30"/>
                    <a:pt x="12" y="23"/>
                    <a:pt x="12" y="16"/>
                  </a:cubicBezTo>
                  <a:cubicBezTo>
                    <a:pt x="12" y="11"/>
                    <a:pt x="11" y="4"/>
                    <a:pt x="13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690563" y="777875"/>
              <a:ext cx="90488" cy="38100"/>
            </a:xfrm>
            <a:custGeom>
              <a:avLst/>
              <a:gdLst>
                <a:gd name="T0" fmla="*/ 4 w 24"/>
                <a:gd name="T1" fmla="*/ 5 h 10"/>
                <a:gd name="T2" fmla="*/ 19 w 24"/>
                <a:gd name="T3" fmla="*/ 10 h 10"/>
                <a:gd name="T4" fmla="*/ 24 w 24"/>
                <a:gd name="T5" fmla="*/ 10 h 10"/>
                <a:gd name="T6" fmla="*/ 17 w 24"/>
                <a:gd name="T7" fmla="*/ 0 h 10"/>
                <a:gd name="T8" fmla="*/ 3 w 24"/>
                <a:gd name="T9" fmla="*/ 0 h 10"/>
                <a:gd name="T10" fmla="*/ 0 w 24"/>
                <a:gd name="T11" fmla="*/ 0 h 10"/>
                <a:gd name="T12" fmla="*/ 4 w 24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0">
                  <a:moveTo>
                    <a:pt x="4" y="5"/>
                  </a:moveTo>
                  <a:cubicBezTo>
                    <a:pt x="9" y="8"/>
                    <a:pt x="13" y="9"/>
                    <a:pt x="19" y="10"/>
                  </a:cubicBezTo>
                  <a:cubicBezTo>
                    <a:pt x="20" y="10"/>
                    <a:pt x="22" y="10"/>
                    <a:pt x="24" y="10"/>
                  </a:cubicBezTo>
                  <a:cubicBezTo>
                    <a:pt x="22" y="7"/>
                    <a:pt x="19" y="4"/>
                    <a:pt x="17" y="0"/>
                  </a:cubicBezTo>
                  <a:cubicBezTo>
                    <a:pt x="13" y="0"/>
                    <a:pt x="8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657225" y="733425"/>
              <a:ext cx="90488" cy="44450"/>
            </a:xfrm>
            <a:custGeom>
              <a:avLst/>
              <a:gdLst>
                <a:gd name="T0" fmla="*/ 8 w 24"/>
                <a:gd name="T1" fmla="*/ 12 h 12"/>
                <a:gd name="T2" fmla="*/ 12 w 24"/>
                <a:gd name="T3" fmla="*/ 12 h 12"/>
                <a:gd name="T4" fmla="*/ 24 w 24"/>
                <a:gd name="T5" fmla="*/ 10 h 12"/>
                <a:gd name="T6" fmla="*/ 16 w 24"/>
                <a:gd name="T7" fmla="*/ 0 h 12"/>
                <a:gd name="T8" fmla="*/ 1 w 24"/>
                <a:gd name="T9" fmla="*/ 1 h 12"/>
                <a:gd name="T10" fmla="*/ 0 w 24"/>
                <a:gd name="T11" fmla="*/ 1 h 12"/>
                <a:gd name="T12" fmla="*/ 8 w 24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2">
                  <a:moveTo>
                    <a:pt x="8" y="12"/>
                  </a:moveTo>
                  <a:cubicBezTo>
                    <a:pt x="10" y="12"/>
                    <a:pt x="11" y="12"/>
                    <a:pt x="12" y="12"/>
                  </a:cubicBezTo>
                  <a:cubicBezTo>
                    <a:pt x="16" y="11"/>
                    <a:pt x="20" y="10"/>
                    <a:pt x="24" y="10"/>
                  </a:cubicBezTo>
                  <a:cubicBezTo>
                    <a:pt x="21" y="6"/>
                    <a:pt x="19" y="3"/>
                    <a:pt x="16" y="0"/>
                  </a:cubicBezTo>
                  <a:cubicBezTo>
                    <a:pt x="11" y="0"/>
                    <a:pt x="6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5"/>
                    <a:pt x="5" y="9"/>
                    <a:pt x="8" y="1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657225" y="73660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641350" y="669925"/>
              <a:ext cx="63500" cy="66675"/>
            </a:xfrm>
            <a:custGeom>
              <a:avLst/>
              <a:gdLst>
                <a:gd name="T0" fmla="*/ 0 w 17"/>
                <a:gd name="T1" fmla="*/ 3 h 18"/>
                <a:gd name="T2" fmla="*/ 4 w 17"/>
                <a:gd name="T3" fmla="*/ 18 h 18"/>
                <a:gd name="T4" fmla="*/ 5 w 17"/>
                <a:gd name="T5" fmla="*/ 18 h 18"/>
                <a:gd name="T6" fmla="*/ 17 w 17"/>
                <a:gd name="T7" fmla="*/ 15 h 18"/>
                <a:gd name="T8" fmla="*/ 0 w 17"/>
                <a:gd name="T9" fmla="*/ 0 h 18"/>
                <a:gd name="T10" fmla="*/ 0 w 17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8">
                  <a:moveTo>
                    <a:pt x="0" y="3"/>
                  </a:moveTo>
                  <a:cubicBezTo>
                    <a:pt x="0" y="8"/>
                    <a:pt x="2" y="13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9" y="17"/>
                    <a:pt x="13" y="15"/>
                    <a:pt x="17" y="15"/>
                  </a:cubicBezTo>
                  <a:cubicBezTo>
                    <a:pt x="12" y="9"/>
                    <a:pt x="6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750888" y="681038"/>
              <a:ext cx="49213" cy="134938"/>
            </a:xfrm>
            <a:custGeom>
              <a:avLst/>
              <a:gdLst>
                <a:gd name="T0" fmla="*/ 11 w 13"/>
                <a:gd name="T1" fmla="*/ 36 h 36"/>
                <a:gd name="T2" fmla="*/ 13 w 13"/>
                <a:gd name="T3" fmla="*/ 35 h 36"/>
                <a:gd name="T4" fmla="*/ 8 w 13"/>
                <a:gd name="T5" fmla="*/ 12 h 36"/>
                <a:gd name="T6" fmla="*/ 0 w 13"/>
                <a:gd name="T7" fmla="*/ 0 h 36"/>
                <a:gd name="T8" fmla="*/ 0 w 13"/>
                <a:gd name="T9" fmla="*/ 21 h 36"/>
                <a:gd name="T10" fmla="*/ 11 w 13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6">
                  <a:moveTo>
                    <a:pt x="11" y="36"/>
                  </a:moveTo>
                  <a:cubicBezTo>
                    <a:pt x="12" y="36"/>
                    <a:pt x="12" y="35"/>
                    <a:pt x="13" y="35"/>
                  </a:cubicBezTo>
                  <a:cubicBezTo>
                    <a:pt x="12" y="27"/>
                    <a:pt x="12" y="19"/>
                    <a:pt x="8" y="12"/>
                  </a:cubicBezTo>
                  <a:cubicBezTo>
                    <a:pt x="6" y="7"/>
                    <a:pt x="4" y="3"/>
                    <a:pt x="0" y="0"/>
                  </a:cubicBezTo>
                  <a:cubicBezTo>
                    <a:pt x="1" y="7"/>
                    <a:pt x="0" y="13"/>
                    <a:pt x="0" y="21"/>
                  </a:cubicBezTo>
                  <a:cubicBezTo>
                    <a:pt x="4" y="26"/>
                    <a:pt x="7" y="31"/>
                    <a:pt x="11" y="36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679450" y="658813"/>
              <a:ext cx="71438" cy="93663"/>
            </a:xfrm>
            <a:custGeom>
              <a:avLst/>
              <a:gdLst>
                <a:gd name="T0" fmla="*/ 17 w 19"/>
                <a:gd name="T1" fmla="*/ 25 h 25"/>
                <a:gd name="T2" fmla="*/ 18 w 19"/>
                <a:gd name="T3" fmla="*/ 5 h 25"/>
                <a:gd name="T4" fmla="*/ 16 w 19"/>
                <a:gd name="T5" fmla="*/ 3 h 25"/>
                <a:gd name="T6" fmla="*/ 0 w 19"/>
                <a:gd name="T7" fmla="*/ 1 h 25"/>
                <a:gd name="T8" fmla="*/ 4 w 19"/>
                <a:gd name="T9" fmla="*/ 12 h 25"/>
                <a:gd name="T10" fmla="*/ 17 w 19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5">
                  <a:moveTo>
                    <a:pt x="17" y="25"/>
                  </a:moveTo>
                  <a:cubicBezTo>
                    <a:pt x="19" y="19"/>
                    <a:pt x="18" y="12"/>
                    <a:pt x="18" y="5"/>
                  </a:cubicBezTo>
                  <a:cubicBezTo>
                    <a:pt x="18" y="5"/>
                    <a:pt x="17" y="4"/>
                    <a:pt x="16" y="3"/>
                  </a:cubicBezTo>
                  <a:cubicBezTo>
                    <a:pt x="11" y="0"/>
                    <a:pt x="5" y="0"/>
                    <a:pt x="0" y="1"/>
                  </a:cubicBezTo>
                  <a:cubicBezTo>
                    <a:pt x="2" y="5"/>
                    <a:pt x="4" y="8"/>
                    <a:pt x="4" y="12"/>
                  </a:cubicBezTo>
                  <a:cubicBezTo>
                    <a:pt x="8" y="16"/>
                    <a:pt x="13" y="20"/>
                    <a:pt x="17" y="2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646113" y="661988"/>
              <a:ext cx="41275" cy="38100"/>
            </a:xfrm>
            <a:custGeom>
              <a:avLst/>
              <a:gdLst>
                <a:gd name="T0" fmla="*/ 11 w 11"/>
                <a:gd name="T1" fmla="*/ 10 h 10"/>
                <a:gd name="T2" fmla="*/ 8 w 11"/>
                <a:gd name="T3" fmla="*/ 0 h 10"/>
                <a:gd name="T4" fmla="*/ 0 w 11"/>
                <a:gd name="T5" fmla="*/ 2 h 10"/>
                <a:gd name="T6" fmla="*/ 11 w 11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0">
                  <a:moveTo>
                    <a:pt x="11" y="10"/>
                  </a:moveTo>
                  <a:cubicBezTo>
                    <a:pt x="10" y="7"/>
                    <a:pt x="9" y="3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4" y="4"/>
                    <a:pt x="7" y="7"/>
                    <a:pt x="11" y="1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676275" y="654050"/>
              <a:ext cx="123825" cy="153988"/>
            </a:xfrm>
            <a:custGeom>
              <a:avLst/>
              <a:gdLst>
                <a:gd name="T0" fmla="*/ 33 w 33"/>
                <a:gd name="T1" fmla="*/ 41 h 41"/>
                <a:gd name="T2" fmla="*/ 33 w 33"/>
                <a:gd name="T3" fmla="*/ 30 h 41"/>
                <a:gd name="T4" fmla="*/ 31 w 33"/>
                <a:gd name="T5" fmla="*/ 21 h 41"/>
                <a:gd name="T6" fmla="*/ 23 w 33"/>
                <a:gd name="T7" fmla="*/ 7 h 41"/>
                <a:gd name="T8" fmla="*/ 12 w 33"/>
                <a:gd name="T9" fmla="*/ 1 h 41"/>
                <a:gd name="T10" fmla="*/ 0 w 33"/>
                <a:gd name="T11" fmla="*/ 1 h 41"/>
                <a:gd name="T12" fmla="*/ 11 w 33"/>
                <a:gd name="T13" fmla="*/ 1 h 41"/>
                <a:gd name="T14" fmla="*/ 23 w 33"/>
                <a:gd name="T15" fmla="*/ 8 h 41"/>
                <a:gd name="T16" fmla="*/ 31 w 33"/>
                <a:gd name="T17" fmla="*/ 23 h 41"/>
                <a:gd name="T18" fmla="*/ 32 w 33"/>
                <a:gd name="T19" fmla="*/ 32 h 41"/>
                <a:gd name="T20" fmla="*/ 33 w 33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33" y="41"/>
                  </a:moveTo>
                  <a:cubicBezTo>
                    <a:pt x="33" y="37"/>
                    <a:pt x="33" y="34"/>
                    <a:pt x="33" y="30"/>
                  </a:cubicBezTo>
                  <a:cubicBezTo>
                    <a:pt x="33" y="27"/>
                    <a:pt x="32" y="24"/>
                    <a:pt x="31" y="21"/>
                  </a:cubicBezTo>
                  <a:cubicBezTo>
                    <a:pt x="29" y="16"/>
                    <a:pt x="27" y="11"/>
                    <a:pt x="23" y="7"/>
                  </a:cubicBezTo>
                  <a:cubicBezTo>
                    <a:pt x="20" y="4"/>
                    <a:pt x="16" y="2"/>
                    <a:pt x="12" y="1"/>
                  </a:cubicBezTo>
                  <a:cubicBezTo>
                    <a:pt x="8" y="0"/>
                    <a:pt x="4" y="0"/>
                    <a:pt x="0" y="1"/>
                  </a:cubicBezTo>
                  <a:cubicBezTo>
                    <a:pt x="4" y="1"/>
                    <a:pt x="7" y="1"/>
                    <a:pt x="11" y="1"/>
                  </a:cubicBezTo>
                  <a:cubicBezTo>
                    <a:pt x="16" y="2"/>
                    <a:pt x="20" y="5"/>
                    <a:pt x="23" y="8"/>
                  </a:cubicBezTo>
                  <a:cubicBezTo>
                    <a:pt x="27" y="12"/>
                    <a:pt x="29" y="18"/>
                    <a:pt x="31" y="23"/>
                  </a:cubicBezTo>
                  <a:cubicBezTo>
                    <a:pt x="32" y="26"/>
                    <a:pt x="32" y="29"/>
                    <a:pt x="32" y="32"/>
                  </a:cubicBezTo>
                  <a:cubicBezTo>
                    <a:pt x="33" y="35"/>
                    <a:pt x="32" y="38"/>
                    <a:pt x="33" y="4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635000" y="684213"/>
              <a:ext cx="104775" cy="136525"/>
            </a:xfrm>
            <a:custGeom>
              <a:avLst/>
              <a:gdLst>
                <a:gd name="T0" fmla="*/ 28 w 28"/>
                <a:gd name="T1" fmla="*/ 35 h 36"/>
                <a:gd name="T2" fmla="*/ 11 w 28"/>
                <a:gd name="T3" fmla="*/ 23 h 36"/>
                <a:gd name="T4" fmla="*/ 0 w 28"/>
                <a:gd name="T5" fmla="*/ 0 h 36"/>
                <a:gd name="T6" fmla="*/ 0 w 28"/>
                <a:gd name="T7" fmla="*/ 1 h 36"/>
                <a:gd name="T8" fmla="*/ 4 w 28"/>
                <a:gd name="T9" fmla="*/ 13 h 36"/>
                <a:gd name="T10" fmla="*/ 11 w 28"/>
                <a:gd name="T11" fmla="*/ 24 h 36"/>
                <a:gd name="T12" fmla="*/ 28 w 28"/>
                <a:gd name="T13" fmla="*/ 36 h 36"/>
                <a:gd name="T14" fmla="*/ 28 w 28"/>
                <a:gd name="T15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6">
                  <a:moveTo>
                    <a:pt x="28" y="35"/>
                  </a:moveTo>
                  <a:cubicBezTo>
                    <a:pt x="21" y="33"/>
                    <a:pt x="15" y="29"/>
                    <a:pt x="11" y="23"/>
                  </a:cubicBezTo>
                  <a:cubicBezTo>
                    <a:pt x="6" y="16"/>
                    <a:pt x="3" y="8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5"/>
                    <a:pt x="3" y="9"/>
                    <a:pt x="4" y="13"/>
                  </a:cubicBezTo>
                  <a:cubicBezTo>
                    <a:pt x="6" y="17"/>
                    <a:pt x="8" y="20"/>
                    <a:pt x="11" y="24"/>
                  </a:cubicBezTo>
                  <a:cubicBezTo>
                    <a:pt x="15" y="30"/>
                    <a:pt x="21" y="33"/>
                    <a:pt x="28" y="36"/>
                  </a:cubicBezTo>
                  <a:lnTo>
                    <a:pt x="28" y="35"/>
                  </a:ln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822325" y="342900"/>
              <a:ext cx="68263" cy="63500"/>
            </a:xfrm>
            <a:custGeom>
              <a:avLst/>
              <a:gdLst>
                <a:gd name="T0" fmla="*/ 12 w 18"/>
                <a:gd name="T1" fmla="*/ 2 h 17"/>
                <a:gd name="T2" fmla="*/ 3 w 18"/>
                <a:gd name="T3" fmla="*/ 13 h 17"/>
                <a:gd name="T4" fmla="*/ 0 w 18"/>
                <a:gd name="T5" fmla="*/ 17 h 17"/>
                <a:gd name="T6" fmla="*/ 11 w 18"/>
                <a:gd name="T7" fmla="*/ 15 h 17"/>
                <a:gd name="T8" fmla="*/ 17 w 18"/>
                <a:gd name="T9" fmla="*/ 3 h 17"/>
                <a:gd name="T10" fmla="*/ 18 w 18"/>
                <a:gd name="T11" fmla="*/ 0 h 17"/>
                <a:gd name="T12" fmla="*/ 12 w 18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7">
                  <a:moveTo>
                    <a:pt x="12" y="2"/>
                  </a:moveTo>
                  <a:cubicBezTo>
                    <a:pt x="8" y="5"/>
                    <a:pt x="5" y="8"/>
                    <a:pt x="3" y="13"/>
                  </a:cubicBezTo>
                  <a:cubicBezTo>
                    <a:pt x="2" y="14"/>
                    <a:pt x="1" y="15"/>
                    <a:pt x="0" y="17"/>
                  </a:cubicBezTo>
                  <a:cubicBezTo>
                    <a:pt x="4" y="16"/>
                    <a:pt x="8" y="15"/>
                    <a:pt x="11" y="15"/>
                  </a:cubicBezTo>
                  <a:cubicBezTo>
                    <a:pt x="13" y="11"/>
                    <a:pt x="15" y="7"/>
                    <a:pt x="17" y="3"/>
                  </a:cubicBezTo>
                  <a:cubicBezTo>
                    <a:pt x="17" y="2"/>
                    <a:pt x="17" y="1"/>
                    <a:pt x="18" y="0"/>
                  </a:cubicBezTo>
                  <a:cubicBezTo>
                    <a:pt x="16" y="0"/>
                    <a:pt x="14" y="1"/>
                    <a:pt x="12" y="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877888" y="330200"/>
              <a:ext cx="57150" cy="65088"/>
            </a:xfrm>
            <a:custGeom>
              <a:avLst/>
              <a:gdLst>
                <a:gd name="T0" fmla="*/ 3 w 15"/>
                <a:gd name="T1" fmla="*/ 3 h 17"/>
                <a:gd name="T2" fmla="*/ 2 w 15"/>
                <a:gd name="T3" fmla="*/ 6 h 17"/>
                <a:gd name="T4" fmla="*/ 0 w 15"/>
                <a:gd name="T5" fmla="*/ 17 h 17"/>
                <a:gd name="T6" fmla="*/ 10 w 15"/>
                <a:gd name="T7" fmla="*/ 13 h 17"/>
                <a:gd name="T8" fmla="*/ 15 w 15"/>
                <a:gd name="T9" fmla="*/ 1 h 17"/>
                <a:gd name="T10" fmla="*/ 15 w 15"/>
                <a:gd name="T11" fmla="*/ 0 h 17"/>
                <a:gd name="T12" fmla="*/ 3 w 15"/>
                <a:gd name="T13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7">
                  <a:moveTo>
                    <a:pt x="3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1" y="9"/>
                    <a:pt x="0" y="13"/>
                    <a:pt x="0" y="17"/>
                  </a:cubicBezTo>
                  <a:cubicBezTo>
                    <a:pt x="3" y="16"/>
                    <a:pt x="7" y="15"/>
                    <a:pt x="10" y="13"/>
                  </a:cubicBezTo>
                  <a:cubicBezTo>
                    <a:pt x="12" y="9"/>
                    <a:pt x="13" y="5"/>
                    <a:pt x="15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7" y="1"/>
                    <a:pt x="3" y="3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935038" y="330200"/>
              <a:ext cx="0" cy="4763"/>
            </a:xfrm>
            <a:custGeom>
              <a:avLst/>
              <a:gdLst>
                <a:gd name="T0" fmla="*/ 0 h 3"/>
                <a:gd name="T1" fmla="*/ 3 h 3"/>
                <a:gd name="T2" fmla="*/ 0 h 3"/>
                <a:gd name="T3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931863" y="330200"/>
              <a:ext cx="66675" cy="46038"/>
            </a:xfrm>
            <a:custGeom>
              <a:avLst/>
              <a:gdLst>
                <a:gd name="T0" fmla="*/ 15 w 18"/>
                <a:gd name="T1" fmla="*/ 1 h 12"/>
                <a:gd name="T2" fmla="*/ 1 w 18"/>
                <a:gd name="T3" fmla="*/ 0 h 12"/>
                <a:gd name="T4" fmla="*/ 1 w 18"/>
                <a:gd name="T5" fmla="*/ 1 h 12"/>
                <a:gd name="T6" fmla="*/ 0 w 18"/>
                <a:gd name="T7" fmla="*/ 12 h 12"/>
                <a:gd name="T8" fmla="*/ 18 w 18"/>
                <a:gd name="T9" fmla="*/ 2 h 12"/>
                <a:gd name="T10" fmla="*/ 15 w 18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15" y="1"/>
                  </a:moveTo>
                  <a:cubicBezTo>
                    <a:pt x="11" y="0"/>
                    <a:pt x="6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6" y="10"/>
                    <a:pt x="12" y="6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822325" y="398463"/>
              <a:ext cx="127000" cy="41275"/>
            </a:xfrm>
            <a:custGeom>
              <a:avLst/>
              <a:gdLst>
                <a:gd name="T0" fmla="*/ 0 w 34"/>
                <a:gd name="T1" fmla="*/ 4 h 11"/>
                <a:gd name="T2" fmla="*/ 0 w 34"/>
                <a:gd name="T3" fmla="*/ 7 h 11"/>
                <a:gd name="T4" fmla="*/ 21 w 34"/>
                <a:gd name="T5" fmla="*/ 11 h 11"/>
                <a:gd name="T6" fmla="*/ 34 w 34"/>
                <a:gd name="T7" fmla="*/ 8 h 11"/>
                <a:gd name="T8" fmla="*/ 17 w 34"/>
                <a:gd name="T9" fmla="*/ 0 h 11"/>
                <a:gd name="T10" fmla="*/ 0 w 34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1">
                  <a:moveTo>
                    <a:pt x="0" y="4"/>
                  </a:moveTo>
                  <a:cubicBezTo>
                    <a:pt x="0" y="5"/>
                    <a:pt x="0" y="6"/>
                    <a:pt x="0" y="7"/>
                  </a:cubicBezTo>
                  <a:cubicBezTo>
                    <a:pt x="7" y="9"/>
                    <a:pt x="14" y="11"/>
                    <a:pt x="21" y="11"/>
                  </a:cubicBezTo>
                  <a:cubicBezTo>
                    <a:pt x="26" y="11"/>
                    <a:pt x="30" y="10"/>
                    <a:pt x="34" y="8"/>
                  </a:cubicBezTo>
                  <a:cubicBezTo>
                    <a:pt x="28" y="6"/>
                    <a:pt x="23" y="4"/>
                    <a:pt x="17" y="0"/>
                  </a:cubicBezTo>
                  <a:cubicBezTo>
                    <a:pt x="11" y="2"/>
                    <a:pt x="5" y="3"/>
                    <a:pt x="0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893763" y="373063"/>
              <a:ext cx="96838" cy="55563"/>
            </a:xfrm>
            <a:custGeom>
              <a:avLst/>
              <a:gdLst>
                <a:gd name="T0" fmla="*/ 0 w 26"/>
                <a:gd name="T1" fmla="*/ 6 h 15"/>
                <a:gd name="T2" fmla="*/ 16 w 26"/>
                <a:gd name="T3" fmla="*/ 15 h 15"/>
                <a:gd name="T4" fmla="*/ 18 w 26"/>
                <a:gd name="T5" fmla="*/ 13 h 15"/>
                <a:gd name="T6" fmla="*/ 26 w 26"/>
                <a:gd name="T7" fmla="*/ 0 h 15"/>
                <a:gd name="T8" fmla="*/ 15 w 26"/>
                <a:gd name="T9" fmla="*/ 0 h 15"/>
                <a:gd name="T10" fmla="*/ 0 w 26"/>
                <a:gd name="T11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5">
                  <a:moveTo>
                    <a:pt x="0" y="6"/>
                  </a:moveTo>
                  <a:cubicBezTo>
                    <a:pt x="5" y="10"/>
                    <a:pt x="11" y="13"/>
                    <a:pt x="16" y="15"/>
                  </a:cubicBezTo>
                  <a:cubicBezTo>
                    <a:pt x="17" y="14"/>
                    <a:pt x="18" y="14"/>
                    <a:pt x="18" y="13"/>
                  </a:cubicBezTo>
                  <a:cubicBezTo>
                    <a:pt x="23" y="10"/>
                    <a:pt x="25" y="5"/>
                    <a:pt x="26" y="0"/>
                  </a:cubicBezTo>
                  <a:cubicBezTo>
                    <a:pt x="23" y="1"/>
                    <a:pt x="19" y="1"/>
                    <a:pt x="15" y="0"/>
                  </a:cubicBezTo>
                  <a:cubicBezTo>
                    <a:pt x="11" y="2"/>
                    <a:pt x="6" y="5"/>
                    <a:pt x="0" y="6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957263" y="342900"/>
              <a:ext cx="41275" cy="30163"/>
            </a:xfrm>
            <a:custGeom>
              <a:avLst/>
              <a:gdLst>
                <a:gd name="T0" fmla="*/ 0 w 11"/>
                <a:gd name="T1" fmla="*/ 7 h 8"/>
                <a:gd name="T2" fmla="*/ 10 w 11"/>
                <a:gd name="T3" fmla="*/ 8 h 8"/>
                <a:gd name="T4" fmla="*/ 11 w 11"/>
                <a:gd name="T5" fmla="*/ 0 h 8"/>
                <a:gd name="T6" fmla="*/ 0 w 11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8">
                  <a:moveTo>
                    <a:pt x="0" y="7"/>
                  </a:moveTo>
                  <a:cubicBezTo>
                    <a:pt x="3" y="7"/>
                    <a:pt x="6" y="8"/>
                    <a:pt x="10" y="8"/>
                  </a:cubicBezTo>
                  <a:cubicBezTo>
                    <a:pt x="10" y="5"/>
                    <a:pt x="11" y="3"/>
                    <a:pt x="11" y="0"/>
                  </a:cubicBezTo>
                  <a:cubicBezTo>
                    <a:pt x="8" y="3"/>
                    <a:pt x="4" y="5"/>
                    <a:pt x="0" y="7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825500" y="373063"/>
              <a:ext cx="173038" cy="74613"/>
            </a:xfrm>
            <a:custGeom>
              <a:avLst/>
              <a:gdLst>
                <a:gd name="T0" fmla="*/ 0 w 46"/>
                <a:gd name="T1" fmla="*/ 15 h 20"/>
                <a:gd name="T2" fmla="*/ 9 w 46"/>
                <a:gd name="T3" fmla="*/ 18 h 20"/>
                <a:gd name="T4" fmla="*/ 17 w 46"/>
                <a:gd name="T5" fmla="*/ 19 h 20"/>
                <a:gd name="T6" fmla="*/ 32 w 46"/>
                <a:gd name="T7" fmla="*/ 18 h 20"/>
                <a:gd name="T8" fmla="*/ 41 w 46"/>
                <a:gd name="T9" fmla="*/ 10 h 20"/>
                <a:gd name="T10" fmla="*/ 46 w 46"/>
                <a:gd name="T11" fmla="*/ 0 h 20"/>
                <a:gd name="T12" fmla="*/ 41 w 46"/>
                <a:gd name="T13" fmla="*/ 9 h 20"/>
                <a:gd name="T14" fmla="*/ 31 w 46"/>
                <a:gd name="T15" fmla="*/ 18 h 20"/>
                <a:gd name="T16" fmla="*/ 16 w 46"/>
                <a:gd name="T17" fmla="*/ 19 h 20"/>
                <a:gd name="T18" fmla="*/ 7 w 46"/>
                <a:gd name="T19" fmla="*/ 17 h 20"/>
                <a:gd name="T20" fmla="*/ 0 w 46"/>
                <a:gd name="T21" fmla="*/ 14 h 20"/>
                <a:gd name="T22" fmla="*/ 0 w 46"/>
                <a:gd name="T23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20">
                  <a:moveTo>
                    <a:pt x="0" y="15"/>
                  </a:moveTo>
                  <a:cubicBezTo>
                    <a:pt x="3" y="15"/>
                    <a:pt x="6" y="17"/>
                    <a:pt x="9" y="18"/>
                  </a:cubicBezTo>
                  <a:cubicBezTo>
                    <a:pt x="11" y="19"/>
                    <a:pt x="14" y="19"/>
                    <a:pt x="17" y="19"/>
                  </a:cubicBezTo>
                  <a:cubicBezTo>
                    <a:pt x="22" y="20"/>
                    <a:pt x="27" y="20"/>
                    <a:pt x="32" y="18"/>
                  </a:cubicBezTo>
                  <a:cubicBezTo>
                    <a:pt x="36" y="16"/>
                    <a:pt x="39" y="13"/>
                    <a:pt x="41" y="10"/>
                  </a:cubicBezTo>
                  <a:cubicBezTo>
                    <a:pt x="43" y="7"/>
                    <a:pt x="45" y="4"/>
                    <a:pt x="46" y="0"/>
                  </a:cubicBezTo>
                  <a:cubicBezTo>
                    <a:pt x="44" y="3"/>
                    <a:pt x="43" y="6"/>
                    <a:pt x="41" y="9"/>
                  </a:cubicBezTo>
                  <a:cubicBezTo>
                    <a:pt x="39" y="13"/>
                    <a:pt x="35" y="16"/>
                    <a:pt x="31" y="18"/>
                  </a:cubicBezTo>
                  <a:cubicBezTo>
                    <a:pt x="26" y="19"/>
                    <a:pt x="21" y="19"/>
                    <a:pt x="16" y="19"/>
                  </a:cubicBezTo>
                  <a:cubicBezTo>
                    <a:pt x="13" y="18"/>
                    <a:pt x="10" y="18"/>
                    <a:pt x="7" y="17"/>
                  </a:cubicBezTo>
                  <a:cubicBezTo>
                    <a:pt x="5" y="16"/>
                    <a:pt x="3" y="15"/>
                    <a:pt x="0" y="14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836613" y="323850"/>
              <a:ext cx="150813" cy="44450"/>
            </a:xfrm>
            <a:custGeom>
              <a:avLst/>
              <a:gdLst>
                <a:gd name="T0" fmla="*/ 1 w 40"/>
                <a:gd name="T1" fmla="*/ 12 h 12"/>
                <a:gd name="T2" fmla="*/ 17 w 40"/>
                <a:gd name="T3" fmla="*/ 3 h 12"/>
                <a:gd name="T4" fmla="*/ 40 w 40"/>
                <a:gd name="T5" fmla="*/ 1 h 12"/>
                <a:gd name="T6" fmla="*/ 40 w 40"/>
                <a:gd name="T7" fmla="*/ 1 h 12"/>
                <a:gd name="T8" fmla="*/ 28 w 40"/>
                <a:gd name="T9" fmla="*/ 1 h 12"/>
                <a:gd name="T10" fmla="*/ 16 w 40"/>
                <a:gd name="T11" fmla="*/ 2 h 12"/>
                <a:gd name="T12" fmla="*/ 0 w 40"/>
                <a:gd name="T13" fmla="*/ 12 h 12"/>
                <a:gd name="T14" fmla="*/ 1 w 40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2">
                  <a:moveTo>
                    <a:pt x="1" y="12"/>
                  </a:moveTo>
                  <a:cubicBezTo>
                    <a:pt x="5" y="8"/>
                    <a:pt x="10" y="4"/>
                    <a:pt x="17" y="3"/>
                  </a:cubicBezTo>
                  <a:cubicBezTo>
                    <a:pt x="24" y="1"/>
                    <a:pt x="32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6" y="1"/>
                    <a:pt x="32" y="0"/>
                    <a:pt x="28" y="1"/>
                  </a:cubicBezTo>
                  <a:cubicBezTo>
                    <a:pt x="24" y="1"/>
                    <a:pt x="20" y="1"/>
                    <a:pt x="16" y="2"/>
                  </a:cubicBezTo>
                  <a:cubicBezTo>
                    <a:pt x="10" y="4"/>
                    <a:pt x="4" y="7"/>
                    <a:pt x="0" y="12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754063" y="2452688"/>
              <a:ext cx="49213" cy="71438"/>
            </a:xfrm>
            <a:custGeom>
              <a:avLst/>
              <a:gdLst>
                <a:gd name="T0" fmla="*/ 5 w 13"/>
                <a:gd name="T1" fmla="*/ 4 h 19"/>
                <a:gd name="T2" fmla="*/ 12 w 13"/>
                <a:gd name="T3" fmla="*/ 15 h 19"/>
                <a:gd name="T4" fmla="*/ 13 w 13"/>
                <a:gd name="T5" fmla="*/ 19 h 19"/>
                <a:gd name="T6" fmla="*/ 3 w 13"/>
                <a:gd name="T7" fmla="*/ 15 h 19"/>
                <a:gd name="T8" fmla="*/ 1 w 13"/>
                <a:gd name="T9" fmla="*/ 3 h 19"/>
                <a:gd name="T10" fmla="*/ 0 w 13"/>
                <a:gd name="T11" fmla="*/ 0 h 19"/>
                <a:gd name="T12" fmla="*/ 5 w 13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5" y="4"/>
                  </a:moveTo>
                  <a:cubicBezTo>
                    <a:pt x="8" y="7"/>
                    <a:pt x="10" y="10"/>
                    <a:pt x="12" y="15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0" y="18"/>
                    <a:pt x="7" y="16"/>
                    <a:pt x="3" y="15"/>
                  </a:cubicBezTo>
                  <a:cubicBezTo>
                    <a:pt x="2" y="12"/>
                    <a:pt x="1" y="8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2" y="1"/>
                    <a:pt x="3" y="2"/>
                    <a:pt x="5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712788" y="2438400"/>
              <a:ext cx="46038" cy="66675"/>
            </a:xfrm>
            <a:custGeom>
              <a:avLst/>
              <a:gdLst>
                <a:gd name="T0" fmla="*/ 11 w 12"/>
                <a:gd name="T1" fmla="*/ 4 h 18"/>
                <a:gd name="T2" fmla="*/ 12 w 12"/>
                <a:gd name="T3" fmla="*/ 7 h 18"/>
                <a:gd name="T4" fmla="*/ 12 w 12"/>
                <a:gd name="T5" fmla="*/ 18 h 18"/>
                <a:gd name="T6" fmla="*/ 3 w 12"/>
                <a:gd name="T7" fmla="*/ 13 h 18"/>
                <a:gd name="T8" fmla="*/ 0 w 12"/>
                <a:gd name="T9" fmla="*/ 0 h 18"/>
                <a:gd name="T10" fmla="*/ 0 w 12"/>
                <a:gd name="T11" fmla="*/ 0 h 18"/>
                <a:gd name="T12" fmla="*/ 11 w 12"/>
                <a:gd name="T13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8">
                  <a:moveTo>
                    <a:pt x="11" y="4"/>
                  </a:moveTo>
                  <a:cubicBezTo>
                    <a:pt x="11" y="5"/>
                    <a:pt x="11" y="6"/>
                    <a:pt x="12" y="7"/>
                  </a:cubicBezTo>
                  <a:cubicBezTo>
                    <a:pt x="12" y="11"/>
                    <a:pt x="12" y="14"/>
                    <a:pt x="12" y="18"/>
                  </a:cubicBezTo>
                  <a:cubicBezTo>
                    <a:pt x="9" y="16"/>
                    <a:pt x="6" y="15"/>
                    <a:pt x="3" y="13"/>
                  </a:cubicBezTo>
                  <a:cubicBezTo>
                    <a:pt x="2" y="9"/>
                    <a:pt x="1" y="4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8" y="2"/>
                    <a:pt x="11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Rectangle 74"/>
            <p:cNvSpPr>
              <a:spLocks noChangeArrowheads="1"/>
            </p:cNvSpPr>
            <p:nvPr/>
          </p:nvSpPr>
          <p:spPr bwMode="auto">
            <a:xfrm>
              <a:off x="712788" y="2438400"/>
              <a:ext cx="1588" cy="1588"/>
            </a:xfrm>
            <a:prstGeom prst="rect">
              <a:avLst/>
            </a:pr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57225" y="2430463"/>
              <a:ext cx="55563" cy="49213"/>
            </a:xfrm>
            <a:custGeom>
              <a:avLst/>
              <a:gdLst>
                <a:gd name="T0" fmla="*/ 2 w 15"/>
                <a:gd name="T1" fmla="*/ 0 h 13"/>
                <a:gd name="T2" fmla="*/ 15 w 15"/>
                <a:gd name="T3" fmla="*/ 2 h 13"/>
                <a:gd name="T4" fmla="*/ 15 w 15"/>
                <a:gd name="T5" fmla="*/ 2 h 13"/>
                <a:gd name="T6" fmla="*/ 15 w 15"/>
                <a:gd name="T7" fmla="*/ 13 h 13"/>
                <a:gd name="T8" fmla="*/ 0 w 15"/>
                <a:gd name="T9" fmla="*/ 0 h 13"/>
                <a:gd name="T10" fmla="*/ 2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cubicBezTo>
                    <a:pt x="7" y="0"/>
                    <a:pt x="11" y="0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5"/>
                    <a:pt x="14" y="9"/>
                    <a:pt x="15" y="13"/>
                  </a:cubicBezTo>
                  <a:cubicBezTo>
                    <a:pt x="9" y="10"/>
                    <a:pt x="4" y="6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82625" y="2509838"/>
              <a:ext cx="120650" cy="38100"/>
            </a:xfrm>
            <a:custGeom>
              <a:avLst/>
              <a:gdLst>
                <a:gd name="T0" fmla="*/ 32 w 32"/>
                <a:gd name="T1" fmla="*/ 7 h 10"/>
                <a:gd name="T2" fmla="*/ 32 w 32"/>
                <a:gd name="T3" fmla="*/ 9 h 10"/>
                <a:gd name="T4" fmla="*/ 11 w 32"/>
                <a:gd name="T5" fmla="*/ 9 h 10"/>
                <a:gd name="T6" fmla="*/ 0 w 32"/>
                <a:gd name="T7" fmla="*/ 4 h 10"/>
                <a:gd name="T8" fmla="*/ 18 w 32"/>
                <a:gd name="T9" fmla="*/ 0 h 10"/>
                <a:gd name="T10" fmla="*/ 32 w 3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32" y="7"/>
                  </a:moveTo>
                  <a:cubicBezTo>
                    <a:pt x="32" y="7"/>
                    <a:pt x="32" y="8"/>
                    <a:pt x="32" y="9"/>
                  </a:cubicBezTo>
                  <a:cubicBezTo>
                    <a:pt x="25" y="9"/>
                    <a:pt x="18" y="10"/>
                    <a:pt x="11" y="9"/>
                  </a:cubicBezTo>
                  <a:cubicBezTo>
                    <a:pt x="7" y="8"/>
                    <a:pt x="3" y="7"/>
                    <a:pt x="0" y="4"/>
                  </a:cubicBezTo>
                  <a:cubicBezTo>
                    <a:pt x="6" y="3"/>
                    <a:pt x="11" y="2"/>
                    <a:pt x="18" y="0"/>
                  </a:cubicBezTo>
                  <a:cubicBezTo>
                    <a:pt x="22" y="2"/>
                    <a:pt x="27" y="5"/>
                    <a:pt x="32" y="7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52463" y="2463800"/>
              <a:ext cx="87313" cy="57150"/>
            </a:xfrm>
            <a:custGeom>
              <a:avLst/>
              <a:gdLst>
                <a:gd name="T0" fmla="*/ 23 w 23"/>
                <a:gd name="T1" fmla="*/ 10 h 15"/>
                <a:gd name="T2" fmla="*/ 7 w 23"/>
                <a:gd name="T3" fmla="*/ 15 h 15"/>
                <a:gd name="T4" fmla="*/ 5 w 23"/>
                <a:gd name="T5" fmla="*/ 14 h 15"/>
                <a:gd name="T6" fmla="*/ 0 w 23"/>
                <a:gd name="T7" fmla="*/ 0 h 15"/>
                <a:gd name="T8" fmla="*/ 10 w 23"/>
                <a:gd name="T9" fmla="*/ 2 h 15"/>
                <a:gd name="T10" fmla="*/ 23 w 23"/>
                <a:gd name="T11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5">
                  <a:moveTo>
                    <a:pt x="23" y="10"/>
                  </a:moveTo>
                  <a:cubicBezTo>
                    <a:pt x="19" y="13"/>
                    <a:pt x="13" y="14"/>
                    <a:pt x="7" y="15"/>
                  </a:cubicBezTo>
                  <a:cubicBezTo>
                    <a:pt x="7" y="15"/>
                    <a:pt x="6" y="14"/>
                    <a:pt x="5" y="14"/>
                  </a:cubicBezTo>
                  <a:cubicBezTo>
                    <a:pt x="2" y="10"/>
                    <a:pt x="1" y="5"/>
                    <a:pt x="0" y="0"/>
                  </a:cubicBezTo>
                  <a:cubicBezTo>
                    <a:pt x="4" y="1"/>
                    <a:pt x="7" y="2"/>
                    <a:pt x="10" y="2"/>
                  </a:cubicBezTo>
                  <a:cubicBezTo>
                    <a:pt x="14" y="5"/>
                    <a:pt x="19" y="8"/>
                    <a:pt x="23" y="1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52463" y="2438400"/>
              <a:ext cx="34925" cy="30163"/>
            </a:xfrm>
            <a:custGeom>
              <a:avLst/>
              <a:gdLst>
                <a:gd name="T0" fmla="*/ 9 w 9"/>
                <a:gd name="T1" fmla="*/ 8 h 8"/>
                <a:gd name="T2" fmla="*/ 0 w 9"/>
                <a:gd name="T3" fmla="*/ 7 h 8"/>
                <a:gd name="T4" fmla="*/ 0 w 9"/>
                <a:gd name="T5" fmla="*/ 0 h 8"/>
                <a:gd name="T6" fmla="*/ 9 w 9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cubicBezTo>
                    <a:pt x="6" y="7"/>
                    <a:pt x="3" y="7"/>
                    <a:pt x="0" y="7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79"/>
            <p:cNvSpPr/>
            <p:nvPr/>
          </p:nvSpPr>
          <p:spPr bwMode="auto">
            <a:xfrm>
              <a:off x="649288" y="2463800"/>
              <a:ext cx="150813" cy="87313"/>
            </a:xfrm>
            <a:custGeom>
              <a:avLst/>
              <a:gdLst>
                <a:gd name="T0" fmla="*/ 40 w 40"/>
                <a:gd name="T1" fmla="*/ 21 h 23"/>
                <a:gd name="T2" fmla="*/ 31 w 40"/>
                <a:gd name="T3" fmla="*/ 22 h 23"/>
                <a:gd name="T4" fmla="*/ 23 w 40"/>
                <a:gd name="T5" fmla="*/ 22 h 23"/>
                <a:gd name="T6" fmla="*/ 10 w 40"/>
                <a:gd name="T7" fmla="*/ 19 h 23"/>
                <a:gd name="T8" fmla="*/ 2 w 40"/>
                <a:gd name="T9" fmla="*/ 10 h 23"/>
                <a:gd name="T10" fmla="*/ 0 w 40"/>
                <a:gd name="T11" fmla="*/ 0 h 23"/>
                <a:gd name="T12" fmla="*/ 3 w 40"/>
                <a:gd name="T13" fmla="*/ 9 h 23"/>
                <a:gd name="T14" fmla="*/ 11 w 40"/>
                <a:gd name="T15" fmla="*/ 18 h 23"/>
                <a:gd name="T16" fmla="*/ 24 w 40"/>
                <a:gd name="T17" fmla="*/ 22 h 23"/>
                <a:gd name="T18" fmla="*/ 32 w 40"/>
                <a:gd name="T19" fmla="*/ 22 h 23"/>
                <a:gd name="T20" fmla="*/ 40 w 40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23">
                  <a:moveTo>
                    <a:pt x="40" y="21"/>
                  </a:moveTo>
                  <a:cubicBezTo>
                    <a:pt x="37" y="21"/>
                    <a:pt x="34" y="22"/>
                    <a:pt x="31" y="22"/>
                  </a:cubicBezTo>
                  <a:cubicBezTo>
                    <a:pt x="28" y="23"/>
                    <a:pt x="26" y="23"/>
                    <a:pt x="23" y="22"/>
                  </a:cubicBezTo>
                  <a:cubicBezTo>
                    <a:pt x="18" y="22"/>
                    <a:pt x="14" y="21"/>
                    <a:pt x="10" y="19"/>
                  </a:cubicBezTo>
                  <a:cubicBezTo>
                    <a:pt x="7" y="16"/>
                    <a:pt x="4" y="13"/>
                    <a:pt x="2" y="10"/>
                  </a:cubicBezTo>
                  <a:cubicBezTo>
                    <a:pt x="1" y="7"/>
                    <a:pt x="0" y="3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4" y="13"/>
                    <a:pt x="7" y="16"/>
                    <a:pt x="11" y="18"/>
                  </a:cubicBezTo>
                  <a:cubicBezTo>
                    <a:pt x="15" y="21"/>
                    <a:pt x="20" y="22"/>
                    <a:pt x="24" y="22"/>
                  </a:cubicBezTo>
                  <a:cubicBezTo>
                    <a:pt x="27" y="22"/>
                    <a:pt x="30" y="22"/>
                    <a:pt x="32" y="22"/>
                  </a:cubicBezTo>
                  <a:cubicBezTo>
                    <a:pt x="35" y="21"/>
                    <a:pt x="37" y="21"/>
                    <a:pt x="40" y="2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668338" y="2422525"/>
              <a:ext cx="127000" cy="68263"/>
            </a:xfrm>
            <a:custGeom>
              <a:avLst/>
              <a:gdLst>
                <a:gd name="T0" fmla="*/ 34 w 34"/>
                <a:gd name="T1" fmla="*/ 18 h 18"/>
                <a:gd name="T2" fmla="*/ 21 w 34"/>
                <a:gd name="T3" fmla="*/ 6 h 18"/>
                <a:gd name="T4" fmla="*/ 0 w 34"/>
                <a:gd name="T5" fmla="*/ 1 h 18"/>
                <a:gd name="T6" fmla="*/ 0 w 34"/>
                <a:gd name="T7" fmla="*/ 0 h 18"/>
                <a:gd name="T8" fmla="*/ 11 w 34"/>
                <a:gd name="T9" fmla="*/ 2 h 18"/>
                <a:gd name="T10" fmla="*/ 22 w 34"/>
                <a:gd name="T11" fmla="*/ 6 h 18"/>
                <a:gd name="T12" fmla="*/ 34 w 34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8">
                  <a:moveTo>
                    <a:pt x="34" y="18"/>
                  </a:moveTo>
                  <a:cubicBezTo>
                    <a:pt x="31" y="12"/>
                    <a:pt x="26" y="8"/>
                    <a:pt x="21" y="6"/>
                  </a:cubicBezTo>
                  <a:cubicBezTo>
                    <a:pt x="14" y="3"/>
                    <a:pt x="7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1"/>
                    <a:pt x="7" y="1"/>
                    <a:pt x="11" y="2"/>
                  </a:cubicBezTo>
                  <a:cubicBezTo>
                    <a:pt x="15" y="3"/>
                    <a:pt x="18" y="4"/>
                    <a:pt x="22" y="6"/>
                  </a:cubicBezTo>
                  <a:cubicBezTo>
                    <a:pt x="27" y="8"/>
                    <a:pt x="31" y="12"/>
                    <a:pt x="34" y="18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1709738" y="0"/>
              <a:ext cx="52388" cy="2663825"/>
            </a:xfrm>
            <a:custGeom>
              <a:avLst/>
              <a:gdLst>
                <a:gd name="T0" fmla="*/ 7 w 14"/>
                <a:gd name="T1" fmla="*/ 0 h 708"/>
                <a:gd name="T2" fmla="*/ 3 w 14"/>
                <a:gd name="T3" fmla="*/ 11 h 708"/>
                <a:gd name="T4" fmla="*/ 3 w 14"/>
                <a:gd name="T5" fmla="*/ 33 h 708"/>
                <a:gd name="T6" fmla="*/ 4 w 14"/>
                <a:gd name="T7" fmla="*/ 77 h 708"/>
                <a:gd name="T8" fmla="*/ 2 w 14"/>
                <a:gd name="T9" fmla="*/ 231 h 708"/>
                <a:gd name="T10" fmla="*/ 6 w 14"/>
                <a:gd name="T11" fmla="*/ 386 h 708"/>
                <a:gd name="T12" fmla="*/ 8 w 14"/>
                <a:gd name="T13" fmla="*/ 547 h 708"/>
                <a:gd name="T14" fmla="*/ 9 w 14"/>
                <a:gd name="T15" fmla="*/ 626 h 708"/>
                <a:gd name="T16" fmla="*/ 10 w 14"/>
                <a:gd name="T17" fmla="*/ 668 h 708"/>
                <a:gd name="T18" fmla="*/ 9 w 14"/>
                <a:gd name="T19" fmla="*/ 687 h 708"/>
                <a:gd name="T20" fmla="*/ 8 w 14"/>
                <a:gd name="T21" fmla="*/ 706 h 708"/>
                <a:gd name="T22" fmla="*/ 11 w 14"/>
                <a:gd name="T23" fmla="*/ 706 h 708"/>
                <a:gd name="T24" fmla="*/ 13 w 14"/>
                <a:gd name="T25" fmla="*/ 690 h 708"/>
                <a:gd name="T26" fmla="*/ 13 w 14"/>
                <a:gd name="T27" fmla="*/ 669 h 708"/>
                <a:gd name="T28" fmla="*/ 13 w 14"/>
                <a:gd name="T29" fmla="*/ 631 h 708"/>
                <a:gd name="T30" fmla="*/ 12 w 14"/>
                <a:gd name="T31" fmla="*/ 595 h 708"/>
                <a:gd name="T32" fmla="*/ 12 w 14"/>
                <a:gd name="T33" fmla="*/ 556 h 708"/>
                <a:gd name="T34" fmla="*/ 11 w 14"/>
                <a:gd name="T35" fmla="*/ 520 h 708"/>
                <a:gd name="T36" fmla="*/ 12 w 14"/>
                <a:gd name="T37" fmla="*/ 478 h 708"/>
                <a:gd name="T38" fmla="*/ 10 w 14"/>
                <a:gd name="T39" fmla="*/ 401 h 708"/>
                <a:gd name="T40" fmla="*/ 6 w 14"/>
                <a:gd name="T41" fmla="*/ 325 h 708"/>
                <a:gd name="T42" fmla="*/ 5 w 14"/>
                <a:gd name="T43" fmla="*/ 247 h 708"/>
                <a:gd name="T44" fmla="*/ 5 w 14"/>
                <a:gd name="T45" fmla="*/ 169 h 708"/>
                <a:gd name="T46" fmla="*/ 8 w 14"/>
                <a:gd name="T47" fmla="*/ 92 h 708"/>
                <a:gd name="T48" fmla="*/ 7 w 14"/>
                <a:gd name="T49" fmla="*/ 44 h 708"/>
                <a:gd name="T50" fmla="*/ 7 w 14"/>
                <a:gd name="T51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" h="708">
                  <a:moveTo>
                    <a:pt x="7" y="0"/>
                  </a:moveTo>
                  <a:cubicBezTo>
                    <a:pt x="0" y="1"/>
                    <a:pt x="3" y="5"/>
                    <a:pt x="3" y="11"/>
                  </a:cubicBezTo>
                  <a:cubicBezTo>
                    <a:pt x="3" y="18"/>
                    <a:pt x="3" y="26"/>
                    <a:pt x="3" y="33"/>
                  </a:cubicBezTo>
                  <a:cubicBezTo>
                    <a:pt x="4" y="48"/>
                    <a:pt x="4" y="62"/>
                    <a:pt x="4" y="77"/>
                  </a:cubicBezTo>
                  <a:cubicBezTo>
                    <a:pt x="5" y="128"/>
                    <a:pt x="0" y="180"/>
                    <a:pt x="2" y="231"/>
                  </a:cubicBezTo>
                  <a:cubicBezTo>
                    <a:pt x="3" y="283"/>
                    <a:pt x="2" y="334"/>
                    <a:pt x="6" y="386"/>
                  </a:cubicBezTo>
                  <a:cubicBezTo>
                    <a:pt x="10" y="440"/>
                    <a:pt x="6" y="493"/>
                    <a:pt x="8" y="547"/>
                  </a:cubicBezTo>
                  <a:cubicBezTo>
                    <a:pt x="9" y="573"/>
                    <a:pt x="9" y="599"/>
                    <a:pt x="9" y="626"/>
                  </a:cubicBezTo>
                  <a:cubicBezTo>
                    <a:pt x="10" y="640"/>
                    <a:pt x="11" y="654"/>
                    <a:pt x="10" y="668"/>
                  </a:cubicBezTo>
                  <a:cubicBezTo>
                    <a:pt x="10" y="675"/>
                    <a:pt x="10" y="681"/>
                    <a:pt x="9" y="687"/>
                  </a:cubicBezTo>
                  <a:cubicBezTo>
                    <a:pt x="9" y="694"/>
                    <a:pt x="8" y="700"/>
                    <a:pt x="8" y="706"/>
                  </a:cubicBezTo>
                  <a:cubicBezTo>
                    <a:pt x="8" y="708"/>
                    <a:pt x="11" y="708"/>
                    <a:pt x="11" y="706"/>
                  </a:cubicBezTo>
                  <a:cubicBezTo>
                    <a:pt x="11" y="700"/>
                    <a:pt x="12" y="695"/>
                    <a:pt x="13" y="690"/>
                  </a:cubicBezTo>
                  <a:cubicBezTo>
                    <a:pt x="13" y="683"/>
                    <a:pt x="13" y="676"/>
                    <a:pt x="13" y="669"/>
                  </a:cubicBezTo>
                  <a:cubicBezTo>
                    <a:pt x="14" y="656"/>
                    <a:pt x="14" y="644"/>
                    <a:pt x="13" y="631"/>
                  </a:cubicBezTo>
                  <a:cubicBezTo>
                    <a:pt x="12" y="619"/>
                    <a:pt x="13" y="607"/>
                    <a:pt x="12" y="595"/>
                  </a:cubicBezTo>
                  <a:cubicBezTo>
                    <a:pt x="12" y="582"/>
                    <a:pt x="11" y="569"/>
                    <a:pt x="12" y="556"/>
                  </a:cubicBezTo>
                  <a:cubicBezTo>
                    <a:pt x="12" y="544"/>
                    <a:pt x="11" y="532"/>
                    <a:pt x="11" y="520"/>
                  </a:cubicBezTo>
                  <a:cubicBezTo>
                    <a:pt x="12" y="506"/>
                    <a:pt x="11" y="492"/>
                    <a:pt x="12" y="478"/>
                  </a:cubicBezTo>
                  <a:cubicBezTo>
                    <a:pt x="12" y="452"/>
                    <a:pt x="12" y="427"/>
                    <a:pt x="10" y="401"/>
                  </a:cubicBezTo>
                  <a:cubicBezTo>
                    <a:pt x="8" y="375"/>
                    <a:pt x="6" y="350"/>
                    <a:pt x="6" y="325"/>
                  </a:cubicBezTo>
                  <a:cubicBezTo>
                    <a:pt x="7" y="299"/>
                    <a:pt x="6" y="273"/>
                    <a:pt x="5" y="247"/>
                  </a:cubicBezTo>
                  <a:cubicBezTo>
                    <a:pt x="5" y="221"/>
                    <a:pt x="4" y="195"/>
                    <a:pt x="5" y="169"/>
                  </a:cubicBezTo>
                  <a:cubicBezTo>
                    <a:pt x="6" y="143"/>
                    <a:pt x="7" y="117"/>
                    <a:pt x="8" y="92"/>
                  </a:cubicBezTo>
                  <a:cubicBezTo>
                    <a:pt x="8" y="76"/>
                    <a:pt x="8" y="60"/>
                    <a:pt x="7" y="44"/>
                  </a:cubicBezTo>
                  <a:cubicBezTo>
                    <a:pt x="7" y="40"/>
                    <a:pt x="6" y="0"/>
                    <a:pt x="7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1641475" y="2265363"/>
              <a:ext cx="82550" cy="41275"/>
            </a:xfrm>
            <a:custGeom>
              <a:avLst/>
              <a:gdLst>
                <a:gd name="T0" fmla="*/ 4 w 22"/>
                <a:gd name="T1" fmla="*/ 4 h 11"/>
                <a:gd name="T2" fmla="*/ 17 w 22"/>
                <a:gd name="T3" fmla="*/ 11 h 11"/>
                <a:gd name="T4" fmla="*/ 22 w 22"/>
                <a:gd name="T5" fmla="*/ 11 h 11"/>
                <a:gd name="T6" fmla="*/ 16 w 22"/>
                <a:gd name="T7" fmla="*/ 2 h 11"/>
                <a:gd name="T8" fmla="*/ 3 w 22"/>
                <a:gd name="T9" fmla="*/ 0 h 11"/>
                <a:gd name="T10" fmla="*/ 0 w 22"/>
                <a:gd name="T11" fmla="*/ 0 h 11"/>
                <a:gd name="T12" fmla="*/ 4 w 22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4" y="4"/>
                  </a:moveTo>
                  <a:cubicBezTo>
                    <a:pt x="8" y="8"/>
                    <a:pt x="12" y="9"/>
                    <a:pt x="17" y="11"/>
                  </a:cubicBezTo>
                  <a:cubicBezTo>
                    <a:pt x="18" y="11"/>
                    <a:pt x="20" y="11"/>
                    <a:pt x="22" y="11"/>
                  </a:cubicBezTo>
                  <a:cubicBezTo>
                    <a:pt x="20" y="8"/>
                    <a:pt x="18" y="5"/>
                    <a:pt x="16" y="2"/>
                  </a:cubicBezTo>
                  <a:cubicBezTo>
                    <a:pt x="12" y="1"/>
                    <a:pt x="8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3" y="3"/>
                    <a:pt x="4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1616075" y="2224088"/>
              <a:ext cx="77788" cy="41275"/>
            </a:xfrm>
            <a:custGeom>
              <a:avLst/>
              <a:gdLst>
                <a:gd name="T0" fmla="*/ 7 w 21"/>
                <a:gd name="T1" fmla="*/ 11 h 11"/>
                <a:gd name="T2" fmla="*/ 10 w 21"/>
                <a:gd name="T3" fmla="*/ 11 h 11"/>
                <a:gd name="T4" fmla="*/ 21 w 21"/>
                <a:gd name="T5" fmla="*/ 10 h 11"/>
                <a:gd name="T6" fmla="*/ 15 w 21"/>
                <a:gd name="T7" fmla="*/ 1 h 11"/>
                <a:gd name="T8" fmla="*/ 1 w 21"/>
                <a:gd name="T9" fmla="*/ 0 h 11"/>
                <a:gd name="T10" fmla="*/ 0 w 21"/>
                <a:gd name="T11" fmla="*/ 0 h 11"/>
                <a:gd name="T12" fmla="*/ 7 w 2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1">
                  <a:moveTo>
                    <a:pt x="7" y="11"/>
                  </a:moveTo>
                  <a:cubicBezTo>
                    <a:pt x="8" y="11"/>
                    <a:pt x="9" y="11"/>
                    <a:pt x="10" y="11"/>
                  </a:cubicBezTo>
                  <a:cubicBezTo>
                    <a:pt x="14" y="11"/>
                    <a:pt x="18" y="10"/>
                    <a:pt x="21" y="10"/>
                  </a:cubicBezTo>
                  <a:cubicBezTo>
                    <a:pt x="19" y="7"/>
                    <a:pt x="17" y="3"/>
                    <a:pt x="15" y="1"/>
                  </a:cubicBezTo>
                  <a:cubicBezTo>
                    <a:pt x="10" y="0"/>
                    <a:pt x="6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4" y="8"/>
                    <a:pt x="7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1616075" y="2224088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1603375" y="2159000"/>
              <a:ext cx="57150" cy="65088"/>
            </a:xfrm>
            <a:custGeom>
              <a:avLst/>
              <a:gdLst>
                <a:gd name="T0" fmla="*/ 0 w 15"/>
                <a:gd name="T1" fmla="*/ 3 h 17"/>
                <a:gd name="T2" fmla="*/ 3 w 15"/>
                <a:gd name="T3" fmla="*/ 17 h 17"/>
                <a:gd name="T4" fmla="*/ 4 w 15"/>
                <a:gd name="T5" fmla="*/ 17 h 17"/>
                <a:gd name="T6" fmla="*/ 15 w 15"/>
                <a:gd name="T7" fmla="*/ 15 h 17"/>
                <a:gd name="T8" fmla="*/ 0 w 15"/>
                <a:gd name="T9" fmla="*/ 0 h 17"/>
                <a:gd name="T10" fmla="*/ 0 w 15"/>
                <a:gd name="T11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3"/>
                  </a:moveTo>
                  <a:cubicBezTo>
                    <a:pt x="0" y="8"/>
                    <a:pt x="1" y="12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7" y="16"/>
                    <a:pt x="11" y="15"/>
                    <a:pt x="15" y="15"/>
                  </a:cubicBezTo>
                  <a:cubicBezTo>
                    <a:pt x="11" y="9"/>
                    <a:pt x="6" y="4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86"/>
            <p:cNvSpPr/>
            <p:nvPr/>
          </p:nvSpPr>
          <p:spPr bwMode="auto">
            <a:xfrm>
              <a:off x="1698625" y="2178050"/>
              <a:ext cx="44450" cy="128588"/>
            </a:xfrm>
            <a:custGeom>
              <a:avLst/>
              <a:gdLst>
                <a:gd name="T0" fmla="*/ 9 w 12"/>
                <a:gd name="T1" fmla="*/ 34 h 34"/>
                <a:gd name="T2" fmla="*/ 12 w 12"/>
                <a:gd name="T3" fmla="*/ 33 h 34"/>
                <a:gd name="T4" fmla="*/ 9 w 12"/>
                <a:gd name="T5" fmla="*/ 11 h 34"/>
                <a:gd name="T6" fmla="*/ 3 w 12"/>
                <a:gd name="T7" fmla="*/ 0 h 34"/>
                <a:gd name="T8" fmla="*/ 0 w 12"/>
                <a:gd name="T9" fmla="*/ 19 h 34"/>
                <a:gd name="T10" fmla="*/ 9 w 12"/>
                <a:gd name="T1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4">
                  <a:moveTo>
                    <a:pt x="9" y="34"/>
                  </a:moveTo>
                  <a:cubicBezTo>
                    <a:pt x="10" y="34"/>
                    <a:pt x="11" y="34"/>
                    <a:pt x="12" y="33"/>
                  </a:cubicBezTo>
                  <a:cubicBezTo>
                    <a:pt x="12" y="26"/>
                    <a:pt x="11" y="18"/>
                    <a:pt x="9" y="11"/>
                  </a:cubicBezTo>
                  <a:cubicBezTo>
                    <a:pt x="7" y="7"/>
                    <a:pt x="6" y="3"/>
                    <a:pt x="3" y="0"/>
                  </a:cubicBezTo>
                  <a:cubicBezTo>
                    <a:pt x="2" y="6"/>
                    <a:pt x="1" y="12"/>
                    <a:pt x="0" y="19"/>
                  </a:cubicBezTo>
                  <a:cubicBezTo>
                    <a:pt x="4" y="24"/>
                    <a:pt x="7" y="29"/>
                    <a:pt x="9" y="3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1638300" y="2152650"/>
              <a:ext cx="66675" cy="90488"/>
            </a:xfrm>
            <a:custGeom>
              <a:avLst/>
              <a:gdLst>
                <a:gd name="T0" fmla="*/ 14 w 18"/>
                <a:gd name="T1" fmla="*/ 24 h 24"/>
                <a:gd name="T2" fmla="*/ 18 w 18"/>
                <a:gd name="T3" fmla="*/ 6 h 24"/>
                <a:gd name="T4" fmla="*/ 16 w 18"/>
                <a:gd name="T5" fmla="*/ 4 h 24"/>
                <a:gd name="T6" fmla="*/ 0 w 18"/>
                <a:gd name="T7" fmla="*/ 1 h 24"/>
                <a:gd name="T8" fmla="*/ 4 w 18"/>
                <a:gd name="T9" fmla="*/ 11 h 24"/>
                <a:gd name="T10" fmla="*/ 14 w 18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4">
                  <a:moveTo>
                    <a:pt x="14" y="24"/>
                  </a:moveTo>
                  <a:cubicBezTo>
                    <a:pt x="17" y="19"/>
                    <a:pt x="17" y="12"/>
                    <a:pt x="18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1" y="1"/>
                    <a:pt x="6" y="0"/>
                    <a:pt x="0" y="1"/>
                  </a:cubicBezTo>
                  <a:cubicBezTo>
                    <a:pt x="2" y="4"/>
                    <a:pt x="4" y="8"/>
                    <a:pt x="4" y="11"/>
                  </a:cubicBezTo>
                  <a:cubicBezTo>
                    <a:pt x="7" y="15"/>
                    <a:pt x="11" y="19"/>
                    <a:pt x="14" y="2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1608138" y="2155825"/>
              <a:ext cx="36513" cy="33338"/>
            </a:xfrm>
            <a:custGeom>
              <a:avLst/>
              <a:gdLst>
                <a:gd name="T0" fmla="*/ 10 w 10"/>
                <a:gd name="T1" fmla="*/ 9 h 9"/>
                <a:gd name="T2" fmla="*/ 8 w 10"/>
                <a:gd name="T3" fmla="*/ 0 h 9"/>
                <a:gd name="T4" fmla="*/ 0 w 10"/>
                <a:gd name="T5" fmla="*/ 1 h 9"/>
                <a:gd name="T6" fmla="*/ 10 w 10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10" y="9"/>
                  </a:moveTo>
                  <a:cubicBezTo>
                    <a:pt x="9" y="6"/>
                    <a:pt x="9" y="3"/>
                    <a:pt x="8" y="0"/>
                  </a:cubicBezTo>
                  <a:cubicBezTo>
                    <a:pt x="5" y="0"/>
                    <a:pt x="3" y="0"/>
                    <a:pt x="0" y="1"/>
                  </a:cubicBezTo>
                  <a:cubicBezTo>
                    <a:pt x="4" y="3"/>
                    <a:pt x="7" y="6"/>
                    <a:pt x="10" y="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1638300" y="2147888"/>
              <a:ext cx="104775" cy="150813"/>
            </a:xfrm>
            <a:custGeom>
              <a:avLst/>
              <a:gdLst>
                <a:gd name="T0" fmla="*/ 28 w 28"/>
                <a:gd name="T1" fmla="*/ 40 h 40"/>
                <a:gd name="T2" fmla="*/ 28 w 28"/>
                <a:gd name="T3" fmla="*/ 31 h 40"/>
                <a:gd name="T4" fmla="*/ 27 w 28"/>
                <a:gd name="T5" fmla="*/ 22 h 40"/>
                <a:gd name="T6" fmla="*/ 21 w 28"/>
                <a:gd name="T7" fmla="*/ 8 h 40"/>
                <a:gd name="T8" fmla="*/ 11 w 28"/>
                <a:gd name="T9" fmla="*/ 2 h 40"/>
                <a:gd name="T10" fmla="*/ 0 w 28"/>
                <a:gd name="T11" fmla="*/ 1 h 40"/>
                <a:gd name="T12" fmla="*/ 10 w 28"/>
                <a:gd name="T13" fmla="*/ 2 h 40"/>
                <a:gd name="T14" fmla="*/ 21 w 28"/>
                <a:gd name="T15" fmla="*/ 9 h 40"/>
                <a:gd name="T16" fmla="*/ 27 w 28"/>
                <a:gd name="T17" fmla="*/ 23 h 40"/>
                <a:gd name="T18" fmla="*/ 28 w 28"/>
                <a:gd name="T19" fmla="*/ 32 h 40"/>
                <a:gd name="T20" fmla="*/ 28 w 28"/>
                <a:gd name="T2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40">
                  <a:moveTo>
                    <a:pt x="28" y="40"/>
                  </a:moveTo>
                  <a:cubicBezTo>
                    <a:pt x="28" y="37"/>
                    <a:pt x="28" y="34"/>
                    <a:pt x="28" y="31"/>
                  </a:cubicBezTo>
                  <a:cubicBezTo>
                    <a:pt x="28" y="28"/>
                    <a:pt x="28" y="25"/>
                    <a:pt x="27" y="22"/>
                  </a:cubicBezTo>
                  <a:cubicBezTo>
                    <a:pt x="26" y="17"/>
                    <a:pt x="24" y="12"/>
                    <a:pt x="21" y="8"/>
                  </a:cubicBezTo>
                  <a:cubicBezTo>
                    <a:pt x="19" y="5"/>
                    <a:pt x="15" y="3"/>
                    <a:pt x="11" y="2"/>
                  </a:cubicBezTo>
                  <a:cubicBezTo>
                    <a:pt x="7" y="1"/>
                    <a:pt x="3" y="0"/>
                    <a:pt x="0" y="1"/>
                  </a:cubicBezTo>
                  <a:cubicBezTo>
                    <a:pt x="3" y="1"/>
                    <a:pt x="7" y="1"/>
                    <a:pt x="10" y="2"/>
                  </a:cubicBezTo>
                  <a:cubicBezTo>
                    <a:pt x="14" y="3"/>
                    <a:pt x="18" y="6"/>
                    <a:pt x="21" y="9"/>
                  </a:cubicBezTo>
                  <a:cubicBezTo>
                    <a:pt x="24" y="13"/>
                    <a:pt x="26" y="18"/>
                    <a:pt x="27" y="23"/>
                  </a:cubicBezTo>
                  <a:cubicBezTo>
                    <a:pt x="28" y="26"/>
                    <a:pt x="28" y="29"/>
                    <a:pt x="28" y="32"/>
                  </a:cubicBezTo>
                  <a:cubicBezTo>
                    <a:pt x="28" y="35"/>
                    <a:pt x="27" y="37"/>
                    <a:pt x="28" y="4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1597025" y="2174875"/>
              <a:ext cx="85725" cy="131763"/>
            </a:xfrm>
            <a:custGeom>
              <a:avLst/>
              <a:gdLst>
                <a:gd name="T0" fmla="*/ 23 w 23"/>
                <a:gd name="T1" fmla="*/ 34 h 35"/>
                <a:gd name="T2" fmla="*/ 9 w 23"/>
                <a:gd name="T3" fmla="*/ 22 h 35"/>
                <a:gd name="T4" fmla="*/ 0 w 23"/>
                <a:gd name="T5" fmla="*/ 0 h 35"/>
                <a:gd name="T6" fmla="*/ 0 w 23"/>
                <a:gd name="T7" fmla="*/ 0 h 35"/>
                <a:gd name="T8" fmla="*/ 3 w 23"/>
                <a:gd name="T9" fmla="*/ 11 h 35"/>
                <a:gd name="T10" fmla="*/ 9 w 23"/>
                <a:gd name="T11" fmla="*/ 23 h 35"/>
                <a:gd name="T12" fmla="*/ 23 w 23"/>
                <a:gd name="T13" fmla="*/ 35 h 35"/>
                <a:gd name="T14" fmla="*/ 23 w 23"/>
                <a:gd name="T15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35">
                  <a:moveTo>
                    <a:pt x="23" y="34"/>
                  </a:moveTo>
                  <a:cubicBezTo>
                    <a:pt x="17" y="32"/>
                    <a:pt x="12" y="28"/>
                    <a:pt x="9" y="22"/>
                  </a:cubicBezTo>
                  <a:cubicBezTo>
                    <a:pt x="5" y="15"/>
                    <a:pt x="3" y="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2" y="8"/>
                    <a:pt x="3" y="11"/>
                  </a:cubicBezTo>
                  <a:cubicBezTo>
                    <a:pt x="5" y="15"/>
                    <a:pt x="7" y="19"/>
                    <a:pt x="9" y="23"/>
                  </a:cubicBezTo>
                  <a:cubicBezTo>
                    <a:pt x="12" y="28"/>
                    <a:pt x="17" y="32"/>
                    <a:pt x="23" y="35"/>
                  </a:cubicBezTo>
                  <a:lnTo>
                    <a:pt x="23" y="34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1712913" y="669925"/>
              <a:ext cx="41275" cy="112713"/>
            </a:xfrm>
            <a:custGeom>
              <a:avLst/>
              <a:gdLst>
                <a:gd name="T0" fmla="*/ 4 w 11"/>
                <a:gd name="T1" fmla="*/ 6 h 30"/>
                <a:gd name="T2" fmla="*/ 0 w 11"/>
                <a:gd name="T3" fmla="*/ 24 h 30"/>
                <a:gd name="T4" fmla="*/ 0 w 11"/>
                <a:gd name="T5" fmla="*/ 30 h 30"/>
                <a:gd name="T6" fmla="*/ 11 w 11"/>
                <a:gd name="T7" fmla="*/ 20 h 30"/>
                <a:gd name="T8" fmla="*/ 10 w 11"/>
                <a:gd name="T9" fmla="*/ 4 h 30"/>
                <a:gd name="T10" fmla="*/ 8 w 11"/>
                <a:gd name="T11" fmla="*/ 0 h 30"/>
                <a:gd name="T12" fmla="*/ 4 w 11"/>
                <a:gd name="T13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0">
                  <a:moveTo>
                    <a:pt x="4" y="6"/>
                  </a:moveTo>
                  <a:cubicBezTo>
                    <a:pt x="1" y="12"/>
                    <a:pt x="0" y="17"/>
                    <a:pt x="0" y="24"/>
                  </a:cubicBezTo>
                  <a:cubicBezTo>
                    <a:pt x="0" y="26"/>
                    <a:pt x="0" y="28"/>
                    <a:pt x="0" y="30"/>
                  </a:cubicBezTo>
                  <a:cubicBezTo>
                    <a:pt x="4" y="27"/>
                    <a:pt x="7" y="24"/>
                    <a:pt x="11" y="20"/>
                  </a:cubicBezTo>
                  <a:cubicBezTo>
                    <a:pt x="11" y="15"/>
                    <a:pt x="11" y="10"/>
                    <a:pt x="10" y="4"/>
                  </a:cubicBezTo>
                  <a:cubicBezTo>
                    <a:pt x="9" y="3"/>
                    <a:pt x="9" y="2"/>
                    <a:pt x="8" y="0"/>
                  </a:cubicBezTo>
                  <a:cubicBezTo>
                    <a:pt x="7" y="2"/>
                    <a:pt x="6" y="4"/>
                    <a:pt x="4" y="6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1746250" y="628650"/>
              <a:ext cx="53975" cy="104775"/>
            </a:xfrm>
            <a:custGeom>
              <a:avLst/>
              <a:gdLst>
                <a:gd name="T0" fmla="*/ 0 w 14"/>
                <a:gd name="T1" fmla="*/ 11 h 28"/>
                <a:gd name="T2" fmla="*/ 1 w 14"/>
                <a:gd name="T3" fmla="*/ 15 h 28"/>
                <a:gd name="T4" fmla="*/ 5 w 14"/>
                <a:gd name="T5" fmla="*/ 28 h 28"/>
                <a:gd name="T6" fmla="*/ 14 w 14"/>
                <a:gd name="T7" fmla="*/ 18 h 28"/>
                <a:gd name="T8" fmla="*/ 12 w 14"/>
                <a:gd name="T9" fmla="*/ 1 h 28"/>
                <a:gd name="T10" fmla="*/ 12 w 14"/>
                <a:gd name="T11" fmla="*/ 0 h 28"/>
                <a:gd name="T12" fmla="*/ 0 w 14"/>
                <a:gd name="T1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8">
                  <a:moveTo>
                    <a:pt x="0" y="11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2" y="20"/>
                    <a:pt x="3" y="24"/>
                    <a:pt x="5" y="28"/>
                  </a:cubicBezTo>
                  <a:cubicBezTo>
                    <a:pt x="8" y="25"/>
                    <a:pt x="11" y="22"/>
                    <a:pt x="14" y="18"/>
                  </a:cubicBezTo>
                  <a:cubicBezTo>
                    <a:pt x="14" y="13"/>
                    <a:pt x="13" y="7"/>
                    <a:pt x="12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7" y="3"/>
                    <a:pt x="3" y="7"/>
                    <a:pt x="0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1792288" y="628650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1792288" y="598488"/>
              <a:ext cx="71438" cy="85725"/>
            </a:xfrm>
            <a:custGeom>
              <a:avLst/>
              <a:gdLst>
                <a:gd name="T0" fmla="*/ 16 w 19"/>
                <a:gd name="T1" fmla="*/ 1 h 23"/>
                <a:gd name="T2" fmla="*/ 0 w 19"/>
                <a:gd name="T3" fmla="*/ 8 h 23"/>
                <a:gd name="T4" fmla="*/ 0 w 19"/>
                <a:gd name="T5" fmla="*/ 9 h 23"/>
                <a:gd name="T6" fmla="*/ 5 w 19"/>
                <a:gd name="T7" fmla="*/ 23 h 23"/>
                <a:gd name="T8" fmla="*/ 19 w 19"/>
                <a:gd name="T9" fmla="*/ 0 h 23"/>
                <a:gd name="T10" fmla="*/ 16 w 1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3">
                  <a:moveTo>
                    <a:pt x="16" y="1"/>
                  </a:moveTo>
                  <a:cubicBezTo>
                    <a:pt x="10" y="2"/>
                    <a:pt x="5" y="5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13"/>
                    <a:pt x="4" y="17"/>
                    <a:pt x="5" y="23"/>
                  </a:cubicBezTo>
                  <a:cubicBezTo>
                    <a:pt x="11" y="16"/>
                    <a:pt x="15" y="9"/>
                    <a:pt x="19" y="0"/>
                  </a:cubicBezTo>
                  <a:cubicBezTo>
                    <a:pt x="18" y="0"/>
                    <a:pt x="17" y="1"/>
                    <a:pt x="16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1716088" y="730250"/>
              <a:ext cx="150813" cy="74613"/>
            </a:xfrm>
            <a:custGeom>
              <a:avLst/>
              <a:gdLst>
                <a:gd name="T0" fmla="*/ 0 w 40"/>
                <a:gd name="T1" fmla="*/ 17 h 20"/>
                <a:gd name="T2" fmla="*/ 2 w 40"/>
                <a:gd name="T3" fmla="*/ 20 h 20"/>
                <a:gd name="T4" fmla="*/ 28 w 40"/>
                <a:gd name="T5" fmla="*/ 11 h 20"/>
                <a:gd name="T6" fmla="*/ 40 w 40"/>
                <a:gd name="T7" fmla="*/ 0 h 20"/>
                <a:gd name="T8" fmla="*/ 16 w 40"/>
                <a:gd name="T9" fmla="*/ 2 h 20"/>
                <a:gd name="T10" fmla="*/ 0 w 40"/>
                <a:gd name="T1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0">
                  <a:moveTo>
                    <a:pt x="0" y="17"/>
                  </a:moveTo>
                  <a:cubicBezTo>
                    <a:pt x="1" y="18"/>
                    <a:pt x="1" y="19"/>
                    <a:pt x="2" y="20"/>
                  </a:cubicBezTo>
                  <a:cubicBezTo>
                    <a:pt x="10" y="18"/>
                    <a:pt x="20" y="15"/>
                    <a:pt x="28" y="11"/>
                  </a:cubicBezTo>
                  <a:cubicBezTo>
                    <a:pt x="33" y="8"/>
                    <a:pt x="37" y="5"/>
                    <a:pt x="40" y="0"/>
                  </a:cubicBezTo>
                  <a:cubicBezTo>
                    <a:pt x="32" y="1"/>
                    <a:pt x="25" y="2"/>
                    <a:pt x="16" y="2"/>
                  </a:cubicBezTo>
                  <a:cubicBezTo>
                    <a:pt x="11" y="7"/>
                    <a:pt x="6" y="12"/>
                    <a:pt x="0" y="17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1784350" y="639763"/>
              <a:ext cx="101600" cy="93663"/>
            </a:xfrm>
            <a:custGeom>
              <a:avLst/>
              <a:gdLst>
                <a:gd name="T0" fmla="*/ 0 w 27"/>
                <a:gd name="T1" fmla="*/ 23 h 25"/>
                <a:gd name="T2" fmla="*/ 23 w 27"/>
                <a:gd name="T3" fmla="*/ 23 h 25"/>
                <a:gd name="T4" fmla="*/ 25 w 27"/>
                <a:gd name="T5" fmla="*/ 20 h 25"/>
                <a:gd name="T6" fmla="*/ 25 w 27"/>
                <a:gd name="T7" fmla="*/ 0 h 25"/>
                <a:gd name="T8" fmla="*/ 13 w 27"/>
                <a:gd name="T9" fmla="*/ 7 h 25"/>
                <a:gd name="T10" fmla="*/ 0 w 27"/>
                <a:gd name="T11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5">
                  <a:moveTo>
                    <a:pt x="0" y="23"/>
                  </a:moveTo>
                  <a:cubicBezTo>
                    <a:pt x="7" y="25"/>
                    <a:pt x="16" y="23"/>
                    <a:pt x="23" y="23"/>
                  </a:cubicBezTo>
                  <a:cubicBezTo>
                    <a:pt x="24" y="22"/>
                    <a:pt x="24" y="21"/>
                    <a:pt x="25" y="20"/>
                  </a:cubicBezTo>
                  <a:cubicBezTo>
                    <a:pt x="27" y="13"/>
                    <a:pt x="27" y="7"/>
                    <a:pt x="25" y="0"/>
                  </a:cubicBezTo>
                  <a:cubicBezTo>
                    <a:pt x="21" y="3"/>
                    <a:pt x="17" y="6"/>
                    <a:pt x="13" y="7"/>
                  </a:cubicBezTo>
                  <a:cubicBezTo>
                    <a:pt x="9" y="12"/>
                    <a:pt x="5" y="18"/>
                    <a:pt x="0" y="23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1836738" y="604838"/>
              <a:ext cx="41275" cy="49213"/>
            </a:xfrm>
            <a:custGeom>
              <a:avLst/>
              <a:gdLst>
                <a:gd name="T0" fmla="*/ 0 w 11"/>
                <a:gd name="T1" fmla="*/ 13 h 13"/>
                <a:gd name="T2" fmla="*/ 11 w 11"/>
                <a:gd name="T3" fmla="*/ 9 h 13"/>
                <a:gd name="T4" fmla="*/ 8 w 11"/>
                <a:gd name="T5" fmla="*/ 0 h 13"/>
                <a:gd name="T6" fmla="*/ 0 w 1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4" y="12"/>
                    <a:pt x="8" y="10"/>
                    <a:pt x="11" y="9"/>
                  </a:cubicBezTo>
                  <a:cubicBezTo>
                    <a:pt x="10" y="6"/>
                    <a:pt x="9" y="3"/>
                    <a:pt x="8" y="0"/>
                  </a:cubicBezTo>
                  <a:cubicBezTo>
                    <a:pt x="6" y="4"/>
                    <a:pt x="3" y="9"/>
                    <a:pt x="0" y="13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1728788" y="639763"/>
              <a:ext cx="160338" cy="165100"/>
            </a:xfrm>
            <a:custGeom>
              <a:avLst/>
              <a:gdLst>
                <a:gd name="T0" fmla="*/ 0 w 43"/>
                <a:gd name="T1" fmla="*/ 44 h 44"/>
                <a:gd name="T2" fmla="*/ 12 w 43"/>
                <a:gd name="T3" fmla="*/ 42 h 44"/>
                <a:gd name="T4" fmla="*/ 22 w 43"/>
                <a:gd name="T5" fmla="*/ 38 h 44"/>
                <a:gd name="T6" fmla="*/ 37 w 43"/>
                <a:gd name="T7" fmla="*/ 27 h 44"/>
                <a:gd name="T8" fmla="*/ 43 w 43"/>
                <a:gd name="T9" fmla="*/ 13 h 44"/>
                <a:gd name="T10" fmla="*/ 42 w 43"/>
                <a:gd name="T11" fmla="*/ 0 h 44"/>
                <a:gd name="T12" fmla="*/ 42 w 43"/>
                <a:gd name="T13" fmla="*/ 12 h 44"/>
                <a:gd name="T14" fmla="*/ 36 w 43"/>
                <a:gd name="T15" fmla="*/ 28 h 44"/>
                <a:gd name="T16" fmla="*/ 21 w 43"/>
                <a:gd name="T17" fmla="*/ 38 h 44"/>
                <a:gd name="T18" fmla="*/ 10 w 43"/>
                <a:gd name="T19" fmla="*/ 41 h 44"/>
                <a:gd name="T20" fmla="*/ 0 w 43"/>
                <a:gd name="T21" fmla="*/ 43 h 44"/>
                <a:gd name="T22" fmla="*/ 0 w 43"/>
                <a:gd name="T2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44">
                  <a:moveTo>
                    <a:pt x="0" y="44"/>
                  </a:moveTo>
                  <a:cubicBezTo>
                    <a:pt x="4" y="42"/>
                    <a:pt x="8" y="42"/>
                    <a:pt x="12" y="42"/>
                  </a:cubicBezTo>
                  <a:cubicBezTo>
                    <a:pt x="15" y="41"/>
                    <a:pt x="19" y="39"/>
                    <a:pt x="22" y="38"/>
                  </a:cubicBezTo>
                  <a:cubicBezTo>
                    <a:pt x="28" y="35"/>
                    <a:pt x="33" y="32"/>
                    <a:pt x="37" y="27"/>
                  </a:cubicBezTo>
                  <a:cubicBezTo>
                    <a:pt x="41" y="23"/>
                    <a:pt x="43" y="18"/>
                    <a:pt x="43" y="13"/>
                  </a:cubicBezTo>
                  <a:cubicBezTo>
                    <a:pt x="43" y="9"/>
                    <a:pt x="43" y="4"/>
                    <a:pt x="42" y="0"/>
                  </a:cubicBezTo>
                  <a:cubicBezTo>
                    <a:pt x="42" y="4"/>
                    <a:pt x="43" y="8"/>
                    <a:pt x="42" y="12"/>
                  </a:cubicBezTo>
                  <a:cubicBezTo>
                    <a:pt x="42" y="18"/>
                    <a:pt x="40" y="23"/>
                    <a:pt x="36" y="28"/>
                  </a:cubicBezTo>
                  <a:cubicBezTo>
                    <a:pt x="32" y="32"/>
                    <a:pt x="26" y="35"/>
                    <a:pt x="21" y="38"/>
                  </a:cubicBezTo>
                  <a:cubicBezTo>
                    <a:pt x="17" y="39"/>
                    <a:pt x="14" y="41"/>
                    <a:pt x="10" y="41"/>
                  </a:cubicBezTo>
                  <a:cubicBezTo>
                    <a:pt x="7" y="42"/>
                    <a:pt x="3" y="4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1709738" y="590550"/>
              <a:ext cx="138113" cy="142875"/>
            </a:xfrm>
            <a:custGeom>
              <a:avLst/>
              <a:gdLst>
                <a:gd name="T0" fmla="*/ 0 w 37"/>
                <a:gd name="T1" fmla="*/ 38 h 38"/>
                <a:gd name="T2" fmla="*/ 11 w 37"/>
                <a:gd name="T3" fmla="*/ 17 h 38"/>
                <a:gd name="T4" fmla="*/ 36 w 37"/>
                <a:gd name="T5" fmla="*/ 1 h 38"/>
                <a:gd name="T6" fmla="*/ 36 w 37"/>
                <a:gd name="T7" fmla="*/ 1 h 38"/>
                <a:gd name="T8" fmla="*/ 23 w 37"/>
                <a:gd name="T9" fmla="*/ 8 h 38"/>
                <a:gd name="T10" fmla="*/ 11 w 37"/>
                <a:gd name="T11" fmla="*/ 17 h 38"/>
                <a:gd name="T12" fmla="*/ 0 w 37"/>
                <a:gd name="T13" fmla="*/ 38 h 38"/>
                <a:gd name="T14" fmla="*/ 0 w 37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8">
                  <a:moveTo>
                    <a:pt x="0" y="38"/>
                  </a:moveTo>
                  <a:cubicBezTo>
                    <a:pt x="2" y="30"/>
                    <a:pt x="5" y="23"/>
                    <a:pt x="11" y="17"/>
                  </a:cubicBezTo>
                  <a:cubicBezTo>
                    <a:pt x="19" y="10"/>
                    <a:pt x="27" y="6"/>
                    <a:pt x="36" y="1"/>
                  </a:cubicBezTo>
                  <a:cubicBezTo>
                    <a:pt x="37" y="1"/>
                    <a:pt x="36" y="0"/>
                    <a:pt x="36" y="1"/>
                  </a:cubicBezTo>
                  <a:cubicBezTo>
                    <a:pt x="31" y="3"/>
                    <a:pt x="27" y="5"/>
                    <a:pt x="23" y="8"/>
                  </a:cubicBezTo>
                  <a:cubicBezTo>
                    <a:pt x="18" y="10"/>
                    <a:pt x="14" y="13"/>
                    <a:pt x="11" y="17"/>
                  </a:cubicBezTo>
                  <a:cubicBezTo>
                    <a:pt x="5" y="22"/>
                    <a:pt x="1" y="30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1758950" y="2540000"/>
              <a:ext cx="36513" cy="85725"/>
            </a:xfrm>
            <a:custGeom>
              <a:avLst/>
              <a:gdLst>
                <a:gd name="T0" fmla="*/ 5 w 10"/>
                <a:gd name="T1" fmla="*/ 5 h 23"/>
                <a:gd name="T2" fmla="*/ 1 w 10"/>
                <a:gd name="T3" fmla="*/ 18 h 23"/>
                <a:gd name="T4" fmla="*/ 1 w 10"/>
                <a:gd name="T5" fmla="*/ 23 h 23"/>
                <a:gd name="T6" fmla="*/ 10 w 10"/>
                <a:gd name="T7" fmla="*/ 17 h 23"/>
                <a:gd name="T8" fmla="*/ 10 w 10"/>
                <a:gd name="T9" fmla="*/ 4 h 23"/>
                <a:gd name="T10" fmla="*/ 9 w 10"/>
                <a:gd name="T11" fmla="*/ 0 h 23"/>
                <a:gd name="T12" fmla="*/ 5 w 10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3">
                  <a:moveTo>
                    <a:pt x="5" y="5"/>
                  </a:moveTo>
                  <a:cubicBezTo>
                    <a:pt x="2" y="9"/>
                    <a:pt x="1" y="13"/>
                    <a:pt x="1" y="18"/>
                  </a:cubicBezTo>
                  <a:cubicBezTo>
                    <a:pt x="0" y="20"/>
                    <a:pt x="0" y="22"/>
                    <a:pt x="1" y="23"/>
                  </a:cubicBezTo>
                  <a:cubicBezTo>
                    <a:pt x="4" y="21"/>
                    <a:pt x="7" y="19"/>
                    <a:pt x="10" y="17"/>
                  </a:cubicBezTo>
                  <a:cubicBezTo>
                    <a:pt x="10" y="13"/>
                    <a:pt x="10" y="8"/>
                    <a:pt x="10" y="4"/>
                  </a:cubicBezTo>
                  <a:cubicBezTo>
                    <a:pt x="9" y="2"/>
                    <a:pt x="9" y="1"/>
                    <a:pt x="9" y="0"/>
                  </a:cubicBezTo>
                  <a:cubicBezTo>
                    <a:pt x="8" y="2"/>
                    <a:pt x="6" y="3"/>
                    <a:pt x="5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1792288" y="2509838"/>
              <a:ext cx="44450" cy="82550"/>
            </a:xfrm>
            <a:custGeom>
              <a:avLst/>
              <a:gdLst>
                <a:gd name="T0" fmla="*/ 0 w 12"/>
                <a:gd name="T1" fmla="*/ 8 h 22"/>
                <a:gd name="T2" fmla="*/ 1 w 12"/>
                <a:gd name="T3" fmla="*/ 12 h 22"/>
                <a:gd name="T4" fmla="*/ 3 w 12"/>
                <a:gd name="T5" fmla="*/ 22 h 22"/>
                <a:gd name="T6" fmla="*/ 12 w 12"/>
                <a:gd name="T7" fmla="*/ 15 h 22"/>
                <a:gd name="T8" fmla="*/ 11 w 12"/>
                <a:gd name="T9" fmla="*/ 1 h 22"/>
                <a:gd name="T10" fmla="*/ 11 w 12"/>
                <a:gd name="T11" fmla="*/ 0 h 22"/>
                <a:gd name="T12" fmla="*/ 0 w 12"/>
                <a:gd name="T13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2">
                  <a:moveTo>
                    <a:pt x="0" y="8"/>
                  </a:moveTo>
                  <a:cubicBezTo>
                    <a:pt x="0" y="9"/>
                    <a:pt x="0" y="10"/>
                    <a:pt x="1" y="12"/>
                  </a:cubicBezTo>
                  <a:cubicBezTo>
                    <a:pt x="1" y="15"/>
                    <a:pt x="2" y="19"/>
                    <a:pt x="3" y="22"/>
                  </a:cubicBezTo>
                  <a:cubicBezTo>
                    <a:pt x="6" y="20"/>
                    <a:pt x="9" y="17"/>
                    <a:pt x="12" y="15"/>
                  </a:cubicBezTo>
                  <a:cubicBezTo>
                    <a:pt x="12" y="10"/>
                    <a:pt x="11" y="6"/>
                    <a:pt x="11" y="1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2"/>
                    <a:pt x="3" y="5"/>
                    <a:pt x="0" y="8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1833563" y="2509838"/>
              <a:ext cx="0" cy="3175"/>
            </a:xfrm>
            <a:custGeom>
              <a:avLst/>
              <a:gdLst>
                <a:gd name="T0" fmla="*/ 0 h 2"/>
                <a:gd name="T1" fmla="*/ 2 h 2"/>
                <a:gd name="T2" fmla="*/ 0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1833563" y="2490788"/>
              <a:ext cx="60325" cy="63500"/>
            </a:xfrm>
            <a:custGeom>
              <a:avLst/>
              <a:gdLst>
                <a:gd name="T0" fmla="*/ 13 w 16"/>
                <a:gd name="T1" fmla="*/ 0 h 17"/>
                <a:gd name="T2" fmla="*/ 0 w 16"/>
                <a:gd name="T3" fmla="*/ 5 h 17"/>
                <a:gd name="T4" fmla="*/ 0 w 16"/>
                <a:gd name="T5" fmla="*/ 6 h 17"/>
                <a:gd name="T6" fmla="*/ 3 w 16"/>
                <a:gd name="T7" fmla="*/ 17 h 17"/>
                <a:gd name="T8" fmla="*/ 16 w 16"/>
                <a:gd name="T9" fmla="*/ 0 h 17"/>
                <a:gd name="T10" fmla="*/ 13 w 16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7">
                  <a:moveTo>
                    <a:pt x="13" y="0"/>
                  </a:moveTo>
                  <a:cubicBezTo>
                    <a:pt x="8" y="1"/>
                    <a:pt x="4" y="3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3" y="13"/>
                    <a:pt x="3" y="17"/>
                  </a:cubicBezTo>
                  <a:cubicBezTo>
                    <a:pt x="8" y="12"/>
                    <a:pt x="12" y="6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1762125" y="2595563"/>
              <a:ext cx="123825" cy="49213"/>
            </a:xfrm>
            <a:custGeom>
              <a:avLst/>
              <a:gdLst>
                <a:gd name="T0" fmla="*/ 0 w 33"/>
                <a:gd name="T1" fmla="*/ 11 h 13"/>
                <a:gd name="T2" fmla="*/ 1 w 33"/>
                <a:gd name="T3" fmla="*/ 13 h 13"/>
                <a:gd name="T4" fmla="*/ 23 w 33"/>
                <a:gd name="T5" fmla="*/ 8 h 13"/>
                <a:gd name="T6" fmla="*/ 33 w 33"/>
                <a:gd name="T7" fmla="*/ 0 h 13"/>
                <a:gd name="T8" fmla="*/ 14 w 33"/>
                <a:gd name="T9" fmla="*/ 0 h 13"/>
                <a:gd name="T10" fmla="*/ 0 w 33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0" y="11"/>
                  </a:moveTo>
                  <a:cubicBezTo>
                    <a:pt x="0" y="12"/>
                    <a:pt x="1" y="13"/>
                    <a:pt x="1" y="13"/>
                  </a:cubicBezTo>
                  <a:cubicBezTo>
                    <a:pt x="8" y="12"/>
                    <a:pt x="16" y="11"/>
                    <a:pt x="23" y="8"/>
                  </a:cubicBezTo>
                  <a:cubicBezTo>
                    <a:pt x="27" y="6"/>
                    <a:pt x="31" y="4"/>
                    <a:pt x="33" y="0"/>
                  </a:cubicBezTo>
                  <a:cubicBezTo>
                    <a:pt x="27" y="1"/>
                    <a:pt x="21" y="0"/>
                    <a:pt x="14" y="0"/>
                  </a:cubicBezTo>
                  <a:cubicBezTo>
                    <a:pt x="9" y="4"/>
                    <a:pt x="5" y="8"/>
                    <a:pt x="0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1822450" y="2524125"/>
              <a:ext cx="82550" cy="71438"/>
            </a:xfrm>
            <a:custGeom>
              <a:avLst/>
              <a:gdLst>
                <a:gd name="T0" fmla="*/ 0 w 22"/>
                <a:gd name="T1" fmla="*/ 17 h 19"/>
                <a:gd name="T2" fmla="*/ 18 w 22"/>
                <a:gd name="T3" fmla="*/ 18 h 19"/>
                <a:gd name="T4" fmla="*/ 20 w 22"/>
                <a:gd name="T5" fmla="*/ 16 h 19"/>
                <a:gd name="T6" fmla="*/ 22 w 22"/>
                <a:gd name="T7" fmla="*/ 0 h 19"/>
                <a:gd name="T8" fmla="*/ 11 w 22"/>
                <a:gd name="T9" fmla="*/ 5 h 19"/>
                <a:gd name="T10" fmla="*/ 0 w 22"/>
                <a:gd name="T11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9">
                  <a:moveTo>
                    <a:pt x="0" y="17"/>
                  </a:moveTo>
                  <a:cubicBezTo>
                    <a:pt x="5" y="19"/>
                    <a:pt x="12" y="18"/>
                    <a:pt x="18" y="18"/>
                  </a:cubicBezTo>
                  <a:cubicBezTo>
                    <a:pt x="19" y="17"/>
                    <a:pt x="19" y="17"/>
                    <a:pt x="20" y="16"/>
                  </a:cubicBezTo>
                  <a:cubicBezTo>
                    <a:pt x="22" y="11"/>
                    <a:pt x="22" y="5"/>
                    <a:pt x="22" y="0"/>
                  </a:cubicBezTo>
                  <a:cubicBezTo>
                    <a:pt x="18" y="2"/>
                    <a:pt x="15" y="4"/>
                    <a:pt x="11" y="5"/>
                  </a:cubicBezTo>
                  <a:cubicBezTo>
                    <a:pt x="8" y="9"/>
                    <a:pt x="4" y="13"/>
                    <a:pt x="0" y="17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1866900" y="2493963"/>
              <a:ext cx="33338" cy="41275"/>
            </a:xfrm>
            <a:custGeom>
              <a:avLst/>
              <a:gdLst>
                <a:gd name="T0" fmla="*/ 0 w 9"/>
                <a:gd name="T1" fmla="*/ 11 h 11"/>
                <a:gd name="T2" fmla="*/ 9 w 9"/>
                <a:gd name="T3" fmla="*/ 8 h 11"/>
                <a:gd name="T4" fmla="*/ 7 w 9"/>
                <a:gd name="T5" fmla="*/ 0 h 11"/>
                <a:gd name="T6" fmla="*/ 0 w 9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11"/>
                  </a:moveTo>
                  <a:cubicBezTo>
                    <a:pt x="3" y="10"/>
                    <a:pt x="6" y="9"/>
                    <a:pt x="9" y="8"/>
                  </a:cubicBezTo>
                  <a:cubicBezTo>
                    <a:pt x="9" y="5"/>
                    <a:pt x="8" y="3"/>
                    <a:pt x="7" y="0"/>
                  </a:cubicBezTo>
                  <a:cubicBezTo>
                    <a:pt x="5" y="4"/>
                    <a:pt x="3" y="7"/>
                    <a:pt x="0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1770063" y="2524125"/>
              <a:ext cx="138113" cy="120650"/>
            </a:xfrm>
            <a:custGeom>
              <a:avLst/>
              <a:gdLst>
                <a:gd name="T0" fmla="*/ 0 w 37"/>
                <a:gd name="T1" fmla="*/ 32 h 32"/>
                <a:gd name="T2" fmla="*/ 10 w 37"/>
                <a:gd name="T3" fmla="*/ 32 h 32"/>
                <a:gd name="T4" fmla="*/ 18 w 37"/>
                <a:gd name="T5" fmla="*/ 29 h 32"/>
                <a:gd name="T6" fmla="*/ 31 w 37"/>
                <a:gd name="T7" fmla="*/ 22 h 32"/>
                <a:gd name="T8" fmla="*/ 37 w 37"/>
                <a:gd name="T9" fmla="*/ 10 h 32"/>
                <a:gd name="T10" fmla="*/ 37 w 37"/>
                <a:gd name="T11" fmla="*/ 0 h 32"/>
                <a:gd name="T12" fmla="*/ 36 w 37"/>
                <a:gd name="T13" fmla="*/ 10 h 32"/>
                <a:gd name="T14" fmla="*/ 30 w 37"/>
                <a:gd name="T15" fmla="*/ 22 h 32"/>
                <a:gd name="T16" fmla="*/ 17 w 37"/>
                <a:gd name="T17" fmla="*/ 29 h 32"/>
                <a:gd name="T18" fmla="*/ 8 w 37"/>
                <a:gd name="T19" fmla="*/ 31 h 32"/>
                <a:gd name="T20" fmla="*/ 0 w 37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2">
                  <a:moveTo>
                    <a:pt x="0" y="32"/>
                  </a:moveTo>
                  <a:cubicBezTo>
                    <a:pt x="3" y="32"/>
                    <a:pt x="7" y="32"/>
                    <a:pt x="10" y="32"/>
                  </a:cubicBezTo>
                  <a:cubicBezTo>
                    <a:pt x="13" y="31"/>
                    <a:pt x="16" y="30"/>
                    <a:pt x="18" y="29"/>
                  </a:cubicBezTo>
                  <a:cubicBezTo>
                    <a:pt x="23" y="28"/>
                    <a:pt x="28" y="26"/>
                    <a:pt x="31" y="22"/>
                  </a:cubicBezTo>
                  <a:cubicBezTo>
                    <a:pt x="34" y="19"/>
                    <a:pt x="36" y="15"/>
                    <a:pt x="37" y="10"/>
                  </a:cubicBezTo>
                  <a:cubicBezTo>
                    <a:pt x="37" y="7"/>
                    <a:pt x="37" y="3"/>
                    <a:pt x="37" y="0"/>
                  </a:cubicBezTo>
                  <a:cubicBezTo>
                    <a:pt x="36" y="3"/>
                    <a:pt x="37" y="7"/>
                    <a:pt x="36" y="10"/>
                  </a:cubicBezTo>
                  <a:cubicBezTo>
                    <a:pt x="36" y="14"/>
                    <a:pt x="34" y="19"/>
                    <a:pt x="30" y="22"/>
                  </a:cubicBezTo>
                  <a:cubicBezTo>
                    <a:pt x="27" y="26"/>
                    <a:pt x="22" y="28"/>
                    <a:pt x="17" y="29"/>
                  </a:cubicBezTo>
                  <a:cubicBezTo>
                    <a:pt x="14" y="30"/>
                    <a:pt x="11" y="31"/>
                    <a:pt x="8" y="31"/>
                  </a:cubicBezTo>
                  <a:cubicBezTo>
                    <a:pt x="5" y="31"/>
                    <a:pt x="3" y="31"/>
                    <a:pt x="0" y="3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1758950" y="2482850"/>
              <a:ext cx="119063" cy="106363"/>
            </a:xfrm>
            <a:custGeom>
              <a:avLst/>
              <a:gdLst>
                <a:gd name="T0" fmla="*/ 0 w 32"/>
                <a:gd name="T1" fmla="*/ 28 h 28"/>
                <a:gd name="T2" fmla="*/ 11 w 32"/>
                <a:gd name="T3" fmla="*/ 12 h 28"/>
                <a:gd name="T4" fmla="*/ 32 w 32"/>
                <a:gd name="T5" fmla="*/ 1 h 28"/>
                <a:gd name="T6" fmla="*/ 32 w 32"/>
                <a:gd name="T7" fmla="*/ 0 h 28"/>
                <a:gd name="T8" fmla="*/ 21 w 32"/>
                <a:gd name="T9" fmla="*/ 5 h 28"/>
                <a:gd name="T10" fmla="*/ 10 w 32"/>
                <a:gd name="T11" fmla="*/ 12 h 28"/>
                <a:gd name="T12" fmla="*/ 0 w 32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8">
                  <a:moveTo>
                    <a:pt x="0" y="28"/>
                  </a:moveTo>
                  <a:cubicBezTo>
                    <a:pt x="2" y="22"/>
                    <a:pt x="6" y="16"/>
                    <a:pt x="11" y="12"/>
                  </a:cubicBezTo>
                  <a:cubicBezTo>
                    <a:pt x="17" y="7"/>
                    <a:pt x="24" y="4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2"/>
                    <a:pt x="24" y="3"/>
                    <a:pt x="21" y="5"/>
                  </a:cubicBezTo>
                  <a:cubicBezTo>
                    <a:pt x="17" y="7"/>
                    <a:pt x="14" y="9"/>
                    <a:pt x="10" y="12"/>
                  </a:cubicBezTo>
                  <a:cubicBezTo>
                    <a:pt x="5" y="16"/>
                    <a:pt x="2" y="21"/>
                    <a:pt x="0" y="28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806450" y="2655888"/>
              <a:ext cx="958850" cy="136525"/>
            </a:xfrm>
            <a:custGeom>
              <a:avLst/>
              <a:gdLst>
                <a:gd name="T0" fmla="*/ 2 w 255"/>
                <a:gd name="T1" fmla="*/ 1 h 36"/>
                <a:gd name="T2" fmla="*/ 1 w 255"/>
                <a:gd name="T3" fmla="*/ 8 h 36"/>
                <a:gd name="T4" fmla="*/ 0 w 255"/>
                <a:gd name="T5" fmla="*/ 21 h 36"/>
                <a:gd name="T6" fmla="*/ 3 w 255"/>
                <a:gd name="T7" fmla="*/ 32 h 36"/>
                <a:gd name="T8" fmla="*/ 4 w 255"/>
                <a:gd name="T9" fmla="*/ 33 h 36"/>
                <a:gd name="T10" fmla="*/ 9 w 255"/>
                <a:gd name="T11" fmla="*/ 34 h 36"/>
                <a:gd name="T12" fmla="*/ 15 w 255"/>
                <a:gd name="T13" fmla="*/ 34 h 36"/>
                <a:gd name="T14" fmla="*/ 28 w 255"/>
                <a:gd name="T15" fmla="*/ 33 h 36"/>
                <a:gd name="T16" fmla="*/ 44 w 255"/>
                <a:gd name="T17" fmla="*/ 34 h 36"/>
                <a:gd name="T18" fmla="*/ 55 w 255"/>
                <a:gd name="T19" fmla="*/ 33 h 36"/>
                <a:gd name="T20" fmla="*/ 71 w 255"/>
                <a:gd name="T21" fmla="*/ 35 h 36"/>
                <a:gd name="T22" fmla="*/ 83 w 255"/>
                <a:gd name="T23" fmla="*/ 35 h 36"/>
                <a:gd name="T24" fmla="*/ 94 w 255"/>
                <a:gd name="T25" fmla="*/ 34 h 36"/>
                <a:gd name="T26" fmla="*/ 124 w 255"/>
                <a:gd name="T27" fmla="*/ 34 h 36"/>
                <a:gd name="T28" fmla="*/ 138 w 255"/>
                <a:gd name="T29" fmla="*/ 36 h 36"/>
                <a:gd name="T30" fmla="*/ 156 w 255"/>
                <a:gd name="T31" fmla="*/ 35 h 36"/>
                <a:gd name="T32" fmla="*/ 179 w 255"/>
                <a:gd name="T33" fmla="*/ 34 h 36"/>
                <a:gd name="T34" fmla="*/ 199 w 255"/>
                <a:gd name="T35" fmla="*/ 34 h 36"/>
                <a:gd name="T36" fmla="*/ 221 w 255"/>
                <a:gd name="T37" fmla="*/ 35 h 36"/>
                <a:gd name="T38" fmla="*/ 238 w 255"/>
                <a:gd name="T39" fmla="*/ 34 h 36"/>
                <a:gd name="T40" fmla="*/ 254 w 255"/>
                <a:gd name="T41" fmla="*/ 33 h 36"/>
                <a:gd name="T42" fmla="*/ 255 w 255"/>
                <a:gd name="T43" fmla="*/ 24 h 36"/>
                <a:gd name="T44" fmla="*/ 253 w 255"/>
                <a:gd name="T45" fmla="*/ 11 h 36"/>
                <a:gd name="T46" fmla="*/ 252 w 255"/>
                <a:gd name="T47" fmla="*/ 1 h 36"/>
                <a:gd name="T48" fmla="*/ 231 w 255"/>
                <a:gd name="T49" fmla="*/ 0 h 36"/>
                <a:gd name="T50" fmla="*/ 219 w 255"/>
                <a:gd name="T51" fmla="*/ 1 h 36"/>
                <a:gd name="T52" fmla="*/ 195 w 255"/>
                <a:gd name="T53" fmla="*/ 1 h 36"/>
                <a:gd name="T54" fmla="*/ 167 w 255"/>
                <a:gd name="T55" fmla="*/ 3 h 36"/>
                <a:gd name="T56" fmla="*/ 138 w 255"/>
                <a:gd name="T57" fmla="*/ 2 h 36"/>
                <a:gd name="T58" fmla="*/ 75 w 255"/>
                <a:gd name="T59" fmla="*/ 3 h 36"/>
                <a:gd name="T60" fmla="*/ 60 w 255"/>
                <a:gd name="T61" fmla="*/ 2 h 36"/>
                <a:gd name="T62" fmla="*/ 48 w 255"/>
                <a:gd name="T63" fmla="*/ 2 h 36"/>
                <a:gd name="T64" fmla="*/ 38 w 255"/>
                <a:gd name="T65" fmla="*/ 3 h 36"/>
                <a:gd name="T66" fmla="*/ 15 w 255"/>
                <a:gd name="T67" fmla="*/ 1 h 36"/>
                <a:gd name="T68" fmla="*/ 2 w 255"/>
                <a:gd name="T6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5" h="36">
                  <a:moveTo>
                    <a:pt x="2" y="1"/>
                  </a:moveTo>
                  <a:cubicBezTo>
                    <a:pt x="2" y="1"/>
                    <a:pt x="2" y="7"/>
                    <a:pt x="1" y="8"/>
                  </a:cubicBezTo>
                  <a:cubicBezTo>
                    <a:pt x="1" y="10"/>
                    <a:pt x="0" y="19"/>
                    <a:pt x="0" y="21"/>
                  </a:cubicBezTo>
                  <a:cubicBezTo>
                    <a:pt x="1" y="24"/>
                    <a:pt x="1" y="30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14" y="34"/>
                    <a:pt x="15" y="34"/>
                  </a:cubicBezTo>
                  <a:cubicBezTo>
                    <a:pt x="17" y="34"/>
                    <a:pt x="28" y="33"/>
                    <a:pt x="28" y="33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71" y="35"/>
                    <a:pt x="81" y="36"/>
                    <a:pt x="83" y="35"/>
                  </a:cubicBezTo>
                  <a:cubicBezTo>
                    <a:pt x="84" y="35"/>
                    <a:pt x="94" y="34"/>
                    <a:pt x="94" y="34"/>
                  </a:cubicBezTo>
                  <a:cubicBezTo>
                    <a:pt x="124" y="34"/>
                    <a:pt x="124" y="34"/>
                    <a:pt x="124" y="34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7" y="35"/>
                    <a:pt x="179" y="34"/>
                  </a:cubicBezTo>
                  <a:cubicBezTo>
                    <a:pt x="180" y="34"/>
                    <a:pt x="195" y="33"/>
                    <a:pt x="199" y="34"/>
                  </a:cubicBezTo>
                  <a:cubicBezTo>
                    <a:pt x="202" y="34"/>
                    <a:pt x="218" y="35"/>
                    <a:pt x="221" y="35"/>
                  </a:cubicBezTo>
                  <a:cubicBezTo>
                    <a:pt x="224" y="35"/>
                    <a:pt x="238" y="34"/>
                    <a:pt x="238" y="34"/>
                  </a:cubicBezTo>
                  <a:cubicBezTo>
                    <a:pt x="254" y="33"/>
                    <a:pt x="254" y="33"/>
                    <a:pt x="254" y="33"/>
                  </a:cubicBezTo>
                  <a:cubicBezTo>
                    <a:pt x="254" y="33"/>
                    <a:pt x="254" y="25"/>
                    <a:pt x="255" y="24"/>
                  </a:cubicBezTo>
                  <a:cubicBezTo>
                    <a:pt x="255" y="22"/>
                    <a:pt x="253" y="11"/>
                    <a:pt x="253" y="11"/>
                  </a:cubicBezTo>
                  <a:cubicBezTo>
                    <a:pt x="252" y="1"/>
                    <a:pt x="252" y="1"/>
                    <a:pt x="252" y="1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231" y="0"/>
                    <a:pt x="221" y="1"/>
                    <a:pt x="219" y="1"/>
                  </a:cubicBezTo>
                  <a:cubicBezTo>
                    <a:pt x="217" y="1"/>
                    <a:pt x="195" y="1"/>
                    <a:pt x="195" y="1"/>
                  </a:cubicBezTo>
                  <a:cubicBezTo>
                    <a:pt x="167" y="3"/>
                    <a:pt x="167" y="3"/>
                    <a:pt x="167" y="3"/>
                  </a:cubicBezTo>
                  <a:cubicBezTo>
                    <a:pt x="138" y="2"/>
                    <a:pt x="138" y="2"/>
                    <a:pt x="138" y="2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15" y="1"/>
                    <a:pt x="15" y="1"/>
                    <a:pt x="15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806450" y="2655888"/>
              <a:ext cx="19050" cy="128588"/>
            </a:xfrm>
            <a:custGeom>
              <a:avLst/>
              <a:gdLst>
                <a:gd name="T0" fmla="*/ 1 w 5"/>
                <a:gd name="T1" fmla="*/ 1 h 34"/>
                <a:gd name="T2" fmla="*/ 0 w 5"/>
                <a:gd name="T3" fmla="*/ 19 h 34"/>
                <a:gd name="T4" fmla="*/ 3 w 5"/>
                <a:gd name="T5" fmla="*/ 33 h 34"/>
                <a:gd name="T6" fmla="*/ 4 w 5"/>
                <a:gd name="T7" fmla="*/ 33 h 34"/>
                <a:gd name="T8" fmla="*/ 1 w 5"/>
                <a:gd name="T9" fmla="*/ 18 h 34"/>
                <a:gd name="T10" fmla="*/ 3 w 5"/>
                <a:gd name="T11" fmla="*/ 1 h 34"/>
                <a:gd name="T12" fmla="*/ 1 w 5"/>
                <a:gd name="T1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34">
                  <a:moveTo>
                    <a:pt x="1" y="1"/>
                  </a:moveTo>
                  <a:cubicBezTo>
                    <a:pt x="2" y="7"/>
                    <a:pt x="0" y="13"/>
                    <a:pt x="0" y="19"/>
                  </a:cubicBezTo>
                  <a:cubicBezTo>
                    <a:pt x="0" y="24"/>
                    <a:pt x="0" y="29"/>
                    <a:pt x="3" y="33"/>
                  </a:cubicBezTo>
                  <a:cubicBezTo>
                    <a:pt x="4" y="34"/>
                    <a:pt x="5" y="33"/>
                    <a:pt x="4" y="33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1" y="12"/>
                    <a:pt x="4" y="6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814388" y="2652713"/>
              <a:ext cx="939800" cy="19050"/>
            </a:xfrm>
            <a:custGeom>
              <a:avLst/>
              <a:gdLst>
                <a:gd name="T0" fmla="*/ 3 w 250"/>
                <a:gd name="T1" fmla="*/ 1 h 5"/>
                <a:gd name="T2" fmla="*/ 1 w 250"/>
                <a:gd name="T3" fmla="*/ 1 h 5"/>
                <a:gd name="T4" fmla="*/ 1 w 250"/>
                <a:gd name="T5" fmla="*/ 3 h 5"/>
                <a:gd name="T6" fmla="*/ 35 w 250"/>
                <a:gd name="T7" fmla="*/ 5 h 5"/>
                <a:gd name="T8" fmla="*/ 52 w 250"/>
                <a:gd name="T9" fmla="*/ 4 h 5"/>
                <a:gd name="T10" fmla="*/ 70 w 250"/>
                <a:gd name="T11" fmla="*/ 5 h 5"/>
                <a:gd name="T12" fmla="*/ 124 w 250"/>
                <a:gd name="T13" fmla="*/ 5 h 5"/>
                <a:gd name="T14" fmla="*/ 180 w 250"/>
                <a:gd name="T15" fmla="*/ 3 h 5"/>
                <a:gd name="T16" fmla="*/ 214 w 250"/>
                <a:gd name="T17" fmla="*/ 3 h 5"/>
                <a:gd name="T18" fmla="*/ 231 w 250"/>
                <a:gd name="T19" fmla="*/ 2 h 5"/>
                <a:gd name="T20" fmla="*/ 249 w 250"/>
                <a:gd name="T21" fmla="*/ 3 h 5"/>
                <a:gd name="T22" fmla="*/ 249 w 250"/>
                <a:gd name="T23" fmla="*/ 1 h 5"/>
                <a:gd name="T24" fmla="*/ 231 w 250"/>
                <a:gd name="T25" fmla="*/ 0 h 5"/>
                <a:gd name="T26" fmla="*/ 214 w 250"/>
                <a:gd name="T27" fmla="*/ 1 h 5"/>
                <a:gd name="T28" fmla="*/ 180 w 250"/>
                <a:gd name="T29" fmla="*/ 2 h 5"/>
                <a:gd name="T30" fmla="*/ 124 w 250"/>
                <a:gd name="T31" fmla="*/ 3 h 5"/>
                <a:gd name="T32" fmla="*/ 70 w 250"/>
                <a:gd name="T33" fmla="*/ 3 h 5"/>
                <a:gd name="T34" fmla="*/ 52 w 250"/>
                <a:gd name="T35" fmla="*/ 2 h 5"/>
                <a:gd name="T36" fmla="*/ 35 w 250"/>
                <a:gd name="T37" fmla="*/ 3 h 5"/>
                <a:gd name="T38" fmla="*/ 1 w 250"/>
                <a:gd name="T39" fmla="*/ 1 h 5"/>
                <a:gd name="T40" fmla="*/ 1 w 250"/>
                <a:gd name="T41" fmla="*/ 3 h 5"/>
                <a:gd name="T42" fmla="*/ 3 w 250"/>
                <a:gd name="T43" fmla="*/ 3 h 5"/>
                <a:gd name="T44" fmla="*/ 3 w 250"/>
                <a:gd name="T4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0" h="5">
                  <a:moveTo>
                    <a:pt x="3" y="1"/>
                  </a:move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2" y="3"/>
                    <a:pt x="24" y="4"/>
                    <a:pt x="35" y="5"/>
                  </a:cubicBezTo>
                  <a:cubicBezTo>
                    <a:pt x="41" y="5"/>
                    <a:pt x="46" y="3"/>
                    <a:pt x="52" y="4"/>
                  </a:cubicBezTo>
                  <a:cubicBezTo>
                    <a:pt x="58" y="5"/>
                    <a:pt x="64" y="5"/>
                    <a:pt x="70" y="5"/>
                  </a:cubicBezTo>
                  <a:cubicBezTo>
                    <a:pt x="88" y="5"/>
                    <a:pt x="106" y="5"/>
                    <a:pt x="124" y="5"/>
                  </a:cubicBezTo>
                  <a:cubicBezTo>
                    <a:pt x="142" y="5"/>
                    <a:pt x="161" y="5"/>
                    <a:pt x="180" y="3"/>
                  </a:cubicBezTo>
                  <a:cubicBezTo>
                    <a:pt x="191" y="3"/>
                    <a:pt x="203" y="2"/>
                    <a:pt x="214" y="3"/>
                  </a:cubicBezTo>
                  <a:cubicBezTo>
                    <a:pt x="220" y="3"/>
                    <a:pt x="225" y="2"/>
                    <a:pt x="231" y="2"/>
                  </a:cubicBezTo>
                  <a:cubicBezTo>
                    <a:pt x="237" y="2"/>
                    <a:pt x="243" y="2"/>
                    <a:pt x="249" y="3"/>
                  </a:cubicBezTo>
                  <a:cubicBezTo>
                    <a:pt x="250" y="3"/>
                    <a:pt x="250" y="1"/>
                    <a:pt x="249" y="1"/>
                  </a:cubicBezTo>
                  <a:cubicBezTo>
                    <a:pt x="243" y="1"/>
                    <a:pt x="237" y="0"/>
                    <a:pt x="231" y="0"/>
                  </a:cubicBezTo>
                  <a:cubicBezTo>
                    <a:pt x="225" y="1"/>
                    <a:pt x="220" y="1"/>
                    <a:pt x="214" y="1"/>
                  </a:cubicBezTo>
                  <a:cubicBezTo>
                    <a:pt x="203" y="1"/>
                    <a:pt x="191" y="1"/>
                    <a:pt x="180" y="2"/>
                  </a:cubicBezTo>
                  <a:cubicBezTo>
                    <a:pt x="161" y="3"/>
                    <a:pt x="142" y="3"/>
                    <a:pt x="124" y="3"/>
                  </a:cubicBezTo>
                  <a:cubicBezTo>
                    <a:pt x="106" y="3"/>
                    <a:pt x="88" y="3"/>
                    <a:pt x="70" y="3"/>
                  </a:cubicBezTo>
                  <a:cubicBezTo>
                    <a:pt x="64" y="3"/>
                    <a:pt x="58" y="3"/>
                    <a:pt x="52" y="2"/>
                  </a:cubicBezTo>
                  <a:cubicBezTo>
                    <a:pt x="46" y="2"/>
                    <a:pt x="41" y="3"/>
                    <a:pt x="35" y="3"/>
                  </a:cubicBezTo>
                  <a:cubicBezTo>
                    <a:pt x="24" y="3"/>
                    <a:pt x="12" y="1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1746250" y="2652713"/>
              <a:ext cx="23813" cy="131763"/>
            </a:xfrm>
            <a:custGeom>
              <a:avLst/>
              <a:gdLst>
                <a:gd name="T0" fmla="*/ 0 w 6"/>
                <a:gd name="T1" fmla="*/ 1 h 35"/>
                <a:gd name="T2" fmla="*/ 3 w 6"/>
                <a:gd name="T3" fmla="*/ 15 h 35"/>
                <a:gd name="T4" fmla="*/ 3 w 6"/>
                <a:gd name="T5" fmla="*/ 34 h 35"/>
                <a:gd name="T6" fmla="*/ 4 w 6"/>
                <a:gd name="T7" fmla="*/ 35 h 35"/>
                <a:gd name="T8" fmla="*/ 5 w 6"/>
                <a:gd name="T9" fmla="*/ 34 h 35"/>
                <a:gd name="T10" fmla="*/ 4 w 6"/>
                <a:gd name="T11" fmla="*/ 33 h 35"/>
                <a:gd name="T12" fmla="*/ 3 w 6"/>
                <a:gd name="T13" fmla="*/ 34 h 35"/>
                <a:gd name="T14" fmla="*/ 4 w 6"/>
                <a:gd name="T15" fmla="*/ 35 h 35"/>
                <a:gd name="T16" fmla="*/ 5 w 6"/>
                <a:gd name="T17" fmla="*/ 19 h 35"/>
                <a:gd name="T18" fmla="*/ 2 w 6"/>
                <a:gd name="T19" fmla="*/ 1 h 35"/>
                <a:gd name="T20" fmla="*/ 0 w 6"/>
                <a:gd name="T21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35">
                  <a:moveTo>
                    <a:pt x="0" y="1"/>
                  </a:moveTo>
                  <a:cubicBezTo>
                    <a:pt x="1" y="6"/>
                    <a:pt x="1" y="10"/>
                    <a:pt x="3" y="15"/>
                  </a:cubicBezTo>
                  <a:cubicBezTo>
                    <a:pt x="4" y="21"/>
                    <a:pt x="4" y="28"/>
                    <a:pt x="3" y="34"/>
                  </a:cubicBezTo>
                  <a:cubicBezTo>
                    <a:pt x="3" y="35"/>
                    <a:pt x="3" y="35"/>
                    <a:pt x="4" y="35"/>
                  </a:cubicBezTo>
                  <a:cubicBezTo>
                    <a:pt x="5" y="35"/>
                    <a:pt x="5" y="34"/>
                    <a:pt x="5" y="34"/>
                  </a:cubicBezTo>
                  <a:cubicBezTo>
                    <a:pt x="6" y="33"/>
                    <a:pt x="4" y="32"/>
                    <a:pt x="4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29"/>
                    <a:pt x="5" y="24"/>
                    <a:pt x="5" y="19"/>
                  </a:cubicBezTo>
                  <a:cubicBezTo>
                    <a:pt x="4" y="13"/>
                    <a:pt x="2" y="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819150" y="2776538"/>
              <a:ext cx="950913" cy="22225"/>
            </a:xfrm>
            <a:custGeom>
              <a:avLst/>
              <a:gdLst>
                <a:gd name="T0" fmla="*/ 1 w 253"/>
                <a:gd name="T1" fmla="*/ 2 h 6"/>
                <a:gd name="T2" fmla="*/ 7 w 253"/>
                <a:gd name="T3" fmla="*/ 3 h 6"/>
                <a:gd name="T4" fmla="*/ 16 w 253"/>
                <a:gd name="T5" fmla="*/ 3 h 6"/>
                <a:gd name="T6" fmla="*/ 33 w 253"/>
                <a:gd name="T7" fmla="*/ 2 h 6"/>
                <a:gd name="T8" fmla="*/ 50 w 253"/>
                <a:gd name="T9" fmla="*/ 2 h 6"/>
                <a:gd name="T10" fmla="*/ 67 w 253"/>
                <a:gd name="T11" fmla="*/ 4 h 6"/>
                <a:gd name="T12" fmla="*/ 114 w 253"/>
                <a:gd name="T13" fmla="*/ 3 h 6"/>
                <a:gd name="T14" fmla="*/ 146 w 253"/>
                <a:gd name="T15" fmla="*/ 4 h 6"/>
                <a:gd name="T16" fmla="*/ 183 w 253"/>
                <a:gd name="T17" fmla="*/ 3 h 6"/>
                <a:gd name="T18" fmla="*/ 200 w 253"/>
                <a:gd name="T19" fmla="*/ 3 h 6"/>
                <a:gd name="T20" fmla="*/ 218 w 253"/>
                <a:gd name="T21" fmla="*/ 4 h 6"/>
                <a:gd name="T22" fmla="*/ 252 w 253"/>
                <a:gd name="T23" fmla="*/ 2 h 6"/>
                <a:gd name="T24" fmla="*/ 252 w 253"/>
                <a:gd name="T25" fmla="*/ 1 h 6"/>
                <a:gd name="T26" fmla="*/ 220 w 253"/>
                <a:gd name="T27" fmla="*/ 2 h 6"/>
                <a:gd name="T28" fmla="*/ 203 w 253"/>
                <a:gd name="T29" fmla="*/ 2 h 6"/>
                <a:gd name="T30" fmla="*/ 184 w 253"/>
                <a:gd name="T31" fmla="*/ 2 h 6"/>
                <a:gd name="T32" fmla="*/ 147 w 253"/>
                <a:gd name="T33" fmla="*/ 3 h 6"/>
                <a:gd name="T34" fmla="*/ 114 w 253"/>
                <a:gd name="T35" fmla="*/ 1 h 6"/>
                <a:gd name="T36" fmla="*/ 69 w 253"/>
                <a:gd name="T37" fmla="*/ 2 h 6"/>
                <a:gd name="T38" fmla="*/ 52 w 253"/>
                <a:gd name="T39" fmla="*/ 1 h 6"/>
                <a:gd name="T40" fmla="*/ 44 w 253"/>
                <a:gd name="T41" fmla="*/ 1 h 6"/>
                <a:gd name="T42" fmla="*/ 34 w 253"/>
                <a:gd name="T43" fmla="*/ 0 h 6"/>
                <a:gd name="T44" fmla="*/ 17 w 253"/>
                <a:gd name="T45" fmla="*/ 1 h 6"/>
                <a:gd name="T46" fmla="*/ 8 w 253"/>
                <a:gd name="T47" fmla="*/ 2 h 6"/>
                <a:gd name="T48" fmla="*/ 1 w 253"/>
                <a:gd name="T49" fmla="*/ 1 h 6"/>
                <a:gd name="T50" fmla="*/ 1 w 253"/>
                <a:gd name="T5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6">
                  <a:moveTo>
                    <a:pt x="1" y="2"/>
                  </a:moveTo>
                  <a:cubicBezTo>
                    <a:pt x="3" y="2"/>
                    <a:pt x="5" y="3"/>
                    <a:pt x="7" y="3"/>
                  </a:cubicBezTo>
                  <a:cubicBezTo>
                    <a:pt x="10" y="3"/>
                    <a:pt x="13" y="3"/>
                    <a:pt x="16" y="3"/>
                  </a:cubicBezTo>
                  <a:cubicBezTo>
                    <a:pt x="21" y="2"/>
                    <a:pt x="27" y="2"/>
                    <a:pt x="33" y="2"/>
                  </a:cubicBezTo>
                  <a:cubicBezTo>
                    <a:pt x="38" y="2"/>
                    <a:pt x="44" y="3"/>
                    <a:pt x="50" y="2"/>
                  </a:cubicBezTo>
                  <a:cubicBezTo>
                    <a:pt x="55" y="2"/>
                    <a:pt x="61" y="3"/>
                    <a:pt x="67" y="4"/>
                  </a:cubicBezTo>
                  <a:cubicBezTo>
                    <a:pt x="83" y="6"/>
                    <a:pt x="99" y="3"/>
                    <a:pt x="114" y="3"/>
                  </a:cubicBezTo>
                  <a:cubicBezTo>
                    <a:pt x="125" y="3"/>
                    <a:pt x="135" y="4"/>
                    <a:pt x="146" y="4"/>
                  </a:cubicBezTo>
                  <a:cubicBezTo>
                    <a:pt x="158" y="5"/>
                    <a:pt x="170" y="4"/>
                    <a:pt x="183" y="3"/>
                  </a:cubicBezTo>
                  <a:cubicBezTo>
                    <a:pt x="189" y="3"/>
                    <a:pt x="195" y="3"/>
                    <a:pt x="200" y="3"/>
                  </a:cubicBezTo>
                  <a:cubicBezTo>
                    <a:pt x="206" y="3"/>
                    <a:pt x="212" y="4"/>
                    <a:pt x="218" y="4"/>
                  </a:cubicBezTo>
                  <a:cubicBezTo>
                    <a:pt x="229" y="4"/>
                    <a:pt x="240" y="2"/>
                    <a:pt x="252" y="2"/>
                  </a:cubicBezTo>
                  <a:cubicBezTo>
                    <a:pt x="253" y="2"/>
                    <a:pt x="253" y="1"/>
                    <a:pt x="252" y="1"/>
                  </a:cubicBezTo>
                  <a:cubicBezTo>
                    <a:pt x="241" y="1"/>
                    <a:pt x="230" y="2"/>
                    <a:pt x="220" y="2"/>
                  </a:cubicBezTo>
                  <a:cubicBezTo>
                    <a:pt x="214" y="3"/>
                    <a:pt x="209" y="2"/>
                    <a:pt x="203" y="2"/>
                  </a:cubicBezTo>
                  <a:cubicBezTo>
                    <a:pt x="197" y="1"/>
                    <a:pt x="191" y="1"/>
                    <a:pt x="184" y="2"/>
                  </a:cubicBezTo>
                  <a:cubicBezTo>
                    <a:pt x="172" y="2"/>
                    <a:pt x="160" y="3"/>
                    <a:pt x="147" y="3"/>
                  </a:cubicBezTo>
                  <a:cubicBezTo>
                    <a:pt x="136" y="3"/>
                    <a:pt x="125" y="2"/>
                    <a:pt x="114" y="1"/>
                  </a:cubicBezTo>
                  <a:cubicBezTo>
                    <a:pt x="99" y="1"/>
                    <a:pt x="84" y="4"/>
                    <a:pt x="69" y="2"/>
                  </a:cubicBezTo>
                  <a:cubicBezTo>
                    <a:pt x="63" y="2"/>
                    <a:pt x="58" y="1"/>
                    <a:pt x="52" y="1"/>
                  </a:cubicBezTo>
                  <a:cubicBezTo>
                    <a:pt x="49" y="1"/>
                    <a:pt x="47" y="1"/>
                    <a:pt x="44" y="1"/>
                  </a:cubicBezTo>
                  <a:cubicBezTo>
                    <a:pt x="41" y="1"/>
                    <a:pt x="37" y="1"/>
                    <a:pt x="34" y="0"/>
                  </a:cubicBezTo>
                  <a:cubicBezTo>
                    <a:pt x="28" y="0"/>
                    <a:pt x="23" y="1"/>
                    <a:pt x="17" y="1"/>
                  </a:cubicBezTo>
                  <a:cubicBezTo>
                    <a:pt x="14" y="1"/>
                    <a:pt x="11" y="2"/>
                    <a:pt x="8" y="2"/>
                  </a:cubicBezTo>
                  <a:cubicBezTo>
                    <a:pt x="6" y="2"/>
                    <a:pt x="3" y="1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811213" y="2679700"/>
              <a:ext cx="179388" cy="6350"/>
            </a:xfrm>
            <a:custGeom>
              <a:avLst/>
              <a:gdLst>
                <a:gd name="T0" fmla="*/ 47 w 48"/>
                <a:gd name="T1" fmla="*/ 1 h 2"/>
                <a:gd name="T2" fmla="*/ 34 w 48"/>
                <a:gd name="T3" fmla="*/ 1 h 2"/>
                <a:gd name="T4" fmla="*/ 20 w 48"/>
                <a:gd name="T5" fmla="*/ 1 h 2"/>
                <a:gd name="T6" fmla="*/ 14 w 48"/>
                <a:gd name="T7" fmla="*/ 1 h 2"/>
                <a:gd name="T8" fmla="*/ 8 w 48"/>
                <a:gd name="T9" fmla="*/ 1 h 2"/>
                <a:gd name="T10" fmla="*/ 0 w 48"/>
                <a:gd name="T11" fmla="*/ 1 h 2"/>
                <a:gd name="T12" fmla="*/ 0 w 48"/>
                <a:gd name="T13" fmla="*/ 2 h 2"/>
                <a:gd name="T14" fmla="*/ 1 w 48"/>
                <a:gd name="T15" fmla="*/ 2 h 2"/>
                <a:gd name="T16" fmla="*/ 1 w 48"/>
                <a:gd name="T17" fmla="*/ 1 h 2"/>
                <a:gd name="T18" fmla="*/ 0 w 48"/>
                <a:gd name="T19" fmla="*/ 1 h 2"/>
                <a:gd name="T20" fmla="*/ 0 w 48"/>
                <a:gd name="T21" fmla="*/ 2 h 2"/>
                <a:gd name="T22" fmla="*/ 9 w 48"/>
                <a:gd name="T23" fmla="*/ 2 h 2"/>
                <a:gd name="T24" fmla="*/ 14 w 48"/>
                <a:gd name="T25" fmla="*/ 1 h 2"/>
                <a:gd name="T26" fmla="*/ 21 w 48"/>
                <a:gd name="T27" fmla="*/ 2 h 2"/>
                <a:gd name="T28" fmla="*/ 34 w 48"/>
                <a:gd name="T29" fmla="*/ 2 h 2"/>
                <a:gd name="T30" fmla="*/ 47 w 48"/>
                <a:gd name="T31" fmla="*/ 2 h 2"/>
                <a:gd name="T32" fmla="*/ 47 w 48"/>
                <a:gd name="T3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2">
                  <a:moveTo>
                    <a:pt x="47" y="1"/>
                  </a:moveTo>
                  <a:cubicBezTo>
                    <a:pt x="43" y="1"/>
                    <a:pt x="38" y="1"/>
                    <a:pt x="34" y="1"/>
                  </a:cubicBezTo>
                  <a:cubicBezTo>
                    <a:pt x="29" y="1"/>
                    <a:pt x="25" y="2"/>
                    <a:pt x="20" y="1"/>
                  </a:cubicBezTo>
                  <a:cubicBezTo>
                    <a:pt x="18" y="1"/>
                    <a:pt x="16" y="1"/>
                    <a:pt x="14" y="1"/>
                  </a:cubicBezTo>
                  <a:cubicBezTo>
                    <a:pt x="12" y="1"/>
                    <a:pt x="10" y="1"/>
                    <a:pt x="8" y="1"/>
                  </a:cubicBezTo>
                  <a:cubicBezTo>
                    <a:pt x="6" y="1"/>
                    <a:pt x="2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0"/>
                    <a:pt x="6" y="2"/>
                    <a:pt x="9" y="2"/>
                  </a:cubicBezTo>
                  <a:cubicBezTo>
                    <a:pt x="11" y="2"/>
                    <a:pt x="12" y="1"/>
                    <a:pt x="14" y="1"/>
                  </a:cubicBezTo>
                  <a:cubicBezTo>
                    <a:pt x="17" y="1"/>
                    <a:pt x="19" y="2"/>
                    <a:pt x="21" y="2"/>
                  </a:cubicBezTo>
                  <a:cubicBezTo>
                    <a:pt x="25" y="2"/>
                    <a:pt x="30" y="2"/>
                    <a:pt x="34" y="2"/>
                  </a:cubicBezTo>
                  <a:cubicBezTo>
                    <a:pt x="38" y="2"/>
                    <a:pt x="43" y="2"/>
                    <a:pt x="47" y="2"/>
                  </a:cubicBezTo>
                  <a:cubicBezTo>
                    <a:pt x="48" y="2"/>
                    <a:pt x="48" y="1"/>
                    <a:pt x="47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115"/>
            <p:cNvSpPr/>
            <p:nvPr/>
          </p:nvSpPr>
          <p:spPr bwMode="auto">
            <a:xfrm>
              <a:off x="803275" y="2720975"/>
              <a:ext cx="87313" cy="6350"/>
            </a:xfrm>
            <a:custGeom>
              <a:avLst/>
              <a:gdLst>
                <a:gd name="T0" fmla="*/ 23 w 23"/>
                <a:gd name="T1" fmla="*/ 1 h 2"/>
                <a:gd name="T2" fmla="*/ 12 w 23"/>
                <a:gd name="T3" fmla="*/ 1 h 2"/>
                <a:gd name="T4" fmla="*/ 1 w 23"/>
                <a:gd name="T5" fmla="*/ 1 h 2"/>
                <a:gd name="T6" fmla="*/ 1 w 23"/>
                <a:gd name="T7" fmla="*/ 1 h 2"/>
                <a:gd name="T8" fmla="*/ 1 w 23"/>
                <a:gd name="T9" fmla="*/ 1 h 2"/>
                <a:gd name="T10" fmla="*/ 1 w 23"/>
                <a:gd name="T11" fmla="*/ 1 h 2"/>
                <a:gd name="T12" fmla="*/ 1 w 23"/>
                <a:gd name="T13" fmla="*/ 1 h 2"/>
                <a:gd name="T14" fmla="*/ 1 w 23"/>
                <a:gd name="T15" fmla="*/ 1 h 2"/>
                <a:gd name="T16" fmla="*/ 12 w 23"/>
                <a:gd name="T17" fmla="*/ 1 h 2"/>
                <a:gd name="T18" fmla="*/ 23 w 23"/>
                <a:gd name="T19" fmla="*/ 1 h 2"/>
                <a:gd name="T20" fmla="*/ 23 w 23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">
                  <a:moveTo>
                    <a:pt x="23" y="1"/>
                  </a:moveTo>
                  <a:cubicBezTo>
                    <a:pt x="19" y="2"/>
                    <a:pt x="16" y="1"/>
                    <a:pt x="12" y="1"/>
                  </a:cubicBezTo>
                  <a:cubicBezTo>
                    <a:pt x="9" y="0"/>
                    <a:pt x="5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5" y="1"/>
                    <a:pt x="8" y="1"/>
                    <a:pt x="12" y="1"/>
                  </a:cubicBezTo>
                  <a:cubicBezTo>
                    <a:pt x="16" y="1"/>
                    <a:pt x="19" y="2"/>
                    <a:pt x="23" y="1"/>
                  </a:cubicBezTo>
                  <a:cubicBezTo>
                    <a:pt x="23" y="1"/>
                    <a:pt x="23" y="0"/>
                    <a:pt x="2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Freeform 116"/>
            <p:cNvSpPr/>
            <p:nvPr/>
          </p:nvSpPr>
          <p:spPr bwMode="auto">
            <a:xfrm>
              <a:off x="803275" y="2743200"/>
              <a:ext cx="38100" cy="7938"/>
            </a:xfrm>
            <a:custGeom>
              <a:avLst/>
              <a:gdLst>
                <a:gd name="T0" fmla="*/ 9 w 10"/>
                <a:gd name="T1" fmla="*/ 1 h 2"/>
                <a:gd name="T2" fmla="*/ 4 w 10"/>
                <a:gd name="T3" fmla="*/ 1 h 2"/>
                <a:gd name="T4" fmla="*/ 2 w 10"/>
                <a:gd name="T5" fmla="*/ 0 h 2"/>
                <a:gd name="T6" fmla="*/ 1 w 10"/>
                <a:gd name="T7" fmla="*/ 0 h 2"/>
                <a:gd name="T8" fmla="*/ 1 w 10"/>
                <a:gd name="T9" fmla="*/ 1 h 2"/>
                <a:gd name="T10" fmla="*/ 1 w 10"/>
                <a:gd name="T11" fmla="*/ 1 h 2"/>
                <a:gd name="T12" fmla="*/ 1 w 10"/>
                <a:gd name="T13" fmla="*/ 0 h 2"/>
                <a:gd name="T14" fmla="*/ 1 w 10"/>
                <a:gd name="T15" fmla="*/ 0 h 2"/>
                <a:gd name="T16" fmla="*/ 1 w 10"/>
                <a:gd name="T17" fmla="*/ 1 h 2"/>
                <a:gd name="T18" fmla="*/ 4 w 10"/>
                <a:gd name="T19" fmla="*/ 1 h 2"/>
                <a:gd name="T20" fmla="*/ 9 w 10"/>
                <a:gd name="T21" fmla="*/ 2 h 2"/>
                <a:gd name="T22" fmla="*/ 9 w 10"/>
                <a:gd name="T2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">
                  <a:moveTo>
                    <a:pt x="9" y="1"/>
                  </a:moveTo>
                  <a:cubicBezTo>
                    <a:pt x="8" y="0"/>
                    <a:pt x="6" y="1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6" y="2"/>
                    <a:pt x="7" y="1"/>
                    <a:pt x="9" y="2"/>
                  </a:cubicBezTo>
                  <a:cubicBezTo>
                    <a:pt x="10" y="2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117"/>
            <p:cNvSpPr/>
            <p:nvPr/>
          </p:nvSpPr>
          <p:spPr bwMode="auto">
            <a:xfrm>
              <a:off x="1292225" y="2757488"/>
              <a:ext cx="142875" cy="11113"/>
            </a:xfrm>
            <a:custGeom>
              <a:avLst/>
              <a:gdLst>
                <a:gd name="T0" fmla="*/ 1 w 38"/>
                <a:gd name="T1" fmla="*/ 1 h 3"/>
                <a:gd name="T2" fmla="*/ 18 w 38"/>
                <a:gd name="T3" fmla="*/ 2 h 3"/>
                <a:gd name="T4" fmla="*/ 37 w 38"/>
                <a:gd name="T5" fmla="*/ 3 h 3"/>
                <a:gd name="T6" fmla="*/ 37 w 38"/>
                <a:gd name="T7" fmla="*/ 2 h 3"/>
                <a:gd name="T8" fmla="*/ 19 w 38"/>
                <a:gd name="T9" fmla="*/ 1 h 3"/>
                <a:gd name="T10" fmla="*/ 1 w 38"/>
                <a:gd name="T11" fmla="*/ 0 h 3"/>
                <a:gd name="T12" fmla="*/ 1 w 38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3">
                  <a:moveTo>
                    <a:pt x="1" y="1"/>
                  </a:moveTo>
                  <a:cubicBezTo>
                    <a:pt x="6" y="2"/>
                    <a:pt x="12" y="2"/>
                    <a:pt x="18" y="2"/>
                  </a:cubicBezTo>
                  <a:cubicBezTo>
                    <a:pt x="25" y="2"/>
                    <a:pt x="31" y="3"/>
                    <a:pt x="37" y="3"/>
                  </a:cubicBezTo>
                  <a:cubicBezTo>
                    <a:pt x="38" y="3"/>
                    <a:pt x="38" y="2"/>
                    <a:pt x="37" y="2"/>
                  </a:cubicBezTo>
                  <a:cubicBezTo>
                    <a:pt x="31" y="2"/>
                    <a:pt x="25" y="1"/>
                    <a:pt x="19" y="1"/>
                  </a:cubicBezTo>
                  <a:cubicBezTo>
                    <a:pt x="13" y="1"/>
                    <a:pt x="7" y="2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118"/>
            <p:cNvSpPr/>
            <p:nvPr/>
          </p:nvSpPr>
          <p:spPr bwMode="auto">
            <a:xfrm>
              <a:off x="1622425" y="2679700"/>
              <a:ext cx="131763" cy="3175"/>
            </a:xfrm>
            <a:custGeom>
              <a:avLst/>
              <a:gdLst>
                <a:gd name="T0" fmla="*/ 1 w 35"/>
                <a:gd name="T1" fmla="*/ 1 h 1"/>
                <a:gd name="T2" fmla="*/ 17 w 35"/>
                <a:gd name="T3" fmla="*/ 1 h 1"/>
                <a:gd name="T4" fmla="*/ 35 w 35"/>
                <a:gd name="T5" fmla="*/ 1 h 1"/>
                <a:gd name="T6" fmla="*/ 35 w 35"/>
                <a:gd name="T7" fmla="*/ 0 h 1"/>
                <a:gd name="T8" fmla="*/ 18 w 35"/>
                <a:gd name="T9" fmla="*/ 1 h 1"/>
                <a:gd name="T10" fmla="*/ 1 w 35"/>
                <a:gd name="T11" fmla="*/ 1 h 1"/>
                <a:gd name="T12" fmla="*/ 1 w 3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">
                  <a:moveTo>
                    <a:pt x="1" y="1"/>
                  </a:moveTo>
                  <a:cubicBezTo>
                    <a:pt x="6" y="1"/>
                    <a:pt x="12" y="1"/>
                    <a:pt x="17" y="1"/>
                  </a:cubicBezTo>
                  <a:cubicBezTo>
                    <a:pt x="23" y="1"/>
                    <a:pt x="29" y="1"/>
                    <a:pt x="35" y="1"/>
                  </a:cubicBezTo>
                  <a:cubicBezTo>
                    <a:pt x="35" y="1"/>
                    <a:pt x="35" y="0"/>
                    <a:pt x="35" y="0"/>
                  </a:cubicBezTo>
                  <a:cubicBezTo>
                    <a:pt x="29" y="0"/>
                    <a:pt x="23" y="1"/>
                    <a:pt x="18" y="1"/>
                  </a:cubicBezTo>
                  <a:cubicBezTo>
                    <a:pt x="12" y="1"/>
                    <a:pt x="6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119"/>
            <p:cNvSpPr/>
            <p:nvPr/>
          </p:nvSpPr>
          <p:spPr bwMode="auto">
            <a:xfrm>
              <a:off x="1716088" y="2701925"/>
              <a:ext cx="42863" cy="6350"/>
            </a:xfrm>
            <a:custGeom>
              <a:avLst/>
              <a:gdLst>
                <a:gd name="T0" fmla="*/ 1 w 11"/>
                <a:gd name="T1" fmla="*/ 2 h 2"/>
                <a:gd name="T2" fmla="*/ 11 w 11"/>
                <a:gd name="T3" fmla="*/ 1 h 2"/>
                <a:gd name="T4" fmla="*/ 11 w 11"/>
                <a:gd name="T5" fmla="*/ 1 h 2"/>
                <a:gd name="T6" fmla="*/ 1 w 11"/>
                <a:gd name="T7" fmla="*/ 1 h 2"/>
                <a:gd name="T8" fmla="*/ 1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1" y="2"/>
                  </a:moveTo>
                  <a:cubicBezTo>
                    <a:pt x="4" y="0"/>
                    <a:pt x="8" y="1"/>
                    <a:pt x="11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8" y="1"/>
                    <a:pt x="4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120"/>
            <p:cNvSpPr/>
            <p:nvPr/>
          </p:nvSpPr>
          <p:spPr bwMode="auto">
            <a:xfrm>
              <a:off x="1927225" y="1293813"/>
              <a:ext cx="87313" cy="320675"/>
            </a:xfrm>
            <a:custGeom>
              <a:avLst/>
              <a:gdLst>
                <a:gd name="T0" fmla="*/ 3 w 23"/>
                <a:gd name="T1" fmla="*/ 1 h 85"/>
                <a:gd name="T2" fmla="*/ 7 w 23"/>
                <a:gd name="T3" fmla="*/ 1 h 85"/>
                <a:gd name="T4" fmla="*/ 13 w 23"/>
                <a:gd name="T5" fmla="*/ 0 h 85"/>
                <a:gd name="T6" fmla="*/ 17 w 23"/>
                <a:gd name="T7" fmla="*/ 1 h 85"/>
                <a:gd name="T8" fmla="*/ 18 w 23"/>
                <a:gd name="T9" fmla="*/ 4 h 85"/>
                <a:gd name="T10" fmla="*/ 21 w 23"/>
                <a:gd name="T11" fmla="*/ 26 h 85"/>
                <a:gd name="T12" fmla="*/ 23 w 23"/>
                <a:gd name="T13" fmla="*/ 48 h 85"/>
                <a:gd name="T14" fmla="*/ 21 w 23"/>
                <a:gd name="T15" fmla="*/ 76 h 85"/>
                <a:gd name="T16" fmla="*/ 11 w 23"/>
                <a:gd name="T17" fmla="*/ 85 h 85"/>
                <a:gd name="T18" fmla="*/ 2 w 23"/>
                <a:gd name="T19" fmla="*/ 76 h 85"/>
                <a:gd name="T20" fmla="*/ 0 w 23"/>
                <a:gd name="T21" fmla="*/ 55 h 85"/>
                <a:gd name="T22" fmla="*/ 1 w 23"/>
                <a:gd name="T23" fmla="*/ 41 h 85"/>
                <a:gd name="T24" fmla="*/ 2 w 23"/>
                <a:gd name="T25" fmla="*/ 21 h 85"/>
                <a:gd name="T26" fmla="*/ 3 w 23"/>
                <a:gd name="T27" fmla="*/ 5 h 85"/>
                <a:gd name="T28" fmla="*/ 3 w 23"/>
                <a:gd name="T29" fmla="*/ 3 h 85"/>
                <a:gd name="T30" fmla="*/ 3 w 23"/>
                <a:gd name="T31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85">
                  <a:moveTo>
                    <a:pt x="3" y="1"/>
                  </a:moveTo>
                  <a:cubicBezTo>
                    <a:pt x="3" y="1"/>
                    <a:pt x="6" y="1"/>
                    <a:pt x="7" y="1"/>
                  </a:cubicBezTo>
                  <a:cubicBezTo>
                    <a:pt x="9" y="1"/>
                    <a:pt x="13" y="0"/>
                    <a:pt x="13" y="0"/>
                  </a:cubicBezTo>
                  <a:cubicBezTo>
                    <a:pt x="14" y="0"/>
                    <a:pt x="17" y="1"/>
                    <a:pt x="17" y="1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20" y="22"/>
                    <a:pt x="21" y="26"/>
                  </a:cubicBezTo>
                  <a:cubicBezTo>
                    <a:pt x="21" y="31"/>
                    <a:pt x="22" y="45"/>
                    <a:pt x="23" y="48"/>
                  </a:cubicBezTo>
                  <a:cubicBezTo>
                    <a:pt x="23" y="52"/>
                    <a:pt x="22" y="73"/>
                    <a:pt x="21" y="76"/>
                  </a:cubicBezTo>
                  <a:cubicBezTo>
                    <a:pt x="20" y="79"/>
                    <a:pt x="16" y="85"/>
                    <a:pt x="11" y="85"/>
                  </a:cubicBezTo>
                  <a:cubicBezTo>
                    <a:pt x="6" y="85"/>
                    <a:pt x="3" y="79"/>
                    <a:pt x="2" y="76"/>
                  </a:cubicBezTo>
                  <a:cubicBezTo>
                    <a:pt x="1" y="73"/>
                    <a:pt x="0" y="55"/>
                    <a:pt x="0" y="55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121"/>
            <p:cNvSpPr/>
            <p:nvPr/>
          </p:nvSpPr>
          <p:spPr bwMode="auto">
            <a:xfrm>
              <a:off x="1924050" y="1293813"/>
              <a:ext cx="93663" cy="323850"/>
            </a:xfrm>
            <a:custGeom>
              <a:avLst/>
              <a:gdLst>
                <a:gd name="T0" fmla="*/ 18 w 25"/>
                <a:gd name="T1" fmla="*/ 1 h 86"/>
                <a:gd name="T2" fmla="*/ 21 w 25"/>
                <a:gd name="T3" fmla="*/ 26 h 86"/>
                <a:gd name="T4" fmla="*/ 23 w 25"/>
                <a:gd name="T5" fmla="*/ 54 h 86"/>
                <a:gd name="T6" fmla="*/ 21 w 25"/>
                <a:gd name="T7" fmla="*/ 74 h 86"/>
                <a:gd name="T8" fmla="*/ 17 w 25"/>
                <a:gd name="T9" fmla="*/ 82 h 86"/>
                <a:gd name="T10" fmla="*/ 7 w 25"/>
                <a:gd name="T11" fmla="*/ 82 h 86"/>
                <a:gd name="T12" fmla="*/ 2 w 25"/>
                <a:gd name="T13" fmla="*/ 66 h 86"/>
                <a:gd name="T14" fmla="*/ 3 w 25"/>
                <a:gd name="T15" fmla="*/ 39 h 86"/>
                <a:gd name="T16" fmla="*/ 4 w 25"/>
                <a:gd name="T17" fmla="*/ 14 h 86"/>
                <a:gd name="T18" fmla="*/ 4 w 25"/>
                <a:gd name="T19" fmla="*/ 1 h 86"/>
                <a:gd name="T20" fmla="*/ 3 w 25"/>
                <a:gd name="T21" fmla="*/ 2 h 86"/>
                <a:gd name="T22" fmla="*/ 3 w 25"/>
                <a:gd name="T23" fmla="*/ 11 h 86"/>
                <a:gd name="T24" fmla="*/ 2 w 25"/>
                <a:gd name="T25" fmla="*/ 20 h 86"/>
                <a:gd name="T26" fmla="*/ 1 w 25"/>
                <a:gd name="T27" fmla="*/ 51 h 86"/>
                <a:gd name="T28" fmla="*/ 2 w 25"/>
                <a:gd name="T29" fmla="*/ 74 h 86"/>
                <a:gd name="T30" fmla="*/ 10 w 25"/>
                <a:gd name="T31" fmla="*/ 85 h 86"/>
                <a:gd name="T32" fmla="*/ 21 w 25"/>
                <a:gd name="T33" fmla="*/ 80 h 86"/>
                <a:gd name="T34" fmla="*/ 24 w 25"/>
                <a:gd name="T35" fmla="*/ 63 h 86"/>
                <a:gd name="T36" fmla="*/ 23 w 25"/>
                <a:gd name="T37" fmla="*/ 33 h 86"/>
                <a:gd name="T38" fmla="*/ 20 w 25"/>
                <a:gd name="T39" fmla="*/ 1 h 86"/>
                <a:gd name="T40" fmla="*/ 18 w 25"/>
                <a:gd name="T41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" h="86">
                  <a:moveTo>
                    <a:pt x="18" y="1"/>
                  </a:moveTo>
                  <a:cubicBezTo>
                    <a:pt x="18" y="10"/>
                    <a:pt x="20" y="18"/>
                    <a:pt x="21" y="26"/>
                  </a:cubicBezTo>
                  <a:cubicBezTo>
                    <a:pt x="22" y="35"/>
                    <a:pt x="23" y="45"/>
                    <a:pt x="23" y="54"/>
                  </a:cubicBezTo>
                  <a:cubicBezTo>
                    <a:pt x="23" y="61"/>
                    <a:pt x="22" y="68"/>
                    <a:pt x="21" y="74"/>
                  </a:cubicBezTo>
                  <a:cubicBezTo>
                    <a:pt x="21" y="77"/>
                    <a:pt x="20" y="80"/>
                    <a:pt x="17" y="82"/>
                  </a:cubicBezTo>
                  <a:cubicBezTo>
                    <a:pt x="14" y="84"/>
                    <a:pt x="10" y="84"/>
                    <a:pt x="7" y="82"/>
                  </a:cubicBezTo>
                  <a:cubicBezTo>
                    <a:pt x="3" y="78"/>
                    <a:pt x="3" y="71"/>
                    <a:pt x="2" y="66"/>
                  </a:cubicBezTo>
                  <a:cubicBezTo>
                    <a:pt x="2" y="57"/>
                    <a:pt x="2" y="48"/>
                    <a:pt x="3" y="39"/>
                  </a:cubicBezTo>
                  <a:cubicBezTo>
                    <a:pt x="3" y="31"/>
                    <a:pt x="4" y="23"/>
                    <a:pt x="4" y="14"/>
                  </a:cubicBezTo>
                  <a:cubicBezTo>
                    <a:pt x="5" y="11"/>
                    <a:pt x="6" y="5"/>
                    <a:pt x="4" y="1"/>
                  </a:cubicBezTo>
                  <a:cubicBezTo>
                    <a:pt x="4" y="1"/>
                    <a:pt x="2" y="1"/>
                    <a:pt x="3" y="2"/>
                  </a:cubicBezTo>
                  <a:cubicBezTo>
                    <a:pt x="4" y="5"/>
                    <a:pt x="3" y="8"/>
                    <a:pt x="3" y="11"/>
                  </a:cubicBezTo>
                  <a:cubicBezTo>
                    <a:pt x="3" y="14"/>
                    <a:pt x="2" y="17"/>
                    <a:pt x="2" y="20"/>
                  </a:cubicBezTo>
                  <a:cubicBezTo>
                    <a:pt x="2" y="30"/>
                    <a:pt x="1" y="41"/>
                    <a:pt x="1" y="51"/>
                  </a:cubicBezTo>
                  <a:cubicBezTo>
                    <a:pt x="0" y="59"/>
                    <a:pt x="0" y="66"/>
                    <a:pt x="2" y="74"/>
                  </a:cubicBezTo>
                  <a:cubicBezTo>
                    <a:pt x="2" y="79"/>
                    <a:pt x="5" y="84"/>
                    <a:pt x="10" y="85"/>
                  </a:cubicBezTo>
                  <a:cubicBezTo>
                    <a:pt x="14" y="86"/>
                    <a:pt x="19" y="84"/>
                    <a:pt x="21" y="80"/>
                  </a:cubicBezTo>
                  <a:cubicBezTo>
                    <a:pt x="24" y="75"/>
                    <a:pt x="24" y="68"/>
                    <a:pt x="24" y="63"/>
                  </a:cubicBezTo>
                  <a:cubicBezTo>
                    <a:pt x="25" y="53"/>
                    <a:pt x="24" y="43"/>
                    <a:pt x="23" y="33"/>
                  </a:cubicBezTo>
                  <a:cubicBezTo>
                    <a:pt x="22" y="23"/>
                    <a:pt x="20" y="12"/>
                    <a:pt x="20" y="1"/>
                  </a:cubicBezTo>
                  <a:cubicBezTo>
                    <a:pt x="20" y="0"/>
                    <a:pt x="18" y="0"/>
                    <a:pt x="18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122"/>
            <p:cNvSpPr/>
            <p:nvPr/>
          </p:nvSpPr>
          <p:spPr bwMode="auto">
            <a:xfrm>
              <a:off x="1935163" y="1290638"/>
              <a:ext cx="63500" cy="11113"/>
            </a:xfrm>
            <a:custGeom>
              <a:avLst/>
              <a:gdLst>
                <a:gd name="T0" fmla="*/ 1 w 17"/>
                <a:gd name="T1" fmla="*/ 3 h 3"/>
                <a:gd name="T2" fmla="*/ 7 w 17"/>
                <a:gd name="T3" fmla="*/ 2 h 3"/>
                <a:gd name="T4" fmla="*/ 16 w 17"/>
                <a:gd name="T5" fmla="*/ 3 h 3"/>
                <a:gd name="T6" fmla="*/ 16 w 17"/>
                <a:gd name="T7" fmla="*/ 1 h 3"/>
                <a:gd name="T8" fmla="*/ 9 w 17"/>
                <a:gd name="T9" fmla="*/ 0 h 3"/>
                <a:gd name="T10" fmla="*/ 1 w 17"/>
                <a:gd name="T11" fmla="*/ 1 h 3"/>
                <a:gd name="T12" fmla="*/ 1 w 17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">
                  <a:moveTo>
                    <a:pt x="1" y="3"/>
                  </a:moveTo>
                  <a:cubicBezTo>
                    <a:pt x="3" y="3"/>
                    <a:pt x="5" y="3"/>
                    <a:pt x="7" y="2"/>
                  </a:cubicBezTo>
                  <a:cubicBezTo>
                    <a:pt x="10" y="2"/>
                    <a:pt x="13" y="3"/>
                    <a:pt x="16" y="3"/>
                  </a:cubicBezTo>
                  <a:cubicBezTo>
                    <a:pt x="17" y="3"/>
                    <a:pt x="17" y="1"/>
                    <a:pt x="16" y="1"/>
                  </a:cubicBezTo>
                  <a:cubicBezTo>
                    <a:pt x="13" y="1"/>
                    <a:pt x="11" y="1"/>
                    <a:pt x="9" y="0"/>
                  </a:cubicBezTo>
                  <a:cubicBezTo>
                    <a:pt x="6" y="0"/>
                    <a:pt x="4" y="2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123"/>
            <p:cNvSpPr/>
            <p:nvPr/>
          </p:nvSpPr>
          <p:spPr bwMode="auto">
            <a:xfrm>
              <a:off x="1960563" y="1150938"/>
              <a:ext cx="244475" cy="147638"/>
            </a:xfrm>
            <a:custGeom>
              <a:avLst/>
              <a:gdLst>
                <a:gd name="T0" fmla="*/ 2 w 65"/>
                <a:gd name="T1" fmla="*/ 38 h 39"/>
                <a:gd name="T2" fmla="*/ 4 w 65"/>
                <a:gd name="T3" fmla="*/ 31 h 39"/>
                <a:gd name="T4" fmla="*/ 16 w 65"/>
                <a:gd name="T5" fmla="*/ 29 h 39"/>
                <a:gd name="T6" fmla="*/ 32 w 65"/>
                <a:gd name="T7" fmla="*/ 30 h 39"/>
                <a:gd name="T8" fmla="*/ 55 w 65"/>
                <a:gd name="T9" fmla="*/ 29 h 39"/>
                <a:gd name="T10" fmla="*/ 63 w 65"/>
                <a:gd name="T11" fmla="*/ 25 h 39"/>
                <a:gd name="T12" fmla="*/ 64 w 65"/>
                <a:gd name="T13" fmla="*/ 21 h 39"/>
                <a:gd name="T14" fmla="*/ 65 w 65"/>
                <a:gd name="T15" fmla="*/ 16 h 39"/>
                <a:gd name="T16" fmla="*/ 63 w 65"/>
                <a:gd name="T17" fmla="*/ 9 h 39"/>
                <a:gd name="T18" fmla="*/ 62 w 65"/>
                <a:gd name="T19" fmla="*/ 4 h 39"/>
                <a:gd name="T20" fmla="*/ 55 w 65"/>
                <a:gd name="T21" fmla="*/ 2 h 39"/>
                <a:gd name="T22" fmla="*/ 55 w 65"/>
                <a:gd name="T23" fmla="*/ 3 h 39"/>
                <a:gd name="T24" fmla="*/ 62 w 65"/>
                <a:gd name="T25" fmla="*/ 8 h 39"/>
                <a:gd name="T26" fmla="*/ 62 w 65"/>
                <a:gd name="T27" fmla="*/ 14 h 39"/>
                <a:gd name="T28" fmla="*/ 62 w 65"/>
                <a:gd name="T29" fmla="*/ 20 h 39"/>
                <a:gd name="T30" fmla="*/ 61 w 65"/>
                <a:gd name="T31" fmla="*/ 24 h 39"/>
                <a:gd name="T32" fmla="*/ 54 w 65"/>
                <a:gd name="T33" fmla="*/ 27 h 39"/>
                <a:gd name="T34" fmla="*/ 49 w 65"/>
                <a:gd name="T35" fmla="*/ 27 h 39"/>
                <a:gd name="T36" fmla="*/ 38 w 65"/>
                <a:gd name="T37" fmla="*/ 28 h 39"/>
                <a:gd name="T38" fmla="*/ 13 w 65"/>
                <a:gd name="T39" fmla="*/ 28 h 39"/>
                <a:gd name="T40" fmla="*/ 3 w 65"/>
                <a:gd name="T41" fmla="*/ 30 h 39"/>
                <a:gd name="T42" fmla="*/ 1 w 65"/>
                <a:gd name="T43" fmla="*/ 38 h 39"/>
                <a:gd name="T44" fmla="*/ 2 w 65"/>
                <a:gd name="T45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39">
                  <a:moveTo>
                    <a:pt x="2" y="38"/>
                  </a:moveTo>
                  <a:cubicBezTo>
                    <a:pt x="3" y="36"/>
                    <a:pt x="3" y="33"/>
                    <a:pt x="4" y="31"/>
                  </a:cubicBezTo>
                  <a:cubicBezTo>
                    <a:pt x="6" y="28"/>
                    <a:pt x="13" y="29"/>
                    <a:pt x="16" y="29"/>
                  </a:cubicBezTo>
                  <a:cubicBezTo>
                    <a:pt x="22" y="29"/>
                    <a:pt x="27" y="30"/>
                    <a:pt x="32" y="30"/>
                  </a:cubicBezTo>
                  <a:cubicBezTo>
                    <a:pt x="40" y="30"/>
                    <a:pt x="47" y="30"/>
                    <a:pt x="55" y="29"/>
                  </a:cubicBezTo>
                  <a:cubicBezTo>
                    <a:pt x="58" y="29"/>
                    <a:pt x="61" y="27"/>
                    <a:pt x="63" y="25"/>
                  </a:cubicBezTo>
                  <a:cubicBezTo>
                    <a:pt x="64" y="24"/>
                    <a:pt x="63" y="22"/>
                    <a:pt x="64" y="21"/>
                  </a:cubicBezTo>
                  <a:cubicBezTo>
                    <a:pt x="64" y="19"/>
                    <a:pt x="65" y="18"/>
                    <a:pt x="65" y="16"/>
                  </a:cubicBezTo>
                  <a:cubicBezTo>
                    <a:pt x="64" y="13"/>
                    <a:pt x="63" y="11"/>
                    <a:pt x="63" y="9"/>
                  </a:cubicBezTo>
                  <a:cubicBezTo>
                    <a:pt x="64" y="7"/>
                    <a:pt x="63" y="6"/>
                    <a:pt x="62" y="4"/>
                  </a:cubicBezTo>
                  <a:cubicBezTo>
                    <a:pt x="61" y="2"/>
                    <a:pt x="57" y="0"/>
                    <a:pt x="55" y="2"/>
                  </a:cubicBezTo>
                  <a:cubicBezTo>
                    <a:pt x="53" y="2"/>
                    <a:pt x="54" y="4"/>
                    <a:pt x="55" y="3"/>
                  </a:cubicBezTo>
                  <a:cubicBezTo>
                    <a:pt x="58" y="2"/>
                    <a:pt x="61" y="5"/>
                    <a:pt x="62" y="8"/>
                  </a:cubicBezTo>
                  <a:cubicBezTo>
                    <a:pt x="62" y="10"/>
                    <a:pt x="61" y="12"/>
                    <a:pt x="62" y="14"/>
                  </a:cubicBezTo>
                  <a:cubicBezTo>
                    <a:pt x="62" y="16"/>
                    <a:pt x="63" y="17"/>
                    <a:pt x="62" y="20"/>
                  </a:cubicBezTo>
                  <a:cubicBezTo>
                    <a:pt x="62" y="21"/>
                    <a:pt x="62" y="24"/>
                    <a:pt x="61" y="24"/>
                  </a:cubicBezTo>
                  <a:cubicBezTo>
                    <a:pt x="58" y="26"/>
                    <a:pt x="57" y="27"/>
                    <a:pt x="54" y="27"/>
                  </a:cubicBezTo>
                  <a:cubicBezTo>
                    <a:pt x="52" y="27"/>
                    <a:pt x="51" y="27"/>
                    <a:pt x="49" y="27"/>
                  </a:cubicBezTo>
                  <a:cubicBezTo>
                    <a:pt x="45" y="28"/>
                    <a:pt x="42" y="28"/>
                    <a:pt x="38" y="28"/>
                  </a:cubicBezTo>
                  <a:cubicBezTo>
                    <a:pt x="30" y="28"/>
                    <a:pt x="22" y="28"/>
                    <a:pt x="13" y="28"/>
                  </a:cubicBezTo>
                  <a:cubicBezTo>
                    <a:pt x="10" y="28"/>
                    <a:pt x="6" y="27"/>
                    <a:pt x="3" y="30"/>
                  </a:cubicBezTo>
                  <a:cubicBezTo>
                    <a:pt x="1" y="31"/>
                    <a:pt x="1" y="36"/>
                    <a:pt x="1" y="38"/>
                  </a:cubicBezTo>
                  <a:cubicBezTo>
                    <a:pt x="0" y="39"/>
                    <a:pt x="2" y="39"/>
                    <a:pt x="2" y="3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124"/>
            <p:cNvSpPr/>
            <p:nvPr/>
          </p:nvSpPr>
          <p:spPr bwMode="auto">
            <a:xfrm>
              <a:off x="1758950" y="1090613"/>
              <a:ext cx="415925" cy="139700"/>
            </a:xfrm>
            <a:custGeom>
              <a:avLst/>
              <a:gdLst>
                <a:gd name="T0" fmla="*/ 83 w 111"/>
                <a:gd name="T1" fmla="*/ 2 h 37"/>
                <a:gd name="T2" fmla="*/ 68 w 111"/>
                <a:gd name="T3" fmla="*/ 2 h 37"/>
                <a:gd name="T4" fmla="*/ 46 w 111"/>
                <a:gd name="T5" fmla="*/ 1 h 37"/>
                <a:gd name="T6" fmla="*/ 1 w 111"/>
                <a:gd name="T7" fmla="*/ 1 h 37"/>
                <a:gd name="T8" fmla="*/ 0 w 111"/>
                <a:gd name="T9" fmla="*/ 17 h 37"/>
                <a:gd name="T10" fmla="*/ 1 w 111"/>
                <a:gd name="T11" fmla="*/ 25 h 37"/>
                <a:gd name="T12" fmla="*/ 1 w 111"/>
                <a:gd name="T13" fmla="*/ 34 h 37"/>
                <a:gd name="T14" fmla="*/ 11 w 111"/>
                <a:gd name="T15" fmla="*/ 36 h 37"/>
                <a:gd name="T16" fmla="*/ 20 w 111"/>
                <a:gd name="T17" fmla="*/ 36 h 37"/>
                <a:gd name="T18" fmla="*/ 45 w 111"/>
                <a:gd name="T19" fmla="*/ 36 h 37"/>
                <a:gd name="T20" fmla="*/ 72 w 111"/>
                <a:gd name="T21" fmla="*/ 36 h 37"/>
                <a:gd name="T22" fmla="*/ 97 w 111"/>
                <a:gd name="T23" fmla="*/ 36 h 37"/>
                <a:gd name="T24" fmla="*/ 109 w 111"/>
                <a:gd name="T25" fmla="*/ 35 h 37"/>
                <a:gd name="T26" fmla="*/ 110 w 111"/>
                <a:gd name="T27" fmla="*/ 27 h 37"/>
                <a:gd name="T28" fmla="*/ 110 w 111"/>
                <a:gd name="T29" fmla="*/ 17 h 37"/>
                <a:gd name="T30" fmla="*/ 109 w 111"/>
                <a:gd name="T31" fmla="*/ 2 h 37"/>
                <a:gd name="T32" fmla="*/ 102 w 111"/>
                <a:gd name="T33" fmla="*/ 2 h 37"/>
                <a:gd name="T34" fmla="*/ 83 w 111"/>
                <a:gd name="T35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37">
                  <a:moveTo>
                    <a:pt x="83" y="2"/>
                  </a:moveTo>
                  <a:cubicBezTo>
                    <a:pt x="78" y="2"/>
                    <a:pt x="73" y="2"/>
                    <a:pt x="68" y="2"/>
                  </a:cubicBezTo>
                  <a:cubicBezTo>
                    <a:pt x="61" y="1"/>
                    <a:pt x="53" y="1"/>
                    <a:pt x="46" y="1"/>
                  </a:cubicBezTo>
                  <a:cubicBezTo>
                    <a:pt x="43" y="1"/>
                    <a:pt x="1" y="0"/>
                    <a:pt x="1" y="1"/>
                  </a:cubicBezTo>
                  <a:cubicBezTo>
                    <a:pt x="1" y="6"/>
                    <a:pt x="0" y="11"/>
                    <a:pt x="0" y="17"/>
                  </a:cubicBezTo>
                  <a:cubicBezTo>
                    <a:pt x="0" y="20"/>
                    <a:pt x="0" y="22"/>
                    <a:pt x="1" y="25"/>
                  </a:cubicBezTo>
                  <a:cubicBezTo>
                    <a:pt x="1" y="27"/>
                    <a:pt x="1" y="32"/>
                    <a:pt x="1" y="34"/>
                  </a:cubicBezTo>
                  <a:cubicBezTo>
                    <a:pt x="3" y="37"/>
                    <a:pt x="8" y="35"/>
                    <a:pt x="11" y="36"/>
                  </a:cubicBezTo>
                  <a:cubicBezTo>
                    <a:pt x="14" y="36"/>
                    <a:pt x="17" y="36"/>
                    <a:pt x="20" y="36"/>
                  </a:cubicBezTo>
                  <a:cubicBezTo>
                    <a:pt x="27" y="36"/>
                    <a:pt x="37" y="36"/>
                    <a:pt x="45" y="36"/>
                  </a:cubicBezTo>
                  <a:cubicBezTo>
                    <a:pt x="54" y="35"/>
                    <a:pt x="63" y="35"/>
                    <a:pt x="72" y="36"/>
                  </a:cubicBezTo>
                  <a:cubicBezTo>
                    <a:pt x="77" y="36"/>
                    <a:pt x="92" y="36"/>
                    <a:pt x="97" y="36"/>
                  </a:cubicBezTo>
                  <a:cubicBezTo>
                    <a:pt x="101" y="36"/>
                    <a:pt x="105" y="35"/>
                    <a:pt x="109" y="35"/>
                  </a:cubicBezTo>
                  <a:cubicBezTo>
                    <a:pt x="109" y="32"/>
                    <a:pt x="110" y="30"/>
                    <a:pt x="110" y="27"/>
                  </a:cubicBezTo>
                  <a:cubicBezTo>
                    <a:pt x="110" y="24"/>
                    <a:pt x="110" y="20"/>
                    <a:pt x="110" y="17"/>
                  </a:cubicBezTo>
                  <a:cubicBezTo>
                    <a:pt x="110" y="13"/>
                    <a:pt x="111" y="4"/>
                    <a:pt x="109" y="2"/>
                  </a:cubicBezTo>
                  <a:cubicBezTo>
                    <a:pt x="108" y="1"/>
                    <a:pt x="104" y="2"/>
                    <a:pt x="102" y="2"/>
                  </a:cubicBezTo>
                  <a:cubicBezTo>
                    <a:pt x="99" y="2"/>
                    <a:pt x="86" y="2"/>
                    <a:pt x="83" y="2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125"/>
            <p:cNvSpPr/>
            <p:nvPr/>
          </p:nvSpPr>
          <p:spPr bwMode="auto">
            <a:xfrm>
              <a:off x="1754188" y="1087438"/>
              <a:ext cx="425450" cy="142875"/>
            </a:xfrm>
            <a:custGeom>
              <a:avLst/>
              <a:gdLst>
                <a:gd name="T0" fmla="*/ 84 w 113"/>
                <a:gd name="T1" fmla="*/ 2 h 38"/>
                <a:gd name="T2" fmla="*/ 47 w 113"/>
                <a:gd name="T3" fmla="*/ 1 h 38"/>
                <a:gd name="T4" fmla="*/ 33 w 113"/>
                <a:gd name="T5" fmla="*/ 1 h 38"/>
                <a:gd name="T6" fmla="*/ 12 w 113"/>
                <a:gd name="T7" fmla="*/ 1 h 38"/>
                <a:gd name="T8" fmla="*/ 2 w 113"/>
                <a:gd name="T9" fmla="*/ 1 h 38"/>
                <a:gd name="T10" fmla="*/ 1 w 113"/>
                <a:gd name="T11" fmla="*/ 4 h 38"/>
                <a:gd name="T12" fmla="*/ 1 w 113"/>
                <a:gd name="T13" fmla="*/ 12 h 38"/>
                <a:gd name="T14" fmla="*/ 1 w 113"/>
                <a:gd name="T15" fmla="*/ 29 h 38"/>
                <a:gd name="T16" fmla="*/ 4 w 113"/>
                <a:gd name="T17" fmla="*/ 37 h 38"/>
                <a:gd name="T18" fmla="*/ 7 w 113"/>
                <a:gd name="T19" fmla="*/ 38 h 38"/>
                <a:gd name="T20" fmla="*/ 15 w 113"/>
                <a:gd name="T21" fmla="*/ 38 h 38"/>
                <a:gd name="T22" fmla="*/ 29 w 113"/>
                <a:gd name="T23" fmla="*/ 38 h 38"/>
                <a:gd name="T24" fmla="*/ 46 w 113"/>
                <a:gd name="T25" fmla="*/ 37 h 38"/>
                <a:gd name="T26" fmla="*/ 79 w 113"/>
                <a:gd name="T27" fmla="*/ 38 h 38"/>
                <a:gd name="T28" fmla="*/ 93 w 113"/>
                <a:gd name="T29" fmla="*/ 38 h 38"/>
                <a:gd name="T30" fmla="*/ 110 w 113"/>
                <a:gd name="T31" fmla="*/ 37 h 38"/>
                <a:gd name="T32" fmla="*/ 111 w 113"/>
                <a:gd name="T33" fmla="*/ 36 h 38"/>
                <a:gd name="T34" fmla="*/ 112 w 113"/>
                <a:gd name="T35" fmla="*/ 25 h 38"/>
                <a:gd name="T36" fmla="*/ 112 w 113"/>
                <a:gd name="T37" fmla="*/ 15 h 38"/>
                <a:gd name="T38" fmla="*/ 110 w 113"/>
                <a:gd name="T39" fmla="*/ 2 h 38"/>
                <a:gd name="T40" fmla="*/ 98 w 113"/>
                <a:gd name="T41" fmla="*/ 2 h 38"/>
                <a:gd name="T42" fmla="*/ 84 w 113"/>
                <a:gd name="T43" fmla="*/ 2 h 38"/>
                <a:gd name="T44" fmla="*/ 84 w 113"/>
                <a:gd name="T45" fmla="*/ 4 h 38"/>
                <a:gd name="T46" fmla="*/ 107 w 113"/>
                <a:gd name="T47" fmla="*/ 3 h 38"/>
                <a:gd name="T48" fmla="*/ 110 w 113"/>
                <a:gd name="T49" fmla="*/ 16 h 38"/>
                <a:gd name="T50" fmla="*/ 110 w 113"/>
                <a:gd name="T51" fmla="*/ 25 h 38"/>
                <a:gd name="T52" fmla="*/ 109 w 113"/>
                <a:gd name="T53" fmla="*/ 36 h 38"/>
                <a:gd name="T54" fmla="*/ 110 w 113"/>
                <a:gd name="T55" fmla="*/ 36 h 38"/>
                <a:gd name="T56" fmla="*/ 96 w 113"/>
                <a:gd name="T57" fmla="*/ 37 h 38"/>
                <a:gd name="T58" fmla="*/ 83 w 113"/>
                <a:gd name="T59" fmla="*/ 36 h 38"/>
                <a:gd name="T60" fmla="*/ 54 w 113"/>
                <a:gd name="T61" fmla="*/ 36 h 38"/>
                <a:gd name="T62" fmla="*/ 21 w 113"/>
                <a:gd name="T63" fmla="*/ 36 h 38"/>
                <a:gd name="T64" fmla="*/ 7 w 113"/>
                <a:gd name="T65" fmla="*/ 36 h 38"/>
                <a:gd name="T66" fmla="*/ 3 w 113"/>
                <a:gd name="T67" fmla="*/ 29 h 38"/>
                <a:gd name="T68" fmla="*/ 2 w 113"/>
                <a:gd name="T69" fmla="*/ 21 h 38"/>
                <a:gd name="T70" fmla="*/ 3 w 113"/>
                <a:gd name="T71" fmla="*/ 4 h 38"/>
                <a:gd name="T72" fmla="*/ 4 w 113"/>
                <a:gd name="T73" fmla="*/ 3 h 38"/>
                <a:gd name="T74" fmla="*/ 7 w 113"/>
                <a:gd name="T75" fmla="*/ 3 h 38"/>
                <a:gd name="T76" fmla="*/ 26 w 113"/>
                <a:gd name="T77" fmla="*/ 2 h 38"/>
                <a:gd name="T78" fmla="*/ 71 w 113"/>
                <a:gd name="T79" fmla="*/ 4 h 38"/>
                <a:gd name="T80" fmla="*/ 84 w 113"/>
                <a:gd name="T81" fmla="*/ 4 h 38"/>
                <a:gd name="T82" fmla="*/ 84 w 113"/>
                <a:gd name="T83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3" h="38">
                  <a:moveTo>
                    <a:pt x="84" y="2"/>
                  </a:moveTo>
                  <a:cubicBezTo>
                    <a:pt x="71" y="3"/>
                    <a:pt x="59" y="1"/>
                    <a:pt x="47" y="1"/>
                  </a:cubicBezTo>
                  <a:cubicBezTo>
                    <a:pt x="42" y="1"/>
                    <a:pt x="37" y="1"/>
                    <a:pt x="33" y="1"/>
                  </a:cubicBezTo>
                  <a:cubicBezTo>
                    <a:pt x="26" y="1"/>
                    <a:pt x="19" y="1"/>
                    <a:pt x="12" y="1"/>
                  </a:cubicBezTo>
                  <a:cubicBezTo>
                    <a:pt x="9" y="1"/>
                    <a:pt x="4" y="0"/>
                    <a:pt x="2" y="1"/>
                  </a:cubicBezTo>
                  <a:cubicBezTo>
                    <a:pt x="1" y="2"/>
                    <a:pt x="1" y="3"/>
                    <a:pt x="1" y="4"/>
                  </a:cubicBezTo>
                  <a:cubicBezTo>
                    <a:pt x="1" y="6"/>
                    <a:pt x="1" y="9"/>
                    <a:pt x="1" y="12"/>
                  </a:cubicBezTo>
                  <a:cubicBezTo>
                    <a:pt x="0" y="18"/>
                    <a:pt x="1" y="23"/>
                    <a:pt x="1" y="29"/>
                  </a:cubicBezTo>
                  <a:cubicBezTo>
                    <a:pt x="1" y="32"/>
                    <a:pt x="1" y="35"/>
                    <a:pt x="4" y="37"/>
                  </a:cubicBezTo>
                  <a:cubicBezTo>
                    <a:pt x="5" y="38"/>
                    <a:pt x="6" y="38"/>
                    <a:pt x="7" y="38"/>
                  </a:cubicBezTo>
                  <a:cubicBezTo>
                    <a:pt x="10" y="38"/>
                    <a:pt x="12" y="37"/>
                    <a:pt x="15" y="38"/>
                  </a:cubicBezTo>
                  <a:cubicBezTo>
                    <a:pt x="19" y="38"/>
                    <a:pt x="24" y="38"/>
                    <a:pt x="29" y="38"/>
                  </a:cubicBezTo>
                  <a:cubicBezTo>
                    <a:pt x="35" y="38"/>
                    <a:pt x="40" y="38"/>
                    <a:pt x="46" y="37"/>
                  </a:cubicBezTo>
                  <a:cubicBezTo>
                    <a:pt x="57" y="37"/>
                    <a:pt x="68" y="37"/>
                    <a:pt x="79" y="38"/>
                  </a:cubicBezTo>
                  <a:cubicBezTo>
                    <a:pt x="83" y="38"/>
                    <a:pt x="88" y="38"/>
                    <a:pt x="93" y="38"/>
                  </a:cubicBezTo>
                  <a:cubicBezTo>
                    <a:pt x="99" y="38"/>
                    <a:pt x="104" y="37"/>
                    <a:pt x="110" y="37"/>
                  </a:cubicBezTo>
                  <a:cubicBezTo>
                    <a:pt x="110" y="37"/>
                    <a:pt x="110" y="37"/>
                    <a:pt x="111" y="36"/>
                  </a:cubicBezTo>
                  <a:cubicBezTo>
                    <a:pt x="111" y="33"/>
                    <a:pt x="112" y="29"/>
                    <a:pt x="112" y="25"/>
                  </a:cubicBezTo>
                  <a:cubicBezTo>
                    <a:pt x="112" y="22"/>
                    <a:pt x="112" y="18"/>
                    <a:pt x="112" y="15"/>
                  </a:cubicBezTo>
                  <a:cubicBezTo>
                    <a:pt x="112" y="12"/>
                    <a:pt x="113" y="4"/>
                    <a:pt x="110" y="2"/>
                  </a:cubicBezTo>
                  <a:cubicBezTo>
                    <a:pt x="107" y="1"/>
                    <a:pt x="101" y="2"/>
                    <a:pt x="98" y="2"/>
                  </a:cubicBezTo>
                  <a:cubicBezTo>
                    <a:pt x="93" y="2"/>
                    <a:pt x="89" y="2"/>
                    <a:pt x="84" y="2"/>
                  </a:cubicBezTo>
                  <a:cubicBezTo>
                    <a:pt x="83" y="2"/>
                    <a:pt x="83" y="4"/>
                    <a:pt x="84" y="4"/>
                  </a:cubicBezTo>
                  <a:cubicBezTo>
                    <a:pt x="91" y="3"/>
                    <a:pt x="99" y="4"/>
                    <a:pt x="107" y="3"/>
                  </a:cubicBezTo>
                  <a:cubicBezTo>
                    <a:pt x="112" y="3"/>
                    <a:pt x="110" y="13"/>
                    <a:pt x="110" y="16"/>
                  </a:cubicBezTo>
                  <a:cubicBezTo>
                    <a:pt x="110" y="19"/>
                    <a:pt x="110" y="22"/>
                    <a:pt x="110" y="25"/>
                  </a:cubicBezTo>
                  <a:cubicBezTo>
                    <a:pt x="110" y="29"/>
                    <a:pt x="109" y="33"/>
                    <a:pt x="109" y="36"/>
                  </a:cubicBezTo>
                  <a:cubicBezTo>
                    <a:pt x="110" y="36"/>
                    <a:pt x="110" y="36"/>
                    <a:pt x="110" y="36"/>
                  </a:cubicBezTo>
                  <a:cubicBezTo>
                    <a:pt x="105" y="35"/>
                    <a:pt x="100" y="37"/>
                    <a:pt x="96" y="37"/>
                  </a:cubicBezTo>
                  <a:cubicBezTo>
                    <a:pt x="92" y="36"/>
                    <a:pt x="87" y="36"/>
                    <a:pt x="83" y="36"/>
                  </a:cubicBezTo>
                  <a:cubicBezTo>
                    <a:pt x="73" y="36"/>
                    <a:pt x="64" y="36"/>
                    <a:pt x="54" y="36"/>
                  </a:cubicBezTo>
                  <a:cubicBezTo>
                    <a:pt x="43" y="36"/>
                    <a:pt x="32" y="36"/>
                    <a:pt x="21" y="36"/>
                  </a:cubicBezTo>
                  <a:cubicBezTo>
                    <a:pt x="16" y="37"/>
                    <a:pt x="12" y="36"/>
                    <a:pt x="7" y="36"/>
                  </a:cubicBezTo>
                  <a:cubicBezTo>
                    <a:pt x="3" y="36"/>
                    <a:pt x="3" y="33"/>
                    <a:pt x="3" y="29"/>
                  </a:cubicBezTo>
                  <a:cubicBezTo>
                    <a:pt x="2" y="26"/>
                    <a:pt x="2" y="23"/>
                    <a:pt x="2" y="21"/>
                  </a:cubicBezTo>
                  <a:cubicBezTo>
                    <a:pt x="1" y="15"/>
                    <a:pt x="3" y="9"/>
                    <a:pt x="3" y="4"/>
                  </a:cubicBezTo>
                  <a:cubicBezTo>
                    <a:pt x="3" y="3"/>
                    <a:pt x="2" y="3"/>
                    <a:pt x="4" y="3"/>
                  </a:cubicBezTo>
                  <a:cubicBezTo>
                    <a:pt x="5" y="3"/>
                    <a:pt x="6" y="3"/>
                    <a:pt x="7" y="3"/>
                  </a:cubicBezTo>
                  <a:cubicBezTo>
                    <a:pt x="13" y="2"/>
                    <a:pt x="20" y="2"/>
                    <a:pt x="26" y="2"/>
                  </a:cubicBezTo>
                  <a:cubicBezTo>
                    <a:pt x="41" y="2"/>
                    <a:pt x="56" y="3"/>
                    <a:pt x="71" y="4"/>
                  </a:cubicBezTo>
                  <a:cubicBezTo>
                    <a:pt x="75" y="4"/>
                    <a:pt x="80" y="4"/>
                    <a:pt x="84" y="4"/>
                  </a:cubicBezTo>
                  <a:cubicBezTo>
                    <a:pt x="85" y="4"/>
                    <a:pt x="85" y="2"/>
                    <a:pt x="8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747713" y="1716088"/>
              <a:ext cx="330200" cy="436563"/>
            </a:xfrm>
            <a:custGeom>
              <a:avLst/>
              <a:gdLst>
                <a:gd name="T0" fmla="*/ 73 w 88"/>
                <a:gd name="T1" fmla="*/ 51 h 116"/>
                <a:gd name="T2" fmla="*/ 72 w 88"/>
                <a:gd name="T3" fmla="*/ 57 h 116"/>
                <a:gd name="T4" fmla="*/ 66 w 88"/>
                <a:gd name="T5" fmla="*/ 78 h 116"/>
                <a:gd name="T6" fmla="*/ 62 w 88"/>
                <a:gd name="T7" fmla="*/ 87 h 116"/>
                <a:gd name="T8" fmla="*/ 56 w 88"/>
                <a:gd name="T9" fmla="*/ 81 h 116"/>
                <a:gd name="T10" fmla="*/ 43 w 88"/>
                <a:gd name="T11" fmla="*/ 62 h 116"/>
                <a:gd name="T12" fmla="*/ 30 w 88"/>
                <a:gd name="T13" fmla="*/ 43 h 116"/>
                <a:gd name="T14" fmla="*/ 26 w 88"/>
                <a:gd name="T15" fmla="*/ 33 h 116"/>
                <a:gd name="T16" fmla="*/ 27 w 88"/>
                <a:gd name="T17" fmla="*/ 25 h 116"/>
                <a:gd name="T18" fmla="*/ 27 w 88"/>
                <a:gd name="T19" fmla="*/ 18 h 116"/>
                <a:gd name="T20" fmla="*/ 24 w 88"/>
                <a:gd name="T21" fmla="*/ 11 h 116"/>
                <a:gd name="T22" fmla="*/ 17 w 88"/>
                <a:gd name="T23" fmla="*/ 9 h 116"/>
                <a:gd name="T24" fmla="*/ 20 w 88"/>
                <a:gd name="T25" fmla="*/ 13 h 116"/>
                <a:gd name="T26" fmla="*/ 17 w 88"/>
                <a:gd name="T27" fmla="*/ 15 h 116"/>
                <a:gd name="T28" fmla="*/ 14 w 88"/>
                <a:gd name="T29" fmla="*/ 7 h 116"/>
                <a:gd name="T30" fmla="*/ 15 w 88"/>
                <a:gd name="T31" fmla="*/ 4 h 116"/>
                <a:gd name="T32" fmla="*/ 11 w 88"/>
                <a:gd name="T33" fmla="*/ 0 h 116"/>
                <a:gd name="T34" fmla="*/ 9 w 88"/>
                <a:gd name="T35" fmla="*/ 0 h 116"/>
                <a:gd name="T36" fmla="*/ 4 w 88"/>
                <a:gd name="T37" fmla="*/ 6 h 116"/>
                <a:gd name="T38" fmla="*/ 0 w 88"/>
                <a:gd name="T39" fmla="*/ 18 h 116"/>
                <a:gd name="T40" fmla="*/ 3 w 88"/>
                <a:gd name="T41" fmla="*/ 28 h 116"/>
                <a:gd name="T42" fmla="*/ 18 w 88"/>
                <a:gd name="T43" fmla="*/ 54 h 116"/>
                <a:gd name="T44" fmla="*/ 37 w 88"/>
                <a:gd name="T45" fmla="*/ 89 h 116"/>
                <a:gd name="T46" fmla="*/ 60 w 88"/>
                <a:gd name="T47" fmla="*/ 115 h 116"/>
                <a:gd name="T48" fmla="*/ 69 w 88"/>
                <a:gd name="T49" fmla="*/ 114 h 116"/>
                <a:gd name="T50" fmla="*/ 77 w 88"/>
                <a:gd name="T51" fmla="*/ 106 h 116"/>
                <a:gd name="T52" fmla="*/ 82 w 88"/>
                <a:gd name="T53" fmla="*/ 98 h 116"/>
                <a:gd name="T54" fmla="*/ 88 w 88"/>
                <a:gd name="T55" fmla="*/ 55 h 116"/>
                <a:gd name="T56" fmla="*/ 73 w 88"/>
                <a:gd name="T57" fmla="*/ 5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8" h="116">
                  <a:moveTo>
                    <a:pt x="73" y="51"/>
                  </a:moveTo>
                  <a:cubicBezTo>
                    <a:pt x="73" y="51"/>
                    <a:pt x="73" y="54"/>
                    <a:pt x="72" y="57"/>
                  </a:cubicBezTo>
                  <a:cubicBezTo>
                    <a:pt x="72" y="60"/>
                    <a:pt x="66" y="78"/>
                    <a:pt x="66" y="78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26" y="35"/>
                    <a:pt x="26" y="33"/>
                  </a:cubicBezTo>
                  <a:cubicBezTo>
                    <a:pt x="27" y="32"/>
                    <a:pt x="27" y="27"/>
                    <a:pt x="27" y="25"/>
                  </a:cubicBezTo>
                  <a:cubicBezTo>
                    <a:pt x="28" y="24"/>
                    <a:pt x="27" y="20"/>
                    <a:pt x="27" y="18"/>
                  </a:cubicBezTo>
                  <a:cubicBezTo>
                    <a:pt x="26" y="16"/>
                    <a:pt x="25" y="13"/>
                    <a:pt x="24" y="11"/>
                  </a:cubicBezTo>
                  <a:cubicBezTo>
                    <a:pt x="23" y="9"/>
                    <a:pt x="19" y="8"/>
                    <a:pt x="17" y="9"/>
                  </a:cubicBezTo>
                  <a:cubicBezTo>
                    <a:pt x="15" y="10"/>
                    <a:pt x="19" y="12"/>
                    <a:pt x="20" y="13"/>
                  </a:cubicBezTo>
                  <a:cubicBezTo>
                    <a:pt x="20" y="15"/>
                    <a:pt x="18" y="17"/>
                    <a:pt x="17" y="15"/>
                  </a:cubicBezTo>
                  <a:cubicBezTo>
                    <a:pt x="15" y="13"/>
                    <a:pt x="14" y="7"/>
                    <a:pt x="14" y="7"/>
                  </a:cubicBezTo>
                  <a:cubicBezTo>
                    <a:pt x="14" y="7"/>
                    <a:pt x="14" y="4"/>
                    <a:pt x="15" y="4"/>
                  </a:cubicBezTo>
                  <a:cubicBezTo>
                    <a:pt x="16" y="4"/>
                    <a:pt x="11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1"/>
                    <a:pt x="5" y="5"/>
                    <a:pt x="4" y="6"/>
                  </a:cubicBezTo>
                  <a:cubicBezTo>
                    <a:pt x="4" y="6"/>
                    <a:pt x="0" y="14"/>
                    <a:pt x="0" y="18"/>
                  </a:cubicBezTo>
                  <a:cubicBezTo>
                    <a:pt x="0" y="21"/>
                    <a:pt x="1" y="26"/>
                    <a:pt x="3" y="28"/>
                  </a:cubicBezTo>
                  <a:cubicBezTo>
                    <a:pt x="4" y="30"/>
                    <a:pt x="16" y="50"/>
                    <a:pt x="18" y="54"/>
                  </a:cubicBezTo>
                  <a:cubicBezTo>
                    <a:pt x="20" y="58"/>
                    <a:pt x="37" y="89"/>
                    <a:pt x="37" y="89"/>
                  </a:cubicBezTo>
                  <a:cubicBezTo>
                    <a:pt x="37" y="89"/>
                    <a:pt x="50" y="111"/>
                    <a:pt x="60" y="115"/>
                  </a:cubicBezTo>
                  <a:cubicBezTo>
                    <a:pt x="60" y="115"/>
                    <a:pt x="66" y="116"/>
                    <a:pt x="69" y="114"/>
                  </a:cubicBezTo>
                  <a:cubicBezTo>
                    <a:pt x="72" y="111"/>
                    <a:pt x="77" y="106"/>
                    <a:pt x="77" y="106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8" y="55"/>
                    <a:pt x="88" y="55"/>
                    <a:pt x="88" y="55"/>
                  </a:cubicBezTo>
                  <a:lnTo>
                    <a:pt x="7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127"/>
            <p:cNvSpPr/>
            <p:nvPr/>
          </p:nvSpPr>
          <p:spPr bwMode="auto">
            <a:xfrm>
              <a:off x="976313" y="1911350"/>
              <a:ext cx="44450" cy="139700"/>
            </a:xfrm>
            <a:custGeom>
              <a:avLst/>
              <a:gdLst>
                <a:gd name="T0" fmla="*/ 11 w 12"/>
                <a:gd name="T1" fmla="*/ 1 h 37"/>
                <a:gd name="T2" fmla="*/ 9 w 12"/>
                <a:gd name="T3" fmla="*/ 10 h 37"/>
                <a:gd name="T4" fmla="*/ 6 w 12"/>
                <a:gd name="T5" fmla="*/ 18 h 37"/>
                <a:gd name="T6" fmla="*/ 0 w 12"/>
                <a:gd name="T7" fmla="*/ 35 h 37"/>
                <a:gd name="T8" fmla="*/ 2 w 12"/>
                <a:gd name="T9" fmla="*/ 36 h 37"/>
                <a:gd name="T10" fmla="*/ 8 w 12"/>
                <a:gd name="T11" fmla="*/ 19 h 37"/>
                <a:gd name="T12" fmla="*/ 11 w 12"/>
                <a:gd name="T13" fmla="*/ 9 h 37"/>
                <a:gd name="T14" fmla="*/ 12 w 12"/>
                <a:gd name="T15" fmla="*/ 1 h 37"/>
                <a:gd name="T16" fmla="*/ 11 w 12"/>
                <a:gd name="T17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7">
                  <a:moveTo>
                    <a:pt x="11" y="1"/>
                  </a:moveTo>
                  <a:cubicBezTo>
                    <a:pt x="11" y="4"/>
                    <a:pt x="10" y="7"/>
                    <a:pt x="9" y="10"/>
                  </a:cubicBezTo>
                  <a:cubicBezTo>
                    <a:pt x="8" y="13"/>
                    <a:pt x="7" y="16"/>
                    <a:pt x="6" y="18"/>
                  </a:cubicBezTo>
                  <a:cubicBezTo>
                    <a:pt x="5" y="24"/>
                    <a:pt x="2" y="30"/>
                    <a:pt x="0" y="35"/>
                  </a:cubicBezTo>
                  <a:cubicBezTo>
                    <a:pt x="0" y="36"/>
                    <a:pt x="1" y="37"/>
                    <a:pt x="2" y="36"/>
                  </a:cubicBezTo>
                  <a:cubicBezTo>
                    <a:pt x="4" y="30"/>
                    <a:pt x="6" y="25"/>
                    <a:pt x="8" y="19"/>
                  </a:cubicBezTo>
                  <a:cubicBezTo>
                    <a:pt x="9" y="16"/>
                    <a:pt x="10" y="12"/>
                    <a:pt x="11" y="9"/>
                  </a:cubicBezTo>
                  <a:cubicBezTo>
                    <a:pt x="12" y="7"/>
                    <a:pt x="12" y="4"/>
                    <a:pt x="12" y="1"/>
                  </a:cubicBezTo>
                  <a:cubicBezTo>
                    <a:pt x="12" y="0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128"/>
            <p:cNvSpPr/>
            <p:nvPr/>
          </p:nvSpPr>
          <p:spPr bwMode="auto">
            <a:xfrm>
              <a:off x="803275" y="1741488"/>
              <a:ext cx="180975" cy="309563"/>
            </a:xfrm>
            <a:custGeom>
              <a:avLst/>
              <a:gdLst>
                <a:gd name="T0" fmla="*/ 1 w 48"/>
                <a:gd name="T1" fmla="*/ 3 h 82"/>
                <a:gd name="T2" fmla="*/ 9 w 48"/>
                <a:gd name="T3" fmla="*/ 6 h 82"/>
                <a:gd name="T4" fmla="*/ 11 w 48"/>
                <a:gd name="T5" fmla="*/ 10 h 82"/>
                <a:gd name="T6" fmla="*/ 10 w 48"/>
                <a:gd name="T7" fmla="*/ 24 h 82"/>
                <a:gd name="T8" fmla="*/ 18 w 48"/>
                <a:gd name="T9" fmla="*/ 42 h 82"/>
                <a:gd name="T10" fmla="*/ 32 w 48"/>
                <a:gd name="T11" fmla="*/ 63 h 82"/>
                <a:gd name="T12" fmla="*/ 40 w 48"/>
                <a:gd name="T13" fmla="*/ 74 h 82"/>
                <a:gd name="T14" fmla="*/ 46 w 48"/>
                <a:gd name="T15" fmla="*/ 81 h 82"/>
                <a:gd name="T16" fmla="*/ 48 w 48"/>
                <a:gd name="T17" fmla="*/ 81 h 82"/>
                <a:gd name="T18" fmla="*/ 40 w 48"/>
                <a:gd name="T19" fmla="*/ 72 h 82"/>
                <a:gd name="T20" fmla="*/ 31 w 48"/>
                <a:gd name="T21" fmla="*/ 58 h 82"/>
                <a:gd name="T22" fmla="*/ 15 w 48"/>
                <a:gd name="T23" fmla="*/ 34 h 82"/>
                <a:gd name="T24" fmla="*/ 13 w 48"/>
                <a:gd name="T25" fmla="*/ 18 h 82"/>
                <a:gd name="T26" fmla="*/ 12 w 48"/>
                <a:gd name="T27" fmla="*/ 8 h 82"/>
                <a:gd name="T28" fmla="*/ 6 w 48"/>
                <a:gd name="T29" fmla="*/ 1 h 82"/>
                <a:gd name="T30" fmla="*/ 0 w 48"/>
                <a:gd name="T31" fmla="*/ 3 h 82"/>
                <a:gd name="T32" fmla="*/ 1 w 48"/>
                <a:gd name="T33" fmla="*/ 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82">
                  <a:moveTo>
                    <a:pt x="1" y="3"/>
                  </a:moveTo>
                  <a:cubicBezTo>
                    <a:pt x="3" y="0"/>
                    <a:pt x="8" y="5"/>
                    <a:pt x="9" y="6"/>
                  </a:cubicBezTo>
                  <a:cubicBezTo>
                    <a:pt x="10" y="7"/>
                    <a:pt x="10" y="9"/>
                    <a:pt x="11" y="10"/>
                  </a:cubicBezTo>
                  <a:cubicBezTo>
                    <a:pt x="12" y="15"/>
                    <a:pt x="11" y="19"/>
                    <a:pt x="10" y="24"/>
                  </a:cubicBezTo>
                  <a:cubicBezTo>
                    <a:pt x="10" y="30"/>
                    <a:pt x="14" y="37"/>
                    <a:pt x="18" y="42"/>
                  </a:cubicBezTo>
                  <a:cubicBezTo>
                    <a:pt x="23" y="49"/>
                    <a:pt x="27" y="56"/>
                    <a:pt x="32" y="63"/>
                  </a:cubicBezTo>
                  <a:cubicBezTo>
                    <a:pt x="34" y="66"/>
                    <a:pt x="37" y="70"/>
                    <a:pt x="40" y="74"/>
                  </a:cubicBezTo>
                  <a:cubicBezTo>
                    <a:pt x="42" y="76"/>
                    <a:pt x="45" y="78"/>
                    <a:pt x="46" y="81"/>
                  </a:cubicBezTo>
                  <a:cubicBezTo>
                    <a:pt x="47" y="82"/>
                    <a:pt x="48" y="82"/>
                    <a:pt x="48" y="81"/>
                  </a:cubicBezTo>
                  <a:cubicBezTo>
                    <a:pt x="46" y="77"/>
                    <a:pt x="42" y="75"/>
                    <a:pt x="40" y="72"/>
                  </a:cubicBezTo>
                  <a:cubicBezTo>
                    <a:pt x="37" y="67"/>
                    <a:pt x="34" y="63"/>
                    <a:pt x="31" y="58"/>
                  </a:cubicBezTo>
                  <a:cubicBezTo>
                    <a:pt x="26" y="50"/>
                    <a:pt x="19" y="42"/>
                    <a:pt x="15" y="34"/>
                  </a:cubicBezTo>
                  <a:cubicBezTo>
                    <a:pt x="12" y="29"/>
                    <a:pt x="12" y="24"/>
                    <a:pt x="13" y="18"/>
                  </a:cubicBezTo>
                  <a:cubicBezTo>
                    <a:pt x="13" y="15"/>
                    <a:pt x="13" y="11"/>
                    <a:pt x="12" y="8"/>
                  </a:cubicBezTo>
                  <a:cubicBezTo>
                    <a:pt x="10" y="6"/>
                    <a:pt x="9" y="2"/>
                    <a:pt x="6" y="1"/>
                  </a:cubicBezTo>
                  <a:cubicBezTo>
                    <a:pt x="4" y="1"/>
                    <a:pt x="1" y="0"/>
                    <a:pt x="0" y="3"/>
                  </a:cubicBezTo>
                  <a:cubicBezTo>
                    <a:pt x="0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129"/>
            <p:cNvSpPr/>
            <p:nvPr/>
          </p:nvSpPr>
          <p:spPr bwMode="auto">
            <a:xfrm>
              <a:off x="735013" y="1704975"/>
              <a:ext cx="315913" cy="454025"/>
            </a:xfrm>
            <a:custGeom>
              <a:avLst/>
              <a:gdLst>
                <a:gd name="T0" fmla="*/ 18 w 84"/>
                <a:gd name="T1" fmla="*/ 8 h 121"/>
                <a:gd name="T2" fmla="*/ 13 w 84"/>
                <a:gd name="T3" fmla="*/ 2 h 121"/>
                <a:gd name="T4" fmla="*/ 7 w 84"/>
                <a:gd name="T5" fmla="*/ 10 h 121"/>
                <a:gd name="T6" fmla="*/ 8 w 84"/>
                <a:gd name="T7" fmla="*/ 10 h 121"/>
                <a:gd name="T8" fmla="*/ 2 w 84"/>
                <a:gd name="T9" fmla="*/ 18 h 121"/>
                <a:gd name="T10" fmla="*/ 7 w 84"/>
                <a:gd name="T11" fmla="*/ 36 h 121"/>
                <a:gd name="T12" fmla="*/ 19 w 84"/>
                <a:gd name="T13" fmla="*/ 57 h 121"/>
                <a:gd name="T14" fmla="*/ 33 w 84"/>
                <a:gd name="T15" fmla="*/ 80 h 121"/>
                <a:gd name="T16" fmla="*/ 57 w 84"/>
                <a:gd name="T17" fmla="*/ 115 h 121"/>
                <a:gd name="T18" fmla="*/ 71 w 84"/>
                <a:gd name="T19" fmla="*/ 118 h 121"/>
                <a:gd name="T20" fmla="*/ 83 w 84"/>
                <a:gd name="T21" fmla="*/ 105 h 121"/>
                <a:gd name="T22" fmla="*/ 82 w 84"/>
                <a:gd name="T23" fmla="*/ 104 h 121"/>
                <a:gd name="T24" fmla="*/ 71 w 84"/>
                <a:gd name="T25" fmla="*/ 117 h 121"/>
                <a:gd name="T26" fmla="*/ 54 w 84"/>
                <a:gd name="T27" fmla="*/ 110 h 121"/>
                <a:gd name="T28" fmla="*/ 34 w 84"/>
                <a:gd name="T29" fmla="*/ 79 h 121"/>
                <a:gd name="T30" fmla="*/ 14 w 84"/>
                <a:gd name="T31" fmla="*/ 44 h 121"/>
                <a:gd name="T32" fmla="*/ 5 w 84"/>
                <a:gd name="T33" fmla="*/ 28 h 121"/>
                <a:gd name="T34" fmla="*/ 4 w 84"/>
                <a:gd name="T35" fmla="*/ 18 h 121"/>
                <a:gd name="T36" fmla="*/ 8 w 84"/>
                <a:gd name="T37" fmla="*/ 11 h 121"/>
                <a:gd name="T38" fmla="*/ 9 w 84"/>
                <a:gd name="T39" fmla="*/ 10 h 121"/>
                <a:gd name="T40" fmla="*/ 12 w 84"/>
                <a:gd name="T41" fmla="*/ 5 h 121"/>
                <a:gd name="T42" fmla="*/ 17 w 84"/>
                <a:gd name="T43" fmla="*/ 8 h 121"/>
                <a:gd name="T44" fmla="*/ 18 w 84"/>
                <a:gd name="T45" fmla="*/ 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21">
                  <a:moveTo>
                    <a:pt x="18" y="8"/>
                  </a:moveTo>
                  <a:cubicBezTo>
                    <a:pt x="18" y="5"/>
                    <a:pt x="17" y="0"/>
                    <a:pt x="13" y="2"/>
                  </a:cubicBezTo>
                  <a:cubicBezTo>
                    <a:pt x="10" y="4"/>
                    <a:pt x="8" y="6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9"/>
                    <a:pt x="3" y="15"/>
                    <a:pt x="2" y="18"/>
                  </a:cubicBezTo>
                  <a:cubicBezTo>
                    <a:pt x="0" y="24"/>
                    <a:pt x="4" y="31"/>
                    <a:pt x="7" y="36"/>
                  </a:cubicBezTo>
                  <a:cubicBezTo>
                    <a:pt x="11" y="43"/>
                    <a:pt x="15" y="49"/>
                    <a:pt x="19" y="57"/>
                  </a:cubicBezTo>
                  <a:cubicBezTo>
                    <a:pt x="24" y="65"/>
                    <a:pt x="28" y="72"/>
                    <a:pt x="33" y="80"/>
                  </a:cubicBezTo>
                  <a:cubicBezTo>
                    <a:pt x="40" y="92"/>
                    <a:pt x="46" y="105"/>
                    <a:pt x="57" y="115"/>
                  </a:cubicBezTo>
                  <a:cubicBezTo>
                    <a:pt x="61" y="118"/>
                    <a:pt x="66" y="121"/>
                    <a:pt x="71" y="118"/>
                  </a:cubicBezTo>
                  <a:cubicBezTo>
                    <a:pt x="77" y="116"/>
                    <a:pt x="80" y="110"/>
                    <a:pt x="83" y="105"/>
                  </a:cubicBezTo>
                  <a:cubicBezTo>
                    <a:pt x="84" y="104"/>
                    <a:pt x="82" y="103"/>
                    <a:pt x="82" y="104"/>
                  </a:cubicBezTo>
                  <a:cubicBezTo>
                    <a:pt x="79" y="109"/>
                    <a:pt x="76" y="114"/>
                    <a:pt x="71" y="117"/>
                  </a:cubicBezTo>
                  <a:cubicBezTo>
                    <a:pt x="65" y="120"/>
                    <a:pt x="58" y="114"/>
                    <a:pt x="54" y="110"/>
                  </a:cubicBezTo>
                  <a:cubicBezTo>
                    <a:pt x="46" y="101"/>
                    <a:pt x="40" y="90"/>
                    <a:pt x="34" y="79"/>
                  </a:cubicBezTo>
                  <a:cubicBezTo>
                    <a:pt x="27" y="68"/>
                    <a:pt x="21" y="56"/>
                    <a:pt x="14" y="44"/>
                  </a:cubicBezTo>
                  <a:cubicBezTo>
                    <a:pt x="11" y="39"/>
                    <a:pt x="7" y="34"/>
                    <a:pt x="5" y="28"/>
                  </a:cubicBezTo>
                  <a:cubicBezTo>
                    <a:pt x="4" y="25"/>
                    <a:pt x="3" y="21"/>
                    <a:pt x="4" y="18"/>
                  </a:cubicBezTo>
                  <a:cubicBezTo>
                    <a:pt x="4" y="17"/>
                    <a:pt x="6" y="11"/>
                    <a:pt x="8" y="11"/>
                  </a:cubicBezTo>
                  <a:cubicBezTo>
                    <a:pt x="8" y="11"/>
                    <a:pt x="9" y="11"/>
                    <a:pt x="9" y="10"/>
                  </a:cubicBezTo>
                  <a:cubicBezTo>
                    <a:pt x="9" y="8"/>
                    <a:pt x="10" y="6"/>
                    <a:pt x="12" y="5"/>
                  </a:cubicBezTo>
                  <a:cubicBezTo>
                    <a:pt x="15" y="3"/>
                    <a:pt x="16" y="6"/>
                    <a:pt x="17" y="8"/>
                  </a:cubicBezTo>
                  <a:cubicBezTo>
                    <a:pt x="17" y="9"/>
                    <a:pt x="19" y="9"/>
                    <a:pt x="18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130"/>
            <p:cNvSpPr/>
            <p:nvPr/>
          </p:nvSpPr>
          <p:spPr bwMode="auto">
            <a:xfrm>
              <a:off x="784225" y="1722438"/>
              <a:ext cx="41275" cy="57150"/>
            </a:xfrm>
            <a:custGeom>
              <a:avLst/>
              <a:gdLst>
                <a:gd name="T0" fmla="*/ 4 w 11"/>
                <a:gd name="T1" fmla="*/ 2 h 15"/>
                <a:gd name="T2" fmla="*/ 5 w 11"/>
                <a:gd name="T3" fmla="*/ 3 h 15"/>
                <a:gd name="T4" fmla="*/ 6 w 11"/>
                <a:gd name="T5" fmla="*/ 2 h 15"/>
                <a:gd name="T6" fmla="*/ 6 w 11"/>
                <a:gd name="T7" fmla="*/ 13 h 15"/>
                <a:gd name="T8" fmla="*/ 11 w 11"/>
                <a:gd name="T9" fmla="*/ 13 h 15"/>
                <a:gd name="T10" fmla="*/ 10 w 11"/>
                <a:gd name="T11" fmla="*/ 10 h 15"/>
                <a:gd name="T12" fmla="*/ 7 w 11"/>
                <a:gd name="T13" fmla="*/ 8 h 15"/>
                <a:gd name="T14" fmla="*/ 5 w 11"/>
                <a:gd name="T15" fmla="*/ 8 h 15"/>
                <a:gd name="T16" fmla="*/ 7 w 11"/>
                <a:gd name="T17" fmla="*/ 10 h 15"/>
                <a:gd name="T18" fmla="*/ 9 w 11"/>
                <a:gd name="T19" fmla="*/ 11 h 15"/>
                <a:gd name="T20" fmla="*/ 9 w 11"/>
                <a:gd name="T21" fmla="*/ 12 h 15"/>
                <a:gd name="T22" fmla="*/ 8 w 11"/>
                <a:gd name="T23" fmla="*/ 13 h 15"/>
                <a:gd name="T24" fmla="*/ 7 w 11"/>
                <a:gd name="T25" fmla="*/ 11 h 15"/>
                <a:gd name="T26" fmla="*/ 6 w 11"/>
                <a:gd name="T27" fmla="*/ 4 h 15"/>
                <a:gd name="T28" fmla="*/ 7 w 11"/>
                <a:gd name="T29" fmla="*/ 3 h 15"/>
                <a:gd name="T30" fmla="*/ 6 w 11"/>
                <a:gd name="T31" fmla="*/ 1 h 15"/>
                <a:gd name="T32" fmla="*/ 4 w 11"/>
                <a:gd name="T3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5">
                  <a:moveTo>
                    <a:pt x="4" y="2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0" y="1"/>
                    <a:pt x="5" y="11"/>
                    <a:pt x="6" y="13"/>
                  </a:cubicBezTo>
                  <a:cubicBezTo>
                    <a:pt x="8" y="15"/>
                    <a:pt x="10" y="15"/>
                    <a:pt x="11" y="13"/>
                  </a:cubicBezTo>
                  <a:cubicBezTo>
                    <a:pt x="11" y="12"/>
                    <a:pt x="10" y="11"/>
                    <a:pt x="10" y="10"/>
                  </a:cubicBezTo>
                  <a:cubicBezTo>
                    <a:pt x="9" y="9"/>
                    <a:pt x="7" y="8"/>
                    <a:pt x="7" y="8"/>
                  </a:cubicBezTo>
                  <a:cubicBezTo>
                    <a:pt x="6" y="7"/>
                    <a:pt x="5" y="7"/>
                    <a:pt x="5" y="8"/>
                  </a:cubicBezTo>
                  <a:cubicBezTo>
                    <a:pt x="5" y="9"/>
                    <a:pt x="6" y="10"/>
                    <a:pt x="7" y="10"/>
                  </a:cubicBezTo>
                  <a:cubicBezTo>
                    <a:pt x="8" y="10"/>
                    <a:pt x="8" y="10"/>
                    <a:pt x="9" y="11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2"/>
                    <a:pt x="7" y="12"/>
                    <a:pt x="7" y="11"/>
                  </a:cubicBezTo>
                  <a:cubicBezTo>
                    <a:pt x="7" y="10"/>
                    <a:pt x="4" y="3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6" y="2"/>
                    <a:pt x="6" y="2"/>
                    <a:pt x="6" y="1"/>
                  </a:cubicBezTo>
                  <a:cubicBezTo>
                    <a:pt x="5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131"/>
            <p:cNvSpPr/>
            <p:nvPr/>
          </p:nvSpPr>
          <p:spPr bwMode="auto">
            <a:xfrm>
              <a:off x="773113" y="1711325"/>
              <a:ext cx="19050" cy="49213"/>
            </a:xfrm>
            <a:custGeom>
              <a:avLst/>
              <a:gdLst>
                <a:gd name="T0" fmla="*/ 2 w 5"/>
                <a:gd name="T1" fmla="*/ 1 h 13"/>
                <a:gd name="T2" fmla="*/ 3 w 5"/>
                <a:gd name="T3" fmla="*/ 12 h 13"/>
                <a:gd name="T4" fmla="*/ 4 w 5"/>
                <a:gd name="T5" fmla="*/ 11 h 13"/>
                <a:gd name="T6" fmla="*/ 4 w 5"/>
                <a:gd name="T7" fmla="*/ 1 h 13"/>
                <a:gd name="T8" fmla="*/ 2 w 5"/>
                <a:gd name="T9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3">
                  <a:moveTo>
                    <a:pt x="2" y="1"/>
                  </a:moveTo>
                  <a:cubicBezTo>
                    <a:pt x="0" y="4"/>
                    <a:pt x="1" y="9"/>
                    <a:pt x="3" y="12"/>
                  </a:cubicBezTo>
                  <a:cubicBezTo>
                    <a:pt x="3" y="13"/>
                    <a:pt x="5" y="12"/>
                    <a:pt x="4" y="11"/>
                  </a:cubicBezTo>
                  <a:cubicBezTo>
                    <a:pt x="3" y="9"/>
                    <a:pt x="2" y="4"/>
                    <a:pt x="4" y="1"/>
                  </a:cubicBezTo>
                  <a:cubicBezTo>
                    <a:pt x="4" y="1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132"/>
            <p:cNvSpPr/>
            <p:nvPr/>
          </p:nvSpPr>
          <p:spPr bwMode="auto">
            <a:xfrm>
              <a:off x="762000" y="1730375"/>
              <a:ext cx="14288" cy="41275"/>
            </a:xfrm>
            <a:custGeom>
              <a:avLst/>
              <a:gdLst>
                <a:gd name="T0" fmla="*/ 1 w 4"/>
                <a:gd name="T1" fmla="*/ 1 h 11"/>
                <a:gd name="T2" fmla="*/ 2 w 4"/>
                <a:gd name="T3" fmla="*/ 10 h 11"/>
                <a:gd name="T4" fmla="*/ 4 w 4"/>
                <a:gd name="T5" fmla="*/ 10 h 11"/>
                <a:gd name="T6" fmla="*/ 2 w 4"/>
                <a:gd name="T7" fmla="*/ 1 h 11"/>
                <a:gd name="T8" fmla="*/ 1 w 4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1" y="1"/>
                  </a:moveTo>
                  <a:cubicBezTo>
                    <a:pt x="0" y="4"/>
                    <a:pt x="2" y="6"/>
                    <a:pt x="2" y="10"/>
                  </a:cubicBezTo>
                  <a:cubicBezTo>
                    <a:pt x="2" y="11"/>
                    <a:pt x="4" y="11"/>
                    <a:pt x="4" y="10"/>
                  </a:cubicBezTo>
                  <a:cubicBezTo>
                    <a:pt x="3" y="7"/>
                    <a:pt x="1" y="4"/>
                    <a:pt x="2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133"/>
            <p:cNvSpPr/>
            <p:nvPr/>
          </p:nvSpPr>
          <p:spPr bwMode="auto">
            <a:xfrm>
              <a:off x="750888" y="1752600"/>
              <a:ext cx="19050" cy="34925"/>
            </a:xfrm>
            <a:custGeom>
              <a:avLst/>
              <a:gdLst>
                <a:gd name="T0" fmla="*/ 0 w 5"/>
                <a:gd name="T1" fmla="*/ 1 h 9"/>
                <a:gd name="T2" fmla="*/ 3 w 5"/>
                <a:gd name="T3" fmla="*/ 8 h 9"/>
                <a:gd name="T4" fmla="*/ 4 w 5"/>
                <a:gd name="T5" fmla="*/ 8 h 9"/>
                <a:gd name="T6" fmla="*/ 2 w 5"/>
                <a:gd name="T7" fmla="*/ 1 h 9"/>
                <a:gd name="T8" fmla="*/ 0 w 5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1"/>
                  </a:moveTo>
                  <a:cubicBezTo>
                    <a:pt x="0" y="4"/>
                    <a:pt x="2" y="6"/>
                    <a:pt x="3" y="8"/>
                  </a:cubicBezTo>
                  <a:cubicBezTo>
                    <a:pt x="4" y="9"/>
                    <a:pt x="5" y="9"/>
                    <a:pt x="4" y="8"/>
                  </a:cubicBezTo>
                  <a:cubicBezTo>
                    <a:pt x="3" y="6"/>
                    <a:pt x="2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134"/>
            <p:cNvSpPr/>
            <p:nvPr/>
          </p:nvSpPr>
          <p:spPr bwMode="auto">
            <a:xfrm>
              <a:off x="1416050" y="1425575"/>
              <a:ext cx="635000" cy="538163"/>
            </a:xfrm>
            <a:custGeom>
              <a:avLst/>
              <a:gdLst>
                <a:gd name="T0" fmla="*/ 11 w 169"/>
                <a:gd name="T1" fmla="*/ 100 h 143"/>
                <a:gd name="T2" fmla="*/ 22 w 169"/>
                <a:gd name="T3" fmla="*/ 104 h 143"/>
                <a:gd name="T4" fmla="*/ 45 w 169"/>
                <a:gd name="T5" fmla="*/ 110 h 143"/>
                <a:gd name="T6" fmla="*/ 52 w 169"/>
                <a:gd name="T7" fmla="*/ 110 h 143"/>
                <a:gd name="T8" fmla="*/ 62 w 169"/>
                <a:gd name="T9" fmla="*/ 104 h 143"/>
                <a:gd name="T10" fmla="*/ 78 w 169"/>
                <a:gd name="T11" fmla="*/ 89 h 143"/>
                <a:gd name="T12" fmla="*/ 91 w 169"/>
                <a:gd name="T13" fmla="*/ 77 h 143"/>
                <a:gd name="T14" fmla="*/ 111 w 169"/>
                <a:gd name="T15" fmla="*/ 58 h 143"/>
                <a:gd name="T16" fmla="*/ 121 w 169"/>
                <a:gd name="T17" fmla="*/ 45 h 143"/>
                <a:gd name="T18" fmla="*/ 129 w 169"/>
                <a:gd name="T19" fmla="*/ 33 h 143"/>
                <a:gd name="T20" fmla="*/ 130 w 169"/>
                <a:gd name="T21" fmla="*/ 21 h 143"/>
                <a:gd name="T22" fmla="*/ 132 w 169"/>
                <a:gd name="T23" fmla="*/ 13 h 143"/>
                <a:gd name="T24" fmla="*/ 135 w 169"/>
                <a:gd name="T25" fmla="*/ 10 h 143"/>
                <a:gd name="T26" fmla="*/ 137 w 169"/>
                <a:gd name="T27" fmla="*/ 12 h 143"/>
                <a:gd name="T28" fmla="*/ 141 w 169"/>
                <a:gd name="T29" fmla="*/ 17 h 143"/>
                <a:gd name="T30" fmla="*/ 147 w 169"/>
                <a:gd name="T31" fmla="*/ 16 h 143"/>
                <a:gd name="T32" fmla="*/ 156 w 169"/>
                <a:gd name="T33" fmla="*/ 8 h 143"/>
                <a:gd name="T34" fmla="*/ 158 w 169"/>
                <a:gd name="T35" fmla="*/ 3 h 143"/>
                <a:gd name="T36" fmla="*/ 158 w 169"/>
                <a:gd name="T37" fmla="*/ 1 h 143"/>
                <a:gd name="T38" fmla="*/ 161 w 169"/>
                <a:gd name="T39" fmla="*/ 0 h 143"/>
                <a:gd name="T40" fmla="*/ 162 w 169"/>
                <a:gd name="T41" fmla="*/ 3 h 143"/>
                <a:gd name="T42" fmla="*/ 164 w 169"/>
                <a:gd name="T43" fmla="*/ 4 h 143"/>
                <a:gd name="T44" fmla="*/ 165 w 169"/>
                <a:gd name="T45" fmla="*/ 8 h 143"/>
                <a:gd name="T46" fmla="*/ 166 w 169"/>
                <a:gd name="T47" fmla="*/ 10 h 143"/>
                <a:gd name="T48" fmla="*/ 168 w 169"/>
                <a:gd name="T49" fmla="*/ 12 h 143"/>
                <a:gd name="T50" fmla="*/ 169 w 169"/>
                <a:gd name="T51" fmla="*/ 16 h 143"/>
                <a:gd name="T52" fmla="*/ 168 w 169"/>
                <a:gd name="T53" fmla="*/ 17 h 143"/>
                <a:gd name="T54" fmla="*/ 169 w 169"/>
                <a:gd name="T55" fmla="*/ 20 h 143"/>
                <a:gd name="T56" fmla="*/ 165 w 169"/>
                <a:gd name="T57" fmla="*/ 25 h 143"/>
                <a:gd name="T58" fmla="*/ 158 w 169"/>
                <a:gd name="T59" fmla="*/ 30 h 143"/>
                <a:gd name="T60" fmla="*/ 145 w 169"/>
                <a:gd name="T61" fmla="*/ 41 h 143"/>
                <a:gd name="T62" fmla="*/ 137 w 169"/>
                <a:gd name="T63" fmla="*/ 50 h 143"/>
                <a:gd name="T64" fmla="*/ 121 w 169"/>
                <a:gd name="T65" fmla="*/ 71 h 143"/>
                <a:gd name="T66" fmla="*/ 98 w 169"/>
                <a:gd name="T67" fmla="*/ 103 h 143"/>
                <a:gd name="T68" fmla="*/ 79 w 169"/>
                <a:gd name="T69" fmla="*/ 127 h 143"/>
                <a:gd name="T70" fmla="*/ 60 w 169"/>
                <a:gd name="T71" fmla="*/ 140 h 143"/>
                <a:gd name="T72" fmla="*/ 33 w 169"/>
                <a:gd name="T73" fmla="*/ 137 h 143"/>
                <a:gd name="T74" fmla="*/ 0 w 169"/>
                <a:gd name="T75" fmla="*/ 127 h 143"/>
                <a:gd name="T76" fmla="*/ 11 w 169"/>
                <a:gd name="T77" fmla="*/ 10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9" h="143">
                  <a:moveTo>
                    <a:pt x="11" y="100"/>
                  </a:moveTo>
                  <a:cubicBezTo>
                    <a:pt x="22" y="104"/>
                    <a:pt x="22" y="104"/>
                    <a:pt x="22" y="104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45" y="110"/>
                    <a:pt x="50" y="111"/>
                    <a:pt x="52" y="110"/>
                  </a:cubicBezTo>
                  <a:cubicBezTo>
                    <a:pt x="55" y="109"/>
                    <a:pt x="62" y="104"/>
                    <a:pt x="62" y="104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111" y="58"/>
                    <a:pt x="111" y="58"/>
                    <a:pt x="111" y="58"/>
                  </a:cubicBezTo>
                  <a:cubicBezTo>
                    <a:pt x="121" y="45"/>
                    <a:pt x="121" y="45"/>
                    <a:pt x="121" y="45"/>
                  </a:cubicBezTo>
                  <a:cubicBezTo>
                    <a:pt x="121" y="45"/>
                    <a:pt x="128" y="37"/>
                    <a:pt x="129" y="33"/>
                  </a:cubicBezTo>
                  <a:cubicBezTo>
                    <a:pt x="130" y="28"/>
                    <a:pt x="130" y="21"/>
                    <a:pt x="130" y="21"/>
                  </a:cubicBezTo>
                  <a:cubicBezTo>
                    <a:pt x="130" y="21"/>
                    <a:pt x="131" y="14"/>
                    <a:pt x="132" y="13"/>
                  </a:cubicBezTo>
                  <a:cubicBezTo>
                    <a:pt x="134" y="11"/>
                    <a:pt x="134" y="10"/>
                    <a:pt x="135" y="10"/>
                  </a:cubicBezTo>
                  <a:cubicBezTo>
                    <a:pt x="136" y="10"/>
                    <a:pt x="136" y="11"/>
                    <a:pt x="137" y="12"/>
                  </a:cubicBezTo>
                  <a:cubicBezTo>
                    <a:pt x="137" y="13"/>
                    <a:pt x="137" y="17"/>
                    <a:pt x="141" y="17"/>
                  </a:cubicBezTo>
                  <a:cubicBezTo>
                    <a:pt x="144" y="17"/>
                    <a:pt x="146" y="17"/>
                    <a:pt x="147" y="16"/>
                  </a:cubicBezTo>
                  <a:cubicBezTo>
                    <a:pt x="148" y="15"/>
                    <a:pt x="154" y="11"/>
                    <a:pt x="156" y="8"/>
                  </a:cubicBezTo>
                  <a:cubicBezTo>
                    <a:pt x="158" y="6"/>
                    <a:pt x="158" y="3"/>
                    <a:pt x="158" y="3"/>
                  </a:cubicBezTo>
                  <a:cubicBezTo>
                    <a:pt x="158" y="1"/>
                    <a:pt x="158" y="1"/>
                    <a:pt x="158" y="1"/>
                  </a:cubicBezTo>
                  <a:cubicBezTo>
                    <a:pt x="158" y="1"/>
                    <a:pt x="160" y="0"/>
                    <a:pt x="161" y="0"/>
                  </a:cubicBezTo>
                  <a:cubicBezTo>
                    <a:pt x="162" y="1"/>
                    <a:pt x="162" y="3"/>
                    <a:pt x="162" y="3"/>
                  </a:cubicBezTo>
                  <a:cubicBezTo>
                    <a:pt x="162" y="3"/>
                    <a:pt x="164" y="3"/>
                    <a:pt x="164" y="4"/>
                  </a:cubicBezTo>
                  <a:cubicBezTo>
                    <a:pt x="165" y="5"/>
                    <a:pt x="165" y="7"/>
                    <a:pt x="165" y="8"/>
                  </a:cubicBezTo>
                  <a:cubicBezTo>
                    <a:pt x="165" y="8"/>
                    <a:pt x="166" y="10"/>
                    <a:pt x="166" y="10"/>
                  </a:cubicBezTo>
                  <a:cubicBezTo>
                    <a:pt x="166" y="10"/>
                    <a:pt x="168" y="11"/>
                    <a:pt x="168" y="12"/>
                  </a:cubicBezTo>
                  <a:cubicBezTo>
                    <a:pt x="168" y="13"/>
                    <a:pt x="169" y="16"/>
                    <a:pt x="169" y="16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17"/>
                    <a:pt x="169" y="18"/>
                    <a:pt x="169" y="20"/>
                  </a:cubicBezTo>
                  <a:cubicBezTo>
                    <a:pt x="168" y="21"/>
                    <a:pt x="166" y="23"/>
                    <a:pt x="165" y="25"/>
                  </a:cubicBezTo>
                  <a:cubicBezTo>
                    <a:pt x="163" y="26"/>
                    <a:pt x="160" y="29"/>
                    <a:pt x="158" y="30"/>
                  </a:cubicBezTo>
                  <a:cubicBezTo>
                    <a:pt x="156" y="31"/>
                    <a:pt x="147" y="38"/>
                    <a:pt x="145" y="41"/>
                  </a:cubicBezTo>
                  <a:cubicBezTo>
                    <a:pt x="142" y="44"/>
                    <a:pt x="137" y="50"/>
                    <a:pt x="137" y="50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27"/>
                    <a:pt x="71" y="138"/>
                    <a:pt x="60" y="140"/>
                  </a:cubicBezTo>
                  <a:cubicBezTo>
                    <a:pt x="50" y="143"/>
                    <a:pt x="33" y="137"/>
                    <a:pt x="33" y="137"/>
                  </a:cubicBezTo>
                  <a:cubicBezTo>
                    <a:pt x="0" y="127"/>
                    <a:pt x="0" y="127"/>
                    <a:pt x="0" y="127"/>
                  </a:cubicBezTo>
                  <a:lnTo>
                    <a:pt x="11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135"/>
            <p:cNvSpPr/>
            <p:nvPr/>
          </p:nvSpPr>
          <p:spPr bwMode="auto">
            <a:xfrm>
              <a:off x="1460500" y="1425575"/>
              <a:ext cx="571500" cy="417513"/>
            </a:xfrm>
            <a:custGeom>
              <a:avLst/>
              <a:gdLst>
                <a:gd name="T0" fmla="*/ 1 w 152"/>
                <a:gd name="T1" fmla="*/ 102 h 111"/>
                <a:gd name="T2" fmla="*/ 26 w 152"/>
                <a:gd name="T3" fmla="*/ 109 h 111"/>
                <a:gd name="T4" fmla="*/ 37 w 152"/>
                <a:gd name="T5" fmla="*/ 111 h 111"/>
                <a:gd name="T6" fmla="*/ 46 w 152"/>
                <a:gd name="T7" fmla="*/ 108 h 111"/>
                <a:gd name="T8" fmla="*/ 62 w 152"/>
                <a:gd name="T9" fmla="*/ 94 h 111"/>
                <a:gd name="T10" fmla="*/ 80 w 152"/>
                <a:gd name="T11" fmla="*/ 78 h 111"/>
                <a:gd name="T12" fmla="*/ 98 w 152"/>
                <a:gd name="T13" fmla="*/ 59 h 111"/>
                <a:gd name="T14" fmla="*/ 115 w 152"/>
                <a:gd name="T15" fmla="*/ 39 h 111"/>
                <a:gd name="T16" fmla="*/ 118 w 152"/>
                <a:gd name="T17" fmla="*/ 25 h 111"/>
                <a:gd name="T18" fmla="*/ 125 w 152"/>
                <a:gd name="T19" fmla="*/ 10 h 111"/>
                <a:gd name="T20" fmla="*/ 124 w 152"/>
                <a:gd name="T21" fmla="*/ 9 h 111"/>
                <a:gd name="T22" fmla="*/ 146 w 152"/>
                <a:gd name="T23" fmla="*/ 1 h 111"/>
                <a:gd name="T24" fmla="*/ 145 w 152"/>
                <a:gd name="T25" fmla="*/ 2 h 111"/>
                <a:gd name="T26" fmla="*/ 125 w 152"/>
                <a:gd name="T27" fmla="*/ 9 h 111"/>
                <a:gd name="T28" fmla="*/ 124 w 152"/>
                <a:gd name="T29" fmla="*/ 9 h 111"/>
                <a:gd name="T30" fmla="*/ 116 w 152"/>
                <a:gd name="T31" fmla="*/ 30 h 111"/>
                <a:gd name="T32" fmla="*/ 103 w 152"/>
                <a:gd name="T33" fmla="*/ 51 h 111"/>
                <a:gd name="T34" fmla="*/ 85 w 152"/>
                <a:gd name="T35" fmla="*/ 70 h 111"/>
                <a:gd name="T36" fmla="*/ 67 w 152"/>
                <a:gd name="T37" fmla="*/ 87 h 111"/>
                <a:gd name="T38" fmla="*/ 52 w 152"/>
                <a:gd name="T39" fmla="*/ 102 h 111"/>
                <a:gd name="T40" fmla="*/ 42 w 152"/>
                <a:gd name="T41" fmla="*/ 109 h 111"/>
                <a:gd name="T42" fmla="*/ 26 w 152"/>
                <a:gd name="T43" fmla="*/ 107 h 111"/>
                <a:gd name="T44" fmla="*/ 1 w 152"/>
                <a:gd name="T45" fmla="*/ 100 h 111"/>
                <a:gd name="T46" fmla="*/ 1 w 152"/>
                <a:gd name="T47" fmla="*/ 10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2" h="111">
                  <a:moveTo>
                    <a:pt x="1" y="102"/>
                  </a:moveTo>
                  <a:cubicBezTo>
                    <a:pt x="9" y="104"/>
                    <a:pt x="18" y="106"/>
                    <a:pt x="26" y="109"/>
                  </a:cubicBezTo>
                  <a:cubicBezTo>
                    <a:pt x="30" y="110"/>
                    <a:pt x="33" y="111"/>
                    <a:pt x="37" y="111"/>
                  </a:cubicBezTo>
                  <a:cubicBezTo>
                    <a:pt x="40" y="111"/>
                    <a:pt x="43" y="110"/>
                    <a:pt x="46" y="108"/>
                  </a:cubicBezTo>
                  <a:cubicBezTo>
                    <a:pt x="52" y="104"/>
                    <a:pt x="57" y="99"/>
                    <a:pt x="62" y="94"/>
                  </a:cubicBezTo>
                  <a:cubicBezTo>
                    <a:pt x="68" y="88"/>
                    <a:pt x="74" y="83"/>
                    <a:pt x="80" y="78"/>
                  </a:cubicBezTo>
                  <a:cubicBezTo>
                    <a:pt x="86" y="72"/>
                    <a:pt x="92" y="66"/>
                    <a:pt x="98" y="59"/>
                  </a:cubicBezTo>
                  <a:cubicBezTo>
                    <a:pt x="104" y="53"/>
                    <a:pt x="110" y="47"/>
                    <a:pt x="115" y="39"/>
                  </a:cubicBezTo>
                  <a:cubicBezTo>
                    <a:pt x="117" y="35"/>
                    <a:pt x="118" y="30"/>
                    <a:pt x="118" y="25"/>
                  </a:cubicBezTo>
                  <a:cubicBezTo>
                    <a:pt x="119" y="21"/>
                    <a:pt x="119" y="11"/>
                    <a:pt x="125" y="10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3" y="31"/>
                    <a:pt x="152" y="8"/>
                    <a:pt x="146" y="1"/>
                  </a:cubicBezTo>
                  <a:cubicBezTo>
                    <a:pt x="145" y="0"/>
                    <a:pt x="144" y="1"/>
                    <a:pt x="145" y="2"/>
                  </a:cubicBezTo>
                  <a:cubicBezTo>
                    <a:pt x="149" y="6"/>
                    <a:pt x="124" y="29"/>
                    <a:pt x="125" y="9"/>
                  </a:cubicBezTo>
                  <a:cubicBezTo>
                    <a:pt x="125" y="9"/>
                    <a:pt x="125" y="9"/>
                    <a:pt x="124" y="9"/>
                  </a:cubicBezTo>
                  <a:cubicBezTo>
                    <a:pt x="116" y="10"/>
                    <a:pt x="117" y="24"/>
                    <a:pt x="116" y="30"/>
                  </a:cubicBezTo>
                  <a:cubicBezTo>
                    <a:pt x="115" y="39"/>
                    <a:pt x="109" y="45"/>
                    <a:pt x="103" y="51"/>
                  </a:cubicBezTo>
                  <a:cubicBezTo>
                    <a:pt x="98" y="58"/>
                    <a:pt x="92" y="64"/>
                    <a:pt x="85" y="70"/>
                  </a:cubicBezTo>
                  <a:cubicBezTo>
                    <a:pt x="79" y="76"/>
                    <a:pt x="73" y="81"/>
                    <a:pt x="67" y="87"/>
                  </a:cubicBezTo>
                  <a:cubicBezTo>
                    <a:pt x="62" y="92"/>
                    <a:pt x="57" y="97"/>
                    <a:pt x="52" y="102"/>
                  </a:cubicBezTo>
                  <a:cubicBezTo>
                    <a:pt x="49" y="105"/>
                    <a:pt x="45" y="107"/>
                    <a:pt x="42" y="109"/>
                  </a:cubicBezTo>
                  <a:cubicBezTo>
                    <a:pt x="37" y="111"/>
                    <a:pt x="31" y="109"/>
                    <a:pt x="26" y="107"/>
                  </a:cubicBezTo>
                  <a:cubicBezTo>
                    <a:pt x="18" y="105"/>
                    <a:pt x="10" y="103"/>
                    <a:pt x="1" y="100"/>
                  </a:cubicBezTo>
                  <a:cubicBezTo>
                    <a:pt x="0" y="100"/>
                    <a:pt x="0" y="101"/>
                    <a:pt x="1" y="10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6" name="Freeform 136"/>
            <p:cNvSpPr/>
            <p:nvPr/>
          </p:nvSpPr>
          <p:spPr bwMode="auto">
            <a:xfrm>
              <a:off x="1990725" y="1417638"/>
              <a:ext cx="38100" cy="79375"/>
            </a:xfrm>
            <a:custGeom>
              <a:avLst/>
              <a:gdLst>
                <a:gd name="T0" fmla="*/ 1 w 10"/>
                <a:gd name="T1" fmla="*/ 20 h 21"/>
                <a:gd name="T2" fmla="*/ 7 w 10"/>
                <a:gd name="T3" fmla="*/ 13 h 21"/>
                <a:gd name="T4" fmla="*/ 10 w 10"/>
                <a:gd name="T5" fmla="*/ 8 h 21"/>
                <a:gd name="T6" fmla="*/ 4 w 10"/>
                <a:gd name="T7" fmla="*/ 3 h 21"/>
                <a:gd name="T8" fmla="*/ 5 w 10"/>
                <a:gd name="T9" fmla="*/ 4 h 21"/>
                <a:gd name="T10" fmla="*/ 8 w 10"/>
                <a:gd name="T11" fmla="*/ 7 h 21"/>
                <a:gd name="T12" fmla="*/ 6 w 10"/>
                <a:gd name="T13" fmla="*/ 12 h 21"/>
                <a:gd name="T14" fmla="*/ 0 w 10"/>
                <a:gd name="T15" fmla="*/ 19 h 21"/>
                <a:gd name="T16" fmla="*/ 1 w 10"/>
                <a:gd name="T17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1">
                  <a:moveTo>
                    <a:pt x="1" y="20"/>
                  </a:moveTo>
                  <a:cubicBezTo>
                    <a:pt x="3" y="18"/>
                    <a:pt x="5" y="15"/>
                    <a:pt x="7" y="13"/>
                  </a:cubicBezTo>
                  <a:cubicBezTo>
                    <a:pt x="8" y="12"/>
                    <a:pt x="10" y="10"/>
                    <a:pt x="10" y="8"/>
                  </a:cubicBezTo>
                  <a:cubicBezTo>
                    <a:pt x="10" y="4"/>
                    <a:pt x="9" y="0"/>
                    <a:pt x="4" y="3"/>
                  </a:cubicBezTo>
                  <a:cubicBezTo>
                    <a:pt x="3" y="3"/>
                    <a:pt x="4" y="4"/>
                    <a:pt x="5" y="4"/>
                  </a:cubicBezTo>
                  <a:cubicBezTo>
                    <a:pt x="8" y="2"/>
                    <a:pt x="8" y="4"/>
                    <a:pt x="8" y="7"/>
                  </a:cubicBezTo>
                  <a:cubicBezTo>
                    <a:pt x="9" y="9"/>
                    <a:pt x="7" y="10"/>
                    <a:pt x="6" y="12"/>
                  </a:cubicBezTo>
                  <a:cubicBezTo>
                    <a:pt x="4" y="14"/>
                    <a:pt x="2" y="17"/>
                    <a:pt x="0" y="19"/>
                  </a:cubicBezTo>
                  <a:cubicBezTo>
                    <a:pt x="0" y="20"/>
                    <a:pt x="1" y="21"/>
                    <a:pt x="1" y="2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2001838" y="1433513"/>
              <a:ext cx="38100" cy="71438"/>
            </a:xfrm>
            <a:custGeom>
              <a:avLst/>
              <a:gdLst>
                <a:gd name="T0" fmla="*/ 2 w 10"/>
                <a:gd name="T1" fmla="*/ 18 h 19"/>
                <a:gd name="T2" fmla="*/ 10 w 10"/>
                <a:gd name="T3" fmla="*/ 8 h 19"/>
                <a:gd name="T4" fmla="*/ 7 w 10"/>
                <a:gd name="T5" fmla="*/ 1 h 19"/>
                <a:gd name="T6" fmla="*/ 7 w 10"/>
                <a:gd name="T7" fmla="*/ 2 h 19"/>
                <a:gd name="T8" fmla="*/ 7 w 10"/>
                <a:gd name="T9" fmla="*/ 11 h 19"/>
                <a:gd name="T10" fmla="*/ 1 w 10"/>
                <a:gd name="T11" fmla="*/ 17 h 19"/>
                <a:gd name="T12" fmla="*/ 2 w 10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2" y="18"/>
                  </a:moveTo>
                  <a:cubicBezTo>
                    <a:pt x="5" y="16"/>
                    <a:pt x="10" y="12"/>
                    <a:pt x="10" y="8"/>
                  </a:cubicBezTo>
                  <a:cubicBezTo>
                    <a:pt x="10" y="5"/>
                    <a:pt x="10" y="2"/>
                    <a:pt x="7" y="1"/>
                  </a:cubicBezTo>
                  <a:cubicBezTo>
                    <a:pt x="6" y="0"/>
                    <a:pt x="6" y="2"/>
                    <a:pt x="7" y="2"/>
                  </a:cubicBezTo>
                  <a:cubicBezTo>
                    <a:pt x="10" y="3"/>
                    <a:pt x="8" y="9"/>
                    <a:pt x="7" y="11"/>
                  </a:cubicBezTo>
                  <a:cubicBezTo>
                    <a:pt x="5" y="13"/>
                    <a:pt x="3" y="15"/>
                    <a:pt x="1" y="17"/>
                  </a:cubicBezTo>
                  <a:cubicBezTo>
                    <a:pt x="0" y="18"/>
                    <a:pt x="1" y="19"/>
                    <a:pt x="2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138"/>
            <p:cNvSpPr/>
            <p:nvPr/>
          </p:nvSpPr>
          <p:spPr bwMode="auto">
            <a:xfrm>
              <a:off x="2006600" y="1460500"/>
              <a:ext cx="49213" cy="58738"/>
            </a:xfrm>
            <a:custGeom>
              <a:avLst/>
              <a:gdLst>
                <a:gd name="T0" fmla="*/ 2 w 13"/>
                <a:gd name="T1" fmla="*/ 16 h 16"/>
                <a:gd name="T2" fmla="*/ 12 w 13"/>
                <a:gd name="T3" fmla="*/ 8 h 16"/>
                <a:gd name="T4" fmla="*/ 12 w 13"/>
                <a:gd name="T5" fmla="*/ 3 h 16"/>
                <a:gd name="T6" fmla="*/ 9 w 13"/>
                <a:gd name="T7" fmla="*/ 0 h 16"/>
                <a:gd name="T8" fmla="*/ 8 w 13"/>
                <a:gd name="T9" fmla="*/ 1 h 16"/>
                <a:gd name="T10" fmla="*/ 11 w 13"/>
                <a:gd name="T11" fmla="*/ 4 h 16"/>
                <a:gd name="T12" fmla="*/ 9 w 13"/>
                <a:gd name="T13" fmla="*/ 9 h 16"/>
                <a:gd name="T14" fmla="*/ 1 w 13"/>
                <a:gd name="T15" fmla="*/ 14 h 16"/>
                <a:gd name="T16" fmla="*/ 2 w 13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2" y="16"/>
                  </a:moveTo>
                  <a:cubicBezTo>
                    <a:pt x="5" y="13"/>
                    <a:pt x="9" y="11"/>
                    <a:pt x="12" y="8"/>
                  </a:cubicBezTo>
                  <a:cubicBezTo>
                    <a:pt x="13" y="7"/>
                    <a:pt x="12" y="5"/>
                    <a:pt x="12" y="3"/>
                  </a:cubicBezTo>
                  <a:cubicBezTo>
                    <a:pt x="12" y="2"/>
                    <a:pt x="10" y="1"/>
                    <a:pt x="9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9" y="2"/>
                    <a:pt x="10" y="3"/>
                    <a:pt x="11" y="4"/>
                  </a:cubicBezTo>
                  <a:cubicBezTo>
                    <a:pt x="11" y="6"/>
                    <a:pt x="11" y="7"/>
                    <a:pt x="9" y="9"/>
                  </a:cubicBezTo>
                  <a:cubicBezTo>
                    <a:pt x="7" y="11"/>
                    <a:pt x="4" y="13"/>
                    <a:pt x="1" y="14"/>
                  </a:cubicBezTo>
                  <a:cubicBezTo>
                    <a:pt x="0" y="15"/>
                    <a:pt x="1" y="16"/>
                    <a:pt x="2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139"/>
            <p:cNvSpPr/>
            <p:nvPr/>
          </p:nvSpPr>
          <p:spPr bwMode="auto">
            <a:xfrm>
              <a:off x="1416050" y="1485900"/>
              <a:ext cx="639763" cy="474663"/>
            </a:xfrm>
            <a:custGeom>
              <a:avLst/>
              <a:gdLst>
                <a:gd name="T0" fmla="*/ 1 w 170"/>
                <a:gd name="T1" fmla="*/ 112 h 126"/>
                <a:gd name="T2" fmla="*/ 30 w 170"/>
                <a:gd name="T3" fmla="*/ 121 h 126"/>
                <a:gd name="T4" fmla="*/ 58 w 170"/>
                <a:gd name="T5" fmla="*/ 126 h 126"/>
                <a:gd name="T6" fmla="*/ 78 w 170"/>
                <a:gd name="T7" fmla="*/ 113 h 126"/>
                <a:gd name="T8" fmla="*/ 96 w 170"/>
                <a:gd name="T9" fmla="*/ 90 h 126"/>
                <a:gd name="T10" fmla="*/ 134 w 170"/>
                <a:gd name="T11" fmla="*/ 40 h 126"/>
                <a:gd name="T12" fmla="*/ 156 w 170"/>
                <a:gd name="T13" fmla="*/ 16 h 126"/>
                <a:gd name="T14" fmla="*/ 169 w 170"/>
                <a:gd name="T15" fmla="*/ 1 h 126"/>
                <a:gd name="T16" fmla="*/ 168 w 170"/>
                <a:gd name="T17" fmla="*/ 1 h 126"/>
                <a:gd name="T18" fmla="*/ 158 w 170"/>
                <a:gd name="T19" fmla="*/ 12 h 126"/>
                <a:gd name="T20" fmla="*/ 149 w 170"/>
                <a:gd name="T21" fmla="*/ 20 h 126"/>
                <a:gd name="T22" fmla="*/ 132 w 170"/>
                <a:gd name="T23" fmla="*/ 40 h 126"/>
                <a:gd name="T24" fmla="*/ 97 w 170"/>
                <a:gd name="T25" fmla="*/ 86 h 126"/>
                <a:gd name="T26" fmla="*/ 80 w 170"/>
                <a:gd name="T27" fmla="*/ 109 h 126"/>
                <a:gd name="T28" fmla="*/ 56 w 170"/>
                <a:gd name="T29" fmla="*/ 124 h 126"/>
                <a:gd name="T30" fmla="*/ 29 w 170"/>
                <a:gd name="T31" fmla="*/ 119 h 126"/>
                <a:gd name="T32" fmla="*/ 2 w 170"/>
                <a:gd name="T33" fmla="*/ 110 h 126"/>
                <a:gd name="T34" fmla="*/ 1 w 170"/>
                <a:gd name="T35" fmla="*/ 11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126">
                  <a:moveTo>
                    <a:pt x="1" y="112"/>
                  </a:moveTo>
                  <a:cubicBezTo>
                    <a:pt x="11" y="114"/>
                    <a:pt x="20" y="118"/>
                    <a:pt x="30" y="121"/>
                  </a:cubicBezTo>
                  <a:cubicBezTo>
                    <a:pt x="39" y="123"/>
                    <a:pt x="48" y="126"/>
                    <a:pt x="58" y="126"/>
                  </a:cubicBezTo>
                  <a:cubicBezTo>
                    <a:pt x="67" y="125"/>
                    <a:pt x="73" y="119"/>
                    <a:pt x="78" y="113"/>
                  </a:cubicBezTo>
                  <a:cubicBezTo>
                    <a:pt x="85" y="106"/>
                    <a:pt x="91" y="98"/>
                    <a:pt x="96" y="90"/>
                  </a:cubicBezTo>
                  <a:cubicBezTo>
                    <a:pt x="109" y="73"/>
                    <a:pt x="122" y="57"/>
                    <a:pt x="134" y="40"/>
                  </a:cubicBezTo>
                  <a:cubicBezTo>
                    <a:pt x="140" y="31"/>
                    <a:pt x="147" y="22"/>
                    <a:pt x="156" y="16"/>
                  </a:cubicBezTo>
                  <a:cubicBezTo>
                    <a:pt x="161" y="12"/>
                    <a:pt x="170" y="8"/>
                    <a:pt x="169" y="1"/>
                  </a:cubicBezTo>
                  <a:cubicBezTo>
                    <a:pt x="169" y="0"/>
                    <a:pt x="168" y="0"/>
                    <a:pt x="168" y="1"/>
                  </a:cubicBezTo>
                  <a:cubicBezTo>
                    <a:pt x="169" y="6"/>
                    <a:pt x="162" y="10"/>
                    <a:pt x="158" y="12"/>
                  </a:cubicBezTo>
                  <a:cubicBezTo>
                    <a:pt x="155" y="15"/>
                    <a:pt x="152" y="17"/>
                    <a:pt x="149" y="20"/>
                  </a:cubicBezTo>
                  <a:cubicBezTo>
                    <a:pt x="143" y="26"/>
                    <a:pt x="137" y="33"/>
                    <a:pt x="132" y="40"/>
                  </a:cubicBezTo>
                  <a:cubicBezTo>
                    <a:pt x="121" y="56"/>
                    <a:pt x="108" y="71"/>
                    <a:pt x="97" y="86"/>
                  </a:cubicBezTo>
                  <a:cubicBezTo>
                    <a:pt x="92" y="94"/>
                    <a:pt x="86" y="101"/>
                    <a:pt x="80" y="109"/>
                  </a:cubicBezTo>
                  <a:cubicBezTo>
                    <a:pt x="74" y="117"/>
                    <a:pt x="67" y="123"/>
                    <a:pt x="56" y="124"/>
                  </a:cubicBezTo>
                  <a:cubicBezTo>
                    <a:pt x="47" y="125"/>
                    <a:pt x="38" y="121"/>
                    <a:pt x="29" y="119"/>
                  </a:cubicBezTo>
                  <a:cubicBezTo>
                    <a:pt x="20" y="117"/>
                    <a:pt x="11" y="113"/>
                    <a:pt x="2" y="110"/>
                  </a:cubicBezTo>
                  <a:cubicBezTo>
                    <a:pt x="1" y="110"/>
                    <a:pt x="0" y="111"/>
                    <a:pt x="1" y="1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140"/>
            <p:cNvSpPr/>
            <p:nvPr/>
          </p:nvSpPr>
          <p:spPr bwMode="auto">
            <a:xfrm>
              <a:off x="1006475" y="1651000"/>
              <a:ext cx="461963" cy="790575"/>
            </a:xfrm>
            <a:custGeom>
              <a:avLst/>
              <a:gdLst>
                <a:gd name="T0" fmla="*/ 62 w 123"/>
                <a:gd name="T1" fmla="*/ 3 h 210"/>
                <a:gd name="T2" fmla="*/ 62 w 123"/>
                <a:gd name="T3" fmla="*/ 14 h 210"/>
                <a:gd name="T4" fmla="*/ 73 w 123"/>
                <a:gd name="T5" fmla="*/ 17 h 210"/>
                <a:gd name="T6" fmla="*/ 87 w 123"/>
                <a:gd name="T7" fmla="*/ 22 h 210"/>
                <a:gd name="T8" fmla="*/ 91 w 123"/>
                <a:gd name="T9" fmla="*/ 24 h 210"/>
                <a:gd name="T10" fmla="*/ 95 w 123"/>
                <a:gd name="T11" fmla="*/ 25 h 210"/>
                <a:gd name="T12" fmla="*/ 98 w 123"/>
                <a:gd name="T13" fmla="*/ 27 h 210"/>
                <a:gd name="T14" fmla="*/ 106 w 123"/>
                <a:gd name="T15" fmla="*/ 31 h 210"/>
                <a:gd name="T16" fmla="*/ 120 w 123"/>
                <a:gd name="T17" fmla="*/ 36 h 210"/>
                <a:gd name="T18" fmla="*/ 123 w 123"/>
                <a:gd name="T19" fmla="*/ 37 h 210"/>
                <a:gd name="T20" fmla="*/ 120 w 123"/>
                <a:gd name="T21" fmla="*/ 44 h 210"/>
                <a:gd name="T22" fmla="*/ 118 w 123"/>
                <a:gd name="T23" fmla="*/ 51 h 210"/>
                <a:gd name="T24" fmla="*/ 114 w 123"/>
                <a:gd name="T25" fmla="*/ 57 h 210"/>
                <a:gd name="T26" fmla="*/ 111 w 123"/>
                <a:gd name="T27" fmla="*/ 63 h 210"/>
                <a:gd name="T28" fmla="*/ 109 w 123"/>
                <a:gd name="T29" fmla="*/ 69 h 210"/>
                <a:gd name="T30" fmla="*/ 107 w 123"/>
                <a:gd name="T31" fmla="*/ 72 h 210"/>
                <a:gd name="T32" fmla="*/ 106 w 123"/>
                <a:gd name="T33" fmla="*/ 71 h 210"/>
                <a:gd name="T34" fmla="*/ 104 w 123"/>
                <a:gd name="T35" fmla="*/ 70 h 210"/>
                <a:gd name="T36" fmla="*/ 102 w 123"/>
                <a:gd name="T37" fmla="*/ 69 h 210"/>
                <a:gd name="T38" fmla="*/ 97 w 123"/>
                <a:gd name="T39" fmla="*/ 67 h 210"/>
                <a:gd name="T40" fmla="*/ 94 w 123"/>
                <a:gd name="T41" fmla="*/ 66 h 210"/>
                <a:gd name="T42" fmla="*/ 91 w 123"/>
                <a:gd name="T43" fmla="*/ 65 h 210"/>
                <a:gd name="T44" fmla="*/ 88 w 123"/>
                <a:gd name="T45" fmla="*/ 64 h 210"/>
                <a:gd name="T46" fmla="*/ 88 w 123"/>
                <a:gd name="T47" fmla="*/ 72 h 210"/>
                <a:gd name="T48" fmla="*/ 89 w 123"/>
                <a:gd name="T49" fmla="*/ 76 h 210"/>
                <a:gd name="T50" fmla="*/ 90 w 123"/>
                <a:gd name="T51" fmla="*/ 90 h 210"/>
                <a:gd name="T52" fmla="*/ 92 w 123"/>
                <a:gd name="T53" fmla="*/ 107 h 210"/>
                <a:gd name="T54" fmla="*/ 96 w 123"/>
                <a:gd name="T55" fmla="*/ 141 h 210"/>
                <a:gd name="T56" fmla="*/ 102 w 123"/>
                <a:gd name="T57" fmla="*/ 172 h 210"/>
                <a:gd name="T58" fmla="*/ 105 w 123"/>
                <a:gd name="T59" fmla="*/ 190 h 210"/>
                <a:gd name="T60" fmla="*/ 107 w 123"/>
                <a:gd name="T61" fmla="*/ 203 h 210"/>
                <a:gd name="T62" fmla="*/ 89 w 123"/>
                <a:gd name="T63" fmla="*/ 206 h 210"/>
                <a:gd name="T64" fmla="*/ 74 w 123"/>
                <a:gd name="T65" fmla="*/ 208 h 210"/>
                <a:gd name="T66" fmla="*/ 52 w 123"/>
                <a:gd name="T67" fmla="*/ 208 h 210"/>
                <a:gd name="T68" fmla="*/ 32 w 123"/>
                <a:gd name="T69" fmla="*/ 209 h 210"/>
                <a:gd name="T70" fmla="*/ 6 w 123"/>
                <a:gd name="T71" fmla="*/ 204 h 210"/>
                <a:gd name="T72" fmla="*/ 0 w 123"/>
                <a:gd name="T73" fmla="*/ 202 h 210"/>
                <a:gd name="T74" fmla="*/ 3 w 123"/>
                <a:gd name="T75" fmla="*/ 195 h 210"/>
                <a:gd name="T76" fmla="*/ 5 w 123"/>
                <a:gd name="T77" fmla="*/ 174 h 210"/>
                <a:gd name="T78" fmla="*/ 6 w 123"/>
                <a:gd name="T79" fmla="*/ 148 h 210"/>
                <a:gd name="T80" fmla="*/ 10 w 123"/>
                <a:gd name="T81" fmla="*/ 114 h 210"/>
                <a:gd name="T82" fmla="*/ 14 w 123"/>
                <a:gd name="T83" fmla="*/ 89 h 210"/>
                <a:gd name="T84" fmla="*/ 16 w 123"/>
                <a:gd name="T85" fmla="*/ 73 h 210"/>
                <a:gd name="T86" fmla="*/ 11 w 123"/>
                <a:gd name="T87" fmla="*/ 72 h 210"/>
                <a:gd name="T88" fmla="*/ 3 w 123"/>
                <a:gd name="T89" fmla="*/ 68 h 210"/>
                <a:gd name="T90" fmla="*/ 9 w 123"/>
                <a:gd name="T91" fmla="*/ 50 h 210"/>
                <a:gd name="T92" fmla="*/ 21 w 123"/>
                <a:gd name="T93" fmla="*/ 28 h 210"/>
                <a:gd name="T94" fmla="*/ 41 w 123"/>
                <a:gd name="T95" fmla="*/ 14 h 210"/>
                <a:gd name="T96" fmla="*/ 44 w 123"/>
                <a:gd name="T97" fmla="*/ 13 h 210"/>
                <a:gd name="T98" fmla="*/ 44 w 123"/>
                <a:gd name="T99" fmla="*/ 6 h 210"/>
                <a:gd name="T100" fmla="*/ 44 w 123"/>
                <a:gd name="T101" fmla="*/ 0 h 210"/>
                <a:gd name="T102" fmla="*/ 62 w 123"/>
                <a:gd name="T103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" h="210">
                  <a:moveTo>
                    <a:pt x="62" y="3"/>
                  </a:moveTo>
                  <a:cubicBezTo>
                    <a:pt x="62" y="3"/>
                    <a:pt x="62" y="13"/>
                    <a:pt x="62" y="14"/>
                  </a:cubicBezTo>
                  <a:cubicBezTo>
                    <a:pt x="65" y="16"/>
                    <a:pt x="69" y="16"/>
                    <a:pt x="73" y="17"/>
                  </a:cubicBezTo>
                  <a:cubicBezTo>
                    <a:pt x="77" y="18"/>
                    <a:pt x="82" y="20"/>
                    <a:pt x="87" y="22"/>
                  </a:cubicBezTo>
                  <a:cubicBezTo>
                    <a:pt x="88" y="22"/>
                    <a:pt x="90" y="23"/>
                    <a:pt x="91" y="24"/>
                  </a:cubicBezTo>
                  <a:cubicBezTo>
                    <a:pt x="92" y="24"/>
                    <a:pt x="93" y="25"/>
                    <a:pt x="95" y="25"/>
                  </a:cubicBezTo>
                  <a:cubicBezTo>
                    <a:pt x="96" y="26"/>
                    <a:pt x="97" y="27"/>
                    <a:pt x="98" y="27"/>
                  </a:cubicBezTo>
                  <a:cubicBezTo>
                    <a:pt x="101" y="28"/>
                    <a:pt x="103" y="30"/>
                    <a:pt x="106" y="31"/>
                  </a:cubicBezTo>
                  <a:cubicBezTo>
                    <a:pt x="110" y="33"/>
                    <a:pt x="115" y="34"/>
                    <a:pt x="120" y="36"/>
                  </a:cubicBezTo>
                  <a:cubicBezTo>
                    <a:pt x="123" y="37"/>
                    <a:pt x="123" y="37"/>
                    <a:pt x="123" y="37"/>
                  </a:cubicBezTo>
                  <a:cubicBezTo>
                    <a:pt x="122" y="40"/>
                    <a:pt x="121" y="42"/>
                    <a:pt x="120" y="44"/>
                  </a:cubicBezTo>
                  <a:cubicBezTo>
                    <a:pt x="119" y="46"/>
                    <a:pt x="119" y="49"/>
                    <a:pt x="118" y="51"/>
                  </a:cubicBezTo>
                  <a:cubicBezTo>
                    <a:pt x="116" y="53"/>
                    <a:pt x="115" y="55"/>
                    <a:pt x="114" y="57"/>
                  </a:cubicBezTo>
                  <a:cubicBezTo>
                    <a:pt x="113" y="59"/>
                    <a:pt x="111" y="61"/>
                    <a:pt x="111" y="63"/>
                  </a:cubicBezTo>
                  <a:cubicBezTo>
                    <a:pt x="110" y="65"/>
                    <a:pt x="110" y="67"/>
                    <a:pt x="109" y="69"/>
                  </a:cubicBezTo>
                  <a:cubicBezTo>
                    <a:pt x="109" y="70"/>
                    <a:pt x="108" y="71"/>
                    <a:pt x="107" y="72"/>
                  </a:cubicBezTo>
                  <a:cubicBezTo>
                    <a:pt x="107" y="72"/>
                    <a:pt x="106" y="71"/>
                    <a:pt x="106" y="71"/>
                  </a:cubicBezTo>
                  <a:cubicBezTo>
                    <a:pt x="105" y="71"/>
                    <a:pt x="105" y="71"/>
                    <a:pt x="104" y="70"/>
                  </a:cubicBezTo>
                  <a:cubicBezTo>
                    <a:pt x="103" y="70"/>
                    <a:pt x="102" y="70"/>
                    <a:pt x="102" y="69"/>
                  </a:cubicBezTo>
                  <a:cubicBezTo>
                    <a:pt x="100" y="69"/>
                    <a:pt x="98" y="68"/>
                    <a:pt x="97" y="67"/>
                  </a:cubicBezTo>
                  <a:cubicBezTo>
                    <a:pt x="96" y="67"/>
                    <a:pt x="95" y="67"/>
                    <a:pt x="94" y="66"/>
                  </a:cubicBezTo>
                  <a:cubicBezTo>
                    <a:pt x="93" y="66"/>
                    <a:pt x="92" y="65"/>
                    <a:pt x="91" y="65"/>
                  </a:cubicBezTo>
                  <a:cubicBezTo>
                    <a:pt x="90" y="65"/>
                    <a:pt x="89" y="64"/>
                    <a:pt x="88" y="64"/>
                  </a:cubicBezTo>
                  <a:cubicBezTo>
                    <a:pt x="85" y="64"/>
                    <a:pt x="88" y="70"/>
                    <a:pt x="88" y="72"/>
                  </a:cubicBezTo>
                  <a:cubicBezTo>
                    <a:pt x="89" y="73"/>
                    <a:pt x="89" y="75"/>
                    <a:pt x="89" y="76"/>
                  </a:cubicBezTo>
                  <a:cubicBezTo>
                    <a:pt x="90" y="81"/>
                    <a:pt x="90" y="85"/>
                    <a:pt x="90" y="90"/>
                  </a:cubicBezTo>
                  <a:cubicBezTo>
                    <a:pt x="91" y="95"/>
                    <a:pt x="91" y="101"/>
                    <a:pt x="92" y="107"/>
                  </a:cubicBezTo>
                  <a:cubicBezTo>
                    <a:pt x="96" y="141"/>
                    <a:pt x="96" y="141"/>
                    <a:pt x="96" y="141"/>
                  </a:cubicBezTo>
                  <a:cubicBezTo>
                    <a:pt x="96" y="141"/>
                    <a:pt x="102" y="173"/>
                    <a:pt x="102" y="172"/>
                  </a:cubicBezTo>
                  <a:cubicBezTo>
                    <a:pt x="102" y="172"/>
                    <a:pt x="105" y="190"/>
                    <a:pt x="105" y="190"/>
                  </a:cubicBezTo>
                  <a:cubicBezTo>
                    <a:pt x="107" y="203"/>
                    <a:pt x="107" y="203"/>
                    <a:pt x="107" y="203"/>
                  </a:cubicBezTo>
                  <a:cubicBezTo>
                    <a:pt x="107" y="203"/>
                    <a:pt x="93" y="205"/>
                    <a:pt x="89" y="206"/>
                  </a:cubicBezTo>
                  <a:cubicBezTo>
                    <a:pt x="86" y="207"/>
                    <a:pt x="77" y="208"/>
                    <a:pt x="74" y="208"/>
                  </a:cubicBezTo>
                  <a:cubicBezTo>
                    <a:pt x="70" y="208"/>
                    <a:pt x="56" y="208"/>
                    <a:pt x="52" y="208"/>
                  </a:cubicBezTo>
                  <a:cubicBezTo>
                    <a:pt x="48" y="209"/>
                    <a:pt x="38" y="210"/>
                    <a:pt x="32" y="209"/>
                  </a:cubicBezTo>
                  <a:cubicBezTo>
                    <a:pt x="27" y="209"/>
                    <a:pt x="6" y="204"/>
                    <a:pt x="6" y="204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0" y="202"/>
                    <a:pt x="2" y="198"/>
                    <a:pt x="3" y="195"/>
                  </a:cubicBezTo>
                  <a:cubicBezTo>
                    <a:pt x="3" y="192"/>
                    <a:pt x="5" y="174"/>
                    <a:pt x="5" y="174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8" y="137"/>
                    <a:pt x="8" y="125"/>
                    <a:pt x="10" y="114"/>
                  </a:cubicBezTo>
                  <a:cubicBezTo>
                    <a:pt x="12" y="106"/>
                    <a:pt x="12" y="97"/>
                    <a:pt x="14" y="89"/>
                  </a:cubicBezTo>
                  <a:cubicBezTo>
                    <a:pt x="15" y="84"/>
                    <a:pt x="15" y="78"/>
                    <a:pt x="16" y="73"/>
                  </a:cubicBezTo>
                  <a:cubicBezTo>
                    <a:pt x="15" y="72"/>
                    <a:pt x="12" y="73"/>
                    <a:pt x="11" y="72"/>
                  </a:cubicBezTo>
                  <a:cubicBezTo>
                    <a:pt x="8" y="71"/>
                    <a:pt x="4" y="70"/>
                    <a:pt x="3" y="68"/>
                  </a:cubicBezTo>
                  <a:cubicBezTo>
                    <a:pt x="5" y="62"/>
                    <a:pt x="7" y="55"/>
                    <a:pt x="9" y="50"/>
                  </a:cubicBezTo>
                  <a:cubicBezTo>
                    <a:pt x="11" y="46"/>
                    <a:pt x="18" y="31"/>
                    <a:pt x="21" y="28"/>
                  </a:cubicBezTo>
                  <a:cubicBezTo>
                    <a:pt x="25" y="25"/>
                    <a:pt x="33" y="17"/>
                    <a:pt x="41" y="14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62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Freeform 141"/>
            <p:cNvSpPr/>
            <p:nvPr/>
          </p:nvSpPr>
          <p:spPr bwMode="auto">
            <a:xfrm>
              <a:off x="1231900" y="1647825"/>
              <a:ext cx="14288" cy="60325"/>
            </a:xfrm>
            <a:custGeom>
              <a:avLst/>
              <a:gdLst>
                <a:gd name="T0" fmla="*/ 3 w 4"/>
                <a:gd name="T1" fmla="*/ 2 h 16"/>
                <a:gd name="T2" fmla="*/ 3 w 4"/>
                <a:gd name="T3" fmla="*/ 15 h 16"/>
                <a:gd name="T4" fmla="*/ 1 w 4"/>
                <a:gd name="T5" fmla="*/ 15 h 16"/>
                <a:gd name="T6" fmla="*/ 2 w 4"/>
                <a:gd name="T7" fmla="*/ 1 h 16"/>
                <a:gd name="T8" fmla="*/ 3 w 4"/>
                <a:gd name="T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6">
                  <a:moveTo>
                    <a:pt x="3" y="2"/>
                  </a:moveTo>
                  <a:cubicBezTo>
                    <a:pt x="2" y="6"/>
                    <a:pt x="3" y="11"/>
                    <a:pt x="3" y="15"/>
                  </a:cubicBezTo>
                  <a:cubicBezTo>
                    <a:pt x="3" y="16"/>
                    <a:pt x="1" y="16"/>
                    <a:pt x="1" y="15"/>
                  </a:cubicBezTo>
                  <a:cubicBezTo>
                    <a:pt x="1" y="11"/>
                    <a:pt x="0" y="6"/>
                    <a:pt x="2" y="1"/>
                  </a:cubicBezTo>
                  <a:cubicBezTo>
                    <a:pt x="2" y="0"/>
                    <a:pt x="4" y="1"/>
                    <a:pt x="3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142"/>
            <p:cNvSpPr/>
            <p:nvPr/>
          </p:nvSpPr>
          <p:spPr bwMode="auto">
            <a:xfrm>
              <a:off x="1163638" y="1644650"/>
              <a:ext cx="11113" cy="63500"/>
            </a:xfrm>
            <a:custGeom>
              <a:avLst/>
              <a:gdLst>
                <a:gd name="T0" fmla="*/ 3 w 3"/>
                <a:gd name="T1" fmla="*/ 2 h 17"/>
                <a:gd name="T2" fmla="*/ 3 w 3"/>
                <a:gd name="T3" fmla="*/ 9 h 17"/>
                <a:gd name="T4" fmla="*/ 2 w 3"/>
                <a:gd name="T5" fmla="*/ 16 h 17"/>
                <a:gd name="T6" fmla="*/ 0 w 3"/>
                <a:gd name="T7" fmla="*/ 16 h 17"/>
                <a:gd name="T8" fmla="*/ 1 w 3"/>
                <a:gd name="T9" fmla="*/ 9 h 17"/>
                <a:gd name="T10" fmla="*/ 2 w 3"/>
                <a:gd name="T11" fmla="*/ 1 h 17"/>
                <a:gd name="T12" fmla="*/ 3 w 3"/>
                <a:gd name="T1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7">
                  <a:moveTo>
                    <a:pt x="3" y="2"/>
                  </a:moveTo>
                  <a:cubicBezTo>
                    <a:pt x="2" y="4"/>
                    <a:pt x="3" y="6"/>
                    <a:pt x="3" y="9"/>
                  </a:cubicBezTo>
                  <a:cubicBezTo>
                    <a:pt x="3" y="11"/>
                    <a:pt x="2" y="13"/>
                    <a:pt x="2" y="16"/>
                  </a:cubicBezTo>
                  <a:cubicBezTo>
                    <a:pt x="2" y="17"/>
                    <a:pt x="0" y="17"/>
                    <a:pt x="0" y="16"/>
                  </a:cubicBezTo>
                  <a:cubicBezTo>
                    <a:pt x="1" y="13"/>
                    <a:pt x="1" y="11"/>
                    <a:pt x="1" y="9"/>
                  </a:cubicBezTo>
                  <a:cubicBezTo>
                    <a:pt x="1" y="6"/>
                    <a:pt x="1" y="4"/>
                    <a:pt x="2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143"/>
            <p:cNvSpPr/>
            <p:nvPr/>
          </p:nvSpPr>
          <p:spPr bwMode="auto">
            <a:xfrm>
              <a:off x="1014413" y="1697038"/>
              <a:ext cx="165100" cy="214313"/>
            </a:xfrm>
            <a:custGeom>
              <a:avLst/>
              <a:gdLst>
                <a:gd name="T0" fmla="*/ 44 w 44"/>
                <a:gd name="T1" fmla="*/ 0 h 57"/>
                <a:gd name="T2" fmla="*/ 41 w 44"/>
                <a:gd name="T3" fmla="*/ 3 h 57"/>
                <a:gd name="T4" fmla="*/ 2 w 44"/>
                <a:gd name="T5" fmla="*/ 56 h 57"/>
                <a:gd name="T6" fmla="*/ 0 w 44"/>
                <a:gd name="T7" fmla="*/ 55 h 57"/>
                <a:gd name="T8" fmla="*/ 15 w 44"/>
                <a:gd name="T9" fmla="*/ 22 h 57"/>
                <a:gd name="T10" fmla="*/ 26 w 44"/>
                <a:gd name="T11" fmla="*/ 9 h 57"/>
                <a:gd name="T12" fmla="*/ 40 w 44"/>
                <a:gd name="T13" fmla="*/ 0 h 57"/>
                <a:gd name="T14" fmla="*/ 44 w 44"/>
                <a:gd name="T15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57">
                  <a:moveTo>
                    <a:pt x="44" y="0"/>
                  </a:moveTo>
                  <a:cubicBezTo>
                    <a:pt x="44" y="1"/>
                    <a:pt x="41" y="2"/>
                    <a:pt x="41" y="3"/>
                  </a:cubicBezTo>
                  <a:cubicBezTo>
                    <a:pt x="18" y="9"/>
                    <a:pt x="8" y="36"/>
                    <a:pt x="2" y="56"/>
                  </a:cubicBezTo>
                  <a:cubicBezTo>
                    <a:pt x="1" y="57"/>
                    <a:pt x="0" y="56"/>
                    <a:pt x="0" y="55"/>
                  </a:cubicBezTo>
                  <a:cubicBezTo>
                    <a:pt x="4" y="44"/>
                    <a:pt x="8" y="32"/>
                    <a:pt x="15" y="22"/>
                  </a:cubicBezTo>
                  <a:cubicBezTo>
                    <a:pt x="18" y="17"/>
                    <a:pt x="22" y="12"/>
                    <a:pt x="26" y="9"/>
                  </a:cubicBezTo>
                  <a:cubicBezTo>
                    <a:pt x="29" y="6"/>
                    <a:pt x="39" y="3"/>
                    <a:pt x="40" y="0"/>
                  </a:cubicBezTo>
                  <a:cubicBezTo>
                    <a:pt x="42" y="0"/>
                    <a:pt x="43" y="0"/>
                    <a:pt x="44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144"/>
            <p:cNvSpPr/>
            <p:nvPr/>
          </p:nvSpPr>
          <p:spPr bwMode="auto">
            <a:xfrm>
              <a:off x="1325563" y="1854200"/>
              <a:ext cx="87313" cy="565150"/>
            </a:xfrm>
            <a:custGeom>
              <a:avLst/>
              <a:gdLst>
                <a:gd name="T0" fmla="*/ 2 w 23"/>
                <a:gd name="T1" fmla="*/ 1 h 150"/>
                <a:gd name="T2" fmla="*/ 4 w 23"/>
                <a:gd name="T3" fmla="*/ 20 h 150"/>
                <a:gd name="T4" fmla="*/ 6 w 23"/>
                <a:gd name="T5" fmla="*/ 38 h 150"/>
                <a:gd name="T6" fmla="*/ 11 w 23"/>
                <a:gd name="T7" fmla="*/ 78 h 150"/>
                <a:gd name="T8" fmla="*/ 17 w 23"/>
                <a:gd name="T9" fmla="*/ 119 h 150"/>
                <a:gd name="T10" fmla="*/ 21 w 23"/>
                <a:gd name="T11" fmla="*/ 136 h 150"/>
                <a:gd name="T12" fmla="*/ 23 w 23"/>
                <a:gd name="T13" fmla="*/ 149 h 150"/>
                <a:gd name="T14" fmla="*/ 21 w 23"/>
                <a:gd name="T15" fmla="*/ 148 h 150"/>
                <a:gd name="T16" fmla="*/ 21 w 23"/>
                <a:gd name="T17" fmla="*/ 148 h 150"/>
                <a:gd name="T18" fmla="*/ 23 w 23"/>
                <a:gd name="T19" fmla="*/ 149 h 150"/>
                <a:gd name="T20" fmla="*/ 22 w 23"/>
                <a:gd name="T21" fmla="*/ 150 h 150"/>
                <a:gd name="T22" fmla="*/ 21 w 23"/>
                <a:gd name="T23" fmla="*/ 149 h 150"/>
                <a:gd name="T24" fmla="*/ 19 w 23"/>
                <a:gd name="T25" fmla="*/ 137 h 150"/>
                <a:gd name="T26" fmla="*/ 15 w 23"/>
                <a:gd name="T27" fmla="*/ 118 h 150"/>
                <a:gd name="T28" fmla="*/ 9 w 23"/>
                <a:gd name="T29" fmla="*/ 79 h 150"/>
                <a:gd name="T30" fmla="*/ 5 w 23"/>
                <a:gd name="T31" fmla="*/ 40 h 150"/>
                <a:gd name="T32" fmla="*/ 2 w 23"/>
                <a:gd name="T33" fmla="*/ 19 h 150"/>
                <a:gd name="T34" fmla="*/ 0 w 23"/>
                <a:gd name="T35" fmla="*/ 1 h 150"/>
                <a:gd name="T36" fmla="*/ 2 w 23"/>
                <a:gd name="T37" fmla="*/ 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" h="150">
                  <a:moveTo>
                    <a:pt x="2" y="1"/>
                  </a:moveTo>
                  <a:cubicBezTo>
                    <a:pt x="2" y="7"/>
                    <a:pt x="3" y="14"/>
                    <a:pt x="4" y="20"/>
                  </a:cubicBezTo>
                  <a:cubicBezTo>
                    <a:pt x="5" y="26"/>
                    <a:pt x="6" y="32"/>
                    <a:pt x="6" y="38"/>
                  </a:cubicBezTo>
                  <a:cubicBezTo>
                    <a:pt x="7" y="51"/>
                    <a:pt x="9" y="65"/>
                    <a:pt x="11" y="78"/>
                  </a:cubicBezTo>
                  <a:cubicBezTo>
                    <a:pt x="12" y="92"/>
                    <a:pt x="15" y="105"/>
                    <a:pt x="17" y="119"/>
                  </a:cubicBezTo>
                  <a:cubicBezTo>
                    <a:pt x="18" y="124"/>
                    <a:pt x="21" y="130"/>
                    <a:pt x="21" y="136"/>
                  </a:cubicBezTo>
                  <a:cubicBezTo>
                    <a:pt x="21" y="141"/>
                    <a:pt x="22" y="145"/>
                    <a:pt x="23" y="149"/>
                  </a:cubicBezTo>
                  <a:cubicBezTo>
                    <a:pt x="22" y="149"/>
                    <a:pt x="22" y="149"/>
                    <a:pt x="21" y="148"/>
                  </a:cubicBezTo>
                  <a:cubicBezTo>
                    <a:pt x="21" y="148"/>
                    <a:pt x="21" y="148"/>
                    <a:pt x="21" y="148"/>
                  </a:cubicBezTo>
                  <a:cubicBezTo>
                    <a:pt x="22" y="148"/>
                    <a:pt x="23" y="149"/>
                    <a:pt x="23" y="149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22" y="150"/>
                    <a:pt x="21" y="150"/>
                    <a:pt x="21" y="149"/>
                  </a:cubicBezTo>
                  <a:cubicBezTo>
                    <a:pt x="21" y="145"/>
                    <a:pt x="19" y="141"/>
                    <a:pt x="19" y="137"/>
                  </a:cubicBezTo>
                  <a:cubicBezTo>
                    <a:pt x="18" y="131"/>
                    <a:pt x="17" y="124"/>
                    <a:pt x="15" y="118"/>
                  </a:cubicBezTo>
                  <a:cubicBezTo>
                    <a:pt x="13" y="105"/>
                    <a:pt x="11" y="92"/>
                    <a:pt x="9" y="79"/>
                  </a:cubicBezTo>
                  <a:cubicBezTo>
                    <a:pt x="8" y="66"/>
                    <a:pt x="6" y="53"/>
                    <a:pt x="5" y="40"/>
                  </a:cubicBezTo>
                  <a:cubicBezTo>
                    <a:pt x="4" y="33"/>
                    <a:pt x="4" y="26"/>
                    <a:pt x="2" y="19"/>
                  </a:cubicBezTo>
                  <a:cubicBezTo>
                    <a:pt x="1" y="13"/>
                    <a:pt x="0" y="7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Freeform 145"/>
            <p:cNvSpPr/>
            <p:nvPr/>
          </p:nvSpPr>
          <p:spPr bwMode="auto">
            <a:xfrm>
              <a:off x="1003300" y="1843088"/>
              <a:ext cx="82550" cy="573088"/>
            </a:xfrm>
            <a:custGeom>
              <a:avLst/>
              <a:gdLst>
                <a:gd name="T0" fmla="*/ 22 w 22"/>
                <a:gd name="T1" fmla="*/ 1 h 152"/>
                <a:gd name="T2" fmla="*/ 19 w 22"/>
                <a:gd name="T3" fmla="*/ 17 h 152"/>
                <a:gd name="T4" fmla="*/ 16 w 22"/>
                <a:gd name="T5" fmla="*/ 38 h 152"/>
                <a:gd name="T6" fmla="*/ 11 w 22"/>
                <a:gd name="T7" fmla="*/ 78 h 152"/>
                <a:gd name="T8" fmla="*/ 8 w 22"/>
                <a:gd name="T9" fmla="*/ 96 h 152"/>
                <a:gd name="T10" fmla="*/ 7 w 22"/>
                <a:gd name="T11" fmla="*/ 118 h 152"/>
                <a:gd name="T12" fmla="*/ 5 w 22"/>
                <a:gd name="T13" fmla="*/ 138 h 152"/>
                <a:gd name="T14" fmla="*/ 4 w 22"/>
                <a:gd name="T15" fmla="*/ 146 h 152"/>
                <a:gd name="T16" fmla="*/ 2 w 22"/>
                <a:gd name="T17" fmla="*/ 151 h 152"/>
                <a:gd name="T18" fmla="*/ 1 w 22"/>
                <a:gd name="T19" fmla="*/ 150 h 152"/>
                <a:gd name="T20" fmla="*/ 3 w 22"/>
                <a:gd name="T21" fmla="*/ 143 h 152"/>
                <a:gd name="T22" fmla="*/ 4 w 22"/>
                <a:gd name="T23" fmla="*/ 133 h 152"/>
                <a:gd name="T24" fmla="*/ 6 w 22"/>
                <a:gd name="T25" fmla="*/ 113 h 152"/>
                <a:gd name="T26" fmla="*/ 9 w 22"/>
                <a:gd name="T27" fmla="*/ 75 h 152"/>
                <a:gd name="T28" fmla="*/ 14 w 22"/>
                <a:gd name="T29" fmla="*/ 36 h 152"/>
                <a:gd name="T30" fmla="*/ 17 w 22"/>
                <a:gd name="T31" fmla="*/ 17 h 152"/>
                <a:gd name="T32" fmla="*/ 20 w 22"/>
                <a:gd name="T33" fmla="*/ 1 h 152"/>
                <a:gd name="T34" fmla="*/ 22 w 22"/>
                <a:gd name="T35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52">
                  <a:moveTo>
                    <a:pt x="22" y="1"/>
                  </a:moveTo>
                  <a:cubicBezTo>
                    <a:pt x="21" y="6"/>
                    <a:pt x="19" y="12"/>
                    <a:pt x="19" y="17"/>
                  </a:cubicBezTo>
                  <a:cubicBezTo>
                    <a:pt x="18" y="24"/>
                    <a:pt x="17" y="31"/>
                    <a:pt x="16" y="38"/>
                  </a:cubicBezTo>
                  <a:cubicBezTo>
                    <a:pt x="15" y="51"/>
                    <a:pt x="12" y="64"/>
                    <a:pt x="11" y="78"/>
                  </a:cubicBezTo>
                  <a:cubicBezTo>
                    <a:pt x="10" y="84"/>
                    <a:pt x="9" y="90"/>
                    <a:pt x="8" y="96"/>
                  </a:cubicBezTo>
                  <a:cubicBezTo>
                    <a:pt x="8" y="104"/>
                    <a:pt x="7" y="111"/>
                    <a:pt x="7" y="118"/>
                  </a:cubicBezTo>
                  <a:cubicBezTo>
                    <a:pt x="7" y="125"/>
                    <a:pt x="6" y="131"/>
                    <a:pt x="5" y="138"/>
                  </a:cubicBezTo>
                  <a:cubicBezTo>
                    <a:pt x="5" y="140"/>
                    <a:pt x="5" y="143"/>
                    <a:pt x="4" y="146"/>
                  </a:cubicBezTo>
                  <a:cubicBezTo>
                    <a:pt x="4" y="147"/>
                    <a:pt x="4" y="149"/>
                    <a:pt x="2" y="151"/>
                  </a:cubicBezTo>
                  <a:cubicBezTo>
                    <a:pt x="2" y="152"/>
                    <a:pt x="0" y="151"/>
                    <a:pt x="1" y="150"/>
                  </a:cubicBezTo>
                  <a:cubicBezTo>
                    <a:pt x="2" y="148"/>
                    <a:pt x="2" y="145"/>
                    <a:pt x="3" y="143"/>
                  </a:cubicBezTo>
                  <a:cubicBezTo>
                    <a:pt x="3" y="140"/>
                    <a:pt x="4" y="136"/>
                    <a:pt x="4" y="133"/>
                  </a:cubicBezTo>
                  <a:cubicBezTo>
                    <a:pt x="5" y="127"/>
                    <a:pt x="5" y="120"/>
                    <a:pt x="6" y="113"/>
                  </a:cubicBezTo>
                  <a:cubicBezTo>
                    <a:pt x="6" y="100"/>
                    <a:pt x="8" y="88"/>
                    <a:pt x="9" y="75"/>
                  </a:cubicBezTo>
                  <a:cubicBezTo>
                    <a:pt x="11" y="62"/>
                    <a:pt x="13" y="49"/>
                    <a:pt x="14" y="36"/>
                  </a:cubicBezTo>
                  <a:cubicBezTo>
                    <a:pt x="15" y="30"/>
                    <a:pt x="16" y="23"/>
                    <a:pt x="17" y="17"/>
                  </a:cubicBezTo>
                  <a:cubicBezTo>
                    <a:pt x="18" y="12"/>
                    <a:pt x="20" y="6"/>
                    <a:pt x="20" y="1"/>
                  </a:cubicBezTo>
                  <a:cubicBezTo>
                    <a:pt x="20" y="0"/>
                    <a:pt x="22" y="0"/>
                    <a:pt x="2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146"/>
            <p:cNvSpPr/>
            <p:nvPr/>
          </p:nvSpPr>
          <p:spPr bwMode="auto">
            <a:xfrm>
              <a:off x="1009650" y="1903413"/>
              <a:ext cx="60325" cy="26988"/>
            </a:xfrm>
            <a:custGeom>
              <a:avLst/>
              <a:gdLst>
                <a:gd name="T0" fmla="*/ 14 w 16"/>
                <a:gd name="T1" fmla="*/ 6 h 7"/>
                <a:gd name="T2" fmla="*/ 1 w 16"/>
                <a:gd name="T3" fmla="*/ 2 h 7"/>
                <a:gd name="T4" fmla="*/ 2 w 16"/>
                <a:gd name="T5" fmla="*/ 1 h 7"/>
                <a:gd name="T6" fmla="*/ 14 w 16"/>
                <a:gd name="T7" fmla="*/ 5 h 7"/>
                <a:gd name="T8" fmla="*/ 14 w 16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7">
                  <a:moveTo>
                    <a:pt x="14" y="6"/>
                  </a:moveTo>
                  <a:cubicBezTo>
                    <a:pt x="10" y="7"/>
                    <a:pt x="5" y="4"/>
                    <a:pt x="1" y="2"/>
                  </a:cubicBezTo>
                  <a:cubicBezTo>
                    <a:pt x="0" y="2"/>
                    <a:pt x="1" y="0"/>
                    <a:pt x="2" y="1"/>
                  </a:cubicBezTo>
                  <a:cubicBezTo>
                    <a:pt x="6" y="3"/>
                    <a:pt x="10" y="5"/>
                    <a:pt x="14" y="5"/>
                  </a:cubicBezTo>
                  <a:cubicBezTo>
                    <a:pt x="16" y="5"/>
                    <a:pt x="16" y="6"/>
                    <a:pt x="14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147"/>
            <p:cNvSpPr/>
            <p:nvPr/>
          </p:nvSpPr>
          <p:spPr bwMode="auto">
            <a:xfrm>
              <a:off x="1006475" y="2408238"/>
              <a:ext cx="406400" cy="38100"/>
            </a:xfrm>
            <a:custGeom>
              <a:avLst/>
              <a:gdLst>
                <a:gd name="T0" fmla="*/ 107 w 108"/>
                <a:gd name="T1" fmla="*/ 3 h 10"/>
                <a:gd name="T2" fmla="*/ 82 w 108"/>
                <a:gd name="T3" fmla="*/ 8 h 10"/>
                <a:gd name="T4" fmla="*/ 54 w 108"/>
                <a:gd name="T5" fmla="*/ 8 h 10"/>
                <a:gd name="T6" fmla="*/ 1 w 108"/>
                <a:gd name="T7" fmla="*/ 2 h 10"/>
                <a:gd name="T8" fmla="*/ 1 w 108"/>
                <a:gd name="T9" fmla="*/ 0 h 10"/>
                <a:gd name="T10" fmla="*/ 25 w 108"/>
                <a:gd name="T11" fmla="*/ 6 h 10"/>
                <a:gd name="T12" fmla="*/ 54 w 108"/>
                <a:gd name="T13" fmla="*/ 7 h 10"/>
                <a:gd name="T14" fmla="*/ 82 w 108"/>
                <a:gd name="T15" fmla="*/ 6 h 10"/>
                <a:gd name="T16" fmla="*/ 107 w 108"/>
                <a:gd name="T17" fmla="*/ 1 h 10"/>
                <a:gd name="T18" fmla="*/ 107 w 108"/>
                <a:gd name="T1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0">
                  <a:moveTo>
                    <a:pt x="107" y="3"/>
                  </a:moveTo>
                  <a:cubicBezTo>
                    <a:pt x="99" y="3"/>
                    <a:pt x="91" y="7"/>
                    <a:pt x="82" y="8"/>
                  </a:cubicBezTo>
                  <a:cubicBezTo>
                    <a:pt x="73" y="9"/>
                    <a:pt x="63" y="8"/>
                    <a:pt x="54" y="8"/>
                  </a:cubicBezTo>
                  <a:cubicBezTo>
                    <a:pt x="37" y="10"/>
                    <a:pt x="17" y="9"/>
                    <a:pt x="1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9" y="3"/>
                    <a:pt x="17" y="5"/>
                    <a:pt x="25" y="6"/>
                  </a:cubicBezTo>
                  <a:cubicBezTo>
                    <a:pt x="35" y="8"/>
                    <a:pt x="44" y="8"/>
                    <a:pt x="54" y="7"/>
                  </a:cubicBezTo>
                  <a:cubicBezTo>
                    <a:pt x="63" y="6"/>
                    <a:pt x="73" y="7"/>
                    <a:pt x="82" y="6"/>
                  </a:cubicBezTo>
                  <a:cubicBezTo>
                    <a:pt x="91" y="5"/>
                    <a:pt x="99" y="2"/>
                    <a:pt x="107" y="1"/>
                  </a:cubicBezTo>
                  <a:cubicBezTo>
                    <a:pt x="108" y="1"/>
                    <a:pt x="108" y="3"/>
                    <a:pt x="107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148"/>
            <p:cNvSpPr/>
            <p:nvPr/>
          </p:nvSpPr>
          <p:spPr bwMode="auto">
            <a:xfrm>
              <a:off x="1243013" y="1708150"/>
              <a:ext cx="68263" cy="744538"/>
            </a:xfrm>
            <a:custGeom>
              <a:avLst/>
              <a:gdLst>
                <a:gd name="T0" fmla="*/ 2 w 18"/>
                <a:gd name="T1" fmla="*/ 48 h 198"/>
                <a:gd name="T2" fmla="*/ 1 w 18"/>
                <a:gd name="T3" fmla="*/ 24 h 198"/>
                <a:gd name="T4" fmla="*/ 1 w 18"/>
                <a:gd name="T5" fmla="*/ 15 h 198"/>
                <a:gd name="T6" fmla="*/ 2 w 18"/>
                <a:gd name="T7" fmla="*/ 0 h 198"/>
                <a:gd name="T8" fmla="*/ 10 w 18"/>
                <a:gd name="T9" fmla="*/ 2 h 198"/>
                <a:gd name="T10" fmla="*/ 11 w 18"/>
                <a:gd name="T11" fmla="*/ 20 h 198"/>
                <a:gd name="T12" fmla="*/ 11 w 18"/>
                <a:gd name="T13" fmla="*/ 30 h 198"/>
                <a:gd name="T14" fmla="*/ 11 w 18"/>
                <a:gd name="T15" fmla="*/ 47 h 198"/>
                <a:gd name="T16" fmla="*/ 12 w 18"/>
                <a:gd name="T17" fmla="*/ 66 h 198"/>
                <a:gd name="T18" fmla="*/ 15 w 18"/>
                <a:gd name="T19" fmla="*/ 172 h 198"/>
                <a:gd name="T20" fmla="*/ 17 w 18"/>
                <a:gd name="T21" fmla="*/ 197 h 198"/>
                <a:gd name="T22" fmla="*/ 3 w 18"/>
                <a:gd name="T23" fmla="*/ 196 h 198"/>
                <a:gd name="T24" fmla="*/ 2 w 18"/>
                <a:gd name="T25" fmla="*/ 138 h 198"/>
                <a:gd name="T26" fmla="*/ 2 w 18"/>
                <a:gd name="T27" fmla="*/ 96 h 198"/>
                <a:gd name="T28" fmla="*/ 2 w 18"/>
                <a:gd name="T29" fmla="*/ 49 h 198"/>
                <a:gd name="T30" fmla="*/ 2 w 18"/>
                <a:gd name="T31" fmla="*/ 4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98">
                  <a:moveTo>
                    <a:pt x="2" y="48"/>
                  </a:moveTo>
                  <a:cubicBezTo>
                    <a:pt x="2" y="40"/>
                    <a:pt x="3" y="32"/>
                    <a:pt x="1" y="24"/>
                  </a:cubicBezTo>
                  <a:cubicBezTo>
                    <a:pt x="1" y="21"/>
                    <a:pt x="1" y="18"/>
                    <a:pt x="1" y="15"/>
                  </a:cubicBezTo>
                  <a:cubicBezTo>
                    <a:pt x="1" y="10"/>
                    <a:pt x="0" y="4"/>
                    <a:pt x="2" y="0"/>
                  </a:cubicBezTo>
                  <a:cubicBezTo>
                    <a:pt x="4" y="1"/>
                    <a:pt x="8" y="1"/>
                    <a:pt x="10" y="2"/>
                  </a:cubicBezTo>
                  <a:cubicBezTo>
                    <a:pt x="9" y="8"/>
                    <a:pt x="10" y="14"/>
                    <a:pt x="11" y="20"/>
                  </a:cubicBezTo>
                  <a:cubicBezTo>
                    <a:pt x="11" y="23"/>
                    <a:pt x="11" y="26"/>
                    <a:pt x="11" y="30"/>
                  </a:cubicBezTo>
                  <a:cubicBezTo>
                    <a:pt x="11" y="35"/>
                    <a:pt x="11" y="41"/>
                    <a:pt x="11" y="47"/>
                  </a:cubicBezTo>
                  <a:cubicBezTo>
                    <a:pt x="11" y="54"/>
                    <a:pt x="11" y="60"/>
                    <a:pt x="12" y="66"/>
                  </a:cubicBezTo>
                  <a:cubicBezTo>
                    <a:pt x="13" y="102"/>
                    <a:pt x="14" y="137"/>
                    <a:pt x="15" y="172"/>
                  </a:cubicBezTo>
                  <a:cubicBezTo>
                    <a:pt x="16" y="180"/>
                    <a:pt x="18" y="189"/>
                    <a:pt x="17" y="197"/>
                  </a:cubicBezTo>
                  <a:cubicBezTo>
                    <a:pt x="16" y="197"/>
                    <a:pt x="3" y="198"/>
                    <a:pt x="3" y="196"/>
                  </a:cubicBezTo>
                  <a:cubicBezTo>
                    <a:pt x="2" y="177"/>
                    <a:pt x="3" y="157"/>
                    <a:pt x="2" y="138"/>
                  </a:cubicBezTo>
                  <a:cubicBezTo>
                    <a:pt x="2" y="124"/>
                    <a:pt x="2" y="110"/>
                    <a:pt x="2" y="96"/>
                  </a:cubicBezTo>
                  <a:cubicBezTo>
                    <a:pt x="2" y="80"/>
                    <a:pt x="3" y="65"/>
                    <a:pt x="2" y="49"/>
                  </a:cubicBezTo>
                  <a:lnTo>
                    <a:pt x="2" y="48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" name="Freeform 149"/>
            <p:cNvSpPr/>
            <p:nvPr/>
          </p:nvSpPr>
          <p:spPr bwMode="auto">
            <a:xfrm>
              <a:off x="1036638" y="1716088"/>
              <a:ext cx="101600" cy="725488"/>
            </a:xfrm>
            <a:custGeom>
              <a:avLst/>
              <a:gdLst>
                <a:gd name="T0" fmla="*/ 14 w 27"/>
                <a:gd name="T1" fmla="*/ 40 h 193"/>
                <a:gd name="T2" fmla="*/ 16 w 27"/>
                <a:gd name="T3" fmla="*/ 30 h 193"/>
                <a:gd name="T4" fmla="*/ 17 w 27"/>
                <a:gd name="T5" fmla="*/ 20 h 193"/>
                <a:gd name="T6" fmla="*/ 19 w 27"/>
                <a:gd name="T7" fmla="*/ 5 h 193"/>
                <a:gd name="T8" fmla="*/ 22 w 27"/>
                <a:gd name="T9" fmla="*/ 4 h 193"/>
                <a:gd name="T10" fmla="*/ 27 w 27"/>
                <a:gd name="T11" fmla="*/ 0 h 193"/>
                <a:gd name="T12" fmla="*/ 25 w 27"/>
                <a:gd name="T13" fmla="*/ 5 h 193"/>
                <a:gd name="T14" fmla="*/ 24 w 27"/>
                <a:gd name="T15" fmla="*/ 12 h 193"/>
                <a:gd name="T16" fmla="*/ 22 w 27"/>
                <a:gd name="T17" fmla="*/ 32 h 193"/>
                <a:gd name="T18" fmla="*/ 19 w 27"/>
                <a:gd name="T19" fmla="*/ 75 h 193"/>
                <a:gd name="T20" fmla="*/ 16 w 27"/>
                <a:gd name="T21" fmla="*/ 115 h 193"/>
                <a:gd name="T22" fmla="*/ 14 w 27"/>
                <a:gd name="T23" fmla="*/ 141 h 193"/>
                <a:gd name="T24" fmla="*/ 13 w 27"/>
                <a:gd name="T25" fmla="*/ 160 h 193"/>
                <a:gd name="T26" fmla="*/ 11 w 27"/>
                <a:gd name="T27" fmla="*/ 193 h 193"/>
                <a:gd name="T28" fmla="*/ 0 w 27"/>
                <a:gd name="T29" fmla="*/ 187 h 193"/>
                <a:gd name="T30" fmla="*/ 0 w 27"/>
                <a:gd name="T31" fmla="*/ 180 h 193"/>
                <a:gd name="T32" fmla="*/ 2 w 27"/>
                <a:gd name="T33" fmla="*/ 162 h 193"/>
                <a:gd name="T34" fmla="*/ 3 w 27"/>
                <a:gd name="T35" fmla="*/ 145 h 193"/>
                <a:gd name="T36" fmla="*/ 5 w 27"/>
                <a:gd name="T37" fmla="*/ 131 h 193"/>
                <a:gd name="T38" fmla="*/ 6 w 27"/>
                <a:gd name="T39" fmla="*/ 117 h 193"/>
                <a:gd name="T40" fmla="*/ 8 w 27"/>
                <a:gd name="T41" fmla="*/ 96 h 193"/>
                <a:gd name="T42" fmla="*/ 13 w 27"/>
                <a:gd name="T43" fmla="*/ 58 h 193"/>
                <a:gd name="T44" fmla="*/ 14 w 27"/>
                <a:gd name="T45" fmla="*/ 4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193">
                  <a:moveTo>
                    <a:pt x="14" y="40"/>
                  </a:moveTo>
                  <a:cubicBezTo>
                    <a:pt x="15" y="37"/>
                    <a:pt x="15" y="33"/>
                    <a:pt x="16" y="30"/>
                  </a:cubicBezTo>
                  <a:cubicBezTo>
                    <a:pt x="17" y="27"/>
                    <a:pt x="17" y="23"/>
                    <a:pt x="17" y="20"/>
                  </a:cubicBezTo>
                  <a:cubicBezTo>
                    <a:pt x="18" y="16"/>
                    <a:pt x="17" y="10"/>
                    <a:pt x="19" y="5"/>
                  </a:cubicBezTo>
                  <a:cubicBezTo>
                    <a:pt x="20" y="5"/>
                    <a:pt x="21" y="4"/>
                    <a:pt x="22" y="4"/>
                  </a:cubicBezTo>
                  <a:cubicBezTo>
                    <a:pt x="23" y="2"/>
                    <a:pt x="25" y="1"/>
                    <a:pt x="27" y="0"/>
                  </a:cubicBezTo>
                  <a:cubicBezTo>
                    <a:pt x="27" y="1"/>
                    <a:pt x="26" y="3"/>
                    <a:pt x="25" y="5"/>
                  </a:cubicBezTo>
                  <a:cubicBezTo>
                    <a:pt x="25" y="7"/>
                    <a:pt x="24" y="9"/>
                    <a:pt x="24" y="12"/>
                  </a:cubicBezTo>
                  <a:cubicBezTo>
                    <a:pt x="23" y="18"/>
                    <a:pt x="23" y="25"/>
                    <a:pt x="22" y="32"/>
                  </a:cubicBezTo>
                  <a:cubicBezTo>
                    <a:pt x="21" y="46"/>
                    <a:pt x="20" y="61"/>
                    <a:pt x="19" y="75"/>
                  </a:cubicBezTo>
                  <a:cubicBezTo>
                    <a:pt x="18" y="89"/>
                    <a:pt x="17" y="102"/>
                    <a:pt x="16" y="115"/>
                  </a:cubicBezTo>
                  <a:cubicBezTo>
                    <a:pt x="16" y="124"/>
                    <a:pt x="14" y="133"/>
                    <a:pt x="14" y="141"/>
                  </a:cubicBezTo>
                  <a:cubicBezTo>
                    <a:pt x="14" y="147"/>
                    <a:pt x="13" y="154"/>
                    <a:pt x="13" y="160"/>
                  </a:cubicBezTo>
                  <a:cubicBezTo>
                    <a:pt x="11" y="171"/>
                    <a:pt x="11" y="182"/>
                    <a:pt x="11" y="193"/>
                  </a:cubicBezTo>
                  <a:cubicBezTo>
                    <a:pt x="7" y="193"/>
                    <a:pt x="0" y="193"/>
                    <a:pt x="0" y="187"/>
                  </a:cubicBezTo>
                  <a:cubicBezTo>
                    <a:pt x="0" y="185"/>
                    <a:pt x="0" y="182"/>
                    <a:pt x="0" y="180"/>
                  </a:cubicBezTo>
                  <a:cubicBezTo>
                    <a:pt x="1" y="174"/>
                    <a:pt x="1" y="167"/>
                    <a:pt x="2" y="162"/>
                  </a:cubicBezTo>
                  <a:cubicBezTo>
                    <a:pt x="2" y="156"/>
                    <a:pt x="2" y="151"/>
                    <a:pt x="3" y="145"/>
                  </a:cubicBezTo>
                  <a:cubicBezTo>
                    <a:pt x="3" y="140"/>
                    <a:pt x="5" y="136"/>
                    <a:pt x="5" y="131"/>
                  </a:cubicBezTo>
                  <a:cubicBezTo>
                    <a:pt x="5" y="126"/>
                    <a:pt x="5" y="122"/>
                    <a:pt x="6" y="117"/>
                  </a:cubicBezTo>
                  <a:cubicBezTo>
                    <a:pt x="7" y="110"/>
                    <a:pt x="8" y="104"/>
                    <a:pt x="8" y="96"/>
                  </a:cubicBezTo>
                  <a:cubicBezTo>
                    <a:pt x="9" y="83"/>
                    <a:pt x="12" y="71"/>
                    <a:pt x="13" y="58"/>
                  </a:cubicBezTo>
                  <a:cubicBezTo>
                    <a:pt x="13" y="52"/>
                    <a:pt x="13" y="46"/>
                    <a:pt x="14" y="4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0" name="Freeform 150"/>
            <p:cNvSpPr/>
            <p:nvPr/>
          </p:nvSpPr>
          <p:spPr bwMode="auto">
            <a:xfrm>
              <a:off x="912813" y="1117600"/>
              <a:ext cx="566738" cy="587375"/>
            </a:xfrm>
            <a:custGeom>
              <a:avLst/>
              <a:gdLst>
                <a:gd name="T0" fmla="*/ 116 w 151"/>
                <a:gd name="T1" fmla="*/ 21 h 156"/>
                <a:gd name="T2" fmla="*/ 134 w 151"/>
                <a:gd name="T3" fmla="*/ 43 h 156"/>
                <a:gd name="T4" fmla="*/ 147 w 151"/>
                <a:gd name="T5" fmla="*/ 91 h 156"/>
                <a:gd name="T6" fmla="*/ 118 w 151"/>
                <a:gd name="T7" fmla="*/ 140 h 156"/>
                <a:gd name="T8" fmla="*/ 80 w 151"/>
                <a:gd name="T9" fmla="*/ 154 h 156"/>
                <a:gd name="T10" fmla="*/ 47 w 151"/>
                <a:gd name="T11" fmla="*/ 149 h 156"/>
                <a:gd name="T12" fmla="*/ 21 w 151"/>
                <a:gd name="T13" fmla="*/ 132 h 156"/>
                <a:gd name="T14" fmla="*/ 4 w 151"/>
                <a:gd name="T15" fmla="*/ 106 h 156"/>
                <a:gd name="T16" fmla="*/ 0 w 151"/>
                <a:gd name="T17" fmla="*/ 93 h 156"/>
                <a:gd name="T18" fmla="*/ 21 w 151"/>
                <a:gd name="T19" fmla="*/ 76 h 156"/>
                <a:gd name="T20" fmla="*/ 46 w 151"/>
                <a:gd name="T21" fmla="*/ 54 h 156"/>
                <a:gd name="T22" fmla="*/ 67 w 151"/>
                <a:gd name="T23" fmla="*/ 27 h 156"/>
                <a:gd name="T24" fmla="*/ 77 w 151"/>
                <a:gd name="T25" fmla="*/ 2 h 156"/>
                <a:gd name="T26" fmla="*/ 78 w 151"/>
                <a:gd name="T27" fmla="*/ 0 h 156"/>
                <a:gd name="T28" fmla="*/ 96 w 151"/>
                <a:gd name="T29" fmla="*/ 7 h 156"/>
                <a:gd name="T30" fmla="*/ 116 w 151"/>
                <a:gd name="T31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1" h="156">
                  <a:moveTo>
                    <a:pt x="116" y="21"/>
                  </a:moveTo>
                  <a:cubicBezTo>
                    <a:pt x="116" y="21"/>
                    <a:pt x="128" y="33"/>
                    <a:pt x="134" y="43"/>
                  </a:cubicBezTo>
                  <a:cubicBezTo>
                    <a:pt x="139" y="53"/>
                    <a:pt x="151" y="69"/>
                    <a:pt x="147" y="91"/>
                  </a:cubicBezTo>
                  <a:cubicBezTo>
                    <a:pt x="142" y="113"/>
                    <a:pt x="135" y="128"/>
                    <a:pt x="118" y="140"/>
                  </a:cubicBezTo>
                  <a:cubicBezTo>
                    <a:pt x="112" y="144"/>
                    <a:pt x="91" y="153"/>
                    <a:pt x="80" y="154"/>
                  </a:cubicBezTo>
                  <a:cubicBezTo>
                    <a:pt x="69" y="156"/>
                    <a:pt x="61" y="155"/>
                    <a:pt x="47" y="149"/>
                  </a:cubicBezTo>
                  <a:cubicBezTo>
                    <a:pt x="32" y="143"/>
                    <a:pt x="29" y="139"/>
                    <a:pt x="21" y="132"/>
                  </a:cubicBezTo>
                  <a:cubicBezTo>
                    <a:pt x="13" y="125"/>
                    <a:pt x="8" y="117"/>
                    <a:pt x="4" y="106"/>
                  </a:cubicBezTo>
                  <a:cubicBezTo>
                    <a:pt x="0" y="96"/>
                    <a:pt x="0" y="93"/>
                    <a:pt x="0" y="93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37" y="66"/>
                    <a:pt x="46" y="54"/>
                  </a:cubicBezTo>
                  <a:cubicBezTo>
                    <a:pt x="56" y="42"/>
                    <a:pt x="67" y="27"/>
                    <a:pt x="67" y="27"/>
                  </a:cubicBezTo>
                  <a:cubicBezTo>
                    <a:pt x="70" y="23"/>
                    <a:pt x="77" y="2"/>
                    <a:pt x="77" y="2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0"/>
                    <a:pt x="89" y="4"/>
                    <a:pt x="96" y="7"/>
                  </a:cubicBezTo>
                  <a:cubicBezTo>
                    <a:pt x="103" y="11"/>
                    <a:pt x="116" y="21"/>
                    <a:pt x="116" y="2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" name="Freeform 153"/>
            <p:cNvSpPr/>
            <p:nvPr/>
          </p:nvSpPr>
          <p:spPr bwMode="auto">
            <a:xfrm>
              <a:off x="908050" y="1112838"/>
              <a:ext cx="568325" cy="598488"/>
            </a:xfrm>
            <a:custGeom>
              <a:avLst/>
              <a:gdLst>
                <a:gd name="T0" fmla="*/ 80 w 151"/>
                <a:gd name="T1" fmla="*/ 0 h 159"/>
                <a:gd name="T2" fmla="*/ 132 w 151"/>
                <a:gd name="T3" fmla="*/ 37 h 159"/>
                <a:gd name="T4" fmla="*/ 148 w 151"/>
                <a:gd name="T5" fmla="*/ 93 h 159"/>
                <a:gd name="T6" fmla="*/ 80 w 151"/>
                <a:gd name="T7" fmla="*/ 156 h 159"/>
                <a:gd name="T8" fmla="*/ 0 w 151"/>
                <a:gd name="T9" fmla="*/ 94 h 159"/>
                <a:gd name="T10" fmla="*/ 2 w 151"/>
                <a:gd name="T11" fmla="*/ 93 h 159"/>
                <a:gd name="T12" fmla="*/ 34 w 151"/>
                <a:gd name="T13" fmla="*/ 142 h 159"/>
                <a:gd name="T14" fmla="*/ 89 w 151"/>
                <a:gd name="T15" fmla="*/ 153 h 159"/>
                <a:gd name="T16" fmla="*/ 134 w 151"/>
                <a:gd name="T17" fmla="*/ 125 h 159"/>
                <a:gd name="T18" fmla="*/ 145 w 151"/>
                <a:gd name="T19" fmla="*/ 66 h 159"/>
                <a:gd name="T20" fmla="*/ 79 w 151"/>
                <a:gd name="T21" fmla="*/ 2 h 159"/>
                <a:gd name="T22" fmla="*/ 80 w 151"/>
                <a:gd name="T2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1" h="159">
                  <a:moveTo>
                    <a:pt x="80" y="0"/>
                  </a:moveTo>
                  <a:cubicBezTo>
                    <a:pt x="100" y="8"/>
                    <a:pt x="118" y="19"/>
                    <a:pt x="132" y="37"/>
                  </a:cubicBezTo>
                  <a:cubicBezTo>
                    <a:pt x="144" y="53"/>
                    <a:pt x="151" y="73"/>
                    <a:pt x="148" y="93"/>
                  </a:cubicBezTo>
                  <a:cubicBezTo>
                    <a:pt x="144" y="128"/>
                    <a:pt x="115" y="153"/>
                    <a:pt x="80" y="156"/>
                  </a:cubicBezTo>
                  <a:cubicBezTo>
                    <a:pt x="42" y="159"/>
                    <a:pt x="8" y="131"/>
                    <a:pt x="0" y="94"/>
                  </a:cubicBezTo>
                  <a:cubicBezTo>
                    <a:pt x="0" y="93"/>
                    <a:pt x="1" y="92"/>
                    <a:pt x="2" y="93"/>
                  </a:cubicBezTo>
                  <a:cubicBezTo>
                    <a:pt x="6" y="113"/>
                    <a:pt x="18" y="131"/>
                    <a:pt x="34" y="142"/>
                  </a:cubicBezTo>
                  <a:cubicBezTo>
                    <a:pt x="50" y="153"/>
                    <a:pt x="70" y="156"/>
                    <a:pt x="89" y="153"/>
                  </a:cubicBezTo>
                  <a:cubicBezTo>
                    <a:pt x="107" y="150"/>
                    <a:pt x="123" y="140"/>
                    <a:pt x="134" y="125"/>
                  </a:cubicBezTo>
                  <a:cubicBezTo>
                    <a:pt x="146" y="108"/>
                    <a:pt x="150" y="86"/>
                    <a:pt x="145" y="66"/>
                  </a:cubicBezTo>
                  <a:cubicBezTo>
                    <a:pt x="137" y="35"/>
                    <a:pt x="109" y="13"/>
                    <a:pt x="79" y="2"/>
                  </a:cubicBezTo>
                  <a:cubicBezTo>
                    <a:pt x="78" y="1"/>
                    <a:pt x="79" y="0"/>
                    <a:pt x="8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154"/>
            <p:cNvSpPr/>
            <p:nvPr/>
          </p:nvSpPr>
          <p:spPr bwMode="auto">
            <a:xfrm>
              <a:off x="908050" y="1112838"/>
              <a:ext cx="301625" cy="358775"/>
            </a:xfrm>
            <a:custGeom>
              <a:avLst/>
              <a:gdLst>
                <a:gd name="T0" fmla="*/ 80 w 80"/>
                <a:gd name="T1" fmla="*/ 1 h 95"/>
                <a:gd name="T2" fmla="*/ 69 w 80"/>
                <a:gd name="T3" fmla="*/ 27 h 95"/>
                <a:gd name="T4" fmla="*/ 50 w 80"/>
                <a:gd name="T5" fmla="*/ 53 h 95"/>
                <a:gd name="T6" fmla="*/ 29 w 80"/>
                <a:gd name="T7" fmla="*/ 74 h 95"/>
                <a:gd name="T8" fmla="*/ 2 w 80"/>
                <a:gd name="T9" fmla="*/ 94 h 95"/>
                <a:gd name="T10" fmla="*/ 1 w 80"/>
                <a:gd name="T11" fmla="*/ 92 h 95"/>
                <a:gd name="T12" fmla="*/ 26 w 80"/>
                <a:gd name="T13" fmla="*/ 74 h 95"/>
                <a:gd name="T14" fmla="*/ 50 w 80"/>
                <a:gd name="T15" fmla="*/ 51 h 95"/>
                <a:gd name="T16" fmla="*/ 67 w 80"/>
                <a:gd name="T17" fmla="*/ 28 h 95"/>
                <a:gd name="T18" fmla="*/ 78 w 80"/>
                <a:gd name="T19" fmla="*/ 1 h 95"/>
                <a:gd name="T20" fmla="*/ 80 w 80"/>
                <a:gd name="T21" fmla="*/ 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95">
                  <a:moveTo>
                    <a:pt x="80" y="1"/>
                  </a:moveTo>
                  <a:cubicBezTo>
                    <a:pt x="77" y="11"/>
                    <a:pt x="74" y="19"/>
                    <a:pt x="69" y="27"/>
                  </a:cubicBezTo>
                  <a:cubicBezTo>
                    <a:pt x="64" y="37"/>
                    <a:pt x="57" y="45"/>
                    <a:pt x="50" y="53"/>
                  </a:cubicBezTo>
                  <a:cubicBezTo>
                    <a:pt x="44" y="61"/>
                    <a:pt x="37" y="68"/>
                    <a:pt x="29" y="74"/>
                  </a:cubicBezTo>
                  <a:cubicBezTo>
                    <a:pt x="20" y="81"/>
                    <a:pt x="11" y="87"/>
                    <a:pt x="2" y="94"/>
                  </a:cubicBezTo>
                  <a:cubicBezTo>
                    <a:pt x="1" y="95"/>
                    <a:pt x="0" y="93"/>
                    <a:pt x="1" y="92"/>
                  </a:cubicBezTo>
                  <a:cubicBezTo>
                    <a:pt x="10" y="86"/>
                    <a:pt x="18" y="80"/>
                    <a:pt x="26" y="74"/>
                  </a:cubicBezTo>
                  <a:cubicBezTo>
                    <a:pt x="35" y="68"/>
                    <a:pt x="43" y="60"/>
                    <a:pt x="50" y="51"/>
                  </a:cubicBezTo>
                  <a:cubicBezTo>
                    <a:pt x="56" y="44"/>
                    <a:pt x="62" y="36"/>
                    <a:pt x="67" y="28"/>
                  </a:cubicBezTo>
                  <a:cubicBezTo>
                    <a:pt x="72" y="19"/>
                    <a:pt x="76" y="10"/>
                    <a:pt x="78" y="1"/>
                  </a:cubicBezTo>
                  <a:cubicBezTo>
                    <a:pt x="79" y="0"/>
                    <a:pt x="80" y="0"/>
                    <a:pt x="8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155"/>
            <p:cNvSpPr/>
            <p:nvPr/>
          </p:nvSpPr>
          <p:spPr bwMode="auto">
            <a:xfrm>
              <a:off x="1311275" y="1274763"/>
              <a:ext cx="60325" cy="68263"/>
            </a:xfrm>
            <a:custGeom>
              <a:avLst/>
              <a:gdLst>
                <a:gd name="T0" fmla="*/ 3 w 16"/>
                <a:gd name="T1" fmla="*/ 16 h 18"/>
                <a:gd name="T2" fmla="*/ 3 w 16"/>
                <a:gd name="T3" fmla="*/ 6 h 18"/>
                <a:gd name="T4" fmla="*/ 10 w 16"/>
                <a:gd name="T5" fmla="*/ 0 h 18"/>
                <a:gd name="T6" fmla="*/ 11 w 16"/>
                <a:gd name="T7" fmla="*/ 1 h 18"/>
                <a:gd name="T8" fmla="*/ 11 w 16"/>
                <a:gd name="T9" fmla="*/ 3 h 18"/>
                <a:gd name="T10" fmla="*/ 13 w 16"/>
                <a:gd name="T11" fmla="*/ 14 h 18"/>
                <a:gd name="T12" fmla="*/ 3 w 1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3" y="16"/>
                  </a:moveTo>
                  <a:cubicBezTo>
                    <a:pt x="0" y="13"/>
                    <a:pt x="0" y="9"/>
                    <a:pt x="3" y="6"/>
                  </a:cubicBezTo>
                  <a:cubicBezTo>
                    <a:pt x="6" y="4"/>
                    <a:pt x="10" y="4"/>
                    <a:pt x="10" y="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3"/>
                    <a:pt x="11" y="3"/>
                  </a:cubicBezTo>
                  <a:cubicBezTo>
                    <a:pt x="13" y="7"/>
                    <a:pt x="16" y="9"/>
                    <a:pt x="13" y="14"/>
                  </a:cubicBezTo>
                  <a:cubicBezTo>
                    <a:pt x="11" y="17"/>
                    <a:pt x="6" y="18"/>
                    <a:pt x="3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156"/>
            <p:cNvSpPr/>
            <p:nvPr/>
          </p:nvSpPr>
          <p:spPr bwMode="auto">
            <a:xfrm>
              <a:off x="1050925" y="1549400"/>
              <a:ext cx="71438" cy="60325"/>
            </a:xfrm>
            <a:custGeom>
              <a:avLst/>
              <a:gdLst>
                <a:gd name="T0" fmla="*/ 17 w 19"/>
                <a:gd name="T1" fmla="*/ 4 h 16"/>
                <a:gd name="T2" fmla="*/ 8 w 19"/>
                <a:gd name="T3" fmla="*/ 3 h 16"/>
                <a:gd name="T4" fmla="*/ 0 w 19"/>
                <a:gd name="T5" fmla="*/ 9 h 16"/>
                <a:gd name="T6" fmla="*/ 2 w 19"/>
                <a:gd name="T7" fmla="*/ 10 h 16"/>
                <a:gd name="T8" fmla="*/ 4 w 19"/>
                <a:gd name="T9" fmla="*/ 11 h 16"/>
                <a:gd name="T10" fmla="*/ 14 w 19"/>
                <a:gd name="T11" fmla="*/ 14 h 16"/>
                <a:gd name="T12" fmla="*/ 17 w 19"/>
                <a:gd name="T13" fmla="*/ 5 h 16"/>
                <a:gd name="T14" fmla="*/ 17 w 19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6">
                  <a:moveTo>
                    <a:pt x="17" y="4"/>
                  </a:moveTo>
                  <a:cubicBezTo>
                    <a:pt x="15" y="1"/>
                    <a:pt x="11" y="0"/>
                    <a:pt x="8" y="3"/>
                  </a:cubicBezTo>
                  <a:cubicBezTo>
                    <a:pt x="5" y="5"/>
                    <a:pt x="5" y="10"/>
                    <a:pt x="0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3" y="10"/>
                    <a:pt x="4" y="11"/>
                  </a:cubicBezTo>
                  <a:cubicBezTo>
                    <a:pt x="7" y="13"/>
                    <a:pt x="9" y="16"/>
                    <a:pt x="14" y="14"/>
                  </a:cubicBezTo>
                  <a:cubicBezTo>
                    <a:pt x="17" y="12"/>
                    <a:pt x="19" y="8"/>
                    <a:pt x="17" y="5"/>
                  </a:cubicBezTo>
                  <a:lnTo>
                    <a:pt x="17" y="4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157"/>
            <p:cNvSpPr/>
            <p:nvPr/>
          </p:nvSpPr>
          <p:spPr bwMode="auto">
            <a:xfrm>
              <a:off x="1265238" y="1485900"/>
              <a:ext cx="26988" cy="15875"/>
            </a:xfrm>
            <a:custGeom>
              <a:avLst/>
              <a:gdLst>
                <a:gd name="T0" fmla="*/ 6 w 7"/>
                <a:gd name="T1" fmla="*/ 3 h 4"/>
                <a:gd name="T2" fmla="*/ 4 w 7"/>
                <a:gd name="T3" fmla="*/ 2 h 4"/>
                <a:gd name="T4" fmla="*/ 2 w 7"/>
                <a:gd name="T5" fmla="*/ 4 h 4"/>
                <a:gd name="T6" fmla="*/ 0 w 7"/>
                <a:gd name="T7" fmla="*/ 2 h 4"/>
                <a:gd name="T8" fmla="*/ 3 w 7"/>
                <a:gd name="T9" fmla="*/ 0 h 4"/>
                <a:gd name="T10" fmla="*/ 7 w 7"/>
                <a:gd name="T11" fmla="*/ 1 h 4"/>
                <a:gd name="T12" fmla="*/ 6 w 7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4">
                  <a:moveTo>
                    <a:pt x="6" y="3"/>
                  </a:moveTo>
                  <a:cubicBezTo>
                    <a:pt x="5" y="2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5" y="0"/>
                    <a:pt x="5" y="1"/>
                    <a:pt x="7" y="1"/>
                  </a:cubicBezTo>
                  <a:cubicBezTo>
                    <a:pt x="7" y="2"/>
                    <a:pt x="7" y="3"/>
                    <a:pt x="6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158"/>
            <p:cNvSpPr/>
            <p:nvPr/>
          </p:nvSpPr>
          <p:spPr bwMode="auto">
            <a:xfrm>
              <a:off x="1333500" y="1562100"/>
              <a:ext cx="33338" cy="36513"/>
            </a:xfrm>
            <a:custGeom>
              <a:avLst/>
              <a:gdLst>
                <a:gd name="T0" fmla="*/ 8 w 9"/>
                <a:gd name="T1" fmla="*/ 1 h 10"/>
                <a:gd name="T2" fmla="*/ 1 w 9"/>
                <a:gd name="T3" fmla="*/ 9 h 10"/>
                <a:gd name="T4" fmla="*/ 1 w 9"/>
                <a:gd name="T5" fmla="*/ 8 h 10"/>
                <a:gd name="T6" fmla="*/ 6 w 9"/>
                <a:gd name="T7" fmla="*/ 2 h 10"/>
                <a:gd name="T8" fmla="*/ 8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8" y="1"/>
                  </a:moveTo>
                  <a:cubicBezTo>
                    <a:pt x="9" y="5"/>
                    <a:pt x="4" y="8"/>
                    <a:pt x="1" y="9"/>
                  </a:cubicBezTo>
                  <a:cubicBezTo>
                    <a:pt x="0" y="10"/>
                    <a:pt x="0" y="8"/>
                    <a:pt x="1" y="8"/>
                  </a:cubicBezTo>
                  <a:cubicBezTo>
                    <a:pt x="3" y="7"/>
                    <a:pt x="7" y="5"/>
                    <a:pt x="6" y="2"/>
                  </a:cubicBezTo>
                  <a:cubicBezTo>
                    <a:pt x="6" y="1"/>
                    <a:pt x="8" y="0"/>
                    <a:pt x="8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159"/>
            <p:cNvSpPr/>
            <p:nvPr/>
          </p:nvSpPr>
          <p:spPr bwMode="auto">
            <a:xfrm>
              <a:off x="987425" y="1489075"/>
              <a:ext cx="30163" cy="30163"/>
            </a:xfrm>
            <a:custGeom>
              <a:avLst/>
              <a:gdLst>
                <a:gd name="T0" fmla="*/ 7 w 8"/>
                <a:gd name="T1" fmla="*/ 2 h 8"/>
                <a:gd name="T2" fmla="*/ 2 w 8"/>
                <a:gd name="T3" fmla="*/ 7 h 8"/>
                <a:gd name="T4" fmla="*/ 0 w 8"/>
                <a:gd name="T5" fmla="*/ 6 h 8"/>
                <a:gd name="T6" fmla="*/ 6 w 8"/>
                <a:gd name="T7" fmla="*/ 1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5" y="3"/>
                    <a:pt x="3" y="5"/>
                    <a:pt x="2" y="7"/>
                  </a:cubicBezTo>
                  <a:cubicBezTo>
                    <a:pt x="1" y="8"/>
                    <a:pt x="0" y="7"/>
                    <a:pt x="0" y="6"/>
                  </a:cubicBezTo>
                  <a:cubicBezTo>
                    <a:pt x="1" y="3"/>
                    <a:pt x="4" y="2"/>
                    <a:pt x="6" y="1"/>
                  </a:cubicBezTo>
                  <a:cubicBezTo>
                    <a:pt x="7" y="0"/>
                    <a:pt x="8" y="1"/>
                    <a:pt x="7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160"/>
            <p:cNvSpPr/>
            <p:nvPr/>
          </p:nvSpPr>
          <p:spPr bwMode="auto">
            <a:xfrm>
              <a:off x="1254125" y="1211263"/>
              <a:ext cx="30163" cy="30163"/>
            </a:xfrm>
            <a:custGeom>
              <a:avLst/>
              <a:gdLst>
                <a:gd name="T0" fmla="*/ 7 w 8"/>
                <a:gd name="T1" fmla="*/ 2 h 8"/>
                <a:gd name="T2" fmla="*/ 2 w 8"/>
                <a:gd name="T3" fmla="*/ 8 h 8"/>
                <a:gd name="T4" fmla="*/ 1 w 8"/>
                <a:gd name="T5" fmla="*/ 7 h 8"/>
                <a:gd name="T6" fmla="*/ 6 w 8"/>
                <a:gd name="T7" fmla="*/ 1 h 8"/>
                <a:gd name="T8" fmla="*/ 7 w 8"/>
                <a:gd name="T9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2"/>
                  </a:moveTo>
                  <a:cubicBezTo>
                    <a:pt x="5" y="3"/>
                    <a:pt x="3" y="6"/>
                    <a:pt x="2" y="8"/>
                  </a:cubicBezTo>
                  <a:cubicBezTo>
                    <a:pt x="2" y="8"/>
                    <a:pt x="0" y="8"/>
                    <a:pt x="1" y="7"/>
                  </a:cubicBezTo>
                  <a:cubicBezTo>
                    <a:pt x="2" y="4"/>
                    <a:pt x="4" y="2"/>
                    <a:pt x="6" y="1"/>
                  </a:cubicBezTo>
                  <a:cubicBezTo>
                    <a:pt x="7" y="0"/>
                    <a:pt x="8" y="1"/>
                    <a:pt x="7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161"/>
            <p:cNvSpPr/>
            <p:nvPr/>
          </p:nvSpPr>
          <p:spPr bwMode="auto">
            <a:xfrm>
              <a:off x="957263" y="1090613"/>
              <a:ext cx="271463" cy="323850"/>
            </a:xfrm>
            <a:custGeom>
              <a:avLst/>
              <a:gdLst>
                <a:gd name="T0" fmla="*/ 72 w 72"/>
                <a:gd name="T1" fmla="*/ 1 h 86"/>
                <a:gd name="T2" fmla="*/ 69 w 72"/>
                <a:gd name="T3" fmla="*/ 14 h 86"/>
                <a:gd name="T4" fmla="*/ 63 w 72"/>
                <a:gd name="T5" fmla="*/ 27 h 86"/>
                <a:gd name="T6" fmla="*/ 49 w 72"/>
                <a:gd name="T7" fmla="*/ 50 h 86"/>
                <a:gd name="T8" fmla="*/ 31 w 72"/>
                <a:gd name="T9" fmla="*/ 68 h 86"/>
                <a:gd name="T10" fmla="*/ 21 w 72"/>
                <a:gd name="T11" fmla="*/ 76 h 86"/>
                <a:gd name="T12" fmla="*/ 9 w 72"/>
                <a:gd name="T13" fmla="*/ 84 h 86"/>
                <a:gd name="T14" fmla="*/ 0 w 72"/>
                <a:gd name="T15" fmla="*/ 86 h 86"/>
                <a:gd name="T16" fmla="*/ 0 w 72"/>
                <a:gd name="T17" fmla="*/ 85 h 86"/>
                <a:gd name="T18" fmla="*/ 25 w 72"/>
                <a:gd name="T19" fmla="*/ 73 h 86"/>
                <a:gd name="T20" fmla="*/ 44 w 72"/>
                <a:gd name="T21" fmla="*/ 54 h 86"/>
                <a:gd name="T22" fmla="*/ 60 w 72"/>
                <a:gd name="T23" fmla="*/ 32 h 86"/>
                <a:gd name="T24" fmla="*/ 66 w 72"/>
                <a:gd name="T25" fmla="*/ 20 h 86"/>
                <a:gd name="T26" fmla="*/ 69 w 72"/>
                <a:gd name="T27" fmla="*/ 13 h 86"/>
                <a:gd name="T28" fmla="*/ 70 w 72"/>
                <a:gd name="T29" fmla="*/ 5 h 86"/>
                <a:gd name="T30" fmla="*/ 71 w 72"/>
                <a:gd name="T31" fmla="*/ 1 h 86"/>
                <a:gd name="T32" fmla="*/ 72 w 72"/>
                <a:gd name="T33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86">
                  <a:moveTo>
                    <a:pt x="72" y="1"/>
                  </a:moveTo>
                  <a:cubicBezTo>
                    <a:pt x="70" y="5"/>
                    <a:pt x="70" y="10"/>
                    <a:pt x="69" y="14"/>
                  </a:cubicBezTo>
                  <a:cubicBezTo>
                    <a:pt x="68" y="19"/>
                    <a:pt x="65" y="23"/>
                    <a:pt x="63" y="27"/>
                  </a:cubicBezTo>
                  <a:cubicBezTo>
                    <a:pt x="59" y="35"/>
                    <a:pt x="54" y="43"/>
                    <a:pt x="49" y="50"/>
                  </a:cubicBezTo>
                  <a:cubicBezTo>
                    <a:pt x="44" y="56"/>
                    <a:pt x="38" y="63"/>
                    <a:pt x="31" y="68"/>
                  </a:cubicBezTo>
                  <a:cubicBezTo>
                    <a:pt x="28" y="71"/>
                    <a:pt x="24" y="74"/>
                    <a:pt x="21" y="76"/>
                  </a:cubicBezTo>
                  <a:cubicBezTo>
                    <a:pt x="17" y="79"/>
                    <a:pt x="13" y="82"/>
                    <a:pt x="9" y="84"/>
                  </a:cubicBezTo>
                  <a:cubicBezTo>
                    <a:pt x="6" y="85"/>
                    <a:pt x="3" y="86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cubicBezTo>
                    <a:pt x="9" y="84"/>
                    <a:pt x="17" y="78"/>
                    <a:pt x="25" y="73"/>
                  </a:cubicBezTo>
                  <a:cubicBezTo>
                    <a:pt x="32" y="67"/>
                    <a:pt x="39" y="61"/>
                    <a:pt x="44" y="54"/>
                  </a:cubicBezTo>
                  <a:cubicBezTo>
                    <a:pt x="50" y="47"/>
                    <a:pt x="55" y="40"/>
                    <a:pt x="60" y="32"/>
                  </a:cubicBezTo>
                  <a:cubicBezTo>
                    <a:pt x="62" y="28"/>
                    <a:pt x="64" y="24"/>
                    <a:pt x="66" y="20"/>
                  </a:cubicBezTo>
                  <a:cubicBezTo>
                    <a:pt x="67" y="17"/>
                    <a:pt x="68" y="15"/>
                    <a:pt x="69" y="13"/>
                  </a:cubicBezTo>
                  <a:cubicBezTo>
                    <a:pt x="70" y="10"/>
                    <a:pt x="70" y="8"/>
                    <a:pt x="70" y="5"/>
                  </a:cubicBezTo>
                  <a:cubicBezTo>
                    <a:pt x="70" y="3"/>
                    <a:pt x="71" y="2"/>
                    <a:pt x="71" y="1"/>
                  </a:cubicBezTo>
                  <a:cubicBezTo>
                    <a:pt x="71" y="0"/>
                    <a:pt x="72" y="0"/>
                    <a:pt x="7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21" name="Freeform 163"/>
            <p:cNvSpPr/>
            <p:nvPr/>
          </p:nvSpPr>
          <p:spPr bwMode="auto">
            <a:xfrm>
              <a:off x="495300" y="895350"/>
              <a:ext cx="989013" cy="541338"/>
            </a:xfrm>
            <a:custGeom>
              <a:avLst/>
              <a:gdLst>
                <a:gd name="T0" fmla="*/ 260 w 263"/>
                <a:gd name="T1" fmla="*/ 123 h 144"/>
                <a:gd name="T2" fmla="*/ 262 w 263"/>
                <a:gd name="T3" fmla="*/ 92 h 144"/>
                <a:gd name="T4" fmla="*/ 258 w 263"/>
                <a:gd name="T5" fmla="*/ 63 h 144"/>
                <a:gd name="T6" fmla="*/ 231 w 263"/>
                <a:gd name="T7" fmla="*/ 24 h 144"/>
                <a:gd name="T8" fmla="*/ 127 w 263"/>
                <a:gd name="T9" fmla="*/ 6 h 144"/>
                <a:gd name="T10" fmla="*/ 78 w 263"/>
                <a:gd name="T11" fmla="*/ 30 h 144"/>
                <a:gd name="T12" fmla="*/ 62 w 263"/>
                <a:gd name="T13" fmla="*/ 52 h 144"/>
                <a:gd name="T14" fmla="*/ 54 w 263"/>
                <a:gd name="T15" fmla="*/ 70 h 144"/>
                <a:gd name="T16" fmla="*/ 43 w 263"/>
                <a:gd name="T17" fmla="*/ 99 h 144"/>
                <a:gd name="T18" fmla="*/ 27 w 263"/>
                <a:gd name="T19" fmla="*/ 129 h 144"/>
                <a:gd name="T20" fmla="*/ 1 w 263"/>
                <a:gd name="T21" fmla="*/ 142 h 144"/>
                <a:gd name="T22" fmla="*/ 1 w 263"/>
                <a:gd name="T23" fmla="*/ 141 h 144"/>
                <a:gd name="T24" fmla="*/ 25 w 263"/>
                <a:gd name="T25" fmla="*/ 130 h 144"/>
                <a:gd name="T26" fmla="*/ 42 w 263"/>
                <a:gd name="T27" fmla="*/ 99 h 144"/>
                <a:gd name="T28" fmla="*/ 53 w 263"/>
                <a:gd name="T29" fmla="*/ 70 h 144"/>
                <a:gd name="T30" fmla="*/ 61 w 263"/>
                <a:gd name="T31" fmla="*/ 53 h 144"/>
                <a:gd name="T32" fmla="*/ 76 w 263"/>
                <a:gd name="T33" fmla="*/ 31 h 144"/>
                <a:gd name="T34" fmla="*/ 122 w 263"/>
                <a:gd name="T35" fmla="*/ 7 h 144"/>
                <a:gd name="T36" fmla="*/ 178 w 263"/>
                <a:gd name="T37" fmla="*/ 3 h 144"/>
                <a:gd name="T38" fmla="*/ 226 w 263"/>
                <a:gd name="T39" fmla="*/ 19 h 144"/>
                <a:gd name="T40" fmla="*/ 255 w 263"/>
                <a:gd name="T41" fmla="*/ 53 h 144"/>
                <a:gd name="T42" fmla="*/ 262 w 263"/>
                <a:gd name="T43" fmla="*/ 84 h 144"/>
                <a:gd name="T44" fmla="*/ 260 w 263"/>
                <a:gd name="T45" fmla="*/ 123 h 144"/>
                <a:gd name="T46" fmla="*/ 260 w 263"/>
                <a:gd name="T47" fmla="*/ 12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3" h="144">
                  <a:moveTo>
                    <a:pt x="260" y="123"/>
                  </a:moveTo>
                  <a:cubicBezTo>
                    <a:pt x="261" y="113"/>
                    <a:pt x="262" y="102"/>
                    <a:pt x="262" y="92"/>
                  </a:cubicBezTo>
                  <a:cubicBezTo>
                    <a:pt x="262" y="82"/>
                    <a:pt x="261" y="72"/>
                    <a:pt x="258" y="63"/>
                  </a:cubicBezTo>
                  <a:cubicBezTo>
                    <a:pt x="253" y="47"/>
                    <a:pt x="244" y="34"/>
                    <a:pt x="231" y="24"/>
                  </a:cubicBezTo>
                  <a:cubicBezTo>
                    <a:pt x="203" y="1"/>
                    <a:pt x="162" y="0"/>
                    <a:pt x="127" y="6"/>
                  </a:cubicBezTo>
                  <a:cubicBezTo>
                    <a:pt x="109" y="10"/>
                    <a:pt x="92" y="17"/>
                    <a:pt x="78" y="30"/>
                  </a:cubicBezTo>
                  <a:cubicBezTo>
                    <a:pt x="72" y="36"/>
                    <a:pt x="67" y="44"/>
                    <a:pt x="62" y="52"/>
                  </a:cubicBezTo>
                  <a:cubicBezTo>
                    <a:pt x="59" y="57"/>
                    <a:pt x="56" y="63"/>
                    <a:pt x="54" y="70"/>
                  </a:cubicBezTo>
                  <a:cubicBezTo>
                    <a:pt x="50" y="80"/>
                    <a:pt x="47" y="89"/>
                    <a:pt x="43" y="99"/>
                  </a:cubicBezTo>
                  <a:cubicBezTo>
                    <a:pt x="39" y="110"/>
                    <a:pt x="34" y="120"/>
                    <a:pt x="27" y="129"/>
                  </a:cubicBezTo>
                  <a:cubicBezTo>
                    <a:pt x="20" y="137"/>
                    <a:pt x="11" y="144"/>
                    <a:pt x="1" y="142"/>
                  </a:cubicBezTo>
                  <a:cubicBezTo>
                    <a:pt x="0" y="142"/>
                    <a:pt x="0" y="141"/>
                    <a:pt x="1" y="141"/>
                  </a:cubicBezTo>
                  <a:cubicBezTo>
                    <a:pt x="11" y="143"/>
                    <a:pt x="19" y="137"/>
                    <a:pt x="25" y="130"/>
                  </a:cubicBezTo>
                  <a:cubicBezTo>
                    <a:pt x="33" y="121"/>
                    <a:pt x="38" y="110"/>
                    <a:pt x="42" y="99"/>
                  </a:cubicBezTo>
                  <a:cubicBezTo>
                    <a:pt x="46" y="89"/>
                    <a:pt x="50" y="80"/>
                    <a:pt x="53" y="70"/>
                  </a:cubicBezTo>
                  <a:cubicBezTo>
                    <a:pt x="55" y="64"/>
                    <a:pt x="58" y="58"/>
                    <a:pt x="61" y="53"/>
                  </a:cubicBezTo>
                  <a:cubicBezTo>
                    <a:pt x="65" y="45"/>
                    <a:pt x="70" y="38"/>
                    <a:pt x="76" y="31"/>
                  </a:cubicBezTo>
                  <a:cubicBezTo>
                    <a:pt x="88" y="19"/>
                    <a:pt x="105" y="11"/>
                    <a:pt x="122" y="7"/>
                  </a:cubicBezTo>
                  <a:cubicBezTo>
                    <a:pt x="140" y="3"/>
                    <a:pt x="159" y="1"/>
                    <a:pt x="178" y="3"/>
                  </a:cubicBezTo>
                  <a:cubicBezTo>
                    <a:pt x="195" y="5"/>
                    <a:pt x="211" y="10"/>
                    <a:pt x="226" y="19"/>
                  </a:cubicBezTo>
                  <a:cubicBezTo>
                    <a:pt x="238" y="28"/>
                    <a:pt x="249" y="40"/>
                    <a:pt x="255" y="53"/>
                  </a:cubicBezTo>
                  <a:cubicBezTo>
                    <a:pt x="259" y="63"/>
                    <a:pt x="262" y="74"/>
                    <a:pt x="262" y="84"/>
                  </a:cubicBezTo>
                  <a:cubicBezTo>
                    <a:pt x="263" y="97"/>
                    <a:pt x="262" y="110"/>
                    <a:pt x="260" y="123"/>
                  </a:cubicBezTo>
                  <a:cubicBezTo>
                    <a:pt x="260" y="123"/>
                    <a:pt x="260" y="123"/>
                    <a:pt x="260" y="12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22" name="Freeform 164"/>
            <p:cNvSpPr/>
            <p:nvPr/>
          </p:nvSpPr>
          <p:spPr bwMode="auto">
            <a:xfrm>
              <a:off x="525463" y="1430338"/>
              <a:ext cx="654050" cy="296863"/>
            </a:xfrm>
            <a:custGeom>
              <a:avLst/>
              <a:gdLst>
                <a:gd name="T0" fmla="*/ 174 w 174"/>
                <a:gd name="T1" fmla="*/ 63 h 79"/>
                <a:gd name="T2" fmla="*/ 162 w 174"/>
                <a:gd name="T3" fmla="*/ 70 h 79"/>
                <a:gd name="T4" fmla="*/ 149 w 174"/>
                <a:gd name="T5" fmla="*/ 75 h 79"/>
                <a:gd name="T6" fmla="*/ 120 w 174"/>
                <a:gd name="T7" fmla="*/ 79 h 79"/>
                <a:gd name="T8" fmla="*/ 92 w 174"/>
                <a:gd name="T9" fmla="*/ 74 h 79"/>
                <a:gd name="T10" fmla="*/ 65 w 174"/>
                <a:gd name="T11" fmla="*/ 63 h 79"/>
                <a:gd name="T12" fmla="*/ 29 w 174"/>
                <a:gd name="T13" fmla="*/ 34 h 79"/>
                <a:gd name="T14" fmla="*/ 0 w 174"/>
                <a:gd name="T15" fmla="*/ 0 h 79"/>
                <a:gd name="T16" fmla="*/ 1 w 174"/>
                <a:gd name="T17" fmla="*/ 0 h 79"/>
                <a:gd name="T18" fmla="*/ 18 w 174"/>
                <a:gd name="T19" fmla="*/ 19 h 79"/>
                <a:gd name="T20" fmla="*/ 26 w 174"/>
                <a:gd name="T21" fmla="*/ 29 h 79"/>
                <a:gd name="T22" fmla="*/ 35 w 174"/>
                <a:gd name="T23" fmla="*/ 39 h 79"/>
                <a:gd name="T24" fmla="*/ 56 w 174"/>
                <a:gd name="T25" fmla="*/ 57 h 79"/>
                <a:gd name="T26" fmla="*/ 82 w 174"/>
                <a:gd name="T27" fmla="*/ 70 h 79"/>
                <a:gd name="T28" fmla="*/ 105 w 174"/>
                <a:gd name="T29" fmla="*/ 76 h 79"/>
                <a:gd name="T30" fmla="*/ 129 w 174"/>
                <a:gd name="T31" fmla="*/ 78 h 79"/>
                <a:gd name="T32" fmla="*/ 153 w 174"/>
                <a:gd name="T33" fmla="*/ 73 h 79"/>
                <a:gd name="T34" fmla="*/ 173 w 174"/>
                <a:gd name="T35" fmla="*/ 62 h 79"/>
                <a:gd name="T36" fmla="*/ 174 w 174"/>
                <a:gd name="T37" fmla="*/ 6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4" h="79">
                  <a:moveTo>
                    <a:pt x="174" y="63"/>
                  </a:moveTo>
                  <a:cubicBezTo>
                    <a:pt x="170" y="65"/>
                    <a:pt x="166" y="68"/>
                    <a:pt x="162" y="70"/>
                  </a:cubicBezTo>
                  <a:cubicBezTo>
                    <a:pt x="157" y="73"/>
                    <a:pt x="153" y="74"/>
                    <a:pt x="149" y="75"/>
                  </a:cubicBezTo>
                  <a:cubicBezTo>
                    <a:pt x="140" y="77"/>
                    <a:pt x="130" y="79"/>
                    <a:pt x="120" y="79"/>
                  </a:cubicBezTo>
                  <a:cubicBezTo>
                    <a:pt x="111" y="78"/>
                    <a:pt x="101" y="77"/>
                    <a:pt x="92" y="74"/>
                  </a:cubicBezTo>
                  <a:cubicBezTo>
                    <a:pt x="83" y="71"/>
                    <a:pt x="74" y="67"/>
                    <a:pt x="65" y="63"/>
                  </a:cubicBezTo>
                  <a:cubicBezTo>
                    <a:pt x="52" y="56"/>
                    <a:pt x="40" y="45"/>
                    <a:pt x="29" y="34"/>
                  </a:cubicBezTo>
                  <a:cubicBezTo>
                    <a:pt x="19" y="23"/>
                    <a:pt x="12" y="1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5"/>
                    <a:pt x="13" y="12"/>
                    <a:pt x="18" y="19"/>
                  </a:cubicBezTo>
                  <a:cubicBezTo>
                    <a:pt x="20" y="23"/>
                    <a:pt x="23" y="26"/>
                    <a:pt x="26" y="29"/>
                  </a:cubicBezTo>
                  <a:cubicBezTo>
                    <a:pt x="29" y="33"/>
                    <a:pt x="32" y="36"/>
                    <a:pt x="35" y="39"/>
                  </a:cubicBezTo>
                  <a:cubicBezTo>
                    <a:pt x="42" y="45"/>
                    <a:pt x="49" y="52"/>
                    <a:pt x="56" y="57"/>
                  </a:cubicBezTo>
                  <a:cubicBezTo>
                    <a:pt x="64" y="62"/>
                    <a:pt x="73" y="66"/>
                    <a:pt x="82" y="70"/>
                  </a:cubicBezTo>
                  <a:cubicBezTo>
                    <a:pt x="90" y="73"/>
                    <a:pt x="97" y="75"/>
                    <a:pt x="105" y="76"/>
                  </a:cubicBezTo>
                  <a:cubicBezTo>
                    <a:pt x="113" y="78"/>
                    <a:pt x="121" y="78"/>
                    <a:pt x="129" y="78"/>
                  </a:cubicBezTo>
                  <a:cubicBezTo>
                    <a:pt x="137" y="77"/>
                    <a:pt x="145" y="75"/>
                    <a:pt x="153" y="73"/>
                  </a:cubicBezTo>
                  <a:cubicBezTo>
                    <a:pt x="160" y="71"/>
                    <a:pt x="167" y="66"/>
                    <a:pt x="173" y="62"/>
                  </a:cubicBezTo>
                  <a:cubicBezTo>
                    <a:pt x="174" y="62"/>
                    <a:pt x="174" y="63"/>
                    <a:pt x="174" y="6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23" name="Freeform 165"/>
            <p:cNvSpPr/>
            <p:nvPr/>
          </p:nvSpPr>
          <p:spPr bwMode="auto">
            <a:xfrm>
              <a:off x="1209675" y="1692275"/>
              <a:ext cx="263525" cy="101600"/>
            </a:xfrm>
            <a:custGeom>
              <a:avLst/>
              <a:gdLst>
                <a:gd name="T0" fmla="*/ 1 w 70"/>
                <a:gd name="T1" fmla="*/ 2 h 27"/>
                <a:gd name="T2" fmla="*/ 15 w 70"/>
                <a:gd name="T3" fmla="*/ 6 h 27"/>
                <a:gd name="T4" fmla="*/ 33 w 70"/>
                <a:gd name="T5" fmla="*/ 12 h 27"/>
                <a:gd name="T6" fmla="*/ 68 w 70"/>
                <a:gd name="T7" fmla="*/ 27 h 27"/>
                <a:gd name="T8" fmla="*/ 69 w 70"/>
                <a:gd name="T9" fmla="*/ 25 h 27"/>
                <a:gd name="T10" fmla="*/ 35 w 70"/>
                <a:gd name="T11" fmla="*/ 11 h 27"/>
                <a:gd name="T12" fmla="*/ 18 w 70"/>
                <a:gd name="T13" fmla="*/ 5 h 27"/>
                <a:gd name="T14" fmla="*/ 2 w 70"/>
                <a:gd name="T15" fmla="*/ 0 h 27"/>
                <a:gd name="T16" fmla="*/ 1 w 70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27">
                  <a:moveTo>
                    <a:pt x="1" y="2"/>
                  </a:moveTo>
                  <a:cubicBezTo>
                    <a:pt x="5" y="4"/>
                    <a:pt x="10" y="4"/>
                    <a:pt x="15" y="6"/>
                  </a:cubicBezTo>
                  <a:cubicBezTo>
                    <a:pt x="21" y="7"/>
                    <a:pt x="27" y="10"/>
                    <a:pt x="33" y="12"/>
                  </a:cubicBezTo>
                  <a:cubicBezTo>
                    <a:pt x="45" y="17"/>
                    <a:pt x="56" y="23"/>
                    <a:pt x="68" y="27"/>
                  </a:cubicBezTo>
                  <a:cubicBezTo>
                    <a:pt x="69" y="27"/>
                    <a:pt x="70" y="26"/>
                    <a:pt x="69" y="25"/>
                  </a:cubicBezTo>
                  <a:cubicBezTo>
                    <a:pt x="57" y="22"/>
                    <a:pt x="47" y="16"/>
                    <a:pt x="35" y="11"/>
                  </a:cubicBezTo>
                  <a:cubicBezTo>
                    <a:pt x="29" y="9"/>
                    <a:pt x="24" y="6"/>
                    <a:pt x="18" y="5"/>
                  </a:cubicBezTo>
                  <a:cubicBezTo>
                    <a:pt x="13" y="3"/>
                    <a:pt x="7" y="3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24" name="Freeform 166"/>
            <p:cNvSpPr/>
            <p:nvPr/>
          </p:nvSpPr>
          <p:spPr bwMode="auto">
            <a:xfrm>
              <a:off x="1408113" y="1787525"/>
              <a:ext cx="65088" cy="138113"/>
            </a:xfrm>
            <a:custGeom>
              <a:avLst/>
              <a:gdLst>
                <a:gd name="T0" fmla="*/ 15 w 17"/>
                <a:gd name="T1" fmla="*/ 1 h 37"/>
                <a:gd name="T2" fmla="*/ 6 w 17"/>
                <a:gd name="T3" fmla="*/ 22 h 37"/>
                <a:gd name="T4" fmla="*/ 2 w 17"/>
                <a:gd name="T5" fmla="*/ 30 h 37"/>
                <a:gd name="T6" fmla="*/ 0 w 17"/>
                <a:gd name="T7" fmla="*/ 36 h 37"/>
                <a:gd name="T8" fmla="*/ 1 w 17"/>
                <a:gd name="T9" fmla="*/ 36 h 37"/>
                <a:gd name="T10" fmla="*/ 2 w 17"/>
                <a:gd name="T11" fmla="*/ 34 h 37"/>
                <a:gd name="T12" fmla="*/ 4 w 17"/>
                <a:gd name="T13" fmla="*/ 30 h 37"/>
                <a:gd name="T14" fmla="*/ 9 w 17"/>
                <a:gd name="T15" fmla="*/ 20 h 37"/>
                <a:gd name="T16" fmla="*/ 16 w 17"/>
                <a:gd name="T17" fmla="*/ 1 h 37"/>
                <a:gd name="T18" fmla="*/ 15 w 17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37">
                  <a:moveTo>
                    <a:pt x="15" y="1"/>
                  </a:moveTo>
                  <a:cubicBezTo>
                    <a:pt x="12" y="8"/>
                    <a:pt x="10" y="15"/>
                    <a:pt x="6" y="22"/>
                  </a:cubicBezTo>
                  <a:cubicBezTo>
                    <a:pt x="5" y="24"/>
                    <a:pt x="3" y="27"/>
                    <a:pt x="2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0" y="37"/>
                    <a:pt x="1" y="37"/>
                    <a:pt x="1" y="36"/>
                  </a:cubicBezTo>
                  <a:cubicBezTo>
                    <a:pt x="1" y="35"/>
                    <a:pt x="2" y="34"/>
                    <a:pt x="2" y="34"/>
                  </a:cubicBezTo>
                  <a:cubicBezTo>
                    <a:pt x="3" y="32"/>
                    <a:pt x="4" y="31"/>
                    <a:pt x="4" y="30"/>
                  </a:cubicBezTo>
                  <a:cubicBezTo>
                    <a:pt x="6" y="26"/>
                    <a:pt x="7" y="23"/>
                    <a:pt x="9" y="20"/>
                  </a:cubicBezTo>
                  <a:cubicBezTo>
                    <a:pt x="12" y="14"/>
                    <a:pt x="14" y="8"/>
                    <a:pt x="16" y="1"/>
                  </a:cubicBezTo>
                  <a:cubicBezTo>
                    <a:pt x="17" y="0"/>
                    <a:pt x="15" y="0"/>
                    <a:pt x="15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25" name="Freeform 167"/>
            <p:cNvSpPr/>
            <p:nvPr/>
          </p:nvSpPr>
          <p:spPr bwMode="auto">
            <a:xfrm>
              <a:off x="1325563" y="1889125"/>
              <a:ext cx="87313" cy="36513"/>
            </a:xfrm>
            <a:custGeom>
              <a:avLst/>
              <a:gdLst>
                <a:gd name="T0" fmla="*/ 1 w 23"/>
                <a:gd name="T1" fmla="*/ 2 h 10"/>
                <a:gd name="T2" fmla="*/ 12 w 23"/>
                <a:gd name="T3" fmla="*/ 6 h 10"/>
                <a:gd name="T4" fmla="*/ 22 w 23"/>
                <a:gd name="T5" fmla="*/ 10 h 10"/>
                <a:gd name="T6" fmla="*/ 22 w 23"/>
                <a:gd name="T7" fmla="*/ 8 h 10"/>
                <a:gd name="T8" fmla="*/ 11 w 23"/>
                <a:gd name="T9" fmla="*/ 3 h 10"/>
                <a:gd name="T10" fmla="*/ 2 w 23"/>
                <a:gd name="T11" fmla="*/ 0 h 10"/>
                <a:gd name="T12" fmla="*/ 1 w 2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0">
                  <a:moveTo>
                    <a:pt x="1" y="2"/>
                  </a:moveTo>
                  <a:cubicBezTo>
                    <a:pt x="5" y="3"/>
                    <a:pt x="8" y="4"/>
                    <a:pt x="12" y="6"/>
                  </a:cubicBezTo>
                  <a:cubicBezTo>
                    <a:pt x="15" y="7"/>
                    <a:pt x="18" y="8"/>
                    <a:pt x="22" y="10"/>
                  </a:cubicBezTo>
                  <a:cubicBezTo>
                    <a:pt x="23" y="10"/>
                    <a:pt x="23" y="9"/>
                    <a:pt x="22" y="8"/>
                  </a:cubicBezTo>
                  <a:cubicBezTo>
                    <a:pt x="19" y="7"/>
                    <a:pt x="15" y="5"/>
                    <a:pt x="11" y="3"/>
                  </a:cubicBezTo>
                  <a:cubicBezTo>
                    <a:pt x="8" y="2"/>
                    <a:pt x="5" y="1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10922476" y="370205"/>
            <a:ext cx="2579687" cy="706438"/>
            <a:chOff x="4802188" y="3076575"/>
            <a:chExt cx="2579687" cy="706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39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1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2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3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4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5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6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7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8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49" name="组合 248"/>
          <p:cNvGrpSpPr/>
          <p:nvPr/>
        </p:nvGrpSpPr>
        <p:grpSpPr>
          <a:xfrm>
            <a:off x="6606454" y="621904"/>
            <a:ext cx="2009702" cy="216691"/>
            <a:chOff x="3637213" y="1045804"/>
            <a:chExt cx="2009702" cy="216691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50" name="Freeform 55"/>
            <p:cNvSpPr/>
            <p:nvPr/>
          </p:nvSpPr>
          <p:spPr bwMode="auto">
            <a:xfrm>
              <a:off x="3677577" y="1067048"/>
              <a:ext cx="1306519" cy="180576"/>
            </a:xfrm>
            <a:custGeom>
              <a:avLst/>
              <a:gdLst>
                <a:gd name="T0" fmla="*/ 3 w 260"/>
                <a:gd name="T1" fmla="*/ 16 h 36"/>
                <a:gd name="T2" fmla="*/ 14 w 260"/>
                <a:gd name="T3" fmla="*/ 8 h 36"/>
                <a:gd name="T4" fmla="*/ 35 w 260"/>
                <a:gd name="T5" fmla="*/ 2 h 36"/>
                <a:gd name="T6" fmla="*/ 60 w 260"/>
                <a:gd name="T7" fmla="*/ 0 h 36"/>
                <a:gd name="T8" fmla="*/ 87 w 260"/>
                <a:gd name="T9" fmla="*/ 2 h 36"/>
                <a:gd name="T10" fmla="*/ 120 w 260"/>
                <a:gd name="T11" fmla="*/ 8 h 36"/>
                <a:gd name="T12" fmla="*/ 158 w 260"/>
                <a:gd name="T13" fmla="*/ 16 h 36"/>
                <a:gd name="T14" fmla="*/ 194 w 260"/>
                <a:gd name="T15" fmla="*/ 23 h 36"/>
                <a:gd name="T16" fmla="*/ 231 w 260"/>
                <a:gd name="T17" fmla="*/ 29 h 36"/>
                <a:gd name="T18" fmla="*/ 260 w 260"/>
                <a:gd name="T19" fmla="*/ 32 h 36"/>
                <a:gd name="T20" fmla="*/ 258 w 260"/>
                <a:gd name="T21" fmla="*/ 32 h 36"/>
                <a:gd name="T22" fmla="*/ 242 w 260"/>
                <a:gd name="T23" fmla="*/ 33 h 36"/>
                <a:gd name="T24" fmla="*/ 194 w 260"/>
                <a:gd name="T25" fmla="*/ 32 h 36"/>
                <a:gd name="T26" fmla="*/ 150 w 260"/>
                <a:gd name="T27" fmla="*/ 32 h 36"/>
                <a:gd name="T28" fmla="*/ 97 w 260"/>
                <a:gd name="T29" fmla="*/ 31 h 36"/>
                <a:gd name="T30" fmla="*/ 68 w 260"/>
                <a:gd name="T31" fmla="*/ 33 h 36"/>
                <a:gd name="T32" fmla="*/ 35 w 260"/>
                <a:gd name="T33" fmla="*/ 34 h 36"/>
                <a:gd name="T34" fmla="*/ 6 w 260"/>
                <a:gd name="T35" fmla="*/ 25 h 36"/>
                <a:gd name="T36" fmla="*/ 3 w 260"/>
                <a:gd name="T3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36">
                  <a:moveTo>
                    <a:pt x="3" y="16"/>
                  </a:moveTo>
                  <a:cubicBezTo>
                    <a:pt x="3" y="16"/>
                    <a:pt x="6" y="10"/>
                    <a:pt x="14" y="8"/>
                  </a:cubicBezTo>
                  <a:cubicBezTo>
                    <a:pt x="22" y="5"/>
                    <a:pt x="31" y="2"/>
                    <a:pt x="35" y="2"/>
                  </a:cubicBezTo>
                  <a:cubicBezTo>
                    <a:pt x="40" y="1"/>
                    <a:pt x="52" y="0"/>
                    <a:pt x="60" y="0"/>
                  </a:cubicBezTo>
                  <a:cubicBezTo>
                    <a:pt x="67" y="0"/>
                    <a:pt x="81" y="2"/>
                    <a:pt x="87" y="2"/>
                  </a:cubicBezTo>
                  <a:cubicBezTo>
                    <a:pt x="93" y="3"/>
                    <a:pt x="120" y="8"/>
                    <a:pt x="120" y="8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74" y="33"/>
                    <a:pt x="68" y="33"/>
                  </a:cubicBezTo>
                  <a:cubicBezTo>
                    <a:pt x="61" y="34"/>
                    <a:pt x="44" y="36"/>
                    <a:pt x="35" y="34"/>
                  </a:cubicBezTo>
                  <a:cubicBezTo>
                    <a:pt x="26" y="33"/>
                    <a:pt x="17" y="31"/>
                    <a:pt x="6" y="25"/>
                  </a:cubicBezTo>
                  <a:cubicBezTo>
                    <a:pt x="6" y="25"/>
                    <a:pt x="0" y="22"/>
                    <a:pt x="3" y="16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1" name="Freeform 56"/>
            <p:cNvSpPr/>
            <p:nvPr/>
          </p:nvSpPr>
          <p:spPr bwMode="auto">
            <a:xfrm>
              <a:off x="3637213" y="1060675"/>
              <a:ext cx="1516837" cy="201820"/>
            </a:xfrm>
            <a:custGeom>
              <a:avLst/>
              <a:gdLst>
                <a:gd name="T0" fmla="*/ 128 w 302"/>
                <a:gd name="T1" fmla="*/ 10 h 40"/>
                <a:gd name="T2" fmla="*/ 301 w 302"/>
                <a:gd name="T3" fmla="*/ 35 h 40"/>
                <a:gd name="T4" fmla="*/ 301 w 302"/>
                <a:gd name="T5" fmla="*/ 33 h 40"/>
                <a:gd name="T6" fmla="*/ 154 w 302"/>
                <a:gd name="T7" fmla="*/ 32 h 40"/>
                <a:gd name="T8" fmla="*/ 83 w 302"/>
                <a:gd name="T9" fmla="*/ 33 h 40"/>
                <a:gd name="T10" fmla="*/ 48 w 302"/>
                <a:gd name="T11" fmla="*/ 35 h 40"/>
                <a:gd name="T12" fmla="*/ 20 w 302"/>
                <a:gd name="T13" fmla="*/ 29 h 40"/>
                <a:gd name="T14" fmla="*/ 11 w 302"/>
                <a:gd name="T15" fmla="*/ 21 h 40"/>
                <a:gd name="T16" fmla="*/ 20 w 302"/>
                <a:gd name="T17" fmla="*/ 11 h 40"/>
                <a:gd name="T18" fmla="*/ 53 w 302"/>
                <a:gd name="T19" fmla="*/ 2 h 40"/>
                <a:gd name="T20" fmla="*/ 128 w 302"/>
                <a:gd name="T21" fmla="*/ 10 h 40"/>
                <a:gd name="T22" fmla="*/ 129 w 302"/>
                <a:gd name="T23" fmla="*/ 8 h 40"/>
                <a:gd name="T24" fmla="*/ 63 w 302"/>
                <a:gd name="T25" fmla="*/ 0 h 40"/>
                <a:gd name="T26" fmla="*/ 31 w 302"/>
                <a:gd name="T27" fmla="*/ 5 h 40"/>
                <a:gd name="T28" fmla="*/ 11 w 302"/>
                <a:gd name="T29" fmla="*/ 15 h 40"/>
                <a:gd name="T30" fmla="*/ 36 w 302"/>
                <a:gd name="T31" fmla="*/ 35 h 40"/>
                <a:gd name="T32" fmla="*/ 104 w 302"/>
                <a:gd name="T33" fmla="*/ 33 h 40"/>
                <a:gd name="T34" fmla="*/ 151 w 302"/>
                <a:gd name="T35" fmla="*/ 33 h 40"/>
                <a:gd name="T36" fmla="*/ 201 w 302"/>
                <a:gd name="T37" fmla="*/ 34 h 40"/>
                <a:gd name="T38" fmla="*/ 301 w 302"/>
                <a:gd name="T39" fmla="*/ 35 h 40"/>
                <a:gd name="T40" fmla="*/ 301 w 302"/>
                <a:gd name="T41" fmla="*/ 33 h 40"/>
                <a:gd name="T42" fmla="*/ 129 w 302"/>
                <a:gd name="T43" fmla="*/ 8 h 40"/>
                <a:gd name="T44" fmla="*/ 128 w 302"/>
                <a:gd name="T4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40">
                  <a:moveTo>
                    <a:pt x="128" y="10"/>
                  </a:moveTo>
                  <a:cubicBezTo>
                    <a:pt x="185" y="22"/>
                    <a:pt x="242" y="34"/>
                    <a:pt x="301" y="35"/>
                  </a:cubicBezTo>
                  <a:cubicBezTo>
                    <a:pt x="301" y="34"/>
                    <a:pt x="301" y="34"/>
                    <a:pt x="301" y="33"/>
                  </a:cubicBezTo>
                  <a:cubicBezTo>
                    <a:pt x="252" y="33"/>
                    <a:pt x="203" y="32"/>
                    <a:pt x="154" y="32"/>
                  </a:cubicBezTo>
                  <a:cubicBezTo>
                    <a:pt x="130" y="32"/>
                    <a:pt x="106" y="30"/>
                    <a:pt x="83" y="33"/>
                  </a:cubicBezTo>
                  <a:cubicBezTo>
                    <a:pt x="71" y="35"/>
                    <a:pt x="60" y="36"/>
                    <a:pt x="48" y="35"/>
                  </a:cubicBezTo>
                  <a:cubicBezTo>
                    <a:pt x="39" y="35"/>
                    <a:pt x="29" y="33"/>
                    <a:pt x="20" y="29"/>
                  </a:cubicBezTo>
                  <a:cubicBezTo>
                    <a:pt x="17" y="28"/>
                    <a:pt x="12" y="25"/>
                    <a:pt x="11" y="21"/>
                  </a:cubicBezTo>
                  <a:cubicBezTo>
                    <a:pt x="9" y="16"/>
                    <a:pt x="17" y="12"/>
                    <a:pt x="20" y="11"/>
                  </a:cubicBezTo>
                  <a:cubicBezTo>
                    <a:pt x="31" y="6"/>
                    <a:pt x="42" y="3"/>
                    <a:pt x="53" y="2"/>
                  </a:cubicBezTo>
                  <a:cubicBezTo>
                    <a:pt x="78" y="0"/>
                    <a:pt x="104" y="5"/>
                    <a:pt x="128" y="10"/>
                  </a:cubicBezTo>
                  <a:cubicBezTo>
                    <a:pt x="129" y="10"/>
                    <a:pt x="130" y="9"/>
                    <a:pt x="129" y="8"/>
                  </a:cubicBezTo>
                  <a:cubicBezTo>
                    <a:pt x="107" y="4"/>
                    <a:pt x="85" y="0"/>
                    <a:pt x="63" y="0"/>
                  </a:cubicBezTo>
                  <a:cubicBezTo>
                    <a:pt x="52" y="1"/>
                    <a:pt x="41" y="2"/>
                    <a:pt x="31" y="5"/>
                  </a:cubicBezTo>
                  <a:cubicBezTo>
                    <a:pt x="24" y="7"/>
                    <a:pt x="16" y="10"/>
                    <a:pt x="11" y="15"/>
                  </a:cubicBezTo>
                  <a:cubicBezTo>
                    <a:pt x="0" y="27"/>
                    <a:pt x="29" y="34"/>
                    <a:pt x="36" y="35"/>
                  </a:cubicBezTo>
                  <a:cubicBezTo>
                    <a:pt x="58" y="40"/>
                    <a:pt x="81" y="34"/>
                    <a:pt x="104" y="33"/>
                  </a:cubicBezTo>
                  <a:cubicBezTo>
                    <a:pt x="119" y="32"/>
                    <a:pt x="135" y="33"/>
                    <a:pt x="151" y="33"/>
                  </a:cubicBezTo>
                  <a:cubicBezTo>
                    <a:pt x="167" y="34"/>
                    <a:pt x="184" y="34"/>
                    <a:pt x="201" y="34"/>
                  </a:cubicBezTo>
                  <a:cubicBezTo>
                    <a:pt x="234" y="34"/>
                    <a:pt x="268" y="35"/>
                    <a:pt x="301" y="35"/>
                  </a:cubicBezTo>
                  <a:cubicBezTo>
                    <a:pt x="302" y="35"/>
                    <a:pt x="302" y="33"/>
                    <a:pt x="301" y="33"/>
                  </a:cubicBezTo>
                  <a:cubicBezTo>
                    <a:pt x="243" y="33"/>
                    <a:pt x="186" y="21"/>
                    <a:pt x="129" y="8"/>
                  </a:cubicBezTo>
                  <a:cubicBezTo>
                    <a:pt x="128" y="8"/>
                    <a:pt x="127" y="10"/>
                    <a:pt x="128" y="10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2" name="Freeform 57"/>
            <p:cNvSpPr/>
            <p:nvPr/>
          </p:nvSpPr>
          <p:spPr bwMode="auto">
            <a:xfrm>
              <a:off x="3647835" y="1045804"/>
              <a:ext cx="1276777" cy="201820"/>
            </a:xfrm>
            <a:custGeom>
              <a:avLst/>
              <a:gdLst>
                <a:gd name="T0" fmla="*/ 73 w 254"/>
                <a:gd name="T1" fmla="*/ 37 h 40"/>
                <a:gd name="T2" fmla="*/ 44 w 254"/>
                <a:gd name="T3" fmla="*/ 38 h 40"/>
                <a:gd name="T4" fmla="*/ 19 w 254"/>
                <a:gd name="T5" fmla="*/ 38 h 40"/>
                <a:gd name="T6" fmla="*/ 1 w 254"/>
                <a:gd name="T7" fmla="*/ 26 h 40"/>
                <a:gd name="T8" fmla="*/ 14 w 254"/>
                <a:gd name="T9" fmla="*/ 9 h 40"/>
                <a:gd name="T10" fmla="*/ 67 w 254"/>
                <a:gd name="T11" fmla="*/ 3 h 40"/>
                <a:gd name="T12" fmla="*/ 96 w 254"/>
                <a:gd name="T13" fmla="*/ 7 h 40"/>
                <a:gd name="T14" fmla="*/ 124 w 254"/>
                <a:gd name="T15" fmla="*/ 12 h 40"/>
                <a:gd name="T16" fmla="*/ 177 w 254"/>
                <a:gd name="T17" fmla="*/ 28 h 40"/>
                <a:gd name="T18" fmla="*/ 203 w 254"/>
                <a:gd name="T19" fmla="*/ 33 h 40"/>
                <a:gd name="T20" fmla="*/ 231 w 254"/>
                <a:gd name="T21" fmla="*/ 34 h 40"/>
                <a:gd name="T22" fmla="*/ 254 w 254"/>
                <a:gd name="T23" fmla="*/ 36 h 40"/>
                <a:gd name="T24" fmla="*/ 254 w 254"/>
                <a:gd name="T25" fmla="*/ 36 h 40"/>
                <a:gd name="T26" fmla="*/ 199 w 254"/>
                <a:gd name="T27" fmla="*/ 32 h 40"/>
                <a:gd name="T28" fmla="*/ 146 w 254"/>
                <a:gd name="T29" fmla="*/ 18 h 40"/>
                <a:gd name="T30" fmla="*/ 120 w 254"/>
                <a:gd name="T31" fmla="*/ 11 h 40"/>
                <a:gd name="T32" fmla="*/ 91 w 254"/>
                <a:gd name="T33" fmla="*/ 6 h 40"/>
                <a:gd name="T34" fmla="*/ 77 w 254"/>
                <a:gd name="T35" fmla="*/ 5 h 40"/>
                <a:gd name="T36" fmla="*/ 62 w 254"/>
                <a:gd name="T37" fmla="*/ 3 h 40"/>
                <a:gd name="T38" fmla="*/ 35 w 254"/>
                <a:gd name="T39" fmla="*/ 2 h 40"/>
                <a:gd name="T40" fmla="*/ 12 w 254"/>
                <a:gd name="T41" fmla="*/ 10 h 40"/>
                <a:gd name="T42" fmla="*/ 1 w 254"/>
                <a:gd name="T43" fmla="*/ 24 h 40"/>
                <a:gd name="T44" fmla="*/ 12 w 254"/>
                <a:gd name="T45" fmla="*/ 37 h 40"/>
                <a:gd name="T46" fmla="*/ 36 w 254"/>
                <a:gd name="T47" fmla="*/ 39 h 40"/>
                <a:gd name="T48" fmla="*/ 73 w 254"/>
                <a:gd name="T49" fmla="*/ 37 h 40"/>
                <a:gd name="T50" fmla="*/ 73 w 254"/>
                <a:gd name="T5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40">
                  <a:moveTo>
                    <a:pt x="73" y="37"/>
                  </a:moveTo>
                  <a:cubicBezTo>
                    <a:pt x="63" y="37"/>
                    <a:pt x="54" y="38"/>
                    <a:pt x="44" y="38"/>
                  </a:cubicBezTo>
                  <a:cubicBezTo>
                    <a:pt x="35" y="39"/>
                    <a:pt x="27" y="40"/>
                    <a:pt x="19" y="38"/>
                  </a:cubicBezTo>
                  <a:cubicBezTo>
                    <a:pt x="12" y="37"/>
                    <a:pt x="2" y="34"/>
                    <a:pt x="1" y="26"/>
                  </a:cubicBezTo>
                  <a:cubicBezTo>
                    <a:pt x="1" y="18"/>
                    <a:pt x="8" y="13"/>
                    <a:pt x="14" y="9"/>
                  </a:cubicBezTo>
                  <a:cubicBezTo>
                    <a:pt x="30" y="0"/>
                    <a:pt x="49" y="1"/>
                    <a:pt x="67" y="3"/>
                  </a:cubicBezTo>
                  <a:cubicBezTo>
                    <a:pt x="76" y="5"/>
                    <a:pt x="86" y="5"/>
                    <a:pt x="96" y="7"/>
                  </a:cubicBezTo>
                  <a:cubicBezTo>
                    <a:pt x="105" y="8"/>
                    <a:pt x="115" y="10"/>
                    <a:pt x="124" y="12"/>
                  </a:cubicBezTo>
                  <a:cubicBezTo>
                    <a:pt x="142" y="17"/>
                    <a:pt x="159" y="23"/>
                    <a:pt x="177" y="28"/>
                  </a:cubicBezTo>
                  <a:cubicBezTo>
                    <a:pt x="185" y="30"/>
                    <a:pt x="194" y="32"/>
                    <a:pt x="203" y="33"/>
                  </a:cubicBezTo>
                  <a:cubicBezTo>
                    <a:pt x="212" y="34"/>
                    <a:pt x="221" y="34"/>
                    <a:pt x="231" y="34"/>
                  </a:cubicBezTo>
                  <a:cubicBezTo>
                    <a:pt x="238" y="35"/>
                    <a:pt x="246" y="35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35" y="33"/>
                    <a:pt x="217" y="35"/>
                    <a:pt x="199" y="32"/>
                  </a:cubicBezTo>
                  <a:cubicBezTo>
                    <a:pt x="181" y="30"/>
                    <a:pt x="163" y="24"/>
                    <a:pt x="146" y="18"/>
                  </a:cubicBezTo>
                  <a:cubicBezTo>
                    <a:pt x="137" y="16"/>
                    <a:pt x="129" y="13"/>
                    <a:pt x="120" y="11"/>
                  </a:cubicBezTo>
                  <a:cubicBezTo>
                    <a:pt x="110" y="9"/>
                    <a:pt x="101" y="7"/>
                    <a:pt x="91" y="6"/>
                  </a:cubicBezTo>
                  <a:cubicBezTo>
                    <a:pt x="87" y="5"/>
                    <a:pt x="82" y="5"/>
                    <a:pt x="77" y="5"/>
                  </a:cubicBezTo>
                  <a:cubicBezTo>
                    <a:pt x="72" y="4"/>
                    <a:pt x="67" y="3"/>
                    <a:pt x="62" y="3"/>
                  </a:cubicBezTo>
                  <a:cubicBezTo>
                    <a:pt x="53" y="2"/>
                    <a:pt x="44" y="1"/>
                    <a:pt x="35" y="2"/>
                  </a:cubicBezTo>
                  <a:cubicBezTo>
                    <a:pt x="27" y="3"/>
                    <a:pt x="19" y="6"/>
                    <a:pt x="12" y="10"/>
                  </a:cubicBezTo>
                  <a:cubicBezTo>
                    <a:pt x="7" y="13"/>
                    <a:pt x="2" y="18"/>
                    <a:pt x="1" y="24"/>
                  </a:cubicBezTo>
                  <a:cubicBezTo>
                    <a:pt x="0" y="31"/>
                    <a:pt x="6" y="35"/>
                    <a:pt x="12" y="37"/>
                  </a:cubicBezTo>
                  <a:cubicBezTo>
                    <a:pt x="19" y="39"/>
                    <a:pt x="28" y="39"/>
                    <a:pt x="36" y="39"/>
                  </a:cubicBezTo>
                  <a:cubicBezTo>
                    <a:pt x="48" y="38"/>
                    <a:pt x="61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3" name="Freeform 58"/>
            <p:cNvSpPr/>
            <p:nvPr/>
          </p:nvSpPr>
          <p:spPr bwMode="auto">
            <a:xfrm>
              <a:off x="5249649" y="1217882"/>
              <a:ext cx="106221" cy="19120"/>
            </a:xfrm>
            <a:custGeom>
              <a:avLst/>
              <a:gdLst>
                <a:gd name="T0" fmla="*/ 1 w 21"/>
                <a:gd name="T1" fmla="*/ 2 h 4"/>
                <a:gd name="T2" fmla="*/ 9 w 21"/>
                <a:gd name="T3" fmla="*/ 2 h 4"/>
                <a:gd name="T4" fmla="*/ 19 w 21"/>
                <a:gd name="T5" fmla="*/ 3 h 4"/>
                <a:gd name="T6" fmla="*/ 21 w 21"/>
                <a:gd name="T7" fmla="*/ 2 h 4"/>
                <a:gd name="T8" fmla="*/ 14 w 21"/>
                <a:gd name="T9" fmla="*/ 0 h 4"/>
                <a:gd name="T10" fmla="*/ 1 w 21"/>
                <a:gd name="T11" fmla="*/ 1 h 4"/>
                <a:gd name="T12" fmla="*/ 1 w 2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2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12" y="2"/>
                    <a:pt x="18" y="0"/>
                    <a:pt x="19" y="3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0" y="0"/>
                    <a:pt x="5" y="2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4" name="Freeform 59"/>
            <p:cNvSpPr/>
            <p:nvPr/>
          </p:nvSpPr>
          <p:spPr bwMode="auto">
            <a:xfrm>
              <a:off x="5451469" y="1211508"/>
              <a:ext cx="70106" cy="16995"/>
            </a:xfrm>
            <a:custGeom>
              <a:avLst/>
              <a:gdLst>
                <a:gd name="T0" fmla="*/ 1 w 14"/>
                <a:gd name="T1" fmla="*/ 2 h 3"/>
                <a:gd name="T2" fmla="*/ 13 w 14"/>
                <a:gd name="T3" fmla="*/ 3 h 3"/>
                <a:gd name="T4" fmla="*/ 13 w 14"/>
                <a:gd name="T5" fmla="*/ 2 h 3"/>
                <a:gd name="T6" fmla="*/ 1 w 14"/>
                <a:gd name="T7" fmla="*/ 0 h 3"/>
                <a:gd name="T8" fmla="*/ 1 w 1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" y="2"/>
                  </a:moveTo>
                  <a:cubicBezTo>
                    <a:pt x="5" y="3"/>
                    <a:pt x="9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5" name="Freeform 60"/>
            <p:cNvSpPr/>
            <p:nvPr/>
          </p:nvSpPr>
          <p:spPr bwMode="auto">
            <a:xfrm>
              <a:off x="5621422" y="1211508"/>
              <a:ext cx="25493" cy="10622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2 h 2"/>
                <a:gd name="T4" fmla="*/ 4 w 5"/>
                <a:gd name="T5" fmla="*/ 0 h 2"/>
                <a:gd name="T6" fmla="*/ 1 w 5"/>
                <a:gd name="T7" fmla="*/ 0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6" name="图片 5" descr="CmQUOFlbGWiELW8uAAAAAIqbR2Y5329293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3430" y="1405255"/>
            <a:ext cx="6692265" cy="1256665"/>
          </a:xfrm>
          <a:prstGeom prst="rect">
            <a:avLst/>
          </a:prstGeom>
        </p:spPr>
      </p:pic>
      <p:pic>
        <p:nvPicPr>
          <p:cNvPr id="8" name="图片 7" descr="QQ图片202012262056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" y="2082165"/>
            <a:ext cx="3358515" cy="34601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52035" y="3833495"/>
            <a:ext cx="607060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释义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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本义指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摘取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;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             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引申为搜集、选择、采纳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组词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采集、采用</a:t>
            </a:r>
            <a:endParaRPr lang="zh-CN" sz="2400" dirty="0">
              <a:solidFill>
                <a:schemeClr val="bg1"/>
              </a:solidFill>
              <a:latin typeface="Calibri Light" panose="020F0302020204030204" charset="0"/>
              <a:ea typeface="方正正纤黑简体" panose="02000000000000000000" charset="-122"/>
              <a:cs typeface="+mn-ea"/>
              <a:sym typeface="+mn-ea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968375" y="143700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cǎi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unnamed (1)&amp;pfm111&amp;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/>
                </a14:imgProps>
              </a:ext>
            </a:extLst>
          </a:blip>
          <a:srcRect l="3675" t="7556" r="61292" b="8494"/>
          <a:stretch>
            <a:fillRect/>
          </a:stretch>
        </p:blipFill>
        <p:spPr>
          <a:xfrm>
            <a:off x="5414010" y="1718310"/>
            <a:ext cx="3299460" cy="3587115"/>
          </a:xfrm>
          <a:prstGeom prst="rect">
            <a:avLst/>
          </a:prstGeom>
        </p:spPr>
      </p:pic>
      <p:sp>
        <p:nvSpPr>
          <p:cNvPr id="226" name="右箭头 225"/>
          <p:cNvSpPr/>
          <p:nvPr/>
        </p:nvSpPr>
        <p:spPr>
          <a:xfrm>
            <a:off x="4362450" y="3288665"/>
            <a:ext cx="919480" cy="44640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982345" y="1692275"/>
            <a:ext cx="3157855" cy="34740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ldLvl="0" animBg="1"/>
      <p:bldP spid="22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21" name="组合 220"/>
          <p:cNvGrpSpPr/>
          <p:nvPr/>
        </p:nvGrpSpPr>
        <p:grpSpPr>
          <a:xfrm rot="613892">
            <a:off x="607220" y="133350"/>
            <a:ext cx="4413250" cy="654051"/>
            <a:chOff x="3716338" y="231775"/>
            <a:chExt cx="4413250" cy="654051"/>
          </a:xfrm>
        </p:grpSpPr>
        <p:sp>
          <p:nvSpPr>
            <p:cNvPr id="21" name="Freeform 5"/>
            <p:cNvSpPr/>
            <p:nvPr/>
          </p:nvSpPr>
          <p:spPr bwMode="auto">
            <a:xfrm>
              <a:off x="3716338" y="231775"/>
              <a:ext cx="4413250" cy="544513"/>
            </a:xfrm>
            <a:custGeom>
              <a:avLst/>
              <a:gdLst>
                <a:gd name="T0" fmla="*/ 4 w 1174"/>
                <a:gd name="T1" fmla="*/ 63 h 145"/>
                <a:gd name="T2" fmla="*/ 201 w 1174"/>
                <a:gd name="T3" fmla="*/ 78 h 145"/>
                <a:gd name="T4" fmla="*/ 259 w 1174"/>
                <a:gd name="T5" fmla="*/ 105 h 145"/>
                <a:gd name="T6" fmla="*/ 327 w 1174"/>
                <a:gd name="T7" fmla="*/ 125 h 145"/>
                <a:gd name="T8" fmla="*/ 474 w 1174"/>
                <a:gd name="T9" fmla="*/ 144 h 145"/>
                <a:gd name="T10" fmla="*/ 619 w 1174"/>
                <a:gd name="T11" fmla="*/ 130 h 145"/>
                <a:gd name="T12" fmla="*/ 688 w 1174"/>
                <a:gd name="T13" fmla="*/ 108 h 145"/>
                <a:gd name="T14" fmla="*/ 756 w 1174"/>
                <a:gd name="T15" fmla="*/ 84 h 145"/>
                <a:gd name="T16" fmla="*/ 830 w 1174"/>
                <a:gd name="T17" fmla="*/ 62 h 145"/>
                <a:gd name="T18" fmla="*/ 902 w 1174"/>
                <a:gd name="T19" fmla="*/ 41 h 145"/>
                <a:gd name="T20" fmla="*/ 1049 w 1174"/>
                <a:gd name="T21" fmla="*/ 40 h 145"/>
                <a:gd name="T22" fmla="*/ 1112 w 1174"/>
                <a:gd name="T23" fmla="*/ 52 h 145"/>
                <a:gd name="T24" fmla="*/ 1170 w 1174"/>
                <a:gd name="T25" fmla="*/ 70 h 145"/>
                <a:gd name="T26" fmla="*/ 1172 w 1174"/>
                <a:gd name="T27" fmla="*/ 68 h 145"/>
                <a:gd name="T28" fmla="*/ 1143 w 1174"/>
                <a:gd name="T29" fmla="*/ 58 h 145"/>
                <a:gd name="T30" fmla="*/ 1107 w 1174"/>
                <a:gd name="T31" fmla="*/ 47 h 145"/>
                <a:gd name="T32" fmla="*/ 1037 w 1174"/>
                <a:gd name="T33" fmla="*/ 35 h 145"/>
                <a:gd name="T34" fmla="*/ 896 w 1174"/>
                <a:gd name="T35" fmla="*/ 39 h 145"/>
                <a:gd name="T36" fmla="*/ 823 w 1174"/>
                <a:gd name="T37" fmla="*/ 60 h 145"/>
                <a:gd name="T38" fmla="*/ 750 w 1174"/>
                <a:gd name="T39" fmla="*/ 83 h 145"/>
                <a:gd name="T40" fmla="*/ 612 w 1174"/>
                <a:gd name="T41" fmla="*/ 128 h 145"/>
                <a:gd name="T42" fmla="*/ 462 w 1174"/>
                <a:gd name="T43" fmla="*/ 141 h 145"/>
                <a:gd name="T44" fmla="*/ 311 w 1174"/>
                <a:gd name="T45" fmla="*/ 118 h 145"/>
                <a:gd name="T46" fmla="*/ 242 w 1174"/>
                <a:gd name="T47" fmla="*/ 95 h 145"/>
                <a:gd name="T48" fmla="*/ 183 w 1174"/>
                <a:gd name="T49" fmla="*/ 64 h 145"/>
                <a:gd name="T50" fmla="*/ 89 w 1174"/>
                <a:gd name="T51" fmla="*/ 31 h 145"/>
                <a:gd name="T52" fmla="*/ 2 w 1174"/>
                <a:gd name="T53" fmla="*/ 61 h 145"/>
                <a:gd name="T54" fmla="*/ 4 w 1174"/>
                <a:gd name="T55" fmla="*/ 6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74" h="145">
                  <a:moveTo>
                    <a:pt x="4" y="63"/>
                  </a:moveTo>
                  <a:cubicBezTo>
                    <a:pt x="55" y="0"/>
                    <a:pt x="146" y="47"/>
                    <a:pt x="201" y="78"/>
                  </a:cubicBezTo>
                  <a:cubicBezTo>
                    <a:pt x="220" y="88"/>
                    <a:pt x="239" y="97"/>
                    <a:pt x="259" y="105"/>
                  </a:cubicBezTo>
                  <a:cubicBezTo>
                    <a:pt x="281" y="114"/>
                    <a:pt x="304" y="119"/>
                    <a:pt x="327" y="125"/>
                  </a:cubicBezTo>
                  <a:cubicBezTo>
                    <a:pt x="376" y="137"/>
                    <a:pt x="424" y="144"/>
                    <a:pt x="474" y="144"/>
                  </a:cubicBezTo>
                  <a:cubicBezTo>
                    <a:pt x="522" y="145"/>
                    <a:pt x="571" y="139"/>
                    <a:pt x="619" y="130"/>
                  </a:cubicBezTo>
                  <a:cubicBezTo>
                    <a:pt x="642" y="126"/>
                    <a:pt x="665" y="117"/>
                    <a:pt x="688" y="108"/>
                  </a:cubicBezTo>
                  <a:cubicBezTo>
                    <a:pt x="710" y="100"/>
                    <a:pt x="733" y="91"/>
                    <a:pt x="756" y="84"/>
                  </a:cubicBezTo>
                  <a:cubicBezTo>
                    <a:pt x="780" y="75"/>
                    <a:pt x="805" y="69"/>
                    <a:pt x="830" y="62"/>
                  </a:cubicBezTo>
                  <a:cubicBezTo>
                    <a:pt x="854" y="55"/>
                    <a:pt x="878" y="46"/>
                    <a:pt x="902" y="41"/>
                  </a:cubicBezTo>
                  <a:cubicBezTo>
                    <a:pt x="950" y="31"/>
                    <a:pt x="1000" y="34"/>
                    <a:pt x="1049" y="40"/>
                  </a:cubicBezTo>
                  <a:cubicBezTo>
                    <a:pt x="1070" y="42"/>
                    <a:pt x="1091" y="46"/>
                    <a:pt x="1112" y="52"/>
                  </a:cubicBezTo>
                  <a:cubicBezTo>
                    <a:pt x="1131" y="57"/>
                    <a:pt x="1152" y="62"/>
                    <a:pt x="1170" y="70"/>
                  </a:cubicBezTo>
                  <a:cubicBezTo>
                    <a:pt x="1172" y="71"/>
                    <a:pt x="1174" y="69"/>
                    <a:pt x="1172" y="68"/>
                  </a:cubicBezTo>
                  <a:cubicBezTo>
                    <a:pt x="1163" y="63"/>
                    <a:pt x="1153" y="60"/>
                    <a:pt x="1143" y="58"/>
                  </a:cubicBezTo>
                  <a:cubicBezTo>
                    <a:pt x="1131" y="54"/>
                    <a:pt x="1119" y="50"/>
                    <a:pt x="1107" y="47"/>
                  </a:cubicBezTo>
                  <a:cubicBezTo>
                    <a:pt x="1084" y="41"/>
                    <a:pt x="1060" y="38"/>
                    <a:pt x="1037" y="35"/>
                  </a:cubicBezTo>
                  <a:cubicBezTo>
                    <a:pt x="990" y="31"/>
                    <a:pt x="942" y="29"/>
                    <a:pt x="896" y="39"/>
                  </a:cubicBezTo>
                  <a:cubicBezTo>
                    <a:pt x="871" y="44"/>
                    <a:pt x="847" y="53"/>
                    <a:pt x="823" y="60"/>
                  </a:cubicBezTo>
                  <a:cubicBezTo>
                    <a:pt x="799" y="67"/>
                    <a:pt x="774" y="74"/>
                    <a:pt x="750" y="83"/>
                  </a:cubicBezTo>
                  <a:cubicBezTo>
                    <a:pt x="704" y="98"/>
                    <a:pt x="659" y="119"/>
                    <a:pt x="612" y="128"/>
                  </a:cubicBezTo>
                  <a:cubicBezTo>
                    <a:pt x="562" y="137"/>
                    <a:pt x="512" y="142"/>
                    <a:pt x="462" y="141"/>
                  </a:cubicBezTo>
                  <a:cubicBezTo>
                    <a:pt x="411" y="140"/>
                    <a:pt x="361" y="130"/>
                    <a:pt x="311" y="118"/>
                  </a:cubicBezTo>
                  <a:cubicBezTo>
                    <a:pt x="288" y="112"/>
                    <a:pt x="265" y="105"/>
                    <a:pt x="242" y="95"/>
                  </a:cubicBezTo>
                  <a:cubicBezTo>
                    <a:pt x="222" y="86"/>
                    <a:pt x="203" y="75"/>
                    <a:pt x="183" y="64"/>
                  </a:cubicBezTo>
                  <a:cubicBezTo>
                    <a:pt x="154" y="48"/>
                    <a:pt x="122" y="35"/>
                    <a:pt x="89" y="31"/>
                  </a:cubicBezTo>
                  <a:cubicBezTo>
                    <a:pt x="56" y="26"/>
                    <a:pt x="23" y="34"/>
                    <a:pt x="2" y="61"/>
                  </a:cubicBezTo>
                  <a:cubicBezTo>
                    <a:pt x="0" y="63"/>
                    <a:pt x="3" y="65"/>
                    <a:pt x="4" y="6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6"/>
            <p:cNvSpPr/>
            <p:nvPr/>
          </p:nvSpPr>
          <p:spPr bwMode="auto">
            <a:xfrm>
              <a:off x="6738938" y="360363"/>
              <a:ext cx="71438" cy="85725"/>
            </a:xfrm>
            <a:custGeom>
              <a:avLst/>
              <a:gdLst>
                <a:gd name="T0" fmla="*/ 6 w 19"/>
                <a:gd name="T1" fmla="*/ 4 h 23"/>
                <a:gd name="T2" fmla="*/ 17 w 19"/>
                <a:gd name="T3" fmla="*/ 18 h 23"/>
                <a:gd name="T4" fmla="*/ 19 w 19"/>
                <a:gd name="T5" fmla="*/ 23 h 23"/>
                <a:gd name="T6" fmla="*/ 6 w 19"/>
                <a:gd name="T7" fmla="*/ 19 h 23"/>
                <a:gd name="T8" fmla="*/ 1 w 19"/>
                <a:gd name="T9" fmla="*/ 4 h 23"/>
                <a:gd name="T10" fmla="*/ 0 w 19"/>
                <a:gd name="T11" fmla="*/ 0 h 23"/>
                <a:gd name="T12" fmla="*/ 6 w 19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">
                  <a:moveTo>
                    <a:pt x="6" y="4"/>
                  </a:moveTo>
                  <a:cubicBezTo>
                    <a:pt x="11" y="8"/>
                    <a:pt x="14" y="12"/>
                    <a:pt x="17" y="18"/>
                  </a:cubicBezTo>
                  <a:cubicBezTo>
                    <a:pt x="17" y="19"/>
                    <a:pt x="18" y="21"/>
                    <a:pt x="19" y="23"/>
                  </a:cubicBezTo>
                  <a:cubicBezTo>
                    <a:pt x="14" y="22"/>
                    <a:pt x="10" y="21"/>
                    <a:pt x="6" y="19"/>
                  </a:cubicBezTo>
                  <a:cubicBezTo>
                    <a:pt x="4" y="15"/>
                    <a:pt x="2" y="10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  <a:cubicBezTo>
                    <a:pt x="2" y="2"/>
                    <a:pt x="4" y="3"/>
                    <a:pt x="6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" name="Freeform 7"/>
            <p:cNvSpPr/>
            <p:nvPr/>
          </p:nvSpPr>
          <p:spPr bwMode="auto">
            <a:xfrm>
              <a:off x="6738938" y="360363"/>
              <a:ext cx="3175" cy="14288"/>
            </a:xfrm>
            <a:custGeom>
              <a:avLst/>
              <a:gdLst>
                <a:gd name="T0" fmla="*/ 0 w 1"/>
                <a:gd name="T1" fmla="*/ 0 h 4"/>
                <a:gd name="T2" fmla="*/ 1 w 1"/>
                <a:gd name="T3" fmla="*/ 4 h 4"/>
                <a:gd name="T4" fmla="*/ 0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1" y="3"/>
                    <a:pt x="1" y="4"/>
                  </a:cubicBezTo>
                  <a:cubicBezTo>
                    <a:pt x="0" y="3"/>
                    <a:pt x="0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" name="Freeform 8"/>
            <p:cNvSpPr/>
            <p:nvPr/>
          </p:nvSpPr>
          <p:spPr bwMode="auto">
            <a:xfrm>
              <a:off x="6681788" y="341313"/>
              <a:ext cx="65088" cy="85725"/>
            </a:xfrm>
            <a:custGeom>
              <a:avLst/>
              <a:gdLst>
                <a:gd name="T0" fmla="*/ 15 w 17"/>
                <a:gd name="T1" fmla="*/ 5 h 23"/>
                <a:gd name="T2" fmla="*/ 16 w 17"/>
                <a:gd name="T3" fmla="*/ 9 h 23"/>
                <a:gd name="T4" fmla="*/ 17 w 17"/>
                <a:gd name="T5" fmla="*/ 23 h 23"/>
                <a:gd name="T6" fmla="*/ 5 w 17"/>
                <a:gd name="T7" fmla="*/ 17 h 23"/>
                <a:gd name="T8" fmla="*/ 0 w 17"/>
                <a:gd name="T9" fmla="*/ 1 h 23"/>
                <a:gd name="T10" fmla="*/ 0 w 17"/>
                <a:gd name="T11" fmla="*/ 0 h 23"/>
                <a:gd name="T12" fmla="*/ 15 w 17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15" y="5"/>
                  </a:moveTo>
                  <a:cubicBezTo>
                    <a:pt x="15" y="7"/>
                    <a:pt x="15" y="8"/>
                    <a:pt x="16" y="9"/>
                  </a:cubicBezTo>
                  <a:cubicBezTo>
                    <a:pt x="16" y="14"/>
                    <a:pt x="17" y="18"/>
                    <a:pt x="17" y="23"/>
                  </a:cubicBezTo>
                  <a:cubicBezTo>
                    <a:pt x="13" y="21"/>
                    <a:pt x="9" y="19"/>
                    <a:pt x="5" y="17"/>
                  </a:cubicBezTo>
                  <a:cubicBezTo>
                    <a:pt x="3" y="12"/>
                    <a:pt x="2" y="7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5" y="1"/>
                    <a:pt x="10" y="3"/>
                    <a:pt x="15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9"/>
            <p:cNvSpPr/>
            <p:nvPr/>
          </p:nvSpPr>
          <p:spPr bwMode="auto">
            <a:xfrm>
              <a:off x="6681788" y="3413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6607176" y="338138"/>
              <a:ext cx="79375" cy="58738"/>
            </a:xfrm>
            <a:custGeom>
              <a:avLst/>
              <a:gdLst>
                <a:gd name="T0" fmla="*/ 3 w 21"/>
                <a:gd name="T1" fmla="*/ 1 h 16"/>
                <a:gd name="T2" fmla="*/ 20 w 21"/>
                <a:gd name="T3" fmla="*/ 1 h 16"/>
                <a:gd name="T4" fmla="*/ 20 w 21"/>
                <a:gd name="T5" fmla="*/ 2 h 16"/>
                <a:gd name="T6" fmla="*/ 21 w 21"/>
                <a:gd name="T7" fmla="*/ 16 h 16"/>
                <a:gd name="T8" fmla="*/ 0 w 21"/>
                <a:gd name="T9" fmla="*/ 2 h 16"/>
                <a:gd name="T10" fmla="*/ 3 w 21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3" y="1"/>
                  </a:moveTo>
                  <a:cubicBezTo>
                    <a:pt x="9" y="0"/>
                    <a:pt x="14" y="0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6"/>
                    <a:pt x="20" y="11"/>
                    <a:pt x="21" y="16"/>
                  </a:cubicBezTo>
                  <a:cubicBezTo>
                    <a:pt x="13" y="12"/>
                    <a:pt x="6" y="8"/>
                    <a:pt x="0" y="2"/>
                  </a:cubicBezTo>
                  <a:cubicBezTo>
                    <a:pt x="1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6651626" y="431800"/>
              <a:ext cx="158750" cy="52388"/>
            </a:xfrm>
            <a:custGeom>
              <a:avLst/>
              <a:gdLst>
                <a:gd name="T0" fmla="*/ 42 w 42"/>
                <a:gd name="T1" fmla="*/ 7 h 14"/>
                <a:gd name="T2" fmla="*/ 42 w 42"/>
                <a:gd name="T3" fmla="*/ 10 h 14"/>
                <a:gd name="T4" fmla="*/ 15 w 42"/>
                <a:gd name="T5" fmla="*/ 13 h 14"/>
                <a:gd name="T6" fmla="*/ 0 w 42"/>
                <a:gd name="T7" fmla="*/ 8 h 14"/>
                <a:gd name="T8" fmla="*/ 22 w 42"/>
                <a:gd name="T9" fmla="*/ 0 h 14"/>
                <a:gd name="T10" fmla="*/ 42 w 42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4">
                  <a:moveTo>
                    <a:pt x="42" y="7"/>
                  </a:moveTo>
                  <a:cubicBezTo>
                    <a:pt x="42" y="8"/>
                    <a:pt x="42" y="9"/>
                    <a:pt x="42" y="10"/>
                  </a:cubicBezTo>
                  <a:cubicBezTo>
                    <a:pt x="33" y="12"/>
                    <a:pt x="24" y="14"/>
                    <a:pt x="15" y="13"/>
                  </a:cubicBezTo>
                  <a:cubicBezTo>
                    <a:pt x="9" y="12"/>
                    <a:pt x="5" y="11"/>
                    <a:pt x="0" y="8"/>
                  </a:cubicBezTo>
                  <a:cubicBezTo>
                    <a:pt x="8" y="6"/>
                    <a:pt x="15" y="4"/>
                    <a:pt x="22" y="0"/>
                  </a:cubicBezTo>
                  <a:cubicBezTo>
                    <a:pt x="29" y="3"/>
                    <a:pt x="35" y="6"/>
                    <a:pt x="42" y="7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607176" y="385763"/>
              <a:ext cx="115888" cy="71438"/>
            </a:xfrm>
            <a:custGeom>
              <a:avLst/>
              <a:gdLst>
                <a:gd name="T0" fmla="*/ 31 w 31"/>
                <a:gd name="T1" fmla="*/ 11 h 19"/>
                <a:gd name="T2" fmla="*/ 11 w 31"/>
                <a:gd name="T3" fmla="*/ 19 h 19"/>
                <a:gd name="T4" fmla="*/ 8 w 31"/>
                <a:gd name="T5" fmla="*/ 17 h 19"/>
                <a:gd name="T6" fmla="*/ 0 w 31"/>
                <a:gd name="T7" fmla="*/ 0 h 19"/>
                <a:gd name="T8" fmla="*/ 14 w 31"/>
                <a:gd name="T9" fmla="*/ 1 h 19"/>
                <a:gd name="T10" fmla="*/ 31 w 31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9">
                  <a:moveTo>
                    <a:pt x="31" y="11"/>
                  </a:moveTo>
                  <a:cubicBezTo>
                    <a:pt x="25" y="15"/>
                    <a:pt x="18" y="17"/>
                    <a:pt x="11" y="19"/>
                  </a:cubicBezTo>
                  <a:cubicBezTo>
                    <a:pt x="10" y="18"/>
                    <a:pt x="9" y="18"/>
                    <a:pt x="8" y="17"/>
                  </a:cubicBezTo>
                  <a:cubicBezTo>
                    <a:pt x="4" y="12"/>
                    <a:pt x="1" y="6"/>
                    <a:pt x="0" y="0"/>
                  </a:cubicBezTo>
                  <a:cubicBezTo>
                    <a:pt x="5" y="1"/>
                    <a:pt x="10" y="2"/>
                    <a:pt x="14" y="1"/>
                  </a:cubicBezTo>
                  <a:cubicBezTo>
                    <a:pt x="19" y="5"/>
                    <a:pt x="25" y="8"/>
                    <a:pt x="31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" name="Freeform 13"/>
            <p:cNvSpPr/>
            <p:nvPr/>
          </p:nvSpPr>
          <p:spPr bwMode="auto">
            <a:xfrm>
              <a:off x="6607176" y="352425"/>
              <a:ext cx="44450" cy="33338"/>
            </a:xfrm>
            <a:custGeom>
              <a:avLst/>
              <a:gdLst>
                <a:gd name="T0" fmla="*/ 12 w 12"/>
                <a:gd name="T1" fmla="*/ 9 h 9"/>
                <a:gd name="T2" fmla="*/ 0 w 12"/>
                <a:gd name="T3" fmla="*/ 9 h 9"/>
                <a:gd name="T4" fmla="*/ 0 w 12"/>
                <a:gd name="T5" fmla="*/ 0 h 9"/>
                <a:gd name="T6" fmla="*/ 12 w 1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12" y="9"/>
                  </a:moveTo>
                  <a:cubicBezTo>
                    <a:pt x="8" y="9"/>
                    <a:pt x="4" y="9"/>
                    <a:pt x="0" y="9"/>
                  </a:cubicBezTo>
                  <a:cubicBezTo>
                    <a:pt x="0" y="6"/>
                    <a:pt x="0" y="3"/>
                    <a:pt x="0" y="0"/>
                  </a:cubicBezTo>
                  <a:cubicBezTo>
                    <a:pt x="3" y="3"/>
                    <a:pt x="7" y="6"/>
                    <a:pt x="12" y="9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14"/>
            <p:cNvSpPr/>
            <p:nvPr/>
          </p:nvSpPr>
          <p:spPr bwMode="auto">
            <a:xfrm>
              <a:off x="6596063" y="360363"/>
              <a:ext cx="209550" cy="123825"/>
            </a:xfrm>
            <a:custGeom>
              <a:avLst/>
              <a:gdLst>
                <a:gd name="T0" fmla="*/ 55 w 56"/>
                <a:gd name="T1" fmla="*/ 29 h 33"/>
                <a:gd name="T2" fmla="*/ 46 w 56"/>
                <a:gd name="T3" fmla="*/ 32 h 33"/>
                <a:gd name="T4" fmla="*/ 35 w 56"/>
                <a:gd name="T5" fmla="*/ 33 h 33"/>
                <a:gd name="T6" fmla="*/ 17 w 56"/>
                <a:gd name="T7" fmla="*/ 30 h 33"/>
                <a:gd name="T8" fmla="*/ 6 w 56"/>
                <a:gd name="T9" fmla="*/ 19 h 33"/>
                <a:gd name="T10" fmla="*/ 3 w 56"/>
                <a:gd name="T11" fmla="*/ 10 h 33"/>
                <a:gd name="T12" fmla="*/ 0 w 56"/>
                <a:gd name="T13" fmla="*/ 0 h 33"/>
                <a:gd name="T14" fmla="*/ 0 w 56"/>
                <a:gd name="T15" fmla="*/ 1 h 33"/>
                <a:gd name="T16" fmla="*/ 6 w 56"/>
                <a:gd name="T17" fmla="*/ 19 h 33"/>
                <a:gd name="T18" fmla="*/ 17 w 56"/>
                <a:gd name="T19" fmla="*/ 30 h 33"/>
                <a:gd name="T20" fmla="*/ 34 w 56"/>
                <a:gd name="T21" fmla="*/ 33 h 33"/>
                <a:gd name="T22" fmla="*/ 44 w 56"/>
                <a:gd name="T23" fmla="*/ 33 h 33"/>
                <a:gd name="T24" fmla="*/ 55 w 56"/>
                <a:gd name="T25" fmla="*/ 30 h 33"/>
                <a:gd name="T26" fmla="*/ 55 w 56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3">
                  <a:moveTo>
                    <a:pt x="55" y="29"/>
                  </a:moveTo>
                  <a:cubicBezTo>
                    <a:pt x="52" y="30"/>
                    <a:pt x="49" y="31"/>
                    <a:pt x="46" y="32"/>
                  </a:cubicBezTo>
                  <a:cubicBezTo>
                    <a:pt x="43" y="33"/>
                    <a:pt x="39" y="33"/>
                    <a:pt x="35" y="33"/>
                  </a:cubicBezTo>
                  <a:cubicBezTo>
                    <a:pt x="29" y="33"/>
                    <a:pt x="23" y="32"/>
                    <a:pt x="17" y="30"/>
                  </a:cubicBezTo>
                  <a:cubicBezTo>
                    <a:pt x="13" y="27"/>
                    <a:pt x="9" y="23"/>
                    <a:pt x="6" y="19"/>
                  </a:cubicBezTo>
                  <a:cubicBezTo>
                    <a:pt x="5" y="16"/>
                    <a:pt x="4" y="13"/>
                    <a:pt x="3" y="10"/>
                  </a:cubicBezTo>
                  <a:cubicBezTo>
                    <a:pt x="2" y="7"/>
                    <a:pt x="1" y="4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2" y="7"/>
                    <a:pt x="3" y="13"/>
                    <a:pt x="6" y="19"/>
                  </a:cubicBezTo>
                  <a:cubicBezTo>
                    <a:pt x="8" y="24"/>
                    <a:pt x="12" y="27"/>
                    <a:pt x="17" y="30"/>
                  </a:cubicBezTo>
                  <a:cubicBezTo>
                    <a:pt x="22" y="33"/>
                    <a:pt x="28" y="33"/>
                    <a:pt x="34" y="33"/>
                  </a:cubicBezTo>
                  <a:cubicBezTo>
                    <a:pt x="37" y="33"/>
                    <a:pt x="41" y="33"/>
                    <a:pt x="44" y="33"/>
                  </a:cubicBezTo>
                  <a:cubicBezTo>
                    <a:pt x="48" y="32"/>
                    <a:pt x="51" y="30"/>
                    <a:pt x="55" y="30"/>
                  </a:cubicBezTo>
                  <a:cubicBezTo>
                    <a:pt x="56" y="30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" name="Freeform 15"/>
            <p:cNvSpPr/>
            <p:nvPr/>
          </p:nvSpPr>
          <p:spPr bwMode="auto">
            <a:xfrm>
              <a:off x="6607176" y="330200"/>
              <a:ext cx="176213" cy="71438"/>
            </a:xfrm>
            <a:custGeom>
              <a:avLst/>
              <a:gdLst>
                <a:gd name="T0" fmla="*/ 47 w 47"/>
                <a:gd name="T1" fmla="*/ 19 h 19"/>
                <a:gd name="T2" fmla="*/ 30 w 47"/>
                <a:gd name="T3" fmla="*/ 5 h 19"/>
                <a:gd name="T4" fmla="*/ 1 w 47"/>
                <a:gd name="T5" fmla="*/ 0 h 19"/>
                <a:gd name="T6" fmla="*/ 1 w 47"/>
                <a:gd name="T7" fmla="*/ 1 h 19"/>
                <a:gd name="T8" fmla="*/ 28 w 47"/>
                <a:gd name="T9" fmla="*/ 5 h 19"/>
                <a:gd name="T10" fmla="*/ 46 w 47"/>
                <a:gd name="T11" fmla="*/ 19 h 19"/>
                <a:gd name="T12" fmla="*/ 47 w 47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19">
                  <a:moveTo>
                    <a:pt x="47" y="19"/>
                  </a:moveTo>
                  <a:cubicBezTo>
                    <a:pt x="43" y="12"/>
                    <a:pt x="37" y="8"/>
                    <a:pt x="30" y="5"/>
                  </a:cubicBezTo>
                  <a:cubicBezTo>
                    <a:pt x="20" y="1"/>
                    <a:pt x="10" y="1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ubicBezTo>
                    <a:pt x="10" y="1"/>
                    <a:pt x="19" y="2"/>
                    <a:pt x="28" y="5"/>
                  </a:cubicBezTo>
                  <a:cubicBezTo>
                    <a:pt x="36" y="8"/>
                    <a:pt x="42" y="12"/>
                    <a:pt x="46" y="19"/>
                  </a:cubicBezTo>
                  <a:cubicBezTo>
                    <a:pt x="47" y="19"/>
                    <a:pt x="47" y="19"/>
                    <a:pt x="47" y="19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36"/>
            <p:cNvSpPr/>
            <p:nvPr/>
          </p:nvSpPr>
          <p:spPr bwMode="auto">
            <a:xfrm>
              <a:off x="4216401" y="284163"/>
              <a:ext cx="68263" cy="87313"/>
            </a:xfrm>
            <a:custGeom>
              <a:avLst/>
              <a:gdLst>
                <a:gd name="T0" fmla="*/ 12 w 18"/>
                <a:gd name="T1" fmla="*/ 4 h 23"/>
                <a:gd name="T2" fmla="*/ 2 w 18"/>
                <a:gd name="T3" fmla="*/ 17 h 23"/>
                <a:gd name="T4" fmla="*/ 0 w 18"/>
                <a:gd name="T5" fmla="*/ 23 h 23"/>
                <a:gd name="T6" fmla="*/ 13 w 18"/>
                <a:gd name="T7" fmla="*/ 19 h 23"/>
                <a:gd name="T8" fmla="*/ 18 w 18"/>
                <a:gd name="T9" fmla="*/ 4 h 23"/>
                <a:gd name="T10" fmla="*/ 18 w 18"/>
                <a:gd name="T11" fmla="*/ 0 h 23"/>
                <a:gd name="T12" fmla="*/ 12 w 18"/>
                <a:gd name="T1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3">
                  <a:moveTo>
                    <a:pt x="12" y="4"/>
                  </a:moveTo>
                  <a:cubicBezTo>
                    <a:pt x="7" y="8"/>
                    <a:pt x="4" y="12"/>
                    <a:pt x="2" y="17"/>
                  </a:cubicBezTo>
                  <a:cubicBezTo>
                    <a:pt x="1" y="19"/>
                    <a:pt x="0" y="21"/>
                    <a:pt x="0" y="23"/>
                  </a:cubicBezTo>
                  <a:cubicBezTo>
                    <a:pt x="4" y="22"/>
                    <a:pt x="8" y="20"/>
                    <a:pt x="13" y="19"/>
                  </a:cubicBezTo>
                  <a:cubicBezTo>
                    <a:pt x="14" y="15"/>
                    <a:pt x="16" y="10"/>
                    <a:pt x="18" y="4"/>
                  </a:cubicBezTo>
                  <a:cubicBezTo>
                    <a:pt x="18" y="3"/>
                    <a:pt x="18" y="2"/>
                    <a:pt x="18" y="0"/>
                  </a:cubicBezTo>
                  <a:cubicBezTo>
                    <a:pt x="16" y="1"/>
                    <a:pt x="14" y="3"/>
                    <a:pt x="12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37"/>
            <p:cNvSpPr/>
            <p:nvPr/>
          </p:nvSpPr>
          <p:spPr bwMode="auto">
            <a:xfrm>
              <a:off x="4284663" y="284163"/>
              <a:ext cx="3175" cy="15875"/>
            </a:xfrm>
            <a:custGeom>
              <a:avLst/>
              <a:gdLst>
                <a:gd name="T0" fmla="*/ 0 w 1"/>
                <a:gd name="T1" fmla="*/ 0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4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3"/>
                    <a:pt x="0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38"/>
            <p:cNvSpPr/>
            <p:nvPr/>
          </p:nvSpPr>
          <p:spPr bwMode="auto">
            <a:xfrm>
              <a:off x="4276726" y="266700"/>
              <a:ext cx="63500" cy="85725"/>
            </a:xfrm>
            <a:custGeom>
              <a:avLst/>
              <a:gdLst>
                <a:gd name="T0" fmla="*/ 3 w 17"/>
                <a:gd name="T1" fmla="*/ 5 h 23"/>
                <a:gd name="T2" fmla="*/ 2 w 17"/>
                <a:gd name="T3" fmla="*/ 9 h 23"/>
                <a:gd name="T4" fmla="*/ 0 w 17"/>
                <a:gd name="T5" fmla="*/ 23 h 23"/>
                <a:gd name="T6" fmla="*/ 13 w 17"/>
                <a:gd name="T7" fmla="*/ 17 h 23"/>
                <a:gd name="T8" fmla="*/ 17 w 17"/>
                <a:gd name="T9" fmla="*/ 1 h 23"/>
                <a:gd name="T10" fmla="*/ 17 w 17"/>
                <a:gd name="T11" fmla="*/ 0 h 23"/>
                <a:gd name="T12" fmla="*/ 3 w 17"/>
                <a:gd name="T13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">
                  <a:moveTo>
                    <a:pt x="3" y="5"/>
                  </a:moveTo>
                  <a:cubicBezTo>
                    <a:pt x="2" y="7"/>
                    <a:pt x="2" y="8"/>
                    <a:pt x="2" y="9"/>
                  </a:cubicBezTo>
                  <a:cubicBezTo>
                    <a:pt x="1" y="14"/>
                    <a:pt x="1" y="18"/>
                    <a:pt x="0" y="23"/>
                  </a:cubicBezTo>
                  <a:cubicBezTo>
                    <a:pt x="4" y="21"/>
                    <a:pt x="9" y="19"/>
                    <a:pt x="13" y="17"/>
                  </a:cubicBezTo>
                  <a:cubicBezTo>
                    <a:pt x="14" y="12"/>
                    <a:pt x="16" y="7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2" y="1"/>
                    <a:pt x="7" y="3"/>
                    <a:pt x="3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39"/>
            <p:cNvSpPr/>
            <p:nvPr/>
          </p:nvSpPr>
          <p:spPr bwMode="auto">
            <a:xfrm>
              <a:off x="4340226" y="2667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40"/>
            <p:cNvSpPr/>
            <p:nvPr/>
          </p:nvSpPr>
          <p:spPr bwMode="auto">
            <a:xfrm>
              <a:off x="4340226" y="261938"/>
              <a:ext cx="79375" cy="60325"/>
            </a:xfrm>
            <a:custGeom>
              <a:avLst/>
              <a:gdLst>
                <a:gd name="T0" fmla="*/ 17 w 21"/>
                <a:gd name="T1" fmla="*/ 1 h 16"/>
                <a:gd name="T2" fmla="*/ 0 w 21"/>
                <a:gd name="T3" fmla="*/ 1 h 16"/>
                <a:gd name="T4" fmla="*/ 0 w 21"/>
                <a:gd name="T5" fmla="*/ 2 h 16"/>
                <a:gd name="T6" fmla="*/ 0 w 21"/>
                <a:gd name="T7" fmla="*/ 16 h 16"/>
                <a:gd name="T8" fmla="*/ 21 w 21"/>
                <a:gd name="T9" fmla="*/ 2 h 16"/>
                <a:gd name="T10" fmla="*/ 17 w 21"/>
                <a:gd name="T1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7" y="1"/>
                  </a:moveTo>
                  <a:cubicBezTo>
                    <a:pt x="12" y="0"/>
                    <a:pt x="6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6"/>
                    <a:pt x="1" y="11"/>
                    <a:pt x="0" y="16"/>
                  </a:cubicBezTo>
                  <a:cubicBezTo>
                    <a:pt x="7" y="12"/>
                    <a:pt x="14" y="8"/>
                    <a:pt x="21" y="2"/>
                  </a:cubicBezTo>
                  <a:cubicBezTo>
                    <a:pt x="19" y="2"/>
                    <a:pt x="18" y="1"/>
                    <a:pt x="17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41"/>
            <p:cNvSpPr/>
            <p:nvPr/>
          </p:nvSpPr>
          <p:spPr bwMode="auto">
            <a:xfrm>
              <a:off x="4213226" y="355600"/>
              <a:ext cx="157163" cy="53975"/>
            </a:xfrm>
            <a:custGeom>
              <a:avLst/>
              <a:gdLst>
                <a:gd name="T0" fmla="*/ 0 w 42"/>
                <a:gd name="T1" fmla="*/ 7 h 14"/>
                <a:gd name="T2" fmla="*/ 0 w 42"/>
                <a:gd name="T3" fmla="*/ 10 h 14"/>
                <a:gd name="T4" fmla="*/ 27 w 42"/>
                <a:gd name="T5" fmla="*/ 13 h 14"/>
                <a:gd name="T6" fmla="*/ 42 w 42"/>
                <a:gd name="T7" fmla="*/ 8 h 14"/>
                <a:gd name="T8" fmla="*/ 20 w 42"/>
                <a:gd name="T9" fmla="*/ 0 h 14"/>
                <a:gd name="T10" fmla="*/ 0 w 42"/>
                <a:gd name="T1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4">
                  <a:moveTo>
                    <a:pt x="0" y="7"/>
                  </a:moveTo>
                  <a:cubicBezTo>
                    <a:pt x="0" y="8"/>
                    <a:pt x="0" y="9"/>
                    <a:pt x="0" y="10"/>
                  </a:cubicBezTo>
                  <a:cubicBezTo>
                    <a:pt x="9" y="12"/>
                    <a:pt x="18" y="14"/>
                    <a:pt x="27" y="13"/>
                  </a:cubicBezTo>
                  <a:cubicBezTo>
                    <a:pt x="33" y="12"/>
                    <a:pt x="38" y="11"/>
                    <a:pt x="42" y="8"/>
                  </a:cubicBezTo>
                  <a:cubicBezTo>
                    <a:pt x="34" y="6"/>
                    <a:pt x="28" y="3"/>
                    <a:pt x="20" y="0"/>
                  </a:cubicBezTo>
                  <a:cubicBezTo>
                    <a:pt x="13" y="3"/>
                    <a:pt x="7" y="5"/>
                    <a:pt x="0" y="7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42"/>
            <p:cNvSpPr/>
            <p:nvPr/>
          </p:nvSpPr>
          <p:spPr bwMode="auto">
            <a:xfrm>
              <a:off x="4298951" y="311150"/>
              <a:ext cx="115888" cy="71438"/>
            </a:xfrm>
            <a:custGeom>
              <a:avLst/>
              <a:gdLst>
                <a:gd name="T0" fmla="*/ 0 w 31"/>
                <a:gd name="T1" fmla="*/ 11 h 19"/>
                <a:gd name="T2" fmla="*/ 20 w 31"/>
                <a:gd name="T3" fmla="*/ 19 h 19"/>
                <a:gd name="T4" fmla="*/ 23 w 31"/>
                <a:gd name="T5" fmla="*/ 17 h 19"/>
                <a:gd name="T6" fmla="*/ 31 w 31"/>
                <a:gd name="T7" fmla="*/ 0 h 19"/>
                <a:gd name="T8" fmla="*/ 18 w 31"/>
                <a:gd name="T9" fmla="*/ 1 h 19"/>
                <a:gd name="T10" fmla="*/ 0 w 31"/>
                <a:gd name="T11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9">
                  <a:moveTo>
                    <a:pt x="0" y="11"/>
                  </a:moveTo>
                  <a:cubicBezTo>
                    <a:pt x="6" y="15"/>
                    <a:pt x="13" y="17"/>
                    <a:pt x="20" y="19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8" y="12"/>
                    <a:pt x="30" y="7"/>
                    <a:pt x="31" y="0"/>
                  </a:cubicBezTo>
                  <a:cubicBezTo>
                    <a:pt x="26" y="1"/>
                    <a:pt x="22" y="2"/>
                    <a:pt x="18" y="1"/>
                  </a:cubicBezTo>
                  <a:cubicBezTo>
                    <a:pt x="12" y="5"/>
                    <a:pt x="6" y="8"/>
                    <a:pt x="0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43"/>
            <p:cNvSpPr/>
            <p:nvPr/>
          </p:nvSpPr>
          <p:spPr bwMode="auto">
            <a:xfrm>
              <a:off x="4373563" y="277813"/>
              <a:ext cx="46038" cy="33338"/>
            </a:xfrm>
            <a:custGeom>
              <a:avLst/>
              <a:gdLst>
                <a:gd name="T0" fmla="*/ 0 w 12"/>
                <a:gd name="T1" fmla="*/ 9 h 9"/>
                <a:gd name="T2" fmla="*/ 11 w 12"/>
                <a:gd name="T3" fmla="*/ 9 h 9"/>
                <a:gd name="T4" fmla="*/ 12 w 12"/>
                <a:gd name="T5" fmla="*/ 0 h 9"/>
                <a:gd name="T6" fmla="*/ 0 w 12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cubicBezTo>
                    <a:pt x="3" y="9"/>
                    <a:pt x="7" y="9"/>
                    <a:pt x="11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8" y="3"/>
                    <a:pt x="4" y="6"/>
                    <a:pt x="0" y="9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44"/>
            <p:cNvSpPr/>
            <p:nvPr/>
          </p:nvSpPr>
          <p:spPr bwMode="auto">
            <a:xfrm>
              <a:off x="4205288" y="300038"/>
              <a:ext cx="209550" cy="123825"/>
            </a:xfrm>
            <a:custGeom>
              <a:avLst/>
              <a:gdLst>
                <a:gd name="T0" fmla="*/ 0 w 56"/>
                <a:gd name="T1" fmla="*/ 29 h 33"/>
                <a:gd name="T2" fmla="*/ 11 w 56"/>
                <a:gd name="T3" fmla="*/ 32 h 33"/>
                <a:gd name="T4" fmla="*/ 21 w 56"/>
                <a:gd name="T5" fmla="*/ 33 h 33"/>
                <a:gd name="T6" fmla="*/ 39 w 56"/>
                <a:gd name="T7" fmla="*/ 29 h 33"/>
                <a:gd name="T8" fmla="*/ 50 w 56"/>
                <a:gd name="T9" fmla="*/ 19 h 33"/>
                <a:gd name="T10" fmla="*/ 53 w 56"/>
                <a:gd name="T11" fmla="*/ 11 h 33"/>
                <a:gd name="T12" fmla="*/ 56 w 56"/>
                <a:gd name="T13" fmla="*/ 0 h 33"/>
                <a:gd name="T14" fmla="*/ 56 w 56"/>
                <a:gd name="T15" fmla="*/ 0 h 33"/>
                <a:gd name="T16" fmla="*/ 50 w 56"/>
                <a:gd name="T17" fmla="*/ 18 h 33"/>
                <a:gd name="T18" fmla="*/ 38 w 56"/>
                <a:gd name="T19" fmla="*/ 29 h 33"/>
                <a:gd name="T20" fmla="*/ 20 w 56"/>
                <a:gd name="T21" fmla="*/ 32 h 33"/>
                <a:gd name="T22" fmla="*/ 10 w 56"/>
                <a:gd name="T23" fmla="*/ 31 h 33"/>
                <a:gd name="T24" fmla="*/ 0 w 56"/>
                <a:gd name="T25" fmla="*/ 29 h 33"/>
                <a:gd name="T26" fmla="*/ 0 w 56"/>
                <a:gd name="T27" fmla="*/ 2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33">
                  <a:moveTo>
                    <a:pt x="0" y="29"/>
                  </a:moveTo>
                  <a:cubicBezTo>
                    <a:pt x="4" y="30"/>
                    <a:pt x="7" y="31"/>
                    <a:pt x="11" y="32"/>
                  </a:cubicBezTo>
                  <a:cubicBezTo>
                    <a:pt x="14" y="33"/>
                    <a:pt x="18" y="33"/>
                    <a:pt x="21" y="33"/>
                  </a:cubicBezTo>
                  <a:cubicBezTo>
                    <a:pt x="27" y="33"/>
                    <a:pt x="34" y="32"/>
                    <a:pt x="39" y="29"/>
                  </a:cubicBezTo>
                  <a:cubicBezTo>
                    <a:pt x="44" y="27"/>
                    <a:pt x="47" y="23"/>
                    <a:pt x="50" y="19"/>
                  </a:cubicBezTo>
                  <a:cubicBezTo>
                    <a:pt x="51" y="16"/>
                    <a:pt x="52" y="14"/>
                    <a:pt x="53" y="11"/>
                  </a:cubicBezTo>
                  <a:cubicBezTo>
                    <a:pt x="54" y="7"/>
                    <a:pt x="55" y="4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4" y="6"/>
                    <a:pt x="52" y="13"/>
                    <a:pt x="50" y="18"/>
                  </a:cubicBezTo>
                  <a:cubicBezTo>
                    <a:pt x="47" y="23"/>
                    <a:pt x="43" y="27"/>
                    <a:pt x="38" y="29"/>
                  </a:cubicBezTo>
                  <a:cubicBezTo>
                    <a:pt x="33" y="32"/>
                    <a:pt x="26" y="32"/>
                    <a:pt x="20" y="32"/>
                  </a:cubicBezTo>
                  <a:cubicBezTo>
                    <a:pt x="17" y="32"/>
                    <a:pt x="13" y="32"/>
                    <a:pt x="10" y="31"/>
                  </a:cubicBezTo>
                  <a:cubicBezTo>
                    <a:pt x="7" y="30"/>
                    <a:pt x="4" y="29"/>
                    <a:pt x="0" y="29"/>
                  </a:cubicBezTo>
                  <a:cubicBezTo>
                    <a:pt x="0" y="28"/>
                    <a:pt x="0" y="29"/>
                    <a:pt x="0" y="29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45"/>
            <p:cNvSpPr/>
            <p:nvPr/>
          </p:nvSpPr>
          <p:spPr bwMode="auto">
            <a:xfrm>
              <a:off x="4238626" y="254000"/>
              <a:ext cx="176213" cy="71438"/>
            </a:xfrm>
            <a:custGeom>
              <a:avLst/>
              <a:gdLst>
                <a:gd name="T0" fmla="*/ 1 w 47"/>
                <a:gd name="T1" fmla="*/ 19 h 19"/>
                <a:gd name="T2" fmla="*/ 19 w 47"/>
                <a:gd name="T3" fmla="*/ 5 h 19"/>
                <a:gd name="T4" fmla="*/ 47 w 47"/>
                <a:gd name="T5" fmla="*/ 1 h 19"/>
                <a:gd name="T6" fmla="*/ 47 w 47"/>
                <a:gd name="T7" fmla="*/ 0 h 19"/>
                <a:gd name="T8" fmla="*/ 32 w 47"/>
                <a:gd name="T9" fmla="*/ 1 h 19"/>
                <a:gd name="T10" fmla="*/ 18 w 47"/>
                <a:gd name="T11" fmla="*/ 5 h 19"/>
                <a:gd name="T12" fmla="*/ 0 w 47"/>
                <a:gd name="T13" fmla="*/ 19 h 19"/>
                <a:gd name="T14" fmla="*/ 1 w 47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9">
                  <a:moveTo>
                    <a:pt x="1" y="19"/>
                  </a:moveTo>
                  <a:cubicBezTo>
                    <a:pt x="5" y="12"/>
                    <a:pt x="11" y="8"/>
                    <a:pt x="19" y="5"/>
                  </a:cubicBezTo>
                  <a:cubicBezTo>
                    <a:pt x="24" y="3"/>
                    <a:pt x="33" y="2"/>
                    <a:pt x="47" y="1"/>
                  </a:cubicBezTo>
                  <a:cubicBezTo>
                    <a:pt x="47" y="1"/>
                    <a:pt x="47" y="0"/>
                    <a:pt x="47" y="0"/>
                  </a:cubicBezTo>
                  <a:cubicBezTo>
                    <a:pt x="42" y="0"/>
                    <a:pt x="37" y="1"/>
                    <a:pt x="32" y="1"/>
                  </a:cubicBezTo>
                  <a:cubicBezTo>
                    <a:pt x="28" y="2"/>
                    <a:pt x="23" y="3"/>
                    <a:pt x="18" y="5"/>
                  </a:cubicBezTo>
                  <a:cubicBezTo>
                    <a:pt x="11" y="7"/>
                    <a:pt x="5" y="12"/>
                    <a:pt x="0" y="19"/>
                  </a:cubicBezTo>
                  <a:cubicBezTo>
                    <a:pt x="0" y="19"/>
                    <a:pt x="1" y="19"/>
                    <a:pt x="1" y="19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56"/>
            <p:cNvSpPr/>
            <p:nvPr/>
          </p:nvSpPr>
          <p:spPr bwMode="auto">
            <a:xfrm>
              <a:off x="4919663" y="690563"/>
              <a:ext cx="71438" cy="60325"/>
            </a:xfrm>
            <a:custGeom>
              <a:avLst/>
              <a:gdLst>
                <a:gd name="T0" fmla="*/ 16 w 19"/>
                <a:gd name="T1" fmla="*/ 11 h 16"/>
                <a:gd name="T2" fmla="*/ 4 w 19"/>
                <a:gd name="T3" fmla="*/ 2 h 16"/>
                <a:gd name="T4" fmla="*/ 0 w 19"/>
                <a:gd name="T5" fmla="*/ 0 h 16"/>
                <a:gd name="T6" fmla="*/ 3 w 19"/>
                <a:gd name="T7" fmla="*/ 11 h 16"/>
                <a:gd name="T8" fmla="*/ 16 w 19"/>
                <a:gd name="T9" fmla="*/ 15 h 16"/>
                <a:gd name="T10" fmla="*/ 19 w 19"/>
                <a:gd name="T11" fmla="*/ 16 h 16"/>
                <a:gd name="T12" fmla="*/ 16 w 19"/>
                <a:gd name="T13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16" y="11"/>
                  </a:moveTo>
                  <a:cubicBezTo>
                    <a:pt x="13" y="7"/>
                    <a:pt x="9" y="4"/>
                    <a:pt x="4" y="2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1" y="4"/>
                    <a:pt x="2" y="8"/>
                    <a:pt x="3" y="11"/>
                  </a:cubicBezTo>
                  <a:cubicBezTo>
                    <a:pt x="7" y="13"/>
                    <a:pt x="11" y="14"/>
                    <a:pt x="16" y="15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18" y="14"/>
                    <a:pt x="17" y="12"/>
                    <a:pt x="16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57"/>
            <p:cNvSpPr/>
            <p:nvPr/>
          </p:nvSpPr>
          <p:spPr bwMode="auto">
            <a:xfrm>
              <a:off x="4979988" y="746125"/>
              <a:ext cx="11113" cy="4763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Freeform 58"/>
            <p:cNvSpPr/>
            <p:nvPr/>
          </p:nvSpPr>
          <p:spPr bwMode="auto">
            <a:xfrm>
              <a:off x="4938713" y="742950"/>
              <a:ext cx="71438" cy="57150"/>
            </a:xfrm>
            <a:custGeom>
              <a:avLst/>
              <a:gdLst>
                <a:gd name="T0" fmla="*/ 14 w 19"/>
                <a:gd name="T1" fmla="*/ 2 h 15"/>
                <a:gd name="T2" fmla="*/ 11 w 19"/>
                <a:gd name="T3" fmla="*/ 1 h 15"/>
                <a:gd name="T4" fmla="*/ 0 w 19"/>
                <a:gd name="T5" fmla="*/ 0 h 15"/>
                <a:gd name="T6" fmla="*/ 4 w 19"/>
                <a:gd name="T7" fmla="*/ 11 h 15"/>
                <a:gd name="T8" fmla="*/ 18 w 19"/>
                <a:gd name="T9" fmla="*/ 15 h 15"/>
                <a:gd name="T10" fmla="*/ 19 w 19"/>
                <a:gd name="T11" fmla="*/ 15 h 15"/>
                <a:gd name="T12" fmla="*/ 14 w 19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4" y="2"/>
                  </a:moveTo>
                  <a:cubicBezTo>
                    <a:pt x="13" y="2"/>
                    <a:pt x="12" y="2"/>
                    <a:pt x="11" y="1"/>
                  </a:cubicBezTo>
                  <a:cubicBezTo>
                    <a:pt x="7" y="1"/>
                    <a:pt x="3" y="1"/>
                    <a:pt x="0" y="0"/>
                  </a:cubicBezTo>
                  <a:cubicBezTo>
                    <a:pt x="1" y="4"/>
                    <a:pt x="2" y="8"/>
                    <a:pt x="4" y="11"/>
                  </a:cubicBezTo>
                  <a:cubicBezTo>
                    <a:pt x="8" y="12"/>
                    <a:pt x="13" y="13"/>
                    <a:pt x="18" y="15"/>
                  </a:cubicBezTo>
                  <a:cubicBezTo>
                    <a:pt x="18" y="15"/>
                    <a:pt x="18" y="15"/>
                    <a:pt x="19" y="15"/>
                  </a:cubicBezTo>
                  <a:cubicBezTo>
                    <a:pt x="18" y="10"/>
                    <a:pt x="16" y="6"/>
                    <a:pt x="14" y="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Freeform 59"/>
            <p:cNvSpPr/>
            <p:nvPr/>
          </p:nvSpPr>
          <p:spPr bwMode="auto">
            <a:xfrm>
              <a:off x="5005388" y="800100"/>
              <a:ext cx="4763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Freeform 60"/>
            <p:cNvSpPr/>
            <p:nvPr/>
          </p:nvSpPr>
          <p:spPr bwMode="auto">
            <a:xfrm>
              <a:off x="4960938" y="795338"/>
              <a:ext cx="52388" cy="68263"/>
            </a:xfrm>
            <a:custGeom>
              <a:avLst/>
              <a:gdLst>
                <a:gd name="T0" fmla="*/ 13 w 14"/>
                <a:gd name="T1" fmla="*/ 15 h 18"/>
                <a:gd name="T2" fmla="*/ 13 w 14"/>
                <a:gd name="T3" fmla="*/ 1 h 18"/>
                <a:gd name="T4" fmla="*/ 12 w 14"/>
                <a:gd name="T5" fmla="*/ 1 h 18"/>
                <a:gd name="T6" fmla="*/ 0 w 14"/>
                <a:gd name="T7" fmla="*/ 0 h 18"/>
                <a:gd name="T8" fmla="*/ 12 w 14"/>
                <a:gd name="T9" fmla="*/ 18 h 18"/>
                <a:gd name="T10" fmla="*/ 13 w 14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8">
                  <a:moveTo>
                    <a:pt x="13" y="15"/>
                  </a:moveTo>
                  <a:cubicBezTo>
                    <a:pt x="14" y="11"/>
                    <a:pt x="14" y="6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0"/>
                    <a:pt x="4" y="1"/>
                    <a:pt x="0" y="0"/>
                  </a:cubicBezTo>
                  <a:cubicBezTo>
                    <a:pt x="3" y="7"/>
                    <a:pt x="7" y="13"/>
                    <a:pt x="12" y="18"/>
                  </a:cubicBezTo>
                  <a:cubicBezTo>
                    <a:pt x="13" y="17"/>
                    <a:pt x="13" y="16"/>
                    <a:pt x="13" y="1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61"/>
            <p:cNvSpPr/>
            <p:nvPr/>
          </p:nvSpPr>
          <p:spPr bwMode="auto">
            <a:xfrm>
              <a:off x="4889501" y="690563"/>
              <a:ext cx="41275" cy="134938"/>
            </a:xfrm>
            <a:custGeom>
              <a:avLst/>
              <a:gdLst>
                <a:gd name="T0" fmla="*/ 5 w 11"/>
                <a:gd name="T1" fmla="*/ 0 h 36"/>
                <a:gd name="T2" fmla="*/ 2 w 11"/>
                <a:gd name="T3" fmla="*/ 0 h 36"/>
                <a:gd name="T4" fmla="*/ 1 w 11"/>
                <a:gd name="T5" fmla="*/ 23 h 36"/>
                <a:gd name="T6" fmla="*/ 5 w 11"/>
                <a:gd name="T7" fmla="*/ 36 h 36"/>
                <a:gd name="T8" fmla="*/ 11 w 11"/>
                <a:gd name="T9" fmla="*/ 17 h 36"/>
                <a:gd name="T10" fmla="*/ 5 w 11"/>
                <a:gd name="T1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6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7"/>
                    <a:pt x="0" y="16"/>
                    <a:pt x="1" y="23"/>
                  </a:cubicBezTo>
                  <a:cubicBezTo>
                    <a:pt x="1" y="28"/>
                    <a:pt x="2" y="32"/>
                    <a:pt x="5" y="36"/>
                  </a:cubicBezTo>
                  <a:cubicBezTo>
                    <a:pt x="6" y="29"/>
                    <a:pt x="8" y="23"/>
                    <a:pt x="11" y="17"/>
                  </a:cubicBezTo>
                  <a:cubicBezTo>
                    <a:pt x="9" y="11"/>
                    <a:pt x="7" y="6"/>
                    <a:pt x="5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62"/>
            <p:cNvSpPr/>
            <p:nvPr/>
          </p:nvSpPr>
          <p:spPr bwMode="auto">
            <a:xfrm>
              <a:off x="4908551" y="762000"/>
              <a:ext cx="63500" cy="101600"/>
            </a:xfrm>
            <a:custGeom>
              <a:avLst/>
              <a:gdLst>
                <a:gd name="T0" fmla="*/ 7 w 17"/>
                <a:gd name="T1" fmla="*/ 0 h 27"/>
                <a:gd name="T2" fmla="*/ 0 w 17"/>
                <a:gd name="T3" fmla="*/ 18 h 27"/>
                <a:gd name="T4" fmla="*/ 2 w 17"/>
                <a:gd name="T5" fmla="*/ 20 h 27"/>
                <a:gd name="T6" fmla="*/ 17 w 17"/>
                <a:gd name="T7" fmla="*/ 27 h 27"/>
                <a:gd name="T8" fmla="*/ 16 w 17"/>
                <a:gd name="T9" fmla="*/ 15 h 27"/>
                <a:gd name="T10" fmla="*/ 7 w 17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7">
                  <a:moveTo>
                    <a:pt x="7" y="0"/>
                  </a:moveTo>
                  <a:cubicBezTo>
                    <a:pt x="4" y="5"/>
                    <a:pt x="2" y="12"/>
                    <a:pt x="0" y="18"/>
                  </a:cubicBezTo>
                  <a:cubicBezTo>
                    <a:pt x="1" y="18"/>
                    <a:pt x="2" y="19"/>
                    <a:pt x="2" y="20"/>
                  </a:cubicBezTo>
                  <a:cubicBezTo>
                    <a:pt x="6" y="24"/>
                    <a:pt x="11" y="26"/>
                    <a:pt x="17" y="27"/>
                  </a:cubicBezTo>
                  <a:cubicBezTo>
                    <a:pt x="16" y="23"/>
                    <a:pt x="15" y="19"/>
                    <a:pt x="16" y="15"/>
                  </a:cubicBezTo>
                  <a:cubicBezTo>
                    <a:pt x="13" y="11"/>
                    <a:pt x="10" y="6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63"/>
            <p:cNvSpPr/>
            <p:nvPr/>
          </p:nvSpPr>
          <p:spPr bwMode="auto">
            <a:xfrm>
              <a:off x="4972051" y="825500"/>
              <a:ext cx="30163" cy="38100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10 h 10"/>
                <a:gd name="T4" fmla="*/ 8 w 8"/>
                <a:gd name="T5" fmla="*/ 10 h 10"/>
                <a:gd name="T6" fmla="*/ 0 w 8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3"/>
                    <a:pt x="0" y="6"/>
                    <a:pt x="0" y="10"/>
                  </a:cubicBezTo>
                  <a:cubicBezTo>
                    <a:pt x="3" y="10"/>
                    <a:pt x="5" y="10"/>
                    <a:pt x="8" y="10"/>
                  </a:cubicBezTo>
                  <a:cubicBezTo>
                    <a:pt x="5" y="7"/>
                    <a:pt x="2" y="4"/>
                    <a:pt x="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64"/>
            <p:cNvSpPr/>
            <p:nvPr/>
          </p:nvSpPr>
          <p:spPr bwMode="auto">
            <a:xfrm>
              <a:off x="4884738" y="693738"/>
              <a:ext cx="109538" cy="192088"/>
            </a:xfrm>
            <a:custGeom>
              <a:avLst/>
              <a:gdLst>
                <a:gd name="T0" fmla="*/ 3 w 29"/>
                <a:gd name="T1" fmla="*/ 0 h 51"/>
                <a:gd name="T2" fmla="*/ 1 w 29"/>
                <a:gd name="T3" fmla="*/ 10 h 51"/>
                <a:gd name="T4" fmla="*/ 0 w 29"/>
                <a:gd name="T5" fmla="*/ 19 h 51"/>
                <a:gd name="T6" fmla="*/ 3 w 29"/>
                <a:gd name="T7" fmla="*/ 33 h 51"/>
                <a:gd name="T8" fmla="*/ 12 w 29"/>
                <a:gd name="T9" fmla="*/ 43 h 51"/>
                <a:gd name="T10" fmla="*/ 19 w 29"/>
                <a:gd name="T11" fmla="*/ 45 h 51"/>
                <a:gd name="T12" fmla="*/ 25 w 29"/>
                <a:gd name="T13" fmla="*/ 51 h 51"/>
                <a:gd name="T14" fmla="*/ 28 w 29"/>
                <a:gd name="T15" fmla="*/ 47 h 51"/>
                <a:gd name="T16" fmla="*/ 13 w 29"/>
                <a:gd name="T17" fmla="*/ 42 h 51"/>
                <a:gd name="T18" fmla="*/ 3 w 29"/>
                <a:gd name="T19" fmla="*/ 33 h 51"/>
                <a:gd name="T20" fmla="*/ 1 w 29"/>
                <a:gd name="T21" fmla="*/ 18 h 51"/>
                <a:gd name="T22" fmla="*/ 2 w 29"/>
                <a:gd name="T23" fmla="*/ 8 h 51"/>
                <a:gd name="T24" fmla="*/ 3 w 29"/>
                <a:gd name="T25" fmla="*/ 0 h 51"/>
                <a:gd name="T26" fmla="*/ 3 w 29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51">
                  <a:moveTo>
                    <a:pt x="3" y="0"/>
                  </a:moveTo>
                  <a:cubicBezTo>
                    <a:pt x="2" y="4"/>
                    <a:pt x="1" y="7"/>
                    <a:pt x="1" y="10"/>
                  </a:cubicBezTo>
                  <a:cubicBezTo>
                    <a:pt x="0" y="13"/>
                    <a:pt x="0" y="16"/>
                    <a:pt x="0" y="19"/>
                  </a:cubicBezTo>
                  <a:cubicBezTo>
                    <a:pt x="0" y="24"/>
                    <a:pt x="1" y="29"/>
                    <a:pt x="3" y="33"/>
                  </a:cubicBezTo>
                  <a:cubicBezTo>
                    <a:pt x="5" y="37"/>
                    <a:pt x="8" y="41"/>
                    <a:pt x="12" y="43"/>
                  </a:cubicBezTo>
                  <a:cubicBezTo>
                    <a:pt x="14" y="44"/>
                    <a:pt x="17" y="44"/>
                    <a:pt x="19" y="45"/>
                  </a:cubicBezTo>
                  <a:cubicBezTo>
                    <a:pt x="22" y="46"/>
                    <a:pt x="22" y="50"/>
                    <a:pt x="25" y="51"/>
                  </a:cubicBezTo>
                  <a:cubicBezTo>
                    <a:pt x="25" y="51"/>
                    <a:pt x="29" y="47"/>
                    <a:pt x="28" y="47"/>
                  </a:cubicBezTo>
                  <a:cubicBezTo>
                    <a:pt x="23" y="46"/>
                    <a:pt x="18" y="45"/>
                    <a:pt x="13" y="42"/>
                  </a:cubicBezTo>
                  <a:cubicBezTo>
                    <a:pt x="9" y="40"/>
                    <a:pt x="5" y="37"/>
                    <a:pt x="3" y="33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1" y="14"/>
                    <a:pt x="1" y="11"/>
                    <a:pt x="2" y="8"/>
                  </a:cubicBezTo>
                  <a:cubicBezTo>
                    <a:pt x="2" y="6"/>
                    <a:pt x="3" y="3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1" name="Freeform 65"/>
            <p:cNvSpPr/>
            <p:nvPr/>
          </p:nvSpPr>
          <p:spPr bwMode="auto">
            <a:xfrm>
              <a:off x="4941888" y="723900"/>
              <a:ext cx="63500" cy="150813"/>
            </a:xfrm>
            <a:custGeom>
              <a:avLst/>
              <a:gdLst>
                <a:gd name="T0" fmla="*/ 1 w 17"/>
                <a:gd name="T1" fmla="*/ 1 h 40"/>
                <a:gd name="T2" fmla="*/ 13 w 17"/>
                <a:gd name="T3" fmla="*/ 16 h 40"/>
                <a:gd name="T4" fmla="*/ 17 w 17"/>
                <a:gd name="T5" fmla="*/ 40 h 40"/>
                <a:gd name="T6" fmla="*/ 17 w 17"/>
                <a:gd name="T7" fmla="*/ 40 h 40"/>
                <a:gd name="T8" fmla="*/ 16 w 17"/>
                <a:gd name="T9" fmla="*/ 28 h 40"/>
                <a:gd name="T10" fmla="*/ 13 w 17"/>
                <a:gd name="T11" fmla="*/ 15 h 40"/>
                <a:gd name="T12" fmla="*/ 1 w 17"/>
                <a:gd name="T13" fmla="*/ 0 h 40"/>
                <a:gd name="T14" fmla="*/ 1 w 17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0">
                  <a:moveTo>
                    <a:pt x="1" y="1"/>
                  </a:moveTo>
                  <a:cubicBezTo>
                    <a:pt x="6" y="5"/>
                    <a:pt x="10" y="10"/>
                    <a:pt x="13" y="16"/>
                  </a:cubicBezTo>
                  <a:cubicBezTo>
                    <a:pt x="15" y="24"/>
                    <a:pt x="16" y="32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36"/>
                    <a:pt x="17" y="32"/>
                    <a:pt x="16" y="28"/>
                  </a:cubicBezTo>
                  <a:cubicBezTo>
                    <a:pt x="15" y="23"/>
                    <a:pt x="14" y="19"/>
                    <a:pt x="13" y="15"/>
                  </a:cubicBezTo>
                  <a:cubicBezTo>
                    <a:pt x="11" y="9"/>
                    <a:pt x="6" y="4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86"/>
            <p:cNvSpPr/>
            <p:nvPr/>
          </p:nvSpPr>
          <p:spPr bwMode="auto">
            <a:xfrm>
              <a:off x="7802563" y="404813"/>
              <a:ext cx="60325" cy="38100"/>
            </a:xfrm>
            <a:custGeom>
              <a:avLst/>
              <a:gdLst>
                <a:gd name="T0" fmla="*/ 13 w 16"/>
                <a:gd name="T1" fmla="*/ 6 h 10"/>
                <a:gd name="T2" fmla="*/ 4 w 16"/>
                <a:gd name="T3" fmla="*/ 0 h 10"/>
                <a:gd name="T4" fmla="*/ 0 w 16"/>
                <a:gd name="T5" fmla="*/ 0 h 10"/>
                <a:gd name="T6" fmla="*/ 4 w 16"/>
                <a:gd name="T7" fmla="*/ 8 h 10"/>
                <a:gd name="T8" fmla="*/ 13 w 16"/>
                <a:gd name="T9" fmla="*/ 10 h 10"/>
                <a:gd name="T10" fmla="*/ 16 w 16"/>
                <a:gd name="T11" fmla="*/ 10 h 10"/>
                <a:gd name="T12" fmla="*/ 13 w 16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3" y="6"/>
                  </a:moveTo>
                  <a:cubicBezTo>
                    <a:pt x="10" y="3"/>
                    <a:pt x="7" y="2"/>
                    <a:pt x="4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1" y="2"/>
                    <a:pt x="2" y="5"/>
                    <a:pt x="4" y="8"/>
                  </a:cubicBezTo>
                  <a:cubicBezTo>
                    <a:pt x="6" y="8"/>
                    <a:pt x="10" y="9"/>
                    <a:pt x="13" y="10"/>
                  </a:cubicBezTo>
                  <a:cubicBezTo>
                    <a:pt x="14" y="10"/>
                    <a:pt x="15" y="10"/>
                    <a:pt x="16" y="10"/>
                  </a:cubicBezTo>
                  <a:cubicBezTo>
                    <a:pt x="15" y="8"/>
                    <a:pt x="14" y="7"/>
                    <a:pt x="13" y="6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Freeform 87"/>
            <p:cNvSpPr/>
            <p:nvPr/>
          </p:nvSpPr>
          <p:spPr bwMode="auto">
            <a:xfrm>
              <a:off x="7851776" y="442913"/>
              <a:ext cx="11113" cy="0"/>
            </a:xfrm>
            <a:custGeom>
              <a:avLst/>
              <a:gdLst>
                <a:gd name="T0" fmla="*/ 3 w 3"/>
                <a:gd name="T1" fmla="*/ 0 w 3"/>
                <a:gd name="T2" fmla="*/ 3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88"/>
            <p:cNvSpPr/>
            <p:nvPr/>
          </p:nvSpPr>
          <p:spPr bwMode="auto">
            <a:xfrm>
              <a:off x="7821613" y="442913"/>
              <a:ext cx="55563" cy="33338"/>
            </a:xfrm>
            <a:custGeom>
              <a:avLst/>
              <a:gdLst>
                <a:gd name="T0" fmla="*/ 11 w 15"/>
                <a:gd name="T1" fmla="*/ 0 h 9"/>
                <a:gd name="T2" fmla="*/ 8 w 15"/>
                <a:gd name="T3" fmla="*/ 0 h 9"/>
                <a:gd name="T4" fmla="*/ 0 w 15"/>
                <a:gd name="T5" fmla="*/ 0 h 9"/>
                <a:gd name="T6" fmla="*/ 4 w 15"/>
                <a:gd name="T7" fmla="*/ 7 h 9"/>
                <a:gd name="T8" fmla="*/ 15 w 15"/>
                <a:gd name="T9" fmla="*/ 9 h 9"/>
                <a:gd name="T10" fmla="*/ 15 w 15"/>
                <a:gd name="T11" fmla="*/ 9 h 9"/>
                <a:gd name="T12" fmla="*/ 11 w 15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9">
                  <a:moveTo>
                    <a:pt x="11" y="0"/>
                  </a:moveTo>
                  <a:cubicBezTo>
                    <a:pt x="10" y="0"/>
                    <a:pt x="9" y="0"/>
                    <a:pt x="8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1" y="2"/>
                    <a:pt x="3" y="5"/>
                    <a:pt x="4" y="7"/>
                  </a:cubicBezTo>
                  <a:cubicBezTo>
                    <a:pt x="7" y="8"/>
                    <a:pt x="11" y="8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6"/>
                    <a:pt x="13" y="3"/>
                    <a:pt x="11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89"/>
            <p:cNvSpPr/>
            <p:nvPr/>
          </p:nvSpPr>
          <p:spPr bwMode="auto">
            <a:xfrm>
              <a:off x="7877176" y="476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90"/>
            <p:cNvSpPr/>
            <p:nvPr/>
          </p:nvSpPr>
          <p:spPr bwMode="auto">
            <a:xfrm>
              <a:off x="7843838" y="476250"/>
              <a:ext cx="41275" cy="49213"/>
            </a:xfrm>
            <a:custGeom>
              <a:avLst/>
              <a:gdLst>
                <a:gd name="T0" fmla="*/ 11 w 11"/>
                <a:gd name="T1" fmla="*/ 11 h 13"/>
                <a:gd name="T2" fmla="*/ 9 w 11"/>
                <a:gd name="T3" fmla="*/ 0 h 13"/>
                <a:gd name="T4" fmla="*/ 9 w 11"/>
                <a:gd name="T5" fmla="*/ 0 h 13"/>
                <a:gd name="T6" fmla="*/ 0 w 11"/>
                <a:gd name="T7" fmla="*/ 1 h 13"/>
                <a:gd name="T8" fmla="*/ 11 w 11"/>
                <a:gd name="T9" fmla="*/ 13 h 13"/>
                <a:gd name="T10" fmla="*/ 11 w 11"/>
                <a:gd name="T11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3">
                  <a:moveTo>
                    <a:pt x="11" y="11"/>
                  </a:moveTo>
                  <a:cubicBezTo>
                    <a:pt x="11" y="7"/>
                    <a:pt x="11" y="4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3" y="5"/>
                    <a:pt x="6" y="9"/>
                    <a:pt x="11" y="13"/>
                  </a:cubicBezTo>
                  <a:cubicBezTo>
                    <a:pt x="11" y="12"/>
                    <a:pt x="11" y="12"/>
                    <a:pt x="11" y="1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91"/>
            <p:cNvSpPr/>
            <p:nvPr/>
          </p:nvSpPr>
          <p:spPr bwMode="auto">
            <a:xfrm>
              <a:off x="7783513" y="404813"/>
              <a:ext cx="33338" cy="101600"/>
            </a:xfrm>
            <a:custGeom>
              <a:avLst/>
              <a:gdLst>
                <a:gd name="T0" fmla="*/ 3 w 9"/>
                <a:gd name="T1" fmla="*/ 0 h 27"/>
                <a:gd name="T2" fmla="*/ 1 w 9"/>
                <a:gd name="T3" fmla="*/ 0 h 27"/>
                <a:gd name="T4" fmla="*/ 2 w 9"/>
                <a:gd name="T5" fmla="*/ 17 h 27"/>
                <a:gd name="T6" fmla="*/ 6 w 9"/>
                <a:gd name="T7" fmla="*/ 27 h 27"/>
                <a:gd name="T8" fmla="*/ 9 w 9"/>
                <a:gd name="T9" fmla="*/ 12 h 27"/>
                <a:gd name="T10" fmla="*/ 3 w 9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7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5"/>
                    <a:pt x="0" y="12"/>
                    <a:pt x="2" y="17"/>
                  </a:cubicBezTo>
                  <a:cubicBezTo>
                    <a:pt x="3" y="21"/>
                    <a:pt x="4" y="24"/>
                    <a:pt x="6" y="27"/>
                  </a:cubicBezTo>
                  <a:cubicBezTo>
                    <a:pt x="6" y="21"/>
                    <a:pt x="7" y="17"/>
                    <a:pt x="9" y="12"/>
                  </a:cubicBezTo>
                  <a:cubicBezTo>
                    <a:pt x="7" y="8"/>
                    <a:pt x="5" y="4"/>
                    <a:pt x="3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92"/>
            <p:cNvSpPr/>
            <p:nvPr/>
          </p:nvSpPr>
          <p:spPr bwMode="auto">
            <a:xfrm>
              <a:off x="7805738" y="457200"/>
              <a:ext cx="49213" cy="71438"/>
            </a:xfrm>
            <a:custGeom>
              <a:avLst/>
              <a:gdLst>
                <a:gd name="T0" fmla="*/ 4 w 13"/>
                <a:gd name="T1" fmla="*/ 0 h 19"/>
                <a:gd name="T2" fmla="*/ 0 w 13"/>
                <a:gd name="T3" fmla="*/ 13 h 19"/>
                <a:gd name="T4" fmla="*/ 2 w 13"/>
                <a:gd name="T5" fmla="*/ 15 h 19"/>
                <a:gd name="T6" fmla="*/ 13 w 13"/>
                <a:gd name="T7" fmla="*/ 19 h 19"/>
                <a:gd name="T8" fmla="*/ 12 w 13"/>
                <a:gd name="T9" fmla="*/ 10 h 19"/>
                <a:gd name="T10" fmla="*/ 4 w 1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4" y="0"/>
                  </a:moveTo>
                  <a:cubicBezTo>
                    <a:pt x="2" y="4"/>
                    <a:pt x="1" y="9"/>
                    <a:pt x="0" y="13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5" y="17"/>
                    <a:pt x="9" y="18"/>
                    <a:pt x="13" y="19"/>
                  </a:cubicBezTo>
                  <a:cubicBezTo>
                    <a:pt x="12" y="16"/>
                    <a:pt x="11" y="13"/>
                    <a:pt x="12" y="10"/>
                  </a:cubicBezTo>
                  <a:cubicBezTo>
                    <a:pt x="9" y="7"/>
                    <a:pt x="6" y="3"/>
                    <a:pt x="4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93"/>
            <p:cNvSpPr/>
            <p:nvPr/>
          </p:nvSpPr>
          <p:spPr bwMode="auto">
            <a:xfrm>
              <a:off x="7854951" y="498475"/>
              <a:ext cx="26988" cy="30163"/>
            </a:xfrm>
            <a:custGeom>
              <a:avLst/>
              <a:gdLst>
                <a:gd name="T0" fmla="*/ 0 w 7"/>
                <a:gd name="T1" fmla="*/ 0 h 8"/>
                <a:gd name="T2" fmla="*/ 1 w 7"/>
                <a:gd name="T3" fmla="*/ 8 h 8"/>
                <a:gd name="T4" fmla="*/ 7 w 7"/>
                <a:gd name="T5" fmla="*/ 7 h 8"/>
                <a:gd name="T6" fmla="*/ 0 w 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cubicBezTo>
                    <a:pt x="0" y="3"/>
                    <a:pt x="0" y="5"/>
                    <a:pt x="1" y="8"/>
                  </a:cubicBezTo>
                  <a:cubicBezTo>
                    <a:pt x="3" y="8"/>
                    <a:pt x="5" y="8"/>
                    <a:pt x="7" y="7"/>
                  </a:cubicBezTo>
                  <a:cubicBezTo>
                    <a:pt x="4" y="5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94"/>
            <p:cNvSpPr/>
            <p:nvPr/>
          </p:nvSpPr>
          <p:spPr bwMode="auto">
            <a:xfrm>
              <a:off x="7780338" y="409575"/>
              <a:ext cx="93663" cy="123825"/>
            </a:xfrm>
            <a:custGeom>
              <a:avLst/>
              <a:gdLst>
                <a:gd name="T0" fmla="*/ 2 w 25"/>
                <a:gd name="T1" fmla="*/ 0 h 33"/>
                <a:gd name="T2" fmla="*/ 1 w 25"/>
                <a:gd name="T3" fmla="*/ 7 h 33"/>
                <a:gd name="T4" fmla="*/ 1 w 25"/>
                <a:gd name="T5" fmla="*/ 13 h 33"/>
                <a:gd name="T6" fmla="*/ 4 w 25"/>
                <a:gd name="T7" fmla="*/ 25 h 33"/>
                <a:gd name="T8" fmla="*/ 12 w 25"/>
                <a:gd name="T9" fmla="*/ 31 h 33"/>
                <a:gd name="T10" fmla="*/ 25 w 25"/>
                <a:gd name="T11" fmla="*/ 33 h 33"/>
                <a:gd name="T12" fmla="*/ 25 w 25"/>
                <a:gd name="T13" fmla="*/ 33 h 33"/>
                <a:gd name="T14" fmla="*/ 13 w 25"/>
                <a:gd name="T15" fmla="*/ 31 h 33"/>
                <a:gd name="T16" fmla="*/ 5 w 25"/>
                <a:gd name="T17" fmla="*/ 24 h 33"/>
                <a:gd name="T18" fmla="*/ 1 w 25"/>
                <a:gd name="T19" fmla="*/ 13 h 33"/>
                <a:gd name="T20" fmla="*/ 1 w 25"/>
                <a:gd name="T21" fmla="*/ 7 h 33"/>
                <a:gd name="T22" fmla="*/ 2 w 25"/>
                <a:gd name="T23" fmla="*/ 0 h 33"/>
                <a:gd name="T24" fmla="*/ 2 w 25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3">
                  <a:moveTo>
                    <a:pt x="2" y="0"/>
                  </a:moveTo>
                  <a:cubicBezTo>
                    <a:pt x="2" y="2"/>
                    <a:pt x="1" y="4"/>
                    <a:pt x="1" y="7"/>
                  </a:cubicBezTo>
                  <a:cubicBezTo>
                    <a:pt x="0" y="9"/>
                    <a:pt x="1" y="11"/>
                    <a:pt x="1" y="13"/>
                  </a:cubicBezTo>
                  <a:cubicBezTo>
                    <a:pt x="1" y="17"/>
                    <a:pt x="2" y="21"/>
                    <a:pt x="4" y="25"/>
                  </a:cubicBezTo>
                  <a:cubicBezTo>
                    <a:pt x="6" y="27"/>
                    <a:pt x="9" y="30"/>
                    <a:pt x="12" y="31"/>
                  </a:cubicBezTo>
                  <a:cubicBezTo>
                    <a:pt x="16" y="32"/>
                    <a:pt x="21" y="32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1" y="32"/>
                    <a:pt x="17" y="32"/>
                    <a:pt x="13" y="31"/>
                  </a:cubicBezTo>
                  <a:cubicBezTo>
                    <a:pt x="10" y="30"/>
                    <a:pt x="7" y="27"/>
                    <a:pt x="5" y="24"/>
                  </a:cubicBezTo>
                  <a:cubicBezTo>
                    <a:pt x="3" y="21"/>
                    <a:pt x="2" y="17"/>
                    <a:pt x="1" y="13"/>
                  </a:cubicBezTo>
                  <a:cubicBezTo>
                    <a:pt x="1" y="11"/>
                    <a:pt x="1" y="9"/>
                    <a:pt x="1" y="7"/>
                  </a:cubicBezTo>
                  <a:cubicBezTo>
                    <a:pt x="1" y="4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95"/>
            <p:cNvSpPr/>
            <p:nvPr/>
          </p:nvSpPr>
          <p:spPr bwMode="auto">
            <a:xfrm>
              <a:off x="7832726" y="415925"/>
              <a:ext cx="60325" cy="109538"/>
            </a:xfrm>
            <a:custGeom>
              <a:avLst/>
              <a:gdLst>
                <a:gd name="T0" fmla="*/ 0 w 16"/>
                <a:gd name="T1" fmla="*/ 0 h 29"/>
                <a:gd name="T2" fmla="*/ 11 w 16"/>
                <a:gd name="T3" fmla="*/ 11 h 29"/>
                <a:gd name="T4" fmla="*/ 16 w 16"/>
                <a:gd name="T5" fmla="*/ 28 h 29"/>
                <a:gd name="T6" fmla="*/ 16 w 16"/>
                <a:gd name="T7" fmla="*/ 28 h 29"/>
                <a:gd name="T8" fmla="*/ 11 w 16"/>
                <a:gd name="T9" fmla="*/ 10 h 29"/>
                <a:gd name="T10" fmla="*/ 0 w 16"/>
                <a:gd name="T11" fmla="*/ 0 h 29"/>
                <a:gd name="T12" fmla="*/ 0 w 16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29">
                  <a:moveTo>
                    <a:pt x="0" y="0"/>
                  </a:moveTo>
                  <a:cubicBezTo>
                    <a:pt x="5" y="3"/>
                    <a:pt x="8" y="6"/>
                    <a:pt x="11" y="11"/>
                  </a:cubicBezTo>
                  <a:cubicBezTo>
                    <a:pt x="13" y="16"/>
                    <a:pt x="15" y="22"/>
                    <a:pt x="16" y="28"/>
                  </a:cubicBezTo>
                  <a:cubicBezTo>
                    <a:pt x="16" y="29"/>
                    <a:pt x="16" y="28"/>
                    <a:pt x="16" y="28"/>
                  </a:cubicBezTo>
                  <a:cubicBezTo>
                    <a:pt x="15" y="22"/>
                    <a:pt x="14" y="16"/>
                    <a:pt x="11" y="10"/>
                  </a:cubicBezTo>
                  <a:cubicBezTo>
                    <a:pt x="9" y="6"/>
                    <a:pt x="5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23" name="组合 222"/>
          <p:cNvGrpSpPr/>
          <p:nvPr/>
        </p:nvGrpSpPr>
        <p:grpSpPr>
          <a:xfrm>
            <a:off x="10630019" y="-23707"/>
            <a:ext cx="1562101" cy="1144588"/>
            <a:chOff x="5322888" y="2849563"/>
            <a:chExt cx="1562101" cy="1144588"/>
          </a:xfrm>
        </p:grpSpPr>
        <p:sp>
          <p:nvSpPr>
            <p:cNvPr id="224" name="Freeform 1076"/>
            <p:cNvSpPr/>
            <p:nvPr/>
          </p:nvSpPr>
          <p:spPr bwMode="auto">
            <a:xfrm>
              <a:off x="6775451" y="3740151"/>
              <a:ext cx="30163" cy="125413"/>
            </a:xfrm>
            <a:custGeom>
              <a:avLst/>
              <a:gdLst>
                <a:gd name="T0" fmla="*/ 5 w 8"/>
                <a:gd name="T1" fmla="*/ 2 h 33"/>
                <a:gd name="T2" fmla="*/ 8 w 8"/>
                <a:gd name="T3" fmla="*/ 31 h 33"/>
                <a:gd name="T4" fmla="*/ 4 w 8"/>
                <a:gd name="T5" fmla="*/ 31 h 33"/>
                <a:gd name="T6" fmla="*/ 1 w 8"/>
                <a:gd name="T7" fmla="*/ 4 h 33"/>
                <a:gd name="T8" fmla="*/ 5 w 8"/>
                <a:gd name="T9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3">
                  <a:moveTo>
                    <a:pt x="5" y="2"/>
                  </a:moveTo>
                  <a:cubicBezTo>
                    <a:pt x="6" y="12"/>
                    <a:pt x="8" y="21"/>
                    <a:pt x="8" y="31"/>
                  </a:cubicBezTo>
                  <a:cubicBezTo>
                    <a:pt x="8" y="33"/>
                    <a:pt x="4" y="33"/>
                    <a:pt x="4" y="31"/>
                  </a:cubicBezTo>
                  <a:cubicBezTo>
                    <a:pt x="3" y="22"/>
                    <a:pt x="2" y="12"/>
                    <a:pt x="1" y="4"/>
                  </a:cubicBezTo>
                  <a:cubicBezTo>
                    <a:pt x="0" y="1"/>
                    <a:pt x="4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5" name="Freeform 1077"/>
            <p:cNvSpPr/>
            <p:nvPr/>
          </p:nvSpPr>
          <p:spPr bwMode="auto">
            <a:xfrm>
              <a:off x="6748463" y="3513138"/>
              <a:ext cx="38100" cy="155575"/>
            </a:xfrm>
            <a:custGeom>
              <a:avLst/>
              <a:gdLst>
                <a:gd name="T0" fmla="*/ 4 w 10"/>
                <a:gd name="T1" fmla="*/ 2 h 41"/>
                <a:gd name="T2" fmla="*/ 9 w 10"/>
                <a:gd name="T3" fmla="*/ 39 h 41"/>
                <a:gd name="T4" fmla="*/ 5 w 10"/>
                <a:gd name="T5" fmla="*/ 39 h 41"/>
                <a:gd name="T6" fmla="*/ 0 w 10"/>
                <a:gd name="T7" fmla="*/ 3 h 41"/>
                <a:gd name="T8" fmla="*/ 4 w 10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1">
                  <a:moveTo>
                    <a:pt x="4" y="2"/>
                  </a:moveTo>
                  <a:cubicBezTo>
                    <a:pt x="8" y="14"/>
                    <a:pt x="9" y="26"/>
                    <a:pt x="9" y="39"/>
                  </a:cubicBezTo>
                  <a:cubicBezTo>
                    <a:pt x="10" y="41"/>
                    <a:pt x="5" y="41"/>
                    <a:pt x="5" y="39"/>
                  </a:cubicBezTo>
                  <a:cubicBezTo>
                    <a:pt x="5" y="27"/>
                    <a:pt x="4" y="15"/>
                    <a:pt x="0" y="3"/>
                  </a:cubicBezTo>
                  <a:cubicBezTo>
                    <a:pt x="0" y="1"/>
                    <a:pt x="4" y="0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6" name="Freeform 1078"/>
            <p:cNvSpPr/>
            <p:nvPr/>
          </p:nvSpPr>
          <p:spPr bwMode="auto">
            <a:xfrm>
              <a:off x="6202363" y="3898901"/>
              <a:ext cx="52388" cy="95250"/>
            </a:xfrm>
            <a:custGeom>
              <a:avLst/>
              <a:gdLst>
                <a:gd name="T0" fmla="*/ 13 w 14"/>
                <a:gd name="T1" fmla="*/ 5 h 25"/>
                <a:gd name="T2" fmla="*/ 4 w 14"/>
                <a:gd name="T3" fmla="*/ 22 h 25"/>
                <a:gd name="T4" fmla="*/ 1 w 14"/>
                <a:gd name="T5" fmla="*/ 20 h 25"/>
                <a:gd name="T6" fmla="*/ 9 w 14"/>
                <a:gd name="T7" fmla="*/ 3 h 25"/>
                <a:gd name="T8" fmla="*/ 13 w 14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13" y="5"/>
                  </a:moveTo>
                  <a:cubicBezTo>
                    <a:pt x="10" y="11"/>
                    <a:pt x="7" y="16"/>
                    <a:pt x="4" y="22"/>
                  </a:cubicBezTo>
                  <a:cubicBezTo>
                    <a:pt x="3" y="25"/>
                    <a:pt x="0" y="23"/>
                    <a:pt x="1" y="20"/>
                  </a:cubicBezTo>
                  <a:cubicBezTo>
                    <a:pt x="3" y="14"/>
                    <a:pt x="6" y="8"/>
                    <a:pt x="9" y="3"/>
                  </a:cubicBezTo>
                  <a:cubicBezTo>
                    <a:pt x="11" y="0"/>
                    <a:pt x="14" y="2"/>
                    <a:pt x="13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7" name="Freeform 1079"/>
            <p:cNvSpPr/>
            <p:nvPr/>
          </p:nvSpPr>
          <p:spPr bwMode="auto">
            <a:xfrm>
              <a:off x="6269038" y="3736976"/>
              <a:ext cx="65088" cy="117475"/>
            </a:xfrm>
            <a:custGeom>
              <a:avLst/>
              <a:gdLst>
                <a:gd name="T0" fmla="*/ 16 w 17"/>
                <a:gd name="T1" fmla="*/ 5 h 31"/>
                <a:gd name="T2" fmla="*/ 5 w 17"/>
                <a:gd name="T3" fmla="*/ 29 h 31"/>
                <a:gd name="T4" fmla="*/ 1 w 17"/>
                <a:gd name="T5" fmla="*/ 27 h 31"/>
                <a:gd name="T6" fmla="*/ 13 w 17"/>
                <a:gd name="T7" fmla="*/ 3 h 31"/>
                <a:gd name="T8" fmla="*/ 16 w 17"/>
                <a:gd name="T9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1">
                  <a:moveTo>
                    <a:pt x="16" y="5"/>
                  </a:moveTo>
                  <a:cubicBezTo>
                    <a:pt x="12" y="13"/>
                    <a:pt x="9" y="21"/>
                    <a:pt x="5" y="29"/>
                  </a:cubicBezTo>
                  <a:cubicBezTo>
                    <a:pt x="4" y="31"/>
                    <a:pt x="0" y="29"/>
                    <a:pt x="1" y="27"/>
                  </a:cubicBezTo>
                  <a:cubicBezTo>
                    <a:pt x="5" y="19"/>
                    <a:pt x="9" y="11"/>
                    <a:pt x="13" y="3"/>
                  </a:cubicBezTo>
                  <a:cubicBezTo>
                    <a:pt x="14" y="0"/>
                    <a:pt x="17" y="2"/>
                    <a:pt x="16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8" name="Freeform 1080"/>
            <p:cNvSpPr/>
            <p:nvPr/>
          </p:nvSpPr>
          <p:spPr bwMode="auto">
            <a:xfrm>
              <a:off x="6356351" y="3527426"/>
              <a:ext cx="82550" cy="147638"/>
            </a:xfrm>
            <a:custGeom>
              <a:avLst/>
              <a:gdLst>
                <a:gd name="T0" fmla="*/ 21 w 22"/>
                <a:gd name="T1" fmla="*/ 4 h 39"/>
                <a:gd name="T2" fmla="*/ 5 w 22"/>
                <a:gd name="T3" fmla="*/ 36 h 39"/>
                <a:gd name="T4" fmla="*/ 2 w 22"/>
                <a:gd name="T5" fmla="*/ 34 h 39"/>
                <a:gd name="T6" fmla="*/ 17 w 22"/>
                <a:gd name="T7" fmla="*/ 2 h 39"/>
                <a:gd name="T8" fmla="*/ 21 w 22"/>
                <a:gd name="T9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9">
                  <a:moveTo>
                    <a:pt x="21" y="4"/>
                  </a:moveTo>
                  <a:cubicBezTo>
                    <a:pt x="16" y="15"/>
                    <a:pt x="11" y="26"/>
                    <a:pt x="5" y="36"/>
                  </a:cubicBezTo>
                  <a:cubicBezTo>
                    <a:pt x="4" y="39"/>
                    <a:pt x="0" y="37"/>
                    <a:pt x="2" y="34"/>
                  </a:cubicBezTo>
                  <a:cubicBezTo>
                    <a:pt x="7" y="24"/>
                    <a:pt x="13" y="14"/>
                    <a:pt x="17" y="2"/>
                  </a:cubicBezTo>
                  <a:cubicBezTo>
                    <a:pt x="18" y="0"/>
                    <a:pt x="22" y="1"/>
                    <a:pt x="2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9" name="Freeform 1081"/>
            <p:cNvSpPr/>
            <p:nvPr/>
          </p:nvSpPr>
          <p:spPr bwMode="auto">
            <a:xfrm>
              <a:off x="5322888" y="3679826"/>
              <a:ext cx="192088" cy="109538"/>
            </a:xfrm>
            <a:custGeom>
              <a:avLst/>
              <a:gdLst>
                <a:gd name="T0" fmla="*/ 49 w 51"/>
                <a:gd name="T1" fmla="*/ 5 h 29"/>
                <a:gd name="T2" fmla="*/ 4 w 51"/>
                <a:gd name="T3" fmla="*/ 28 h 29"/>
                <a:gd name="T4" fmla="*/ 2 w 51"/>
                <a:gd name="T5" fmla="*/ 25 h 29"/>
                <a:gd name="T6" fmla="*/ 47 w 51"/>
                <a:gd name="T7" fmla="*/ 1 h 29"/>
                <a:gd name="T8" fmla="*/ 49 w 51"/>
                <a:gd name="T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29">
                  <a:moveTo>
                    <a:pt x="49" y="5"/>
                  </a:moveTo>
                  <a:cubicBezTo>
                    <a:pt x="34" y="14"/>
                    <a:pt x="19" y="20"/>
                    <a:pt x="4" y="28"/>
                  </a:cubicBezTo>
                  <a:cubicBezTo>
                    <a:pt x="2" y="29"/>
                    <a:pt x="0" y="26"/>
                    <a:pt x="2" y="25"/>
                  </a:cubicBezTo>
                  <a:cubicBezTo>
                    <a:pt x="17" y="17"/>
                    <a:pt x="32" y="10"/>
                    <a:pt x="47" y="1"/>
                  </a:cubicBezTo>
                  <a:cubicBezTo>
                    <a:pt x="49" y="0"/>
                    <a:pt x="51" y="3"/>
                    <a:pt x="49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0" name="Freeform 1082"/>
            <p:cNvSpPr/>
            <p:nvPr/>
          </p:nvSpPr>
          <p:spPr bwMode="auto">
            <a:xfrm>
              <a:off x="5575301" y="3562351"/>
              <a:ext cx="153988" cy="90488"/>
            </a:xfrm>
            <a:custGeom>
              <a:avLst/>
              <a:gdLst>
                <a:gd name="T0" fmla="*/ 39 w 41"/>
                <a:gd name="T1" fmla="*/ 5 h 24"/>
                <a:gd name="T2" fmla="*/ 5 w 41"/>
                <a:gd name="T3" fmla="*/ 23 h 24"/>
                <a:gd name="T4" fmla="*/ 3 w 41"/>
                <a:gd name="T5" fmla="*/ 20 h 24"/>
                <a:gd name="T6" fmla="*/ 37 w 41"/>
                <a:gd name="T7" fmla="*/ 1 h 24"/>
                <a:gd name="T8" fmla="*/ 39 w 41"/>
                <a:gd name="T9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4">
                  <a:moveTo>
                    <a:pt x="39" y="5"/>
                  </a:moveTo>
                  <a:cubicBezTo>
                    <a:pt x="28" y="11"/>
                    <a:pt x="16" y="17"/>
                    <a:pt x="5" y="23"/>
                  </a:cubicBezTo>
                  <a:cubicBezTo>
                    <a:pt x="3" y="24"/>
                    <a:pt x="0" y="21"/>
                    <a:pt x="3" y="20"/>
                  </a:cubicBezTo>
                  <a:cubicBezTo>
                    <a:pt x="14" y="13"/>
                    <a:pt x="26" y="7"/>
                    <a:pt x="37" y="1"/>
                  </a:cubicBezTo>
                  <a:cubicBezTo>
                    <a:pt x="39" y="0"/>
                    <a:pt x="41" y="3"/>
                    <a:pt x="39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1" name="Freeform 1083"/>
            <p:cNvSpPr/>
            <p:nvPr/>
          </p:nvSpPr>
          <p:spPr bwMode="auto">
            <a:xfrm>
              <a:off x="5772151" y="3459163"/>
              <a:ext cx="139700" cy="87313"/>
            </a:xfrm>
            <a:custGeom>
              <a:avLst/>
              <a:gdLst>
                <a:gd name="T0" fmla="*/ 34 w 37"/>
                <a:gd name="T1" fmla="*/ 5 h 23"/>
                <a:gd name="T2" fmla="*/ 5 w 37"/>
                <a:gd name="T3" fmla="*/ 22 h 23"/>
                <a:gd name="T4" fmla="*/ 3 w 37"/>
                <a:gd name="T5" fmla="*/ 18 h 23"/>
                <a:gd name="T6" fmla="*/ 32 w 37"/>
                <a:gd name="T7" fmla="*/ 1 h 23"/>
                <a:gd name="T8" fmla="*/ 34 w 37"/>
                <a:gd name="T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4" y="5"/>
                  </a:moveTo>
                  <a:cubicBezTo>
                    <a:pt x="25" y="11"/>
                    <a:pt x="15" y="16"/>
                    <a:pt x="5" y="22"/>
                  </a:cubicBezTo>
                  <a:cubicBezTo>
                    <a:pt x="2" y="23"/>
                    <a:pt x="0" y="20"/>
                    <a:pt x="3" y="18"/>
                  </a:cubicBezTo>
                  <a:cubicBezTo>
                    <a:pt x="13" y="13"/>
                    <a:pt x="23" y="7"/>
                    <a:pt x="32" y="1"/>
                  </a:cubicBezTo>
                  <a:cubicBezTo>
                    <a:pt x="35" y="0"/>
                    <a:pt x="37" y="4"/>
                    <a:pt x="34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2" name="Freeform 1084"/>
            <p:cNvSpPr/>
            <p:nvPr/>
          </p:nvSpPr>
          <p:spPr bwMode="auto">
            <a:xfrm>
              <a:off x="5926138" y="3365501"/>
              <a:ext cx="136525" cy="93663"/>
            </a:xfrm>
            <a:custGeom>
              <a:avLst/>
              <a:gdLst>
                <a:gd name="T0" fmla="*/ 34 w 36"/>
                <a:gd name="T1" fmla="*/ 5 h 25"/>
                <a:gd name="T2" fmla="*/ 4 w 36"/>
                <a:gd name="T3" fmla="*/ 23 h 25"/>
                <a:gd name="T4" fmla="*/ 2 w 36"/>
                <a:gd name="T5" fmla="*/ 20 h 25"/>
                <a:gd name="T6" fmla="*/ 32 w 36"/>
                <a:gd name="T7" fmla="*/ 2 h 25"/>
                <a:gd name="T8" fmla="*/ 34 w 36"/>
                <a:gd name="T9" fmla="*/ 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5">
                  <a:moveTo>
                    <a:pt x="34" y="5"/>
                  </a:moveTo>
                  <a:cubicBezTo>
                    <a:pt x="24" y="11"/>
                    <a:pt x="14" y="17"/>
                    <a:pt x="4" y="23"/>
                  </a:cubicBezTo>
                  <a:cubicBezTo>
                    <a:pt x="2" y="25"/>
                    <a:pt x="0" y="21"/>
                    <a:pt x="2" y="20"/>
                  </a:cubicBezTo>
                  <a:cubicBezTo>
                    <a:pt x="12" y="14"/>
                    <a:pt x="22" y="8"/>
                    <a:pt x="32" y="2"/>
                  </a:cubicBezTo>
                  <a:cubicBezTo>
                    <a:pt x="34" y="0"/>
                    <a:pt x="36" y="4"/>
                    <a:pt x="34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3" name="Freeform 1085"/>
            <p:cNvSpPr/>
            <p:nvPr/>
          </p:nvSpPr>
          <p:spPr bwMode="auto">
            <a:xfrm>
              <a:off x="6115051" y="3284538"/>
              <a:ext cx="90488" cy="53975"/>
            </a:xfrm>
            <a:custGeom>
              <a:avLst/>
              <a:gdLst>
                <a:gd name="T0" fmla="*/ 21 w 24"/>
                <a:gd name="T1" fmla="*/ 4 h 14"/>
                <a:gd name="T2" fmla="*/ 4 w 24"/>
                <a:gd name="T3" fmla="*/ 12 h 14"/>
                <a:gd name="T4" fmla="*/ 2 w 24"/>
                <a:gd name="T5" fmla="*/ 9 h 14"/>
                <a:gd name="T6" fmla="*/ 21 w 24"/>
                <a:gd name="T7" fmla="*/ 0 h 14"/>
                <a:gd name="T8" fmla="*/ 21 w 24"/>
                <a:gd name="T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4">
                  <a:moveTo>
                    <a:pt x="21" y="4"/>
                  </a:moveTo>
                  <a:cubicBezTo>
                    <a:pt x="15" y="4"/>
                    <a:pt x="9" y="9"/>
                    <a:pt x="4" y="12"/>
                  </a:cubicBezTo>
                  <a:cubicBezTo>
                    <a:pt x="2" y="14"/>
                    <a:pt x="0" y="10"/>
                    <a:pt x="2" y="9"/>
                  </a:cubicBezTo>
                  <a:cubicBezTo>
                    <a:pt x="8" y="5"/>
                    <a:pt x="14" y="0"/>
                    <a:pt x="21" y="0"/>
                  </a:cubicBezTo>
                  <a:cubicBezTo>
                    <a:pt x="24" y="0"/>
                    <a:pt x="24" y="4"/>
                    <a:pt x="2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4" name="Freeform 1086"/>
            <p:cNvSpPr/>
            <p:nvPr/>
          </p:nvSpPr>
          <p:spPr bwMode="auto">
            <a:xfrm>
              <a:off x="5741988" y="2943226"/>
              <a:ext cx="120650" cy="23813"/>
            </a:xfrm>
            <a:custGeom>
              <a:avLst/>
              <a:gdLst>
                <a:gd name="T0" fmla="*/ 30 w 32"/>
                <a:gd name="T1" fmla="*/ 6 h 6"/>
                <a:gd name="T2" fmla="*/ 2 w 32"/>
                <a:gd name="T3" fmla="*/ 4 h 6"/>
                <a:gd name="T4" fmla="*/ 2 w 32"/>
                <a:gd name="T5" fmla="*/ 0 h 6"/>
                <a:gd name="T6" fmla="*/ 30 w 32"/>
                <a:gd name="T7" fmla="*/ 2 h 6"/>
                <a:gd name="T8" fmla="*/ 30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0" y="6"/>
                  </a:moveTo>
                  <a:cubicBezTo>
                    <a:pt x="21" y="5"/>
                    <a:pt x="11" y="4"/>
                    <a:pt x="2" y="4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11" y="0"/>
                    <a:pt x="21" y="1"/>
                    <a:pt x="30" y="2"/>
                  </a:cubicBezTo>
                  <a:cubicBezTo>
                    <a:pt x="32" y="2"/>
                    <a:pt x="32" y="6"/>
                    <a:pt x="3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5" name="Freeform 1087"/>
            <p:cNvSpPr/>
            <p:nvPr/>
          </p:nvSpPr>
          <p:spPr bwMode="auto">
            <a:xfrm>
              <a:off x="5945188" y="2959101"/>
              <a:ext cx="123825" cy="22225"/>
            </a:xfrm>
            <a:custGeom>
              <a:avLst/>
              <a:gdLst>
                <a:gd name="T0" fmla="*/ 31 w 33"/>
                <a:gd name="T1" fmla="*/ 6 h 6"/>
                <a:gd name="T2" fmla="*/ 2 w 33"/>
                <a:gd name="T3" fmla="*/ 4 h 6"/>
                <a:gd name="T4" fmla="*/ 2 w 33"/>
                <a:gd name="T5" fmla="*/ 0 h 6"/>
                <a:gd name="T6" fmla="*/ 31 w 33"/>
                <a:gd name="T7" fmla="*/ 2 h 6"/>
                <a:gd name="T8" fmla="*/ 31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31" y="6"/>
                  </a:moveTo>
                  <a:cubicBezTo>
                    <a:pt x="21" y="5"/>
                    <a:pt x="12" y="4"/>
                    <a:pt x="2" y="4"/>
                  </a:cubicBezTo>
                  <a:cubicBezTo>
                    <a:pt x="0" y="4"/>
                    <a:pt x="0" y="0"/>
                    <a:pt x="2" y="0"/>
                  </a:cubicBezTo>
                  <a:cubicBezTo>
                    <a:pt x="12" y="0"/>
                    <a:pt x="21" y="1"/>
                    <a:pt x="31" y="2"/>
                  </a:cubicBezTo>
                  <a:cubicBezTo>
                    <a:pt x="33" y="2"/>
                    <a:pt x="33" y="6"/>
                    <a:pt x="31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6" name="Freeform 1088"/>
            <p:cNvSpPr/>
            <p:nvPr/>
          </p:nvSpPr>
          <p:spPr bwMode="auto">
            <a:xfrm>
              <a:off x="6115051" y="2967038"/>
              <a:ext cx="93663" cy="30163"/>
            </a:xfrm>
            <a:custGeom>
              <a:avLst/>
              <a:gdLst>
                <a:gd name="T0" fmla="*/ 22 w 25"/>
                <a:gd name="T1" fmla="*/ 6 h 8"/>
                <a:gd name="T2" fmla="*/ 3 w 25"/>
                <a:gd name="T3" fmla="*/ 5 h 8"/>
                <a:gd name="T4" fmla="*/ 4 w 25"/>
                <a:gd name="T5" fmla="*/ 1 h 8"/>
                <a:gd name="T6" fmla="*/ 21 w 25"/>
                <a:gd name="T7" fmla="*/ 2 h 8"/>
                <a:gd name="T8" fmla="*/ 22 w 25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8">
                  <a:moveTo>
                    <a:pt x="22" y="6"/>
                  </a:moveTo>
                  <a:cubicBezTo>
                    <a:pt x="15" y="8"/>
                    <a:pt x="9" y="6"/>
                    <a:pt x="3" y="5"/>
                  </a:cubicBezTo>
                  <a:cubicBezTo>
                    <a:pt x="0" y="4"/>
                    <a:pt x="1" y="0"/>
                    <a:pt x="4" y="1"/>
                  </a:cubicBezTo>
                  <a:cubicBezTo>
                    <a:pt x="9" y="2"/>
                    <a:pt x="15" y="3"/>
                    <a:pt x="21" y="2"/>
                  </a:cubicBezTo>
                  <a:cubicBezTo>
                    <a:pt x="24" y="2"/>
                    <a:pt x="25" y="6"/>
                    <a:pt x="2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7" name="Freeform 1089"/>
            <p:cNvSpPr/>
            <p:nvPr/>
          </p:nvSpPr>
          <p:spPr bwMode="auto">
            <a:xfrm>
              <a:off x="6257926" y="2874963"/>
              <a:ext cx="615950" cy="649288"/>
            </a:xfrm>
            <a:custGeom>
              <a:avLst/>
              <a:gdLst>
                <a:gd name="T0" fmla="*/ 157 w 163"/>
                <a:gd name="T1" fmla="*/ 98 h 171"/>
                <a:gd name="T2" fmla="*/ 159 w 163"/>
                <a:gd name="T3" fmla="*/ 61 h 171"/>
                <a:gd name="T4" fmla="*/ 118 w 163"/>
                <a:gd name="T5" fmla="*/ 7 h 171"/>
                <a:gd name="T6" fmla="*/ 50 w 163"/>
                <a:gd name="T7" fmla="*/ 7 h 171"/>
                <a:gd name="T8" fmla="*/ 6 w 163"/>
                <a:gd name="T9" fmla="*/ 63 h 171"/>
                <a:gd name="T10" fmla="*/ 49 w 163"/>
                <a:gd name="T11" fmla="*/ 148 h 171"/>
                <a:gd name="T12" fmla="*/ 157 w 163"/>
                <a:gd name="T13" fmla="*/ 9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71">
                  <a:moveTo>
                    <a:pt x="157" y="98"/>
                  </a:moveTo>
                  <a:cubicBezTo>
                    <a:pt x="157" y="98"/>
                    <a:pt x="163" y="74"/>
                    <a:pt x="159" y="61"/>
                  </a:cubicBezTo>
                  <a:cubicBezTo>
                    <a:pt x="155" y="47"/>
                    <a:pt x="144" y="14"/>
                    <a:pt x="118" y="7"/>
                  </a:cubicBezTo>
                  <a:cubicBezTo>
                    <a:pt x="91" y="0"/>
                    <a:pt x="64" y="1"/>
                    <a:pt x="50" y="7"/>
                  </a:cubicBezTo>
                  <a:cubicBezTo>
                    <a:pt x="36" y="14"/>
                    <a:pt x="11" y="31"/>
                    <a:pt x="6" y="63"/>
                  </a:cubicBezTo>
                  <a:cubicBezTo>
                    <a:pt x="0" y="94"/>
                    <a:pt x="8" y="125"/>
                    <a:pt x="49" y="148"/>
                  </a:cubicBezTo>
                  <a:cubicBezTo>
                    <a:pt x="91" y="171"/>
                    <a:pt x="139" y="144"/>
                    <a:pt x="157" y="98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8" name="Freeform 1090"/>
            <p:cNvSpPr/>
            <p:nvPr/>
          </p:nvSpPr>
          <p:spPr bwMode="auto">
            <a:xfrm>
              <a:off x="6646863" y="3144838"/>
              <a:ext cx="71438" cy="57150"/>
            </a:xfrm>
            <a:custGeom>
              <a:avLst/>
              <a:gdLst>
                <a:gd name="T0" fmla="*/ 0 w 19"/>
                <a:gd name="T1" fmla="*/ 7 h 15"/>
                <a:gd name="T2" fmla="*/ 8 w 19"/>
                <a:gd name="T3" fmla="*/ 1 h 15"/>
                <a:gd name="T4" fmla="*/ 19 w 19"/>
                <a:gd name="T5" fmla="*/ 3 h 15"/>
                <a:gd name="T6" fmla="*/ 18 w 19"/>
                <a:gd name="T7" fmla="*/ 4 h 15"/>
                <a:gd name="T8" fmla="*/ 16 w 19"/>
                <a:gd name="T9" fmla="*/ 6 h 15"/>
                <a:gd name="T10" fmla="*/ 9 w 19"/>
                <a:gd name="T11" fmla="*/ 14 h 15"/>
                <a:gd name="T12" fmla="*/ 0 w 19"/>
                <a:gd name="T13" fmla="*/ 8 h 15"/>
                <a:gd name="T14" fmla="*/ 0 w 19"/>
                <a:gd name="T1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0" y="7"/>
                  </a:moveTo>
                  <a:cubicBezTo>
                    <a:pt x="1" y="3"/>
                    <a:pt x="4" y="0"/>
                    <a:pt x="8" y="1"/>
                  </a:cubicBezTo>
                  <a:cubicBezTo>
                    <a:pt x="12" y="1"/>
                    <a:pt x="15" y="5"/>
                    <a:pt x="19" y="3"/>
                  </a:cubicBezTo>
                  <a:cubicBezTo>
                    <a:pt x="19" y="3"/>
                    <a:pt x="18" y="4"/>
                    <a:pt x="18" y="4"/>
                  </a:cubicBezTo>
                  <a:cubicBezTo>
                    <a:pt x="18" y="5"/>
                    <a:pt x="17" y="5"/>
                    <a:pt x="16" y="6"/>
                  </a:cubicBezTo>
                  <a:cubicBezTo>
                    <a:pt x="14" y="10"/>
                    <a:pt x="14" y="14"/>
                    <a:pt x="9" y="14"/>
                  </a:cubicBezTo>
                  <a:cubicBezTo>
                    <a:pt x="5" y="15"/>
                    <a:pt x="0" y="12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9" name="Freeform 1091"/>
            <p:cNvSpPr/>
            <p:nvPr/>
          </p:nvSpPr>
          <p:spPr bwMode="auto">
            <a:xfrm>
              <a:off x="6323013" y="3128963"/>
              <a:ext cx="68263" cy="57150"/>
            </a:xfrm>
            <a:custGeom>
              <a:avLst/>
              <a:gdLst>
                <a:gd name="T0" fmla="*/ 18 w 18"/>
                <a:gd name="T1" fmla="*/ 8 h 15"/>
                <a:gd name="T2" fmla="*/ 11 w 18"/>
                <a:gd name="T3" fmla="*/ 0 h 15"/>
                <a:gd name="T4" fmla="*/ 0 w 18"/>
                <a:gd name="T5" fmla="*/ 1 h 15"/>
                <a:gd name="T6" fmla="*/ 1 w 18"/>
                <a:gd name="T7" fmla="*/ 3 h 15"/>
                <a:gd name="T8" fmla="*/ 2 w 18"/>
                <a:gd name="T9" fmla="*/ 5 h 15"/>
                <a:gd name="T10" fmla="*/ 9 w 18"/>
                <a:gd name="T11" fmla="*/ 14 h 15"/>
                <a:gd name="T12" fmla="*/ 18 w 18"/>
                <a:gd name="T13" fmla="*/ 8 h 15"/>
                <a:gd name="T14" fmla="*/ 18 w 18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8" y="8"/>
                  </a:moveTo>
                  <a:cubicBezTo>
                    <a:pt x="18" y="3"/>
                    <a:pt x="15" y="0"/>
                    <a:pt x="11" y="0"/>
                  </a:cubicBezTo>
                  <a:cubicBezTo>
                    <a:pt x="7" y="1"/>
                    <a:pt x="4" y="5"/>
                    <a:pt x="0" y="1"/>
                  </a:cubicBezTo>
                  <a:cubicBezTo>
                    <a:pt x="1" y="1"/>
                    <a:pt x="1" y="3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4" y="9"/>
                    <a:pt x="3" y="13"/>
                    <a:pt x="9" y="14"/>
                  </a:cubicBezTo>
                  <a:cubicBezTo>
                    <a:pt x="12" y="15"/>
                    <a:pt x="17" y="12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1092"/>
            <p:cNvSpPr/>
            <p:nvPr/>
          </p:nvSpPr>
          <p:spPr bwMode="auto">
            <a:xfrm>
              <a:off x="6232526" y="2849563"/>
              <a:ext cx="652463" cy="666750"/>
            </a:xfrm>
            <a:custGeom>
              <a:avLst/>
              <a:gdLst>
                <a:gd name="T0" fmla="*/ 56 w 173"/>
                <a:gd name="T1" fmla="*/ 13 h 176"/>
                <a:gd name="T2" fmla="*/ 157 w 173"/>
                <a:gd name="T3" fmla="*/ 39 h 176"/>
                <a:gd name="T4" fmla="*/ 164 w 173"/>
                <a:gd name="T5" fmla="*/ 108 h 176"/>
                <a:gd name="T6" fmla="*/ 118 w 173"/>
                <a:gd name="T7" fmla="*/ 158 h 176"/>
                <a:gd name="T8" fmla="*/ 16 w 173"/>
                <a:gd name="T9" fmla="*/ 119 h 176"/>
                <a:gd name="T10" fmla="*/ 36 w 173"/>
                <a:gd name="T11" fmla="*/ 24 h 176"/>
                <a:gd name="T12" fmla="*/ 56 w 173"/>
                <a:gd name="T13" fmla="*/ 13 h 176"/>
                <a:gd name="T14" fmla="*/ 57 w 173"/>
                <a:gd name="T15" fmla="*/ 17 h 176"/>
                <a:gd name="T16" fmla="*/ 14 w 173"/>
                <a:gd name="T17" fmla="*/ 100 h 176"/>
                <a:gd name="T18" fmla="*/ 103 w 173"/>
                <a:gd name="T19" fmla="*/ 158 h 176"/>
                <a:gd name="T20" fmla="*/ 154 w 173"/>
                <a:gd name="T21" fmla="*/ 119 h 176"/>
                <a:gd name="T22" fmla="*/ 154 w 173"/>
                <a:gd name="T23" fmla="*/ 43 h 176"/>
                <a:gd name="T24" fmla="*/ 57 w 173"/>
                <a:gd name="T25" fmla="*/ 17 h 176"/>
                <a:gd name="T26" fmla="*/ 56 w 173"/>
                <a:gd name="T27" fmla="*/ 13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176">
                  <a:moveTo>
                    <a:pt x="56" y="13"/>
                  </a:moveTo>
                  <a:cubicBezTo>
                    <a:pt x="90" y="0"/>
                    <a:pt x="137" y="5"/>
                    <a:pt x="157" y="39"/>
                  </a:cubicBezTo>
                  <a:cubicBezTo>
                    <a:pt x="169" y="60"/>
                    <a:pt x="173" y="86"/>
                    <a:pt x="164" y="108"/>
                  </a:cubicBezTo>
                  <a:cubicBezTo>
                    <a:pt x="156" y="130"/>
                    <a:pt x="139" y="148"/>
                    <a:pt x="118" y="158"/>
                  </a:cubicBezTo>
                  <a:cubicBezTo>
                    <a:pt x="80" y="176"/>
                    <a:pt x="34" y="155"/>
                    <a:pt x="16" y="119"/>
                  </a:cubicBezTo>
                  <a:cubicBezTo>
                    <a:pt x="0" y="87"/>
                    <a:pt x="9" y="47"/>
                    <a:pt x="36" y="24"/>
                  </a:cubicBezTo>
                  <a:cubicBezTo>
                    <a:pt x="42" y="19"/>
                    <a:pt x="49" y="16"/>
                    <a:pt x="56" y="13"/>
                  </a:cubicBezTo>
                  <a:cubicBezTo>
                    <a:pt x="58" y="12"/>
                    <a:pt x="59" y="16"/>
                    <a:pt x="57" y="17"/>
                  </a:cubicBezTo>
                  <a:cubicBezTo>
                    <a:pt x="24" y="31"/>
                    <a:pt x="7" y="65"/>
                    <a:pt x="14" y="100"/>
                  </a:cubicBezTo>
                  <a:cubicBezTo>
                    <a:pt x="22" y="140"/>
                    <a:pt x="64" y="167"/>
                    <a:pt x="103" y="158"/>
                  </a:cubicBezTo>
                  <a:cubicBezTo>
                    <a:pt x="125" y="153"/>
                    <a:pt x="142" y="138"/>
                    <a:pt x="154" y="119"/>
                  </a:cubicBezTo>
                  <a:cubicBezTo>
                    <a:pt x="170" y="95"/>
                    <a:pt x="166" y="68"/>
                    <a:pt x="154" y="43"/>
                  </a:cubicBezTo>
                  <a:cubicBezTo>
                    <a:pt x="138" y="9"/>
                    <a:pt x="89" y="5"/>
                    <a:pt x="57" y="17"/>
                  </a:cubicBezTo>
                  <a:cubicBezTo>
                    <a:pt x="55" y="18"/>
                    <a:pt x="54" y="14"/>
                    <a:pt x="56" y="1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11024235" y="1205230"/>
            <a:ext cx="1941830" cy="260350"/>
            <a:chOff x="4802188" y="3076575"/>
            <a:chExt cx="2579687" cy="70643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242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3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4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5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6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7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8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9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0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1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00" name="组合 299"/>
          <p:cNvGrpSpPr/>
          <p:nvPr/>
        </p:nvGrpSpPr>
        <p:grpSpPr>
          <a:xfrm>
            <a:off x="11321376" y="5013008"/>
            <a:ext cx="1887764" cy="729826"/>
            <a:chOff x="5362575" y="3144838"/>
            <a:chExt cx="1470026" cy="568325"/>
          </a:xfrm>
        </p:grpSpPr>
        <p:sp>
          <p:nvSpPr>
            <p:cNvPr id="301" name="Freeform 97"/>
            <p:cNvSpPr/>
            <p:nvPr/>
          </p:nvSpPr>
          <p:spPr bwMode="auto">
            <a:xfrm>
              <a:off x="5400675" y="3149600"/>
              <a:ext cx="1062038" cy="555625"/>
            </a:xfrm>
            <a:custGeom>
              <a:avLst/>
              <a:gdLst>
                <a:gd name="T0" fmla="*/ 71 w 281"/>
                <a:gd name="T1" fmla="*/ 78 h 145"/>
                <a:gd name="T2" fmla="*/ 67 w 281"/>
                <a:gd name="T3" fmla="*/ 62 h 145"/>
                <a:gd name="T4" fmla="*/ 72 w 281"/>
                <a:gd name="T5" fmla="*/ 33 h 145"/>
                <a:gd name="T6" fmla="*/ 100 w 281"/>
                <a:gd name="T7" fmla="*/ 8 h 145"/>
                <a:gd name="T8" fmla="*/ 128 w 281"/>
                <a:gd name="T9" fmla="*/ 2 h 145"/>
                <a:gd name="T10" fmla="*/ 171 w 281"/>
                <a:gd name="T11" fmla="*/ 11 h 145"/>
                <a:gd name="T12" fmla="*/ 197 w 281"/>
                <a:gd name="T13" fmla="*/ 51 h 145"/>
                <a:gd name="T14" fmla="*/ 192 w 281"/>
                <a:gd name="T15" fmla="*/ 82 h 145"/>
                <a:gd name="T16" fmla="*/ 185 w 281"/>
                <a:gd name="T17" fmla="*/ 94 h 145"/>
                <a:gd name="T18" fmla="*/ 189 w 281"/>
                <a:gd name="T19" fmla="*/ 92 h 145"/>
                <a:gd name="T20" fmla="*/ 198 w 281"/>
                <a:gd name="T21" fmla="*/ 89 h 145"/>
                <a:gd name="T22" fmla="*/ 210 w 281"/>
                <a:gd name="T23" fmla="*/ 98 h 145"/>
                <a:gd name="T24" fmla="*/ 207 w 281"/>
                <a:gd name="T25" fmla="*/ 112 h 145"/>
                <a:gd name="T26" fmla="*/ 214 w 281"/>
                <a:gd name="T27" fmla="*/ 106 h 145"/>
                <a:gd name="T28" fmla="*/ 230 w 281"/>
                <a:gd name="T29" fmla="*/ 106 h 145"/>
                <a:gd name="T30" fmla="*/ 239 w 281"/>
                <a:gd name="T31" fmla="*/ 120 h 145"/>
                <a:gd name="T32" fmla="*/ 237 w 281"/>
                <a:gd name="T33" fmla="*/ 129 h 145"/>
                <a:gd name="T34" fmla="*/ 252 w 281"/>
                <a:gd name="T35" fmla="*/ 135 h 145"/>
                <a:gd name="T36" fmla="*/ 278 w 281"/>
                <a:gd name="T37" fmla="*/ 140 h 145"/>
                <a:gd name="T38" fmla="*/ 281 w 281"/>
                <a:gd name="T39" fmla="*/ 140 h 145"/>
                <a:gd name="T40" fmla="*/ 266 w 281"/>
                <a:gd name="T41" fmla="*/ 142 h 145"/>
                <a:gd name="T42" fmla="*/ 239 w 281"/>
                <a:gd name="T43" fmla="*/ 141 h 145"/>
                <a:gd name="T44" fmla="*/ 213 w 281"/>
                <a:gd name="T45" fmla="*/ 140 h 145"/>
                <a:gd name="T46" fmla="*/ 180 w 281"/>
                <a:gd name="T47" fmla="*/ 141 h 145"/>
                <a:gd name="T48" fmla="*/ 152 w 281"/>
                <a:gd name="T49" fmla="*/ 140 h 145"/>
                <a:gd name="T50" fmla="*/ 120 w 281"/>
                <a:gd name="T51" fmla="*/ 141 h 145"/>
                <a:gd name="T52" fmla="*/ 91 w 281"/>
                <a:gd name="T53" fmla="*/ 142 h 145"/>
                <a:gd name="T54" fmla="*/ 63 w 281"/>
                <a:gd name="T55" fmla="*/ 144 h 145"/>
                <a:gd name="T56" fmla="*/ 39 w 281"/>
                <a:gd name="T57" fmla="*/ 144 h 145"/>
                <a:gd name="T58" fmla="*/ 9 w 281"/>
                <a:gd name="T59" fmla="*/ 130 h 145"/>
                <a:gd name="T60" fmla="*/ 0 w 281"/>
                <a:gd name="T61" fmla="*/ 104 h 145"/>
                <a:gd name="T62" fmla="*/ 20 w 281"/>
                <a:gd name="T63" fmla="*/ 72 h 145"/>
                <a:gd name="T64" fmla="*/ 71 w 281"/>
                <a:gd name="T65" fmla="*/ 7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1" h="145">
                  <a:moveTo>
                    <a:pt x="71" y="78"/>
                  </a:moveTo>
                  <a:cubicBezTo>
                    <a:pt x="71" y="78"/>
                    <a:pt x="68" y="68"/>
                    <a:pt x="67" y="62"/>
                  </a:cubicBezTo>
                  <a:cubicBezTo>
                    <a:pt x="66" y="55"/>
                    <a:pt x="65" y="46"/>
                    <a:pt x="72" y="33"/>
                  </a:cubicBezTo>
                  <a:cubicBezTo>
                    <a:pt x="72" y="33"/>
                    <a:pt x="79" y="17"/>
                    <a:pt x="100" y="8"/>
                  </a:cubicBezTo>
                  <a:cubicBezTo>
                    <a:pt x="100" y="8"/>
                    <a:pt x="112" y="3"/>
                    <a:pt x="128" y="2"/>
                  </a:cubicBezTo>
                  <a:cubicBezTo>
                    <a:pt x="145" y="0"/>
                    <a:pt x="160" y="6"/>
                    <a:pt x="171" y="11"/>
                  </a:cubicBezTo>
                  <a:cubicBezTo>
                    <a:pt x="182" y="16"/>
                    <a:pt x="196" y="33"/>
                    <a:pt x="197" y="51"/>
                  </a:cubicBezTo>
                  <a:cubicBezTo>
                    <a:pt x="197" y="51"/>
                    <a:pt x="199" y="67"/>
                    <a:pt x="192" y="82"/>
                  </a:cubicBezTo>
                  <a:cubicBezTo>
                    <a:pt x="192" y="82"/>
                    <a:pt x="189" y="89"/>
                    <a:pt x="185" y="94"/>
                  </a:cubicBezTo>
                  <a:cubicBezTo>
                    <a:pt x="189" y="92"/>
                    <a:pt x="189" y="92"/>
                    <a:pt x="189" y="92"/>
                  </a:cubicBezTo>
                  <a:cubicBezTo>
                    <a:pt x="189" y="92"/>
                    <a:pt x="193" y="89"/>
                    <a:pt x="198" y="89"/>
                  </a:cubicBezTo>
                  <a:cubicBezTo>
                    <a:pt x="203" y="89"/>
                    <a:pt x="210" y="94"/>
                    <a:pt x="210" y="98"/>
                  </a:cubicBezTo>
                  <a:cubicBezTo>
                    <a:pt x="210" y="102"/>
                    <a:pt x="210" y="108"/>
                    <a:pt x="207" y="112"/>
                  </a:cubicBezTo>
                  <a:cubicBezTo>
                    <a:pt x="207" y="112"/>
                    <a:pt x="212" y="107"/>
                    <a:pt x="214" y="106"/>
                  </a:cubicBezTo>
                  <a:cubicBezTo>
                    <a:pt x="216" y="105"/>
                    <a:pt x="224" y="103"/>
                    <a:pt x="230" y="106"/>
                  </a:cubicBezTo>
                  <a:cubicBezTo>
                    <a:pt x="235" y="109"/>
                    <a:pt x="240" y="113"/>
                    <a:pt x="239" y="120"/>
                  </a:cubicBezTo>
                  <a:cubicBezTo>
                    <a:pt x="237" y="128"/>
                    <a:pt x="237" y="129"/>
                    <a:pt x="237" y="129"/>
                  </a:cubicBezTo>
                  <a:cubicBezTo>
                    <a:pt x="237" y="129"/>
                    <a:pt x="242" y="133"/>
                    <a:pt x="252" y="135"/>
                  </a:cubicBezTo>
                  <a:cubicBezTo>
                    <a:pt x="263" y="138"/>
                    <a:pt x="278" y="140"/>
                    <a:pt x="278" y="140"/>
                  </a:cubicBezTo>
                  <a:cubicBezTo>
                    <a:pt x="281" y="140"/>
                    <a:pt x="281" y="140"/>
                    <a:pt x="281" y="140"/>
                  </a:cubicBezTo>
                  <a:cubicBezTo>
                    <a:pt x="281" y="140"/>
                    <a:pt x="274" y="142"/>
                    <a:pt x="266" y="142"/>
                  </a:cubicBezTo>
                  <a:cubicBezTo>
                    <a:pt x="258" y="142"/>
                    <a:pt x="239" y="141"/>
                    <a:pt x="239" y="141"/>
                  </a:cubicBezTo>
                  <a:cubicBezTo>
                    <a:pt x="239" y="141"/>
                    <a:pt x="219" y="140"/>
                    <a:pt x="213" y="140"/>
                  </a:cubicBezTo>
                  <a:cubicBezTo>
                    <a:pt x="207" y="140"/>
                    <a:pt x="180" y="141"/>
                    <a:pt x="180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20" y="141"/>
                    <a:pt x="120" y="141"/>
                    <a:pt x="120" y="141"/>
                  </a:cubicBezTo>
                  <a:cubicBezTo>
                    <a:pt x="91" y="142"/>
                    <a:pt x="91" y="142"/>
                    <a:pt x="91" y="142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44"/>
                    <a:pt x="50" y="145"/>
                    <a:pt x="39" y="144"/>
                  </a:cubicBezTo>
                  <a:cubicBezTo>
                    <a:pt x="27" y="142"/>
                    <a:pt x="19" y="140"/>
                    <a:pt x="9" y="130"/>
                  </a:cubicBezTo>
                  <a:cubicBezTo>
                    <a:pt x="0" y="120"/>
                    <a:pt x="1" y="108"/>
                    <a:pt x="0" y="104"/>
                  </a:cubicBezTo>
                  <a:cubicBezTo>
                    <a:pt x="0" y="100"/>
                    <a:pt x="2" y="80"/>
                    <a:pt x="20" y="72"/>
                  </a:cubicBezTo>
                  <a:cubicBezTo>
                    <a:pt x="39" y="64"/>
                    <a:pt x="62" y="72"/>
                    <a:pt x="71" y="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2" name="Freeform 98"/>
            <p:cNvSpPr/>
            <p:nvPr/>
          </p:nvSpPr>
          <p:spPr bwMode="auto">
            <a:xfrm>
              <a:off x="5378450" y="3144838"/>
              <a:ext cx="1090613" cy="568325"/>
            </a:xfrm>
            <a:custGeom>
              <a:avLst/>
              <a:gdLst>
                <a:gd name="T0" fmla="*/ 172 w 289"/>
                <a:gd name="T1" fmla="*/ 141 h 148"/>
                <a:gd name="T2" fmla="*/ 108 w 289"/>
                <a:gd name="T3" fmla="*/ 142 h 148"/>
                <a:gd name="T4" fmla="*/ 61 w 289"/>
                <a:gd name="T5" fmla="*/ 145 h 148"/>
                <a:gd name="T6" fmla="*/ 24 w 289"/>
                <a:gd name="T7" fmla="*/ 138 h 148"/>
                <a:gd name="T8" fmla="*/ 7 w 289"/>
                <a:gd name="T9" fmla="*/ 103 h 148"/>
                <a:gd name="T10" fmla="*/ 34 w 289"/>
                <a:gd name="T11" fmla="*/ 71 h 148"/>
                <a:gd name="T12" fmla="*/ 77 w 289"/>
                <a:gd name="T13" fmla="*/ 80 h 148"/>
                <a:gd name="T14" fmla="*/ 78 w 289"/>
                <a:gd name="T15" fmla="*/ 79 h 148"/>
                <a:gd name="T16" fmla="*/ 73 w 289"/>
                <a:gd name="T17" fmla="*/ 56 h 148"/>
                <a:gd name="T18" fmla="*/ 79 w 289"/>
                <a:gd name="T19" fmla="*/ 33 h 148"/>
                <a:gd name="T20" fmla="*/ 122 w 289"/>
                <a:gd name="T21" fmla="*/ 5 h 148"/>
                <a:gd name="T22" fmla="*/ 177 w 289"/>
                <a:gd name="T23" fmla="*/ 13 h 148"/>
                <a:gd name="T24" fmla="*/ 202 w 289"/>
                <a:gd name="T25" fmla="*/ 48 h 148"/>
                <a:gd name="T26" fmla="*/ 188 w 289"/>
                <a:gd name="T27" fmla="*/ 98 h 148"/>
                <a:gd name="T28" fmla="*/ 188 w 289"/>
                <a:gd name="T29" fmla="*/ 99 h 148"/>
                <a:gd name="T30" fmla="*/ 213 w 289"/>
                <a:gd name="T31" fmla="*/ 95 h 148"/>
                <a:gd name="T32" fmla="*/ 210 w 289"/>
                <a:gd name="T33" fmla="*/ 114 h 148"/>
                <a:gd name="T34" fmla="*/ 211 w 289"/>
                <a:gd name="T35" fmla="*/ 115 h 148"/>
                <a:gd name="T36" fmla="*/ 223 w 289"/>
                <a:gd name="T37" fmla="*/ 106 h 148"/>
                <a:gd name="T38" fmla="*/ 237 w 289"/>
                <a:gd name="T39" fmla="*/ 109 h 148"/>
                <a:gd name="T40" fmla="*/ 244 w 289"/>
                <a:gd name="T41" fmla="*/ 121 h 148"/>
                <a:gd name="T42" fmla="*/ 243 w 289"/>
                <a:gd name="T43" fmla="*/ 130 h 148"/>
                <a:gd name="T44" fmla="*/ 242 w 289"/>
                <a:gd name="T45" fmla="*/ 130 h 148"/>
                <a:gd name="T46" fmla="*/ 263 w 289"/>
                <a:gd name="T47" fmla="*/ 138 h 148"/>
                <a:gd name="T48" fmla="*/ 276 w 289"/>
                <a:gd name="T49" fmla="*/ 140 h 148"/>
                <a:gd name="T50" fmla="*/ 288 w 289"/>
                <a:gd name="T51" fmla="*/ 142 h 148"/>
                <a:gd name="T52" fmla="*/ 288 w 289"/>
                <a:gd name="T53" fmla="*/ 141 h 148"/>
                <a:gd name="T54" fmla="*/ 231 w 289"/>
                <a:gd name="T55" fmla="*/ 141 h 148"/>
                <a:gd name="T56" fmla="*/ 172 w 289"/>
                <a:gd name="T57" fmla="*/ 141 h 148"/>
                <a:gd name="T58" fmla="*/ 172 w 289"/>
                <a:gd name="T59" fmla="*/ 142 h 148"/>
                <a:gd name="T60" fmla="*/ 233 w 289"/>
                <a:gd name="T61" fmla="*/ 142 h 148"/>
                <a:gd name="T62" fmla="*/ 288 w 289"/>
                <a:gd name="T63" fmla="*/ 142 h 148"/>
                <a:gd name="T64" fmla="*/ 288 w 289"/>
                <a:gd name="T65" fmla="*/ 141 h 148"/>
                <a:gd name="T66" fmla="*/ 265 w 289"/>
                <a:gd name="T67" fmla="*/ 137 h 148"/>
                <a:gd name="T68" fmla="*/ 243 w 289"/>
                <a:gd name="T69" fmla="*/ 130 h 148"/>
                <a:gd name="T70" fmla="*/ 243 w 289"/>
                <a:gd name="T71" fmla="*/ 131 h 148"/>
                <a:gd name="T72" fmla="*/ 245 w 289"/>
                <a:gd name="T73" fmla="*/ 123 h 148"/>
                <a:gd name="T74" fmla="*/ 241 w 289"/>
                <a:gd name="T75" fmla="*/ 110 h 148"/>
                <a:gd name="T76" fmla="*/ 226 w 289"/>
                <a:gd name="T77" fmla="*/ 105 h 148"/>
                <a:gd name="T78" fmla="*/ 210 w 289"/>
                <a:gd name="T79" fmla="*/ 114 h 148"/>
                <a:gd name="T80" fmla="*/ 211 w 289"/>
                <a:gd name="T81" fmla="*/ 115 h 148"/>
                <a:gd name="T82" fmla="*/ 214 w 289"/>
                <a:gd name="T83" fmla="*/ 94 h 148"/>
                <a:gd name="T84" fmla="*/ 188 w 289"/>
                <a:gd name="T85" fmla="*/ 98 h 148"/>
                <a:gd name="T86" fmla="*/ 188 w 289"/>
                <a:gd name="T87" fmla="*/ 99 h 148"/>
                <a:gd name="T88" fmla="*/ 193 w 289"/>
                <a:gd name="T89" fmla="*/ 26 h 148"/>
                <a:gd name="T90" fmla="*/ 154 w 289"/>
                <a:gd name="T91" fmla="*/ 4 h 148"/>
                <a:gd name="T92" fmla="*/ 104 w 289"/>
                <a:gd name="T93" fmla="*/ 9 h 148"/>
                <a:gd name="T94" fmla="*/ 75 w 289"/>
                <a:gd name="T95" fmla="*/ 39 h 148"/>
                <a:gd name="T96" fmla="*/ 77 w 289"/>
                <a:gd name="T97" fmla="*/ 80 h 148"/>
                <a:gd name="T98" fmla="*/ 78 w 289"/>
                <a:gd name="T99" fmla="*/ 79 h 148"/>
                <a:gd name="T100" fmla="*/ 19 w 289"/>
                <a:gd name="T101" fmla="*/ 77 h 148"/>
                <a:gd name="T102" fmla="*/ 21 w 289"/>
                <a:gd name="T103" fmla="*/ 137 h 148"/>
                <a:gd name="T104" fmla="*/ 76 w 289"/>
                <a:gd name="T105" fmla="*/ 145 h 148"/>
                <a:gd name="T106" fmla="*/ 121 w 289"/>
                <a:gd name="T107" fmla="*/ 142 h 148"/>
                <a:gd name="T108" fmla="*/ 172 w 289"/>
                <a:gd name="T109" fmla="*/ 142 h 148"/>
                <a:gd name="T110" fmla="*/ 172 w 289"/>
                <a:gd name="T111" fmla="*/ 14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9" h="148">
                  <a:moveTo>
                    <a:pt x="172" y="141"/>
                  </a:moveTo>
                  <a:cubicBezTo>
                    <a:pt x="151" y="141"/>
                    <a:pt x="129" y="141"/>
                    <a:pt x="108" y="142"/>
                  </a:cubicBezTo>
                  <a:cubicBezTo>
                    <a:pt x="92" y="142"/>
                    <a:pt x="77" y="145"/>
                    <a:pt x="61" y="145"/>
                  </a:cubicBezTo>
                  <a:cubicBezTo>
                    <a:pt x="48" y="145"/>
                    <a:pt x="35" y="144"/>
                    <a:pt x="24" y="138"/>
                  </a:cubicBezTo>
                  <a:cubicBezTo>
                    <a:pt x="12" y="131"/>
                    <a:pt x="7" y="117"/>
                    <a:pt x="7" y="103"/>
                  </a:cubicBezTo>
                  <a:cubicBezTo>
                    <a:pt x="8" y="87"/>
                    <a:pt x="18" y="75"/>
                    <a:pt x="34" y="71"/>
                  </a:cubicBezTo>
                  <a:cubicBezTo>
                    <a:pt x="48" y="68"/>
                    <a:pt x="65" y="72"/>
                    <a:pt x="77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5" y="72"/>
                    <a:pt x="73" y="64"/>
                    <a:pt x="73" y="56"/>
                  </a:cubicBezTo>
                  <a:cubicBezTo>
                    <a:pt x="72" y="48"/>
                    <a:pt x="75" y="40"/>
                    <a:pt x="79" y="33"/>
                  </a:cubicBezTo>
                  <a:cubicBezTo>
                    <a:pt x="88" y="17"/>
                    <a:pt x="105" y="8"/>
                    <a:pt x="122" y="5"/>
                  </a:cubicBezTo>
                  <a:cubicBezTo>
                    <a:pt x="140" y="1"/>
                    <a:pt x="160" y="4"/>
                    <a:pt x="177" y="13"/>
                  </a:cubicBezTo>
                  <a:cubicBezTo>
                    <a:pt x="190" y="20"/>
                    <a:pt x="199" y="33"/>
                    <a:pt x="202" y="48"/>
                  </a:cubicBezTo>
                  <a:cubicBezTo>
                    <a:pt x="205" y="65"/>
                    <a:pt x="200" y="85"/>
                    <a:pt x="188" y="98"/>
                  </a:cubicBezTo>
                  <a:cubicBezTo>
                    <a:pt x="187" y="99"/>
                    <a:pt x="188" y="100"/>
                    <a:pt x="188" y="99"/>
                  </a:cubicBezTo>
                  <a:cubicBezTo>
                    <a:pt x="195" y="93"/>
                    <a:pt x="206" y="85"/>
                    <a:pt x="213" y="95"/>
                  </a:cubicBezTo>
                  <a:cubicBezTo>
                    <a:pt x="218" y="101"/>
                    <a:pt x="216" y="110"/>
                    <a:pt x="210" y="114"/>
                  </a:cubicBezTo>
                  <a:cubicBezTo>
                    <a:pt x="210" y="115"/>
                    <a:pt x="210" y="115"/>
                    <a:pt x="211" y="115"/>
                  </a:cubicBezTo>
                  <a:cubicBezTo>
                    <a:pt x="215" y="112"/>
                    <a:pt x="218" y="108"/>
                    <a:pt x="223" y="106"/>
                  </a:cubicBezTo>
                  <a:cubicBezTo>
                    <a:pt x="228" y="105"/>
                    <a:pt x="233" y="106"/>
                    <a:pt x="237" y="109"/>
                  </a:cubicBezTo>
                  <a:cubicBezTo>
                    <a:pt x="242" y="111"/>
                    <a:pt x="245" y="116"/>
                    <a:pt x="244" y="121"/>
                  </a:cubicBezTo>
                  <a:cubicBezTo>
                    <a:pt x="244" y="122"/>
                    <a:pt x="243" y="129"/>
                    <a:pt x="243" y="130"/>
                  </a:cubicBezTo>
                  <a:cubicBezTo>
                    <a:pt x="242" y="130"/>
                    <a:pt x="242" y="130"/>
                    <a:pt x="242" y="130"/>
                  </a:cubicBezTo>
                  <a:cubicBezTo>
                    <a:pt x="249" y="135"/>
                    <a:pt x="256" y="137"/>
                    <a:pt x="263" y="138"/>
                  </a:cubicBezTo>
                  <a:cubicBezTo>
                    <a:pt x="267" y="139"/>
                    <a:pt x="272" y="139"/>
                    <a:pt x="276" y="140"/>
                  </a:cubicBezTo>
                  <a:cubicBezTo>
                    <a:pt x="280" y="141"/>
                    <a:pt x="284" y="142"/>
                    <a:pt x="288" y="142"/>
                  </a:cubicBezTo>
                  <a:cubicBezTo>
                    <a:pt x="288" y="142"/>
                    <a:pt x="288" y="141"/>
                    <a:pt x="288" y="141"/>
                  </a:cubicBezTo>
                  <a:cubicBezTo>
                    <a:pt x="269" y="145"/>
                    <a:pt x="250" y="141"/>
                    <a:pt x="231" y="141"/>
                  </a:cubicBezTo>
                  <a:cubicBezTo>
                    <a:pt x="212" y="140"/>
                    <a:pt x="192" y="141"/>
                    <a:pt x="172" y="141"/>
                  </a:cubicBezTo>
                  <a:cubicBezTo>
                    <a:pt x="171" y="141"/>
                    <a:pt x="171" y="142"/>
                    <a:pt x="172" y="142"/>
                  </a:cubicBezTo>
                  <a:cubicBezTo>
                    <a:pt x="192" y="142"/>
                    <a:pt x="212" y="141"/>
                    <a:pt x="233" y="142"/>
                  </a:cubicBezTo>
                  <a:cubicBezTo>
                    <a:pt x="251" y="142"/>
                    <a:pt x="270" y="146"/>
                    <a:pt x="288" y="142"/>
                  </a:cubicBezTo>
                  <a:cubicBezTo>
                    <a:pt x="289" y="142"/>
                    <a:pt x="288" y="141"/>
                    <a:pt x="288" y="141"/>
                  </a:cubicBezTo>
                  <a:cubicBezTo>
                    <a:pt x="280" y="141"/>
                    <a:pt x="272" y="138"/>
                    <a:pt x="265" y="137"/>
                  </a:cubicBezTo>
                  <a:cubicBezTo>
                    <a:pt x="257" y="136"/>
                    <a:pt x="249" y="134"/>
                    <a:pt x="243" y="130"/>
                  </a:cubicBezTo>
                  <a:cubicBezTo>
                    <a:pt x="243" y="130"/>
                    <a:pt x="243" y="130"/>
                    <a:pt x="243" y="131"/>
                  </a:cubicBezTo>
                  <a:cubicBezTo>
                    <a:pt x="244" y="130"/>
                    <a:pt x="245" y="124"/>
                    <a:pt x="245" y="123"/>
                  </a:cubicBezTo>
                  <a:cubicBezTo>
                    <a:pt x="246" y="118"/>
                    <a:pt x="245" y="114"/>
                    <a:pt x="241" y="110"/>
                  </a:cubicBezTo>
                  <a:cubicBezTo>
                    <a:pt x="238" y="106"/>
                    <a:pt x="232" y="105"/>
                    <a:pt x="226" y="105"/>
                  </a:cubicBezTo>
                  <a:cubicBezTo>
                    <a:pt x="219" y="105"/>
                    <a:pt x="216" y="110"/>
                    <a:pt x="210" y="114"/>
                  </a:cubicBezTo>
                  <a:cubicBezTo>
                    <a:pt x="211" y="114"/>
                    <a:pt x="211" y="115"/>
                    <a:pt x="211" y="115"/>
                  </a:cubicBezTo>
                  <a:cubicBezTo>
                    <a:pt x="217" y="110"/>
                    <a:pt x="219" y="100"/>
                    <a:pt x="214" y="94"/>
                  </a:cubicBezTo>
                  <a:cubicBezTo>
                    <a:pt x="206" y="84"/>
                    <a:pt x="194" y="92"/>
                    <a:pt x="188" y="98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207" y="80"/>
                    <a:pt x="209" y="47"/>
                    <a:pt x="193" y="26"/>
                  </a:cubicBezTo>
                  <a:cubicBezTo>
                    <a:pt x="184" y="13"/>
                    <a:pt x="168" y="6"/>
                    <a:pt x="154" y="4"/>
                  </a:cubicBezTo>
                  <a:cubicBezTo>
                    <a:pt x="137" y="0"/>
                    <a:pt x="119" y="2"/>
                    <a:pt x="104" y="9"/>
                  </a:cubicBezTo>
                  <a:cubicBezTo>
                    <a:pt x="91" y="15"/>
                    <a:pt x="80" y="26"/>
                    <a:pt x="75" y="39"/>
                  </a:cubicBezTo>
                  <a:cubicBezTo>
                    <a:pt x="69" y="52"/>
                    <a:pt x="72" y="67"/>
                    <a:pt x="77" y="80"/>
                  </a:cubicBezTo>
                  <a:cubicBezTo>
                    <a:pt x="77" y="80"/>
                    <a:pt x="78" y="79"/>
                    <a:pt x="78" y="79"/>
                  </a:cubicBezTo>
                  <a:cubicBezTo>
                    <a:pt x="61" y="68"/>
                    <a:pt x="35" y="64"/>
                    <a:pt x="19" y="77"/>
                  </a:cubicBezTo>
                  <a:cubicBezTo>
                    <a:pt x="0" y="91"/>
                    <a:pt x="2" y="123"/>
                    <a:pt x="21" y="137"/>
                  </a:cubicBezTo>
                  <a:cubicBezTo>
                    <a:pt x="36" y="148"/>
                    <a:pt x="58" y="147"/>
                    <a:pt x="76" y="145"/>
                  </a:cubicBezTo>
                  <a:cubicBezTo>
                    <a:pt x="91" y="144"/>
                    <a:pt x="106" y="143"/>
                    <a:pt x="121" y="142"/>
                  </a:cubicBezTo>
                  <a:cubicBezTo>
                    <a:pt x="138" y="142"/>
                    <a:pt x="155" y="142"/>
                    <a:pt x="172" y="142"/>
                  </a:cubicBezTo>
                  <a:cubicBezTo>
                    <a:pt x="173" y="142"/>
                    <a:pt x="173" y="141"/>
                    <a:pt x="172" y="14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3" name="Freeform 99"/>
            <p:cNvSpPr/>
            <p:nvPr/>
          </p:nvSpPr>
          <p:spPr bwMode="auto">
            <a:xfrm>
              <a:off x="5362575" y="3398838"/>
              <a:ext cx="303213" cy="306388"/>
            </a:xfrm>
            <a:custGeom>
              <a:avLst/>
              <a:gdLst>
                <a:gd name="T0" fmla="*/ 80 w 80"/>
                <a:gd name="T1" fmla="*/ 12 h 80"/>
                <a:gd name="T2" fmla="*/ 51 w 80"/>
                <a:gd name="T3" fmla="*/ 1 h 80"/>
                <a:gd name="T4" fmla="*/ 20 w 80"/>
                <a:gd name="T5" fmla="*/ 6 h 80"/>
                <a:gd name="T6" fmla="*/ 5 w 80"/>
                <a:gd name="T7" fmla="*/ 19 h 80"/>
                <a:gd name="T8" fmla="*/ 0 w 80"/>
                <a:gd name="T9" fmla="*/ 36 h 80"/>
                <a:gd name="T10" fmla="*/ 4 w 80"/>
                <a:gd name="T11" fmla="*/ 55 h 80"/>
                <a:gd name="T12" fmla="*/ 17 w 80"/>
                <a:gd name="T13" fmla="*/ 70 h 80"/>
                <a:gd name="T14" fmla="*/ 50 w 80"/>
                <a:gd name="T15" fmla="*/ 80 h 80"/>
                <a:gd name="T16" fmla="*/ 50 w 80"/>
                <a:gd name="T17" fmla="*/ 79 h 80"/>
                <a:gd name="T18" fmla="*/ 28 w 80"/>
                <a:gd name="T19" fmla="*/ 75 h 80"/>
                <a:gd name="T20" fmla="*/ 9 w 80"/>
                <a:gd name="T21" fmla="*/ 63 h 80"/>
                <a:gd name="T22" fmla="*/ 1 w 80"/>
                <a:gd name="T23" fmla="*/ 44 h 80"/>
                <a:gd name="T24" fmla="*/ 0 w 80"/>
                <a:gd name="T25" fmla="*/ 33 h 80"/>
                <a:gd name="T26" fmla="*/ 3 w 80"/>
                <a:gd name="T27" fmla="*/ 24 h 80"/>
                <a:gd name="T28" fmla="*/ 17 w 80"/>
                <a:gd name="T29" fmla="*/ 8 h 80"/>
                <a:gd name="T30" fmla="*/ 32 w 80"/>
                <a:gd name="T31" fmla="*/ 2 h 80"/>
                <a:gd name="T32" fmla="*/ 66 w 80"/>
                <a:gd name="T33" fmla="*/ 4 h 80"/>
                <a:gd name="T34" fmla="*/ 79 w 80"/>
                <a:gd name="T35" fmla="*/ 12 h 80"/>
                <a:gd name="T36" fmla="*/ 80 w 80"/>
                <a:gd name="T37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80">
                  <a:moveTo>
                    <a:pt x="80" y="12"/>
                  </a:moveTo>
                  <a:cubicBezTo>
                    <a:pt x="73" y="5"/>
                    <a:pt x="61" y="2"/>
                    <a:pt x="51" y="1"/>
                  </a:cubicBezTo>
                  <a:cubicBezTo>
                    <a:pt x="40" y="0"/>
                    <a:pt x="29" y="1"/>
                    <a:pt x="20" y="6"/>
                  </a:cubicBezTo>
                  <a:cubicBezTo>
                    <a:pt x="14" y="10"/>
                    <a:pt x="9" y="14"/>
                    <a:pt x="5" y="19"/>
                  </a:cubicBezTo>
                  <a:cubicBezTo>
                    <a:pt x="2" y="24"/>
                    <a:pt x="0" y="30"/>
                    <a:pt x="0" y="36"/>
                  </a:cubicBezTo>
                  <a:cubicBezTo>
                    <a:pt x="0" y="43"/>
                    <a:pt x="1" y="49"/>
                    <a:pt x="4" y="55"/>
                  </a:cubicBezTo>
                  <a:cubicBezTo>
                    <a:pt x="7" y="61"/>
                    <a:pt x="12" y="66"/>
                    <a:pt x="17" y="70"/>
                  </a:cubicBezTo>
                  <a:cubicBezTo>
                    <a:pt x="27" y="76"/>
                    <a:pt x="39" y="78"/>
                    <a:pt x="50" y="80"/>
                  </a:cubicBezTo>
                  <a:cubicBezTo>
                    <a:pt x="50" y="80"/>
                    <a:pt x="50" y="79"/>
                    <a:pt x="50" y="79"/>
                  </a:cubicBezTo>
                  <a:cubicBezTo>
                    <a:pt x="43" y="79"/>
                    <a:pt x="35" y="77"/>
                    <a:pt x="28" y="75"/>
                  </a:cubicBezTo>
                  <a:cubicBezTo>
                    <a:pt x="21" y="72"/>
                    <a:pt x="14" y="68"/>
                    <a:pt x="9" y="63"/>
                  </a:cubicBezTo>
                  <a:cubicBezTo>
                    <a:pt x="4" y="57"/>
                    <a:pt x="2" y="50"/>
                    <a:pt x="1" y="44"/>
                  </a:cubicBezTo>
                  <a:cubicBezTo>
                    <a:pt x="0" y="40"/>
                    <a:pt x="0" y="37"/>
                    <a:pt x="0" y="33"/>
                  </a:cubicBezTo>
                  <a:cubicBezTo>
                    <a:pt x="0" y="30"/>
                    <a:pt x="1" y="27"/>
                    <a:pt x="3" y="24"/>
                  </a:cubicBezTo>
                  <a:cubicBezTo>
                    <a:pt x="6" y="17"/>
                    <a:pt x="11" y="12"/>
                    <a:pt x="17" y="8"/>
                  </a:cubicBezTo>
                  <a:cubicBezTo>
                    <a:pt x="22" y="5"/>
                    <a:pt x="27" y="3"/>
                    <a:pt x="32" y="2"/>
                  </a:cubicBezTo>
                  <a:cubicBezTo>
                    <a:pt x="43" y="0"/>
                    <a:pt x="56" y="1"/>
                    <a:pt x="66" y="4"/>
                  </a:cubicBezTo>
                  <a:cubicBezTo>
                    <a:pt x="71" y="6"/>
                    <a:pt x="76" y="9"/>
                    <a:pt x="79" y="12"/>
                  </a:cubicBezTo>
                  <a:cubicBezTo>
                    <a:pt x="79" y="13"/>
                    <a:pt x="80" y="12"/>
                    <a:pt x="8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4" name="Freeform 100"/>
            <p:cNvSpPr/>
            <p:nvPr/>
          </p:nvSpPr>
          <p:spPr bwMode="auto">
            <a:xfrm>
              <a:off x="5649913" y="3144838"/>
              <a:ext cx="522288" cy="354013"/>
            </a:xfrm>
            <a:custGeom>
              <a:avLst/>
              <a:gdLst>
                <a:gd name="T0" fmla="*/ 0 w 138"/>
                <a:gd name="T1" fmla="*/ 57 h 92"/>
                <a:gd name="T2" fmla="*/ 15 w 138"/>
                <a:gd name="T3" fmla="*/ 23 h 92"/>
                <a:gd name="T4" fmla="*/ 47 w 138"/>
                <a:gd name="T5" fmla="*/ 4 h 92"/>
                <a:gd name="T6" fmla="*/ 90 w 138"/>
                <a:gd name="T7" fmla="*/ 4 h 92"/>
                <a:gd name="T8" fmla="*/ 111 w 138"/>
                <a:gd name="T9" fmla="*/ 13 h 92"/>
                <a:gd name="T10" fmla="*/ 127 w 138"/>
                <a:gd name="T11" fmla="*/ 27 h 92"/>
                <a:gd name="T12" fmla="*/ 135 w 138"/>
                <a:gd name="T13" fmla="*/ 42 h 92"/>
                <a:gd name="T14" fmla="*/ 137 w 138"/>
                <a:gd name="T15" fmla="*/ 59 h 92"/>
                <a:gd name="T16" fmla="*/ 123 w 138"/>
                <a:gd name="T17" fmla="*/ 92 h 92"/>
                <a:gd name="T18" fmla="*/ 123 w 138"/>
                <a:gd name="T19" fmla="*/ 92 h 92"/>
                <a:gd name="T20" fmla="*/ 137 w 138"/>
                <a:gd name="T21" fmla="*/ 52 h 92"/>
                <a:gd name="T22" fmla="*/ 131 w 138"/>
                <a:gd name="T23" fmla="*/ 33 h 92"/>
                <a:gd name="T24" fmla="*/ 118 w 138"/>
                <a:gd name="T25" fmla="*/ 18 h 92"/>
                <a:gd name="T26" fmla="*/ 100 w 138"/>
                <a:gd name="T27" fmla="*/ 7 h 92"/>
                <a:gd name="T28" fmla="*/ 77 w 138"/>
                <a:gd name="T29" fmla="*/ 2 h 92"/>
                <a:gd name="T30" fmla="*/ 39 w 138"/>
                <a:gd name="T31" fmla="*/ 7 h 92"/>
                <a:gd name="T32" fmla="*/ 12 w 138"/>
                <a:gd name="T33" fmla="*/ 27 h 92"/>
                <a:gd name="T34" fmla="*/ 0 w 138"/>
                <a:gd name="T35" fmla="*/ 57 h 92"/>
                <a:gd name="T36" fmla="*/ 0 w 138"/>
                <a:gd name="T37" fmla="*/ 5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8" h="92">
                  <a:moveTo>
                    <a:pt x="0" y="57"/>
                  </a:moveTo>
                  <a:cubicBezTo>
                    <a:pt x="1" y="44"/>
                    <a:pt x="6" y="32"/>
                    <a:pt x="15" y="23"/>
                  </a:cubicBezTo>
                  <a:cubicBezTo>
                    <a:pt x="24" y="14"/>
                    <a:pt x="35" y="8"/>
                    <a:pt x="47" y="4"/>
                  </a:cubicBezTo>
                  <a:cubicBezTo>
                    <a:pt x="61" y="0"/>
                    <a:pt x="76" y="0"/>
                    <a:pt x="90" y="4"/>
                  </a:cubicBezTo>
                  <a:cubicBezTo>
                    <a:pt x="97" y="6"/>
                    <a:pt x="105" y="9"/>
                    <a:pt x="111" y="13"/>
                  </a:cubicBezTo>
                  <a:cubicBezTo>
                    <a:pt x="117" y="17"/>
                    <a:pt x="122" y="22"/>
                    <a:pt x="127" y="27"/>
                  </a:cubicBezTo>
                  <a:cubicBezTo>
                    <a:pt x="130" y="32"/>
                    <a:pt x="133" y="37"/>
                    <a:pt x="135" y="42"/>
                  </a:cubicBezTo>
                  <a:cubicBezTo>
                    <a:pt x="137" y="48"/>
                    <a:pt x="137" y="53"/>
                    <a:pt x="137" y="59"/>
                  </a:cubicBezTo>
                  <a:cubicBezTo>
                    <a:pt x="136" y="71"/>
                    <a:pt x="130" y="82"/>
                    <a:pt x="123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31" y="80"/>
                    <a:pt x="138" y="67"/>
                    <a:pt x="137" y="52"/>
                  </a:cubicBezTo>
                  <a:cubicBezTo>
                    <a:pt x="137" y="45"/>
                    <a:pt x="134" y="39"/>
                    <a:pt x="131" y="33"/>
                  </a:cubicBezTo>
                  <a:cubicBezTo>
                    <a:pt x="127" y="27"/>
                    <a:pt x="123" y="22"/>
                    <a:pt x="118" y="18"/>
                  </a:cubicBezTo>
                  <a:cubicBezTo>
                    <a:pt x="112" y="13"/>
                    <a:pt x="106" y="10"/>
                    <a:pt x="100" y="7"/>
                  </a:cubicBezTo>
                  <a:cubicBezTo>
                    <a:pt x="93" y="4"/>
                    <a:pt x="85" y="2"/>
                    <a:pt x="77" y="2"/>
                  </a:cubicBezTo>
                  <a:cubicBezTo>
                    <a:pt x="64" y="0"/>
                    <a:pt x="51" y="2"/>
                    <a:pt x="39" y="7"/>
                  </a:cubicBezTo>
                  <a:cubicBezTo>
                    <a:pt x="28" y="12"/>
                    <a:pt x="19" y="18"/>
                    <a:pt x="12" y="27"/>
                  </a:cubicBezTo>
                  <a:cubicBezTo>
                    <a:pt x="5" y="35"/>
                    <a:pt x="0" y="46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5" name="Freeform 101"/>
            <p:cNvSpPr/>
            <p:nvPr/>
          </p:nvSpPr>
          <p:spPr bwMode="auto">
            <a:xfrm>
              <a:off x="6186488" y="3544888"/>
              <a:ext cx="161925" cy="111125"/>
            </a:xfrm>
            <a:custGeom>
              <a:avLst/>
              <a:gdLst>
                <a:gd name="T0" fmla="*/ 0 w 43"/>
                <a:gd name="T1" fmla="*/ 7 h 29"/>
                <a:gd name="T2" fmla="*/ 9 w 43"/>
                <a:gd name="T3" fmla="*/ 1 h 29"/>
                <a:gd name="T4" fmla="*/ 18 w 43"/>
                <a:gd name="T5" fmla="*/ 0 h 29"/>
                <a:gd name="T6" fmla="*/ 33 w 43"/>
                <a:gd name="T7" fmla="*/ 6 h 29"/>
                <a:gd name="T8" fmla="*/ 34 w 43"/>
                <a:gd name="T9" fmla="*/ 29 h 29"/>
                <a:gd name="T10" fmla="*/ 34 w 43"/>
                <a:gd name="T11" fmla="*/ 29 h 29"/>
                <a:gd name="T12" fmla="*/ 33 w 43"/>
                <a:gd name="T13" fmla="*/ 6 h 29"/>
                <a:gd name="T14" fmla="*/ 19 w 43"/>
                <a:gd name="T15" fmla="*/ 0 h 29"/>
                <a:gd name="T16" fmla="*/ 9 w 43"/>
                <a:gd name="T17" fmla="*/ 1 h 29"/>
                <a:gd name="T18" fmla="*/ 0 w 43"/>
                <a:gd name="T19" fmla="*/ 7 h 29"/>
                <a:gd name="T20" fmla="*/ 0 w 43"/>
                <a:gd name="T21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29">
                  <a:moveTo>
                    <a:pt x="0" y="7"/>
                  </a:moveTo>
                  <a:cubicBezTo>
                    <a:pt x="3" y="4"/>
                    <a:pt x="6" y="3"/>
                    <a:pt x="9" y="1"/>
                  </a:cubicBezTo>
                  <a:cubicBezTo>
                    <a:pt x="12" y="0"/>
                    <a:pt x="15" y="0"/>
                    <a:pt x="18" y="0"/>
                  </a:cubicBezTo>
                  <a:cubicBezTo>
                    <a:pt x="24" y="0"/>
                    <a:pt x="29" y="2"/>
                    <a:pt x="33" y="6"/>
                  </a:cubicBezTo>
                  <a:cubicBezTo>
                    <a:pt x="39" y="12"/>
                    <a:pt x="43" y="24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43" y="24"/>
                    <a:pt x="39" y="12"/>
                    <a:pt x="33" y="6"/>
                  </a:cubicBezTo>
                  <a:cubicBezTo>
                    <a:pt x="29" y="2"/>
                    <a:pt x="24" y="0"/>
                    <a:pt x="19" y="0"/>
                  </a:cubicBezTo>
                  <a:cubicBezTo>
                    <a:pt x="15" y="0"/>
                    <a:pt x="12" y="0"/>
                    <a:pt x="9" y="1"/>
                  </a:cubicBezTo>
                  <a:cubicBezTo>
                    <a:pt x="6" y="3"/>
                    <a:pt x="3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6" name="Freeform 102"/>
            <p:cNvSpPr/>
            <p:nvPr/>
          </p:nvSpPr>
          <p:spPr bwMode="auto">
            <a:xfrm>
              <a:off x="5635625" y="3678238"/>
              <a:ext cx="739775" cy="26988"/>
            </a:xfrm>
            <a:custGeom>
              <a:avLst/>
              <a:gdLst>
                <a:gd name="T0" fmla="*/ 0 w 196"/>
                <a:gd name="T1" fmla="*/ 6 h 7"/>
                <a:gd name="T2" fmla="*/ 10 w 196"/>
                <a:gd name="T3" fmla="*/ 4 h 7"/>
                <a:gd name="T4" fmla="*/ 16 w 196"/>
                <a:gd name="T5" fmla="*/ 4 h 7"/>
                <a:gd name="T6" fmla="*/ 23 w 196"/>
                <a:gd name="T7" fmla="*/ 3 h 7"/>
                <a:gd name="T8" fmla="*/ 49 w 196"/>
                <a:gd name="T9" fmla="*/ 2 h 7"/>
                <a:gd name="T10" fmla="*/ 101 w 196"/>
                <a:gd name="T11" fmla="*/ 1 h 7"/>
                <a:gd name="T12" fmla="*/ 125 w 196"/>
                <a:gd name="T13" fmla="*/ 0 h 7"/>
                <a:gd name="T14" fmla="*/ 136 w 196"/>
                <a:gd name="T15" fmla="*/ 1 h 7"/>
                <a:gd name="T16" fmla="*/ 148 w 196"/>
                <a:gd name="T17" fmla="*/ 1 h 7"/>
                <a:gd name="T18" fmla="*/ 172 w 196"/>
                <a:gd name="T19" fmla="*/ 2 h 7"/>
                <a:gd name="T20" fmla="*/ 184 w 196"/>
                <a:gd name="T21" fmla="*/ 3 h 7"/>
                <a:gd name="T22" fmla="*/ 196 w 196"/>
                <a:gd name="T23" fmla="*/ 4 h 7"/>
                <a:gd name="T24" fmla="*/ 196 w 196"/>
                <a:gd name="T25" fmla="*/ 3 h 7"/>
                <a:gd name="T26" fmla="*/ 183 w 196"/>
                <a:gd name="T27" fmla="*/ 3 h 7"/>
                <a:gd name="T28" fmla="*/ 170 w 196"/>
                <a:gd name="T29" fmla="*/ 2 h 7"/>
                <a:gd name="T30" fmla="*/ 157 w 196"/>
                <a:gd name="T31" fmla="*/ 2 h 7"/>
                <a:gd name="T32" fmla="*/ 144 w 196"/>
                <a:gd name="T33" fmla="*/ 1 h 7"/>
                <a:gd name="T34" fmla="*/ 132 w 196"/>
                <a:gd name="T35" fmla="*/ 0 h 7"/>
                <a:gd name="T36" fmla="*/ 119 w 196"/>
                <a:gd name="T37" fmla="*/ 1 h 7"/>
                <a:gd name="T38" fmla="*/ 106 w 196"/>
                <a:gd name="T39" fmla="*/ 1 h 7"/>
                <a:gd name="T40" fmla="*/ 93 w 196"/>
                <a:gd name="T41" fmla="*/ 1 h 7"/>
                <a:gd name="T42" fmla="*/ 69 w 196"/>
                <a:gd name="T43" fmla="*/ 1 h 7"/>
                <a:gd name="T44" fmla="*/ 45 w 196"/>
                <a:gd name="T45" fmla="*/ 2 h 7"/>
                <a:gd name="T46" fmla="*/ 22 w 196"/>
                <a:gd name="T47" fmla="*/ 3 h 7"/>
                <a:gd name="T48" fmla="*/ 10 w 196"/>
                <a:gd name="T49" fmla="*/ 4 h 7"/>
                <a:gd name="T50" fmla="*/ 0 w 196"/>
                <a:gd name="T51" fmla="*/ 6 h 7"/>
                <a:gd name="T52" fmla="*/ 0 w 196"/>
                <a:gd name="T5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6" h="7">
                  <a:moveTo>
                    <a:pt x="0" y="6"/>
                  </a:moveTo>
                  <a:cubicBezTo>
                    <a:pt x="3" y="7"/>
                    <a:pt x="6" y="5"/>
                    <a:pt x="10" y="4"/>
                  </a:cubicBezTo>
                  <a:cubicBezTo>
                    <a:pt x="12" y="4"/>
                    <a:pt x="14" y="4"/>
                    <a:pt x="16" y="4"/>
                  </a:cubicBezTo>
                  <a:cubicBezTo>
                    <a:pt x="19" y="3"/>
                    <a:pt x="21" y="3"/>
                    <a:pt x="23" y="3"/>
                  </a:cubicBezTo>
                  <a:cubicBezTo>
                    <a:pt x="32" y="2"/>
                    <a:pt x="40" y="2"/>
                    <a:pt x="49" y="2"/>
                  </a:cubicBezTo>
                  <a:cubicBezTo>
                    <a:pt x="66" y="1"/>
                    <a:pt x="84" y="2"/>
                    <a:pt x="101" y="1"/>
                  </a:cubicBezTo>
                  <a:cubicBezTo>
                    <a:pt x="109" y="1"/>
                    <a:pt x="117" y="1"/>
                    <a:pt x="125" y="0"/>
                  </a:cubicBezTo>
                  <a:cubicBezTo>
                    <a:pt x="129" y="0"/>
                    <a:pt x="132" y="1"/>
                    <a:pt x="136" y="1"/>
                  </a:cubicBezTo>
                  <a:cubicBezTo>
                    <a:pt x="140" y="1"/>
                    <a:pt x="144" y="1"/>
                    <a:pt x="148" y="1"/>
                  </a:cubicBezTo>
                  <a:cubicBezTo>
                    <a:pt x="156" y="2"/>
                    <a:pt x="164" y="2"/>
                    <a:pt x="172" y="2"/>
                  </a:cubicBezTo>
                  <a:cubicBezTo>
                    <a:pt x="176" y="2"/>
                    <a:pt x="180" y="2"/>
                    <a:pt x="184" y="3"/>
                  </a:cubicBezTo>
                  <a:cubicBezTo>
                    <a:pt x="188" y="3"/>
                    <a:pt x="192" y="3"/>
                    <a:pt x="196" y="4"/>
                  </a:cubicBezTo>
                  <a:cubicBezTo>
                    <a:pt x="196" y="4"/>
                    <a:pt x="196" y="3"/>
                    <a:pt x="196" y="3"/>
                  </a:cubicBezTo>
                  <a:cubicBezTo>
                    <a:pt x="191" y="3"/>
                    <a:pt x="187" y="3"/>
                    <a:pt x="183" y="3"/>
                  </a:cubicBezTo>
                  <a:cubicBezTo>
                    <a:pt x="179" y="2"/>
                    <a:pt x="174" y="2"/>
                    <a:pt x="170" y="2"/>
                  </a:cubicBezTo>
                  <a:cubicBezTo>
                    <a:pt x="166" y="2"/>
                    <a:pt x="161" y="2"/>
                    <a:pt x="157" y="2"/>
                  </a:cubicBezTo>
                  <a:cubicBezTo>
                    <a:pt x="153" y="1"/>
                    <a:pt x="148" y="1"/>
                    <a:pt x="144" y="1"/>
                  </a:cubicBezTo>
                  <a:cubicBezTo>
                    <a:pt x="140" y="1"/>
                    <a:pt x="136" y="1"/>
                    <a:pt x="132" y="0"/>
                  </a:cubicBezTo>
                  <a:cubicBezTo>
                    <a:pt x="128" y="0"/>
                    <a:pt x="124" y="0"/>
                    <a:pt x="119" y="1"/>
                  </a:cubicBezTo>
                  <a:cubicBezTo>
                    <a:pt x="115" y="1"/>
                    <a:pt x="111" y="1"/>
                    <a:pt x="106" y="1"/>
                  </a:cubicBezTo>
                  <a:cubicBezTo>
                    <a:pt x="102" y="1"/>
                    <a:pt x="98" y="1"/>
                    <a:pt x="93" y="1"/>
                  </a:cubicBezTo>
                  <a:cubicBezTo>
                    <a:pt x="85" y="1"/>
                    <a:pt x="77" y="1"/>
                    <a:pt x="69" y="1"/>
                  </a:cubicBezTo>
                  <a:cubicBezTo>
                    <a:pt x="61" y="1"/>
                    <a:pt x="53" y="2"/>
                    <a:pt x="45" y="2"/>
                  </a:cubicBezTo>
                  <a:cubicBezTo>
                    <a:pt x="37" y="2"/>
                    <a:pt x="29" y="2"/>
                    <a:pt x="22" y="3"/>
                  </a:cubicBezTo>
                  <a:cubicBezTo>
                    <a:pt x="18" y="3"/>
                    <a:pt x="14" y="4"/>
                    <a:pt x="10" y="4"/>
                  </a:cubicBezTo>
                  <a:cubicBezTo>
                    <a:pt x="7" y="5"/>
                    <a:pt x="3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7" name="Freeform 103"/>
            <p:cNvSpPr/>
            <p:nvPr/>
          </p:nvSpPr>
          <p:spPr bwMode="auto">
            <a:xfrm>
              <a:off x="6515100" y="3686175"/>
              <a:ext cx="93663" cy="19050"/>
            </a:xfrm>
            <a:custGeom>
              <a:avLst/>
              <a:gdLst>
                <a:gd name="T0" fmla="*/ 1 w 25"/>
                <a:gd name="T1" fmla="*/ 2 h 5"/>
                <a:gd name="T2" fmla="*/ 24 w 25"/>
                <a:gd name="T3" fmla="*/ 3 h 5"/>
                <a:gd name="T4" fmla="*/ 24 w 25"/>
                <a:gd name="T5" fmla="*/ 2 h 5"/>
                <a:gd name="T6" fmla="*/ 1 w 25"/>
                <a:gd name="T7" fmla="*/ 1 h 5"/>
                <a:gd name="T8" fmla="*/ 1 w 25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5">
                  <a:moveTo>
                    <a:pt x="1" y="2"/>
                  </a:moveTo>
                  <a:cubicBezTo>
                    <a:pt x="8" y="5"/>
                    <a:pt x="16" y="3"/>
                    <a:pt x="24" y="3"/>
                  </a:cubicBezTo>
                  <a:cubicBezTo>
                    <a:pt x="25" y="3"/>
                    <a:pt x="25" y="2"/>
                    <a:pt x="24" y="2"/>
                  </a:cubicBezTo>
                  <a:cubicBezTo>
                    <a:pt x="16" y="2"/>
                    <a:pt x="8" y="3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8" name="Freeform 104"/>
            <p:cNvSpPr/>
            <p:nvPr/>
          </p:nvSpPr>
          <p:spPr bwMode="auto">
            <a:xfrm>
              <a:off x="6684963" y="3689350"/>
              <a:ext cx="60325" cy="12700"/>
            </a:xfrm>
            <a:custGeom>
              <a:avLst/>
              <a:gdLst>
                <a:gd name="T0" fmla="*/ 0 w 16"/>
                <a:gd name="T1" fmla="*/ 2 h 3"/>
                <a:gd name="T2" fmla="*/ 15 w 16"/>
                <a:gd name="T3" fmla="*/ 2 h 3"/>
                <a:gd name="T4" fmla="*/ 16 w 16"/>
                <a:gd name="T5" fmla="*/ 1 h 3"/>
                <a:gd name="T6" fmla="*/ 11 w 16"/>
                <a:gd name="T7" fmla="*/ 0 h 3"/>
                <a:gd name="T8" fmla="*/ 0 w 16"/>
                <a:gd name="T9" fmla="*/ 1 h 3"/>
                <a:gd name="T10" fmla="*/ 0 w 16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">
                  <a:moveTo>
                    <a:pt x="0" y="2"/>
                  </a:moveTo>
                  <a:cubicBezTo>
                    <a:pt x="2" y="2"/>
                    <a:pt x="14" y="1"/>
                    <a:pt x="15" y="2"/>
                  </a:cubicBezTo>
                  <a:cubicBezTo>
                    <a:pt x="15" y="3"/>
                    <a:pt x="16" y="2"/>
                    <a:pt x="16" y="1"/>
                  </a:cubicBezTo>
                  <a:cubicBezTo>
                    <a:pt x="15" y="0"/>
                    <a:pt x="12" y="0"/>
                    <a:pt x="11" y="0"/>
                  </a:cubicBezTo>
                  <a:cubicBezTo>
                    <a:pt x="8" y="0"/>
                    <a:pt x="4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9" name="Freeform 105"/>
            <p:cNvSpPr/>
            <p:nvPr/>
          </p:nvSpPr>
          <p:spPr bwMode="auto">
            <a:xfrm>
              <a:off x="6802438" y="3689350"/>
              <a:ext cx="30163" cy="4763"/>
            </a:xfrm>
            <a:custGeom>
              <a:avLst/>
              <a:gdLst>
                <a:gd name="T0" fmla="*/ 1 w 8"/>
                <a:gd name="T1" fmla="*/ 1 h 1"/>
                <a:gd name="T2" fmla="*/ 7 w 8"/>
                <a:gd name="T3" fmla="*/ 1 h 1"/>
                <a:gd name="T4" fmla="*/ 7 w 8"/>
                <a:gd name="T5" fmla="*/ 0 h 1"/>
                <a:gd name="T6" fmla="*/ 1 w 8"/>
                <a:gd name="T7" fmla="*/ 0 h 1"/>
                <a:gd name="T8" fmla="*/ 1 w 8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">
                  <a:moveTo>
                    <a:pt x="1" y="1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17" name="组合 316"/>
          <p:cNvGrpSpPr/>
          <p:nvPr/>
        </p:nvGrpSpPr>
        <p:grpSpPr>
          <a:xfrm>
            <a:off x="-257670" y="6258666"/>
            <a:ext cx="2579687" cy="706438"/>
            <a:chOff x="4802188" y="3076575"/>
            <a:chExt cx="2579687" cy="706438"/>
          </a:xfrm>
        </p:grpSpPr>
        <p:sp>
          <p:nvSpPr>
            <p:cNvPr id="318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9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0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1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2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3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4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5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6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27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pic>
        <p:nvPicPr>
          <p:cNvPr id="4" name="图片 3" descr="unnamed (1)"/>
          <p:cNvPicPr>
            <a:picLocks noChangeAspect="1"/>
          </p:cNvPicPr>
          <p:nvPr/>
        </p:nvPicPr>
        <p:blipFill>
          <a:blip r:embed="rId1"/>
          <a:srcRect l="36644" t="7908" r="3480" b="7483"/>
          <a:stretch>
            <a:fillRect/>
          </a:stretch>
        </p:blipFill>
        <p:spPr>
          <a:xfrm>
            <a:off x="5105400" y="1595120"/>
            <a:ext cx="5661025" cy="1895475"/>
          </a:xfrm>
          <a:prstGeom prst="rect">
            <a:avLst/>
          </a:prstGeom>
        </p:spPr>
      </p:pic>
      <p:pic>
        <p:nvPicPr>
          <p:cNvPr id="3" name="图片 2" descr="QQ图片20201226205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40" y="1626870"/>
            <a:ext cx="2946400" cy="33248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065270" y="4139565"/>
            <a:ext cx="607060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释义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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本义指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一种树心为红色的树木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;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             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泛指红色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。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组词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姓朱、朱砂</a:t>
            </a:r>
            <a:endParaRPr lang="zh-CN" sz="2400" dirty="0">
              <a:solidFill>
                <a:schemeClr val="bg1"/>
              </a:solidFill>
              <a:latin typeface="Calibri Light" panose="020F0302020204030204" charset="0"/>
              <a:ea typeface="方正正纤黑简体" panose="02000000000000000000" charset="-122"/>
              <a:cs typeface="+mn-ea"/>
              <a:sym typeface="+mn-ea"/>
            </a:endParaRPr>
          </a:p>
        </p:txBody>
      </p:sp>
      <p:sp>
        <p:nvSpPr>
          <p:cNvPr id="427" name="文本框 426"/>
          <p:cNvSpPr txBox="1"/>
          <p:nvPr/>
        </p:nvSpPr>
        <p:spPr>
          <a:xfrm>
            <a:off x="1167765" y="99250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zhū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221529261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6955" y="1406525"/>
            <a:ext cx="3588385" cy="3693160"/>
          </a:xfrm>
          <a:prstGeom prst="rect">
            <a:avLst/>
          </a:prstGeom>
        </p:spPr>
      </p:pic>
      <p:pic>
        <p:nvPicPr>
          <p:cNvPr id="113" name="图片 112" descr="03BDDF3B5D35BB1A8CACDA32C6F1A493"/>
          <p:cNvPicPr>
            <a:picLocks noChangeAspect="1"/>
          </p:cNvPicPr>
          <p:nvPr/>
        </p:nvPicPr>
        <p:blipFill>
          <a:blip r:embed="rId2"/>
          <a:srcRect l="130" r="62659"/>
          <a:stretch>
            <a:fillRect/>
          </a:stretch>
        </p:blipFill>
        <p:spPr>
          <a:xfrm>
            <a:off x="6111875" y="1406525"/>
            <a:ext cx="3446145" cy="3693160"/>
          </a:xfrm>
          <a:prstGeom prst="rect">
            <a:avLst/>
          </a:prstGeom>
        </p:spPr>
      </p:pic>
      <p:sp>
        <p:nvSpPr>
          <p:cNvPr id="226" name="右箭头 225"/>
          <p:cNvSpPr/>
          <p:nvPr/>
        </p:nvSpPr>
        <p:spPr>
          <a:xfrm>
            <a:off x="5041265" y="3094990"/>
            <a:ext cx="919480" cy="44640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bldLvl="0" animBg="1"/>
      <p:bldP spid="22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 rot="0">
            <a:off x="1661795" y="6048375"/>
            <a:ext cx="591820" cy="691515"/>
            <a:chOff x="2838431" y="5613308"/>
            <a:chExt cx="783911" cy="915625"/>
          </a:xfrm>
        </p:grpSpPr>
        <p:sp>
          <p:nvSpPr>
            <p:cNvPr id="3" name="Freeform 138"/>
            <p:cNvSpPr/>
            <p:nvPr/>
          </p:nvSpPr>
          <p:spPr bwMode="auto">
            <a:xfrm>
              <a:off x="2846929" y="5638801"/>
              <a:ext cx="348405" cy="875261"/>
            </a:xfrm>
            <a:custGeom>
              <a:avLst/>
              <a:gdLst>
                <a:gd name="T0" fmla="*/ 12 w 69"/>
                <a:gd name="T1" fmla="*/ 174 h 174"/>
                <a:gd name="T2" fmla="*/ 12 w 69"/>
                <a:gd name="T3" fmla="*/ 155 h 174"/>
                <a:gd name="T4" fmla="*/ 11 w 69"/>
                <a:gd name="T5" fmla="*/ 110 h 174"/>
                <a:gd name="T6" fmla="*/ 12 w 69"/>
                <a:gd name="T7" fmla="*/ 80 h 174"/>
                <a:gd name="T8" fmla="*/ 13 w 69"/>
                <a:gd name="T9" fmla="*/ 70 h 174"/>
                <a:gd name="T10" fmla="*/ 14 w 69"/>
                <a:gd name="T11" fmla="*/ 62 h 174"/>
                <a:gd name="T12" fmla="*/ 3 w 69"/>
                <a:gd name="T13" fmla="*/ 57 h 174"/>
                <a:gd name="T14" fmla="*/ 1 w 69"/>
                <a:gd name="T15" fmla="*/ 49 h 174"/>
                <a:gd name="T16" fmla="*/ 12 w 69"/>
                <a:gd name="T17" fmla="*/ 35 h 174"/>
                <a:gd name="T18" fmla="*/ 27 w 69"/>
                <a:gd name="T19" fmla="*/ 13 h 174"/>
                <a:gd name="T20" fmla="*/ 37 w 69"/>
                <a:gd name="T21" fmla="*/ 1 h 174"/>
                <a:gd name="T22" fmla="*/ 43 w 69"/>
                <a:gd name="T23" fmla="*/ 3 h 174"/>
                <a:gd name="T24" fmla="*/ 53 w 69"/>
                <a:gd name="T25" fmla="*/ 20 h 174"/>
                <a:gd name="T26" fmla="*/ 65 w 69"/>
                <a:gd name="T27" fmla="*/ 44 h 174"/>
                <a:gd name="T28" fmla="*/ 62 w 69"/>
                <a:gd name="T29" fmla="*/ 55 h 174"/>
                <a:gd name="T30" fmla="*/ 52 w 69"/>
                <a:gd name="T31" fmla="*/ 62 h 174"/>
                <a:gd name="T32" fmla="*/ 55 w 69"/>
                <a:gd name="T33" fmla="*/ 88 h 174"/>
                <a:gd name="T34" fmla="*/ 57 w 69"/>
                <a:gd name="T35" fmla="*/ 112 h 174"/>
                <a:gd name="T36" fmla="*/ 68 w 69"/>
                <a:gd name="T37" fmla="*/ 167 h 174"/>
                <a:gd name="T38" fmla="*/ 69 w 69"/>
                <a:gd name="T39" fmla="*/ 173 h 174"/>
                <a:gd name="T40" fmla="*/ 12 w 69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74">
                  <a:moveTo>
                    <a:pt x="12" y="174"/>
                  </a:moveTo>
                  <a:cubicBezTo>
                    <a:pt x="12" y="155"/>
                    <a:pt x="12" y="155"/>
                    <a:pt x="12" y="155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0" y="55"/>
                    <a:pt x="1" y="49"/>
                  </a:cubicBezTo>
                  <a:cubicBezTo>
                    <a:pt x="2" y="44"/>
                    <a:pt x="12" y="35"/>
                    <a:pt x="12" y="3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35" y="2"/>
                    <a:pt x="37" y="1"/>
                  </a:cubicBezTo>
                  <a:cubicBezTo>
                    <a:pt x="40" y="0"/>
                    <a:pt x="42" y="2"/>
                    <a:pt x="43" y="3"/>
                  </a:cubicBezTo>
                  <a:cubicBezTo>
                    <a:pt x="45" y="4"/>
                    <a:pt x="53" y="20"/>
                    <a:pt x="53" y="20"/>
                  </a:cubicBezTo>
                  <a:cubicBezTo>
                    <a:pt x="53" y="20"/>
                    <a:pt x="64" y="38"/>
                    <a:pt x="65" y="44"/>
                  </a:cubicBezTo>
                  <a:cubicBezTo>
                    <a:pt x="66" y="49"/>
                    <a:pt x="62" y="55"/>
                    <a:pt x="62" y="55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6" y="104"/>
                    <a:pt x="57" y="112"/>
                  </a:cubicBezTo>
                  <a:cubicBezTo>
                    <a:pt x="58" y="121"/>
                    <a:pt x="68" y="167"/>
                    <a:pt x="68" y="167"/>
                  </a:cubicBezTo>
                  <a:cubicBezTo>
                    <a:pt x="69" y="173"/>
                    <a:pt x="69" y="173"/>
                    <a:pt x="69" y="173"/>
                  </a:cubicBezTo>
                  <a:lnTo>
                    <a:pt x="12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39"/>
            <p:cNvSpPr/>
            <p:nvPr/>
          </p:nvSpPr>
          <p:spPr bwMode="auto">
            <a:xfrm>
              <a:off x="2838431" y="5613308"/>
              <a:ext cx="361152" cy="342032"/>
            </a:xfrm>
            <a:custGeom>
              <a:avLst/>
              <a:gdLst>
                <a:gd name="T0" fmla="*/ 54 w 72"/>
                <a:gd name="T1" fmla="*/ 22 h 68"/>
                <a:gd name="T2" fmla="*/ 44 w 72"/>
                <a:gd name="T3" fmla="*/ 6 h 68"/>
                <a:gd name="T4" fmla="*/ 31 w 72"/>
                <a:gd name="T5" fmla="*/ 15 h 68"/>
                <a:gd name="T6" fmla="*/ 21 w 72"/>
                <a:gd name="T7" fmla="*/ 28 h 68"/>
                <a:gd name="T8" fmla="*/ 10 w 72"/>
                <a:gd name="T9" fmla="*/ 43 h 68"/>
                <a:gd name="T10" fmla="*/ 3 w 72"/>
                <a:gd name="T11" fmla="*/ 61 h 68"/>
                <a:gd name="T12" fmla="*/ 16 w 72"/>
                <a:gd name="T13" fmla="*/ 67 h 68"/>
                <a:gd name="T14" fmla="*/ 36 w 72"/>
                <a:gd name="T15" fmla="*/ 67 h 68"/>
                <a:gd name="T16" fmla="*/ 53 w 72"/>
                <a:gd name="T17" fmla="*/ 68 h 68"/>
                <a:gd name="T18" fmla="*/ 69 w 72"/>
                <a:gd name="T19" fmla="*/ 63 h 68"/>
                <a:gd name="T20" fmla="*/ 69 w 72"/>
                <a:gd name="T21" fmla="*/ 50 h 68"/>
                <a:gd name="T22" fmla="*/ 54 w 72"/>
                <a:gd name="T23" fmla="*/ 22 h 68"/>
                <a:gd name="T24" fmla="*/ 53 w 72"/>
                <a:gd name="T25" fmla="*/ 23 h 68"/>
                <a:gd name="T26" fmla="*/ 69 w 72"/>
                <a:gd name="T27" fmla="*/ 54 h 68"/>
                <a:gd name="T28" fmla="*/ 56 w 72"/>
                <a:gd name="T29" fmla="*/ 66 h 68"/>
                <a:gd name="T30" fmla="*/ 39 w 72"/>
                <a:gd name="T31" fmla="*/ 66 h 68"/>
                <a:gd name="T32" fmla="*/ 20 w 72"/>
                <a:gd name="T33" fmla="*/ 66 h 68"/>
                <a:gd name="T34" fmla="*/ 4 w 72"/>
                <a:gd name="T35" fmla="*/ 59 h 68"/>
                <a:gd name="T36" fmla="*/ 10 w 72"/>
                <a:gd name="T37" fmla="*/ 45 h 68"/>
                <a:gd name="T38" fmla="*/ 19 w 72"/>
                <a:gd name="T39" fmla="*/ 34 h 68"/>
                <a:gd name="T40" fmla="*/ 31 w 72"/>
                <a:gd name="T41" fmla="*/ 18 h 68"/>
                <a:gd name="T42" fmla="*/ 37 w 72"/>
                <a:gd name="T43" fmla="*/ 9 h 68"/>
                <a:gd name="T44" fmla="*/ 53 w 72"/>
                <a:gd name="T45" fmla="*/ 23 h 68"/>
                <a:gd name="T46" fmla="*/ 54 w 72"/>
                <a:gd name="T4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8">
                  <a:moveTo>
                    <a:pt x="54" y="22"/>
                  </a:moveTo>
                  <a:cubicBezTo>
                    <a:pt x="52" y="16"/>
                    <a:pt x="49" y="9"/>
                    <a:pt x="44" y="6"/>
                  </a:cubicBezTo>
                  <a:cubicBezTo>
                    <a:pt x="37" y="2"/>
                    <a:pt x="33" y="11"/>
                    <a:pt x="31" y="15"/>
                  </a:cubicBezTo>
                  <a:cubicBezTo>
                    <a:pt x="28" y="20"/>
                    <a:pt x="24" y="24"/>
                    <a:pt x="21" y="28"/>
                  </a:cubicBezTo>
                  <a:cubicBezTo>
                    <a:pt x="18" y="33"/>
                    <a:pt x="14" y="38"/>
                    <a:pt x="10" y="43"/>
                  </a:cubicBezTo>
                  <a:cubicBezTo>
                    <a:pt x="6" y="47"/>
                    <a:pt x="0" y="54"/>
                    <a:pt x="3" y="61"/>
                  </a:cubicBezTo>
                  <a:cubicBezTo>
                    <a:pt x="5" y="66"/>
                    <a:pt x="11" y="67"/>
                    <a:pt x="16" y="67"/>
                  </a:cubicBezTo>
                  <a:cubicBezTo>
                    <a:pt x="22" y="68"/>
                    <a:pt x="29" y="68"/>
                    <a:pt x="36" y="67"/>
                  </a:cubicBezTo>
                  <a:cubicBezTo>
                    <a:pt x="42" y="67"/>
                    <a:pt x="47" y="68"/>
                    <a:pt x="53" y="68"/>
                  </a:cubicBezTo>
                  <a:cubicBezTo>
                    <a:pt x="58" y="68"/>
                    <a:pt x="65" y="67"/>
                    <a:pt x="69" y="63"/>
                  </a:cubicBezTo>
                  <a:cubicBezTo>
                    <a:pt x="72" y="59"/>
                    <a:pt x="71" y="54"/>
                    <a:pt x="69" y="50"/>
                  </a:cubicBezTo>
                  <a:cubicBezTo>
                    <a:pt x="64" y="40"/>
                    <a:pt x="59" y="32"/>
                    <a:pt x="54" y="22"/>
                  </a:cubicBezTo>
                  <a:cubicBezTo>
                    <a:pt x="54" y="21"/>
                    <a:pt x="52" y="22"/>
                    <a:pt x="53" y="23"/>
                  </a:cubicBezTo>
                  <a:cubicBezTo>
                    <a:pt x="58" y="33"/>
                    <a:pt x="66" y="43"/>
                    <a:pt x="69" y="54"/>
                  </a:cubicBezTo>
                  <a:cubicBezTo>
                    <a:pt x="71" y="63"/>
                    <a:pt x="62" y="65"/>
                    <a:pt x="56" y="66"/>
                  </a:cubicBezTo>
                  <a:cubicBezTo>
                    <a:pt x="50" y="66"/>
                    <a:pt x="44" y="66"/>
                    <a:pt x="39" y="66"/>
                  </a:cubicBezTo>
                  <a:cubicBezTo>
                    <a:pt x="32" y="66"/>
                    <a:pt x="26" y="66"/>
                    <a:pt x="20" y="66"/>
                  </a:cubicBezTo>
                  <a:cubicBezTo>
                    <a:pt x="14" y="66"/>
                    <a:pt x="6" y="65"/>
                    <a:pt x="4" y="59"/>
                  </a:cubicBezTo>
                  <a:cubicBezTo>
                    <a:pt x="2" y="54"/>
                    <a:pt x="7" y="48"/>
                    <a:pt x="10" y="45"/>
                  </a:cubicBezTo>
                  <a:cubicBezTo>
                    <a:pt x="13" y="41"/>
                    <a:pt x="17" y="38"/>
                    <a:pt x="19" y="34"/>
                  </a:cubicBezTo>
                  <a:cubicBezTo>
                    <a:pt x="23" y="29"/>
                    <a:pt x="27" y="23"/>
                    <a:pt x="31" y="18"/>
                  </a:cubicBezTo>
                  <a:cubicBezTo>
                    <a:pt x="33" y="15"/>
                    <a:pt x="34" y="12"/>
                    <a:pt x="37" y="9"/>
                  </a:cubicBezTo>
                  <a:cubicBezTo>
                    <a:pt x="43" y="0"/>
                    <a:pt x="51" y="18"/>
                    <a:pt x="53" y="23"/>
                  </a:cubicBezTo>
                  <a:cubicBezTo>
                    <a:pt x="53" y="24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40"/>
            <p:cNvSpPr/>
            <p:nvPr/>
          </p:nvSpPr>
          <p:spPr bwMode="auto">
            <a:xfrm>
              <a:off x="2897915" y="5944717"/>
              <a:ext cx="25493" cy="579967"/>
            </a:xfrm>
            <a:custGeom>
              <a:avLst/>
              <a:gdLst>
                <a:gd name="T0" fmla="*/ 3 w 5"/>
                <a:gd name="T1" fmla="*/ 1 h 115"/>
                <a:gd name="T2" fmla="*/ 2 w 5"/>
                <a:gd name="T3" fmla="*/ 10 h 115"/>
                <a:gd name="T4" fmla="*/ 2 w 5"/>
                <a:gd name="T5" fmla="*/ 15 h 115"/>
                <a:gd name="T6" fmla="*/ 1 w 5"/>
                <a:gd name="T7" fmla="*/ 28 h 115"/>
                <a:gd name="T8" fmla="*/ 0 w 5"/>
                <a:gd name="T9" fmla="*/ 58 h 115"/>
                <a:gd name="T10" fmla="*/ 0 w 5"/>
                <a:gd name="T11" fmla="*/ 89 h 115"/>
                <a:gd name="T12" fmla="*/ 1 w 5"/>
                <a:gd name="T13" fmla="*/ 113 h 115"/>
                <a:gd name="T14" fmla="*/ 2 w 5"/>
                <a:gd name="T15" fmla="*/ 113 h 115"/>
                <a:gd name="T16" fmla="*/ 2 w 5"/>
                <a:gd name="T17" fmla="*/ 89 h 115"/>
                <a:gd name="T18" fmla="*/ 2 w 5"/>
                <a:gd name="T19" fmla="*/ 58 h 115"/>
                <a:gd name="T20" fmla="*/ 2 w 5"/>
                <a:gd name="T21" fmla="*/ 28 h 115"/>
                <a:gd name="T22" fmla="*/ 3 w 5"/>
                <a:gd name="T23" fmla="*/ 15 h 115"/>
                <a:gd name="T24" fmla="*/ 4 w 5"/>
                <a:gd name="T25" fmla="*/ 7 h 115"/>
                <a:gd name="T26" fmla="*/ 5 w 5"/>
                <a:gd name="T27" fmla="*/ 1 h 115"/>
                <a:gd name="T28" fmla="*/ 3 w 5"/>
                <a:gd name="T2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15">
                  <a:moveTo>
                    <a:pt x="3" y="1"/>
                  </a:moveTo>
                  <a:cubicBezTo>
                    <a:pt x="3" y="4"/>
                    <a:pt x="2" y="7"/>
                    <a:pt x="2" y="10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2" y="20"/>
                    <a:pt x="1" y="24"/>
                    <a:pt x="1" y="28"/>
                  </a:cubicBezTo>
                  <a:cubicBezTo>
                    <a:pt x="0" y="38"/>
                    <a:pt x="0" y="48"/>
                    <a:pt x="0" y="58"/>
                  </a:cubicBezTo>
                  <a:cubicBezTo>
                    <a:pt x="0" y="68"/>
                    <a:pt x="0" y="79"/>
                    <a:pt x="0" y="89"/>
                  </a:cubicBezTo>
                  <a:cubicBezTo>
                    <a:pt x="0" y="97"/>
                    <a:pt x="1" y="105"/>
                    <a:pt x="1" y="113"/>
                  </a:cubicBezTo>
                  <a:cubicBezTo>
                    <a:pt x="1" y="115"/>
                    <a:pt x="2" y="115"/>
                    <a:pt x="2" y="113"/>
                  </a:cubicBezTo>
                  <a:cubicBezTo>
                    <a:pt x="2" y="105"/>
                    <a:pt x="2" y="97"/>
                    <a:pt x="2" y="89"/>
                  </a:cubicBezTo>
                  <a:cubicBezTo>
                    <a:pt x="1" y="79"/>
                    <a:pt x="2" y="68"/>
                    <a:pt x="2" y="58"/>
                  </a:cubicBezTo>
                  <a:cubicBezTo>
                    <a:pt x="2" y="48"/>
                    <a:pt x="2" y="38"/>
                    <a:pt x="2" y="28"/>
                  </a:cubicBezTo>
                  <a:cubicBezTo>
                    <a:pt x="2" y="24"/>
                    <a:pt x="3" y="20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5"/>
                    <a:pt x="5" y="3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41"/>
            <p:cNvSpPr/>
            <p:nvPr/>
          </p:nvSpPr>
          <p:spPr bwMode="auto">
            <a:xfrm>
              <a:off x="3103984" y="5944717"/>
              <a:ext cx="91350" cy="569345"/>
            </a:xfrm>
            <a:custGeom>
              <a:avLst/>
              <a:gdLst>
                <a:gd name="T0" fmla="*/ 0 w 18"/>
                <a:gd name="T1" fmla="*/ 1 h 113"/>
                <a:gd name="T2" fmla="*/ 3 w 18"/>
                <a:gd name="T3" fmla="*/ 29 h 113"/>
                <a:gd name="T4" fmla="*/ 7 w 18"/>
                <a:gd name="T5" fmla="*/ 57 h 113"/>
                <a:gd name="T6" fmla="*/ 12 w 18"/>
                <a:gd name="T7" fmla="*/ 86 h 113"/>
                <a:gd name="T8" fmla="*/ 14 w 18"/>
                <a:gd name="T9" fmla="*/ 97 h 113"/>
                <a:gd name="T10" fmla="*/ 16 w 18"/>
                <a:gd name="T11" fmla="*/ 112 h 113"/>
                <a:gd name="T12" fmla="*/ 18 w 18"/>
                <a:gd name="T13" fmla="*/ 112 h 113"/>
                <a:gd name="T14" fmla="*/ 17 w 18"/>
                <a:gd name="T15" fmla="*/ 103 h 113"/>
                <a:gd name="T16" fmla="*/ 14 w 18"/>
                <a:gd name="T17" fmla="*/ 90 h 113"/>
                <a:gd name="T18" fmla="*/ 9 w 18"/>
                <a:gd name="T19" fmla="*/ 62 h 113"/>
                <a:gd name="T20" fmla="*/ 5 w 18"/>
                <a:gd name="T21" fmla="*/ 30 h 113"/>
                <a:gd name="T22" fmla="*/ 2 w 18"/>
                <a:gd name="T23" fmla="*/ 1 h 113"/>
                <a:gd name="T24" fmla="*/ 0 w 18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3">
                  <a:moveTo>
                    <a:pt x="0" y="1"/>
                  </a:moveTo>
                  <a:cubicBezTo>
                    <a:pt x="1" y="11"/>
                    <a:pt x="3" y="20"/>
                    <a:pt x="3" y="29"/>
                  </a:cubicBezTo>
                  <a:cubicBezTo>
                    <a:pt x="3" y="39"/>
                    <a:pt x="5" y="48"/>
                    <a:pt x="7" y="57"/>
                  </a:cubicBezTo>
                  <a:cubicBezTo>
                    <a:pt x="8" y="67"/>
                    <a:pt x="11" y="77"/>
                    <a:pt x="12" y="86"/>
                  </a:cubicBezTo>
                  <a:cubicBezTo>
                    <a:pt x="12" y="90"/>
                    <a:pt x="13" y="94"/>
                    <a:pt x="14" y="97"/>
                  </a:cubicBezTo>
                  <a:cubicBezTo>
                    <a:pt x="15" y="102"/>
                    <a:pt x="17" y="107"/>
                    <a:pt x="16" y="112"/>
                  </a:cubicBezTo>
                  <a:cubicBezTo>
                    <a:pt x="16" y="113"/>
                    <a:pt x="18" y="113"/>
                    <a:pt x="18" y="112"/>
                  </a:cubicBezTo>
                  <a:cubicBezTo>
                    <a:pt x="18" y="109"/>
                    <a:pt x="18" y="106"/>
                    <a:pt x="17" y="103"/>
                  </a:cubicBezTo>
                  <a:cubicBezTo>
                    <a:pt x="16" y="99"/>
                    <a:pt x="15" y="94"/>
                    <a:pt x="14" y="90"/>
                  </a:cubicBezTo>
                  <a:cubicBezTo>
                    <a:pt x="12" y="81"/>
                    <a:pt x="11" y="71"/>
                    <a:pt x="9" y="62"/>
                  </a:cubicBezTo>
                  <a:cubicBezTo>
                    <a:pt x="7" y="51"/>
                    <a:pt x="5" y="41"/>
                    <a:pt x="5" y="30"/>
                  </a:cubicBezTo>
                  <a:cubicBezTo>
                    <a:pt x="4" y="21"/>
                    <a:pt x="2" y="1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42"/>
            <p:cNvSpPr/>
            <p:nvPr/>
          </p:nvSpPr>
          <p:spPr bwMode="auto">
            <a:xfrm>
              <a:off x="2897915" y="6499191"/>
              <a:ext cx="297419" cy="25493"/>
            </a:xfrm>
            <a:custGeom>
              <a:avLst/>
              <a:gdLst>
                <a:gd name="T0" fmla="*/ 0 w 59"/>
                <a:gd name="T1" fmla="*/ 2 h 5"/>
                <a:gd name="T2" fmla="*/ 7 w 59"/>
                <a:gd name="T3" fmla="*/ 5 h 5"/>
                <a:gd name="T4" fmla="*/ 13 w 59"/>
                <a:gd name="T5" fmla="*/ 4 h 5"/>
                <a:gd name="T6" fmla="*/ 22 w 59"/>
                <a:gd name="T7" fmla="*/ 5 h 5"/>
                <a:gd name="T8" fmla="*/ 30 w 59"/>
                <a:gd name="T9" fmla="*/ 4 h 5"/>
                <a:gd name="T10" fmla="*/ 40 w 59"/>
                <a:gd name="T11" fmla="*/ 4 h 5"/>
                <a:gd name="T12" fmla="*/ 49 w 59"/>
                <a:gd name="T13" fmla="*/ 4 h 5"/>
                <a:gd name="T14" fmla="*/ 58 w 59"/>
                <a:gd name="T15" fmla="*/ 3 h 5"/>
                <a:gd name="T16" fmla="*/ 58 w 59"/>
                <a:gd name="T17" fmla="*/ 2 h 5"/>
                <a:gd name="T18" fmla="*/ 51 w 59"/>
                <a:gd name="T19" fmla="*/ 3 h 5"/>
                <a:gd name="T20" fmla="*/ 44 w 59"/>
                <a:gd name="T21" fmla="*/ 2 h 5"/>
                <a:gd name="T22" fmla="*/ 38 w 59"/>
                <a:gd name="T23" fmla="*/ 2 h 5"/>
                <a:gd name="T24" fmla="*/ 29 w 59"/>
                <a:gd name="T25" fmla="*/ 3 h 5"/>
                <a:gd name="T26" fmla="*/ 22 w 59"/>
                <a:gd name="T27" fmla="*/ 3 h 5"/>
                <a:gd name="T28" fmla="*/ 14 w 59"/>
                <a:gd name="T29" fmla="*/ 3 h 5"/>
                <a:gd name="T30" fmla="*/ 2 w 59"/>
                <a:gd name="T31" fmla="*/ 1 h 5"/>
                <a:gd name="T32" fmla="*/ 0 w 59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">
                  <a:moveTo>
                    <a:pt x="0" y="2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9" y="5"/>
                    <a:pt x="11" y="5"/>
                    <a:pt x="13" y="4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7" y="4"/>
                    <a:pt x="30" y="4"/>
                  </a:cubicBezTo>
                  <a:cubicBezTo>
                    <a:pt x="34" y="4"/>
                    <a:pt x="37" y="4"/>
                    <a:pt x="40" y="4"/>
                  </a:cubicBezTo>
                  <a:cubicBezTo>
                    <a:pt x="43" y="3"/>
                    <a:pt x="46" y="4"/>
                    <a:pt x="49" y="4"/>
                  </a:cubicBezTo>
                  <a:cubicBezTo>
                    <a:pt x="52" y="5"/>
                    <a:pt x="55" y="4"/>
                    <a:pt x="58" y="3"/>
                  </a:cubicBezTo>
                  <a:cubicBezTo>
                    <a:pt x="59" y="3"/>
                    <a:pt x="59" y="2"/>
                    <a:pt x="58" y="2"/>
                  </a:cubicBezTo>
                  <a:cubicBezTo>
                    <a:pt x="56" y="2"/>
                    <a:pt x="53" y="2"/>
                    <a:pt x="51" y="3"/>
                  </a:cubicBezTo>
                  <a:cubicBezTo>
                    <a:pt x="48" y="3"/>
                    <a:pt x="46" y="2"/>
                    <a:pt x="44" y="2"/>
                  </a:cubicBezTo>
                  <a:cubicBezTo>
                    <a:pt x="42" y="2"/>
                    <a:pt x="40" y="2"/>
                    <a:pt x="38" y="2"/>
                  </a:cubicBezTo>
                  <a:cubicBezTo>
                    <a:pt x="35" y="3"/>
                    <a:pt x="32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1" y="3"/>
                    <a:pt x="4" y="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43"/>
            <p:cNvSpPr/>
            <p:nvPr/>
          </p:nvSpPr>
          <p:spPr bwMode="auto">
            <a:xfrm>
              <a:off x="2902164" y="5730151"/>
              <a:ext cx="237935" cy="89226"/>
            </a:xfrm>
            <a:custGeom>
              <a:avLst/>
              <a:gdLst>
                <a:gd name="T0" fmla="*/ 29 w 112"/>
                <a:gd name="T1" fmla="*/ 7 h 42"/>
                <a:gd name="T2" fmla="*/ 95 w 112"/>
                <a:gd name="T3" fmla="*/ 0 h 42"/>
                <a:gd name="T4" fmla="*/ 112 w 112"/>
                <a:gd name="T5" fmla="*/ 30 h 42"/>
                <a:gd name="T6" fmla="*/ 0 w 112"/>
                <a:gd name="T7" fmla="*/ 42 h 42"/>
                <a:gd name="T8" fmla="*/ 29 w 11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2">
                  <a:moveTo>
                    <a:pt x="29" y="7"/>
                  </a:moveTo>
                  <a:lnTo>
                    <a:pt x="95" y="0"/>
                  </a:lnTo>
                  <a:lnTo>
                    <a:pt x="112" y="30"/>
                  </a:lnTo>
                  <a:lnTo>
                    <a:pt x="0" y="42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44"/>
            <p:cNvSpPr/>
            <p:nvPr/>
          </p:nvSpPr>
          <p:spPr bwMode="auto">
            <a:xfrm>
              <a:off x="2857551" y="5859741"/>
              <a:ext cx="331410" cy="95599"/>
            </a:xfrm>
            <a:custGeom>
              <a:avLst/>
              <a:gdLst>
                <a:gd name="T0" fmla="*/ 0 w 66"/>
                <a:gd name="T1" fmla="*/ 11 h 19"/>
                <a:gd name="T2" fmla="*/ 64 w 66"/>
                <a:gd name="T3" fmla="*/ 0 h 19"/>
                <a:gd name="T4" fmla="*/ 66 w 66"/>
                <a:gd name="T5" fmla="*/ 8 h 19"/>
                <a:gd name="T6" fmla="*/ 57 w 66"/>
                <a:gd name="T7" fmla="*/ 17 h 19"/>
                <a:gd name="T8" fmla="*/ 37 w 66"/>
                <a:gd name="T9" fmla="*/ 18 h 19"/>
                <a:gd name="T10" fmla="*/ 13 w 66"/>
                <a:gd name="T11" fmla="*/ 18 h 19"/>
                <a:gd name="T12" fmla="*/ 0 w 66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9">
                  <a:moveTo>
                    <a:pt x="0" y="1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6" y="5"/>
                    <a:pt x="66" y="8"/>
                  </a:cubicBezTo>
                  <a:cubicBezTo>
                    <a:pt x="65" y="11"/>
                    <a:pt x="64" y="16"/>
                    <a:pt x="57" y="17"/>
                  </a:cubicBezTo>
                  <a:cubicBezTo>
                    <a:pt x="51" y="19"/>
                    <a:pt x="37" y="18"/>
                    <a:pt x="3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2" y="17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45"/>
            <p:cNvSpPr/>
            <p:nvPr/>
          </p:nvSpPr>
          <p:spPr bwMode="auto">
            <a:xfrm>
              <a:off x="2982892" y="6006326"/>
              <a:ext cx="76479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2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46"/>
            <p:cNvSpPr/>
            <p:nvPr/>
          </p:nvSpPr>
          <p:spPr bwMode="auto">
            <a:xfrm>
              <a:off x="2989265" y="6197523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2 w 15"/>
                <a:gd name="T3" fmla="*/ 15 h 17"/>
                <a:gd name="T4" fmla="*/ 11 w 15"/>
                <a:gd name="T5" fmla="*/ 16 h 17"/>
                <a:gd name="T6" fmla="*/ 14 w 15"/>
                <a:gd name="T7" fmla="*/ 7 h 17"/>
                <a:gd name="T8" fmla="*/ 13 w 15"/>
                <a:gd name="T9" fmla="*/ 1 h 17"/>
                <a:gd name="T10" fmla="*/ 6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4"/>
                    <a:pt x="2" y="15"/>
                  </a:cubicBezTo>
                  <a:cubicBezTo>
                    <a:pt x="4" y="17"/>
                    <a:pt x="9" y="17"/>
                    <a:pt x="11" y="16"/>
                  </a:cubicBezTo>
                  <a:cubicBezTo>
                    <a:pt x="15" y="15"/>
                    <a:pt x="14" y="11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1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47"/>
            <p:cNvSpPr/>
            <p:nvPr/>
          </p:nvSpPr>
          <p:spPr bwMode="auto">
            <a:xfrm>
              <a:off x="2968021" y="5999952"/>
              <a:ext cx="76479" cy="91350"/>
            </a:xfrm>
            <a:custGeom>
              <a:avLst/>
              <a:gdLst>
                <a:gd name="T0" fmla="*/ 15 w 15"/>
                <a:gd name="T1" fmla="*/ 3 h 18"/>
                <a:gd name="T2" fmla="*/ 14 w 15"/>
                <a:gd name="T3" fmla="*/ 1 h 18"/>
                <a:gd name="T4" fmla="*/ 9 w 15"/>
                <a:gd name="T5" fmla="*/ 1 h 18"/>
                <a:gd name="T6" fmla="*/ 1 w 15"/>
                <a:gd name="T7" fmla="*/ 4 h 18"/>
                <a:gd name="T8" fmla="*/ 1 w 15"/>
                <a:gd name="T9" fmla="*/ 13 h 18"/>
                <a:gd name="T10" fmla="*/ 2 w 15"/>
                <a:gd name="T11" fmla="*/ 17 h 18"/>
                <a:gd name="T12" fmla="*/ 7 w 15"/>
                <a:gd name="T13" fmla="*/ 18 h 18"/>
                <a:gd name="T14" fmla="*/ 7 w 15"/>
                <a:gd name="T15" fmla="*/ 17 h 18"/>
                <a:gd name="T16" fmla="*/ 2 w 15"/>
                <a:gd name="T17" fmla="*/ 16 h 18"/>
                <a:gd name="T18" fmla="*/ 2 w 15"/>
                <a:gd name="T19" fmla="*/ 11 h 18"/>
                <a:gd name="T20" fmla="*/ 2 w 15"/>
                <a:gd name="T21" fmla="*/ 6 h 18"/>
                <a:gd name="T22" fmla="*/ 3 w 15"/>
                <a:gd name="T23" fmla="*/ 3 h 18"/>
                <a:gd name="T24" fmla="*/ 7 w 15"/>
                <a:gd name="T25" fmla="*/ 2 h 18"/>
                <a:gd name="T26" fmla="*/ 12 w 15"/>
                <a:gd name="T27" fmla="*/ 2 h 18"/>
                <a:gd name="T28" fmla="*/ 15 w 15"/>
                <a:gd name="T29" fmla="*/ 4 h 18"/>
                <a:gd name="T30" fmla="*/ 15 w 15"/>
                <a:gd name="T3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3"/>
                  </a:moveTo>
                  <a:cubicBezTo>
                    <a:pt x="15" y="2"/>
                    <a:pt x="15" y="1"/>
                    <a:pt x="14" y="1"/>
                  </a:cubicBezTo>
                  <a:cubicBezTo>
                    <a:pt x="12" y="1"/>
                    <a:pt x="11" y="1"/>
                    <a:pt x="9" y="1"/>
                  </a:cubicBezTo>
                  <a:cubicBezTo>
                    <a:pt x="6" y="1"/>
                    <a:pt x="2" y="0"/>
                    <a:pt x="1" y="4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1" y="14"/>
                    <a:pt x="1" y="16"/>
                    <a:pt x="2" y="17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5" y="17"/>
                    <a:pt x="3" y="17"/>
                    <a:pt x="2" y="16"/>
                  </a:cubicBezTo>
                  <a:cubicBezTo>
                    <a:pt x="1" y="15"/>
                    <a:pt x="2" y="13"/>
                    <a:pt x="2" y="11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4" y="1"/>
                    <a:pt x="6" y="2"/>
                    <a:pt x="7" y="2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2"/>
                    <a:pt x="15" y="4"/>
                  </a:cubicBezTo>
                  <a:cubicBezTo>
                    <a:pt x="15" y="4"/>
                    <a:pt x="15" y="4"/>
                    <a:pt x="15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94"/>
            <p:cNvSpPr/>
            <p:nvPr/>
          </p:nvSpPr>
          <p:spPr bwMode="auto">
            <a:xfrm>
              <a:off x="3386531" y="6157159"/>
              <a:ext cx="220940" cy="352654"/>
            </a:xfrm>
            <a:custGeom>
              <a:avLst/>
              <a:gdLst>
                <a:gd name="T0" fmla="*/ 3 w 44"/>
                <a:gd name="T1" fmla="*/ 70 h 70"/>
                <a:gd name="T2" fmla="*/ 1 w 44"/>
                <a:gd name="T3" fmla="*/ 62 h 70"/>
                <a:gd name="T4" fmla="*/ 0 w 44"/>
                <a:gd name="T5" fmla="*/ 33 h 70"/>
                <a:gd name="T6" fmla="*/ 27 w 44"/>
                <a:gd name="T7" fmla="*/ 14 h 70"/>
                <a:gd name="T8" fmla="*/ 30 w 44"/>
                <a:gd name="T9" fmla="*/ 9 h 70"/>
                <a:gd name="T10" fmla="*/ 34 w 44"/>
                <a:gd name="T11" fmla="*/ 0 h 70"/>
                <a:gd name="T12" fmla="*/ 42 w 44"/>
                <a:gd name="T13" fmla="*/ 3 h 70"/>
                <a:gd name="T14" fmla="*/ 37 w 44"/>
                <a:gd name="T15" fmla="*/ 15 h 70"/>
                <a:gd name="T16" fmla="*/ 40 w 44"/>
                <a:gd name="T17" fmla="*/ 28 h 70"/>
                <a:gd name="T18" fmla="*/ 40 w 44"/>
                <a:gd name="T19" fmla="*/ 38 h 70"/>
                <a:gd name="T20" fmla="*/ 43 w 44"/>
                <a:gd name="T21" fmla="*/ 51 h 70"/>
                <a:gd name="T22" fmla="*/ 44 w 44"/>
                <a:gd name="T23" fmla="*/ 70 h 70"/>
                <a:gd name="T24" fmla="*/ 3 w 4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0">
                  <a:moveTo>
                    <a:pt x="3" y="70"/>
                  </a:moveTo>
                  <a:cubicBezTo>
                    <a:pt x="3" y="70"/>
                    <a:pt x="2" y="65"/>
                    <a:pt x="1" y="62"/>
                  </a:cubicBezTo>
                  <a:cubicBezTo>
                    <a:pt x="1" y="60"/>
                    <a:pt x="0" y="33"/>
                    <a:pt x="0" y="3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70"/>
                    <a:pt x="44" y="70"/>
                    <a:pt x="44" y="70"/>
                  </a:cubicBezTo>
                  <a:lnTo>
                    <a:pt x="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95"/>
            <p:cNvSpPr/>
            <p:nvPr/>
          </p:nvSpPr>
          <p:spPr bwMode="auto">
            <a:xfrm>
              <a:off x="3320674" y="6076431"/>
              <a:ext cx="301668" cy="250682"/>
            </a:xfrm>
            <a:custGeom>
              <a:avLst/>
              <a:gdLst>
                <a:gd name="T0" fmla="*/ 38 w 60"/>
                <a:gd name="T1" fmla="*/ 22 h 50"/>
                <a:gd name="T2" fmla="*/ 12 w 60"/>
                <a:gd name="T3" fmla="*/ 11 h 50"/>
                <a:gd name="T4" fmla="*/ 6 w 60"/>
                <a:gd name="T5" fmla="*/ 31 h 50"/>
                <a:gd name="T6" fmla="*/ 9 w 60"/>
                <a:gd name="T7" fmla="*/ 48 h 50"/>
                <a:gd name="T8" fmla="*/ 38 w 60"/>
                <a:gd name="T9" fmla="*/ 46 h 50"/>
                <a:gd name="T10" fmla="*/ 60 w 60"/>
                <a:gd name="T11" fmla="*/ 41 h 50"/>
                <a:gd name="T12" fmla="*/ 38 w 60"/>
                <a:gd name="T13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38" y="22"/>
                  </a:moveTo>
                  <a:cubicBezTo>
                    <a:pt x="32" y="17"/>
                    <a:pt x="20" y="0"/>
                    <a:pt x="12" y="11"/>
                  </a:cubicBezTo>
                  <a:cubicBezTo>
                    <a:pt x="8" y="15"/>
                    <a:pt x="8" y="26"/>
                    <a:pt x="6" y="31"/>
                  </a:cubicBezTo>
                  <a:cubicBezTo>
                    <a:pt x="3" y="39"/>
                    <a:pt x="0" y="47"/>
                    <a:pt x="9" y="48"/>
                  </a:cubicBezTo>
                  <a:cubicBezTo>
                    <a:pt x="18" y="50"/>
                    <a:pt x="29" y="47"/>
                    <a:pt x="38" y="46"/>
                  </a:cubicBezTo>
                  <a:cubicBezTo>
                    <a:pt x="45" y="45"/>
                    <a:pt x="55" y="46"/>
                    <a:pt x="60" y="41"/>
                  </a:cubicBezTo>
                  <a:cubicBezTo>
                    <a:pt x="56" y="32"/>
                    <a:pt x="45" y="28"/>
                    <a:pt x="38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6"/>
            <p:cNvSpPr/>
            <p:nvPr/>
          </p:nvSpPr>
          <p:spPr bwMode="auto">
            <a:xfrm>
              <a:off x="3380158" y="6271878"/>
              <a:ext cx="235811" cy="257055"/>
            </a:xfrm>
            <a:custGeom>
              <a:avLst/>
              <a:gdLst>
                <a:gd name="T0" fmla="*/ 0 w 47"/>
                <a:gd name="T1" fmla="*/ 6 h 51"/>
                <a:gd name="T2" fmla="*/ 1 w 47"/>
                <a:gd name="T3" fmla="*/ 31 h 51"/>
                <a:gd name="T4" fmla="*/ 2 w 47"/>
                <a:gd name="T5" fmla="*/ 41 h 51"/>
                <a:gd name="T6" fmla="*/ 3 w 47"/>
                <a:gd name="T7" fmla="*/ 47 h 51"/>
                <a:gd name="T8" fmla="*/ 9 w 47"/>
                <a:gd name="T9" fmla="*/ 48 h 51"/>
                <a:gd name="T10" fmla="*/ 23 w 47"/>
                <a:gd name="T11" fmla="*/ 50 h 51"/>
                <a:gd name="T12" fmla="*/ 45 w 47"/>
                <a:gd name="T13" fmla="*/ 51 h 51"/>
                <a:gd name="T14" fmla="*/ 46 w 47"/>
                <a:gd name="T15" fmla="*/ 50 h 51"/>
                <a:gd name="T16" fmla="*/ 45 w 47"/>
                <a:gd name="T17" fmla="*/ 39 h 51"/>
                <a:gd name="T18" fmla="*/ 44 w 47"/>
                <a:gd name="T19" fmla="*/ 24 h 51"/>
                <a:gd name="T20" fmla="*/ 42 w 47"/>
                <a:gd name="T21" fmla="*/ 11 h 51"/>
                <a:gd name="T22" fmla="*/ 39 w 47"/>
                <a:gd name="T23" fmla="*/ 1 h 51"/>
                <a:gd name="T24" fmla="*/ 38 w 47"/>
                <a:gd name="T25" fmla="*/ 1 h 51"/>
                <a:gd name="T26" fmla="*/ 41 w 47"/>
                <a:gd name="T27" fmla="*/ 14 h 51"/>
                <a:gd name="T28" fmla="*/ 43 w 47"/>
                <a:gd name="T29" fmla="*/ 30 h 51"/>
                <a:gd name="T30" fmla="*/ 44 w 47"/>
                <a:gd name="T31" fmla="*/ 44 h 51"/>
                <a:gd name="T32" fmla="*/ 44 w 47"/>
                <a:gd name="T33" fmla="*/ 49 h 51"/>
                <a:gd name="T34" fmla="*/ 40 w 47"/>
                <a:gd name="T35" fmla="*/ 49 h 51"/>
                <a:gd name="T36" fmla="*/ 31 w 47"/>
                <a:gd name="T37" fmla="*/ 49 h 51"/>
                <a:gd name="T38" fmla="*/ 15 w 47"/>
                <a:gd name="T39" fmla="*/ 47 h 51"/>
                <a:gd name="T40" fmla="*/ 8 w 47"/>
                <a:gd name="T41" fmla="*/ 47 h 51"/>
                <a:gd name="T42" fmla="*/ 3 w 47"/>
                <a:gd name="T43" fmla="*/ 39 h 51"/>
                <a:gd name="T44" fmla="*/ 3 w 47"/>
                <a:gd name="T45" fmla="*/ 25 h 51"/>
                <a:gd name="T46" fmla="*/ 2 w 47"/>
                <a:gd name="T47" fmla="*/ 6 h 51"/>
                <a:gd name="T48" fmla="*/ 0 w 47"/>
                <a:gd name="T4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1">
                  <a:moveTo>
                    <a:pt x="0" y="6"/>
                  </a:moveTo>
                  <a:cubicBezTo>
                    <a:pt x="1" y="14"/>
                    <a:pt x="1" y="23"/>
                    <a:pt x="1" y="31"/>
                  </a:cubicBezTo>
                  <a:cubicBezTo>
                    <a:pt x="1" y="34"/>
                    <a:pt x="1" y="37"/>
                    <a:pt x="2" y="41"/>
                  </a:cubicBezTo>
                  <a:cubicBezTo>
                    <a:pt x="2" y="42"/>
                    <a:pt x="2" y="46"/>
                    <a:pt x="3" y="47"/>
                  </a:cubicBezTo>
                  <a:cubicBezTo>
                    <a:pt x="5" y="49"/>
                    <a:pt x="7" y="48"/>
                    <a:pt x="9" y="48"/>
                  </a:cubicBezTo>
                  <a:cubicBezTo>
                    <a:pt x="13" y="48"/>
                    <a:pt x="19" y="49"/>
                    <a:pt x="23" y="50"/>
                  </a:cubicBezTo>
                  <a:cubicBezTo>
                    <a:pt x="30" y="51"/>
                    <a:pt x="38" y="51"/>
                    <a:pt x="45" y="51"/>
                  </a:cubicBezTo>
                  <a:cubicBezTo>
                    <a:pt x="46" y="51"/>
                    <a:pt x="46" y="51"/>
                    <a:pt x="46" y="50"/>
                  </a:cubicBezTo>
                  <a:cubicBezTo>
                    <a:pt x="47" y="46"/>
                    <a:pt x="45" y="43"/>
                    <a:pt x="45" y="39"/>
                  </a:cubicBezTo>
                  <a:cubicBezTo>
                    <a:pt x="45" y="34"/>
                    <a:pt x="45" y="29"/>
                    <a:pt x="44" y="24"/>
                  </a:cubicBezTo>
                  <a:cubicBezTo>
                    <a:pt x="44" y="20"/>
                    <a:pt x="43" y="15"/>
                    <a:pt x="42" y="11"/>
                  </a:cubicBezTo>
                  <a:cubicBezTo>
                    <a:pt x="41" y="8"/>
                    <a:pt x="41" y="4"/>
                    <a:pt x="39" y="1"/>
                  </a:cubicBezTo>
                  <a:cubicBezTo>
                    <a:pt x="39" y="0"/>
                    <a:pt x="37" y="0"/>
                    <a:pt x="38" y="1"/>
                  </a:cubicBezTo>
                  <a:cubicBezTo>
                    <a:pt x="40" y="5"/>
                    <a:pt x="40" y="10"/>
                    <a:pt x="41" y="14"/>
                  </a:cubicBezTo>
                  <a:cubicBezTo>
                    <a:pt x="42" y="20"/>
                    <a:pt x="43" y="25"/>
                    <a:pt x="43" y="30"/>
                  </a:cubicBezTo>
                  <a:cubicBezTo>
                    <a:pt x="44" y="35"/>
                    <a:pt x="43" y="39"/>
                    <a:pt x="44" y="44"/>
                  </a:cubicBezTo>
                  <a:cubicBezTo>
                    <a:pt x="44" y="44"/>
                    <a:pt x="45" y="49"/>
                    <a:pt x="44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7" y="50"/>
                    <a:pt x="34" y="49"/>
                    <a:pt x="31" y="49"/>
                  </a:cubicBezTo>
                  <a:cubicBezTo>
                    <a:pt x="26" y="49"/>
                    <a:pt x="20" y="48"/>
                    <a:pt x="15" y="47"/>
                  </a:cubicBezTo>
                  <a:cubicBezTo>
                    <a:pt x="13" y="47"/>
                    <a:pt x="10" y="47"/>
                    <a:pt x="8" y="47"/>
                  </a:cubicBezTo>
                  <a:cubicBezTo>
                    <a:pt x="3" y="47"/>
                    <a:pt x="3" y="42"/>
                    <a:pt x="3" y="39"/>
                  </a:cubicBezTo>
                  <a:cubicBezTo>
                    <a:pt x="3" y="34"/>
                    <a:pt x="3" y="30"/>
                    <a:pt x="3" y="25"/>
                  </a:cubicBezTo>
                  <a:cubicBezTo>
                    <a:pt x="3" y="18"/>
                    <a:pt x="2" y="12"/>
                    <a:pt x="2" y="6"/>
                  </a:cubicBezTo>
                  <a:cubicBezTo>
                    <a:pt x="2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7"/>
            <p:cNvSpPr/>
            <p:nvPr/>
          </p:nvSpPr>
          <p:spPr bwMode="auto">
            <a:xfrm>
              <a:off x="3456637" y="6358979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6"/>
                    <a:pt x="11" y="16"/>
                  </a:cubicBezTo>
                  <a:cubicBezTo>
                    <a:pt x="15" y="15"/>
                    <a:pt x="13" y="10"/>
                    <a:pt x="13" y="7"/>
                  </a:cubicBezTo>
                  <a:cubicBezTo>
                    <a:pt x="13" y="5"/>
                    <a:pt x="14" y="2"/>
                    <a:pt x="12" y="1"/>
                  </a:cubicBezTo>
                  <a:cubicBezTo>
                    <a:pt x="10" y="0"/>
                    <a:pt x="7" y="1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98"/>
            <p:cNvSpPr/>
            <p:nvPr/>
          </p:nvSpPr>
          <p:spPr bwMode="auto">
            <a:xfrm>
              <a:off x="3526743" y="6150786"/>
              <a:ext cx="74355" cy="95599"/>
            </a:xfrm>
            <a:custGeom>
              <a:avLst/>
              <a:gdLst>
                <a:gd name="T0" fmla="*/ 0 w 15"/>
                <a:gd name="T1" fmla="*/ 15 h 19"/>
                <a:gd name="T2" fmla="*/ 0 w 15"/>
                <a:gd name="T3" fmla="*/ 16 h 19"/>
                <a:gd name="T4" fmla="*/ 1 w 15"/>
                <a:gd name="T5" fmla="*/ 16 h 19"/>
                <a:gd name="T6" fmla="*/ 4 w 15"/>
                <a:gd name="T7" fmla="*/ 6 h 19"/>
                <a:gd name="T8" fmla="*/ 7 w 15"/>
                <a:gd name="T9" fmla="*/ 2 h 19"/>
                <a:gd name="T10" fmla="*/ 14 w 15"/>
                <a:gd name="T11" fmla="*/ 5 h 19"/>
                <a:gd name="T12" fmla="*/ 13 w 15"/>
                <a:gd name="T13" fmla="*/ 4 h 19"/>
                <a:gd name="T14" fmla="*/ 7 w 15"/>
                <a:gd name="T15" fmla="*/ 18 h 19"/>
                <a:gd name="T16" fmla="*/ 9 w 15"/>
                <a:gd name="T17" fmla="*/ 18 h 19"/>
                <a:gd name="T18" fmla="*/ 15 w 15"/>
                <a:gd name="T19" fmla="*/ 5 h 19"/>
                <a:gd name="T20" fmla="*/ 15 w 15"/>
                <a:gd name="T21" fmla="*/ 4 h 19"/>
                <a:gd name="T22" fmla="*/ 6 w 15"/>
                <a:gd name="T23" fmla="*/ 0 h 19"/>
                <a:gd name="T24" fmla="*/ 5 w 15"/>
                <a:gd name="T25" fmla="*/ 0 h 19"/>
                <a:gd name="T26" fmla="*/ 2 w 15"/>
                <a:gd name="T27" fmla="*/ 7 h 19"/>
                <a:gd name="T28" fmla="*/ 0 w 15"/>
                <a:gd name="T29" fmla="*/ 15 h 19"/>
                <a:gd name="T30" fmla="*/ 1 w 15"/>
                <a:gd name="T31" fmla="*/ 16 h 19"/>
                <a:gd name="T32" fmla="*/ 1 w 15"/>
                <a:gd name="T33" fmla="*/ 15 h 19"/>
                <a:gd name="T34" fmla="*/ 0 w 15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6"/>
                  </a:cubicBezTo>
                  <a:cubicBezTo>
                    <a:pt x="2" y="13"/>
                    <a:pt x="4" y="9"/>
                    <a:pt x="4" y="6"/>
                  </a:cubicBezTo>
                  <a:cubicBezTo>
                    <a:pt x="5" y="4"/>
                    <a:pt x="5" y="1"/>
                    <a:pt x="7" y="2"/>
                  </a:cubicBezTo>
                  <a:cubicBezTo>
                    <a:pt x="10" y="3"/>
                    <a:pt x="12" y="4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0" y="8"/>
                    <a:pt x="9" y="13"/>
                    <a:pt x="7" y="18"/>
                  </a:cubicBezTo>
                  <a:cubicBezTo>
                    <a:pt x="7" y="19"/>
                    <a:pt x="8" y="19"/>
                    <a:pt x="9" y="18"/>
                  </a:cubicBezTo>
                  <a:cubicBezTo>
                    <a:pt x="10" y="13"/>
                    <a:pt x="12" y="9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2" y="10"/>
                    <a:pt x="0" y="13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0" y="14"/>
                    <a:pt x="0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rot="0">
            <a:off x="2398395" y="6314440"/>
            <a:ext cx="325755" cy="421640"/>
            <a:chOff x="3828411" y="5965962"/>
            <a:chExt cx="431257" cy="558722"/>
          </a:xfrm>
        </p:grpSpPr>
        <p:sp>
          <p:nvSpPr>
            <p:cNvPr id="22" name="Freeform 199"/>
            <p:cNvSpPr/>
            <p:nvPr/>
          </p:nvSpPr>
          <p:spPr bwMode="auto">
            <a:xfrm>
              <a:off x="3913388" y="6110422"/>
              <a:ext cx="44613" cy="414262"/>
            </a:xfrm>
            <a:custGeom>
              <a:avLst/>
              <a:gdLst>
                <a:gd name="T0" fmla="*/ 5 w 9"/>
                <a:gd name="T1" fmla="*/ 2 h 82"/>
                <a:gd name="T2" fmla="*/ 3 w 9"/>
                <a:gd name="T3" fmla="*/ 21 h 82"/>
                <a:gd name="T4" fmla="*/ 2 w 9"/>
                <a:gd name="T5" fmla="*/ 44 h 82"/>
                <a:gd name="T6" fmla="*/ 0 w 9"/>
                <a:gd name="T7" fmla="*/ 80 h 82"/>
                <a:gd name="T8" fmla="*/ 3 w 9"/>
                <a:gd name="T9" fmla="*/ 80 h 82"/>
                <a:gd name="T10" fmla="*/ 3 w 9"/>
                <a:gd name="T11" fmla="*/ 80 h 82"/>
                <a:gd name="T12" fmla="*/ 0 w 9"/>
                <a:gd name="T13" fmla="*/ 80 h 82"/>
                <a:gd name="T14" fmla="*/ 0 w 9"/>
                <a:gd name="T15" fmla="*/ 80 h 82"/>
                <a:gd name="T16" fmla="*/ 3 w 9"/>
                <a:gd name="T17" fmla="*/ 80 h 82"/>
                <a:gd name="T18" fmla="*/ 5 w 9"/>
                <a:gd name="T19" fmla="*/ 47 h 82"/>
                <a:gd name="T20" fmla="*/ 6 w 9"/>
                <a:gd name="T21" fmla="*/ 26 h 82"/>
                <a:gd name="T22" fmla="*/ 8 w 9"/>
                <a:gd name="T23" fmla="*/ 3 h 82"/>
                <a:gd name="T24" fmla="*/ 5 w 9"/>
                <a:gd name="T25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2">
                  <a:moveTo>
                    <a:pt x="5" y="2"/>
                  </a:moveTo>
                  <a:cubicBezTo>
                    <a:pt x="3" y="8"/>
                    <a:pt x="3" y="15"/>
                    <a:pt x="3" y="21"/>
                  </a:cubicBezTo>
                  <a:cubicBezTo>
                    <a:pt x="3" y="29"/>
                    <a:pt x="2" y="36"/>
                    <a:pt x="2" y="44"/>
                  </a:cubicBezTo>
                  <a:cubicBezTo>
                    <a:pt x="1" y="56"/>
                    <a:pt x="0" y="68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78"/>
                    <a:pt x="0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69"/>
                    <a:pt x="4" y="58"/>
                    <a:pt x="5" y="47"/>
                  </a:cubicBezTo>
                  <a:cubicBezTo>
                    <a:pt x="6" y="40"/>
                    <a:pt x="6" y="33"/>
                    <a:pt x="6" y="26"/>
                  </a:cubicBezTo>
                  <a:cubicBezTo>
                    <a:pt x="7" y="19"/>
                    <a:pt x="6" y="10"/>
                    <a:pt x="8" y="3"/>
                  </a:cubicBezTo>
                  <a:cubicBezTo>
                    <a:pt x="9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00"/>
            <p:cNvSpPr/>
            <p:nvPr/>
          </p:nvSpPr>
          <p:spPr bwMode="auto">
            <a:xfrm>
              <a:off x="3883646" y="5965962"/>
              <a:ext cx="59484" cy="155083"/>
            </a:xfrm>
            <a:custGeom>
              <a:avLst/>
              <a:gdLst>
                <a:gd name="T0" fmla="*/ 12 w 12"/>
                <a:gd name="T1" fmla="*/ 31 h 31"/>
                <a:gd name="T2" fmla="*/ 10 w 12"/>
                <a:gd name="T3" fmla="*/ 14 h 31"/>
                <a:gd name="T4" fmla="*/ 6 w 12"/>
                <a:gd name="T5" fmla="*/ 0 h 31"/>
                <a:gd name="T6" fmla="*/ 2 w 12"/>
                <a:gd name="T7" fmla="*/ 21 h 31"/>
                <a:gd name="T8" fmla="*/ 12 w 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12" y="31"/>
                  </a:moveTo>
                  <a:cubicBezTo>
                    <a:pt x="12" y="25"/>
                    <a:pt x="11" y="20"/>
                    <a:pt x="10" y="14"/>
                  </a:cubicBezTo>
                  <a:cubicBezTo>
                    <a:pt x="9" y="11"/>
                    <a:pt x="10" y="2"/>
                    <a:pt x="6" y="0"/>
                  </a:cubicBezTo>
                  <a:cubicBezTo>
                    <a:pt x="1" y="5"/>
                    <a:pt x="0" y="14"/>
                    <a:pt x="2" y="21"/>
                  </a:cubicBezTo>
                  <a:cubicBezTo>
                    <a:pt x="3" y="27"/>
                    <a:pt x="8" y="28"/>
                    <a:pt x="12" y="3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1"/>
            <p:cNvSpPr/>
            <p:nvPr/>
          </p:nvSpPr>
          <p:spPr bwMode="auto">
            <a:xfrm>
              <a:off x="3924010" y="5976584"/>
              <a:ext cx="55235" cy="150834"/>
            </a:xfrm>
            <a:custGeom>
              <a:avLst/>
              <a:gdLst>
                <a:gd name="T0" fmla="*/ 0 w 11"/>
                <a:gd name="T1" fmla="*/ 0 h 30"/>
                <a:gd name="T2" fmla="*/ 4 w 11"/>
                <a:gd name="T3" fmla="*/ 16 h 30"/>
                <a:gd name="T4" fmla="*/ 5 w 11"/>
                <a:gd name="T5" fmla="*/ 30 h 30"/>
                <a:gd name="T6" fmla="*/ 10 w 11"/>
                <a:gd name="T7" fmla="*/ 13 h 30"/>
                <a:gd name="T8" fmla="*/ 0 w 11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cubicBezTo>
                    <a:pt x="3" y="4"/>
                    <a:pt x="4" y="11"/>
                    <a:pt x="4" y="16"/>
                  </a:cubicBezTo>
                  <a:cubicBezTo>
                    <a:pt x="5" y="21"/>
                    <a:pt x="6" y="26"/>
                    <a:pt x="5" y="30"/>
                  </a:cubicBezTo>
                  <a:cubicBezTo>
                    <a:pt x="11" y="28"/>
                    <a:pt x="11" y="18"/>
                    <a:pt x="10" y="13"/>
                  </a:cubicBezTo>
                  <a:cubicBezTo>
                    <a:pt x="9" y="10"/>
                    <a:pt x="4" y="1"/>
                    <a:pt x="0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02"/>
            <p:cNvSpPr/>
            <p:nvPr/>
          </p:nvSpPr>
          <p:spPr bwMode="auto">
            <a:xfrm>
              <a:off x="3938881" y="6146537"/>
              <a:ext cx="129590" cy="99848"/>
            </a:xfrm>
            <a:custGeom>
              <a:avLst/>
              <a:gdLst>
                <a:gd name="T0" fmla="*/ 0 w 26"/>
                <a:gd name="T1" fmla="*/ 20 h 20"/>
                <a:gd name="T2" fmla="*/ 15 w 26"/>
                <a:gd name="T3" fmla="*/ 11 h 20"/>
                <a:gd name="T4" fmla="*/ 26 w 26"/>
                <a:gd name="T5" fmla="*/ 3 h 20"/>
                <a:gd name="T6" fmla="*/ 5 w 26"/>
                <a:gd name="T7" fmla="*/ 6 h 20"/>
                <a:gd name="T8" fmla="*/ 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5" y="18"/>
                    <a:pt x="10" y="15"/>
                    <a:pt x="15" y="11"/>
                  </a:cubicBezTo>
                  <a:cubicBezTo>
                    <a:pt x="18" y="10"/>
                    <a:pt x="26" y="7"/>
                    <a:pt x="26" y="3"/>
                  </a:cubicBezTo>
                  <a:cubicBezTo>
                    <a:pt x="20" y="0"/>
                    <a:pt x="10" y="2"/>
                    <a:pt x="5" y="6"/>
                  </a:cubicBezTo>
                  <a:cubicBezTo>
                    <a:pt x="0" y="10"/>
                    <a:pt x="1" y="15"/>
                    <a:pt x="0" y="2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03"/>
            <p:cNvSpPr/>
            <p:nvPr/>
          </p:nvSpPr>
          <p:spPr bwMode="auto">
            <a:xfrm>
              <a:off x="3932508" y="6172030"/>
              <a:ext cx="135963" cy="106221"/>
            </a:xfrm>
            <a:custGeom>
              <a:avLst/>
              <a:gdLst>
                <a:gd name="T0" fmla="*/ 26 w 27"/>
                <a:gd name="T1" fmla="*/ 0 h 21"/>
                <a:gd name="T2" fmla="*/ 13 w 27"/>
                <a:gd name="T3" fmla="*/ 10 h 21"/>
                <a:gd name="T4" fmla="*/ 0 w 27"/>
                <a:gd name="T5" fmla="*/ 16 h 21"/>
                <a:gd name="T6" fmla="*/ 18 w 27"/>
                <a:gd name="T7" fmla="*/ 14 h 21"/>
                <a:gd name="T8" fmla="*/ 26 w 2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0"/>
                  </a:moveTo>
                  <a:cubicBezTo>
                    <a:pt x="23" y="4"/>
                    <a:pt x="17" y="8"/>
                    <a:pt x="13" y="10"/>
                  </a:cubicBezTo>
                  <a:cubicBezTo>
                    <a:pt x="9" y="13"/>
                    <a:pt x="4" y="15"/>
                    <a:pt x="0" y="16"/>
                  </a:cubicBezTo>
                  <a:cubicBezTo>
                    <a:pt x="5" y="21"/>
                    <a:pt x="14" y="17"/>
                    <a:pt x="18" y="14"/>
                  </a:cubicBezTo>
                  <a:cubicBezTo>
                    <a:pt x="21" y="12"/>
                    <a:pt x="27" y="4"/>
                    <a:pt x="26" y="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04"/>
            <p:cNvSpPr/>
            <p:nvPr/>
          </p:nvSpPr>
          <p:spPr bwMode="auto">
            <a:xfrm>
              <a:off x="3828411" y="6252758"/>
              <a:ext cx="95599" cy="110470"/>
            </a:xfrm>
            <a:custGeom>
              <a:avLst/>
              <a:gdLst>
                <a:gd name="T0" fmla="*/ 19 w 19"/>
                <a:gd name="T1" fmla="*/ 22 h 22"/>
                <a:gd name="T2" fmla="*/ 10 w 19"/>
                <a:gd name="T3" fmla="*/ 9 h 22"/>
                <a:gd name="T4" fmla="*/ 2 w 19"/>
                <a:gd name="T5" fmla="*/ 0 h 22"/>
                <a:gd name="T6" fmla="*/ 6 w 19"/>
                <a:gd name="T7" fmla="*/ 18 h 22"/>
                <a:gd name="T8" fmla="*/ 19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cubicBezTo>
                    <a:pt x="17" y="17"/>
                    <a:pt x="14" y="13"/>
                    <a:pt x="10" y="9"/>
                  </a:cubicBezTo>
                  <a:cubicBezTo>
                    <a:pt x="8" y="7"/>
                    <a:pt x="6" y="0"/>
                    <a:pt x="2" y="0"/>
                  </a:cubicBezTo>
                  <a:cubicBezTo>
                    <a:pt x="0" y="5"/>
                    <a:pt x="3" y="13"/>
                    <a:pt x="6" y="18"/>
                  </a:cubicBezTo>
                  <a:cubicBezTo>
                    <a:pt x="10" y="22"/>
                    <a:pt x="14" y="21"/>
                    <a:pt x="19" y="22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6"/>
            <p:cNvSpPr/>
            <p:nvPr/>
          </p:nvSpPr>
          <p:spPr bwMode="auto">
            <a:xfrm>
              <a:off x="3847531" y="6252758"/>
              <a:ext cx="101972" cy="110470"/>
            </a:xfrm>
            <a:custGeom>
              <a:avLst/>
              <a:gdLst>
                <a:gd name="T0" fmla="*/ 0 w 20"/>
                <a:gd name="T1" fmla="*/ 0 h 22"/>
                <a:gd name="T2" fmla="*/ 10 w 20"/>
                <a:gd name="T3" fmla="*/ 11 h 22"/>
                <a:gd name="T4" fmla="*/ 16 w 20"/>
                <a:gd name="T5" fmla="*/ 22 h 22"/>
                <a:gd name="T6" fmla="*/ 13 w 20"/>
                <a:gd name="T7" fmla="*/ 7 h 22"/>
                <a:gd name="T8" fmla="*/ 0 w 2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cubicBezTo>
                    <a:pt x="4" y="3"/>
                    <a:pt x="7" y="8"/>
                    <a:pt x="10" y="11"/>
                  </a:cubicBezTo>
                  <a:cubicBezTo>
                    <a:pt x="12" y="15"/>
                    <a:pt x="15" y="19"/>
                    <a:pt x="16" y="22"/>
                  </a:cubicBezTo>
                  <a:cubicBezTo>
                    <a:pt x="20" y="18"/>
                    <a:pt x="16" y="10"/>
                    <a:pt x="13" y="7"/>
                  </a:cubicBezTo>
                  <a:cubicBezTo>
                    <a:pt x="11" y="4"/>
                    <a:pt x="3" y="0"/>
                    <a:pt x="0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4"/>
            <p:cNvSpPr/>
            <p:nvPr/>
          </p:nvSpPr>
          <p:spPr bwMode="auto">
            <a:xfrm>
              <a:off x="4155572" y="6307993"/>
              <a:ext cx="23369" cy="206069"/>
            </a:xfrm>
            <a:custGeom>
              <a:avLst/>
              <a:gdLst>
                <a:gd name="T0" fmla="*/ 0 w 5"/>
                <a:gd name="T1" fmla="*/ 2 h 41"/>
                <a:gd name="T2" fmla="*/ 2 w 5"/>
                <a:gd name="T3" fmla="*/ 39 h 41"/>
                <a:gd name="T4" fmla="*/ 5 w 5"/>
                <a:gd name="T5" fmla="*/ 39 h 41"/>
                <a:gd name="T6" fmla="*/ 5 w 5"/>
                <a:gd name="T7" fmla="*/ 38 h 41"/>
                <a:gd name="T8" fmla="*/ 2 w 5"/>
                <a:gd name="T9" fmla="*/ 38 h 41"/>
                <a:gd name="T10" fmla="*/ 2 w 5"/>
                <a:gd name="T11" fmla="*/ 39 h 41"/>
                <a:gd name="T12" fmla="*/ 5 w 5"/>
                <a:gd name="T13" fmla="*/ 39 h 41"/>
                <a:gd name="T14" fmla="*/ 3 w 5"/>
                <a:gd name="T15" fmla="*/ 2 h 41"/>
                <a:gd name="T16" fmla="*/ 0 w 5"/>
                <a:gd name="T1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1">
                  <a:moveTo>
                    <a:pt x="0" y="2"/>
                  </a:moveTo>
                  <a:cubicBezTo>
                    <a:pt x="0" y="14"/>
                    <a:pt x="0" y="27"/>
                    <a:pt x="2" y="39"/>
                  </a:cubicBezTo>
                  <a:cubicBezTo>
                    <a:pt x="2" y="41"/>
                    <a:pt x="5" y="41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5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4" y="27"/>
                    <a:pt x="3" y="14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15"/>
            <p:cNvSpPr/>
            <p:nvPr/>
          </p:nvSpPr>
          <p:spPr bwMode="auto">
            <a:xfrm>
              <a:off x="4104586" y="6191150"/>
              <a:ext cx="59484" cy="135963"/>
            </a:xfrm>
            <a:custGeom>
              <a:avLst/>
              <a:gdLst>
                <a:gd name="T0" fmla="*/ 7 w 12"/>
                <a:gd name="T1" fmla="*/ 0 h 27"/>
                <a:gd name="T2" fmla="*/ 2 w 12"/>
                <a:gd name="T3" fmla="*/ 16 h 27"/>
                <a:gd name="T4" fmla="*/ 12 w 12"/>
                <a:gd name="T5" fmla="*/ 27 h 27"/>
                <a:gd name="T6" fmla="*/ 10 w 12"/>
                <a:gd name="T7" fmla="*/ 14 h 27"/>
                <a:gd name="T8" fmla="*/ 7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7" y="0"/>
                  </a:moveTo>
                  <a:cubicBezTo>
                    <a:pt x="2" y="4"/>
                    <a:pt x="0" y="9"/>
                    <a:pt x="2" y="16"/>
                  </a:cubicBezTo>
                  <a:cubicBezTo>
                    <a:pt x="3" y="22"/>
                    <a:pt x="6" y="26"/>
                    <a:pt x="12" y="27"/>
                  </a:cubicBezTo>
                  <a:cubicBezTo>
                    <a:pt x="11" y="23"/>
                    <a:pt x="10" y="18"/>
                    <a:pt x="10" y="14"/>
                  </a:cubicBezTo>
                  <a:cubicBezTo>
                    <a:pt x="9" y="13"/>
                    <a:pt x="6" y="1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16"/>
            <p:cNvSpPr/>
            <p:nvPr/>
          </p:nvSpPr>
          <p:spPr bwMode="auto">
            <a:xfrm>
              <a:off x="4144950" y="6197523"/>
              <a:ext cx="44613" cy="125341"/>
            </a:xfrm>
            <a:custGeom>
              <a:avLst/>
              <a:gdLst>
                <a:gd name="T0" fmla="*/ 3 w 9"/>
                <a:gd name="T1" fmla="*/ 4 h 25"/>
                <a:gd name="T2" fmla="*/ 0 w 9"/>
                <a:gd name="T3" fmla="*/ 0 h 25"/>
                <a:gd name="T4" fmla="*/ 3 w 9"/>
                <a:gd name="T5" fmla="*/ 13 h 25"/>
                <a:gd name="T6" fmla="*/ 3 w 9"/>
                <a:gd name="T7" fmla="*/ 25 h 25"/>
                <a:gd name="T8" fmla="*/ 7 w 9"/>
                <a:gd name="T9" fmla="*/ 11 h 25"/>
                <a:gd name="T10" fmla="*/ 3 w 9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3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2" y="4"/>
                    <a:pt x="2" y="9"/>
                    <a:pt x="3" y="13"/>
                  </a:cubicBezTo>
                  <a:cubicBezTo>
                    <a:pt x="3" y="17"/>
                    <a:pt x="3" y="21"/>
                    <a:pt x="3" y="25"/>
                  </a:cubicBezTo>
                  <a:cubicBezTo>
                    <a:pt x="9" y="22"/>
                    <a:pt x="9" y="17"/>
                    <a:pt x="7" y="11"/>
                  </a:cubicBezTo>
                  <a:cubicBezTo>
                    <a:pt x="7" y="8"/>
                    <a:pt x="5" y="6"/>
                    <a:pt x="3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17"/>
            <p:cNvSpPr/>
            <p:nvPr/>
          </p:nvSpPr>
          <p:spPr bwMode="auto">
            <a:xfrm>
              <a:off x="4064222" y="6363228"/>
              <a:ext cx="95599" cy="50986"/>
            </a:xfrm>
            <a:custGeom>
              <a:avLst/>
              <a:gdLst>
                <a:gd name="T0" fmla="*/ 0 w 19"/>
                <a:gd name="T1" fmla="*/ 0 h 10"/>
                <a:gd name="T2" fmla="*/ 9 w 19"/>
                <a:gd name="T3" fmla="*/ 9 h 10"/>
                <a:gd name="T4" fmla="*/ 19 w 19"/>
                <a:gd name="T5" fmla="*/ 5 h 10"/>
                <a:gd name="T6" fmla="*/ 10 w 19"/>
                <a:gd name="T7" fmla="*/ 3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2" y="5"/>
                    <a:pt x="4" y="8"/>
                    <a:pt x="9" y="9"/>
                  </a:cubicBezTo>
                  <a:cubicBezTo>
                    <a:pt x="13" y="10"/>
                    <a:pt x="16" y="9"/>
                    <a:pt x="19" y="5"/>
                  </a:cubicBezTo>
                  <a:cubicBezTo>
                    <a:pt x="16" y="5"/>
                    <a:pt x="13" y="4"/>
                    <a:pt x="10" y="3"/>
                  </a:cubicBezTo>
                  <a:cubicBezTo>
                    <a:pt x="9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18"/>
            <p:cNvSpPr/>
            <p:nvPr/>
          </p:nvSpPr>
          <p:spPr bwMode="auto">
            <a:xfrm>
              <a:off x="4074844" y="6358979"/>
              <a:ext cx="80728" cy="33991"/>
            </a:xfrm>
            <a:custGeom>
              <a:avLst/>
              <a:gdLst>
                <a:gd name="T0" fmla="*/ 3 w 16"/>
                <a:gd name="T1" fmla="*/ 0 h 7"/>
                <a:gd name="T2" fmla="*/ 0 w 16"/>
                <a:gd name="T3" fmla="*/ 1 h 7"/>
                <a:gd name="T4" fmla="*/ 8 w 16"/>
                <a:gd name="T5" fmla="*/ 3 h 7"/>
                <a:gd name="T6" fmla="*/ 16 w 16"/>
                <a:gd name="T7" fmla="*/ 7 h 7"/>
                <a:gd name="T8" fmla="*/ 9 w 16"/>
                <a:gd name="T9" fmla="*/ 0 h 7"/>
                <a:gd name="T10" fmla="*/ 3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3"/>
                    <a:pt x="8" y="3"/>
                  </a:cubicBezTo>
                  <a:cubicBezTo>
                    <a:pt x="11" y="4"/>
                    <a:pt x="14" y="6"/>
                    <a:pt x="16" y="7"/>
                  </a:cubicBezTo>
                  <a:cubicBezTo>
                    <a:pt x="16" y="2"/>
                    <a:pt x="13" y="1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9"/>
            <p:cNvSpPr/>
            <p:nvPr/>
          </p:nvSpPr>
          <p:spPr bwMode="auto">
            <a:xfrm>
              <a:off x="4164069" y="6367477"/>
              <a:ext cx="95599" cy="84977"/>
            </a:xfrm>
            <a:custGeom>
              <a:avLst/>
              <a:gdLst>
                <a:gd name="T0" fmla="*/ 19 w 19"/>
                <a:gd name="T1" fmla="*/ 1 h 17"/>
                <a:gd name="T2" fmla="*/ 6 w 19"/>
                <a:gd name="T3" fmla="*/ 4 h 17"/>
                <a:gd name="T4" fmla="*/ 3 w 19"/>
                <a:gd name="T5" fmla="*/ 17 h 17"/>
                <a:gd name="T6" fmla="*/ 10 w 19"/>
                <a:gd name="T7" fmla="*/ 9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4" y="0"/>
                    <a:pt x="9" y="0"/>
                    <a:pt x="6" y="4"/>
                  </a:cubicBezTo>
                  <a:cubicBezTo>
                    <a:pt x="2" y="8"/>
                    <a:pt x="0" y="12"/>
                    <a:pt x="3" y="17"/>
                  </a:cubicBezTo>
                  <a:cubicBezTo>
                    <a:pt x="4" y="14"/>
                    <a:pt x="8" y="12"/>
                    <a:pt x="10" y="9"/>
                  </a:cubicBezTo>
                  <a:cubicBezTo>
                    <a:pt x="12" y="8"/>
                    <a:pt x="18" y="1"/>
                    <a:pt x="19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0"/>
            <p:cNvSpPr/>
            <p:nvPr/>
          </p:nvSpPr>
          <p:spPr bwMode="auto">
            <a:xfrm>
              <a:off x="4174691" y="6378099"/>
              <a:ext cx="84977" cy="80728"/>
            </a:xfrm>
            <a:custGeom>
              <a:avLst/>
              <a:gdLst>
                <a:gd name="T0" fmla="*/ 16 w 17"/>
                <a:gd name="T1" fmla="*/ 4 h 16"/>
                <a:gd name="T2" fmla="*/ 17 w 17"/>
                <a:gd name="T3" fmla="*/ 0 h 16"/>
                <a:gd name="T4" fmla="*/ 9 w 17"/>
                <a:gd name="T5" fmla="*/ 8 h 16"/>
                <a:gd name="T6" fmla="*/ 0 w 17"/>
                <a:gd name="T7" fmla="*/ 14 h 16"/>
                <a:gd name="T8" fmla="*/ 13 w 17"/>
                <a:gd name="T9" fmla="*/ 11 h 16"/>
                <a:gd name="T10" fmla="*/ 16 w 17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6" y="4"/>
                  </a:moveTo>
                  <a:cubicBezTo>
                    <a:pt x="16" y="3"/>
                    <a:pt x="17" y="1"/>
                    <a:pt x="17" y="0"/>
                  </a:cubicBezTo>
                  <a:cubicBezTo>
                    <a:pt x="15" y="3"/>
                    <a:pt x="12" y="6"/>
                    <a:pt x="9" y="8"/>
                  </a:cubicBezTo>
                  <a:cubicBezTo>
                    <a:pt x="7" y="10"/>
                    <a:pt x="3" y="12"/>
                    <a:pt x="0" y="14"/>
                  </a:cubicBezTo>
                  <a:cubicBezTo>
                    <a:pt x="6" y="16"/>
                    <a:pt x="9" y="15"/>
                    <a:pt x="13" y="11"/>
                  </a:cubicBezTo>
                  <a:cubicBezTo>
                    <a:pt x="14" y="9"/>
                    <a:pt x="15" y="6"/>
                    <a:pt x="16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0">
            <a:off x="501650" y="5448300"/>
            <a:ext cx="711835" cy="1347470"/>
            <a:chOff x="1480926" y="3988126"/>
            <a:chExt cx="1332012" cy="2521688"/>
          </a:xfrm>
        </p:grpSpPr>
        <p:sp>
          <p:nvSpPr>
            <p:cNvPr id="37" name="Freeform 61"/>
            <p:cNvSpPr/>
            <p:nvPr/>
          </p:nvSpPr>
          <p:spPr bwMode="auto">
            <a:xfrm>
              <a:off x="1517041" y="5352004"/>
              <a:ext cx="376023" cy="1111072"/>
            </a:xfrm>
            <a:custGeom>
              <a:avLst/>
              <a:gdLst>
                <a:gd name="T0" fmla="*/ 4 w 75"/>
                <a:gd name="T1" fmla="*/ 52 h 221"/>
                <a:gd name="T2" fmla="*/ 2 w 75"/>
                <a:gd name="T3" fmla="*/ 78 h 221"/>
                <a:gd name="T4" fmla="*/ 24 w 75"/>
                <a:gd name="T5" fmla="*/ 160 h 221"/>
                <a:gd name="T6" fmla="*/ 27 w 75"/>
                <a:gd name="T7" fmla="*/ 209 h 221"/>
                <a:gd name="T8" fmla="*/ 27 w 75"/>
                <a:gd name="T9" fmla="*/ 218 h 221"/>
                <a:gd name="T10" fmla="*/ 44 w 75"/>
                <a:gd name="T11" fmla="*/ 221 h 221"/>
                <a:gd name="T12" fmla="*/ 41 w 75"/>
                <a:gd name="T13" fmla="*/ 205 h 221"/>
                <a:gd name="T14" fmla="*/ 37 w 75"/>
                <a:gd name="T15" fmla="*/ 175 h 221"/>
                <a:gd name="T16" fmla="*/ 37 w 75"/>
                <a:gd name="T17" fmla="*/ 156 h 221"/>
                <a:gd name="T18" fmla="*/ 73 w 75"/>
                <a:gd name="T19" fmla="*/ 59 h 221"/>
                <a:gd name="T20" fmla="*/ 74 w 75"/>
                <a:gd name="T21" fmla="*/ 45 h 221"/>
                <a:gd name="T22" fmla="*/ 47 w 75"/>
                <a:gd name="T23" fmla="*/ 1 h 221"/>
                <a:gd name="T24" fmla="*/ 35 w 75"/>
                <a:gd name="T25" fmla="*/ 3 h 221"/>
                <a:gd name="T26" fmla="*/ 4 w 75"/>
                <a:gd name="T27" fmla="*/ 5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21">
                  <a:moveTo>
                    <a:pt x="4" y="52"/>
                  </a:moveTo>
                  <a:cubicBezTo>
                    <a:pt x="4" y="52"/>
                    <a:pt x="0" y="65"/>
                    <a:pt x="2" y="78"/>
                  </a:cubicBezTo>
                  <a:cubicBezTo>
                    <a:pt x="3" y="91"/>
                    <a:pt x="24" y="160"/>
                    <a:pt x="24" y="160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1" y="205"/>
                    <a:pt x="41" y="205"/>
                    <a:pt x="41" y="20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5" y="49"/>
                    <a:pt x="74" y="45"/>
                  </a:cubicBezTo>
                  <a:cubicBezTo>
                    <a:pt x="72" y="41"/>
                    <a:pt x="47" y="1"/>
                    <a:pt x="47" y="1"/>
                  </a:cubicBezTo>
                  <a:cubicBezTo>
                    <a:pt x="47" y="1"/>
                    <a:pt x="43" y="0"/>
                    <a:pt x="35" y="3"/>
                  </a:cubicBezTo>
                  <a:cubicBezTo>
                    <a:pt x="28" y="6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62"/>
            <p:cNvSpPr/>
            <p:nvPr/>
          </p:nvSpPr>
          <p:spPr bwMode="auto">
            <a:xfrm>
              <a:off x="2239344" y="5120442"/>
              <a:ext cx="558723" cy="1372376"/>
            </a:xfrm>
            <a:custGeom>
              <a:avLst/>
              <a:gdLst>
                <a:gd name="T0" fmla="*/ 42 w 111"/>
                <a:gd name="T1" fmla="*/ 205 h 273"/>
                <a:gd name="T2" fmla="*/ 6 w 111"/>
                <a:gd name="T3" fmla="*/ 125 h 273"/>
                <a:gd name="T4" fmla="*/ 5 w 111"/>
                <a:gd name="T5" fmla="*/ 102 h 273"/>
                <a:gd name="T6" fmla="*/ 19 w 111"/>
                <a:gd name="T7" fmla="*/ 53 h 273"/>
                <a:gd name="T8" fmla="*/ 25 w 111"/>
                <a:gd name="T9" fmla="*/ 42 h 273"/>
                <a:gd name="T10" fmla="*/ 60 w 111"/>
                <a:gd name="T11" fmla="*/ 5 h 273"/>
                <a:gd name="T12" fmla="*/ 72 w 111"/>
                <a:gd name="T13" fmla="*/ 0 h 273"/>
                <a:gd name="T14" fmla="*/ 76 w 111"/>
                <a:gd name="T15" fmla="*/ 2 h 273"/>
                <a:gd name="T16" fmla="*/ 98 w 111"/>
                <a:gd name="T17" fmla="*/ 24 h 273"/>
                <a:gd name="T18" fmla="*/ 101 w 111"/>
                <a:gd name="T19" fmla="*/ 35 h 273"/>
                <a:gd name="T20" fmla="*/ 110 w 111"/>
                <a:gd name="T21" fmla="*/ 86 h 273"/>
                <a:gd name="T22" fmla="*/ 107 w 111"/>
                <a:gd name="T23" fmla="*/ 99 h 273"/>
                <a:gd name="T24" fmla="*/ 62 w 111"/>
                <a:gd name="T25" fmla="*/ 195 h 273"/>
                <a:gd name="T26" fmla="*/ 69 w 111"/>
                <a:gd name="T27" fmla="*/ 253 h 273"/>
                <a:gd name="T28" fmla="*/ 72 w 111"/>
                <a:gd name="T29" fmla="*/ 272 h 273"/>
                <a:gd name="T30" fmla="*/ 43 w 111"/>
                <a:gd name="T31" fmla="*/ 273 h 273"/>
                <a:gd name="T32" fmla="*/ 44 w 111"/>
                <a:gd name="T33" fmla="*/ 255 h 273"/>
                <a:gd name="T34" fmla="*/ 42 w 111"/>
                <a:gd name="T35" fmla="*/ 239 h 273"/>
                <a:gd name="T36" fmla="*/ 42 w 111"/>
                <a:gd name="T37" fmla="*/ 219 h 273"/>
                <a:gd name="T38" fmla="*/ 42 w 111"/>
                <a:gd name="T39" fmla="*/ 20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273">
                  <a:moveTo>
                    <a:pt x="42" y="205"/>
                  </a:move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0" y="118"/>
                    <a:pt x="5" y="102"/>
                  </a:cubicBezTo>
                  <a:cubicBezTo>
                    <a:pt x="10" y="86"/>
                    <a:pt x="19" y="53"/>
                    <a:pt x="19" y="53"/>
                  </a:cubicBezTo>
                  <a:cubicBezTo>
                    <a:pt x="19" y="53"/>
                    <a:pt x="19" y="49"/>
                    <a:pt x="25" y="42"/>
                  </a:cubicBezTo>
                  <a:cubicBezTo>
                    <a:pt x="30" y="35"/>
                    <a:pt x="60" y="5"/>
                    <a:pt x="60" y="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4" y="1"/>
                    <a:pt x="76" y="2"/>
                  </a:cubicBezTo>
                  <a:cubicBezTo>
                    <a:pt x="78" y="3"/>
                    <a:pt x="98" y="24"/>
                    <a:pt x="98" y="24"/>
                  </a:cubicBezTo>
                  <a:cubicBezTo>
                    <a:pt x="98" y="24"/>
                    <a:pt x="101" y="29"/>
                    <a:pt x="101" y="35"/>
                  </a:cubicBezTo>
                  <a:cubicBezTo>
                    <a:pt x="102" y="41"/>
                    <a:pt x="110" y="86"/>
                    <a:pt x="110" y="86"/>
                  </a:cubicBezTo>
                  <a:cubicBezTo>
                    <a:pt x="110" y="86"/>
                    <a:pt x="111" y="90"/>
                    <a:pt x="107" y="99"/>
                  </a:cubicBezTo>
                  <a:cubicBezTo>
                    <a:pt x="103" y="109"/>
                    <a:pt x="62" y="195"/>
                    <a:pt x="62" y="195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2" y="219"/>
                    <a:pt x="42" y="219"/>
                    <a:pt x="42" y="219"/>
                  </a:cubicBezTo>
                  <a:lnTo>
                    <a:pt x="4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3"/>
            <p:cNvSpPr/>
            <p:nvPr/>
          </p:nvSpPr>
          <p:spPr bwMode="auto">
            <a:xfrm>
              <a:off x="1812336" y="4009370"/>
              <a:ext cx="679815" cy="2468577"/>
            </a:xfrm>
            <a:custGeom>
              <a:avLst/>
              <a:gdLst>
                <a:gd name="T0" fmla="*/ 42 w 135"/>
                <a:gd name="T1" fmla="*/ 491 h 491"/>
                <a:gd name="T2" fmla="*/ 41 w 135"/>
                <a:gd name="T3" fmla="*/ 465 h 491"/>
                <a:gd name="T4" fmla="*/ 39 w 135"/>
                <a:gd name="T5" fmla="*/ 431 h 491"/>
                <a:gd name="T6" fmla="*/ 38 w 135"/>
                <a:gd name="T7" fmla="*/ 389 h 491"/>
                <a:gd name="T8" fmla="*/ 38 w 135"/>
                <a:gd name="T9" fmla="*/ 347 h 491"/>
                <a:gd name="T10" fmla="*/ 39 w 135"/>
                <a:gd name="T11" fmla="*/ 295 h 491"/>
                <a:gd name="T12" fmla="*/ 40 w 135"/>
                <a:gd name="T13" fmla="*/ 272 h 491"/>
                <a:gd name="T14" fmla="*/ 42 w 135"/>
                <a:gd name="T15" fmla="*/ 258 h 491"/>
                <a:gd name="T16" fmla="*/ 3 w 135"/>
                <a:gd name="T17" fmla="*/ 124 h 491"/>
                <a:gd name="T18" fmla="*/ 0 w 135"/>
                <a:gd name="T19" fmla="*/ 104 h 491"/>
                <a:gd name="T20" fmla="*/ 4 w 135"/>
                <a:gd name="T21" fmla="*/ 94 h 491"/>
                <a:gd name="T22" fmla="*/ 25 w 135"/>
                <a:gd name="T23" fmla="*/ 46 h 491"/>
                <a:gd name="T24" fmla="*/ 29 w 135"/>
                <a:gd name="T25" fmla="*/ 33 h 491"/>
                <a:gd name="T26" fmla="*/ 35 w 135"/>
                <a:gd name="T27" fmla="*/ 26 h 491"/>
                <a:gd name="T28" fmla="*/ 91 w 135"/>
                <a:gd name="T29" fmla="*/ 0 h 491"/>
                <a:gd name="T30" fmla="*/ 102 w 135"/>
                <a:gd name="T31" fmla="*/ 2 h 491"/>
                <a:gd name="T32" fmla="*/ 135 w 135"/>
                <a:gd name="T33" fmla="*/ 97 h 491"/>
                <a:gd name="T34" fmla="*/ 134 w 135"/>
                <a:gd name="T35" fmla="*/ 104 h 491"/>
                <a:gd name="T36" fmla="*/ 124 w 135"/>
                <a:gd name="T37" fmla="*/ 178 h 491"/>
                <a:gd name="T38" fmla="*/ 108 w 135"/>
                <a:gd name="T39" fmla="*/ 211 h 491"/>
                <a:gd name="T40" fmla="*/ 61 w 135"/>
                <a:gd name="T41" fmla="*/ 259 h 491"/>
                <a:gd name="T42" fmla="*/ 61 w 135"/>
                <a:gd name="T43" fmla="*/ 296 h 491"/>
                <a:gd name="T44" fmla="*/ 61 w 135"/>
                <a:gd name="T45" fmla="*/ 323 h 491"/>
                <a:gd name="T46" fmla="*/ 63 w 135"/>
                <a:gd name="T47" fmla="*/ 361 h 491"/>
                <a:gd name="T48" fmla="*/ 66 w 135"/>
                <a:gd name="T49" fmla="*/ 393 h 491"/>
                <a:gd name="T50" fmla="*/ 74 w 135"/>
                <a:gd name="T51" fmla="*/ 436 h 491"/>
                <a:gd name="T52" fmla="*/ 84 w 135"/>
                <a:gd name="T53" fmla="*/ 489 h 491"/>
                <a:gd name="T54" fmla="*/ 42 w 135"/>
                <a:gd name="T5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491">
                  <a:moveTo>
                    <a:pt x="42" y="491"/>
                  </a:moveTo>
                  <a:cubicBezTo>
                    <a:pt x="41" y="465"/>
                    <a:pt x="41" y="465"/>
                    <a:pt x="41" y="465"/>
                  </a:cubicBezTo>
                  <a:cubicBezTo>
                    <a:pt x="39" y="431"/>
                    <a:pt x="39" y="431"/>
                    <a:pt x="39" y="431"/>
                  </a:cubicBezTo>
                  <a:cubicBezTo>
                    <a:pt x="38" y="389"/>
                    <a:pt x="38" y="389"/>
                    <a:pt x="38" y="389"/>
                  </a:cubicBezTo>
                  <a:cubicBezTo>
                    <a:pt x="38" y="347"/>
                    <a:pt x="38" y="347"/>
                    <a:pt x="38" y="347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2" y="258"/>
                    <a:pt x="42" y="258"/>
                    <a:pt x="42" y="258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" y="95"/>
                    <a:pt x="4" y="94"/>
                  </a:cubicBezTo>
                  <a:cubicBezTo>
                    <a:pt x="7" y="93"/>
                    <a:pt x="25" y="46"/>
                    <a:pt x="25" y="4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1" y="29"/>
                    <a:pt x="35" y="26"/>
                  </a:cubicBezTo>
                  <a:cubicBezTo>
                    <a:pt x="39" y="23"/>
                    <a:pt x="91" y="0"/>
                    <a:pt x="91" y="0"/>
                  </a:cubicBezTo>
                  <a:cubicBezTo>
                    <a:pt x="91" y="0"/>
                    <a:pt x="97" y="0"/>
                    <a:pt x="102" y="2"/>
                  </a:cubicBezTo>
                  <a:cubicBezTo>
                    <a:pt x="108" y="5"/>
                    <a:pt x="135" y="97"/>
                    <a:pt x="135" y="97"/>
                  </a:cubicBezTo>
                  <a:cubicBezTo>
                    <a:pt x="135" y="97"/>
                    <a:pt x="135" y="97"/>
                    <a:pt x="134" y="104"/>
                  </a:cubicBezTo>
                  <a:cubicBezTo>
                    <a:pt x="133" y="110"/>
                    <a:pt x="124" y="178"/>
                    <a:pt x="124" y="178"/>
                  </a:cubicBezTo>
                  <a:cubicBezTo>
                    <a:pt x="124" y="178"/>
                    <a:pt x="120" y="193"/>
                    <a:pt x="108" y="211"/>
                  </a:cubicBezTo>
                  <a:cubicBezTo>
                    <a:pt x="96" y="228"/>
                    <a:pt x="61" y="259"/>
                    <a:pt x="61" y="259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1" y="323"/>
                    <a:pt x="61" y="323"/>
                    <a:pt x="61" y="323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74" y="436"/>
                    <a:pt x="74" y="436"/>
                    <a:pt x="74" y="436"/>
                  </a:cubicBezTo>
                  <a:cubicBezTo>
                    <a:pt x="84" y="489"/>
                    <a:pt x="84" y="489"/>
                    <a:pt x="84" y="489"/>
                  </a:cubicBezTo>
                  <a:lnTo>
                    <a:pt x="42" y="4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4"/>
            <p:cNvSpPr/>
            <p:nvPr/>
          </p:nvSpPr>
          <p:spPr bwMode="auto">
            <a:xfrm>
              <a:off x="1963169" y="3998748"/>
              <a:ext cx="322912" cy="499239"/>
            </a:xfrm>
            <a:custGeom>
              <a:avLst/>
              <a:gdLst>
                <a:gd name="T0" fmla="*/ 64 w 64"/>
                <a:gd name="T1" fmla="*/ 2 h 99"/>
                <a:gd name="T2" fmla="*/ 18 w 64"/>
                <a:gd name="T3" fmla="*/ 15 h 99"/>
                <a:gd name="T4" fmla="*/ 0 w 64"/>
                <a:gd name="T5" fmla="*/ 33 h 99"/>
                <a:gd name="T6" fmla="*/ 40 w 64"/>
                <a:gd name="T7" fmla="*/ 99 h 99"/>
                <a:gd name="T8" fmla="*/ 64 w 64"/>
                <a:gd name="T9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9">
                  <a:moveTo>
                    <a:pt x="64" y="2"/>
                  </a:moveTo>
                  <a:cubicBezTo>
                    <a:pt x="48" y="0"/>
                    <a:pt x="30" y="6"/>
                    <a:pt x="18" y="15"/>
                  </a:cubicBezTo>
                  <a:cubicBezTo>
                    <a:pt x="11" y="20"/>
                    <a:pt x="5" y="26"/>
                    <a:pt x="0" y="33"/>
                  </a:cubicBezTo>
                  <a:cubicBezTo>
                    <a:pt x="11" y="56"/>
                    <a:pt x="25" y="78"/>
                    <a:pt x="40" y="99"/>
                  </a:cubicBezTo>
                  <a:cubicBezTo>
                    <a:pt x="47" y="66"/>
                    <a:pt x="56" y="34"/>
                    <a:pt x="6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5"/>
            <p:cNvSpPr/>
            <p:nvPr/>
          </p:nvSpPr>
          <p:spPr bwMode="auto">
            <a:xfrm>
              <a:off x="1793216" y="4531978"/>
              <a:ext cx="269801" cy="779662"/>
            </a:xfrm>
            <a:custGeom>
              <a:avLst/>
              <a:gdLst>
                <a:gd name="T0" fmla="*/ 0 w 54"/>
                <a:gd name="T1" fmla="*/ 40 h 155"/>
                <a:gd name="T2" fmla="*/ 47 w 54"/>
                <a:gd name="T3" fmla="*/ 155 h 155"/>
                <a:gd name="T4" fmla="*/ 54 w 54"/>
                <a:gd name="T5" fmla="*/ 93 h 155"/>
                <a:gd name="T6" fmla="*/ 4 w 54"/>
                <a:gd name="T7" fmla="*/ 0 h 155"/>
                <a:gd name="T8" fmla="*/ 0 w 54"/>
                <a:gd name="T9" fmla="*/ 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0" y="40"/>
                  </a:moveTo>
                  <a:cubicBezTo>
                    <a:pt x="0" y="69"/>
                    <a:pt x="10" y="144"/>
                    <a:pt x="47" y="155"/>
                  </a:cubicBezTo>
                  <a:cubicBezTo>
                    <a:pt x="49" y="134"/>
                    <a:pt x="51" y="113"/>
                    <a:pt x="54" y="93"/>
                  </a:cubicBezTo>
                  <a:cubicBezTo>
                    <a:pt x="35" y="63"/>
                    <a:pt x="19" y="31"/>
                    <a:pt x="4" y="0"/>
                  </a:cubicBezTo>
                  <a:cubicBezTo>
                    <a:pt x="2" y="14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66"/>
            <p:cNvSpPr/>
            <p:nvPr/>
          </p:nvSpPr>
          <p:spPr bwMode="auto">
            <a:xfrm>
              <a:off x="1818709" y="4175075"/>
              <a:ext cx="335659" cy="713805"/>
            </a:xfrm>
            <a:custGeom>
              <a:avLst/>
              <a:gdLst>
                <a:gd name="T0" fmla="*/ 67 w 67"/>
                <a:gd name="T1" fmla="*/ 72 h 142"/>
                <a:gd name="T2" fmla="*/ 27 w 67"/>
                <a:gd name="T3" fmla="*/ 0 h 142"/>
                <a:gd name="T4" fmla="*/ 0 w 67"/>
                <a:gd name="T5" fmla="*/ 66 h 142"/>
                <a:gd name="T6" fmla="*/ 53 w 67"/>
                <a:gd name="T7" fmla="*/ 142 h 142"/>
                <a:gd name="T8" fmla="*/ 67 w 67"/>
                <a:gd name="T9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72"/>
                  </a:moveTo>
                  <a:cubicBezTo>
                    <a:pt x="52" y="49"/>
                    <a:pt x="39" y="25"/>
                    <a:pt x="27" y="0"/>
                  </a:cubicBezTo>
                  <a:cubicBezTo>
                    <a:pt x="14" y="18"/>
                    <a:pt x="5" y="42"/>
                    <a:pt x="0" y="66"/>
                  </a:cubicBezTo>
                  <a:cubicBezTo>
                    <a:pt x="17" y="92"/>
                    <a:pt x="34" y="118"/>
                    <a:pt x="53" y="142"/>
                  </a:cubicBezTo>
                  <a:cubicBezTo>
                    <a:pt x="57" y="119"/>
                    <a:pt x="62" y="95"/>
                    <a:pt x="67" y="7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67"/>
            <p:cNvSpPr/>
            <p:nvPr/>
          </p:nvSpPr>
          <p:spPr bwMode="auto">
            <a:xfrm>
              <a:off x="2179860" y="4013619"/>
              <a:ext cx="312290" cy="705308"/>
            </a:xfrm>
            <a:custGeom>
              <a:avLst/>
              <a:gdLst>
                <a:gd name="T0" fmla="*/ 62 w 62"/>
                <a:gd name="T1" fmla="*/ 90 h 140"/>
                <a:gd name="T2" fmla="*/ 42 w 62"/>
                <a:gd name="T3" fmla="*/ 8 h 140"/>
                <a:gd name="T4" fmla="*/ 24 w 62"/>
                <a:gd name="T5" fmla="*/ 0 h 140"/>
                <a:gd name="T6" fmla="*/ 0 w 62"/>
                <a:gd name="T7" fmla="*/ 140 h 140"/>
                <a:gd name="T8" fmla="*/ 62 w 62"/>
                <a:gd name="T9" fmla="*/ 96 h 140"/>
                <a:gd name="T10" fmla="*/ 62 w 62"/>
                <a:gd name="T11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0">
                  <a:moveTo>
                    <a:pt x="62" y="90"/>
                  </a:moveTo>
                  <a:cubicBezTo>
                    <a:pt x="62" y="66"/>
                    <a:pt x="62" y="26"/>
                    <a:pt x="42" y="8"/>
                  </a:cubicBezTo>
                  <a:cubicBezTo>
                    <a:pt x="37" y="4"/>
                    <a:pt x="30" y="1"/>
                    <a:pt x="24" y="0"/>
                  </a:cubicBezTo>
                  <a:cubicBezTo>
                    <a:pt x="16" y="46"/>
                    <a:pt x="7" y="93"/>
                    <a:pt x="0" y="140"/>
                  </a:cubicBezTo>
                  <a:cubicBezTo>
                    <a:pt x="22" y="127"/>
                    <a:pt x="43" y="112"/>
                    <a:pt x="62" y="96"/>
                  </a:cubicBezTo>
                  <a:cubicBezTo>
                    <a:pt x="62" y="94"/>
                    <a:pt x="62" y="92"/>
                    <a:pt x="62" y="9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68"/>
            <p:cNvSpPr/>
            <p:nvPr/>
          </p:nvSpPr>
          <p:spPr bwMode="auto">
            <a:xfrm>
              <a:off x="2114003" y="4950489"/>
              <a:ext cx="305917" cy="361151"/>
            </a:xfrm>
            <a:custGeom>
              <a:avLst/>
              <a:gdLst>
                <a:gd name="T0" fmla="*/ 1 w 61"/>
                <a:gd name="T1" fmla="*/ 55 h 72"/>
                <a:gd name="T2" fmla="*/ 0 w 61"/>
                <a:gd name="T3" fmla="*/ 72 h 72"/>
                <a:gd name="T4" fmla="*/ 7 w 61"/>
                <a:gd name="T5" fmla="*/ 70 h 72"/>
                <a:gd name="T6" fmla="*/ 57 w 61"/>
                <a:gd name="T7" fmla="*/ 11 h 72"/>
                <a:gd name="T8" fmla="*/ 61 w 61"/>
                <a:gd name="T9" fmla="*/ 0 h 72"/>
                <a:gd name="T10" fmla="*/ 1 w 61"/>
                <a:gd name="T1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2">
                  <a:moveTo>
                    <a:pt x="1" y="55"/>
                  </a:moveTo>
                  <a:cubicBezTo>
                    <a:pt x="1" y="61"/>
                    <a:pt x="1" y="66"/>
                    <a:pt x="0" y="72"/>
                  </a:cubicBezTo>
                  <a:cubicBezTo>
                    <a:pt x="2" y="71"/>
                    <a:pt x="5" y="71"/>
                    <a:pt x="7" y="70"/>
                  </a:cubicBezTo>
                  <a:cubicBezTo>
                    <a:pt x="30" y="60"/>
                    <a:pt x="49" y="31"/>
                    <a:pt x="57" y="11"/>
                  </a:cubicBezTo>
                  <a:cubicBezTo>
                    <a:pt x="59" y="8"/>
                    <a:pt x="60" y="4"/>
                    <a:pt x="61" y="0"/>
                  </a:cubicBezTo>
                  <a:cubicBezTo>
                    <a:pt x="44" y="21"/>
                    <a:pt x="24" y="41"/>
                    <a:pt x="1" y="5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69"/>
            <p:cNvSpPr/>
            <p:nvPr/>
          </p:nvSpPr>
          <p:spPr bwMode="auto">
            <a:xfrm>
              <a:off x="2128874" y="4502236"/>
              <a:ext cx="363276" cy="669192"/>
            </a:xfrm>
            <a:custGeom>
              <a:avLst/>
              <a:gdLst>
                <a:gd name="T0" fmla="*/ 72 w 72"/>
                <a:gd name="T1" fmla="*/ 0 h 133"/>
                <a:gd name="T2" fmla="*/ 7 w 72"/>
                <a:gd name="T3" fmla="*/ 63 h 133"/>
                <a:gd name="T4" fmla="*/ 0 w 72"/>
                <a:gd name="T5" fmla="*/ 133 h 133"/>
                <a:gd name="T6" fmla="*/ 61 w 72"/>
                <a:gd name="T7" fmla="*/ 80 h 133"/>
                <a:gd name="T8" fmla="*/ 72 w 7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3">
                  <a:moveTo>
                    <a:pt x="72" y="0"/>
                  </a:moveTo>
                  <a:cubicBezTo>
                    <a:pt x="50" y="20"/>
                    <a:pt x="29" y="41"/>
                    <a:pt x="7" y="63"/>
                  </a:cubicBezTo>
                  <a:cubicBezTo>
                    <a:pt x="4" y="86"/>
                    <a:pt x="2" y="109"/>
                    <a:pt x="0" y="133"/>
                  </a:cubicBezTo>
                  <a:cubicBezTo>
                    <a:pt x="22" y="118"/>
                    <a:pt x="41" y="99"/>
                    <a:pt x="61" y="80"/>
                  </a:cubicBezTo>
                  <a:cubicBezTo>
                    <a:pt x="69" y="54"/>
                    <a:pt x="72" y="27"/>
                    <a:pt x="7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0"/>
            <p:cNvSpPr/>
            <p:nvPr/>
          </p:nvSpPr>
          <p:spPr bwMode="auto">
            <a:xfrm>
              <a:off x="1999285" y="5275525"/>
              <a:ext cx="246433" cy="1213044"/>
            </a:xfrm>
            <a:custGeom>
              <a:avLst/>
              <a:gdLst>
                <a:gd name="T0" fmla="*/ 23 w 49"/>
                <a:gd name="T1" fmla="*/ 7 h 241"/>
                <a:gd name="T2" fmla="*/ 25 w 49"/>
                <a:gd name="T3" fmla="*/ 110 h 241"/>
                <a:gd name="T4" fmla="*/ 34 w 49"/>
                <a:gd name="T5" fmla="*/ 174 h 241"/>
                <a:gd name="T6" fmla="*/ 40 w 49"/>
                <a:gd name="T7" fmla="*/ 208 h 241"/>
                <a:gd name="T8" fmla="*/ 46 w 49"/>
                <a:gd name="T9" fmla="*/ 234 h 241"/>
                <a:gd name="T10" fmla="*/ 47 w 49"/>
                <a:gd name="T11" fmla="*/ 240 h 241"/>
                <a:gd name="T12" fmla="*/ 48 w 49"/>
                <a:gd name="T13" fmla="*/ 240 h 241"/>
                <a:gd name="T14" fmla="*/ 48 w 49"/>
                <a:gd name="T15" fmla="*/ 240 h 241"/>
                <a:gd name="T16" fmla="*/ 48 w 49"/>
                <a:gd name="T17" fmla="*/ 239 h 241"/>
                <a:gd name="T18" fmla="*/ 6 w 49"/>
                <a:gd name="T19" fmla="*/ 239 h 241"/>
                <a:gd name="T20" fmla="*/ 7 w 49"/>
                <a:gd name="T21" fmla="*/ 240 h 241"/>
                <a:gd name="T22" fmla="*/ 3 w 49"/>
                <a:gd name="T23" fmla="*/ 176 h 241"/>
                <a:gd name="T24" fmla="*/ 2 w 49"/>
                <a:gd name="T25" fmla="*/ 123 h 241"/>
                <a:gd name="T26" fmla="*/ 3 w 49"/>
                <a:gd name="T27" fmla="*/ 61 h 241"/>
                <a:gd name="T28" fmla="*/ 4 w 49"/>
                <a:gd name="T29" fmla="*/ 29 h 241"/>
                <a:gd name="T30" fmla="*/ 6 w 49"/>
                <a:gd name="T31" fmla="*/ 0 h 241"/>
                <a:gd name="T32" fmla="*/ 5 w 49"/>
                <a:gd name="T33" fmla="*/ 0 h 241"/>
                <a:gd name="T34" fmla="*/ 3 w 49"/>
                <a:gd name="T35" fmla="*/ 1 h 241"/>
                <a:gd name="T36" fmla="*/ 4 w 49"/>
                <a:gd name="T37" fmla="*/ 3 h 241"/>
                <a:gd name="T38" fmla="*/ 5 w 49"/>
                <a:gd name="T39" fmla="*/ 1 h 241"/>
                <a:gd name="T40" fmla="*/ 4 w 49"/>
                <a:gd name="T41" fmla="*/ 0 h 241"/>
                <a:gd name="T42" fmla="*/ 2 w 49"/>
                <a:gd name="T43" fmla="*/ 27 h 241"/>
                <a:gd name="T44" fmla="*/ 1 w 49"/>
                <a:gd name="T45" fmla="*/ 61 h 241"/>
                <a:gd name="T46" fmla="*/ 0 w 49"/>
                <a:gd name="T47" fmla="*/ 123 h 241"/>
                <a:gd name="T48" fmla="*/ 2 w 49"/>
                <a:gd name="T49" fmla="*/ 176 h 241"/>
                <a:gd name="T50" fmla="*/ 5 w 49"/>
                <a:gd name="T51" fmla="*/ 240 h 241"/>
                <a:gd name="T52" fmla="*/ 6 w 49"/>
                <a:gd name="T53" fmla="*/ 240 h 241"/>
                <a:gd name="T54" fmla="*/ 48 w 49"/>
                <a:gd name="T55" fmla="*/ 240 h 241"/>
                <a:gd name="T56" fmla="*/ 47 w 49"/>
                <a:gd name="T57" fmla="*/ 240 h 241"/>
                <a:gd name="T58" fmla="*/ 47 w 49"/>
                <a:gd name="T59" fmla="*/ 240 h 241"/>
                <a:gd name="T60" fmla="*/ 48 w 49"/>
                <a:gd name="T61" fmla="*/ 239 h 241"/>
                <a:gd name="T62" fmla="*/ 48 w 49"/>
                <a:gd name="T63" fmla="*/ 237 h 241"/>
                <a:gd name="T64" fmla="*/ 47 w 49"/>
                <a:gd name="T65" fmla="*/ 233 h 241"/>
                <a:gd name="T66" fmla="*/ 44 w 49"/>
                <a:gd name="T67" fmla="*/ 221 h 241"/>
                <a:gd name="T68" fmla="*/ 38 w 49"/>
                <a:gd name="T69" fmla="*/ 188 h 241"/>
                <a:gd name="T70" fmla="*/ 32 w 49"/>
                <a:gd name="T71" fmla="*/ 154 h 241"/>
                <a:gd name="T72" fmla="*/ 28 w 49"/>
                <a:gd name="T73" fmla="*/ 121 h 241"/>
                <a:gd name="T74" fmla="*/ 25 w 49"/>
                <a:gd name="T75" fmla="*/ 15 h 241"/>
                <a:gd name="T76" fmla="*/ 25 w 49"/>
                <a:gd name="T77" fmla="*/ 7 h 241"/>
                <a:gd name="T78" fmla="*/ 23 w 49"/>
                <a:gd name="T79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241">
                  <a:moveTo>
                    <a:pt x="23" y="7"/>
                  </a:moveTo>
                  <a:cubicBezTo>
                    <a:pt x="23" y="41"/>
                    <a:pt x="22" y="75"/>
                    <a:pt x="25" y="110"/>
                  </a:cubicBezTo>
                  <a:cubicBezTo>
                    <a:pt x="27" y="131"/>
                    <a:pt x="30" y="152"/>
                    <a:pt x="34" y="174"/>
                  </a:cubicBezTo>
                  <a:cubicBezTo>
                    <a:pt x="36" y="185"/>
                    <a:pt x="38" y="197"/>
                    <a:pt x="40" y="208"/>
                  </a:cubicBezTo>
                  <a:cubicBezTo>
                    <a:pt x="42" y="217"/>
                    <a:pt x="44" y="225"/>
                    <a:pt x="46" y="234"/>
                  </a:cubicBezTo>
                  <a:cubicBezTo>
                    <a:pt x="46" y="235"/>
                    <a:pt x="46" y="240"/>
                    <a:pt x="47" y="240"/>
                  </a:cubicBezTo>
                  <a:cubicBezTo>
                    <a:pt x="48" y="241"/>
                    <a:pt x="48" y="240"/>
                    <a:pt x="48" y="240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34" y="239"/>
                    <a:pt x="20" y="239"/>
                    <a:pt x="6" y="239"/>
                  </a:cubicBezTo>
                  <a:cubicBezTo>
                    <a:pt x="6" y="239"/>
                    <a:pt x="7" y="239"/>
                    <a:pt x="7" y="240"/>
                  </a:cubicBezTo>
                  <a:cubicBezTo>
                    <a:pt x="5" y="219"/>
                    <a:pt x="4" y="198"/>
                    <a:pt x="3" y="176"/>
                  </a:cubicBezTo>
                  <a:cubicBezTo>
                    <a:pt x="3" y="159"/>
                    <a:pt x="2" y="141"/>
                    <a:pt x="2" y="123"/>
                  </a:cubicBezTo>
                  <a:cubicBezTo>
                    <a:pt x="1" y="103"/>
                    <a:pt x="2" y="82"/>
                    <a:pt x="3" y="61"/>
                  </a:cubicBezTo>
                  <a:cubicBezTo>
                    <a:pt x="3" y="50"/>
                    <a:pt x="3" y="39"/>
                    <a:pt x="4" y="29"/>
                  </a:cubicBezTo>
                  <a:cubicBezTo>
                    <a:pt x="4" y="19"/>
                    <a:pt x="6" y="1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9"/>
                    <a:pt x="3" y="18"/>
                    <a:pt x="2" y="27"/>
                  </a:cubicBezTo>
                  <a:cubicBezTo>
                    <a:pt x="2" y="39"/>
                    <a:pt x="2" y="50"/>
                    <a:pt x="1" y="61"/>
                  </a:cubicBezTo>
                  <a:cubicBezTo>
                    <a:pt x="1" y="82"/>
                    <a:pt x="0" y="103"/>
                    <a:pt x="0" y="123"/>
                  </a:cubicBezTo>
                  <a:cubicBezTo>
                    <a:pt x="0" y="141"/>
                    <a:pt x="1" y="159"/>
                    <a:pt x="2" y="176"/>
                  </a:cubicBezTo>
                  <a:cubicBezTo>
                    <a:pt x="3" y="198"/>
                    <a:pt x="4" y="219"/>
                    <a:pt x="5" y="240"/>
                  </a:cubicBezTo>
                  <a:cubicBezTo>
                    <a:pt x="5" y="240"/>
                    <a:pt x="6" y="240"/>
                    <a:pt x="6" y="240"/>
                  </a:cubicBezTo>
                  <a:cubicBezTo>
                    <a:pt x="20" y="240"/>
                    <a:pt x="34" y="240"/>
                    <a:pt x="48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8" y="239"/>
                    <a:pt x="48" y="239"/>
                  </a:cubicBezTo>
                  <a:cubicBezTo>
                    <a:pt x="49" y="239"/>
                    <a:pt x="48" y="238"/>
                    <a:pt x="48" y="237"/>
                  </a:cubicBezTo>
                  <a:cubicBezTo>
                    <a:pt x="47" y="236"/>
                    <a:pt x="47" y="234"/>
                    <a:pt x="47" y="233"/>
                  </a:cubicBezTo>
                  <a:cubicBezTo>
                    <a:pt x="46" y="229"/>
                    <a:pt x="45" y="225"/>
                    <a:pt x="44" y="221"/>
                  </a:cubicBezTo>
                  <a:cubicBezTo>
                    <a:pt x="42" y="210"/>
                    <a:pt x="40" y="199"/>
                    <a:pt x="38" y="188"/>
                  </a:cubicBezTo>
                  <a:cubicBezTo>
                    <a:pt x="37" y="176"/>
                    <a:pt x="34" y="165"/>
                    <a:pt x="32" y="154"/>
                  </a:cubicBezTo>
                  <a:cubicBezTo>
                    <a:pt x="30" y="143"/>
                    <a:pt x="29" y="132"/>
                    <a:pt x="28" y="121"/>
                  </a:cubicBezTo>
                  <a:cubicBezTo>
                    <a:pt x="24" y="85"/>
                    <a:pt x="24" y="50"/>
                    <a:pt x="25" y="15"/>
                  </a:cubicBezTo>
                  <a:cubicBezTo>
                    <a:pt x="25" y="12"/>
                    <a:pt x="25" y="9"/>
                    <a:pt x="25" y="7"/>
                  </a:cubicBezTo>
                  <a:cubicBezTo>
                    <a:pt x="25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1"/>
            <p:cNvSpPr/>
            <p:nvPr/>
          </p:nvSpPr>
          <p:spPr bwMode="auto">
            <a:xfrm>
              <a:off x="2058768" y="6382348"/>
              <a:ext cx="161456" cy="6373"/>
            </a:xfrm>
            <a:custGeom>
              <a:avLst/>
              <a:gdLst>
                <a:gd name="T0" fmla="*/ 1 w 32"/>
                <a:gd name="T1" fmla="*/ 1 h 1"/>
                <a:gd name="T2" fmla="*/ 32 w 32"/>
                <a:gd name="T3" fmla="*/ 1 h 1"/>
                <a:gd name="T4" fmla="*/ 32 w 32"/>
                <a:gd name="T5" fmla="*/ 1 h 1"/>
                <a:gd name="T6" fmla="*/ 1 w 32"/>
                <a:gd name="T7" fmla="*/ 0 h 1"/>
                <a:gd name="T8" fmla="*/ 1 w 3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">
                  <a:moveTo>
                    <a:pt x="1" y="1"/>
                  </a:moveTo>
                  <a:cubicBezTo>
                    <a:pt x="11" y="1"/>
                    <a:pt x="2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2" y="1"/>
                    <a:pt x="1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139496" y="6352606"/>
              <a:ext cx="70106" cy="6373"/>
            </a:xfrm>
            <a:custGeom>
              <a:avLst/>
              <a:gdLst>
                <a:gd name="T0" fmla="*/ 0 w 14"/>
                <a:gd name="T1" fmla="*/ 1 h 1"/>
                <a:gd name="T2" fmla="*/ 14 w 14"/>
                <a:gd name="T3" fmla="*/ 1 h 1"/>
                <a:gd name="T4" fmla="*/ 14 w 14"/>
                <a:gd name="T5" fmla="*/ 0 h 1"/>
                <a:gd name="T6" fmla="*/ 0 w 14"/>
                <a:gd name="T7" fmla="*/ 0 h 1"/>
                <a:gd name="T8" fmla="*/ 0 w 1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cubicBezTo>
                    <a:pt x="5" y="1"/>
                    <a:pt x="9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9" y="0"/>
                    <a:pt x="5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3"/>
            <p:cNvSpPr/>
            <p:nvPr/>
          </p:nvSpPr>
          <p:spPr bwMode="auto">
            <a:xfrm>
              <a:off x="2058768" y="6286749"/>
              <a:ext cx="44613" cy="14871"/>
            </a:xfrm>
            <a:custGeom>
              <a:avLst/>
              <a:gdLst>
                <a:gd name="T0" fmla="*/ 1 w 9"/>
                <a:gd name="T1" fmla="*/ 1 h 3"/>
                <a:gd name="T2" fmla="*/ 9 w 9"/>
                <a:gd name="T3" fmla="*/ 0 h 3"/>
                <a:gd name="T4" fmla="*/ 9 w 9"/>
                <a:gd name="T5" fmla="*/ 0 h 3"/>
                <a:gd name="T6" fmla="*/ 1 w 9"/>
                <a:gd name="T7" fmla="*/ 1 h 3"/>
                <a:gd name="T8" fmla="*/ 1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cubicBezTo>
                    <a:pt x="3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74"/>
            <p:cNvSpPr/>
            <p:nvPr/>
          </p:nvSpPr>
          <p:spPr bwMode="auto">
            <a:xfrm>
              <a:off x="2003533" y="5980833"/>
              <a:ext cx="91350" cy="14871"/>
            </a:xfrm>
            <a:custGeom>
              <a:avLst/>
              <a:gdLst>
                <a:gd name="T0" fmla="*/ 0 w 18"/>
                <a:gd name="T1" fmla="*/ 2 h 3"/>
                <a:gd name="T2" fmla="*/ 10 w 18"/>
                <a:gd name="T3" fmla="*/ 2 h 3"/>
                <a:gd name="T4" fmla="*/ 18 w 18"/>
                <a:gd name="T5" fmla="*/ 1 h 3"/>
                <a:gd name="T6" fmla="*/ 18 w 18"/>
                <a:gd name="T7" fmla="*/ 1 h 3"/>
                <a:gd name="T8" fmla="*/ 9 w 18"/>
                <a:gd name="T9" fmla="*/ 2 h 3"/>
                <a:gd name="T10" fmla="*/ 0 w 18"/>
                <a:gd name="T11" fmla="*/ 1 h 3"/>
                <a:gd name="T12" fmla="*/ 0 w 1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2"/>
                    <a:pt x="6" y="2"/>
                    <a:pt x="10" y="2"/>
                  </a:cubicBezTo>
                  <a:cubicBezTo>
                    <a:pt x="12" y="2"/>
                    <a:pt x="16" y="3"/>
                    <a:pt x="18" y="1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5" y="2"/>
                    <a:pt x="12" y="2"/>
                    <a:pt x="9" y="2"/>
                  </a:cubicBezTo>
                  <a:cubicBezTo>
                    <a:pt x="6" y="2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75"/>
            <p:cNvSpPr/>
            <p:nvPr/>
          </p:nvSpPr>
          <p:spPr bwMode="auto">
            <a:xfrm>
              <a:off x="1999285" y="5955339"/>
              <a:ext cx="48862" cy="0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76"/>
            <p:cNvSpPr/>
            <p:nvPr/>
          </p:nvSpPr>
          <p:spPr bwMode="auto">
            <a:xfrm>
              <a:off x="2043897" y="5764142"/>
              <a:ext cx="74355" cy="4249"/>
            </a:xfrm>
            <a:custGeom>
              <a:avLst/>
              <a:gdLst>
                <a:gd name="T0" fmla="*/ 1 w 15"/>
                <a:gd name="T1" fmla="*/ 1 h 1"/>
                <a:gd name="T2" fmla="*/ 15 w 15"/>
                <a:gd name="T3" fmla="*/ 0 h 1"/>
                <a:gd name="T4" fmla="*/ 15 w 15"/>
                <a:gd name="T5" fmla="*/ 0 h 1"/>
                <a:gd name="T6" fmla="*/ 1 w 15"/>
                <a:gd name="T7" fmla="*/ 1 h 1"/>
                <a:gd name="T8" fmla="*/ 1 w 1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">
                  <a:moveTo>
                    <a:pt x="1" y="1"/>
                  </a:move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77"/>
            <p:cNvSpPr/>
            <p:nvPr/>
          </p:nvSpPr>
          <p:spPr bwMode="auto">
            <a:xfrm>
              <a:off x="2073639" y="5738649"/>
              <a:ext cx="29742" cy="6373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78"/>
            <p:cNvSpPr/>
            <p:nvPr/>
          </p:nvSpPr>
          <p:spPr bwMode="auto">
            <a:xfrm>
              <a:off x="2014156" y="5477345"/>
              <a:ext cx="65857" cy="14871"/>
            </a:xfrm>
            <a:custGeom>
              <a:avLst/>
              <a:gdLst>
                <a:gd name="T0" fmla="*/ 1 w 13"/>
                <a:gd name="T1" fmla="*/ 1 h 3"/>
                <a:gd name="T2" fmla="*/ 12 w 13"/>
                <a:gd name="T3" fmla="*/ 3 h 3"/>
                <a:gd name="T4" fmla="*/ 12 w 13"/>
                <a:gd name="T5" fmla="*/ 3 h 3"/>
                <a:gd name="T6" fmla="*/ 1 w 13"/>
                <a:gd name="T7" fmla="*/ 0 h 3"/>
                <a:gd name="T8" fmla="*/ 1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4" y="3"/>
                    <a:pt x="8" y="2"/>
                    <a:pt x="12" y="3"/>
                  </a:cubicBezTo>
                  <a:cubicBezTo>
                    <a:pt x="12" y="3"/>
                    <a:pt x="13" y="3"/>
                    <a:pt x="12" y="3"/>
                  </a:cubicBezTo>
                  <a:cubicBezTo>
                    <a:pt x="9" y="1"/>
                    <a:pt x="5" y="2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9"/>
            <p:cNvSpPr/>
            <p:nvPr/>
          </p:nvSpPr>
          <p:spPr bwMode="auto">
            <a:xfrm>
              <a:off x="2014156" y="5458225"/>
              <a:ext cx="44613" cy="4249"/>
            </a:xfrm>
            <a:custGeom>
              <a:avLst/>
              <a:gdLst>
                <a:gd name="T0" fmla="*/ 1 w 9"/>
                <a:gd name="T1" fmla="*/ 0 h 1"/>
                <a:gd name="T2" fmla="*/ 8 w 9"/>
                <a:gd name="T3" fmla="*/ 1 h 1"/>
                <a:gd name="T4" fmla="*/ 8 w 9"/>
                <a:gd name="T5" fmla="*/ 1 h 1"/>
                <a:gd name="T6" fmla="*/ 1 w 9"/>
                <a:gd name="T7" fmla="*/ 0 h 1"/>
                <a:gd name="T8" fmla="*/ 1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1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2073639" y="5252156"/>
              <a:ext cx="61608" cy="8498"/>
            </a:xfrm>
            <a:custGeom>
              <a:avLst/>
              <a:gdLst>
                <a:gd name="T0" fmla="*/ 0 w 12"/>
                <a:gd name="T1" fmla="*/ 2 h 2"/>
                <a:gd name="T2" fmla="*/ 11 w 12"/>
                <a:gd name="T3" fmla="*/ 1 h 2"/>
                <a:gd name="T4" fmla="*/ 11 w 12"/>
                <a:gd name="T5" fmla="*/ 1 h 2"/>
                <a:gd name="T6" fmla="*/ 0 w 12"/>
                <a:gd name="T7" fmla="*/ 2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4" y="1"/>
                    <a:pt x="8" y="1"/>
                    <a:pt x="11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7" y="1"/>
                    <a:pt x="3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2103381" y="4995101"/>
              <a:ext cx="55235" cy="14871"/>
            </a:xfrm>
            <a:custGeom>
              <a:avLst/>
              <a:gdLst>
                <a:gd name="T0" fmla="*/ 0 w 11"/>
                <a:gd name="T1" fmla="*/ 1 h 3"/>
                <a:gd name="T2" fmla="*/ 10 w 11"/>
                <a:gd name="T3" fmla="*/ 3 h 3"/>
                <a:gd name="T4" fmla="*/ 10 w 11"/>
                <a:gd name="T5" fmla="*/ 2 h 3"/>
                <a:gd name="T6" fmla="*/ 0 w 11"/>
                <a:gd name="T7" fmla="*/ 1 h 3"/>
                <a:gd name="T8" fmla="*/ 0 w 1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3" y="2"/>
                    <a:pt x="7" y="1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7" y="1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82"/>
            <p:cNvSpPr/>
            <p:nvPr/>
          </p:nvSpPr>
          <p:spPr bwMode="auto">
            <a:xfrm>
              <a:off x="2109754" y="4969608"/>
              <a:ext cx="40364" cy="10622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2 h 2"/>
                <a:gd name="T4" fmla="*/ 8 w 8"/>
                <a:gd name="T5" fmla="*/ 1 h 2"/>
                <a:gd name="T6" fmla="*/ 1 w 8"/>
                <a:gd name="T7" fmla="*/ 0 h 2"/>
                <a:gd name="T8" fmla="*/ 0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5" y="1"/>
                    <a:pt x="3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83"/>
            <p:cNvSpPr/>
            <p:nvPr/>
          </p:nvSpPr>
          <p:spPr bwMode="auto">
            <a:xfrm>
              <a:off x="2094884" y="4648821"/>
              <a:ext cx="78604" cy="14871"/>
            </a:xfrm>
            <a:custGeom>
              <a:avLst/>
              <a:gdLst>
                <a:gd name="T0" fmla="*/ 0 w 16"/>
                <a:gd name="T1" fmla="*/ 0 h 3"/>
                <a:gd name="T2" fmla="*/ 15 w 16"/>
                <a:gd name="T3" fmla="*/ 3 h 3"/>
                <a:gd name="T4" fmla="*/ 15 w 16"/>
                <a:gd name="T5" fmla="*/ 3 h 3"/>
                <a:gd name="T6" fmla="*/ 1 w 16"/>
                <a:gd name="T7" fmla="*/ 0 h 3"/>
                <a:gd name="T8" fmla="*/ 0 w 1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cubicBezTo>
                    <a:pt x="5" y="2"/>
                    <a:pt x="11" y="1"/>
                    <a:pt x="15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1" y="0"/>
                    <a:pt x="5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84"/>
            <p:cNvSpPr/>
            <p:nvPr/>
          </p:nvSpPr>
          <p:spPr bwMode="auto">
            <a:xfrm>
              <a:off x="2118252" y="4623328"/>
              <a:ext cx="40364" cy="14871"/>
            </a:xfrm>
            <a:custGeom>
              <a:avLst/>
              <a:gdLst>
                <a:gd name="T0" fmla="*/ 0 w 8"/>
                <a:gd name="T1" fmla="*/ 1 h 3"/>
                <a:gd name="T2" fmla="*/ 7 w 8"/>
                <a:gd name="T3" fmla="*/ 3 h 3"/>
                <a:gd name="T4" fmla="*/ 8 w 8"/>
                <a:gd name="T5" fmla="*/ 3 h 3"/>
                <a:gd name="T6" fmla="*/ 5 w 8"/>
                <a:gd name="T7" fmla="*/ 2 h 3"/>
                <a:gd name="T8" fmla="*/ 1 w 8"/>
                <a:gd name="T9" fmla="*/ 0 h 3"/>
                <a:gd name="T10" fmla="*/ 0 w 8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3"/>
                    <a:pt x="5" y="1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85"/>
            <p:cNvSpPr/>
            <p:nvPr/>
          </p:nvSpPr>
          <p:spPr bwMode="auto">
            <a:xfrm>
              <a:off x="2228722" y="4240932"/>
              <a:ext cx="46737" cy="8498"/>
            </a:xfrm>
            <a:custGeom>
              <a:avLst/>
              <a:gdLst>
                <a:gd name="T0" fmla="*/ 0 w 9"/>
                <a:gd name="T1" fmla="*/ 1 h 2"/>
                <a:gd name="T2" fmla="*/ 3 w 9"/>
                <a:gd name="T3" fmla="*/ 2 h 2"/>
                <a:gd name="T4" fmla="*/ 8 w 9"/>
                <a:gd name="T5" fmla="*/ 2 h 2"/>
                <a:gd name="T6" fmla="*/ 9 w 9"/>
                <a:gd name="T7" fmla="*/ 1 h 2"/>
                <a:gd name="T8" fmla="*/ 0 w 9"/>
                <a:gd name="T9" fmla="*/ 1 h 2"/>
                <a:gd name="T10" fmla="*/ 0 w 9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0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6"/>
            <p:cNvSpPr/>
            <p:nvPr/>
          </p:nvSpPr>
          <p:spPr bwMode="auto">
            <a:xfrm>
              <a:off x="1988662" y="4863387"/>
              <a:ext cx="36115" cy="40364"/>
            </a:xfrm>
            <a:custGeom>
              <a:avLst/>
              <a:gdLst>
                <a:gd name="T0" fmla="*/ 7 w 7"/>
                <a:gd name="T1" fmla="*/ 0 h 8"/>
                <a:gd name="T2" fmla="*/ 4 w 7"/>
                <a:gd name="T3" fmla="*/ 4 h 8"/>
                <a:gd name="T4" fmla="*/ 1 w 7"/>
                <a:gd name="T5" fmla="*/ 7 h 8"/>
                <a:gd name="T6" fmla="*/ 1 w 7"/>
                <a:gd name="T7" fmla="*/ 8 h 8"/>
                <a:gd name="T8" fmla="*/ 3 w 7"/>
                <a:gd name="T9" fmla="*/ 6 h 8"/>
                <a:gd name="T10" fmla="*/ 4 w 7"/>
                <a:gd name="T11" fmla="*/ 4 h 8"/>
                <a:gd name="T12" fmla="*/ 7 w 7"/>
                <a:gd name="T13" fmla="*/ 0 h 8"/>
                <a:gd name="T14" fmla="*/ 7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6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87"/>
            <p:cNvSpPr/>
            <p:nvPr/>
          </p:nvSpPr>
          <p:spPr bwMode="auto">
            <a:xfrm>
              <a:off x="1973792" y="4863387"/>
              <a:ext cx="29742" cy="21244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5 w 6"/>
                <a:gd name="T7" fmla="*/ 1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1"/>
                    <a:pt x="2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88"/>
            <p:cNvSpPr/>
            <p:nvPr/>
          </p:nvSpPr>
          <p:spPr bwMode="auto">
            <a:xfrm>
              <a:off x="1893064" y="4738047"/>
              <a:ext cx="55235" cy="36115"/>
            </a:xfrm>
            <a:custGeom>
              <a:avLst/>
              <a:gdLst>
                <a:gd name="T0" fmla="*/ 11 w 11"/>
                <a:gd name="T1" fmla="*/ 0 h 7"/>
                <a:gd name="T2" fmla="*/ 1 w 11"/>
                <a:gd name="T3" fmla="*/ 6 h 7"/>
                <a:gd name="T4" fmla="*/ 1 w 11"/>
                <a:gd name="T5" fmla="*/ 7 h 7"/>
                <a:gd name="T6" fmla="*/ 11 w 11"/>
                <a:gd name="T7" fmla="*/ 1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4" y="5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5" y="6"/>
                    <a:pt x="8" y="3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89"/>
            <p:cNvSpPr/>
            <p:nvPr/>
          </p:nvSpPr>
          <p:spPr bwMode="auto">
            <a:xfrm>
              <a:off x="2260588" y="4687060"/>
              <a:ext cx="25493" cy="31866"/>
            </a:xfrm>
            <a:custGeom>
              <a:avLst/>
              <a:gdLst>
                <a:gd name="T0" fmla="*/ 0 w 5"/>
                <a:gd name="T1" fmla="*/ 1 h 6"/>
                <a:gd name="T2" fmla="*/ 4 w 5"/>
                <a:gd name="T3" fmla="*/ 5 h 6"/>
                <a:gd name="T4" fmla="*/ 5 w 5"/>
                <a:gd name="T5" fmla="*/ 5 h 6"/>
                <a:gd name="T6" fmla="*/ 0 w 5"/>
                <a:gd name="T7" fmla="*/ 0 h 6"/>
                <a:gd name="T8" fmla="*/ 0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cubicBezTo>
                    <a:pt x="1" y="3"/>
                    <a:pt x="3" y="4"/>
                    <a:pt x="4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90"/>
            <p:cNvSpPr/>
            <p:nvPr/>
          </p:nvSpPr>
          <p:spPr bwMode="auto">
            <a:xfrm>
              <a:off x="2320072" y="5035465"/>
              <a:ext cx="25493" cy="25493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1" y="2"/>
                    <a:pt x="3" y="4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91"/>
            <p:cNvSpPr/>
            <p:nvPr/>
          </p:nvSpPr>
          <p:spPr bwMode="auto">
            <a:xfrm>
              <a:off x="2169238" y="5156557"/>
              <a:ext cx="29742" cy="33991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1 w 6"/>
                <a:gd name="T7" fmla="*/ 0 h 7"/>
                <a:gd name="T8" fmla="*/ 0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1" y="3"/>
                    <a:pt x="4" y="5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4" y="5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92"/>
            <p:cNvSpPr/>
            <p:nvPr/>
          </p:nvSpPr>
          <p:spPr bwMode="auto">
            <a:xfrm>
              <a:off x="1797465" y="4748669"/>
              <a:ext cx="216691" cy="592713"/>
            </a:xfrm>
            <a:custGeom>
              <a:avLst/>
              <a:gdLst>
                <a:gd name="T0" fmla="*/ 0 w 43"/>
                <a:gd name="T1" fmla="*/ 0 h 118"/>
                <a:gd name="T2" fmla="*/ 2 w 43"/>
                <a:gd name="T3" fmla="*/ 28 h 118"/>
                <a:gd name="T4" fmla="*/ 5 w 43"/>
                <a:gd name="T5" fmla="*/ 42 h 118"/>
                <a:gd name="T6" fmla="*/ 7 w 43"/>
                <a:gd name="T7" fmla="*/ 56 h 118"/>
                <a:gd name="T8" fmla="*/ 13 w 43"/>
                <a:gd name="T9" fmla="*/ 81 h 118"/>
                <a:gd name="T10" fmla="*/ 18 w 43"/>
                <a:gd name="T11" fmla="*/ 91 h 118"/>
                <a:gd name="T12" fmla="*/ 23 w 43"/>
                <a:gd name="T13" fmla="*/ 99 h 118"/>
                <a:gd name="T14" fmla="*/ 33 w 43"/>
                <a:gd name="T15" fmla="*/ 112 h 118"/>
                <a:gd name="T16" fmla="*/ 39 w 43"/>
                <a:gd name="T17" fmla="*/ 116 h 118"/>
                <a:gd name="T18" fmla="*/ 41 w 43"/>
                <a:gd name="T19" fmla="*/ 117 h 118"/>
                <a:gd name="T20" fmla="*/ 42 w 43"/>
                <a:gd name="T21" fmla="*/ 118 h 118"/>
                <a:gd name="T22" fmla="*/ 42 w 43"/>
                <a:gd name="T23" fmla="*/ 117 h 118"/>
                <a:gd name="T24" fmla="*/ 42 w 43"/>
                <a:gd name="T25" fmla="*/ 117 h 118"/>
                <a:gd name="T26" fmla="*/ 42 w 43"/>
                <a:gd name="T27" fmla="*/ 116 h 118"/>
                <a:gd name="T28" fmla="*/ 27 w 43"/>
                <a:gd name="T29" fmla="*/ 104 h 118"/>
                <a:gd name="T30" fmla="*/ 16 w 43"/>
                <a:gd name="T31" fmla="*/ 87 h 118"/>
                <a:gd name="T32" fmla="*/ 9 w 43"/>
                <a:gd name="T33" fmla="*/ 64 h 118"/>
                <a:gd name="T34" fmla="*/ 7 w 43"/>
                <a:gd name="T35" fmla="*/ 49 h 118"/>
                <a:gd name="T36" fmla="*/ 4 w 43"/>
                <a:gd name="T37" fmla="*/ 35 h 118"/>
                <a:gd name="T38" fmla="*/ 1 w 43"/>
                <a:gd name="T39" fmla="*/ 0 h 118"/>
                <a:gd name="T40" fmla="*/ 0 w 43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18">
                  <a:moveTo>
                    <a:pt x="0" y="0"/>
                  </a:moveTo>
                  <a:cubicBezTo>
                    <a:pt x="1" y="9"/>
                    <a:pt x="1" y="19"/>
                    <a:pt x="2" y="28"/>
                  </a:cubicBezTo>
                  <a:cubicBezTo>
                    <a:pt x="3" y="33"/>
                    <a:pt x="4" y="37"/>
                    <a:pt x="5" y="42"/>
                  </a:cubicBezTo>
                  <a:cubicBezTo>
                    <a:pt x="6" y="46"/>
                    <a:pt x="6" y="51"/>
                    <a:pt x="7" y="56"/>
                  </a:cubicBezTo>
                  <a:cubicBezTo>
                    <a:pt x="9" y="64"/>
                    <a:pt x="11" y="73"/>
                    <a:pt x="13" y="81"/>
                  </a:cubicBezTo>
                  <a:cubicBezTo>
                    <a:pt x="14" y="85"/>
                    <a:pt x="16" y="88"/>
                    <a:pt x="18" y="91"/>
                  </a:cubicBezTo>
                  <a:cubicBezTo>
                    <a:pt x="19" y="94"/>
                    <a:pt x="21" y="97"/>
                    <a:pt x="23" y="99"/>
                  </a:cubicBezTo>
                  <a:cubicBezTo>
                    <a:pt x="26" y="103"/>
                    <a:pt x="29" y="108"/>
                    <a:pt x="33" y="112"/>
                  </a:cubicBezTo>
                  <a:cubicBezTo>
                    <a:pt x="34" y="113"/>
                    <a:pt x="36" y="115"/>
                    <a:pt x="39" y="116"/>
                  </a:cubicBezTo>
                  <a:cubicBezTo>
                    <a:pt x="39" y="116"/>
                    <a:pt x="41" y="117"/>
                    <a:pt x="41" y="117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3" y="118"/>
                    <a:pt x="43" y="117"/>
                    <a:pt x="42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7"/>
                    <a:pt x="42" y="116"/>
                    <a:pt x="42" y="116"/>
                  </a:cubicBezTo>
                  <a:cubicBezTo>
                    <a:pt x="35" y="115"/>
                    <a:pt x="31" y="109"/>
                    <a:pt x="27" y="104"/>
                  </a:cubicBezTo>
                  <a:cubicBezTo>
                    <a:pt x="23" y="98"/>
                    <a:pt x="19" y="93"/>
                    <a:pt x="16" y="87"/>
                  </a:cubicBezTo>
                  <a:cubicBezTo>
                    <a:pt x="13" y="80"/>
                    <a:pt x="11" y="72"/>
                    <a:pt x="9" y="64"/>
                  </a:cubicBezTo>
                  <a:cubicBezTo>
                    <a:pt x="8" y="59"/>
                    <a:pt x="8" y="54"/>
                    <a:pt x="7" y="49"/>
                  </a:cubicBezTo>
                  <a:cubicBezTo>
                    <a:pt x="6" y="45"/>
                    <a:pt x="5" y="40"/>
                    <a:pt x="4" y="35"/>
                  </a:cubicBezTo>
                  <a:cubicBezTo>
                    <a:pt x="2" y="24"/>
                    <a:pt x="1" y="1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93"/>
            <p:cNvSpPr/>
            <p:nvPr/>
          </p:nvSpPr>
          <p:spPr bwMode="auto">
            <a:xfrm>
              <a:off x="1978040" y="3988126"/>
              <a:ext cx="518359" cy="800907"/>
            </a:xfrm>
            <a:custGeom>
              <a:avLst/>
              <a:gdLst>
                <a:gd name="T0" fmla="*/ 1 w 103"/>
                <a:gd name="T1" fmla="*/ 32 h 159"/>
                <a:gd name="T2" fmla="*/ 17 w 103"/>
                <a:gd name="T3" fmla="*/ 15 h 159"/>
                <a:gd name="T4" fmla="*/ 39 w 103"/>
                <a:gd name="T5" fmla="*/ 5 h 159"/>
                <a:gd name="T6" fmla="*/ 63 w 103"/>
                <a:gd name="T7" fmla="*/ 1 h 159"/>
                <a:gd name="T8" fmla="*/ 84 w 103"/>
                <a:gd name="T9" fmla="*/ 11 h 159"/>
                <a:gd name="T10" fmla="*/ 100 w 103"/>
                <a:gd name="T11" fmla="*/ 53 h 159"/>
                <a:gd name="T12" fmla="*/ 102 w 103"/>
                <a:gd name="T13" fmla="*/ 83 h 159"/>
                <a:gd name="T14" fmla="*/ 101 w 103"/>
                <a:gd name="T15" fmla="*/ 112 h 159"/>
                <a:gd name="T16" fmla="*/ 92 w 103"/>
                <a:gd name="T17" fmla="*/ 158 h 159"/>
                <a:gd name="T18" fmla="*/ 93 w 103"/>
                <a:gd name="T19" fmla="*/ 159 h 159"/>
                <a:gd name="T20" fmla="*/ 102 w 103"/>
                <a:gd name="T21" fmla="*/ 103 h 159"/>
                <a:gd name="T22" fmla="*/ 102 w 103"/>
                <a:gd name="T23" fmla="*/ 73 h 159"/>
                <a:gd name="T24" fmla="*/ 102 w 103"/>
                <a:gd name="T25" fmla="*/ 59 h 159"/>
                <a:gd name="T26" fmla="*/ 100 w 103"/>
                <a:gd name="T27" fmla="*/ 45 h 159"/>
                <a:gd name="T28" fmla="*/ 82 w 103"/>
                <a:gd name="T29" fmla="*/ 8 h 159"/>
                <a:gd name="T30" fmla="*/ 61 w 103"/>
                <a:gd name="T31" fmla="*/ 0 h 159"/>
                <a:gd name="T32" fmla="*/ 38 w 103"/>
                <a:gd name="T33" fmla="*/ 5 h 159"/>
                <a:gd name="T34" fmla="*/ 16 w 103"/>
                <a:gd name="T35" fmla="*/ 15 h 159"/>
                <a:gd name="T36" fmla="*/ 0 w 103"/>
                <a:gd name="T37" fmla="*/ 31 h 159"/>
                <a:gd name="T38" fmla="*/ 1 w 103"/>
                <a:gd name="T39" fmla="*/ 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59">
                  <a:moveTo>
                    <a:pt x="1" y="32"/>
                  </a:moveTo>
                  <a:cubicBezTo>
                    <a:pt x="5" y="25"/>
                    <a:pt x="11" y="20"/>
                    <a:pt x="17" y="15"/>
                  </a:cubicBezTo>
                  <a:cubicBezTo>
                    <a:pt x="24" y="11"/>
                    <a:pt x="31" y="8"/>
                    <a:pt x="39" y="5"/>
                  </a:cubicBezTo>
                  <a:cubicBezTo>
                    <a:pt x="47" y="2"/>
                    <a:pt x="55" y="0"/>
                    <a:pt x="63" y="1"/>
                  </a:cubicBezTo>
                  <a:cubicBezTo>
                    <a:pt x="71" y="2"/>
                    <a:pt x="79" y="6"/>
                    <a:pt x="84" y="11"/>
                  </a:cubicBezTo>
                  <a:cubicBezTo>
                    <a:pt x="95" y="22"/>
                    <a:pt x="99" y="39"/>
                    <a:pt x="100" y="53"/>
                  </a:cubicBezTo>
                  <a:cubicBezTo>
                    <a:pt x="101" y="63"/>
                    <a:pt x="102" y="73"/>
                    <a:pt x="102" y="83"/>
                  </a:cubicBezTo>
                  <a:cubicBezTo>
                    <a:pt x="102" y="92"/>
                    <a:pt x="102" y="102"/>
                    <a:pt x="101" y="112"/>
                  </a:cubicBezTo>
                  <a:cubicBezTo>
                    <a:pt x="100" y="128"/>
                    <a:pt x="96" y="143"/>
                    <a:pt x="92" y="158"/>
                  </a:cubicBezTo>
                  <a:cubicBezTo>
                    <a:pt x="92" y="159"/>
                    <a:pt x="93" y="159"/>
                    <a:pt x="93" y="159"/>
                  </a:cubicBezTo>
                  <a:cubicBezTo>
                    <a:pt x="98" y="140"/>
                    <a:pt x="102" y="122"/>
                    <a:pt x="102" y="103"/>
                  </a:cubicBezTo>
                  <a:cubicBezTo>
                    <a:pt x="103" y="93"/>
                    <a:pt x="103" y="83"/>
                    <a:pt x="102" y="73"/>
                  </a:cubicBezTo>
                  <a:cubicBezTo>
                    <a:pt x="102" y="68"/>
                    <a:pt x="102" y="63"/>
                    <a:pt x="102" y="59"/>
                  </a:cubicBezTo>
                  <a:cubicBezTo>
                    <a:pt x="101" y="54"/>
                    <a:pt x="101" y="49"/>
                    <a:pt x="100" y="45"/>
                  </a:cubicBezTo>
                  <a:cubicBezTo>
                    <a:pt x="97" y="31"/>
                    <a:pt x="93" y="17"/>
                    <a:pt x="82" y="8"/>
                  </a:cubicBezTo>
                  <a:cubicBezTo>
                    <a:pt x="76" y="3"/>
                    <a:pt x="69" y="1"/>
                    <a:pt x="61" y="0"/>
                  </a:cubicBezTo>
                  <a:cubicBezTo>
                    <a:pt x="53" y="0"/>
                    <a:pt x="45" y="2"/>
                    <a:pt x="38" y="5"/>
                  </a:cubicBezTo>
                  <a:cubicBezTo>
                    <a:pt x="30" y="7"/>
                    <a:pt x="23" y="11"/>
                    <a:pt x="16" y="15"/>
                  </a:cubicBezTo>
                  <a:cubicBezTo>
                    <a:pt x="10" y="20"/>
                    <a:pt x="5" y="25"/>
                    <a:pt x="0" y="31"/>
                  </a:cubicBezTo>
                  <a:cubicBezTo>
                    <a:pt x="0" y="32"/>
                    <a:pt x="0" y="32"/>
                    <a:pt x="1" y="3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94"/>
            <p:cNvSpPr/>
            <p:nvPr/>
          </p:nvSpPr>
          <p:spPr bwMode="auto">
            <a:xfrm>
              <a:off x="2128874" y="4582964"/>
              <a:ext cx="363276" cy="713805"/>
            </a:xfrm>
            <a:custGeom>
              <a:avLst/>
              <a:gdLst>
                <a:gd name="T0" fmla="*/ 0 w 72"/>
                <a:gd name="T1" fmla="*/ 142 h 142"/>
                <a:gd name="T2" fmla="*/ 37 w 72"/>
                <a:gd name="T3" fmla="*/ 119 h 142"/>
                <a:gd name="T4" fmla="*/ 61 w 72"/>
                <a:gd name="T5" fmla="*/ 80 h 142"/>
                <a:gd name="T6" fmla="*/ 69 w 72"/>
                <a:gd name="T7" fmla="*/ 42 h 142"/>
                <a:gd name="T8" fmla="*/ 70 w 72"/>
                <a:gd name="T9" fmla="*/ 22 h 142"/>
                <a:gd name="T10" fmla="*/ 72 w 72"/>
                <a:gd name="T11" fmla="*/ 0 h 142"/>
                <a:gd name="T12" fmla="*/ 71 w 72"/>
                <a:gd name="T13" fmla="*/ 0 h 142"/>
                <a:gd name="T14" fmla="*/ 70 w 72"/>
                <a:gd name="T15" fmla="*/ 28 h 142"/>
                <a:gd name="T16" fmla="*/ 67 w 72"/>
                <a:gd name="T17" fmla="*/ 55 h 142"/>
                <a:gd name="T18" fmla="*/ 60 w 72"/>
                <a:gd name="T19" fmla="*/ 81 h 142"/>
                <a:gd name="T20" fmla="*/ 49 w 72"/>
                <a:gd name="T21" fmla="*/ 103 h 142"/>
                <a:gd name="T22" fmla="*/ 0 w 72"/>
                <a:gd name="T23" fmla="*/ 141 h 142"/>
                <a:gd name="T24" fmla="*/ 0 w 72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2">
                  <a:moveTo>
                    <a:pt x="0" y="142"/>
                  </a:moveTo>
                  <a:cubicBezTo>
                    <a:pt x="15" y="139"/>
                    <a:pt x="27" y="130"/>
                    <a:pt x="37" y="119"/>
                  </a:cubicBezTo>
                  <a:cubicBezTo>
                    <a:pt x="47" y="108"/>
                    <a:pt x="56" y="94"/>
                    <a:pt x="61" y="80"/>
                  </a:cubicBezTo>
                  <a:cubicBezTo>
                    <a:pt x="66" y="68"/>
                    <a:pt x="68" y="55"/>
                    <a:pt x="69" y="42"/>
                  </a:cubicBezTo>
                  <a:cubicBezTo>
                    <a:pt x="70" y="35"/>
                    <a:pt x="71" y="29"/>
                    <a:pt x="70" y="22"/>
                  </a:cubicBezTo>
                  <a:cubicBezTo>
                    <a:pt x="70" y="15"/>
                    <a:pt x="70" y="8"/>
                    <a:pt x="72" y="0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69" y="10"/>
                    <a:pt x="70" y="19"/>
                    <a:pt x="70" y="28"/>
                  </a:cubicBezTo>
                  <a:cubicBezTo>
                    <a:pt x="70" y="37"/>
                    <a:pt x="69" y="46"/>
                    <a:pt x="67" y="55"/>
                  </a:cubicBezTo>
                  <a:cubicBezTo>
                    <a:pt x="66" y="64"/>
                    <a:pt x="63" y="72"/>
                    <a:pt x="60" y="81"/>
                  </a:cubicBezTo>
                  <a:cubicBezTo>
                    <a:pt x="57" y="89"/>
                    <a:pt x="53" y="96"/>
                    <a:pt x="49" y="103"/>
                  </a:cubicBezTo>
                  <a:cubicBezTo>
                    <a:pt x="37" y="121"/>
                    <a:pt x="21" y="137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95"/>
            <p:cNvSpPr/>
            <p:nvPr/>
          </p:nvSpPr>
          <p:spPr bwMode="auto">
            <a:xfrm>
              <a:off x="2260588" y="5381746"/>
              <a:ext cx="225189" cy="588464"/>
            </a:xfrm>
            <a:custGeom>
              <a:avLst/>
              <a:gdLst>
                <a:gd name="T0" fmla="*/ 14 w 45"/>
                <a:gd name="T1" fmla="*/ 1 h 117"/>
                <a:gd name="T2" fmla="*/ 0 w 45"/>
                <a:gd name="T3" fmla="*/ 55 h 117"/>
                <a:gd name="T4" fmla="*/ 41 w 45"/>
                <a:gd name="T5" fmla="*/ 117 h 117"/>
                <a:gd name="T6" fmla="*/ 45 w 45"/>
                <a:gd name="T7" fmla="*/ 59 h 117"/>
                <a:gd name="T8" fmla="*/ 15 w 45"/>
                <a:gd name="T9" fmla="*/ 0 h 117"/>
                <a:gd name="T10" fmla="*/ 14 w 45"/>
                <a:gd name="T11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7">
                  <a:moveTo>
                    <a:pt x="14" y="1"/>
                  </a:moveTo>
                  <a:cubicBezTo>
                    <a:pt x="8" y="17"/>
                    <a:pt x="2" y="36"/>
                    <a:pt x="0" y="55"/>
                  </a:cubicBezTo>
                  <a:cubicBezTo>
                    <a:pt x="14" y="76"/>
                    <a:pt x="26" y="97"/>
                    <a:pt x="41" y="117"/>
                  </a:cubicBezTo>
                  <a:cubicBezTo>
                    <a:pt x="42" y="97"/>
                    <a:pt x="43" y="78"/>
                    <a:pt x="45" y="59"/>
                  </a:cubicBezTo>
                  <a:cubicBezTo>
                    <a:pt x="34" y="40"/>
                    <a:pt x="24" y="2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96"/>
            <p:cNvSpPr/>
            <p:nvPr/>
          </p:nvSpPr>
          <p:spPr bwMode="auto">
            <a:xfrm>
              <a:off x="2341316" y="5109820"/>
              <a:ext cx="261304" cy="488617"/>
            </a:xfrm>
            <a:custGeom>
              <a:avLst/>
              <a:gdLst>
                <a:gd name="T0" fmla="*/ 28 w 52"/>
                <a:gd name="T1" fmla="*/ 8 h 97"/>
                <a:gd name="T2" fmla="*/ 0 w 52"/>
                <a:gd name="T3" fmla="*/ 51 h 97"/>
                <a:gd name="T4" fmla="*/ 31 w 52"/>
                <a:gd name="T5" fmla="*/ 97 h 97"/>
                <a:gd name="T6" fmla="*/ 52 w 52"/>
                <a:gd name="T7" fmla="*/ 2 h 97"/>
                <a:gd name="T8" fmla="*/ 28 w 52"/>
                <a:gd name="T9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7">
                  <a:moveTo>
                    <a:pt x="28" y="8"/>
                  </a:moveTo>
                  <a:cubicBezTo>
                    <a:pt x="15" y="19"/>
                    <a:pt x="7" y="36"/>
                    <a:pt x="0" y="51"/>
                  </a:cubicBezTo>
                  <a:cubicBezTo>
                    <a:pt x="9" y="67"/>
                    <a:pt x="20" y="82"/>
                    <a:pt x="31" y="97"/>
                  </a:cubicBezTo>
                  <a:cubicBezTo>
                    <a:pt x="35" y="64"/>
                    <a:pt x="41" y="32"/>
                    <a:pt x="52" y="2"/>
                  </a:cubicBezTo>
                  <a:cubicBezTo>
                    <a:pt x="45" y="0"/>
                    <a:pt x="37" y="1"/>
                    <a:pt x="28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97"/>
            <p:cNvSpPr/>
            <p:nvPr/>
          </p:nvSpPr>
          <p:spPr bwMode="auto">
            <a:xfrm>
              <a:off x="2245717" y="5689787"/>
              <a:ext cx="214567" cy="467373"/>
            </a:xfrm>
            <a:custGeom>
              <a:avLst/>
              <a:gdLst>
                <a:gd name="T0" fmla="*/ 6 w 43"/>
                <a:gd name="T1" fmla="*/ 50 h 93"/>
                <a:gd name="T2" fmla="*/ 42 w 43"/>
                <a:gd name="T3" fmla="*/ 93 h 93"/>
                <a:gd name="T4" fmla="*/ 43 w 43"/>
                <a:gd name="T5" fmla="*/ 69 h 93"/>
                <a:gd name="T6" fmla="*/ 2 w 43"/>
                <a:gd name="T7" fmla="*/ 0 h 93"/>
                <a:gd name="T8" fmla="*/ 6 w 43"/>
                <a:gd name="T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3">
                  <a:moveTo>
                    <a:pt x="6" y="50"/>
                  </a:moveTo>
                  <a:cubicBezTo>
                    <a:pt x="10" y="66"/>
                    <a:pt x="25" y="87"/>
                    <a:pt x="42" y="93"/>
                  </a:cubicBezTo>
                  <a:cubicBezTo>
                    <a:pt x="43" y="85"/>
                    <a:pt x="43" y="77"/>
                    <a:pt x="43" y="69"/>
                  </a:cubicBezTo>
                  <a:cubicBezTo>
                    <a:pt x="28" y="47"/>
                    <a:pt x="13" y="25"/>
                    <a:pt x="2" y="0"/>
                  </a:cubicBezTo>
                  <a:cubicBezTo>
                    <a:pt x="0" y="18"/>
                    <a:pt x="2" y="33"/>
                    <a:pt x="6" y="5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98"/>
            <p:cNvSpPr/>
            <p:nvPr/>
          </p:nvSpPr>
          <p:spPr bwMode="auto">
            <a:xfrm>
              <a:off x="2562256" y="5120442"/>
              <a:ext cx="174203" cy="276175"/>
            </a:xfrm>
            <a:custGeom>
              <a:avLst/>
              <a:gdLst>
                <a:gd name="T0" fmla="*/ 31 w 35"/>
                <a:gd name="T1" fmla="*/ 19 h 55"/>
                <a:gd name="T2" fmla="*/ 9 w 35"/>
                <a:gd name="T3" fmla="*/ 0 h 55"/>
                <a:gd name="T4" fmla="*/ 0 w 35"/>
                <a:gd name="T5" fmla="*/ 55 h 55"/>
                <a:gd name="T6" fmla="*/ 35 w 35"/>
                <a:gd name="T7" fmla="*/ 26 h 55"/>
                <a:gd name="T8" fmla="*/ 31 w 35"/>
                <a:gd name="T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31" y="19"/>
                  </a:moveTo>
                  <a:cubicBezTo>
                    <a:pt x="25" y="11"/>
                    <a:pt x="18" y="3"/>
                    <a:pt x="9" y="0"/>
                  </a:cubicBezTo>
                  <a:cubicBezTo>
                    <a:pt x="5" y="19"/>
                    <a:pt x="2" y="37"/>
                    <a:pt x="0" y="55"/>
                  </a:cubicBezTo>
                  <a:cubicBezTo>
                    <a:pt x="11" y="46"/>
                    <a:pt x="23" y="35"/>
                    <a:pt x="35" y="26"/>
                  </a:cubicBezTo>
                  <a:cubicBezTo>
                    <a:pt x="34" y="24"/>
                    <a:pt x="33" y="22"/>
                    <a:pt x="31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99"/>
            <p:cNvSpPr/>
            <p:nvPr/>
          </p:nvSpPr>
          <p:spPr bwMode="auto">
            <a:xfrm>
              <a:off x="2536763" y="5558073"/>
              <a:ext cx="254931" cy="543852"/>
            </a:xfrm>
            <a:custGeom>
              <a:avLst/>
              <a:gdLst>
                <a:gd name="T0" fmla="*/ 0 w 51"/>
                <a:gd name="T1" fmla="*/ 63 h 108"/>
                <a:gd name="T2" fmla="*/ 4 w 51"/>
                <a:gd name="T3" fmla="*/ 108 h 108"/>
                <a:gd name="T4" fmla="*/ 41 w 51"/>
                <a:gd name="T5" fmla="*/ 45 h 108"/>
                <a:gd name="T6" fmla="*/ 51 w 51"/>
                <a:gd name="T7" fmla="*/ 0 h 108"/>
                <a:gd name="T8" fmla="*/ 0 w 51"/>
                <a:gd name="T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8">
                  <a:moveTo>
                    <a:pt x="0" y="63"/>
                  </a:moveTo>
                  <a:cubicBezTo>
                    <a:pt x="0" y="78"/>
                    <a:pt x="2" y="93"/>
                    <a:pt x="4" y="108"/>
                  </a:cubicBezTo>
                  <a:cubicBezTo>
                    <a:pt x="22" y="93"/>
                    <a:pt x="33" y="67"/>
                    <a:pt x="41" y="45"/>
                  </a:cubicBezTo>
                  <a:cubicBezTo>
                    <a:pt x="46" y="31"/>
                    <a:pt x="50" y="16"/>
                    <a:pt x="51" y="0"/>
                  </a:cubicBezTo>
                  <a:cubicBezTo>
                    <a:pt x="33" y="20"/>
                    <a:pt x="16" y="41"/>
                    <a:pt x="0" y="6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00"/>
            <p:cNvSpPr/>
            <p:nvPr/>
          </p:nvSpPr>
          <p:spPr bwMode="auto">
            <a:xfrm>
              <a:off x="2530390" y="5256405"/>
              <a:ext cx="267677" cy="543852"/>
            </a:xfrm>
            <a:custGeom>
              <a:avLst/>
              <a:gdLst>
                <a:gd name="T0" fmla="*/ 45 w 53"/>
                <a:gd name="T1" fmla="*/ 7 h 108"/>
                <a:gd name="T2" fmla="*/ 41 w 53"/>
                <a:gd name="T3" fmla="*/ 0 h 108"/>
                <a:gd name="T4" fmla="*/ 4 w 53"/>
                <a:gd name="T5" fmla="*/ 44 h 108"/>
                <a:gd name="T6" fmla="*/ 1 w 53"/>
                <a:gd name="T7" fmla="*/ 108 h 108"/>
                <a:gd name="T8" fmla="*/ 52 w 53"/>
                <a:gd name="T9" fmla="*/ 59 h 108"/>
                <a:gd name="T10" fmla="*/ 45 w 53"/>
                <a:gd name="T1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08">
                  <a:moveTo>
                    <a:pt x="45" y="7"/>
                  </a:moveTo>
                  <a:cubicBezTo>
                    <a:pt x="44" y="5"/>
                    <a:pt x="43" y="2"/>
                    <a:pt x="41" y="0"/>
                  </a:cubicBezTo>
                  <a:cubicBezTo>
                    <a:pt x="28" y="13"/>
                    <a:pt x="17" y="30"/>
                    <a:pt x="4" y="44"/>
                  </a:cubicBezTo>
                  <a:cubicBezTo>
                    <a:pt x="1" y="65"/>
                    <a:pt x="0" y="87"/>
                    <a:pt x="1" y="108"/>
                  </a:cubicBezTo>
                  <a:cubicBezTo>
                    <a:pt x="18" y="92"/>
                    <a:pt x="35" y="76"/>
                    <a:pt x="52" y="59"/>
                  </a:cubicBezTo>
                  <a:cubicBezTo>
                    <a:pt x="53" y="42"/>
                    <a:pt x="51" y="24"/>
                    <a:pt x="45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101"/>
            <p:cNvSpPr/>
            <p:nvPr/>
          </p:nvSpPr>
          <p:spPr bwMode="auto">
            <a:xfrm>
              <a:off x="2445413" y="6127418"/>
              <a:ext cx="25493" cy="382396"/>
            </a:xfrm>
            <a:custGeom>
              <a:avLst/>
              <a:gdLst>
                <a:gd name="T0" fmla="*/ 0 w 5"/>
                <a:gd name="T1" fmla="*/ 2 h 76"/>
                <a:gd name="T2" fmla="*/ 0 w 5"/>
                <a:gd name="T3" fmla="*/ 20 h 76"/>
                <a:gd name="T4" fmla="*/ 1 w 5"/>
                <a:gd name="T5" fmla="*/ 42 h 76"/>
                <a:gd name="T6" fmla="*/ 2 w 5"/>
                <a:gd name="T7" fmla="*/ 63 h 76"/>
                <a:gd name="T8" fmla="*/ 3 w 5"/>
                <a:gd name="T9" fmla="*/ 75 h 76"/>
                <a:gd name="T10" fmla="*/ 4 w 5"/>
                <a:gd name="T11" fmla="*/ 74 h 76"/>
                <a:gd name="T12" fmla="*/ 4 w 5"/>
                <a:gd name="T13" fmla="*/ 69 h 76"/>
                <a:gd name="T14" fmla="*/ 3 w 5"/>
                <a:gd name="T15" fmla="*/ 59 h 76"/>
                <a:gd name="T16" fmla="*/ 2 w 5"/>
                <a:gd name="T17" fmla="*/ 38 h 76"/>
                <a:gd name="T18" fmla="*/ 2 w 5"/>
                <a:gd name="T19" fmla="*/ 18 h 76"/>
                <a:gd name="T20" fmla="*/ 1 w 5"/>
                <a:gd name="T21" fmla="*/ 1 h 76"/>
                <a:gd name="T22" fmla="*/ 0 w 5"/>
                <a:gd name="T2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6">
                  <a:moveTo>
                    <a:pt x="0" y="2"/>
                  </a:moveTo>
                  <a:cubicBezTo>
                    <a:pt x="2" y="7"/>
                    <a:pt x="1" y="14"/>
                    <a:pt x="0" y="20"/>
                  </a:cubicBezTo>
                  <a:cubicBezTo>
                    <a:pt x="0" y="28"/>
                    <a:pt x="0" y="35"/>
                    <a:pt x="1" y="42"/>
                  </a:cubicBezTo>
                  <a:cubicBezTo>
                    <a:pt x="1" y="49"/>
                    <a:pt x="1" y="56"/>
                    <a:pt x="2" y="63"/>
                  </a:cubicBezTo>
                  <a:cubicBezTo>
                    <a:pt x="2" y="66"/>
                    <a:pt x="1" y="72"/>
                    <a:pt x="3" y="75"/>
                  </a:cubicBezTo>
                  <a:cubicBezTo>
                    <a:pt x="4" y="76"/>
                    <a:pt x="5" y="75"/>
                    <a:pt x="4" y="74"/>
                  </a:cubicBezTo>
                  <a:cubicBezTo>
                    <a:pt x="4" y="73"/>
                    <a:pt x="4" y="71"/>
                    <a:pt x="4" y="69"/>
                  </a:cubicBezTo>
                  <a:cubicBezTo>
                    <a:pt x="3" y="66"/>
                    <a:pt x="3" y="62"/>
                    <a:pt x="3" y="59"/>
                  </a:cubicBezTo>
                  <a:cubicBezTo>
                    <a:pt x="3" y="52"/>
                    <a:pt x="2" y="45"/>
                    <a:pt x="2" y="38"/>
                  </a:cubicBezTo>
                  <a:cubicBezTo>
                    <a:pt x="2" y="31"/>
                    <a:pt x="2" y="25"/>
                    <a:pt x="2" y="18"/>
                  </a:cubicBezTo>
                  <a:cubicBezTo>
                    <a:pt x="2" y="12"/>
                    <a:pt x="3" y="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102"/>
            <p:cNvSpPr/>
            <p:nvPr/>
          </p:nvSpPr>
          <p:spPr bwMode="auto">
            <a:xfrm>
              <a:off x="2551634" y="6076431"/>
              <a:ext cx="55235" cy="433382"/>
            </a:xfrm>
            <a:custGeom>
              <a:avLst/>
              <a:gdLst>
                <a:gd name="T0" fmla="*/ 0 w 11"/>
                <a:gd name="T1" fmla="*/ 0 h 86"/>
                <a:gd name="T2" fmla="*/ 1 w 11"/>
                <a:gd name="T3" fmla="*/ 10 h 86"/>
                <a:gd name="T4" fmla="*/ 1 w 11"/>
                <a:gd name="T5" fmla="*/ 19 h 86"/>
                <a:gd name="T6" fmla="*/ 4 w 11"/>
                <a:gd name="T7" fmla="*/ 45 h 86"/>
                <a:gd name="T8" fmla="*/ 7 w 11"/>
                <a:gd name="T9" fmla="*/ 70 h 86"/>
                <a:gd name="T10" fmla="*/ 8 w 11"/>
                <a:gd name="T11" fmla="*/ 79 h 86"/>
                <a:gd name="T12" fmla="*/ 10 w 11"/>
                <a:gd name="T13" fmla="*/ 85 h 86"/>
                <a:gd name="T14" fmla="*/ 11 w 11"/>
                <a:gd name="T15" fmla="*/ 85 h 86"/>
                <a:gd name="T16" fmla="*/ 11 w 11"/>
                <a:gd name="T17" fmla="*/ 84 h 86"/>
                <a:gd name="T18" fmla="*/ 10 w 11"/>
                <a:gd name="T19" fmla="*/ 84 h 86"/>
                <a:gd name="T20" fmla="*/ 10 w 11"/>
                <a:gd name="T21" fmla="*/ 85 h 86"/>
                <a:gd name="T22" fmla="*/ 11 w 11"/>
                <a:gd name="T23" fmla="*/ 84 h 86"/>
                <a:gd name="T24" fmla="*/ 9 w 11"/>
                <a:gd name="T25" fmla="*/ 77 h 86"/>
                <a:gd name="T26" fmla="*/ 8 w 11"/>
                <a:gd name="T27" fmla="*/ 69 h 86"/>
                <a:gd name="T28" fmla="*/ 6 w 11"/>
                <a:gd name="T29" fmla="*/ 43 h 86"/>
                <a:gd name="T30" fmla="*/ 3 w 11"/>
                <a:gd name="T31" fmla="*/ 22 h 86"/>
                <a:gd name="T32" fmla="*/ 1 w 11"/>
                <a:gd name="T33" fmla="*/ 0 h 86"/>
                <a:gd name="T34" fmla="*/ 0 w 11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6"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1" y="13"/>
                    <a:pt x="1" y="16"/>
                    <a:pt x="1" y="19"/>
                  </a:cubicBezTo>
                  <a:cubicBezTo>
                    <a:pt x="3" y="28"/>
                    <a:pt x="4" y="36"/>
                    <a:pt x="4" y="45"/>
                  </a:cubicBezTo>
                  <a:cubicBezTo>
                    <a:pt x="5" y="53"/>
                    <a:pt x="6" y="62"/>
                    <a:pt x="7" y="70"/>
                  </a:cubicBezTo>
                  <a:cubicBezTo>
                    <a:pt x="7" y="73"/>
                    <a:pt x="8" y="76"/>
                    <a:pt x="8" y="79"/>
                  </a:cubicBezTo>
                  <a:cubicBezTo>
                    <a:pt x="8" y="81"/>
                    <a:pt x="9" y="83"/>
                    <a:pt x="10" y="85"/>
                  </a:cubicBezTo>
                  <a:cubicBezTo>
                    <a:pt x="10" y="86"/>
                    <a:pt x="11" y="85"/>
                    <a:pt x="11" y="85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3"/>
                    <a:pt x="10" y="83"/>
                    <a:pt x="10" y="84"/>
                  </a:cubicBezTo>
                  <a:cubicBezTo>
                    <a:pt x="10" y="84"/>
                    <a:pt x="10" y="84"/>
                    <a:pt x="10" y="85"/>
                  </a:cubicBezTo>
                  <a:cubicBezTo>
                    <a:pt x="10" y="85"/>
                    <a:pt x="11" y="84"/>
                    <a:pt x="11" y="84"/>
                  </a:cubicBezTo>
                  <a:cubicBezTo>
                    <a:pt x="10" y="82"/>
                    <a:pt x="10" y="80"/>
                    <a:pt x="9" y="77"/>
                  </a:cubicBezTo>
                  <a:cubicBezTo>
                    <a:pt x="9" y="74"/>
                    <a:pt x="9" y="72"/>
                    <a:pt x="8" y="69"/>
                  </a:cubicBezTo>
                  <a:cubicBezTo>
                    <a:pt x="7" y="60"/>
                    <a:pt x="7" y="52"/>
                    <a:pt x="6" y="43"/>
                  </a:cubicBezTo>
                  <a:cubicBezTo>
                    <a:pt x="5" y="36"/>
                    <a:pt x="5" y="29"/>
                    <a:pt x="3" y="22"/>
                  </a:cubicBezTo>
                  <a:cubicBezTo>
                    <a:pt x="2" y="15"/>
                    <a:pt x="1" y="8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03"/>
            <p:cNvSpPr/>
            <p:nvPr/>
          </p:nvSpPr>
          <p:spPr bwMode="auto">
            <a:xfrm>
              <a:off x="2451786" y="6488569"/>
              <a:ext cx="150834" cy="21244"/>
            </a:xfrm>
            <a:custGeom>
              <a:avLst/>
              <a:gdLst>
                <a:gd name="T0" fmla="*/ 2 w 30"/>
                <a:gd name="T1" fmla="*/ 3 h 4"/>
                <a:gd name="T2" fmla="*/ 1 w 30"/>
                <a:gd name="T3" fmla="*/ 2 h 4"/>
                <a:gd name="T4" fmla="*/ 1 w 30"/>
                <a:gd name="T5" fmla="*/ 3 h 4"/>
                <a:gd name="T6" fmla="*/ 2 w 30"/>
                <a:gd name="T7" fmla="*/ 3 h 4"/>
                <a:gd name="T8" fmla="*/ 3 w 30"/>
                <a:gd name="T9" fmla="*/ 3 h 4"/>
                <a:gd name="T10" fmla="*/ 3 w 30"/>
                <a:gd name="T11" fmla="*/ 2 h 4"/>
                <a:gd name="T12" fmla="*/ 2 w 30"/>
                <a:gd name="T13" fmla="*/ 3 h 4"/>
                <a:gd name="T14" fmla="*/ 16 w 30"/>
                <a:gd name="T15" fmla="*/ 3 h 4"/>
                <a:gd name="T16" fmla="*/ 28 w 30"/>
                <a:gd name="T17" fmla="*/ 2 h 4"/>
                <a:gd name="T18" fmla="*/ 30 w 30"/>
                <a:gd name="T19" fmla="*/ 2 h 4"/>
                <a:gd name="T20" fmla="*/ 20 w 30"/>
                <a:gd name="T21" fmla="*/ 1 h 4"/>
                <a:gd name="T22" fmla="*/ 13 w 30"/>
                <a:gd name="T23" fmla="*/ 1 h 4"/>
                <a:gd name="T24" fmla="*/ 2 w 30"/>
                <a:gd name="T25" fmla="*/ 1 h 4"/>
                <a:gd name="T26" fmla="*/ 1 w 30"/>
                <a:gd name="T27" fmla="*/ 2 h 4"/>
                <a:gd name="T28" fmla="*/ 1 w 30"/>
                <a:gd name="T29" fmla="*/ 3 h 4"/>
                <a:gd name="T30" fmla="*/ 2 w 30"/>
                <a:gd name="T31" fmla="*/ 2 h 4"/>
                <a:gd name="T32" fmla="*/ 1 w 30"/>
                <a:gd name="T33" fmla="*/ 2 h 4"/>
                <a:gd name="T34" fmla="*/ 1 w 30"/>
                <a:gd name="T35" fmla="*/ 3 h 4"/>
                <a:gd name="T36" fmla="*/ 1 w 30"/>
                <a:gd name="T37" fmla="*/ 4 h 4"/>
                <a:gd name="T38" fmla="*/ 2 w 30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4">
                  <a:moveTo>
                    <a:pt x="2" y="3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7" y="2"/>
                    <a:pt x="11" y="3"/>
                    <a:pt x="16" y="3"/>
                  </a:cubicBezTo>
                  <a:cubicBezTo>
                    <a:pt x="18" y="3"/>
                    <a:pt x="28" y="1"/>
                    <a:pt x="28" y="2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29" y="0"/>
                    <a:pt x="22" y="1"/>
                    <a:pt x="20" y="1"/>
                  </a:cubicBezTo>
                  <a:cubicBezTo>
                    <a:pt x="18" y="1"/>
                    <a:pt x="15" y="1"/>
                    <a:pt x="13" y="1"/>
                  </a:cubicBezTo>
                  <a:cubicBezTo>
                    <a:pt x="9" y="2"/>
                    <a:pt x="6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4"/>
            <p:cNvSpPr/>
            <p:nvPr/>
          </p:nvSpPr>
          <p:spPr bwMode="auto">
            <a:xfrm>
              <a:off x="2451786" y="6301620"/>
              <a:ext cx="48862" cy="1062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10 w 10"/>
                <a:gd name="T5" fmla="*/ 0 h 2"/>
                <a:gd name="T6" fmla="*/ 0 w 10"/>
                <a:gd name="T7" fmla="*/ 2 h 2"/>
                <a:gd name="T8" fmla="*/ 0 w 1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7" y="1"/>
                    <a:pt x="4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05"/>
            <p:cNvSpPr/>
            <p:nvPr/>
          </p:nvSpPr>
          <p:spPr bwMode="auto">
            <a:xfrm>
              <a:off x="2451786" y="6286749"/>
              <a:ext cx="23369" cy="10622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1 h 2"/>
                <a:gd name="T6" fmla="*/ 4 w 5"/>
                <a:gd name="T7" fmla="*/ 1 h 2"/>
                <a:gd name="T8" fmla="*/ 4 w 5"/>
                <a:gd name="T9" fmla="*/ 1 h 2"/>
                <a:gd name="T10" fmla="*/ 1 w 5"/>
                <a:gd name="T11" fmla="*/ 1 h 2"/>
                <a:gd name="T12" fmla="*/ 0 w 5"/>
                <a:gd name="T13" fmla="*/ 1 h 2"/>
                <a:gd name="T14" fmla="*/ 1 w 5"/>
                <a:gd name="T15" fmla="*/ 1 h 2"/>
                <a:gd name="T16" fmla="*/ 1 w 5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06"/>
            <p:cNvSpPr/>
            <p:nvPr/>
          </p:nvSpPr>
          <p:spPr bwMode="auto">
            <a:xfrm>
              <a:off x="2526141" y="6142288"/>
              <a:ext cx="36115" cy="8498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6 w 7"/>
                <a:gd name="T7" fmla="*/ 1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07"/>
            <p:cNvSpPr/>
            <p:nvPr/>
          </p:nvSpPr>
          <p:spPr bwMode="auto">
            <a:xfrm>
              <a:off x="2500648" y="6161408"/>
              <a:ext cx="55235" cy="10622"/>
            </a:xfrm>
            <a:custGeom>
              <a:avLst/>
              <a:gdLst>
                <a:gd name="T0" fmla="*/ 0 w 11"/>
                <a:gd name="T1" fmla="*/ 2 h 2"/>
                <a:gd name="T2" fmla="*/ 11 w 11"/>
                <a:gd name="T3" fmla="*/ 1 h 2"/>
                <a:gd name="T4" fmla="*/ 11 w 11"/>
                <a:gd name="T5" fmla="*/ 0 h 2"/>
                <a:gd name="T6" fmla="*/ 0 w 11"/>
                <a:gd name="T7" fmla="*/ 1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4" y="2"/>
                    <a:pt x="7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7" y="0"/>
                    <a:pt x="4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08"/>
            <p:cNvSpPr/>
            <p:nvPr/>
          </p:nvSpPr>
          <p:spPr bwMode="auto">
            <a:xfrm>
              <a:off x="2547385" y="6414214"/>
              <a:ext cx="33991" cy="4249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0 h 1"/>
                <a:gd name="T8" fmla="*/ 0 w 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09"/>
            <p:cNvSpPr/>
            <p:nvPr/>
          </p:nvSpPr>
          <p:spPr bwMode="auto">
            <a:xfrm>
              <a:off x="2426293" y="5980833"/>
              <a:ext cx="19120" cy="1912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4 w 4"/>
                <a:gd name="T5" fmla="*/ 0 h 4"/>
                <a:gd name="T6" fmla="*/ 1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10"/>
            <p:cNvSpPr/>
            <p:nvPr/>
          </p:nvSpPr>
          <p:spPr bwMode="auto">
            <a:xfrm>
              <a:off x="2536763" y="5819377"/>
              <a:ext cx="25493" cy="25493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11"/>
            <p:cNvSpPr/>
            <p:nvPr/>
          </p:nvSpPr>
          <p:spPr bwMode="auto">
            <a:xfrm>
              <a:off x="2470906" y="5738649"/>
              <a:ext cx="25493" cy="10622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2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12"/>
            <p:cNvSpPr/>
            <p:nvPr/>
          </p:nvSpPr>
          <p:spPr bwMode="auto">
            <a:xfrm>
              <a:off x="2460284" y="5764142"/>
              <a:ext cx="46737" cy="4249"/>
            </a:xfrm>
            <a:custGeom>
              <a:avLst/>
              <a:gdLst>
                <a:gd name="T0" fmla="*/ 0 w 9"/>
                <a:gd name="T1" fmla="*/ 0 h 1"/>
                <a:gd name="T2" fmla="*/ 3 w 9"/>
                <a:gd name="T3" fmla="*/ 1 h 1"/>
                <a:gd name="T4" fmla="*/ 8 w 9"/>
                <a:gd name="T5" fmla="*/ 1 h 1"/>
                <a:gd name="T6" fmla="*/ 8 w 9"/>
                <a:gd name="T7" fmla="*/ 1 h 1"/>
                <a:gd name="T8" fmla="*/ 5 w 9"/>
                <a:gd name="T9" fmla="*/ 0 h 1"/>
                <a:gd name="T10" fmla="*/ 1 w 9"/>
                <a:gd name="T11" fmla="*/ 0 h 1"/>
                <a:gd name="T12" fmla="*/ 0 w 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13"/>
            <p:cNvSpPr/>
            <p:nvPr/>
          </p:nvSpPr>
          <p:spPr bwMode="auto">
            <a:xfrm>
              <a:off x="2521892" y="5579317"/>
              <a:ext cx="33991" cy="8498"/>
            </a:xfrm>
            <a:custGeom>
              <a:avLst/>
              <a:gdLst>
                <a:gd name="T0" fmla="*/ 0 w 7"/>
                <a:gd name="T1" fmla="*/ 1 h 2"/>
                <a:gd name="T2" fmla="*/ 6 w 7"/>
                <a:gd name="T3" fmla="*/ 1 h 2"/>
                <a:gd name="T4" fmla="*/ 6 w 7"/>
                <a:gd name="T5" fmla="*/ 1 h 2"/>
                <a:gd name="T6" fmla="*/ 1 w 7"/>
                <a:gd name="T7" fmla="*/ 0 h 2"/>
                <a:gd name="T8" fmla="*/ 0 w 7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1"/>
                    <a:pt x="4" y="2"/>
                    <a:pt x="6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114"/>
            <p:cNvSpPr/>
            <p:nvPr/>
          </p:nvSpPr>
          <p:spPr bwMode="auto">
            <a:xfrm>
              <a:off x="2521892" y="5388119"/>
              <a:ext cx="25493" cy="4249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5 w 5"/>
                <a:gd name="T11" fmla="*/ 1 h 1"/>
                <a:gd name="T12" fmla="*/ 4 w 5"/>
                <a:gd name="T13" fmla="*/ 0 h 1"/>
                <a:gd name="T14" fmla="*/ 2 w 5"/>
                <a:gd name="T15" fmla="*/ 1 h 1"/>
                <a:gd name="T16" fmla="*/ 0 w 5"/>
                <a:gd name="T17" fmla="*/ 0 h 1"/>
                <a:gd name="T18" fmla="*/ 0 w 5"/>
                <a:gd name="T19" fmla="*/ 0 h 1"/>
                <a:gd name="T20" fmla="*/ 0 w 5"/>
                <a:gd name="T21" fmla="*/ 1 h 1"/>
                <a:gd name="T22" fmla="*/ 1 w 5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115"/>
            <p:cNvSpPr/>
            <p:nvPr/>
          </p:nvSpPr>
          <p:spPr bwMode="auto">
            <a:xfrm>
              <a:off x="2617491" y="5381746"/>
              <a:ext cx="29742" cy="2124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6 w 6"/>
                <a:gd name="T5" fmla="*/ 3 h 4"/>
                <a:gd name="T6" fmla="*/ 0 w 6"/>
                <a:gd name="T7" fmla="*/ 0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116"/>
            <p:cNvSpPr/>
            <p:nvPr/>
          </p:nvSpPr>
          <p:spPr bwMode="auto">
            <a:xfrm>
              <a:off x="2415671" y="5558073"/>
              <a:ext cx="36115" cy="29742"/>
            </a:xfrm>
            <a:custGeom>
              <a:avLst/>
              <a:gdLst>
                <a:gd name="T0" fmla="*/ 1 w 7"/>
                <a:gd name="T1" fmla="*/ 6 h 6"/>
                <a:gd name="T2" fmla="*/ 7 w 7"/>
                <a:gd name="T3" fmla="*/ 1 h 6"/>
                <a:gd name="T4" fmla="*/ 7 w 7"/>
                <a:gd name="T5" fmla="*/ 1 h 6"/>
                <a:gd name="T6" fmla="*/ 1 w 7"/>
                <a:gd name="T7" fmla="*/ 6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3" y="5"/>
                    <a:pt x="5" y="3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5" y="3"/>
                    <a:pt x="3" y="4"/>
                    <a:pt x="1" y="6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17"/>
            <p:cNvSpPr/>
            <p:nvPr/>
          </p:nvSpPr>
          <p:spPr bwMode="auto">
            <a:xfrm>
              <a:off x="2400800" y="5532580"/>
              <a:ext cx="14871" cy="21244"/>
            </a:xfrm>
            <a:custGeom>
              <a:avLst/>
              <a:gdLst>
                <a:gd name="T0" fmla="*/ 3 w 3"/>
                <a:gd name="T1" fmla="*/ 1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1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18"/>
            <p:cNvSpPr/>
            <p:nvPr/>
          </p:nvSpPr>
          <p:spPr bwMode="auto">
            <a:xfrm>
              <a:off x="2345565" y="5870363"/>
              <a:ext cx="19120" cy="14871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19"/>
            <p:cNvSpPr/>
            <p:nvPr/>
          </p:nvSpPr>
          <p:spPr bwMode="auto">
            <a:xfrm>
              <a:off x="2224473" y="5131064"/>
              <a:ext cx="297419" cy="1019722"/>
            </a:xfrm>
            <a:custGeom>
              <a:avLst/>
              <a:gdLst>
                <a:gd name="T0" fmla="*/ 58 w 59"/>
                <a:gd name="T1" fmla="*/ 0 h 203"/>
                <a:gd name="T2" fmla="*/ 51 w 59"/>
                <a:gd name="T3" fmla="*/ 4 h 203"/>
                <a:gd name="T4" fmla="*/ 42 w 59"/>
                <a:gd name="T5" fmla="*/ 12 h 203"/>
                <a:gd name="T6" fmla="*/ 26 w 59"/>
                <a:gd name="T7" fmla="*/ 33 h 203"/>
                <a:gd name="T8" fmla="*/ 7 w 59"/>
                <a:gd name="T9" fmla="*/ 80 h 203"/>
                <a:gd name="T10" fmla="*/ 1 w 59"/>
                <a:gd name="T11" fmla="*/ 108 h 203"/>
                <a:gd name="T12" fmla="*/ 0 w 59"/>
                <a:gd name="T13" fmla="*/ 135 h 203"/>
                <a:gd name="T14" fmla="*/ 5 w 59"/>
                <a:gd name="T15" fmla="*/ 162 h 203"/>
                <a:gd name="T16" fmla="*/ 9 w 59"/>
                <a:gd name="T17" fmla="*/ 173 h 203"/>
                <a:gd name="T18" fmla="*/ 14 w 59"/>
                <a:gd name="T19" fmla="*/ 182 h 203"/>
                <a:gd name="T20" fmla="*/ 46 w 59"/>
                <a:gd name="T21" fmla="*/ 203 h 203"/>
                <a:gd name="T22" fmla="*/ 46 w 59"/>
                <a:gd name="T23" fmla="*/ 202 h 203"/>
                <a:gd name="T24" fmla="*/ 12 w 59"/>
                <a:gd name="T25" fmla="*/ 179 h 203"/>
                <a:gd name="T26" fmla="*/ 8 w 59"/>
                <a:gd name="T27" fmla="*/ 169 h 203"/>
                <a:gd name="T28" fmla="*/ 6 w 59"/>
                <a:gd name="T29" fmla="*/ 163 h 203"/>
                <a:gd name="T30" fmla="*/ 4 w 59"/>
                <a:gd name="T31" fmla="*/ 156 h 203"/>
                <a:gd name="T32" fmla="*/ 1 w 59"/>
                <a:gd name="T33" fmla="*/ 128 h 203"/>
                <a:gd name="T34" fmla="*/ 3 w 59"/>
                <a:gd name="T35" fmla="*/ 99 h 203"/>
                <a:gd name="T36" fmla="*/ 10 w 59"/>
                <a:gd name="T37" fmla="*/ 73 h 203"/>
                <a:gd name="T38" fmla="*/ 19 w 59"/>
                <a:gd name="T39" fmla="*/ 48 h 203"/>
                <a:gd name="T40" fmla="*/ 32 w 59"/>
                <a:gd name="T41" fmla="*/ 25 h 203"/>
                <a:gd name="T42" fmla="*/ 45 w 59"/>
                <a:gd name="T43" fmla="*/ 10 h 203"/>
                <a:gd name="T44" fmla="*/ 51 w 59"/>
                <a:gd name="T45" fmla="*/ 4 h 203"/>
                <a:gd name="T46" fmla="*/ 58 w 59"/>
                <a:gd name="T47" fmla="*/ 0 h 203"/>
                <a:gd name="T48" fmla="*/ 58 w 59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03">
                  <a:moveTo>
                    <a:pt x="58" y="0"/>
                  </a:moveTo>
                  <a:cubicBezTo>
                    <a:pt x="55" y="0"/>
                    <a:pt x="53" y="2"/>
                    <a:pt x="51" y="4"/>
                  </a:cubicBezTo>
                  <a:cubicBezTo>
                    <a:pt x="48" y="6"/>
                    <a:pt x="45" y="9"/>
                    <a:pt x="42" y="12"/>
                  </a:cubicBezTo>
                  <a:cubicBezTo>
                    <a:pt x="36" y="19"/>
                    <a:pt x="31" y="26"/>
                    <a:pt x="26" y="33"/>
                  </a:cubicBezTo>
                  <a:cubicBezTo>
                    <a:pt x="17" y="47"/>
                    <a:pt x="11" y="64"/>
                    <a:pt x="7" y="80"/>
                  </a:cubicBezTo>
                  <a:cubicBezTo>
                    <a:pt x="5" y="89"/>
                    <a:pt x="3" y="98"/>
                    <a:pt x="1" y="108"/>
                  </a:cubicBezTo>
                  <a:cubicBezTo>
                    <a:pt x="0" y="117"/>
                    <a:pt x="0" y="126"/>
                    <a:pt x="0" y="135"/>
                  </a:cubicBezTo>
                  <a:cubicBezTo>
                    <a:pt x="1" y="144"/>
                    <a:pt x="3" y="153"/>
                    <a:pt x="5" y="162"/>
                  </a:cubicBezTo>
                  <a:cubicBezTo>
                    <a:pt x="6" y="166"/>
                    <a:pt x="7" y="170"/>
                    <a:pt x="9" y="173"/>
                  </a:cubicBezTo>
                  <a:cubicBezTo>
                    <a:pt x="10" y="177"/>
                    <a:pt x="12" y="180"/>
                    <a:pt x="14" y="182"/>
                  </a:cubicBezTo>
                  <a:cubicBezTo>
                    <a:pt x="22" y="192"/>
                    <a:pt x="34" y="198"/>
                    <a:pt x="46" y="203"/>
                  </a:cubicBezTo>
                  <a:cubicBezTo>
                    <a:pt x="46" y="203"/>
                    <a:pt x="46" y="202"/>
                    <a:pt x="46" y="202"/>
                  </a:cubicBezTo>
                  <a:cubicBezTo>
                    <a:pt x="33" y="197"/>
                    <a:pt x="20" y="191"/>
                    <a:pt x="12" y="179"/>
                  </a:cubicBezTo>
                  <a:cubicBezTo>
                    <a:pt x="10" y="176"/>
                    <a:pt x="9" y="172"/>
                    <a:pt x="8" y="169"/>
                  </a:cubicBezTo>
                  <a:cubicBezTo>
                    <a:pt x="7" y="167"/>
                    <a:pt x="6" y="165"/>
                    <a:pt x="6" y="163"/>
                  </a:cubicBezTo>
                  <a:cubicBezTo>
                    <a:pt x="5" y="160"/>
                    <a:pt x="5" y="158"/>
                    <a:pt x="4" y="156"/>
                  </a:cubicBezTo>
                  <a:cubicBezTo>
                    <a:pt x="2" y="146"/>
                    <a:pt x="0" y="137"/>
                    <a:pt x="1" y="128"/>
                  </a:cubicBezTo>
                  <a:cubicBezTo>
                    <a:pt x="1" y="118"/>
                    <a:pt x="2" y="109"/>
                    <a:pt x="3" y="99"/>
                  </a:cubicBezTo>
                  <a:cubicBezTo>
                    <a:pt x="5" y="90"/>
                    <a:pt x="7" y="81"/>
                    <a:pt x="10" y="73"/>
                  </a:cubicBezTo>
                  <a:cubicBezTo>
                    <a:pt x="12" y="64"/>
                    <a:pt x="15" y="56"/>
                    <a:pt x="19" y="48"/>
                  </a:cubicBezTo>
                  <a:cubicBezTo>
                    <a:pt x="22" y="40"/>
                    <a:pt x="27" y="32"/>
                    <a:pt x="32" y="25"/>
                  </a:cubicBezTo>
                  <a:cubicBezTo>
                    <a:pt x="36" y="20"/>
                    <a:pt x="41" y="15"/>
                    <a:pt x="45" y="10"/>
                  </a:cubicBezTo>
                  <a:cubicBezTo>
                    <a:pt x="47" y="8"/>
                    <a:pt x="49" y="6"/>
                    <a:pt x="51" y="4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59" y="0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20"/>
            <p:cNvSpPr/>
            <p:nvPr/>
          </p:nvSpPr>
          <p:spPr bwMode="auto">
            <a:xfrm>
              <a:off x="2566505" y="5116193"/>
              <a:ext cx="246433" cy="698934"/>
            </a:xfrm>
            <a:custGeom>
              <a:avLst/>
              <a:gdLst>
                <a:gd name="T0" fmla="*/ 0 w 49"/>
                <a:gd name="T1" fmla="*/ 2 h 139"/>
                <a:gd name="T2" fmla="*/ 34 w 49"/>
                <a:gd name="T3" fmla="*/ 23 h 139"/>
                <a:gd name="T4" fmla="*/ 47 w 49"/>
                <a:gd name="T5" fmla="*/ 66 h 139"/>
                <a:gd name="T6" fmla="*/ 31 w 49"/>
                <a:gd name="T7" fmla="*/ 139 h 139"/>
                <a:gd name="T8" fmla="*/ 31 w 49"/>
                <a:gd name="T9" fmla="*/ 139 h 139"/>
                <a:gd name="T10" fmla="*/ 41 w 49"/>
                <a:gd name="T11" fmla="*/ 114 h 139"/>
                <a:gd name="T12" fmla="*/ 47 w 49"/>
                <a:gd name="T13" fmla="*/ 89 h 139"/>
                <a:gd name="T14" fmla="*/ 43 w 49"/>
                <a:gd name="T15" fmla="*/ 39 h 139"/>
                <a:gd name="T16" fmla="*/ 27 w 49"/>
                <a:gd name="T17" fmla="*/ 13 h 139"/>
                <a:gd name="T18" fmla="*/ 0 w 49"/>
                <a:gd name="T19" fmla="*/ 2 h 139"/>
                <a:gd name="T20" fmla="*/ 0 w 49"/>
                <a:gd name="T21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39">
                  <a:moveTo>
                    <a:pt x="0" y="2"/>
                  </a:moveTo>
                  <a:cubicBezTo>
                    <a:pt x="14" y="0"/>
                    <a:pt x="27" y="12"/>
                    <a:pt x="34" y="23"/>
                  </a:cubicBezTo>
                  <a:cubicBezTo>
                    <a:pt x="43" y="35"/>
                    <a:pt x="47" y="51"/>
                    <a:pt x="47" y="66"/>
                  </a:cubicBezTo>
                  <a:cubicBezTo>
                    <a:pt x="48" y="91"/>
                    <a:pt x="42" y="116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5" y="131"/>
                    <a:pt x="39" y="123"/>
                    <a:pt x="41" y="114"/>
                  </a:cubicBezTo>
                  <a:cubicBezTo>
                    <a:pt x="44" y="106"/>
                    <a:pt x="46" y="98"/>
                    <a:pt x="47" y="89"/>
                  </a:cubicBezTo>
                  <a:cubicBezTo>
                    <a:pt x="49" y="72"/>
                    <a:pt x="49" y="55"/>
                    <a:pt x="43" y="39"/>
                  </a:cubicBezTo>
                  <a:cubicBezTo>
                    <a:pt x="40" y="29"/>
                    <a:pt x="34" y="20"/>
                    <a:pt x="27" y="13"/>
                  </a:cubicBezTo>
                  <a:cubicBezTo>
                    <a:pt x="20" y="6"/>
                    <a:pt x="1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21"/>
            <p:cNvSpPr/>
            <p:nvPr/>
          </p:nvSpPr>
          <p:spPr bwMode="auto">
            <a:xfrm>
              <a:off x="1888815" y="5602686"/>
              <a:ext cx="8498" cy="1062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22"/>
            <p:cNvSpPr/>
            <p:nvPr/>
          </p:nvSpPr>
          <p:spPr bwMode="auto">
            <a:xfrm>
              <a:off x="1525539" y="5634552"/>
              <a:ext cx="6373" cy="14871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23"/>
            <p:cNvSpPr/>
            <p:nvPr/>
          </p:nvSpPr>
          <p:spPr bwMode="auto">
            <a:xfrm>
              <a:off x="1525539" y="5347755"/>
              <a:ext cx="227313" cy="562971"/>
            </a:xfrm>
            <a:custGeom>
              <a:avLst/>
              <a:gdLst>
                <a:gd name="T0" fmla="*/ 45 w 45"/>
                <a:gd name="T1" fmla="*/ 2 h 112"/>
                <a:gd name="T2" fmla="*/ 22 w 45"/>
                <a:gd name="T3" fmla="*/ 9 h 112"/>
                <a:gd name="T4" fmla="*/ 1 w 45"/>
                <a:gd name="T5" fmla="*/ 51 h 112"/>
                <a:gd name="T6" fmla="*/ 0 w 45"/>
                <a:gd name="T7" fmla="*/ 57 h 112"/>
                <a:gd name="T8" fmla="*/ 1 w 45"/>
                <a:gd name="T9" fmla="*/ 60 h 112"/>
                <a:gd name="T10" fmla="*/ 25 w 45"/>
                <a:gd name="T11" fmla="*/ 112 h 112"/>
                <a:gd name="T12" fmla="*/ 45 w 45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2">
                  <a:moveTo>
                    <a:pt x="45" y="2"/>
                  </a:moveTo>
                  <a:cubicBezTo>
                    <a:pt x="37" y="0"/>
                    <a:pt x="28" y="2"/>
                    <a:pt x="22" y="9"/>
                  </a:cubicBezTo>
                  <a:cubicBezTo>
                    <a:pt x="11" y="20"/>
                    <a:pt x="4" y="37"/>
                    <a:pt x="1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8" y="78"/>
                    <a:pt x="16" y="95"/>
                    <a:pt x="25" y="112"/>
                  </a:cubicBezTo>
                  <a:cubicBezTo>
                    <a:pt x="29" y="75"/>
                    <a:pt x="35" y="38"/>
                    <a:pt x="4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24"/>
            <p:cNvSpPr/>
            <p:nvPr/>
          </p:nvSpPr>
          <p:spPr bwMode="auto">
            <a:xfrm>
              <a:off x="1495797" y="5634552"/>
              <a:ext cx="150834" cy="533230"/>
            </a:xfrm>
            <a:custGeom>
              <a:avLst/>
              <a:gdLst>
                <a:gd name="T0" fmla="*/ 7 w 30"/>
                <a:gd name="T1" fmla="*/ 3 h 106"/>
                <a:gd name="T2" fmla="*/ 6 w 30"/>
                <a:gd name="T3" fmla="*/ 0 h 106"/>
                <a:gd name="T4" fmla="*/ 4 w 30"/>
                <a:gd name="T5" fmla="*/ 73 h 106"/>
                <a:gd name="T6" fmla="*/ 28 w 30"/>
                <a:gd name="T7" fmla="*/ 106 h 106"/>
                <a:gd name="T8" fmla="*/ 30 w 30"/>
                <a:gd name="T9" fmla="*/ 71 h 106"/>
                <a:gd name="T10" fmla="*/ 7 w 30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6">
                  <a:moveTo>
                    <a:pt x="7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1" y="24"/>
                    <a:pt x="0" y="49"/>
                    <a:pt x="4" y="73"/>
                  </a:cubicBezTo>
                  <a:cubicBezTo>
                    <a:pt x="6" y="84"/>
                    <a:pt x="16" y="101"/>
                    <a:pt x="28" y="106"/>
                  </a:cubicBezTo>
                  <a:cubicBezTo>
                    <a:pt x="29" y="94"/>
                    <a:pt x="29" y="83"/>
                    <a:pt x="30" y="71"/>
                  </a:cubicBezTo>
                  <a:cubicBezTo>
                    <a:pt x="20" y="49"/>
                    <a:pt x="13" y="26"/>
                    <a:pt x="7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5"/>
            <p:cNvSpPr/>
            <p:nvPr/>
          </p:nvSpPr>
          <p:spPr bwMode="auto">
            <a:xfrm>
              <a:off x="1706115" y="5356253"/>
              <a:ext cx="191198" cy="403640"/>
            </a:xfrm>
            <a:custGeom>
              <a:avLst/>
              <a:gdLst>
                <a:gd name="T0" fmla="*/ 31 w 38"/>
                <a:gd name="T1" fmla="*/ 16 h 80"/>
                <a:gd name="T2" fmla="*/ 10 w 38"/>
                <a:gd name="T3" fmla="*/ 0 h 80"/>
                <a:gd name="T4" fmla="*/ 0 w 38"/>
                <a:gd name="T5" fmla="*/ 80 h 80"/>
                <a:gd name="T6" fmla="*/ 36 w 38"/>
                <a:gd name="T7" fmla="*/ 51 h 80"/>
                <a:gd name="T8" fmla="*/ 38 w 38"/>
                <a:gd name="T9" fmla="*/ 49 h 80"/>
                <a:gd name="T10" fmla="*/ 31 w 38"/>
                <a:gd name="T11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0">
                  <a:moveTo>
                    <a:pt x="31" y="16"/>
                  </a:moveTo>
                  <a:cubicBezTo>
                    <a:pt x="27" y="8"/>
                    <a:pt x="18" y="2"/>
                    <a:pt x="10" y="0"/>
                  </a:cubicBezTo>
                  <a:cubicBezTo>
                    <a:pt x="6" y="27"/>
                    <a:pt x="2" y="53"/>
                    <a:pt x="0" y="80"/>
                  </a:cubicBezTo>
                  <a:cubicBezTo>
                    <a:pt x="12" y="70"/>
                    <a:pt x="24" y="61"/>
                    <a:pt x="36" y="51"/>
                  </a:cubicBezTo>
                  <a:cubicBezTo>
                    <a:pt x="37" y="50"/>
                    <a:pt x="38" y="49"/>
                    <a:pt x="38" y="49"/>
                  </a:cubicBezTo>
                  <a:cubicBezTo>
                    <a:pt x="38" y="37"/>
                    <a:pt x="36" y="25"/>
                    <a:pt x="31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6"/>
            <p:cNvSpPr/>
            <p:nvPr/>
          </p:nvSpPr>
          <p:spPr bwMode="auto">
            <a:xfrm>
              <a:off x="1697617" y="5602686"/>
              <a:ext cx="206069" cy="573594"/>
            </a:xfrm>
            <a:custGeom>
              <a:avLst/>
              <a:gdLst>
                <a:gd name="T0" fmla="*/ 40 w 41"/>
                <a:gd name="T1" fmla="*/ 0 h 114"/>
                <a:gd name="T2" fmla="*/ 38 w 41"/>
                <a:gd name="T3" fmla="*/ 2 h 114"/>
                <a:gd name="T4" fmla="*/ 1 w 41"/>
                <a:gd name="T5" fmla="*/ 47 h 114"/>
                <a:gd name="T6" fmla="*/ 1 w 41"/>
                <a:gd name="T7" fmla="*/ 114 h 114"/>
                <a:gd name="T8" fmla="*/ 5 w 41"/>
                <a:gd name="T9" fmla="*/ 112 h 114"/>
                <a:gd name="T10" fmla="*/ 38 w 41"/>
                <a:gd name="T11" fmla="*/ 45 h 114"/>
                <a:gd name="T12" fmla="*/ 41 w 41"/>
                <a:gd name="T13" fmla="*/ 6 h 114"/>
                <a:gd name="T14" fmla="*/ 40 w 41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14">
                  <a:moveTo>
                    <a:pt x="40" y="0"/>
                  </a:moveTo>
                  <a:cubicBezTo>
                    <a:pt x="40" y="1"/>
                    <a:pt x="39" y="1"/>
                    <a:pt x="38" y="2"/>
                  </a:cubicBezTo>
                  <a:cubicBezTo>
                    <a:pt x="26" y="17"/>
                    <a:pt x="14" y="32"/>
                    <a:pt x="1" y="47"/>
                  </a:cubicBezTo>
                  <a:cubicBezTo>
                    <a:pt x="0" y="69"/>
                    <a:pt x="0" y="91"/>
                    <a:pt x="1" y="114"/>
                  </a:cubicBezTo>
                  <a:cubicBezTo>
                    <a:pt x="2" y="113"/>
                    <a:pt x="3" y="113"/>
                    <a:pt x="5" y="112"/>
                  </a:cubicBezTo>
                  <a:cubicBezTo>
                    <a:pt x="26" y="101"/>
                    <a:pt x="36" y="68"/>
                    <a:pt x="38" y="45"/>
                  </a:cubicBezTo>
                  <a:cubicBezTo>
                    <a:pt x="39" y="34"/>
                    <a:pt x="41" y="20"/>
                    <a:pt x="41" y="6"/>
                  </a:cubicBezTo>
                  <a:cubicBezTo>
                    <a:pt x="41" y="4"/>
                    <a:pt x="40" y="2"/>
                    <a:pt x="40" y="0"/>
                  </a:cubicBezTo>
                  <a:close/>
                </a:path>
              </a:pathLst>
            </a:custGeom>
            <a:gradFill>
              <a:gsLst>
                <a:gs pos="0">
                  <a:srgbClr val="14CD68"/>
                </a:gs>
                <a:gs pos="100000">
                  <a:srgbClr val="0B6E38"/>
                </a:gs>
              </a:gsLst>
              <a:lin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27"/>
            <p:cNvSpPr/>
            <p:nvPr/>
          </p:nvSpPr>
          <p:spPr bwMode="auto">
            <a:xfrm>
              <a:off x="1697617" y="6131666"/>
              <a:ext cx="44613" cy="346281"/>
            </a:xfrm>
            <a:custGeom>
              <a:avLst/>
              <a:gdLst>
                <a:gd name="T0" fmla="*/ 1 w 9"/>
                <a:gd name="T1" fmla="*/ 1 h 69"/>
                <a:gd name="T2" fmla="*/ 1 w 9"/>
                <a:gd name="T3" fmla="*/ 15 h 69"/>
                <a:gd name="T4" fmla="*/ 3 w 9"/>
                <a:gd name="T5" fmla="*/ 36 h 69"/>
                <a:gd name="T6" fmla="*/ 6 w 9"/>
                <a:gd name="T7" fmla="*/ 55 h 69"/>
                <a:gd name="T8" fmla="*/ 7 w 9"/>
                <a:gd name="T9" fmla="*/ 63 h 69"/>
                <a:gd name="T10" fmla="*/ 8 w 9"/>
                <a:gd name="T11" fmla="*/ 68 h 69"/>
                <a:gd name="T12" fmla="*/ 9 w 9"/>
                <a:gd name="T13" fmla="*/ 68 h 69"/>
                <a:gd name="T14" fmla="*/ 9 w 9"/>
                <a:gd name="T15" fmla="*/ 68 h 69"/>
                <a:gd name="T16" fmla="*/ 8 w 9"/>
                <a:gd name="T17" fmla="*/ 68 h 69"/>
                <a:gd name="T18" fmla="*/ 8 w 9"/>
                <a:gd name="T19" fmla="*/ 68 h 69"/>
                <a:gd name="T20" fmla="*/ 9 w 9"/>
                <a:gd name="T21" fmla="*/ 68 h 69"/>
                <a:gd name="T22" fmla="*/ 7 w 9"/>
                <a:gd name="T23" fmla="*/ 56 h 69"/>
                <a:gd name="T24" fmla="*/ 5 w 9"/>
                <a:gd name="T25" fmla="*/ 38 h 69"/>
                <a:gd name="T26" fmla="*/ 3 w 9"/>
                <a:gd name="T27" fmla="*/ 19 h 69"/>
                <a:gd name="T28" fmla="*/ 2 w 9"/>
                <a:gd name="T29" fmla="*/ 2 h 69"/>
                <a:gd name="T30" fmla="*/ 1 w 9"/>
                <a:gd name="T3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69">
                  <a:moveTo>
                    <a:pt x="1" y="1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2" y="22"/>
                    <a:pt x="3" y="29"/>
                    <a:pt x="3" y="36"/>
                  </a:cubicBezTo>
                  <a:cubicBezTo>
                    <a:pt x="4" y="43"/>
                    <a:pt x="5" y="49"/>
                    <a:pt x="6" y="55"/>
                  </a:cubicBezTo>
                  <a:cubicBezTo>
                    <a:pt x="6" y="58"/>
                    <a:pt x="7" y="61"/>
                    <a:pt x="7" y="63"/>
                  </a:cubicBezTo>
                  <a:cubicBezTo>
                    <a:pt x="7" y="65"/>
                    <a:pt x="8" y="66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4"/>
                    <a:pt x="8" y="60"/>
                    <a:pt x="7" y="56"/>
                  </a:cubicBezTo>
                  <a:cubicBezTo>
                    <a:pt x="7" y="50"/>
                    <a:pt x="6" y="44"/>
                    <a:pt x="5" y="38"/>
                  </a:cubicBezTo>
                  <a:cubicBezTo>
                    <a:pt x="4" y="31"/>
                    <a:pt x="4" y="25"/>
                    <a:pt x="3" y="19"/>
                  </a:cubicBezTo>
                  <a:cubicBezTo>
                    <a:pt x="2" y="13"/>
                    <a:pt x="1" y="7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28"/>
            <p:cNvSpPr/>
            <p:nvPr/>
          </p:nvSpPr>
          <p:spPr bwMode="auto">
            <a:xfrm>
              <a:off x="1631760" y="6142288"/>
              <a:ext cx="25493" cy="316539"/>
            </a:xfrm>
            <a:custGeom>
              <a:avLst/>
              <a:gdLst>
                <a:gd name="T0" fmla="*/ 0 w 5"/>
                <a:gd name="T1" fmla="*/ 1 h 63"/>
                <a:gd name="T2" fmla="*/ 1 w 5"/>
                <a:gd name="T3" fmla="*/ 7 h 63"/>
                <a:gd name="T4" fmla="*/ 1 w 5"/>
                <a:gd name="T5" fmla="*/ 14 h 63"/>
                <a:gd name="T6" fmla="*/ 2 w 5"/>
                <a:gd name="T7" fmla="*/ 31 h 63"/>
                <a:gd name="T8" fmla="*/ 4 w 5"/>
                <a:gd name="T9" fmla="*/ 62 h 63"/>
                <a:gd name="T10" fmla="*/ 5 w 5"/>
                <a:gd name="T11" fmla="*/ 62 h 63"/>
                <a:gd name="T12" fmla="*/ 4 w 5"/>
                <a:gd name="T13" fmla="*/ 31 h 63"/>
                <a:gd name="T14" fmla="*/ 3 w 5"/>
                <a:gd name="T15" fmla="*/ 16 h 63"/>
                <a:gd name="T16" fmla="*/ 2 w 5"/>
                <a:gd name="T17" fmla="*/ 9 h 63"/>
                <a:gd name="T18" fmla="*/ 2 w 5"/>
                <a:gd name="T19" fmla="*/ 1 h 63"/>
                <a:gd name="T20" fmla="*/ 0 w 5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3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10"/>
                    <a:pt x="1" y="12"/>
                    <a:pt x="1" y="14"/>
                  </a:cubicBezTo>
                  <a:cubicBezTo>
                    <a:pt x="1" y="20"/>
                    <a:pt x="2" y="26"/>
                    <a:pt x="2" y="31"/>
                  </a:cubicBezTo>
                  <a:cubicBezTo>
                    <a:pt x="2" y="42"/>
                    <a:pt x="3" y="52"/>
                    <a:pt x="4" y="62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5" y="52"/>
                    <a:pt x="4" y="42"/>
                    <a:pt x="4" y="31"/>
                  </a:cubicBezTo>
                  <a:cubicBezTo>
                    <a:pt x="3" y="26"/>
                    <a:pt x="3" y="21"/>
                    <a:pt x="3" y="16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6"/>
                    <a:pt x="1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29"/>
            <p:cNvSpPr/>
            <p:nvPr/>
          </p:nvSpPr>
          <p:spPr bwMode="auto">
            <a:xfrm>
              <a:off x="1642382" y="6443956"/>
              <a:ext cx="99848" cy="44613"/>
            </a:xfrm>
            <a:custGeom>
              <a:avLst/>
              <a:gdLst>
                <a:gd name="T0" fmla="*/ 1 w 20"/>
                <a:gd name="T1" fmla="*/ 2 h 9"/>
                <a:gd name="T2" fmla="*/ 20 w 20"/>
                <a:gd name="T3" fmla="*/ 5 h 9"/>
                <a:gd name="T4" fmla="*/ 19 w 20"/>
                <a:gd name="T5" fmla="*/ 5 h 9"/>
                <a:gd name="T6" fmla="*/ 2 w 20"/>
                <a:gd name="T7" fmla="*/ 1 h 9"/>
                <a:gd name="T8" fmla="*/ 1 w 2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" y="2"/>
                  </a:moveTo>
                  <a:cubicBezTo>
                    <a:pt x="3" y="3"/>
                    <a:pt x="20" y="9"/>
                    <a:pt x="20" y="5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6"/>
                    <a:pt x="3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30"/>
            <p:cNvSpPr/>
            <p:nvPr/>
          </p:nvSpPr>
          <p:spPr bwMode="auto">
            <a:xfrm>
              <a:off x="1642382" y="6267629"/>
              <a:ext cx="29742" cy="10622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1 w 6"/>
                <a:gd name="T5" fmla="*/ 1 h 2"/>
                <a:gd name="T6" fmla="*/ 6 w 6"/>
                <a:gd name="T7" fmla="*/ 1 h 2"/>
                <a:gd name="T8" fmla="*/ 6 w 6"/>
                <a:gd name="T9" fmla="*/ 0 h 2"/>
                <a:gd name="T10" fmla="*/ 0 w 6"/>
                <a:gd name="T11" fmla="*/ 1 h 2"/>
                <a:gd name="T12" fmla="*/ 0 w 6"/>
                <a:gd name="T13" fmla="*/ 1 h 2"/>
                <a:gd name="T14" fmla="*/ 0 w 6"/>
                <a:gd name="T15" fmla="*/ 2 h 2"/>
                <a:gd name="T16" fmla="*/ 0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1 w 6"/>
                <a:gd name="T23" fmla="*/ 1 h 2"/>
                <a:gd name="T24" fmla="*/ 0 w 6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31"/>
            <p:cNvSpPr/>
            <p:nvPr/>
          </p:nvSpPr>
          <p:spPr bwMode="auto">
            <a:xfrm>
              <a:off x="1636009" y="6227265"/>
              <a:ext cx="21244" cy="4249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4 w 4"/>
                <a:gd name="T5" fmla="*/ 0 h 1"/>
                <a:gd name="T6" fmla="*/ 1 w 4"/>
                <a:gd name="T7" fmla="*/ 0 h 1"/>
                <a:gd name="T8" fmla="*/ 1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32"/>
            <p:cNvSpPr/>
            <p:nvPr/>
          </p:nvSpPr>
          <p:spPr bwMode="auto">
            <a:xfrm>
              <a:off x="1667875" y="5910727"/>
              <a:ext cx="44613" cy="10622"/>
            </a:xfrm>
            <a:custGeom>
              <a:avLst/>
              <a:gdLst>
                <a:gd name="T0" fmla="*/ 0 w 9"/>
                <a:gd name="T1" fmla="*/ 1 h 2"/>
                <a:gd name="T2" fmla="*/ 9 w 9"/>
                <a:gd name="T3" fmla="*/ 2 h 2"/>
                <a:gd name="T4" fmla="*/ 9 w 9"/>
                <a:gd name="T5" fmla="*/ 1 h 2"/>
                <a:gd name="T6" fmla="*/ 0 w 9"/>
                <a:gd name="T7" fmla="*/ 1 h 2"/>
                <a:gd name="T8" fmla="*/ 0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3" y="2"/>
                    <a:pt x="6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33"/>
            <p:cNvSpPr/>
            <p:nvPr/>
          </p:nvSpPr>
          <p:spPr bwMode="auto">
            <a:xfrm>
              <a:off x="1676373" y="5628179"/>
              <a:ext cx="25493" cy="14871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3 h 3"/>
                <a:gd name="T4" fmla="*/ 5 w 5"/>
                <a:gd name="T5" fmla="*/ 2 h 3"/>
                <a:gd name="T6" fmla="*/ 1 w 5"/>
                <a:gd name="T7" fmla="*/ 1 h 3"/>
                <a:gd name="T8" fmla="*/ 1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34"/>
            <p:cNvSpPr/>
            <p:nvPr/>
          </p:nvSpPr>
          <p:spPr bwMode="auto">
            <a:xfrm>
              <a:off x="1782594" y="5713156"/>
              <a:ext cx="29742" cy="25493"/>
            </a:xfrm>
            <a:custGeom>
              <a:avLst/>
              <a:gdLst>
                <a:gd name="T0" fmla="*/ 0 w 6"/>
                <a:gd name="T1" fmla="*/ 1 h 5"/>
                <a:gd name="T2" fmla="*/ 5 w 6"/>
                <a:gd name="T3" fmla="*/ 4 h 5"/>
                <a:gd name="T4" fmla="*/ 5 w 6"/>
                <a:gd name="T5" fmla="*/ 4 h 5"/>
                <a:gd name="T6" fmla="*/ 0 w 6"/>
                <a:gd name="T7" fmla="*/ 0 h 5"/>
                <a:gd name="T8" fmla="*/ 0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5" y="5"/>
                    <a:pt x="6" y="4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35"/>
            <p:cNvSpPr/>
            <p:nvPr/>
          </p:nvSpPr>
          <p:spPr bwMode="auto">
            <a:xfrm>
              <a:off x="1480926" y="5337133"/>
              <a:ext cx="225189" cy="834897"/>
            </a:xfrm>
            <a:custGeom>
              <a:avLst/>
              <a:gdLst>
                <a:gd name="T0" fmla="*/ 32 w 45"/>
                <a:gd name="T1" fmla="*/ 165 h 166"/>
                <a:gd name="T2" fmla="*/ 7 w 45"/>
                <a:gd name="T3" fmla="*/ 130 h 166"/>
                <a:gd name="T4" fmla="*/ 1 w 45"/>
                <a:gd name="T5" fmla="*/ 88 h 166"/>
                <a:gd name="T6" fmla="*/ 4 w 45"/>
                <a:gd name="T7" fmla="*/ 64 h 166"/>
                <a:gd name="T8" fmla="*/ 10 w 45"/>
                <a:gd name="T9" fmla="*/ 39 h 166"/>
                <a:gd name="T10" fmla="*/ 17 w 45"/>
                <a:gd name="T11" fmla="*/ 23 h 166"/>
                <a:gd name="T12" fmla="*/ 29 w 45"/>
                <a:gd name="T13" fmla="*/ 11 h 166"/>
                <a:gd name="T14" fmla="*/ 39 w 45"/>
                <a:gd name="T15" fmla="*/ 6 h 166"/>
                <a:gd name="T16" fmla="*/ 44 w 45"/>
                <a:gd name="T17" fmla="*/ 8 h 166"/>
                <a:gd name="T18" fmla="*/ 44 w 45"/>
                <a:gd name="T19" fmla="*/ 9 h 166"/>
                <a:gd name="T20" fmla="*/ 43 w 45"/>
                <a:gd name="T21" fmla="*/ 11 h 166"/>
                <a:gd name="T22" fmla="*/ 41 w 45"/>
                <a:gd name="T23" fmla="*/ 17 h 166"/>
                <a:gd name="T24" fmla="*/ 42 w 45"/>
                <a:gd name="T25" fmla="*/ 17 h 166"/>
                <a:gd name="T26" fmla="*/ 45 w 45"/>
                <a:gd name="T27" fmla="*/ 8 h 166"/>
                <a:gd name="T28" fmla="*/ 45 w 45"/>
                <a:gd name="T29" fmla="*/ 8 h 166"/>
                <a:gd name="T30" fmla="*/ 22 w 45"/>
                <a:gd name="T31" fmla="*/ 16 h 166"/>
                <a:gd name="T32" fmla="*/ 14 w 45"/>
                <a:gd name="T33" fmla="*/ 28 h 166"/>
                <a:gd name="T34" fmla="*/ 10 w 45"/>
                <a:gd name="T35" fmla="*/ 36 h 166"/>
                <a:gd name="T36" fmla="*/ 7 w 45"/>
                <a:gd name="T37" fmla="*/ 49 h 166"/>
                <a:gd name="T38" fmla="*/ 2 w 45"/>
                <a:gd name="T39" fmla="*/ 74 h 166"/>
                <a:gd name="T40" fmla="*/ 0 w 45"/>
                <a:gd name="T41" fmla="*/ 97 h 166"/>
                <a:gd name="T42" fmla="*/ 9 w 45"/>
                <a:gd name="T43" fmla="*/ 137 h 166"/>
                <a:gd name="T44" fmla="*/ 32 w 45"/>
                <a:gd name="T45" fmla="*/ 166 h 166"/>
                <a:gd name="T46" fmla="*/ 32 w 45"/>
                <a:gd name="T4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66">
                  <a:moveTo>
                    <a:pt x="32" y="165"/>
                  </a:moveTo>
                  <a:cubicBezTo>
                    <a:pt x="21" y="156"/>
                    <a:pt x="12" y="144"/>
                    <a:pt x="7" y="130"/>
                  </a:cubicBezTo>
                  <a:cubicBezTo>
                    <a:pt x="2" y="117"/>
                    <a:pt x="0" y="103"/>
                    <a:pt x="1" y="88"/>
                  </a:cubicBezTo>
                  <a:cubicBezTo>
                    <a:pt x="2" y="80"/>
                    <a:pt x="3" y="72"/>
                    <a:pt x="4" y="64"/>
                  </a:cubicBezTo>
                  <a:cubicBezTo>
                    <a:pt x="6" y="55"/>
                    <a:pt x="7" y="47"/>
                    <a:pt x="10" y="39"/>
                  </a:cubicBezTo>
                  <a:cubicBezTo>
                    <a:pt x="12" y="33"/>
                    <a:pt x="14" y="28"/>
                    <a:pt x="17" y="23"/>
                  </a:cubicBezTo>
                  <a:cubicBezTo>
                    <a:pt x="20" y="18"/>
                    <a:pt x="24" y="14"/>
                    <a:pt x="29" y="11"/>
                  </a:cubicBezTo>
                  <a:cubicBezTo>
                    <a:pt x="32" y="8"/>
                    <a:pt x="35" y="6"/>
                    <a:pt x="39" y="6"/>
                  </a:cubicBezTo>
                  <a:cubicBezTo>
                    <a:pt x="41" y="6"/>
                    <a:pt x="43" y="6"/>
                    <a:pt x="44" y="8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3" y="10"/>
                    <a:pt x="43" y="10"/>
                    <a:pt x="43" y="11"/>
                  </a:cubicBezTo>
                  <a:cubicBezTo>
                    <a:pt x="42" y="13"/>
                    <a:pt x="42" y="15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3" y="14"/>
                    <a:pt x="43" y="11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8" y="0"/>
                    <a:pt x="27" y="11"/>
                    <a:pt x="22" y="16"/>
                  </a:cubicBezTo>
                  <a:cubicBezTo>
                    <a:pt x="19" y="20"/>
                    <a:pt x="16" y="24"/>
                    <a:pt x="14" y="28"/>
                  </a:cubicBezTo>
                  <a:cubicBezTo>
                    <a:pt x="12" y="31"/>
                    <a:pt x="11" y="34"/>
                    <a:pt x="10" y="36"/>
                  </a:cubicBezTo>
                  <a:cubicBezTo>
                    <a:pt x="9" y="41"/>
                    <a:pt x="8" y="45"/>
                    <a:pt x="7" y="49"/>
                  </a:cubicBezTo>
                  <a:cubicBezTo>
                    <a:pt x="5" y="57"/>
                    <a:pt x="4" y="66"/>
                    <a:pt x="2" y="74"/>
                  </a:cubicBezTo>
                  <a:cubicBezTo>
                    <a:pt x="1" y="82"/>
                    <a:pt x="0" y="89"/>
                    <a:pt x="0" y="97"/>
                  </a:cubicBezTo>
                  <a:cubicBezTo>
                    <a:pt x="0" y="111"/>
                    <a:pt x="3" y="124"/>
                    <a:pt x="9" y="137"/>
                  </a:cubicBezTo>
                  <a:cubicBezTo>
                    <a:pt x="14" y="148"/>
                    <a:pt x="22" y="158"/>
                    <a:pt x="32" y="166"/>
                  </a:cubicBezTo>
                  <a:cubicBezTo>
                    <a:pt x="32" y="166"/>
                    <a:pt x="32" y="165"/>
                    <a:pt x="32" y="16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36"/>
            <p:cNvSpPr/>
            <p:nvPr/>
          </p:nvSpPr>
          <p:spPr bwMode="auto">
            <a:xfrm>
              <a:off x="1712488" y="5528331"/>
              <a:ext cx="195447" cy="603335"/>
            </a:xfrm>
            <a:custGeom>
              <a:avLst/>
              <a:gdLst>
                <a:gd name="T0" fmla="*/ 1 w 39"/>
                <a:gd name="T1" fmla="*/ 120 h 120"/>
                <a:gd name="T2" fmla="*/ 16 w 39"/>
                <a:gd name="T3" fmla="*/ 110 h 120"/>
                <a:gd name="T4" fmla="*/ 30 w 39"/>
                <a:gd name="T5" fmla="*/ 92 h 120"/>
                <a:gd name="T6" fmla="*/ 34 w 39"/>
                <a:gd name="T7" fmla="*/ 79 h 120"/>
                <a:gd name="T8" fmla="*/ 35 w 39"/>
                <a:gd name="T9" fmla="*/ 73 h 120"/>
                <a:gd name="T10" fmla="*/ 36 w 39"/>
                <a:gd name="T11" fmla="*/ 66 h 120"/>
                <a:gd name="T12" fmla="*/ 38 w 39"/>
                <a:gd name="T13" fmla="*/ 60 h 120"/>
                <a:gd name="T14" fmla="*/ 39 w 39"/>
                <a:gd name="T15" fmla="*/ 53 h 120"/>
                <a:gd name="T16" fmla="*/ 38 w 39"/>
                <a:gd name="T17" fmla="*/ 39 h 120"/>
                <a:gd name="T18" fmla="*/ 38 w 39"/>
                <a:gd name="T19" fmla="*/ 29 h 120"/>
                <a:gd name="T20" fmla="*/ 37 w 39"/>
                <a:gd name="T21" fmla="*/ 19 h 120"/>
                <a:gd name="T22" fmla="*/ 34 w 39"/>
                <a:gd name="T23" fmla="*/ 1 h 120"/>
                <a:gd name="T24" fmla="*/ 33 w 39"/>
                <a:gd name="T25" fmla="*/ 1 h 120"/>
                <a:gd name="T26" fmla="*/ 37 w 39"/>
                <a:gd name="T27" fmla="*/ 27 h 120"/>
                <a:gd name="T28" fmla="*/ 38 w 39"/>
                <a:gd name="T29" fmla="*/ 42 h 120"/>
                <a:gd name="T30" fmla="*/ 38 w 39"/>
                <a:gd name="T31" fmla="*/ 56 h 120"/>
                <a:gd name="T32" fmla="*/ 37 w 39"/>
                <a:gd name="T33" fmla="*/ 63 h 120"/>
                <a:gd name="T34" fmla="*/ 35 w 39"/>
                <a:gd name="T35" fmla="*/ 70 h 120"/>
                <a:gd name="T36" fmla="*/ 32 w 39"/>
                <a:gd name="T37" fmla="*/ 83 h 120"/>
                <a:gd name="T38" fmla="*/ 27 w 39"/>
                <a:gd name="T39" fmla="*/ 95 h 120"/>
                <a:gd name="T40" fmla="*/ 19 w 39"/>
                <a:gd name="T41" fmla="*/ 106 h 120"/>
                <a:gd name="T42" fmla="*/ 11 w 39"/>
                <a:gd name="T43" fmla="*/ 114 h 120"/>
                <a:gd name="T44" fmla="*/ 1 w 39"/>
                <a:gd name="T45" fmla="*/ 120 h 120"/>
                <a:gd name="T46" fmla="*/ 1 w 39"/>
                <a:gd name="T4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120">
                  <a:moveTo>
                    <a:pt x="1" y="120"/>
                  </a:moveTo>
                  <a:cubicBezTo>
                    <a:pt x="7" y="120"/>
                    <a:pt x="12" y="115"/>
                    <a:pt x="16" y="110"/>
                  </a:cubicBezTo>
                  <a:cubicBezTo>
                    <a:pt x="21" y="105"/>
                    <a:pt x="27" y="99"/>
                    <a:pt x="30" y="92"/>
                  </a:cubicBezTo>
                  <a:cubicBezTo>
                    <a:pt x="31" y="88"/>
                    <a:pt x="32" y="83"/>
                    <a:pt x="34" y="79"/>
                  </a:cubicBezTo>
                  <a:cubicBezTo>
                    <a:pt x="34" y="77"/>
                    <a:pt x="35" y="75"/>
                    <a:pt x="35" y="73"/>
                  </a:cubicBezTo>
                  <a:cubicBezTo>
                    <a:pt x="36" y="71"/>
                    <a:pt x="36" y="69"/>
                    <a:pt x="36" y="66"/>
                  </a:cubicBezTo>
                  <a:cubicBezTo>
                    <a:pt x="37" y="64"/>
                    <a:pt x="37" y="62"/>
                    <a:pt x="38" y="60"/>
                  </a:cubicBezTo>
                  <a:cubicBezTo>
                    <a:pt x="38" y="58"/>
                    <a:pt x="39" y="56"/>
                    <a:pt x="39" y="53"/>
                  </a:cubicBezTo>
                  <a:cubicBezTo>
                    <a:pt x="39" y="49"/>
                    <a:pt x="39" y="44"/>
                    <a:pt x="38" y="39"/>
                  </a:cubicBezTo>
                  <a:cubicBezTo>
                    <a:pt x="38" y="36"/>
                    <a:pt x="38" y="32"/>
                    <a:pt x="38" y="29"/>
                  </a:cubicBezTo>
                  <a:cubicBezTo>
                    <a:pt x="38" y="26"/>
                    <a:pt x="37" y="23"/>
                    <a:pt x="37" y="19"/>
                  </a:cubicBezTo>
                  <a:cubicBezTo>
                    <a:pt x="36" y="13"/>
                    <a:pt x="34" y="7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4" y="10"/>
                    <a:pt x="37" y="18"/>
                    <a:pt x="37" y="27"/>
                  </a:cubicBezTo>
                  <a:cubicBezTo>
                    <a:pt x="37" y="32"/>
                    <a:pt x="38" y="37"/>
                    <a:pt x="38" y="42"/>
                  </a:cubicBezTo>
                  <a:cubicBezTo>
                    <a:pt x="38" y="47"/>
                    <a:pt x="38" y="51"/>
                    <a:pt x="38" y="56"/>
                  </a:cubicBezTo>
                  <a:cubicBezTo>
                    <a:pt x="38" y="59"/>
                    <a:pt x="37" y="61"/>
                    <a:pt x="37" y="63"/>
                  </a:cubicBezTo>
                  <a:cubicBezTo>
                    <a:pt x="36" y="65"/>
                    <a:pt x="36" y="68"/>
                    <a:pt x="35" y="70"/>
                  </a:cubicBezTo>
                  <a:cubicBezTo>
                    <a:pt x="35" y="74"/>
                    <a:pt x="33" y="78"/>
                    <a:pt x="32" y="83"/>
                  </a:cubicBezTo>
                  <a:cubicBezTo>
                    <a:pt x="31" y="87"/>
                    <a:pt x="30" y="91"/>
                    <a:pt x="27" y="95"/>
                  </a:cubicBezTo>
                  <a:cubicBezTo>
                    <a:pt x="25" y="99"/>
                    <a:pt x="22" y="103"/>
                    <a:pt x="19" y="106"/>
                  </a:cubicBezTo>
                  <a:cubicBezTo>
                    <a:pt x="17" y="109"/>
                    <a:pt x="14" y="112"/>
                    <a:pt x="11" y="114"/>
                  </a:cubicBezTo>
                  <a:cubicBezTo>
                    <a:pt x="8" y="117"/>
                    <a:pt x="5" y="120"/>
                    <a:pt x="1" y="120"/>
                  </a:cubicBezTo>
                  <a:cubicBezTo>
                    <a:pt x="0" y="120"/>
                    <a:pt x="0" y="120"/>
                    <a:pt x="1" y="12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3" name="矩形 112"/>
          <p:cNvSpPr/>
          <p:nvPr/>
        </p:nvSpPr>
        <p:spPr>
          <a:xfrm flipV="1">
            <a:off x="-17780" y="6702425"/>
            <a:ext cx="12192000" cy="179705"/>
          </a:xfrm>
          <a:prstGeom prst="rect">
            <a:avLst/>
          </a:prstGeom>
          <a:solidFill>
            <a:srgbClr val="35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43" name="组合 542"/>
          <p:cNvGrpSpPr/>
          <p:nvPr/>
        </p:nvGrpSpPr>
        <p:grpSpPr>
          <a:xfrm>
            <a:off x="534394" y="472210"/>
            <a:ext cx="1767519" cy="1147187"/>
            <a:chOff x="1517041" y="1005440"/>
            <a:chExt cx="1767519" cy="1147187"/>
          </a:xfrm>
        </p:grpSpPr>
        <p:sp>
          <p:nvSpPr>
            <p:cNvPr id="544" name="Freeform 19"/>
            <p:cNvSpPr/>
            <p:nvPr/>
          </p:nvSpPr>
          <p:spPr bwMode="auto">
            <a:xfrm>
              <a:off x="1606267" y="2008166"/>
              <a:ext cx="36115" cy="144461"/>
            </a:xfrm>
            <a:custGeom>
              <a:avLst/>
              <a:gdLst>
                <a:gd name="T0" fmla="*/ 3 w 7"/>
                <a:gd name="T1" fmla="*/ 3 h 29"/>
                <a:gd name="T2" fmla="*/ 0 w 7"/>
                <a:gd name="T3" fmla="*/ 27 h 29"/>
                <a:gd name="T4" fmla="*/ 4 w 7"/>
                <a:gd name="T5" fmla="*/ 27 h 29"/>
                <a:gd name="T6" fmla="*/ 6 w 7"/>
                <a:gd name="T7" fmla="*/ 4 h 29"/>
                <a:gd name="T8" fmla="*/ 3 w 7"/>
                <a:gd name="T9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9">
                  <a:moveTo>
                    <a:pt x="3" y="3"/>
                  </a:moveTo>
                  <a:cubicBezTo>
                    <a:pt x="2" y="11"/>
                    <a:pt x="1" y="19"/>
                    <a:pt x="0" y="27"/>
                  </a:cubicBezTo>
                  <a:cubicBezTo>
                    <a:pt x="0" y="29"/>
                    <a:pt x="4" y="29"/>
                    <a:pt x="4" y="27"/>
                  </a:cubicBezTo>
                  <a:cubicBezTo>
                    <a:pt x="4" y="19"/>
                    <a:pt x="5" y="11"/>
                    <a:pt x="6" y="4"/>
                  </a:cubicBezTo>
                  <a:cubicBezTo>
                    <a:pt x="7" y="1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5" name="Freeform 20"/>
            <p:cNvSpPr/>
            <p:nvPr/>
          </p:nvSpPr>
          <p:spPr bwMode="auto">
            <a:xfrm>
              <a:off x="1631760" y="1755360"/>
              <a:ext cx="40364" cy="176327"/>
            </a:xfrm>
            <a:custGeom>
              <a:avLst/>
              <a:gdLst>
                <a:gd name="T0" fmla="*/ 4 w 8"/>
                <a:gd name="T1" fmla="*/ 2 h 35"/>
                <a:gd name="T2" fmla="*/ 0 w 8"/>
                <a:gd name="T3" fmla="*/ 32 h 35"/>
                <a:gd name="T4" fmla="*/ 3 w 8"/>
                <a:gd name="T5" fmla="*/ 32 h 35"/>
                <a:gd name="T6" fmla="*/ 8 w 8"/>
                <a:gd name="T7" fmla="*/ 3 h 35"/>
                <a:gd name="T8" fmla="*/ 4 w 8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5">
                  <a:moveTo>
                    <a:pt x="4" y="2"/>
                  </a:moveTo>
                  <a:cubicBezTo>
                    <a:pt x="1" y="12"/>
                    <a:pt x="0" y="22"/>
                    <a:pt x="0" y="32"/>
                  </a:cubicBezTo>
                  <a:cubicBezTo>
                    <a:pt x="0" y="35"/>
                    <a:pt x="3" y="35"/>
                    <a:pt x="3" y="32"/>
                  </a:cubicBezTo>
                  <a:cubicBezTo>
                    <a:pt x="4" y="22"/>
                    <a:pt x="4" y="12"/>
                    <a:pt x="8" y="3"/>
                  </a:cubicBezTo>
                  <a:cubicBezTo>
                    <a:pt x="8" y="0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6" name="Freeform 24"/>
            <p:cNvSpPr/>
            <p:nvPr/>
          </p:nvSpPr>
          <p:spPr bwMode="auto">
            <a:xfrm>
              <a:off x="3063620" y="1942309"/>
              <a:ext cx="220940" cy="125341"/>
            </a:xfrm>
            <a:custGeom>
              <a:avLst/>
              <a:gdLst>
                <a:gd name="T0" fmla="*/ 2 w 44"/>
                <a:gd name="T1" fmla="*/ 4 h 25"/>
                <a:gd name="T2" fmla="*/ 41 w 44"/>
                <a:gd name="T3" fmla="*/ 24 h 25"/>
                <a:gd name="T4" fmla="*/ 42 w 44"/>
                <a:gd name="T5" fmla="*/ 21 h 25"/>
                <a:gd name="T6" fmla="*/ 4 w 44"/>
                <a:gd name="T7" fmla="*/ 1 h 25"/>
                <a:gd name="T8" fmla="*/ 2 w 4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25">
                  <a:moveTo>
                    <a:pt x="2" y="4"/>
                  </a:moveTo>
                  <a:cubicBezTo>
                    <a:pt x="15" y="12"/>
                    <a:pt x="28" y="17"/>
                    <a:pt x="41" y="24"/>
                  </a:cubicBezTo>
                  <a:cubicBezTo>
                    <a:pt x="43" y="25"/>
                    <a:pt x="44" y="22"/>
                    <a:pt x="42" y="21"/>
                  </a:cubicBezTo>
                  <a:cubicBezTo>
                    <a:pt x="29" y="14"/>
                    <a:pt x="16" y="9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7" name="Freeform 25"/>
            <p:cNvSpPr/>
            <p:nvPr/>
          </p:nvSpPr>
          <p:spPr bwMode="auto">
            <a:xfrm>
              <a:off x="2823560" y="1806346"/>
              <a:ext cx="174203" cy="106221"/>
            </a:xfrm>
            <a:custGeom>
              <a:avLst/>
              <a:gdLst>
                <a:gd name="T0" fmla="*/ 2 w 35"/>
                <a:gd name="T1" fmla="*/ 4 h 21"/>
                <a:gd name="T2" fmla="*/ 31 w 35"/>
                <a:gd name="T3" fmla="*/ 20 h 21"/>
                <a:gd name="T4" fmla="*/ 33 w 35"/>
                <a:gd name="T5" fmla="*/ 17 h 21"/>
                <a:gd name="T6" fmla="*/ 4 w 35"/>
                <a:gd name="T7" fmla="*/ 2 h 21"/>
                <a:gd name="T8" fmla="*/ 2 w 35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1">
                  <a:moveTo>
                    <a:pt x="2" y="4"/>
                  </a:moveTo>
                  <a:cubicBezTo>
                    <a:pt x="12" y="10"/>
                    <a:pt x="21" y="15"/>
                    <a:pt x="31" y="20"/>
                  </a:cubicBezTo>
                  <a:cubicBezTo>
                    <a:pt x="33" y="21"/>
                    <a:pt x="35" y="18"/>
                    <a:pt x="33" y="17"/>
                  </a:cubicBezTo>
                  <a:cubicBezTo>
                    <a:pt x="23" y="12"/>
                    <a:pt x="13" y="7"/>
                    <a:pt x="4" y="2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26"/>
            <p:cNvSpPr/>
            <p:nvPr/>
          </p:nvSpPr>
          <p:spPr bwMode="auto">
            <a:xfrm>
              <a:off x="2621740" y="1695876"/>
              <a:ext cx="155083" cy="95599"/>
            </a:xfrm>
            <a:custGeom>
              <a:avLst/>
              <a:gdLst>
                <a:gd name="T0" fmla="*/ 2 w 31"/>
                <a:gd name="T1" fmla="*/ 4 h 19"/>
                <a:gd name="T2" fmla="*/ 27 w 31"/>
                <a:gd name="T3" fmla="*/ 18 h 19"/>
                <a:gd name="T4" fmla="*/ 29 w 31"/>
                <a:gd name="T5" fmla="*/ 15 h 19"/>
                <a:gd name="T6" fmla="*/ 3 w 31"/>
                <a:gd name="T7" fmla="*/ 1 h 19"/>
                <a:gd name="T8" fmla="*/ 2 w 31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9">
                  <a:moveTo>
                    <a:pt x="2" y="4"/>
                  </a:moveTo>
                  <a:cubicBezTo>
                    <a:pt x="10" y="9"/>
                    <a:pt x="18" y="14"/>
                    <a:pt x="27" y="18"/>
                  </a:cubicBezTo>
                  <a:cubicBezTo>
                    <a:pt x="29" y="19"/>
                    <a:pt x="31" y="16"/>
                    <a:pt x="29" y="15"/>
                  </a:cubicBezTo>
                  <a:cubicBezTo>
                    <a:pt x="20" y="11"/>
                    <a:pt x="12" y="6"/>
                    <a:pt x="3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27"/>
            <p:cNvSpPr/>
            <p:nvPr/>
          </p:nvSpPr>
          <p:spPr bwMode="auto">
            <a:xfrm>
              <a:off x="2445413" y="1589655"/>
              <a:ext cx="157207" cy="106221"/>
            </a:xfrm>
            <a:custGeom>
              <a:avLst/>
              <a:gdLst>
                <a:gd name="T0" fmla="*/ 2 w 31"/>
                <a:gd name="T1" fmla="*/ 4 h 21"/>
                <a:gd name="T2" fmla="*/ 28 w 31"/>
                <a:gd name="T3" fmla="*/ 19 h 21"/>
                <a:gd name="T4" fmla="*/ 29 w 31"/>
                <a:gd name="T5" fmla="*/ 16 h 21"/>
                <a:gd name="T6" fmla="*/ 4 w 31"/>
                <a:gd name="T7" fmla="*/ 1 h 21"/>
                <a:gd name="T8" fmla="*/ 2 w 31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1">
                  <a:moveTo>
                    <a:pt x="2" y="4"/>
                  </a:moveTo>
                  <a:cubicBezTo>
                    <a:pt x="10" y="9"/>
                    <a:pt x="19" y="14"/>
                    <a:pt x="28" y="19"/>
                  </a:cubicBezTo>
                  <a:cubicBezTo>
                    <a:pt x="29" y="21"/>
                    <a:pt x="31" y="18"/>
                    <a:pt x="29" y="16"/>
                  </a:cubicBezTo>
                  <a:cubicBezTo>
                    <a:pt x="21" y="11"/>
                    <a:pt x="12" y="6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28"/>
            <p:cNvSpPr/>
            <p:nvPr/>
          </p:nvSpPr>
          <p:spPr bwMode="auto">
            <a:xfrm>
              <a:off x="2286081" y="1494056"/>
              <a:ext cx="99848" cy="59484"/>
            </a:xfrm>
            <a:custGeom>
              <a:avLst/>
              <a:gdLst>
                <a:gd name="T0" fmla="*/ 2 w 20"/>
                <a:gd name="T1" fmla="*/ 4 h 12"/>
                <a:gd name="T2" fmla="*/ 17 w 20"/>
                <a:gd name="T3" fmla="*/ 11 h 12"/>
                <a:gd name="T4" fmla="*/ 19 w 20"/>
                <a:gd name="T5" fmla="*/ 8 h 12"/>
                <a:gd name="T6" fmla="*/ 2 w 20"/>
                <a:gd name="T7" fmla="*/ 0 h 12"/>
                <a:gd name="T8" fmla="*/ 2 w 20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2">
                  <a:moveTo>
                    <a:pt x="2" y="4"/>
                  </a:moveTo>
                  <a:cubicBezTo>
                    <a:pt x="8" y="4"/>
                    <a:pt x="13" y="8"/>
                    <a:pt x="17" y="11"/>
                  </a:cubicBezTo>
                  <a:cubicBezTo>
                    <a:pt x="19" y="12"/>
                    <a:pt x="20" y="9"/>
                    <a:pt x="19" y="8"/>
                  </a:cubicBezTo>
                  <a:cubicBezTo>
                    <a:pt x="14" y="5"/>
                    <a:pt x="8" y="1"/>
                    <a:pt x="2" y="0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29"/>
            <p:cNvSpPr/>
            <p:nvPr/>
          </p:nvSpPr>
          <p:spPr bwMode="auto">
            <a:xfrm>
              <a:off x="2672726" y="1111661"/>
              <a:ext cx="140212" cy="25493"/>
            </a:xfrm>
            <a:custGeom>
              <a:avLst/>
              <a:gdLst>
                <a:gd name="T0" fmla="*/ 2 w 28"/>
                <a:gd name="T1" fmla="*/ 5 h 5"/>
                <a:gd name="T2" fmla="*/ 26 w 28"/>
                <a:gd name="T3" fmla="*/ 4 h 5"/>
                <a:gd name="T4" fmla="*/ 26 w 28"/>
                <a:gd name="T5" fmla="*/ 0 h 5"/>
                <a:gd name="T6" fmla="*/ 2 w 28"/>
                <a:gd name="T7" fmla="*/ 2 h 5"/>
                <a:gd name="T8" fmla="*/ 2 w 28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5">
                  <a:moveTo>
                    <a:pt x="2" y="5"/>
                  </a:moveTo>
                  <a:cubicBezTo>
                    <a:pt x="10" y="4"/>
                    <a:pt x="18" y="4"/>
                    <a:pt x="26" y="4"/>
                  </a:cubicBezTo>
                  <a:cubicBezTo>
                    <a:pt x="28" y="4"/>
                    <a:pt x="28" y="0"/>
                    <a:pt x="26" y="0"/>
                  </a:cubicBezTo>
                  <a:cubicBezTo>
                    <a:pt x="18" y="0"/>
                    <a:pt x="10" y="1"/>
                    <a:pt x="2" y="2"/>
                  </a:cubicBezTo>
                  <a:cubicBezTo>
                    <a:pt x="0" y="2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30"/>
            <p:cNvSpPr/>
            <p:nvPr/>
          </p:nvSpPr>
          <p:spPr bwMode="auto">
            <a:xfrm>
              <a:off x="2434791" y="1126532"/>
              <a:ext cx="146585" cy="29742"/>
            </a:xfrm>
            <a:custGeom>
              <a:avLst/>
              <a:gdLst>
                <a:gd name="T0" fmla="*/ 3 w 29"/>
                <a:gd name="T1" fmla="*/ 5 h 6"/>
                <a:gd name="T2" fmla="*/ 27 w 29"/>
                <a:gd name="T3" fmla="*/ 4 h 6"/>
                <a:gd name="T4" fmla="*/ 27 w 29"/>
                <a:gd name="T5" fmla="*/ 0 h 6"/>
                <a:gd name="T6" fmla="*/ 3 w 29"/>
                <a:gd name="T7" fmla="*/ 2 h 6"/>
                <a:gd name="T8" fmla="*/ 3 w 29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6">
                  <a:moveTo>
                    <a:pt x="3" y="5"/>
                  </a:moveTo>
                  <a:cubicBezTo>
                    <a:pt x="11" y="5"/>
                    <a:pt x="19" y="4"/>
                    <a:pt x="27" y="4"/>
                  </a:cubicBezTo>
                  <a:cubicBezTo>
                    <a:pt x="29" y="4"/>
                    <a:pt x="29" y="0"/>
                    <a:pt x="27" y="0"/>
                  </a:cubicBezTo>
                  <a:cubicBezTo>
                    <a:pt x="19" y="1"/>
                    <a:pt x="11" y="1"/>
                    <a:pt x="3" y="2"/>
                  </a:cubicBezTo>
                  <a:cubicBezTo>
                    <a:pt x="0" y="2"/>
                    <a:pt x="0" y="6"/>
                    <a:pt x="3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31"/>
            <p:cNvSpPr/>
            <p:nvPr/>
          </p:nvSpPr>
          <p:spPr bwMode="auto">
            <a:xfrm>
              <a:off x="2286081" y="1141403"/>
              <a:ext cx="104097" cy="31866"/>
            </a:xfrm>
            <a:custGeom>
              <a:avLst/>
              <a:gdLst>
                <a:gd name="T0" fmla="*/ 2 w 21"/>
                <a:gd name="T1" fmla="*/ 4 h 6"/>
                <a:gd name="T2" fmla="*/ 18 w 21"/>
                <a:gd name="T3" fmla="*/ 3 h 6"/>
                <a:gd name="T4" fmla="*/ 17 w 21"/>
                <a:gd name="T5" fmla="*/ 0 h 6"/>
                <a:gd name="T6" fmla="*/ 3 w 21"/>
                <a:gd name="T7" fmla="*/ 1 h 6"/>
                <a:gd name="T8" fmla="*/ 2 w 2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" y="4"/>
                  </a:moveTo>
                  <a:cubicBezTo>
                    <a:pt x="8" y="6"/>
                    <a:pt x="13" y="4"/>
                    <a:pt x="18" y="3"/>
                  </a:cubicBezTo>
                  <a:cubicBezTo>
                    <a:pt x="21" y="3"/>
                    <a:pt x="20" y="0"/>
                    <a:pt x="17" y="0"/>
                  </a:cubicBezTo>
                  <a:cubicBezTo>
                    <a:pt x="13" y="1"/>
                    <a:pt x="8" y="2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32"/>
            <p:cNvSpPr/>
            <p:nvPr/>
          </p:nvSpPr>
          <p:spPr bwMode="auto">
            <a:xfrm>
              <a:off x="1531912" y="1037306"/>
              <a:ext cx="692561" cy="728676"/>
            </a:xfrm>
            <a:custGeom>
              <a:avLst/>
              <a:gdLst>
                <a:gd name="T0" fmla="*/ 5 w 138"/>
                <a:gd name="T1" fmla="*/ 83 h 145"/>
                <a:gd name="T2" fmla="*/ 4 w 138"/>
                <a:gd name="T3" fmla="*/ 51 h 145"/>
                <a:gd name="T4" fmla="*/ 39 w 138"/>
                <a:gd name="T5" fmla="*/ 6 h 145"/>
                <a:gd name="T6" fmla="*/ 96 w 138"/>
                <a:gd name="T7" fmla="*/ 6 h 145"/>
                <a:gd name="T8" fmla="*/ 133 w 138"/>
                <a:gd name="T9" fmla="*/ 53 h 145"/>
                <a:gd name="T10" fmla="*/ 97 w 138"/>
                <a:gd name="T11" fmla="*/ 126 h 145"/>
                <a:gd name="T12" fmla="*/ 5 w 138"/>
                <a:gd name="T13" fmla="*/ 83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145">
                  <a:moveTo>
                    <a:pt x="5" y="83"/>
                  </a:moveTo>
                  <a:cubicBezTo>
                    <a:pt x="5" y="83"/>
                    <a:pt x="0" y="63"/>
                    <a:pt x="4" y="51"/>
                  </a:cubicBezTo>
                  <a:cubicBezTo>
                    <a:pt x="7" y="40"/>
                    <a:pt x="16" y="12"/>
                    <a:pt x="39" y="6"/>
                  </a:cubicBezTo>
                  <a:cubicBezTo>
                    <a:pt x="61" y="0"/>
                    <a:pt x="84" y="1"/>
                    <a:pt x="96" y="6"/>
                  </a:cubicBezTo>
                  <a:cubicBezTo>
                    <a:pt x="107" y="11"/>
                    <a:pt x="129" y="27"/>
                    <a:pt x="133" y="53"/>
                  </a:cubicBezTo>
                  <a:cubicBezTo>
                    <a:pt x="138" y="80"/>
                    <a:pt x="132" y="106"/>
                    <a:pt x="97" y="126"/>
                  </a:cubicBezTo>
                  <a:cubicBezTo>
                    <a:pt x="61" y="145"/>
                    <a:pt x="20" y="122"/>
                    <a:pt x="5" y="8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33"/>
            <p:cNvSpPr/>
            <p:nvPr/>
          </p:nvSpPr>
          <p:spPr bwMode="auto">
            <a:xfrm>
              <a:off x="1706115" y="1338974"/>
              <a:ext cx="80728" cy="63733"/>
            </a:xfrm>
            <a:custGeom>
              <a:avLst/>
              <a:gdLst>
                <a:gd name="T0" fmla="*/ 16 w 16"/>
                <a:gd name="T1" fmla="*/ 6 h 13"/>
                <a:gd name="T2" fmla="*/ 9 w 16"/>
                <a:gd name="T3" fmla="*/ 1 h 13"/>
                <a:gd name="T4" fmla="*/ 0 w 16"/>
                <a:gd name="T5" fmla="*/ 2 h 13"/>
                <a:gd name="T6" fmla="*/ 0 w 16"/>
                <a:gd name="T7" fmla="*/ 4 h 13"/>
                <a:gd name="T8" fmla="*/ 2 w 16"/>
                <a:gd name="T9" fmla="*/ 5 h 13"/>
                <a:gd name="T10" fmla="*/ 9 w 16"/>
                <a:gd name="T11" fmla="*/ 12 h 13"/>
                <a:gd name="T12" fmla="*/ 16 w 16"/>
                <a:gd name="T13" fmla="*/ 7 h 13"/>
                <a:gd name="T14" fmla="*/ 16 w 16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6" y="6"/>
                  </a:moveTo>
                  <a:cubicBezTo>
                    <a:pt x="15" y="3"/>
                    <a:pt x="13" y="0"/>
                    <a:pt x="9" y="1"/>
                  </a:cubicBezTo>
                  <a:cubicBezTo>
                    <a:pt x="5" y="1"/>
                    <a:pt x="3" y="5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4" y="9"/>
                    <a:pt x="4" y="12"/>
                    <a:pt x="9" y="12"/>
                  </a:cubicBezTo>
                  <a:cubicBezTo>
                    <a:pt x="12" y="13"/>
                    <a:pt x="16" y="10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34"/>
            <p:cNvSpPr/>
            <p:nvPr/>
          </p:nvSpPr>
          <p:spPr bwMode="auto">
            <a:xfrm>
              <a:off x="2073639" y="1324103"/>
              <a:ext cx="80728" cy="59484"/>
            </a:xfrm>
            <a:custGeom>
              <a:avLst/>
              <a:gdLst>
                <a:gd name="T0" fmla="*/ 1 w 16"/>
                <a:gd name="T1" fmla="*/ 6 h 12"/>
                <a:gd name="T2" fmla="*/ 7 w 16"/>
                <a:gd name="T3" fmla="*/ 0 h 12"/>
                <a:gd name="T4" fmla="*/ 16 w 16"/>
                <a:gd name="T5" fmla="*/ 1 h 12"/>
                <a:gd name="T6" fmla="*/ 15 w 16"/>
                <a:gd name="T7" fmla="*/ 2 h 12"/>
                <a:gd name="T8" fmla="*/ 14 w 16"/>
                <a:gd name="T9" fmla="*/ 4 h 12"/>
                <a:gd name="T10" fmla="*/ 8 w 16"/>
                <a:gd name="T11" fmla="*/ 12 h 12"/>
                <a:gd name="T12" fmla="*/ 1 w 16"/>
                <a:gd name="T13" fmla="*/ 7 h 12"/>
                <a:gd name="T14" fmla="*/ 1 w 16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2">
                  <a:moveTo>
                    <a:pt x="1" y="6"/>
                  </a:moveTo>
                  <a:cubicBezTo>
                    <a:pt x="0" y="3"/>
                    <a:pt x="3" y="0"/>
                    <a:pt x="7" y="0"/>
                  </a:cubicBezTo>
                  <a:cubicBezTo>
                    <a:pt x="10" y="0"/>
                    <a:pt x="12" y="4"/>
                    <a:pt x="16" y="1"/>
                  </a:cubicBezTo>
                  <a:cubicBezTo>
                    <a:pt x="15" y="1"/>
                    <a:pt x="15" y="2"/>
                    <a:pt x="15" y="2"/>
                  </a:cubicBezTo>
                  <a:cubicBezTo>
                    <a:pt x="15" y="3"/>
                    <a:pt x="14" y="3"/>
                    <a:pt x="14" y="4"/>
                  </a:cubicBezTo>
                  <a:cubicBezTo>
                    <a:pt x="13" y="8"/>
                    <a:pt x="13" y="11"/>
                    <a:pt x="8" y="12"/>
                  </a:cubicBezTo>
                  <a:cubicBezTo>
                    <a:pt x="5" y="12"/>
                    <a:pt x="1" y="10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7" name="Freeform 35"/>
            <p:cNvSpPr/>
            <p:nvPr/>
          </p:nvSpPr>
          <p:spPr bwMode="auto">
            <a:xfrm>
              <a:off x="1517041" y="1005440"/>
              <a:ext cx="737174" cy="749920"/>
            </a:xfrm>
            <a:custGeom>
              <a:avLst/>
              <a:gdLst>
                <a:gd name="T0" fmla="*/ 100 w 147"/>
                <a:gd name="T1" fmla="*/ 11 h 149"/>
                <a:gd name="T2" fmla="*/ 14 w 147"/>
                <a:gd name="T3" fmla="*/ 33 h 149"/>
                <a:gd name="T4" fmla="*/ 8 w 147"/>
                <a:gd name="T5" fmla="*/ 92 h 149"/>
                <a:gd name="T6" fmla="*/ 47 w 147"/>
                <a:gd name="T7" fmla="*/ 134 h 149"/>
                <a:gd name="T8" fmla="*/ 134 w 147"/>
                <a:gd name="T9" fmla="*/ 101 h 149"/>
                <a:gd name="T10" fmla="*/ 117 w 147"/>
                <a:gd name="T11" fmla="*/ 21 h 149"/>
                <a:gd name="T12" fmla="*/ 100 w 147"/>
                <a:gd name="T13" fmla="*/ 11 h 149"/>
                <a:gd name="T14" fmla="*/ 99 w 147"/>
                <a:gd name="T15" fmla="*/ 14 h 149"/>
                <a:gd name="T16" fmla="*/ 136 w 147"/>
                <a:gd name="T17" fmla="*/ 85 h 149"/>
                <a:gd name="T18" fmla="*/ 59 w 147"/>
                <a:gd name="T19" fmla="*/ 135 h 149"/>
                <a:gd name="T20" fmla="*/ 16 w 147"/>
                <a:gd name="T21" fmla="*/ 101 h 149"/>
                <a:gd name="T22" fmla="*/ 16 w 147"/>
                <a:gd name="T23" fmla="*/ 37 h 149"/>
                <a:gd name="T24" fmla="*/ 99 w 147"/>
                <a:gd name="T25" fmla="*/ 14 h 149"/>
                <a:gd name="T26" fmla="*/ 100 w 147"/>
                <a:gd name="T27" fmla="*/ 1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149">
                  <a:moveTo>
                    <a:pt x="100" y="11"/>
                  </a:moveTo>
                  <a:cubicBezTo>
                    <a:pt x="71" y="0"/>
                    <a:pt x="31" y="4"/>
                    <a:pt x="14" y="33"/>
                  </a:cubicBezTo>
                  <a:cubicBezTo>
                    <a:pt x="4" y="51"/>
                    <a:pt x="0" y="73"/>
                    <a:pt x="8" y="92"/>
                  </a:cubicBezTo>
                  <a:cubicBezTo>
                    <a:pt x="15" y="110"/>
                    <a:pt x="30" y="126"/>
                    <a:pt x="47" y="134"/>
                  </a:cubicBezTo>
                  <a:cubicBezTo>
                    <a:pt x="80" y="149"/>
                    <a:pt x="118" y="132"/>
                    <a:pt x="134" y="101"/>
                  </a:cubicBezTo>
                  <a:cubicBezTo>
                    <a:pt x="147" y="74"/>
                    <a:pt x="140" y="40"/>
                    <a:pt x="117" y="21"/>
                  </a:cubicBezTo>
                  <a:cubicBezTo>
                    <a:pt x="112" y="16"/>
                    <a:pt x="106" y="13"/>
                    <a:pt x="100" y="11"/>
                  </a:cubicBezTo>
                  <a:cubicBezTo>
                    <a:pt x="98" y="10"/>
                    <a:pt x="97" y="13"/>
                    <a:pt x="99" y="14"/>
                  </a:cubicBezTo>
                  <a:cubicBezTo>
                    <a:pt x="127" y="26"/>
                    <a:pt x="142" y="55"/>
                    <a:pt x="136" y="85"/>
                  </a:cubicBezTo>
                  <a:cubicBezTo>
                    <a:pt x="129" y="119"/>
                    <a:pt x="93" y="142"/>
                    <a:pt x="59" y="135"/>
                  </a:cubicBezTo>
                  <a:cubicBezTo>
                    <a:pt x="41" y="130"/>
                    <a:pt x="26" y="117"/>
                    <a:pt x="16" y="101"/>
                  </a:cubicBezTo>
                  <a:cubicBezTo>
                    <a:pt x="3" y="81"/>
                    <a:pt x="6" y="58"/>
                    <a:pt x="16" y="37"/>
                  </a:cubicBezTo>
                  <a:cubicBezTo>
                    <a:pt x="30" y="7"/>
                    <a:pt x="72" y="4"/>
                    <a:pt x="99" y="14"/>
                  </a:cubicBezTo>
                  <a:cubicBezTo>
                    <a:pt x="101" y="15"/>
                    <a:pt x="102" y="12"/>
                    <a:pt x="10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8" name="Freeform 23"/>
            <p:cNvSpPr/>
            <p:nvPr/>
          </p:nvSpPr>
          <p:spPr bwMode="auto">
            <a:xfrm>
              <a:off x="2024778" y="1770231"/>
              <a:ext cx="89226" cy="165705"/>
            </a:xfrm>
            <a:custGeom>
              <a:avLst/>
              <a:gdLst>
                <a:gd name="T0" fmla="*/ 1 w 18"/>
                <a:gd name="T1" fmla="*/ 3 h 33"/>
                <a:gd name="T2" fmla="*/ 14 w 18"/>
                <a:gd name="T3" fmla="*/ 31 h 33"/>
                <a:gd name="T4" fmla="*/ 17 w 18"/>
                <a:gd name="T5" fmla="*/ 29 h 33"/>
                <a:gd name="T6" fmla="*/ 4 w 18"/>
                <a:gd name="T7" fmla="*/ 2 h 33"/>
                <a:gd name="T8" fmla="*/ 1 w 18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3">
                  <a:moveTo>
                    <a:pt x="1" y="3"/>
                  </a:moveTo>
                  <a:cubicBezTo>
                    <a:pt x="4" y="13"/>
                    <a:pt x="9" y="22"/>
                    <a:pt x="14" y="31"/>
                  </a:cubicBezTo>
                  <a:cubicBezTo>
                    <a:pt x="15" y="33"/>
                    <a:pt x="18" y="31"/>
                    <a:pt x="17" y="29"/>
                  </a:cubicBezTo>
                  <a:cubicBezTo>
                    <a:pt x="12" y="20"/>
                    <a:pt x="8" y="12"/>
                    <a:pt x="4" y="2"/>
                  </a:cubicBezTo>
                  <a:cubicBezTo>
                    <a:pt x="3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2" name="组合 571"/>
          <p:cNvGrpSpPr/>
          <p:nvPr/>
        </p:nvGrpSpPr>
        <p:grpSpPr>
          <a:xfrm>
            <a:off x="10552223" y="392330"/>
            <a:ext cx="2823355" cy="758417"/>
            <a:chOff x="8115493" y="1545043"/>
            <a:chExt cx="2823355" cy="75841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73" name="Freeform 36"/>
            <p:cNvSpPr/>
            <p:nvPr/>
          </p:nvSpPr>
          <p:spPr bwMode="auto">
            <a:xfrm>
              <a:off x="8134612" y="1553540"/>
              <a:ext cx="2222144" cy="741423"/>
            </a:xfrm>
            <a:custGeom>
              <a:avLst/>
              <a:gdLst>
                <a:gd name="T0" fmla="*/ 4 w 442"/>
                <a:gd name="T1" fmla="*/ 91 h 147"/>
                <a:gd name="T2" fmla="*/ 22 w 442"/>
                <a:gd name="T3" fmla="*/ 43 h 147"/>
                <a:gd name="T4" fmla="*/ 75 w 442"/>
                <a:gd name="T5" fmla="*/ 20 h 147"/>
                <a:gd name="T6" fmla="*/ 125 w 442"/>
                <a:gd name="T7" fmla="*/ 45 h 147"/>
                <a:gd name="T8" fmla="*/ 137 w 442"/>
                <a:gd name="T9" fmla="*/ 82 h 147"/>
                <a:gd name="T10" fmla="*/ 155 w 442"/>
                <a:gd name="T11" fmla="*/ 74 h 147"/>
                <a:gd name="T12" fmla="*/ 161 w 442"/>
                <a:gd name="T13" fmla="*/ 75 h 147"/>
                <a:gd name="T14" fmla="*/ 171 w 442"/>
                <a:gd name="T15" fmla="*/ 83 h 147"/>
                <a:gd name="T16" fmla="*/ 173 w 442"/>
                <a:gd name="T17" fmla="*/ 86 h 147"/>
                <a:gd name="T18" fmla="*/ 173 w 442"/>
                <a:gd name="T19" fmla="*/ 84 h 147"/>
                <a:gd name="T20" fmla="*/ 174 w 442"/>
                <a:gd name="T21" fmla="*/ 70 h 147"/>
                <a:gd name="T22" fmla="*/ 194 w 442"/>
                <a:gd name="T23" fmla="*/ 53 h 147"/>
                <a:gd name="T24" fmla="*/ 217 w 442"/>
                <a:gd name="T25" fmla="*/ 57 h 147"/>
                <a:gd name="T26" fmla="*/ 223 w 442"/>
                <a:gd name="T27" fmla="*/ 60 h 147"/>
                <a:gd name="T28" fmla="*/ 222 w 442"/>
                <a:gd name="T29" fmla="*/ 50 h 147"/>
                <a:gd name="T30" fmla="*/ 231 w 442"/>
                <a:gd name="T31" fmla="*/ 24 h 147"/>
                <a:gd name="T32" fmla="*/ 262 w 442"/>
                <a:gd name="T33" fmla="*/ 5 h 147"/>
                <a:gd name="T34" fmla="*/ 300 w 442"/>
                <a:gd name="T35" fmla="*/ 2 h 147"/>
                <a:gd name="T36" fmla="*/ 350 w 442"/>
                <a:gd name="T37" fmla="*/ 33 h 147"/>
                <a:gd name="T38" fmla="*/ 359 w 442"/>
                <a:gd name="T39" fmla="*/ 94 h 147"/>
                <a:gd name="T40" fmla="*/ 354 w 442"/>
                <a:gd name="T41" fmla="*/ 109 h 147"/>
                <a:gd name="T42" fmla="*/ 369 w 442"/>
                <a:gd name="T43" fmla="*/ 102 h 147"/>
                <a:gd name="T44" fmla="*/ 379 w 442"/>
                <a:gd name="T45" fmla="*/ 113 h 147"/>
                <a:gd name="T46" fmla="*/ 381 w 442"/>
                <a:gd name="T47" fmla="*/ 121 h 147"/>
                <a:gd name="T48" fmla="*/ 388 w 442"/>
                <a:gd name="T49" fmla="*/ 118 h 147"/>
                <a:gd name="T50" fmla="*/ 397 w 442"/>
                <a:gd name="T51" fmla="*/ 121 h 147"/>
                <a:gd name="T52" fmla="*/ 400 w 442"/>
                <a:gd name="T53" fmla="*/ 131 h 147"/>
                <a:gd name="T54" fmla="*/ 408 w 442"/>
                <a:gd name="T55" fmla="*/ 134 h 147"/>
                <a:gd name="T56" fmla="*/ 427 w 442"/>
                <a:gd name="T57" fmla="*/ 136 h 147"/>
                <a:gd name="T58" fmla="*/ 442 w 442"/>
                <a:gd name="T59" fmla="*/ 139 h 147"/>
                <a:gd name="T60" fmla="*/ 430 w 442"/>
                <a:gd name="T61" fmla="*/ 143 h 147"/>
                <a:gd name="T62" fmla="*/ 386 w 442"/>
                <a:gd name="T63" fmla="*/ 141 h 147"/>
                <a:gd name="T64" fmla="*/ 336 w 442"/>
                <a:gd name="T65" fmla="*/ 142 h 147"/>
                <a:gd name="T66" fmla="*/ 284 w 442"/>
                <a:gd name="T67" fmla="*/ 142 h 147"/>
                <a:gd name="T68" fmla="*/ 221 w 442"/>
                <a:gd name="T69" fmla="*/ 142 h 147"/>
                <a:gd name="T70" fmla="*/ 180 w 442"/>
                <a:gd name="T71" fmla="*/ 143 h 147"/>
                <a:gd name="T72" fmla="*/ 133 w 442"/>
                <a:gd name="T73" fmla="*/ 147 h 147"/>
                <a:gd name="T74" fmla="*/ 89 w 442"/>
                <a:gd name="T75" fmla="*/ 147 h 147"/>
                <a:gd name="T76" fmla="*/ 43 w 442"/>
                <a:gd name="T77" fmla="*/ 140 h 147"/>
                <a:gd name="T78" fmla="*/ 4 w 442"/>
                <a:gd name="T79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2" h="147">
                  <a:moveTo>
                    <a:pt x="4" y="91"/>
                  </a:moveTo>
                  <a:cubicBezTo>
                    <a:pt x="4" y="91"/>
                    <a:pt x="0" y="66"/>
                    <a:pt x="22" y="43"/>
                  </a:cubicBezTo>
                  <a:cubicBezTo>
                    <a:pt x="43" y="21"/>
                    <a:pt x="63" y="19"/>
                    <a:pt x="75" y="20"/>
                  </a:cubicBezTo>
                  <a:cubicBezTo>
                    <a:pt x="87" y="20"/>
                    <a:pt x="112" y="25"/>
                    <a:pt x="125" y="45"/>
                  </a:cubicBezTo>
                  <a:cubicBezTo>
                    <a:pt x="125" y="45"/>
                    <a:pt x="136" y="63"/>
                    <a:pt x="137" y="82"/>
                  </a:cubicBezTo>
                  <a:cubicBezTo>
                    <a:pt x="137" y="82"/>
                    <a:pt x="144" y="74"/>
                    <a:pt x="155" y="74"/>
                  </a:cubicBezTo>
                  <a:cubicBezTo>
                    <a:pt x="155" y="74"/>
                    <a:pt x="159" y="74"/>
                    <a:pt x="161" y="75"/>
                  </a:cubicBezTo>
                  <a:cubicBezTo>
                    <a:pt x="164" y="77"/>
                    <a:pt x="171" y="83"/>
                    <a:pt x="171" y="83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4"/>
                    <a:pt x="173" y="84"/>
                    <a:pt x="173" y="84"/>
                  </a:cubicBezTo>
                  <a:cubicBezTo>
                    <a:pt x="173" y="84"/>
                    <a:pt x="172" y="77"/>
                    <a:pt x="174" y="70"/>
                  </a:cubicBezTo>
                  <a:cubicBezTo>
                    <a:pt x="176" y="63"/>
                    <a:pt x="184" y="55"/>
                    <a:pt x="194" y="53"/>
                  </a:cubicBezTo>
                  <a:cubicBezTo>
                    <a:pt x="205" y="50"/>
                    <a:pt x="217" y="57"/>
                    <a:pt x="217" y="57"/>
                  </a:cubicBezTo>
                  <a:cubicBezTo>
                    <a:pt x="218" y="57"/>
                    <a:pt x="223" y="60"/>
                    <a:pt x="223" y="60"/>
                  </a:cubicBezTo>
                  <a:cubicBezTo>
                    <a:pt x="223" y="60"/>
                    <a:pt x="221" y="52"/>
                    <a:pt x="222" y="50"/>
                  </a:cubicBezTo>
                  <a:cubicBezTo>
                    <a:pt x="222" y="48"/>
                    <a:pt x="222" y="34"/>
                    <a:pt x="231" y="24"/>
                  </a:cubicBezTo>
                  <a:cubicBezTo>
                    <a:pt x="241" y="13"/>
                    <a:pt x="252" y="8"/>
                    <a:pt x="262" y="5"/>
                  </a:cubicBezTo>
                  <a:cubicBezTo>
                    <a:pt x="272" y="3"/>
                    <a:pt x="290" y="0"/>
                    <a:pt x="300" y="2"/>
                  </a:cubicBezTo>
                  <a:cubicBezTo>
                    <a:pt x="309" y="4"/>
                    <a:pt x="329" y="5"/>
                    <a:pt x="350" y="33"/>
                  </a:cubicBezTo>
                  <a:cubicBezTo>
                    <a:pt x="350" y="33"/>
                    <a:pt x="369" y="57"/>
                    <a:pt x="359" y="94"/>
                  </a:cubicBezTo>
                  <a:cubicBezTo>
                    <a:pt x="354" y="109"/>
                    <a:pt x="354" y="109"/>
                    <a:pt x="354" y="109"/>
                  </a:cubicBezTo>
                  <a:cubicBezTo>
                    <a:pt x="354" y="109"/>
                    <a:pt x="361" y="101"/>
                    <a:pt x="369" y="102"/>
                  </a:cubicBezTo>
                  <a:cubicBezTo>
                    <a:pt x="377" y="104"/>
                    <a:pt x="379" y="108"/>
                    <a:pt x="379" y="113"/>
                  </a:cubicBezTo>
                  <a:cubicBezTo>
                    <a:pt x="380" y="117"/>
                    <a:pt x="381" y="121"/>
                    <a:pt x="381" y="121"/>
                  </a:cubicBezTo>
                  <a:cubicBezTo>
                    <a:pt x="381" y="121"/>
                    <a:pt x="385" y="118"/>
                    <a:pt x="388" y="118"/>
                  </a:cubicBezTo>
                  <a:cubicBezTo>
                    <a:pt x="391" y="118"/>
                    <a:pt x="396" y="120"/>
                    <a:pt x="397" y="121"/>
                  </a:cubicBezTo>
                  <a:cubicBezTo>
                    <a:pt x="398" y="123"/>
                    <a:pt x="398" y="129"/>
                    <a:pt x="400" y="131"/>
                  </a:cubicBezTo>
                  <a:cubicBezTo>
                    <a:pt x="403" y="132"/>
                    <a:pt x="408" y="134"/>
                    <a:pt x="408" y="134"/>
                  </a:cubicBezTo>
                  <a:cubicBezTo>
                    <a:pt x="408" y="134"/>
                    <a:pt x="409" y="135"/>
                    <a:pt x="427" y="136"/>
                  </a:cubicBezTo>
                  <a:cubicBezTo>
                    <a:pt x="427" y="136"/>
                    <a:pt x="440" y="137"/>
                    <a:pt x="442" y="139"/>
                  </a:cubicBezTo>
                  <a:cubicBezTo>
                    <a:pt x="442" y="139"/>
                    <a:pt x="440" y="143"/>
                    <a:pt x="430" y="143"/>
                  </a:cubicBezTo>
                  <a:cubicBezTo>
                    <a:pt x="421" y="142"/>
                    <a:pt x="386" y="141"/>
                    <a:pt x="386" y="141"/>
                  </a:cubicBezTo>
                  <a:cubicBezTo>
                    <a:pt x="336" y="142"/>
                    <a:pt x="336" y="142"/>
                    <a:pt x="336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64" y="147"/>
                    <a:pt x="43" y="140"/>
                  </a:cubicBezTo>
                  <a:cubicBezTo>
                    <a:pt x="23" y="134"/>
                    <a:pt x="9" y="119"/>
                    <a:pt x="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4" name="Freeform 37"/>
            <p:cNvSpPr/>
            <p:nvPr/>
          </p:nvSpPr>
          <p:spPr bwMode="auto">
            <a:xfrm>
              <a:off x="8123990" y="1553540"/>
              <a:ext cx="2237015" cy="749920"/>
            </a:xfrm>
            <a:custGeom>
              <a:avLst/>
              <a:gdLst>
                <a:gd name="T0" fmla="*/ 82 w 445"/>
                <a:gd name="T1" fmla="*/ 146 h 149"/>
                <a:gd name="T2" fmla="*/ 8 w 445"/>
                <a:gd name="T3" fmla="*/ 97 h 149"/>
                <a:gd name="T4" fmla="*/ 111 w 445"/>
                <a:gd name="T5" fmla="*/ 30 h 149"/>
                <a:gd name="T6" fmla="*/ 138 w 445"/>
                <a:gd name="T7" fmla="*/ 83 h 149"/>
                <a:gd name="T8" fmla="*/ 147 w 445"/>
                <a:gd name="T9" fmla="*/ 77 h 149"/>
                <a:gd name="T10" fmla="*/ 177 w 445"/>
                <a:gd name="T11" fmla="*/ 92 h 149"/>
                <a:gd name="T12" fmla="*/ 187 w 445"/>
                <a:gd name="T13" fmla="*/ 58 h 149"/>
                <a:gd name="T14" fmla="*/ 218 w 445"/>
                <a:gd name="T15" fmla="*/ 57 h 149"/>
                <a:gd name="T16" fmla="*/ 226 w 445"/>
                <a:gd name="T17" fmla="*/ 62 h 149"/>
                <a:gd name="T18" fmla="*/ 273 w 445"/>
                <a:gd name="T19" fmla="*/ 4 h 149"/>
                <a:gd name="T20" fmla="*/ 356 w 445"/>
                <a:gd name="T21" fmla="*/ 41 h 149"/>
                <a:gd name="T22" fmla="*/ 357 w 445"/>
                <a:gd name="T23" fmla="*/ 110 h 149"/>
                <a:gd name="T24" fmla="*/ 382 w 445"/>
                <a:gd name="T25" fmla="*/ 121 h 149"/>
                <a:gd name="T26" fmla="*/ 399 w 445"/>
                <a:gd name="T27" fmla="*/ 126 h 149"/>
                <a:gd name="T28" fmla="*/ 444 w 445"/>
                <a:gd name="T29" fmla="*/ 139 h 149"/>
                <a:gd name="T30" fmla="*/ 427 w 445"/>
                <a:gd name="T31" fmla="*/ 142 h 149"/>
                <a:gd name="T32" fmla="*/ 336 w 445"/>
                <a:gd name="T33" fmla="*/ 142 h 149"/>
                <a:gd name="T34" fmla="*/ 210 w 445"/>
                <a:gd name="T35" fmla="*/ 143 h 149"/>
                <a:gd name="T36" fmla="*/ 405 w 445"/>
                <a:gd name="T37" fmla="*/ 143 h 149"/>
                <a:gd name="T38" fmla="*/ 445 w 445"/>
                <a:gd name="T39" fmla="*/ 139 h 149"/>
                <a:gd name="T40" fmla="*/ 425 w 445"/>
                <a:gd name="T41" fmla="*/ 136 h 149"/>
                <a:gd name="T42" fmla="*/ 400 w 445"/>
                <a:gd name="T43" fmla="*/ 123 h 149"/>
                <a:gd name="T44" fmla="*/ 382 w 445"/>
                <a:gd name="T45" fmla="*/ 120 h 149"/>
                <a:gd name="T46" fmla="*/ 381 w 445"/>
                <a:gd name="T47" fmla="*/ 108 h 149"/>
                <a:gd name="T48" fmla="*/ 355 w 445"/>
                <a:gd name="T49" fmla="*/ 109 h 149"/>
                <a:gd name="T50" fmla="*/ 348 w 445"/>
                <a:gd name="T51" fmla="*/ 26 h 149"/>
                <a:gd name="T52" fmla="*/ 265 w 445"/>
                <a:gd name="T53" fmla="*/ 4 h 149"/>
                <a:gd name="T54" fmla="*/ 224 w 445"/>
                <a:gd name="T55" fmla="*/ 62 h 149"/>
                <a:gd name="T56" fmla="*/ 212 w 445"/>
                <a:gd name="T57" fmla="*/ 53 h 149"/>
                <a:gd name="T58" fmla="*/ 175 w 445"/>
                <a:gd name="T59" fmla="*/ 70 h 149"/>
                <a:gd name="T60" fmla="*/ 178 w 445"/>
                <a:gd name="T61" fmla="*/ 91 h 149"/>
                <a:gd name="T62" fmla="*/ 145 w 445"/>
                <a:gd name="T63" fmla="*/ 77 h 149"/>
                <a:gd name="T64" fmla="*/ 140 w 445"/>
                <a:gd name="T65" fmla="*/ 83 h 149"/>
                <a:gd name="T66" fmla="*/ 78 w 445"/>
                <a:gd name="T67" fmla="*/ 19 h 149"/>
                <a:gd name="T68" fmla="*/ 35 w 445"/>
                <a:gd name="T69" fmla="*/ 137 h 149"/>
                <a:gd name="T70" fmla="*/ 154 w 445"/>
                <a:gd name="T71" fmla="*/ 146 h 149"/>
                <a:gd name="T72" fmla="*/ 210 w 445"/>
                <a:gd name="T73" fmla="*/ 1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5" h="149">
                  <a:moveTo>
                    <a:pt x="210" y="142"/>
                  </a:moveTo>
                  <a:cubicBezTo>
                    <a:pt x="168" y="142"/>
                    <a:pt x="125" y="149"/>
                    <a:pt x="82" y="146"/>
                  </a:cubicBezTo>
                  <a:cubicBezTo>
                    <a:pt x="64" y="145"/>
                    <a:pt x="45" y="142"/>
                    <a:pt x="29" y="131"/>
                  </a:cubicBezTo>
                  <a:cubicBezTo>
                    <a:pt x="18" y="123"/>
                    <a:pt x="10" y="111"/>
                    <a:pt x="8" y="97"/>
                  </a:cubicBezTo>
                  <a:cubicBezTo>
                    <a:pt x="1" y="65"/>
                    <a:pt x="25" y="34"/>
                    <a:pt x="54" y="24"/>
                  </a:cubicBezTo>
                  <a:cubicBezTo>
                    <a:pt x="73" y="17"/>
                    <a:pt x="94" y="20"/>
                    <a:pt x="111" y="30"/>
                  </a:cubicBezTo>
                  <a:cubicBezTo>
                    <a:pt x="127" y="39"/>
                    <a:pt x="134" y="56"/>
                    <a:pt x="137" y="73"/>
                  </a:cubicBezTo>
                  <a:cubicBezTo>
                    <a:pt x="137" y="76"/>
                    <a:pt x="138" y="80"/>
                    <a:pt x="138" y="83"/>
                  </a:cubicBezTo>
                  <a:cubicBezTo>
                    <a:pt x="138" y="84"/>
                    <a:pt x="140" y="84"/>
                    <a:pt x="140" y="83"/>
                  </a:cubicBezTo>
                  <a:cubicBezTo>
                    <a:pt x="140" y="80"/>
                    <a:pt x="145" y="78"/>
                    <a:pt x="147" y="77"/>
                  </a:cubicBezTo>
                  <a:cubicBezTo>
                    <a:pt x="151" y="75"/>
                    <a:pt x="155" y="75"/>
                    <a:pt x="159" y="76"/>
                  </a:cubicBezTo>
                  <a:cubicBezTo>
                    <a:pt x="168" y="77"/>
                    <a:pt x="174" y="84"/>
                    <a:pt x="177" y="92"/>
                  </a:cubicBezTo>
                  <a:cubicBezTo>
                    <a:pt x="177" y="93"/>
                    <a:pt x="179" y="92"/>
                    <a:pt x="178" y="91"/>
                  </a:cubicBezTo>
                  <a:cubicBezTo>
                    <a:pt x="174" y="79"/>
                    <a:pt x="175" y="66"/>
                    <a:pt x="187" y="58"/>
                  </a:cubicBezTo>
                  <a:cubicBezTo>
                    <a:pt x="194" y="53"/>
                    <a:pt x="202" y="52"/>
                    <a:pt x="211" y="55"/>
                  </a:cubicBezTo>
                  <a:cubicBezTo>
                    <a:pt x="213" y="55"/>
                    <a:pt x="215" y="56"/>
                    <a:pt x="218" y="57"/>
                  </a:cubicBezTo>
                  <a:cubicBezTo>
                    <a:pt x="220" y="58"/>
                    <a:pt x="224" y="60"/>
                    <a:pt x="224" y="62"/>
                  </a:cubicBezTo>
                  <a:cubicBezTo>
                    <a:pt x="225" y="63"/>
                    <a:pt x="226" y="63"/>
                    <a:pt x="226" y="62"/>
                  </a:cubicBezTo>
                  <a:cubicBezTo>
                    <a:pt x="223" y="47"/>
                    <a:pt x="226" y="33"/>
                    <a:pt x="236" y="22"/>
                  </a:cubicBezTo>
                  <a:cubicBezTo>
                    <a:pt x="246" y="12"/>
                    <a:pt x="260" y="7"/>
                    <a:pt x="273" y="4"/>
                  </a:cubicBezTo>
                  <a:cubicBezTo>
                    <a:pt x="288" y="1"/>
                    <a:pt x="306" y="1"/>
                    <a:pt x="320" y="8"/>
                  </a:cubicBezTo>
                  <a:cubicBezTo>
                    <a:pt x="335" y="14"/>
                    <a:pt x="348" y="26"/>
                    <a:pt x="356" y="41"/>
                  </a:cubicBezTo>
                  <a:cubicBezTo>
                    <a:pt x="366" y="62"/>
                    <a:pt x="365" y="88"/>
                    <a:pt x="355" y="109"/>
                  </a:cubicBezTo>
                  <a:cubicBezTo>
                    <a:pt x="355" y="110"/>
                    <a:pt x="356" y="111"/>
                    <a:pt x="357" y="110"/>
                  </a:cubicBezTo>
                  <a:cubicBezTo>
                    <a:pt x="360" y="105"/>
                    <a:pt x="368" y="102"/>
                    <a:pt x="373" y="104"/>
                  </a:cubicBezTo>
                  <a:cubicBezTo>
                    <a:pt x="382" y="106"/>
                    <a:pt x="380" y="114"/>
                    <a:pt x="382" y="121"/>
                  </a:cubicBezTo>
                  <a:cubicBezTo>
                    <a:pt x="382" y="121"/>
                    <a:pt x="383" y="121"/>
                    <a:pt x="383" y="121"/>
                  </a:cubicBezTo>
                  <a:cubicBezTo>
                    <a:pt x="389" y="117"/>
                    <a:pt x="399" y="118"/>
                    <a:pt x="399" y="126"/>
                  </a:cubicBezTo>
                  <a:cubicBezTo>
                    <a:pt x="400" y="130"/>
                    <a:pt x="402" y="132"/>
                    <a:pt x="405" y="133"/>
                  </a:cubicBezTo>
                  <a:cubicBezTo>
                    <a:pt x="418" y="138"/>
                    <a:pt x="431" y="136"/>
                    <a:pt x="444" y="139"/>
                  </a:cubicBezTo>
                  <a:cubicBezTo>
                    <a:pt x="444" y="139"/>
                    <a:pt x="444" y="138"/>
                    <a:pt x="444" y="138"/>
                  </a:cubicBezTo>
                  <a:cubicBezTo>
                    <a:pt x="441" y="143"/>
                    <a:pt x="432" y="142"/>
                    <a:pt x="427" y="142"/>
                  </a:cubicBezTo>
                  <a:cubicBezTo>
                    <a:pt x="417" y="141"/>
                    <a:pt x="408" y="141"/>
                    <a:pt x="398" y="141"/>
                  </a:cubicBezTo>
                  <a:cubicBezTo>
                    <a:pt x="377" y="141"/>
                    <a:pt x="357" y="141"/>
                    <a:pt x="336" y="142"/>
                  </a:cubicBezTo>
                  <a:cubicBezTo>
                    <a:pt x="294" y="143"/>
                    <a:pt x="252" y="142"/>
                    <a:pt x="210" y="142"/>
                  </a:cubicBezTo>
                  <a:cubicBezTo>
                    <a:pt x="209" y="142"/>
                    <a:pt x="209" y="143"/>
                    <a:pt x="210" y="143"/>
                  </a:cubicBezTo>
                  <a:cubicBezTo>
                    <a:pt x="254" y="143"/>
                    <a:pt x="297" y="144"/>
                    <a:pt x="341" y="143"/>
                  </a:cubicBezTo>
                  <a:cubicBezTo>
                    <a:pt x="362" y="143"/>
                    <a:pt x="384" y="142"/>
                    <a:pt x="405" y="143"/>
                  </a:cubicBezTo>
                  <a:cubicBezTo>
                    <a:pt x="414" y="143"/>
                    <a:pt x="423" y="143"/>
                    <a:pt x="431" y="143"/>
                  </a:cubicBezTo>
                  <a:cubicBezTo>
                    <a:pt x="436" y="143"/>
                    <a:pt x="443" y="143"/>
                    <a:pt x="445" y="139"/>
                  </a:cubicBezTo>
                  <a:cubicBezTo>
                    <a:pt x="445" y="138"/>
                    <a:pt x="445" y="138"/>
                    <a:pt x="445" y="138"/>
                  </a:cubicBezTo>
                  <a:cubicBezTo>
                    <a:pt x="438" y="136"/>
                    <a:pt x="431" y="136"/>
                    <a:pt x="425" y="136"/>
                  </a:cubicBezTo>
                  <a:cubicBezTo>
                    <a:pt x="418" y="135"/>
                    <a:pt x="407" y="135"/>
                    <a:pt x="402" y="130"/>
                  </a:cubicBezTo>
                  <a:cubicBezTo>
                    <a:pt x="400" y="128"/>
                    <a:pt x="401" y="125"/>
                    <a:pt x="400" y="123"/>
                  </a:cubicBezTo>
                  <a:cubicBezTo>
                    <a:pt x="400" y="121"/>
                    <a:pt x="398" y="120"/>
                    <a:pt x="397" y="119"/>
                  </a:cubicBezTo>
                  <a:cubicBezTo>
                    <a:pt x="393" y="116"/>
                    <a:pt x="387" y="117"/>
                    <a:pt x="382" y="120"/>
                  </a:cubicBezTo>
                  <a:cubicBezTo>
                    <a:pt x="383" y="120"/>
                    <a:pt x="383" y="120"/>
                    <a:pt x="384" y="120"/>
                  </a:cubicBezTo>
                  <a:cubicBezTo>
                    <a:pt x="382" y="116"/>
                    <a:pt x="382" y="112"/>
                    <a:pt x="381" y="108"/>
                  </a:cubicBezTo>
                  <a:cubicBezTo>
                    <a:pt x="380" y="105"/>
                    <a:pt x="377" y="103"/>
                    <a:pt x="374" y="102"/>
                  </a:cubicBezTo>
                  <a:cubicBezTo>
                    <a:pt x="368" y="100"/>
                    <a:pt x="359" y="103"/>
                    <a:pt x="355" y="109"/>
                  </a:cubicBezTo>
                  <a:cubicBezTo>
                    <a:pt x="356" y="110"/>
                    <a:pt x="356" y="110"/>
                    <a:pt x="357" y="110"/>
                  </a:cubicBezTo>
                  <a:cubicBezTo>
                    <a:pt x="369" y="83"/>
                    <a:pt x="367" y="50"/>
                    <a:pt x="348" y="26"/>
                  </a:cubicBezTo>
                  <a:cubicBezTo>
                    <a:pt x="337" y="14"/>
                    <a:pt x="322" y="5"/>
                    <a:pt x="306" y="2"/>
                  </a:cubicBezTo>
                  <a:cubicBezTo>
                    <a:pt x="292" y="0"/>
                    <a:pt x="278" y="1"/>
                    <a:pt x="265" y="4"/>
                  </a:cubicBezTo>
                  <a:cubicBezTo>
                    <a:pt x="253" y="8"/>
                    <a:pt x="240" y="14"/>
                    <a:pt x="232" y="24"/>
                  </a:cubicBezTo>
                  <a:cubicBezTo>
                    <a:pt x="223" y="35"/>
                    <a:pt x="222" y="49"/>
                    <a:pt x="224" y="62"/>
                  </a:cubicBezTo>
                  <a:cubicBezTo>
                    <a:pt x="225" y="62"/>
                    <a:pt x="225" y="62"/>
                    <a:pt x="226" y="62"/>
                  </a:cubicBezTo>
                  <a:cubicBezTo>
                    <a:pt x="224" y="57"/>
                    <a:pt x="216" y="55"/>
                    <a:pt x="212" y="53"/>
                  </a:cubicBezTo>
                  <a:cubicBezTo>
                    <a:pt x="204" y="51"/>
                    <a:pt x="196" y="51"/>
                    <a:pt x="188" y="56"/>
                  </a:cubicBezTo>
                  <a:cubicBezTo>
                    <a:pt x="182" y="59"/>
                    <a:pt x="177" y="64"/>
                    <a:pt x="175" y="70"/>
                  </a:cubicBezTo>
                  <a:cubicBezTo>
                    <a:pt x="173" y="77"/>
                    <a:pt x="175" y="85"/>
                    <a:pt x="177" y="92"/>
                  </a:cubicBezTo>
                  <a:cubicBezTo>
                    <a:pt x="177" y="92"/>
                    <a:pt x="178" y="92"/>
                    <a:pt x="178" y="91"/>
                  </a:cubicBezTo>
                  <a:cubicBezTo>
                    <a:pt x="175" y="82"/>
                    <a:pt x="167" y="75"/>
                    <a:pt x="157" y="74"/>
                  </a:cubicBezTo>
                  <a:cubicBezTo>
                    <a:pt x="152" y="73"/>
                    <a:pt x="148" y="75"/>
                    <a:pt x="145" y="77"/>
                  </a:cubicBezTo>
                  <a:cubicBezTo>
                    <a:pt x="142" y="78"/>
                    <a:pt x="138" y="80"/>
                    <a:pt x="138" y="83"/>
                  </a:cubicBezTo>
                  <a:cubicBezTo>
                    <a:pt x="139" y="83"/>
                    <a:pt x="139" y="83"/>
                    <a:pt x="140" y="83"/>
                  </a:cubicBezTo>
                  <a:cubicBezTo>
                    <a:pt x="138" y="67"/>
                    <a:pt x="134" y="52"/>
                    <a:pt x="124" y="39"/>
                  </a:cubicBezTo>
                  <a:cubicBezTo>
                    <a:pt x="113" y="26"/>
                    <a:pt x="95" y="19"/>
                    <a:pt x="78" y="19"/>
                  </a:cubicBezTo>
                  <a:cubicBezTo>
                    <a:pt x="46" y="17"/>
                    <a:pt x="15" y="41"/>
                    <a:pt x="7" y="71"/>
                  </a:cubicBezTo>
                  <a:cubicBezTo>
                    <a:pt x="0" y="97"/>
                    <a:pt x="12" y="124"/>
                    <a:pt x="35" y="137"/>
                  </a:cubicBezTo>
                  <a:cubicBezTo>
                    <a:pt x="51" y="145"/>
                    <a:pt x="71" y="147"/>
                    <a:pt x="89" y="148"/>
                  </a:cubicBezTo>
                  <a:cubicBezTo>
                    <a:pt x="111" y="149"/>
                    <a:pt x="133" y="148"/>
                    <a:pt x="154" y="146"/>
                  </a:cubicBezTo>
                  <a:cubicBezTo>
                    <a:pt x="173" y="145"/>
                    <a:pt x="192" y="143"/>
                    <a:pt x="210" y="143"/>
                  </a:cubicBezTo>
                  <a:cubicBezTo>
                    <a:pt x="211" y="143"/>
                    <a:pt x="211" y="142"/>
                    <a:pt x="210" y="1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38"/>
            <p:cNvSpPr/>
            <p:nvPr/>
          </p:nvSpPr>
          <p:spPr bwMode="auto">
            <a:xfrm>
              <a:off x="8115493" y="1574784"/>
              <a:ext cx="707432" cy="592713"/>
            </a:xfrm>
            <a:custGeom>
              <a:avLst/>
              <a:gdLst>
                <a:gd name="T0" fmla="*/ 139 w 141"/>
                <a:gd name="T1" fmla="*/ 70 h 118"/>
                <a:gd name="T2" fmla="*/ 132 w 141"/>
                <a:gd name="T3" fmla="*/ 29 h 118"/>
                <a:gd name="T4" fmla="*/ 94 w 141"/>
                <a:gd name="T5" fmla="*/ 4 h 118"/>
                <a:gd name="T6" fmla="*/ 48 w 141"/>
                <a:gd name="T7" fmla="*/ 8 h 118"/>
                <a:gd name="T8" fmla="*/ 29 w 141"/>
                <a:gd name="T9" fmla="*/ 18 h 118"/>
                <a:gd name="T10" fmla="*/ 14 w 141"/>
                <a:gd name="T11" fmla="*/ 35 h 118"/>
                <a:gd name="T12" fmla="*/ 1 w 141"/>
                <a:gd name="T13" fmla="*/ 78 h 118"/>
                <a:gd name="T14" fmla="*/ 5 w 141"/>
                <a:gd name="T15" fmla="*/ 97 h 118"/>
                <a:gd name="T16" fmla="*/ 15 w 141"/>
                <a:gd name="T17" fmla="*/ 114 h 118"/>
                <a:gd name="T18" fmla="*/ 20 w 141"/>
                <a:gd name="T19" fmla="*/ 118 h 118"/>
                <a:gd name="T20" fmla="*/ 20 w 141"/>
                <a:gd name="T21" fmla="*/ 117 h 118"/>
                <a:gd name="T22" fmla="*/ 2 w 141"/>
                <a:gd name="T23" fmla="*/ 82 h 118"/>
                <a:gd name="T24" fmla="*/ 13 w 141"/>
                <a:gd name="T25" fmla="*/ 37 h 118"/>
                <a:gd name="T26" fmla="*/ 28 w 141"/>
                <a:gd name="T27" fmla="*/ 20 h 118"/>
                <a:gd name="T28" fmla="*/ 48 w 141"/>
                <a:gd name="T29" fmla="*/ 8 h 118"/>
                <a:gd name="T30" fmla="*/ 96 w 141"/>
                <a:gd name="T31" fmla="*/ 5 h 118"/>
                <a:gd name="T32" fmla="*/ 132 w 141"/>
                <a:gd name="T33" fmla="*/ 30 h 118"/>
                <a:gd name="T34" fmla="*/ 139 w 141"/>
                <a:gd name="T35" fmla="*/ 70 h 118"/>
                <a:gd name="T36" fmla="*/ 139 w 141"/>
                <a:gd name="T37" fmla="*/ 7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18">
                  <a:moveTo>
                    <a:pt x="139" y="70"/>
                  </a:moveTo>
                  <a:cubicBezTo>
                    <a:pt x="141" y="56"/>
                    <a:pt x="139" y="41"/>
                    <a:pt x="132" y="29"/>
                  </a:cubicBezTo>
                  <a:cubicBezTo>
                    <a:pt x="123" y="16"/>
                    <a:pt x="108" y="8"/>
                    <a:pt x="94" y="4"/>
                  </a:cubicBezTo>
                  <a:cubicBezTo>
                    <a:pt x="78" y="0"/>
                    <a:pt x="62" y="2"/>
                    <a:pt x="48" y="8"/>
                  </a:cubicBezTo>
                  <a:cubicBezTo>
                    <a:pt x="41" y="11"/>
                    <a:pt x="35" y="14"/>
                    <a:pt x="29" y="18"/>
                  </a:cubicBezTo>
                  <a:cubicBezTo>
                    <a:pt x="23" y="23"/>
                    <a:pt x="18" y="29"/>
                    <a:pt x="14" y="35"/>
                  </a:cubicBezTo>
                  <a:cubicBezTo>
                    <a:pt x="6" y="47"/>
                    <a:pt x="1" y="63"/>
                    <a:pt x="1" y="78"/>
                  </a:cubicBezTo>
                  <a:cubicBezTo>
                    <a:pt x="2" y="85"/>
                    <a:pt x="3" y="91"/>
                    <a:pt x="5" y="97"/>
                  </a:cubicBezTo>
                  <a:cubicBezTo>
                    <a:pt x="7" y="103"/>
                    <a:pt x="10" y="109"/>
                    <a:pt x="15" y="114"/>
                  </a:cubicBezTo>
                  <a:cubicBezTo>
                    <a:pt x="16" y="115"/>
                    <a:pt x="18" y="117"/>
                    <a:pt x="20" y="118"/>
                  </a:cubicBezTo>
                  <a:cubicBezTo>
                    <a:pt x="20" y="118"/>
                    <a:pt x="20" y="118"/>
                    <a:pt x="20" y="117"/>
                  </a:cubicBezTo>
                  <a:cubicBezTo>
                    <a:pt x="8" y="111"/>
                    <a:pt x="3" y="95"/>
                    <a:pt x="2" y="82"/>
                  </a:cubicBezTo>
                  <a:cubicBezTo>
                    <a:pt x="0" y="66"/>
                    <a:pt x="5" y="50"/>
                    <a:pt x="13" y="37"/>
                  </a:cubicBezTo>
                  <a:cubicBezTo>
                    <a:pt x="17" y="31"/>
                    <a:pt x="22" y="25"/>
                    <a:pt x="28" y="20"/>
                  </a:cubicBezTo>
                  <a:cubicBezTo>
                    <a:pt x="34" y="15"/>
                    <a:pt x="41" y="11"/>
                    <a:pt x="48" y="8"/>
                  </a:cubicBezTo>
                  <a:cubicBezTo>
                    <a:pt x="63" y="2"/>
                    <a:pt x="80" y="0"/>
                    <a:pt x="96" y="5"/>
                  </a:cubicBezTo>
                  <a:cubicBezTo>
                    <a:pt x="110" y="9"/>
                    <a:pt x="124" y="17"/>
                    <a:pt x="132" y="30"/>
                  </a:cubicBezTo>
                  <a:cubicBezTo>
                    <a:pt x="139" y="42"/>
                    <a:pt x="140" y="56"/>
                    <a:pt x="139" y="70"/>
                  </a:cubicBezTo>
                  <a:cubicBezTo>
                    <a:pt x="139" y="70"/>
                    <a:pt x="139" y="70"/>
                    <a:pt x="139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39"/>
            <p:cNvSpPr/>
            <p:nvPr/>
          </p:nvSpPr>
          <p:spPr bwMode="auto">
            <a:xfrm>
              <a:off x="8347054" y="2222733"/>
              <a:ext cx="1767518" cy="61608"/>
            </a:xfrm>
            <a:custGeom>
              <a:avLst/>
              <a:gdLst>
                <a:gd name="T0" fmla="*/ 0 w 352"/>
                <a:gd name="T1" fmla="*/ 5 h 12"/>
                <a:gd name="T2" fmla="*/ 9 w 352"/>
                <a:gd name="T3" fmla="*/ 8 h 12"/>
                <a:gd name="T4" fmla="*/ 16 w 352"/>
                <a:gd name="T5" fmla="*/ 10 h 12"/>
                <a:gd name="T6" fmla="*/ 24 w 352"/>
                <a:gd name="T7" fmla="*/ 10 h 12"/>
                <a:gd name="T8" fmla="*/ 40 w 352"/>
                <a:gd name="T9" fmla="*/ 11 h 12"/>
                <a:gd name="T10" fmla="*/ 56 w 352"/>
                <a:gd name="T11" fmla="*/ 12 h 12"/>
                <a:gd name="T12" fmla="*/ 73 w 352"/>
                <a:gd name="T13" fmla="*/ 12 h 12"/>
                <a:gd name="T14" fmla="*/ 89 w 352"/>
                <a:gd name="T15" fmla="*/ 10 h 12"/>
                <a:gd name="T16" fmla="*/ 106 w 352"/>
                <a:gd name="T17" fmla="*/ 8 h 12"/>
                <a:gd name="T18" fmla="*/ 121 w 352"/>
                <a:gd name="T19" fmla="*/ 6 h 12"/>
                <a:gd name="T20" fmla="*/ 190 w 352"/>
                <a:gd name="T21" fmla="*/ 0 h 12"/>
                <a:gd name="T22" fmla="*/ 224 w 352"/>
                <a:gd name="T23" fmla="*/ 2 h 12"/>
                <a:gd name="T24" fmla="*/ 258 w 352"/>
                <a:gd name="T25" fmla="*/ 5 h 12"/>
                <a:gd name="T26" fmla="*/ 282 w 352"/>
                <a:gd name="T27" fmla="*/ 5 h 12"/>
                <a:gd name="T28" fmla="*/ 305 w 352"/>
                <a:gd name="T29" fmla="*/ 6 h 12"/>
                <a:gd name="T30" fmla="*/ 329 w 352"/>
                <a:gd name="T31" fmla="*/ 8 h 12"/>
                <a:gd name="T32" fmla="*/ 341 w 352"/>
                <a:gd name="T33" fmla="*/ 9 h 12"/>
                <a:gd name="T34" fmla="*/ 352 w 352"/>
                <a:gd name="T35" fmla="*/ 9 h 12"/>
                <a:gd name="T36" fmla="*/ 352 w 352"/>
                <a:gd name="T37" fmla="*/ 9 h 12"/>
                <a:gd name="T38" fmla="*/ 344 w 352"/>
                <a:gd name="T39" fmla="*/ 9 h 12"/>
                <a:gd name="T40" fmla="*/ 335 w 352"/>
                <a:gd name="T41" fmla="*/ 8 h 12"/>
                <a:gd name="T42" fmla="*/ 318 w 352"/>
                <a:gd name="T43" fmla="*/ 7 h 12"/>
                <a:gd name="T44" fmla="*/ 283 w 352"/>
                <a:gd name="T45" fmla="*/ 5 h 12"/>
                <a:gd name="T46" fmla="*/ 249 w 352"/>
                <a:gd name="T47" fmla="*/ 4 h 12"/>
                <a:gd name="T48" fmla="*/ 215 w 352"/>
                <a:gd name="T49" fmla="*/ 1 h 12"/>
                <a:gd name="T50" fmla="*/ 146 w 352"/>
                <a:gd name="T51" fmla="*/ 3 h 12"/>
                <a:gd name="T52" fmla="*/ 113 w 352"/>
                <a:gd name="T53" fmla="*/ 7 h 12"/>
                <a:gd name="T54" fmla="*/ 96 w 352"/>
                <a:gd name="T55" fmla="*/ 9 h 12"/>
                <a:gd name="T56" fmla="*/ 80 w 352"/>
                <a:gd name="T57" fmla="*/ 11 h 12"/>
                <a:gd name="T58" fmla="*/ 59 w 352"/>
                <a:gd name="T59" fmla="*/ 12 h 12"/>
                <a:gd name="T60" fmla="*/ 38 w 352"/>
                <a:gd name="T61" fmla="*/ 11 h 12"/>
                <a:gd name="T62" fmla="*/ 17 w 352"/>
                <a:gd name="T63" fmla="*/ 10 h 12"/>
                <a:gd name="T64" fmla="*/ 8 w 352"/>
                <a:gd name="T65" fmla="*/ 8 h 12"/>
                <a:gd name="T66" fmla="*/ 0 w 352"/>
                <a:gd name="T67" fmla="*/ 5 h 12"/>
                <a:gd name="T68" fmla="*/ 0 w 352"/>
                <a:gd name="T6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12">
                  <a:moveTo>
                    <a:pt x="0" y="5"/>
                  </a:moveTo>
                  <a:cubicBezTo>
                    <a:pt x="2" y="8"/>
                    <a:pt x="6" y="8"/>
                    <a:pt x="9" y="8"/>
                  </a:cubicBezTo>
                  <a:cubicBezTo>
                    <a:pt x="11" y="9"/>
                    <a:pt x="14" y="9"/>
                    <a:pt x="16" y="10"/>
                  </a:cubicBezTo>
                  <a:cubicBezTo>
                    <a:pt x="19" y="10"/>
                    <a:pt x="21" y="10"/>
                    <a:pt x="24" y="10"/>
                  </a:cubicBezTo>
                  <a:cubicBezTo>
                    <a:pt x="29" y="11"/>
                    <a:pt x="34" y="11"/>
                    <a:pt x="40" y="11"/>
                  </a:cubicBezTo>
                  <a:cubicBezTo>
                    <a:pt x="45" y="12"/>
                    <a:pt x="51" y="12"/>
                    <a:pt x="56" y="12"/>
                  </a:cubicBezTo>
                  <a:cubicBezTo>
                    <a:pt x="62" y="12"/>
                    <a:pt x="67" y="12"/>
                    <a:pt x="73" y="12"/>
                  </a:cubicBezTo>
                  <a:cubicBezTo>
                    <a:pt x="78" y="11"/>
                    <a:pt x="83" y="11"/>
                    <a:pt x="89" y="10"/>
                  </a:cubicBezTo>
                  <a:cubicBezTo>
                    <a:pt x="94" y="9"/>
                    <a:pt x="100" y="9"/>
                    <a:pt x="106" y="8"/>
                  </a:cubicBezTo>
                  <a:cubicBezTo>
                    <a:pt x="111" y="8"/>
                    <a:pt x="116" y="7"/>
                    <a:pt x="121" y="6"/>
                  </a:cubicBezTo>
                  <a:cubicBezTo>
                    <a:pt x="144" y="3"/>
                    <a:pt x="167" y="0"/>
                    <a:pt x="190" y="0"/>
                  </a:cubicBezTo>
                  <a:cubicBezTo>
                    <a:pt x="201" y="0"/>
                    <a:pt x="213" y="1"/>
                    <a:pt x="224" y="2"/>
                  </a:cubicBezTo>
                  <a:cubicBezTo>
                    <a:pt x="236" y="3"/>
                    <a:pt x="247" y="4"/>
                    <a:pt x="258" y="5"/>
                  </a:cubicBezTo>
                  <a:cubicBezTo>
                    <a:pt x="266" y="5"/>
                    <a:pt x="274" y="5"/>
                    <a:pt x="282" y="5"/>
                  </a:cubicBezTo>
                  <a:cubicBezTo>
                    <a:pt x="290" y="6"/>
                    <a:pt x="298" y="6"/>
                    <a:pt x="305" y="6"/>
                  </a:cubicBezTo>
                  <a:cubicBezTo>
                    <a:pt x="313" y="7"/>
                    <a:pt x="321" y="7"/>
                    <a:pt x="329" y="8"/>
                  </a:cubicBezTo>
                  <a:cubicBezTo>
                    <a:pt x="333" y="8"/>
                    <a:pt x="337" y="8"/>
                    <a:pt x="341" y="9"/>
                  </a:cubicBezTo>
                  <a:cubicBezTo>
                    <a:pt x="345" y="9"/>
                    <a:pt x="348" y="10"/>
                    <a:pt x="352" y="9"/>
                  </a:cubicBezTo>
                  <a:cubicBezTo>
                    <a:pt x="352" y="9"/>
                    <a:pt x="352" y="9"/>
                    <a:pt x="352" y="9"/>
                  </a:cubicBezTo>
                  <a:cubicBezTo>
                    <a:pt x="349" y="10"/>
                    <a:pt x="347" y="9"/>
                    <a:pt x="344" y="9"/>
                  </a:cubicBezTo>
                  <a:cubicBezTo>
                    <a:pt x="341" y="8"/>
                    <a:pt x="338" y="8"/>
                    <a:pt x="335" y="8"/>
                  </a:cubicBezTo>
                  <a:cubicBezTo>
                    <a:pt x="330" y="8"/>
                    <a:pt x="324" y="7"/>
                    <a:pt x="318" y="7"/>
                  </a:cubicBezTo>
                  <a:cubicBezTo>
                    <a:pt x="306" y="6"/>
                    <a:pt x="295" y="6"/>
                    <a:pt x="283" y="5"/>
                  </a:cubicBezTo>
                  <a:cubicBezTo>
                    <a:pt x="272" y="5"/>
                    <a:pt x="260" y="5"/>
                    <a:pt x="249" y="4"/>
                  </a:cubicBezTo>
                  <a:cubicBezTo>
                    <a:pt x="237" y="3"/>
                    <a:pt x="226" y="2"/>
                    <a:pt x="215" y="1"/>
                  </a:cubicBezTo>
                  <a:cubicBezTo>
                    <a:pt x="192" y="0"/>
                    <a:pt x="169" y="0"/>
                    <a:pt x="146" y="3"/>
                  </a:cubicBezTo>
                  <a:cubicBezTo>
                    <a:pt x="135" y="4"/>
                    <a:pt x="124" y="6"/>
                    <a:pt x="113" y="7"/>
                  </a:cubicBezTo>
                  <a:cubicBezTo>
                    <a:pt x="107" y="8"/>
                    <a:pt x="102" y="8"/>
                    <a:pt x="96" y="9"/>
                  </a:cubicBezTo>
                  <a:cubicBezTo>
                    <a:pt x="91" y="10"/>
                    <a:pt x="86" y="10"/>
                    <a:pt x="80" y="11"/>
                  </a:cubicBezTo>
                  <a:cubicBezTo>
                    <a:pt x="73" y="11"/>
                    <a:pt x="66" y="12"/>
                    <a:pt x="59" y="12"/>
                  </a:cubicBezTo>
                  <a:cubicBezTo>
                    <a:pt x="52" y="12"/>
                    <a:pt x="45" y="12"/>
                    <a:pt x="38" y="11"/>
                  </a:cubicBezTo>
                  <a:cubicBezTo>
                    <a:pt x="31" y="10"/>
                    <a:pt x="24" y="11"/>
                    <a:pt x="17" y="10"/>
                  </a:cubicBezTo>
                  <a:cubicBezTo>
                    <a:pt x="14" y="9"/>
                    <a:pt x="11" y="9"/>
                    <a:pt x="8" y="8"/>
                  </a:cubicBezTo>
                  <a:cubicBezTo>
                    <a:pt x="5" y="7"/>
                    <a:pt x="2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40"/>
            <p:cNvSpPr/>
            <p:nvPr/>
          </p:nvSpPr>
          <p:spPr bwMode="auto">
            <a:xfrm>
              <a:off x="9904255" y="2057028"/>
              <a:ext cx="161456" cy="95599"/>
            </a:xfrm>
            <a:custGeom>
              <a:avLst/>
              <a:gdLst>
                <a:gd name="T0" fmla="*/ 3 w 32"/>
                <a:gd name="T1" fmla="*/ 5 h 19"/>
                <a:gd name="T2" fmla="*/ 17 w 32"/>
                <a:gd name="T3" fmla="*/ 0 h 19"/>
                <a:gd name="T4" fmla="*/ 29 w 32"/>
                <a:gd name="T5" fmla="*/ 5 h 19"/>
                <a:gd name="T6" fmla="*/ 32 w 32"/>
                <a:gd name="T7" fmla="*/ 12 h 19"/>
                <a:gd name="T8" fmla="*/ 30 w 32"/>
                <a:gd name="T9" fmla="*/ 19 h 19"/>
                <a:gd name="T10" fmla="*/ 30 w 32"/>
                <a:gd name="T11" fmla="*/ 19 h 19"/>
                <a:gd name="T12" fmla="*/ 32 w 32"/>
                <a:gd name="T13" fmla="*/ 13 h 19"/>
                <a:gd name="T14" fmla="*/ 30 w 32"/>
                <a:gd name="T15" fmla="*/ 6 h 19"/>
                <a:gd name="T16" fmla="*/ 17 w 32"/>
                <a:gd name="T17" fmla="*/ 0 h 19"/>
                <a:gd name="T18" fmla="*/ 3 w 32"/>
                <a:gd name="T19" fmla="*/ 5 h 19"/>
                <a:gd name="T20" fmla="*/ 3 w 32"/>
                <a:gd name="T2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9">
                  <a:moveTo>
                    <a:pt x="3" y="5"/>
                  </a:moveTo>
                  <a:cubicBezTo>
                    <a:pt x="0" y="1"/>
                    <a:pt x="15" y="0"/>
                    <a:pt x="17" y="0"/>
                  </a:cubicBezTo>
                  <a:cubicBezTo>
                    <a:pt x="21" y="0"/>
                    <a:pt x="26" y="2"/>
                    <a:pt x="29" y="5"/>
                  </a:cubicBezTo>
                  <a:cubicBezTo>
                    <a:pt x="31" y="7"/>
                    <a:pt x="31" y="10"/>
                    <a:pt x="32" y="12"/>
                  </a:cubicBezTo>
                  <a:cubicBezTo>
                    <a:pt x="32" y="15"/>
                    <a:pt x="32" y="17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18"/>
                    <a:pt x="32" y="15"/>
                    <a:pt x="32" y="13"/>
                  </a:cubicBezTo>
                  <a:cubicBezTo>
                    <a:pt x="32" y="11"/>
                    <a:pt x="31" y="8"/>
                    <a:pt x="30" y="6"/>
                  </a:cubicBezTo>
                  <a:cubicBezTo>
                    <a:pt x="27" y="3"/>
                    <a:pt x="22" y="0"/>
                    <a:pt x="17" y="0"/>
                  </a:cubicBezTo>
                  <a:cubicBezTo>
                    <a:pt x="15" y="0"/>
                    <a:pt x="0" y="1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41"/>
            <p:cNvSpPr/>
            <p:nvPr/>
          </p:nvSpPr>
          <p:spPr bwMode="auto">
            <a:xfrm>
              <a:off x="9209569" y="1545043"/>
              <a:ext cx="548101" cy="291046"/>
            </a:xfrm>
            <a:custGeom>
              <a:avLst/>
              <a:gdLst>
                <a:gd name="T0" fmla="*/ 109 w 109"/>
                <a:gd name="T1" fmla="*/ 10 h 58"/>
                <a:gd name="T2" fmla="*/ 92 w 109"/>
                <a:gd name="T3" fmla="*/ 3 h 58"/>
                <a:gd name="T4" fmla="*/ 65 w 109"/>
                <a:gd name="T5" fmla="*/ 0 h 58"/>
                <a:gd name="T6" fmla="*/ 40 w 109"/>
                <a:gd name="T7" fmla="*/ 5 h 58"/>
                <a:gd name="T8" fmla="*/ 19 w 109"/>
                <a:gd name="T9" fmla="*/ 17 h 58"/>
                <a:gd name="T10" fmla="*/ 3 w 109"/>
                <a:gd name="T11" fmla="*/ 34 h 58"/>
                <a:gd name="T12" fmla="*/ 0 w 109"/>
                <a:gd name="T13" fmla="*/ 57 h 58"/>
                <a:gd name="T14" fmla="*/ 0 w 109"/>
                <a:gd name="T15" fmla="*/ 57 h 58"/>
                <a:gd name="T16" fmla="*/ 3 w 109"/>
                <a:gd name="T17" fmla="*/ 34 h 58"/>
                <a:gd name="T18" fmla="*/ 11 w 109"/>
                <a:gd name="T19" fmla="*/ 24 h 58"/>
                <a:gd name="T20" fmla="*/ 20 w 109"/>
                <a:gd name="T21" fmla="*/ 16 h 58"/>
                <a:gd name="T22" fmla="*/ 42 w 109"/>
                <a:gd name="T23" fmla="*/ 5 h 58"/>
                <a:gd name="T24" fmla="*/ 54 w 109"/>
                <a:gd name="T25" fmla="*/ 2 h 58"/>
                <a:gd name="T26" fmla="*/ 69 w 109"/>
                <a:gd name="T27" fmla="*/ 0 h 58"/>
                <a:gd name="T28" fmla="*/ 93 w 109"/>
                <a:gd name="T29" fmla="*/ 4 h 58"/>
                <a:gd name="T30" fmla="*/ 109 w 109"/>
                <a:gd name="T31" fmla="*/ 10 h 58"/>
                <a:gd name="T32" fmla="*/ 109 w 109"/>
                <a:gd name="T3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8">
                  <a:moveTo>
                    <a:pt x="109" y="10"/>
                  </a:moveTo>
                  <a:cubicBezTo>
                    <a:pt x="105" y="5"/>
                    <a:pt x="97" y="5"/>
                    <a:pt x="92" y="3"/>
                  </a:cubicBezTo>
                  <a:cubicBezTo>
                    <a:pt x="83" y="1"/>
                    <a:pt x="74" y="0"/>
                    <a:pt x="65" y="0"/>
                  </a:cubicBezTo>
                  <a:cubicBezTo>
                    <a:pt x="57" y="1"/>
                    <a:pt x="48" y="2"/>
                    <a:pt x="40" y="5"/>
                  </a:cubicBezTo>
                  <a:cubicBezTo>
                    <a:pt x="33" y="8"/>
                    <a:pt x="26" y="12"/>
                    <a:pt x="19" y="17"/>
                  </a:cubicBezTo>
                  <a:cubicBezTo>
                    <a:pt x="13" y="21"/>
                    <a:pt x="6" y="27"/>
                    <a:pt x="3" y="34"/>
                  </a:cubicBezTo>
                  <a:cubicBezTo>
                    <a:pt x="1" y="41"/>
                    <a:pt x="0" y="50"/>
                    <a:pt x="0" y="57"/>
                  </a:cubicBezTo>
                  <a:cubicBezTo>
                    <a:pt x="0" y="58"/>
                    <a:pt x="0" y="58"/>
                    <a:pt x="0" y="57"/>
                  </a:cubicBezTo>
                  <a:cubicBezTo>
                    <a:pt x="0" y="50"/>
                    <a:pt x="1" y="42"/>
                    <a:pt x="3" y="34"/>
                  </a:cubicBezTo>
                  <a:cubicBezTo>
                    <a:pt x="5" y="31"/>
                    <a:pt x="8" y="27"/>
                    <a:pt x="11" y="24"/>
                  </a:cubicBezTo>
                  <a:cubicBezTo>
                    <a:pt x="13" y="21"/>
                    <a:pt x="17" y="19"/>
                    <a:pt x="20" y="16"/>
                  </a:cubicBezTo>
                  <a:cubicBezTo>
                    <a:pt x="27" y="12"/>
                    <a:pt x="34" y="8"/>
                    <a:pt x="42" y="5"/>
                  </a:cubicBezTo>
                  <a:cubicBezTo>
                    <a:pt x="46" y="3"/>
                    <a:pt x="50" y="2"/>
                    <a:pt x="54" y="2"/>
                  </a:cubicBezTo>
                  <a:cubicBezTo>
                    <a:pt x="59" y="1"/>
                    <a:pt x="64" y="1"/>
                    <a:pt x="69" y="0"/>
                  </a:cubicBezTo>
                  <a:cubicBezTo>
                    <a:pt x="77" y="0"/>
                    <a:pt x="85" y="2"/>
                    <a:pt x="93" y="4"/>
                  </a:cubicBezTo>
                  <a:cubicBezTo>
                    <a:pt x="98" y="5"/>
                    <a:pt x="105" y="6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42"/>
            <p:cNvSpPr/>
            <p:nvPr/>
          </p:nvSpPr>
          <p:spPr bwMode="auto">
            <a:xfrm>
              <a:off x="8818676" y="1921065"/>
              <a:ext cx="180576" cy="55235"/>
            </a:xfrm>
            <a:custGeom>
              <a:avLst/>
              <a:gdLst>
                <a:gd name="T0" fmla="*/ 1 w 36"/>
                <a:gd name="T1" fmla="*/ 8 h 11"/>
                <a:gd name="T2" fmla="*/ 17 w 36"/>
                <a:gd name="T3" fmla="*/ 0 h 11"/>
                <a:gd name="T4" fmla="*/ 36 w 36"/>
                <a:gd name="T5" fmla="*/ 10 h 11"/>
                <a:gd name="T6" fmla="*/ 36 w 36"/>
                <a:gd name="T7" fmla="*/ 10 h 11"/>
                <a:gd name="T8" fmla="*/ 28 w 36"/>
                <a:gd name="T9" fmla="*/ 2 h 11"/>
                <a:gd name="T10" fmla="*/ 17 w 36"/>
                <a:gd name="T11" fmla="*/ 0 h 11"/>
                <a:gd name="T12" fmla="*/ 1 w 36"/>
                <a:gd name="T13" fmla="*/ 8 h 11"/>
                <a:gd name="T14" fmla="*/ 1 w 36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1" y="8"/>
                  </a:moveTo>
                  <a:cubicBezTo>
                    <a:pt x="3" y="1"/>
                    <a:pt x="11" y="0"/>
                    <a:pt x="17" y="0"/>
                  </a:cubicBezTo>
                  <a:cubicBezTo>
                    <a:pt x="25" y="0"/>
                    <a:pt x="32" y="3"/>
                    <a:pt x="36" y="10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7"/>
                    <a:pt x="32" y="4"/>
                    <a:pt x="28" y="2"/>
                  </a:cubicBezTo>
                  <a:cubicBezTo>
                    <a:pt x="25" y="0"/>
                    <a:pt x="21" y="0"/>
                    <a:pt x="17" y="0"/>
                  </a:cubicBezTo>
                  <a:cubicBezTo>
                    <a:pt x="11" y="0"/>
                    <a:pt x="3" y="1"/>
                    <a:pt x="1" y="8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0" name="Freeform 43"/>
            <p:cNvSpPr/>
            <p:nvPr/>
          </p:nvSpPr>
          <p:spPr bwMode="auto">
            <a:xfrm>
              <a:off x="10431111" y="2243977"/>
              <a:ext cx="150834" cy="19120"/>
            </a:xfrm>
            <a:custGeom>
              <a:avLst/>
              <a:gdLst>
                <a:gd name="T0" fmla="*/ 1 w 30"/>
                <a:gd name="T1" fmla="*/ 3 h 4"/>
                <a:gd name="T2" fmla="*/ 8 w 30"/>
                <a:gd name="T3" fmla="*/ 1 h 4"/>
                <a:gd name="T4" fmla="*/ 11 w 30"/>
                <a:gd name="T5" fmla="*/ 2 h 4"/>
                <a:gd name="T6" fmla="*/ 15 w 30"/>
                <a:gd name="T7" fmla="*/ 3 h 4"/>
                <a:gd name="T8" fmla="*/ 29 w 30"/>
                <a:gd name="T9" fmla="*/ 3 h 4"/>
                <a:gd name="T10" fmla="*/ 29 w 30"/>
                <a:gd name="T11" fmla="*/ 2 h 4"/>
                <a:gd name="T12" fmla="*/ 14 w 30"/>
                <a:gd name="T13" fmla="*/ 1 h 4"/>
                <a:gd name="T14" fmla="*/ 12 w 30"/>
                <a:gd name="T15" fmla="*/ 0 h 4"/>
                <a:gd name="T16" fmla="*/ 8 w 30"/>
                <a:gd name="T17" fmla="*/ 0 h 4"/>
                <a:gd name="T18" fmla="*/ 0 w 30"/>
                <a:gd name="T19" fmla="*/ 2 h 4"/>
                <a:gd name="T20" fmla="*/ 1 w 30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">
                  <a:moveTo>
                    <a:pt x="1" y="3"/>
                  </a:moveTo>
                  <a:cubicBezTo>
                    <a:pt x="3" y="1"/>
                    <a:pt x="5" y="1"/>
                    <a:pt x="8" y="1"/>
                  </a:cubicBezTo>
                  <a:cubicBezTo>
                    <a:pt x="8" y="1"/>
                    <a:pt x="11" y="1"/>
                    <a:pt x="11" y="2"/>
                  </a:cubicBezTo>
                  <a:cubicBezTo>
                    <a:pt x="12" y="3"/>
                    <a:pt x="14" y="3"/>
                    <a:pt x="15" y="3"/>
                  </a:cubicBezTo>
                  <a:cubicBezTo>
                    <a:pt x="20" y="4"/>
                    <a:pt x="25" y="3"/>
                    <a:pt x="29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4" y="2"/>
                    <a:pt x="19" y="3"/>
                    <a:pt x="14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3" y="0"/>
                    <a:pt x="0" y="2"/>
                  </a:cubicBezTo>
                  <a:cubicBezTo>
                    <a:pt x="0" y="2"/>
                    <a:pt x="1" y="4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1" name="Freeform 44"/>
            <p:cNvSpPr/>
            <p:nvPr/>
          </p:nvSpPr>
          <p:spPr bwMode="auto">
            <a:xfrm>
              <a:off x="10692415" y="2258848"/>
              <a:ext cx="101972" cy="10622"/>
            </a:xfrm>
            <a:custGeom>
              <a:avLst/>
              <a:gdLst>
                <a:gd name="T0" fmla="*/ 1 w 20"/>
                <a:gd name="T1" fmla="*/ 2 h 2"/>
                <a:gd name="T2" fmla="*/ 19 w 20"/>
                <a:gd name="T3" fmla="*/ 2 h 2"/>
                <a:gd name="T4" fmla="*/ 19 w 20"/>
                <a:gd name="T5" fmla="*/ 0 h 2"/>
                <a:gd name="T6" fmla="*/ 1 w 20"/>
                <a:gd name="T7" fmla="*/ 0 h 2"/>
                <a:gd name="T8" fmla="*/ 1 w 2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7" y="2"/>
                    <a:pt x="13" y="2"/>
                    <a:pt x="19" y="2"/>
                  </a:cubicBezTo>
                  <a:cubicBezTo>
                    <a:pt x="20" y="2"/>
                    <a:pt x="20" y="0"/>
                    <a:pt x="19" y="0"/>
                  </a:cubicBez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2" name="Freeform 45"/>
            <p:cNvSpPr/>
            <p:nvPr/>
          </p:nvSpPr>
          <p:spPr bwMode="auto">
            <a:xfrm>
              <a:off x="10883613" y="2258848"/>
              <a:ext cx="55235" cy="14871"/>
            </a:xfrm>
            <a:custGeom>
              <a:avLst/>
              <a:gdLst>
                <a:gd name="T0" fmla="*/ 2 w 11"/>
                <a:gd name="T1" fmla="*/ 3 h 3"/>
                <a:gd name="T2" fmla="*/ 10 w 11"/>
                <a:gd name="T3" fmla="*/ 2 h 3"/>
                <a:gd name="T4" fmla="*/ 10 w 11"/>
                <a:gd name="T5" fmla="*/ 0 h 3"/>
                <a:gd name="T6" fmla="*/ 1 w 11"/>
                <a:gd name="T7" fmla="*/ 2 h 3"/>
                <a:gd name="T8" fmla="*/ 2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2" y="3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1" y="2"/>
                    <a:pt x="11" y="0"/>
                    <a:pt x="10" y="0"/>
                  </a:cubicBezTo>
                  <a:cubicBezTo>
                    <a:pt x="7" y="0"/>
                    <a:pt x="4" y="0"/>
                    <a:pt x="1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4" name="文本框 113"/>
          <p:cNvSpPr txBox="1"/>
          <p:nvPr/>
        </p:nvSpPr>
        <p:spPr>
          <a:xfrm>
            <a:off x="4987925" y="4432935"/>
            <a:ext cx="6070600" cy="15297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释义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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本义指草木的根;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Wingdings" panose="05000000000000000000" charset="0"/>
              </a:rPr>
              <a:t>             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比喻根本的、重要的事物。</a:t>
            </a:r>
            <a:endParaRPr lang="en-US" altLang="zh-CN" sz="2400" dirty="0">
              <a:solidFill>
                <a:schemeClr val="bg1"/>
              </a:solidFill>
              <a:latin typeface="Calibri Light" panose="020F0302020204030204" charset="0"/>
            </a:endParaRPr>
          </a:p>
          <a:p>
            <a:pPr algn="l">
              <a:lnSpc>
                <a:spcPct val="13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组词</a:t>
            </a:r>
            <a:r>
              <a:rPr lang="zh-CN" altLang="en-US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：</a:t>
            </a:r>
            <a:r>
              <a:rPr lang="en-US" altLang="zh-CN" sz="24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根本、课本、书本</a:t>
            </a:r>
            <a:r>
              <a:rPr lang="en-US" altLang="zh-CN" sz="1200" dirty="0">
                <a:solidFill>
                  <a:schemeClr val="bg1"/>
                </a:solidFill>
                <a:latin typeface="Calibri Light" panose="020F0302020204030204" charset="0"/>
                <a:ea typeface="方正正纤黑简体" panose="02000000000000000000" charset="-122"/>
                <a:cs typeface="+mn-ea"/>
                <a:sym typeface="+mn-ea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Calibri Light" panose="020F0302020204030204" charset="0"/>
              <a:ea typeface="方正正纤黑简体" panose="02000000000000000000" charset="-122"/>
              <a:cs typeface="+mn-ea"/>
              <a:sym typeface="+mn-ea"/>
            </a:endParaRPr>
          </a:p>
        </p:txBody>
      </p:sp>
      <p:pic>
        <p:nvPicPr>
          <p:cNvPr id="115" name="图片 114" descr="03BDDF3B5D35BB1A8CACDA32C6F1A493"/>
          <p:cNvPicPr>
            <a:picLocks noChangeAspect="1"/>
          </p:cNvPicPr>
          <p:nvPr/>
        </p:nvPicPr>
        <p:blipFill>
          <a:blip r:embed="rId1"/>
          <a:srcRect l="130" r="-130"/>
          <a:stretch>
            <a:fillRect/>
          </a:stretch>
        </p:blipFill>
        <p:spPr>
          <a:xfrm>
            <a:off x="4130675" y="1475105"/>
            <a:ext cx="6817360" cy="2358390"/>
          </a:xfrm>
          <a:prstGeom prst="rect">
            <a:avLst/>
          </a:prstGeom>
        </p:spPr>
      </p:pic>
      <p:pic>
        <p:nvPicPr>
          <p:cNvPr id="195" name="图片 194" descr="QQ图片20201216165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590" y="2705100"/>
            <a:ext cx="2385695" cy="2385695"/>
          </a:xfrm>
          <a:prstGeom prst="rect">
            <a:avLst/>
          </a:prstGeom>
        </p:spPr>
      </p:pic>
      <p:sp>
        <p:nvSpPr>
          <p:cNvPr id="116" name="文本框 115"/>
          <p:cNvSpPr txBox="1"/>
          <p:nvPr/>
        </p:nvSpPr>
        <p:spPr>
          <a:xfrm>
            <a:off x="974090" y="192849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方正正纤黑简体" panose="02000000000000000000" charset="-122"/>
              </a:rPr>
              <a:t>b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ěn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 descr="tianxiataipingshushaotaipingniaotupian-14203639_3"/>
          <p:cNvPicPr>
            <a:picLocks noChangeAspect="1"/>
          </p:cNvPicPr>
          <p:nvPr/>
        </p:nvPicPr>
        <p:blipFill>
          <a:blip r:embed="rId1"/>
          <a:srcRect b="4832"/>
          <a:stretch>
            <a:fillRect/>
          </a:stretch>
        </p:blipFill>
        <p:spPr>
          <a:xfrm>
            <a:off x="623570" y="1824990"/>
            <a:ext cx="4009390" cy="3188335"/>
          </a:xfrm>
          <a:prstGeom prst="rect">
            <a:avLst/>
          </a:prstGeom>
        </p:spPr>
      </p:pic>
      <p:pic>
        <p:nvPicPr>
          <p:cNvPr id="2" name="图片 1" descr="QQ图片202012271537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975" y="1824990"/>
            <a:ext cx="3395345" cy="3300730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>
          <a:xfrm>
            <a:off x="4869815" y="3513455"/>
            <a:ext cx="919480" cy="43243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82" name="组合 181"/>
          <p:cNvGrpSpPr/>
          <p:nvPr/>
        </p:nvGrpSpPr>
        <p:grpSpPr>
          <a:xfrm>
            <a:off x="3766502" y="515304"/>
            <a:ext cx="1803400" cy="488950"/>
            <a:chOff x="11206162" y="1960564"/>
            <a:chExt cx="1803400" cy="48895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6" name="Freeform 165"/>
            <p:cNvSpPr/>
            <p:nvPr/>
          </p:nvSpPr>
          <p:spPr bwMode="auto">
            <a:xfrm>
              <a:off x="11220450" y="1971676"/>
              <a:ext cx="1416050" cy="469900"/>
            </a:xfrm>
            <a:custGeom>
              <a:avLst/>
              <a:gdLst>
                <a:gd name="T0" fmla="*/ 3 w 377"/>
                <a:gd name="T1" fmla="*/ 77 h 125"/>
                <a:gd name="T2" fmla="*/ 18 w 377"/>
                <a:gd name="T3" fmla="*/ 36 h 125"/>
                <a:gd name="T4" fmla="*/ 64 w 377"/>
                <a:gd name="T5" fmla="*/ 16 h 125"/>
                <a:gd name="T6" fmla="*/ 106 w 377"/>
                <a:gd name="T7" fmla="*/ 38 h 125"/>
                <a:gd name="T8" fmla="*/ 116 w 377"/>
                <a:gd name="T9" fmla="*/ 69 h 125"/>
                <a:gd name="T10" fmla="*/ 132 w 377"/>
                <a:gd name="T11" fmla="*/ 62 h 125"/>
                <a:gd name="T12" fmla="*/ 137 w 377"/>
                <a:gd name="T13" fmla="*/ 64 h 125"/>
                <a:gd name="T14" fmla="*/ 146 w 377"/>
                <a:gd name="T15" fmla="*/ 70 h 125"/>
                <a:gd name="T16" fmla="*/ 147 w 377"/>
                <a:gd name="T17" fmla="*/ 72 h 125"/>
                <a:gd name="T18" fmla="*/ 147 w 377"/>
                <a:gd name="T19" fmla="*/ 71 h 125"/>
                <a:gd name="T20" fmla="*/ 148 w 377"/>
                <a:gd name="T21" fmla="*/ 59 h 125"/>
                <a:gd name="T22" fmla="*/ 165 w 377"/>
                <a:gd name="T23" fmla="*/ 44 h 125"/>
                <a:gd name="T24" fmla="*/ 185 w 377"/>
                <a:gd name="T25" fmla="*/ 48 h 125"/>
                <a:gd name="T26" fmla="*/ 190 w 377"/>
                <a:gd name="T27" fmla="*/ 50 h 125"/>
                <a:gd name="T28" fmla="*/ 189 w 377"/>
                <a:gd name="T29" fmla="*/ 42 h 125"/>
                <a:gd name="T30" fmla="*/ 197 w 377"/>
                <a:gd name="T31" fmla="*/ 20 h 125"/>
                <a:gd name="T32" fmla="*/ 223 w 377"/>
                <a:gd name="T33" fmla="*/ 4 h 125"/>
                <a:gd name="T34" fmla="*/ 255 w 377"/>
                <a:gd name="T35" fmla="*/ 1 h 125"/>
                <a:gd name="T36" fmla="*/ 298 w 377"/>
                <a:gd name="T37" fmla="*/ 27 h 125"/>
                <a:gd name="T38" fmla="*/ 306 w 377"/>
                <a:gd name="T39" fmla="*/ 79 h 125"/>
                <a:gd name="T40" fmla="*/ 302 w 377"/>
                <a:gd name="T41" fmla="*/ 92 h 125"/>
                <a:gd name="T42" fmla="*/ 314 w 377"/>
                <a:gd name="T43" fmla="*/ 87 h 125"/>
                <a:gd name="T44" fmla="*/ 323 w 377"/>
                <a:gd name="T45" fmla="*/ 95 h 125"/>
                <a:gd name="T46" fmla="*/ 324 w 377"/>
                <a:gd name="T47" fmla="*/ 102 h 125"/>
                <a:gd name="T48" fmla="*/ 331 w 377"/>
                <a:gd name="T49" fmla="*/ 100 h 125"/>
                <a:gd name="T50" fmla="*/ 338 w 377"/>
                <a:gd name="T51" fmla="*/ 103 h 125"/>
                <a:gd name="T52" fmla="*/ 341 w 377"/>
                <a:gd name="T53" fmla="*/ 111 h 125"/>
                <a:gd name="T54" fmla="*/ 347 w 377"/>
                <a:gd name="T55" fmla="*/ 113 h 125"/>
                <a:gd name="T56" fmla="*/ 364 w 377"/>
                <a:gd name="T57" fmla="*/ 116 h 125"/>
                <a:gd name="T58" fmla="*/ 377 w 377"/>
                <a:gd name="T59" fmla="*/ 117 h 125"/>
                <a:gd name="T60" fmla="*/ 367 w 377"/>
                <a:gd name="T61" fmla="*/ 121 h 125"/>
                <a:gd name="T62" fmla="*/ 329 w 377"/>
                <a:gd name="T63" fmla="*/ 120 h 125"/>
                <a:gd name="T64" fmla="*/ 286 w 377"/>
                <a:gd name="T65" fmla="*/ 120 h 125"/>
                <a:gd name="T66" fmla="*/ 242 w 377"/>
                <a:gd name="T67" fmla="*/ 121 h 125"/>
                <a:gd name="T68" fmla="*/ 188 w 377"/>
                <a:gd name="T69" fmla="*/ 120 h 125"/>
                <a:gd name="T70" fmla="*/ 153 w 377"/>
                <a:gd name="T71" fmla="*/ 121 h 125"/>
                <a:gd name="T72" fmla="*/ 113 w 377"/>
                <a:gd name="T73" fmla="*/ 125 h 125"/>
                <a:gd name="T74" fmla="*/ 76 w 377"/>
                <a:gd name="T75" fmla="*/ 125 h 125"/>
                <a:gd name="T76" fmla="*/ 37 w 377"/>
                <a:gd name="T77" fmla="*/ 119 h 125"/>
                <a:gd name="T78" fmla="*/ 3 w 377"/>
                <a:gd name="T79" fmla="*/ 77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77" h="125">
                  <a:moveTo>
                    <a:pt x="3" y="77"/>
                  </a:moveTo>
                  <a:cubicBezTo>
                    <a:pt x="3" y="77"/>
                    <a:pt x="0" y="55"/>
                    <a:pt x="18" y="36"/>
                  </a:cubicBezTo>
                  <a:cubicBezTo>
                    <a:pt x="37" y="17"/>
                    <a:pt x="54" y="16"/>
                    <a:pt x="64" y="16"/>
                  </a:cubicBezTo>
                  <a:cubicBezTo>
                    <a:pt x="74" y="16"/>
                    <a:pt x="95" y="21"/>
                    <a:pt x="106" y="38"/>
                  </a:cubicBezTo>
                  <a:cubicBezTo>
                    <a:pt x="106" y="38"/>
                    <a:pt x="116" y="53"/>
                    <a:pt x="116" y="69"/>
                  </a:cubicBezTo>
                  <a:cubicBezTo>
                    <a:pt x="116" y="69"/>
                    <a:pt x="123" y="62"/>
                    <a:pt x="132" y="62"/>
                  </a:cubicBezTo>
                  <a:cubicBezTo>
                    <a:pt x="132" y="62"/>
                    <a:pt x="135" y="63"/>
                    <a:pt x="137" y="64"/>
                  </a:cubicBezTo>
                  <a:cubicBezTo>
                    <a:pt x="139" y="65"/>
                    <a:pt x="146" y="70"/>
                    <a:pt x="146" y="70"/>
                  </a:cubicBezTo>
                  <a:cubicBezTo>
                    <a:pt x="147" y="72"/>
                    <a:pt x="147" y="72"/>
                    <a:pt x="147" y="72"/>
                  </a:cubicBezTo>
                  <a:cubicBezTo>
                    <a:pt x="147" y="71"/>
                    <a:pt x="147" y="71"/>
                    <a:pt x="147" y="71"/>
                  </a:cubicBezTo>
                  <a:cubicBezTo>
                    <a:pt x="147" y="71"/>
                    <a:pt x="146" y="65"/>
                    <a:pt x="148" y="59"/>
                  </a:cubicBezTo>
                  <a:cubicBezTo>
                    <a:pt x="150" y="53"/>
                    <a:pt x="156" y="46"/>
                    <a:pt x="165" y="44"/>
                  </a:cubicBezTo>
                  <a:cubicBezTo>
                    <a:pt x="174" y="42"/>
                    <a:pt x="184" y="48"/>
                    <a:pt x="185" y="48"/>
                  </a:cubicBezTo>
                  <a:cubicBezTo>
                    <a:pt x="185" y="48"/>
                    <a:pt x="190" y="50"/>
                    <a:pt x="190" y="50"/>
                  </a:cubicBezTo>
                  <a:cubicBezTo>
                    <a:pt x="190" y="50"/>
                    <a:pt x="188" y="44"/>
                    <a:pt x="189" y="42"/>
                  </a:cubicBezTo>
                  <a:cubicBezTo>
                    <a:pt x="189" y="40"/>
                    <a:pt x="189" y="28"/>
                    <a:pt x="197" y="20"/>
                  </a:cubicBezTo>
                  <a:cubicBezTo>
                    <a:pt x="205" y="11"/>
                    <a:pt x="214" y="6"/>
                    <a:pt x="223" y="4"/>
                  </a:cubicBezTo>
                  <a:cubicBezTo>
                    <a:pt x="231" y="2"/>
                    <a:pt x="247" y="0"/>
                    <a:pt x="255" y="1"/>
                  </a:cubicBezTo>
                  <a:cubicBezTo>
                    <a:pt x="264" y="3"/>
                    <a:pt x="280" y="3"/>
                    <a:pt x="298" y="27"/>
                  </a:cubicBezTo>
                  <a:cubicBezTo>
                    <a:pt x="298" y="27"/>
                    <a:pt x="315" y="48"/>
                    <a:pt x="306" y="7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92"/>
                    <a:pt x="308" y="85"/>
                    <a:pt x="314" y="87"/>
                  </a:cubicBezTo>
                  <a:cubicBezTo>
                    <a:pt x="321" y="88"/>
                    <a:pt x="323" y="92"/>
                    <a:pt x="323" y="95"/>
                  </a:cubicBezTo>
                  <a:cubicBezTo>
                    <a:pt x="324" y="99"/>
                    <a:pt x="324" y="102"/>
                    <a:pt x="324" y="102"/>
                  </a:cubicBezTo>
                  <a:cubicBezTo>
                    <a:pt x="324" y="102"/>
                    <a:pt x="328" y="100"/>
                    <a:pt x="331" y="100"/>
                  </a:cubicBezTo>
                  <a:cubicBezTo>
                    <a:pt x="333" y="100"/>
                    <a:pt x="337" y="101"/>
                    <a:pt x="338" y="103"/>
                  </a:cubicBezTo>
                  <a:cubicBezTo>
                    <a:pt x="339" y="104"/>
                    <a:pt x="339" y="109"/>
                    <a:pt x="341" y="111"/>
                  </a:cubicBezTo>
                  <a:cubicBezTo>
                    <a:pt x="343" y="112"/>
                    <a:pt x="347" y="113"/>
                    <a:pt x="347" y="113"/>
                  </a:cubicBezTo>
                  <a:cubicBezTo>
                    <a:pt x="347" y="113"/>
                    <a:pt x="348" y="115"/>
                    <a:pt x="364" y="116"/>
                  </a:cubicBezTo>
                  <a:cubicBezTo>
                    <a:pt x="364" y="116"/>
                    <a:pt x="375" y="116"/>
                    <a:pt x="377" y="117"/>
                  </a:cubicBezTo>
                  <a:cubicBezTo>
                    <a:pt x="377" y="117"/>
                    <a:pt x="375" y="122"/>
                    <a:pt x="367" y="121"/>
                  </a:cubicBezTo>
                  <a:cubicBezTo>
                    <a:pt x="359" y="120"/>
                    <a:pt x="329" y="120"/>
                    <a:pt x="329" y="120"/>
                  </a:cubicBezTo>
                  <a:cubicBezTo>
                    <a:pt x="286" y="120"/>
                    <a:pt x="286" y="120"/>
                    <a:pt x="286" y="120"/>
                  </a:cubicBezTo>
                  <a:cubicBezTo>
                    <a:pt x="242" y="121"/>
                    <a:pt x="242" y="121"/>
                    <a:pt x="242" y="121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6" y="125"/>
                    <a:pt x="54" y="124"/>
                    <a:pt x="37" y="119"/>
                  </a:cubicBezTo>
                  <a:cubicBezTo>
                    <a:pt x="20" y="113"/>
                    <a:pt x="7" y="101"/>
                    <a:pt x="3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11212512" y="1966914"/>
              <a:ext cx="1428750" cy="482600"/>
            </a:xfrm>
            <a:custGeom>
              <a:avLst/>
              <a:gdLst>
                <a:gd name="T0" fmla="*/ 70 w 380"/>
                <a:gd name="T1" fmla="*/ 125 h 128"/>
                <a:gd name="T2" fmla="*/ 6 w 380"/>
                <a:gd name="T3" fmla="*/ 83 h 128"/>
                <a:gd name="T4" fmla="*/ 95 w 380"/>
                <a:gd name="T5" fmla="*/ 26 h 128"/>
                <a:gd name="T6" fmla="*/ 118 w 380"/>
                <a:gd name="T7" fmla="*/ 71 h 128"/>
                <a:gd name="T8" fmla="*/ 125 w 380"/>
                <a:gd name="T9" fmla="*/ 66 h 128"/>
                <a:gd name="T10" fmla="*/ 151 w 380"/>
                <a:gd name="T11" fmla="*/ 79 h 128"/>
                <a:gd name="T12" fmla="*/ 159 w 380"/>
                <a:gd name="T13" fmla="*/ 50 h 128"/>
                <a:gd name="T14" fmla="*/ 186 w 380"/>
                <a:gd name="T15" fmla="*/ 49 h 128"/>
                <a:gd name="T16" fmla="*/ 193 w 380"/>
                <a:gd name="T17" fmla="*/ 53 h 128"/>
                <a:gd name="T18" fmla="*/ 233 w 380"/>
                <a:gd name="T19" fmla="*/ 4 h 128"/>
                <a:gd name="T20" fmla="*/ 303 w 380"/>
                <a:gd name="T21" fmla="*/ 35 h 128"/>
                <a:gd name="T22" fmla="*/ 304 w 380"/>
                <a:gd name="T23" fmla="*/ 94 h 128"/>
                <a:gd name="T24" fmla="*/ 326 w 380"/>
                <a:gd name="T25" fmla="*/ 103 h 128"/>
                <a:gd name="T26" fmla="*/ 341 w 380"/>
                <a:gd name="T27" fmla="*/ 108 h 128"/>
                <a:gd name="T28" fmla="*/ 379 w 380"/>
                <a:gd name="T29" fmla="*/ 119 h 128"/>
                <a:gd name="T30" fmla="*/ 364 w 380"/>
                <a:gd name="T31" fmla="*/ 121 h 128"/>
                <a:gd name="T32" fmla="*/ 287 w 380"/>
                <a:gd name="T33" fmla="*/ 121 h 128"/>
                <a:gd name="T34" fmla="*/ 179 w 380"/>
                <a:gd name="T35" fmla="*/ 122 h 128"/>
                <a:gd name="T36" fmla="*/ 346 w 380"/>
                <a:gd name="T37" fmla="*/ 122 h 128"/>
                <a:gd name="T38" fmla="*/ 380 w 380"/>
                <a:gd name="T39" fmla="*/ 118 h 128"/>
                <a:gd name="T40" fmla="*/ 362 w 380"/>
                <a:gd name="T41" fmla="*/ 116 h 128"/>
                <a:gd name="T42" fmla="*/ 341 w 380"/>
                <a:gd name="T43" fmla="*/ 105 h 128"/>
                <a:gd name="T44" fmla="*/ 326 w 380"/>
                <a:gd name="T45" fmla="*/ 102 h 128"/>
                <a:gd name="T46" fmla="*/ 325 w 380"/>
                <a:gd name="T47" fmla="*/ 93 h 128"/>
                <a:gd name="T48" fmla="*/ 303 w 380"/>
                <a:gd name="T49" fmla="*/ 93 h 128"/>
                <a:gd name="T50" fmla="*/ 296 w 380"/>
                <a:gd name="T51" fmla="*/ 23 h 128"/>
                <a:gd name="T52" fmla="*/ 226 w 380"/>
                <a:gd name="T53" fmla="*/ 4 h 128"/>
                <a:gd name="T54" fmla="*/ 191 w 380"/>
                <a:gd name="T55" fmla="*/ 53 h 128"/>
                <a:gd name="T56" fmla="*/ 181 w 380"/>
                <a:gd name="T57" fmla="*/ 46 h 128"/>
                <a:gd name="T58" fmla="*/ 149 w 380"/>
                <a:gd name="T59" fmla="*/ 60 h 128"/>
                <a:gd name="T60" fmla="*/ 152 w 380"/>
                <a:gd name="T61" fmla="*/ 78 h 128"/>
                <a:gd name="T62" fmla="*/ 123 w 380"/>
                <a:gd name="T63" fmla="*/ 66 h 128"/>
                <a:gd name="T64" fmla="*/ 119 w 380"/>
                <a:gd name="T65" fmla="*/ 71 h 128"/>
                <a:gd name="T66" fmla="*/ 67 w 380"/>
                <a:gd name="T67" fmla="*/ 16 h 128"/>
                <a:gd name="T68" fmla="*/ 30 w 380"/>
                <a:gd name="T69" fmla="*/ 117 h 128"/>
                <a:gd name="T70" fmla="*/ 132 w 380"/>
                <a:gd name="T71" fmla="*/ 125 h 128"/>
                <a:gd name="T72" fmla="*/ 179 w 380"/>
                <a:gd name="T73" fmla="*/ 12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0" h="128">
                  <a:moveTo>
                    <a:pt x="179" y="121"/>
                  </a:moveTo>
                  <a:cubicBezTo>
                    <a:pt x="143" y="121"/>
                    <a:pt x="106" y="128"/>
                    <a:pt x="70" y="125"/>
                  </a:cubicBezTo>
                  <a:cubicBezTo>
                    <a:pt x="54" y="124"/>
                    <a:pt x="38" y="121"/>
                    <a:pt x="25" y="112"/>
                  </a:cubicBezTo>
                  <a:cubicBezTo>
                    <a:pt x="15" y="105"/>
                    <a:pt x="9" y="95"/>
                    <a:pt x="6" y="83"/>
                  </a:cubicBezTo>
                  <a:cubicBezTo>
                    <a:pt x="1" y="56"/>
                    <a:pt x="21" y="29"/>
                    <a:pt x="46" y="20"/>
                  </a:cubicBezTo>
                  <a:cubicBezTo>
                    <a:pt x="62" y="15"/>
                    <a:pt x="80" y="17"/>
                    <a:pt x="95" y="26"/>
                  </a:cubicBezTo>
                  <a:cubicBezTo>
                    <a:pt x="108" y="34"/>
                    <a:pt x="114" y="48"/>
                    <a:pt x="117" y="62"/>
                  </a:cubicBezTo>
                  <a:cubicBezTo>
                    <a:pt x="117" y="65"/>
                    <a:pt x="118" y="68"/>
                    <a:pt x="118" y="71"/>
                  </a:cubicBezTo>
                  <a:cubicBezTo>
                    <a:pt x="118" y="72"/>
                    <a:pt x="119" y="72"/>
                    <a:pt x="119" y="71"/>
                  </a:cubicBezTo>
                  <a:cubicBezTo>
                    <a:pt x="119" y="69"/>
                    <a:pt x="124" y="67"/>
                    <a:pt x="125" y="66"/>
                  </a:cubicBezTo>
                  <a:cubicBezTo>
                    <a:pt x="128" y="65"/>
                    <a:pt x="132" y="64"/>
                    <a:pt x="136" y="65"/>
                  </a:cubicBezTo>
                  <a:cubicBezTo>
                    <a:pt x="143" y="66"/>
                    <a:pt x="148" y="72"/>
                    <a:pt x="151" y="79"/>
                  </a:cubicBezTo>
                  <a:cubicBezTo>
                    <a:pt x="151" y="79"/>
                    <a:pt x="152" y="79"/>
                    <a:pt x="152" y="78"/>
                  </a:cubicBezTo>
                  <a:cubicBezTo>
                    <a:pt x="148" y="67"/>
                    <a:pt x="149" y="56"/>
                    <a:pt x="159" y="50"/>
                  </a:cubicBezTo>
                  <a:cubicBezTo>
                    <a:pt x="166" y="45"/>
                    <a:pt x="173" y="45"/>
                    <a:pt x="180" y="47"/>
                  </a:cubicBezTo>
                  <a:cubicBezTo>
                    <a:pt x="182" y="47"/>
                    <a:pt x="184" y="48"/>
                    <a:pt x="186" y="49"/>
                  </a:cubicBezTo>
                  <a:cubicBezTo>
                    <a:pt x="187" y="50"/>
                    <a:pt x="191" y="51"/>
                    <a:pt x="191" y="53"/>
                  </a:cubicBezTo>
                  <a:cubicBezTo>
                    <a:pt x="192" y="54"/>
                    <a:pt x="193" y="54"/>
                    <a:pt x="193" y="53"/>
                  </a:cubicBezTo>
                  <a:cubicBezTo>
                    <a:pt x="190" y="40"/>
                    <a:pt x="192" y="28"/>
                    <a:pt x="201" y="19"/>
                  </a:cubicBezTo>
                  <a:cubicBezTo>
                    <a:pt x="210" y="10"/>
                    <a:pt x="221" y="6"/>
                    <a:pt x="233" y="4"/>
                  </a:cubicBezTo>
                  <a:cubicBezTo>
                    <a:pt x="246" y="1"/>
                    <a:pt x="261" y="1"/>
                    <a:pt x="273" y="7"/>
                  </a:cubicBezTo>
                  <a:cubicBezTo>
                    <a:pt x="286" y="12"/>
                    <a:pt x="297" y="22"/>
                    <a:pt x="303" y="35"/>
                  </a:cubicBezTo>
                  <a:cubicBezTo>
                    <a:pt x="312" y="53"/>
                    <a:pt x="311" y="75"/>
                    <a:pt x="303" y="93"/>
                  </a:cubicBezTo>
                  <a:cubicBezTo>
                    <a:pt x="303" y="94"/>
                    <a:pt x="304" y="95"/>
                    <a:pt x="304" y="94"/>
                  </a:cubicBezTo>
                  <a:cubicBezTo>
                    <a:pt x="307" y="89"/>
                    <a:pt x="314" y="87"/>
                    <a:pt x="318" y="89"/>
                  </a:cubicBezTo>
                  <a:cubicBezTo>
                    <a:pt x="325" y="91"/>
                    <a:pt x="324" y="98"/>
                    <a:pt x="326" y="103"/>
                  </a:cubicBezTo>
                  <a:cubicBezTo>
                    <a:pt x="326" y="103"/>
                    <a:pt x="326" y="104"/>
                    <a:pt x="327" y="103"/>
                  </a:cubicBezTo>
                  <a:cubicBezTo>
                    <a:pt x="332" y="100"/>
                    <a:pt x="340" y="101"/>
                    <a:pt x="341" y="108"/>
                  </a:cubicBezTo>
                  <a:cubicBezTo>
                    <a:pt x="341" y="111"/>
                    <a:pt x="342" y="113"/>
                    <a:pt x="346" y="114"/>
                  </a:cubicBezTo>
                  <a:cubicBezTo>
                    <a:pt x="356" y="118"/>
                    <a:pt x="368" y="116"/>
                    <a:pt x="379" y="119"/>
                  </a:cubicBezTo>
                  <a:cubicBezTo>
                    <a:pt x="379" y="118"/>
                    <a:pt x="379" y="118"/>
                    <a:pt x="378" y="118"/>
                  </a:cubicBezTo>
                  <a:cubicBezTo>
                    <a:pt x="376" y="122"/>
                    <a:pt x="368" y="121"/>
                    <a:pt x="364" y="121"/>
                  </a:cubicBezTo>
                  <a:cubicBezTo>
                    <a:pt x="356" y="121"/>
                    <a:pt x="348" y="121"/>
                    <a:pt x="339" y="120"/>
                  </a:cubicBezTo>
                  <a:cubicBezTo>
                    <a:pt x="322" y="120"/>
                    <a:pt x="304" y="121"/>
                    <a:pt x="287" y="121"/>
                  </a:cubicBezTo>
                  <a:cubicBezTo>
                    <a:pt x="251" y="122"/>
                    <a:pt x="215" y="121"/>
                    <a:pt x="179" y="121"/>
                  </a:cubicBezTo>
                  <a:cubicBezTo>
                    <a:pt x="179" y="121"/>
                    <a:pt x="179" y="122"/>
                    <a:pt x="179" y="122"/>
                  </a:cubicBezTo>
                  <a:cubicBezTo>
                    <a:pt x="216" y="122"/>
                    <a:pt x="254" y="123"/>
                    <a:pt x="291" y="122"/>
                  </a:cubicBezTo>
                  <a:cubicBezTo>
                    <a:pt x="309" y="122"/>
                    <a:pt x="327" y="121"/>
                    <a:pt x="346" y="122"/>
                  </a:cubicBezTo>
                  <a:cubicBezTo>
                    <a:pt x="353" y="122"/>
                    <a:pt x="360" y="122"/>
                    <a:pt x="368" y="122"/>
                  </a:cubicBezTo>
                  <a:cubicBezTo>
                    <a:pt x="372" y="122"/>
                    <a:pt x="377" y="122"/>
                    <a:pt x="380" y="118"/>
                  </a:cubicBezTo>
                  <a:cubicBezTo>
                    <a:pt x="380" y="118"/>
                    <a:pt x="380" y="118"/>
                    <a:pt x="379" y="118"/>
                  </a:cubicBezTo>
                  <a:cubicBezTo>
                    <a:pt x="374" y="116"/>
                    <a:pt x="368" y="116"/>
                    <a:pt x="362" y="116"/>
                  </a:cubicBezTo>
                  <a:cubicBezTo>
                    <a:pt x="356" y="116"/>
                    <a:pt x="347" y="115"/>
                    <a:pt x="343" y="111"/>
                  </a:cubicBezTo>
                  <a:cubicBezTo>
                    <a:pt x="341" y="110"/>
                    <a:pt x="342" y="107"/>
                    <a:pt x="341" y="105"/>
                  </a:cubicBezTo>
                  <a:cubicBezTo>
                    <a:pt x="341" y="104"/>
                    <a:pt x="340" y="103"/>
                    <a:pt x="338" y="102"/>
                  </a:cubicBezTo>
                  <a:cubicBezTo>
                    <a:pt x="335" y="99"/>
                    <a:pt x="330" y="100"/>
                    <a:pt x="326" y="102"/>
                  </a:cubicBezTo>
                  <a:cubicBezTo>
                    <a:pt x="326" y="103"/>
                    <a:pt x="327" y="103"/>
                    <a:pt x="327" y="103"/>
                  </a:cubicBezTo>
                  <a:cubicBezTo>
                    <a:pt x="326" y="99"/>
                    <a:pt x="326" y="96"/>
                    <a:pt x="325" y="93"/>
                  </a:cubicBezTo>
                  <a:cubicBezTo>
                    <a:pt x="324" y="90"/>
                    <a:pt x="321" y="88"/>
                    <a:pt x="319" y="88"/>
                  </a:cubicBezTo>
                  <a:cubicBezTo>
                    <a:pt x="314" y="86"/>
                    <a:pt x="306" y="88"/>
                    <a:pt x="303" y="93"/>
                  </a:cubicBezTo>
                  <a:cubicBezTo>
                    <a:pt x="303" y="94"/>
                    <a:pt x="304" y="94"/>
                    <a:pt x="304" y="94"/>
                  </a:cubicBezTo>
                  <a:cubicBezTo>
                    <a:pt x="315" y="71"/>
                    <a:pt x="313" y="43"/>
                    <a:pt x="296" y="23"/>
                  </a:cubicBezTo>
                  <a:cubicBezTo>
                    <a:pt x="287" y="12"/>
                    <a:pt x="275" y="4"/>
                    <a:pt x="261" y="2"/>
                  </a:cubicBezTo>
                  <a:cubicBezTo>
                    <a:pt x="249" y="0"/>
                    <a:pt x="237" y="1"/>
                    <a:pt x="226" y="4"/>
                  </a:cubicBezTo>
                  <a:cubicBezTo>
                    <a:pt x="215" y="7"/>
                    <a:pt x="205" y="12"/>
                    <a:pt x="198" y="21"/>
                  </a:cubicBezTo>
                  <a:cubicBezTo>
                    <a:pt x="190" y="30"/>
                    <a:pt x="189" y="42"/>
                    <a:pt x="191" y="53"/>
                  </a:cubicBezTo>
                  <a:cubicBezTo>
                    <a:pt x="192" y="53"/>
                    <a:pt x="192" y="53"/>
                    <a:pt x="193" y="53"/>
                  </a:cubicBezTo>
                  <a:cubicBezTo>
                    <a:pt x="191" y="49"/>
                    <a:pt x="184" y="47"/>
                    <a:pt x="181" y="46"/>
                  </a:cubicBezTo>
                  <a:cubicBezTo>
                    <a:pt x="174" y="43"/>
                    <a:pt x="167" y="44"/>
                    <a:pt x="160" y="48"/>
                  </a:cubicBezTo>
                  <a:cubicBezTo>
                    <a:pt x="155" y="50"/>
                    <a:pt x="151" y="55"/>
                    <a:pt x="149" y="60"/>
                  </a:cubicBezTo>
                  <a:cubicBezTo>
                    <a:pt x="148" y="66"/>
                    <a:pt x="149" y="73"/>
                    <a:pt x="151" y="79"/>
                  </a:cubicBezTo>
                  <a:cubicBezTo>
                    <a:pt x="151" y="78"/>
                    <a:pt x="152" y="78"/>
                    <a:pt x="152" y="78"/>
                  </a:cubicBezTo>
                  <a:cubicBezTo>
                    <a:pt x="149" y="70"/>
                    <a:pt x="142" y="64"/>
                    <a:pt x="134" y="63"/>
                  </a:cubicBezTo>
                  <a:cubicBezTo>
                    <a:pt x="130" y="63"/>
                    <a:pt x="126" y="64"/>
                    <a:pt x="123" y="66"/>
                  </a:cubicBezTo>
                  <a:cubicBezTo>
                    <a:pt x="121" y="67"/>
                    <a:pt x="118" y="68"/>
                    <a:pt x="118" y="71"/>
                  </a:cubicBezTo>
                  <a:cubicBezTo>
                    <a:pt x="118" y="71"/>
                    <a:pt x="119" y="71"/>
                    <a:pt x="119" y="71"/>
                  </a:cubicBezTo>
                  <a:cubicBezTo>
                    <a:pt x="117" y="58"/>
                    <a:pt x="115" y="44"/>
                    <a:pt x="106" y="34"/>
                  </a:cubicBezTo>
                  <a:cubicBezTo>
                    <a:pt x="96" y="22"/>
                    <a:pt x="81" y="17"/>
                    <a:pt x="67" y="16"/>
                  </a:cubicBezTo>
                  <a:cubicBezTo>
                    <a:pt x="39" y="15"/>
                    <a:pt x="13" y="35"/>
                    <a:pt x="6" y="61"/>
                  </a:cubicBezTo>
                  <a:cubicBezTo>
                    <a:pt x="0" y="83"/>
                    <a:pt x="10" y="106"/>
                    <a:pt x="30" y="117"/>
                  </a:cubicBezTo>
                  <a:cubicBezTo>
                    <a:pt x="43" y="124"/>
                    <a:pt x="60" y="126"/>
                    <a:pt x="75" y="126"/>
                  </a:cubicBezTo>
                  <a:cubicBezTo>
                    <a:pt x="94" y="127"/>
                    <a:pt x="113" y="126"/>
                    <a:pt x="132" y="125"/>
                  </a:cubicBezTo>
                  <a:cubicBezTo>
                    <a:pt x="148" y="124"/>
                    <a:pt x="163" y="122"/>
                    <a:pt x="179" y="122"/>
                  </a:cubicBezTo>
                  <a:cubicBezTo>
                    <a:pt x="180" y="122"/>
                    <a:pt x="180" y="121"/>
                    <a:pt x="179" y="1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11206162" y="1982789"/>
              <a:ext cx="450850" cy="376238"/>
            </a:xfrm>
            <a:custGeom>
              <a:avLst/>
              <a:gdLst>
                <a:gd name="T0" fmla="*/ 119 w 120"/>
                <a:gd name="T1" fmla="*/ 59 h 100"/>
                <a:gd name="T2" fmla="*/ 112 w 120"/>
                <a:gd name="T3" fmla="*/ 24 h 100"/>
                <a:gd name="T4" fmla="*/ 80 w 120"/>
                <a:gd name="T5" fmla="*/ 3 h 100"/>
                <a:gd name="T6" fmla="*/ 41 w 120"/>
                <a:gd name="T7" fmla="*/ 6 h 100"/>
                <a:gd name="T8" fmla="*/ 25 w 120"/>
                <a:gd name="T9" fmla="*/ 15 h 100"/>
                <a:gd name="T10" fmla="*/ 12 w 120"/>
                <a:gd name="T11" fmla="*/ 29 h 100"/>
                <a:gd name="T12" fmla="*/ 1 w 120"/>
                <a:gd name="T13" fmla="*/ 66 h 100"/>
                <a:gd name="T14" fmla="*/ 4 w 120"/>
                <a:gd name="T15" fmla="*/ 83 h 100"/>
                <a:gd name="T16" fmla="*/ 13 w 120"/>
                <a:gd name="T17" fmla="*/ 97 h 100"/>
                <a:gd name="T18" fmla="*/ 17 w 120"/>
                <a:gd name="T19" fmla="*/ 100 h 100"/>
                <a:gd name="T20" fmla="*/ 17 w 120"/>
                <a:gd name="T21" fmla="*/ 100 h 100"/>
                <a:gd name="T22" fmla="*/ 2 w 120"/>
                <a:gd name="T23" fmla="*/ 70 h 100"/>
                <a:gd name="T24" fmla="*/ 11 w 120"/>
                <a:gd name="T25" fmla="*/ 31 h 100"/>
                <a:gd name="T26" fmla="*/ 24 w 120"/>
                <a:gd name="T27" fmla="*/ 16 h 100"/>
                <a:gd name="T28" fmla="*/ 41 w 120"/>
                <a:gd name="T29" fmla="*/ 7 h 100"/>
                <a:gd name="T30" fmla="*/ 82 w 120"/>
                <a:gd name="T31" fmla="*/ 3 h 100"/>
                <a:gd name="T32" fmla="*/ 113 w 120"/>
                <a:gd name="T33" fmla="*/ 25 h 100"/>
                <a:gd name="T34" fmla="*/ 119 w 120"/>
                <a:gd name="T35" fmla="*/ 59 h 100"/>
                <a:gd name="T36" fmla="*/ 119 w 120"/>
                <a:gd name="T37" fmla="*/ 5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" h="100">
                  <a:moveTo>
                    <a:pt x="119" y="59"/>
                  </a:moveTo>
                  <a:cubicBezTo>
                    <a:pt x="120" y="47"/>
                    <a:pt x="119" y="35"/>
                    <a:pt x="112" y="24"/>
                  </a:cubicBezTo>
                  <a:cubicBezTo>
                    <a:pt x="105" y="13"/>
                    <a:pt x="93" y="6"/>
                    <a:pt x="80" y="3"/>
                  </a:cubicBezTo>
                  <a:cubicBezTo>
                    <a:pt x="67" y="0"/>
                    <a:pt x="53" y="2"/>
                    <a:pt x="41" y="6"/>
                  </a:cubicBezTo>
                  <a:cubicBezTo>
                    <a:pt x="35" y="9"/>
                    <a:pt x="30" y="12"/>
                    <a:pt x="25" y="15"/>
                  </a:cubicBezTo>
                  <a:cubicBezTo>
                    <a:pt x="20" y="19"/>
                    <a:pt x="16" y="24"/>
                    <a:pt x="12" y="29"/>
                  </a:cubicBezTo>
                  <a:cubicBezTo>
                    <a:pt x="5" y="40"/>
                    <a:pt x="1" y="53"/>
                    <a:pt x="1" y="66"/>
                  </a:cubicBezTo>
                  <a:cubicBezTo>
                    <a:pt x="2" y="72"/>
                    <a:pt x="3" y="77"/>
                    <a:pt x="4" y="83"/>
                  </a:cubicBezTo>
                  <a:cubicBezTo>
                    <a:pt x="6" y="88"/>
                    <a:pt x="9" y="93"/>
                    <a:pt x="13" y="97"/>
                  </a:cubicBezTo>
                  <a:cubicBezTo>
                    <a:pt x="14" y="98"/>
                    <a:pt x="16" y="99"/>
                    <a:pt x="17" y="100"/>
                  </a:cubicBezTo>
                  <a:cubicBezTo>
                    <a:pt x="18" y="100"/>
                    <a:pt x="18" y="100"/>
                    <a:pt x="17" y="100"/>
                  </a:cubicBezTo>
                  <a:cubicBezTo>
                    <a:pt x="7" y="94"/>
                    <a:pt x="3" y="81"/>
                    <a:pt x="2" y="70"/>
                  </a:cubicBezTo>
                  <a:cubicBezTo>
                    <a:pt x="0" y="56"/>
                    <a:pt x="4" y="43"/>
                    <a:pt x="11" y="31"/>
                  </a:cubicBezTo>
                  <a:cubicBezTo>
                    <a:pt x="14" y="26"/>
                    <a:pt x="19" y="21"/>
                    <a:pt x="24" y="16"/>
                  </a:cubicBezTo>
                  <a:cubicBezTo>
                    <a:pt x="29" y="12"/>
                    <a:pt x="35" y="9"/>
                    <a:pt x="41" y="7"/>
                  </a:cubicBezTo>
                  <a:cubicBezTo>
                    <a:pt x="54" y="2"/>
                    <a:pt x="68" y="0"/>
                    <a:pt x="82" y="3"/>
                  </a:cubicBezTo>
                  <a:cubicBezTo>
                    <a:pt x="94" y="7"/>
                    <a:pt x="106" y="14"/>
                    <a:pt x="113" y="25"/>
                  </a:cubicBezTo>
                  <a:cubicBezTo>
                    <a:pt x="119" y="36"/>
                    <a:pt x="120" y="48"/>
                    <a:pt x="119" y="59"/>
                  </a:cubicBezTo>
                  <a:cubicBezTo>
                    <a:pt x="119" y="59"/>
                    <a:pt x="119" y="59"/>
                    <a:pt x="119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11352212" y="2392364"/>
              <a:ext cx="1130300" cy="41275"/>
            </a:xfrm>
            <a:custGeom>
              <a:avLst/>
              <a:gdLst>
                <a:gd name="T0" fmla="*/ 0 w 301"/>
                <a:gd name="T1" fmla="*/ 5 h 11"/>
                <a:gd name="T2" fmla="*/ 8 w 301"/>
                <a:gd name="T3" fmla="*/ 8 h 11"/>
                <a:gd name="T4" fmla="*/ 14 w 301"/>
                <a:gd name="T5" fmla="*/ 9 h 11"/>
                <a:gd name="T6" fmla="*/ 21 w 301"/>
                <a:gd name="T7" fmla="*/ 10 h 11"/>
                <a:gd name="T8" fmla="*/ 34 w 301"/>
                <a:gd name="T9" fmla="*/ 10 h 11"/>
                <a:gd name="T10" fmla="*/ 48 w 301"/>
                <a:gd name="T11" fmla="*/ 11 h 11"/>
                <a:gd name="T12" fmla="*/ 62 w 301"/>
                <a:gd name="T13" fmla="*/ 11 h 11"/>
                <a:gd name="T14" fmla="*/ 76 w 301"/>
                <a:gd name="T15" fmla="*/ 9 h 11"/>
                <a:gd name="T16" fmla="*/ 90 w 301"/>
                <a:gd name="T17" fmla="*/ 8 h 11"/>
                <a:gd name="T18" fmla="*/ 104 w 301"/>
                <a:gd name="T19" fmla="*/ 6 h 11"/>
                <a:gd name="T20" fmla="*/ 163 w 301"/>
                <a:gd name="T21" fmla="*/ 1 h 11"/>
                <a:gd name="T22" fmla="*/ 192 w 301"/>
                <a:gd name="T23" fmla="*/ 2 h 11"/>
                <a:gd name="T24" fmla="*/ 221 w 301"/>
                <a:gd name="T25" fmla="*/ 5 h 11"/>
                <a:gd name="T26" fmla="*/ 241 w 301"/>
                <a:gd name="T27" fmla="*/ 5 h 11"/>
                <a:gd name="T28" fmla="*/ 261 w 301"/>
                <a:gd name="T29" fmla="*/ 6 h 11"/>
                <a:gd name="T30" fmla="*/ 281 w 301"/>
                <a:gd name="T31" fmla="*/ 7 h 11"/>
                <a:gd name="T32" fmla="*/ 291 w 301"/>
                <a:gd name="T33" fmla="*/ 8 h 11"/>
                <a:gd name="T34" fmla="*/ 301 w 301"/>
                <a:gd name="T35" fmla="*/ 9 h 11"/>
                <a:gd name="T36" fmla="*/ 301 w 301"/>
                <a:gd name="T37" fmla="*/ 9 h 11"/>
                <a:gd name="T38" fmla="*/ 294 w 301"/>
                <a:gd name="T39" fmla="*/ 8 h 11"/>
                <a:gd name="T40" fmla="*/ 287 w 301"/>
                <a:gd name="T41" fmla="*/ 8 h 11"/>
                <a:gd name="T42" fmla="*/ 272 w 301"/>
                <a:gd name="T43" fmla="*/ 7 h 11"/>
                <a:gd name="T44" fmla="*/ 242 w 301"/>
                <a:gd name="T45" fmla="*/ 5 h 11"/>
                <a:gd name="T46" fmla="*/ 213 w 301"/>
                <a:gd name="T47" fmla="*/ 4 h 11"/>
                <a:gd name="T48" fmla="*/ 184 w 301"/>
                <a:gd name="T49" fmla="*/ 2 h 11"/>
                <a:gd name="T50" fmla="*/ 125 w 301"/>
                <a:gd name="T51" fmla="*/ 3 h 11"/>
                <a:gd name="T52" fmla="*/ 97 w 301"/>
                <a:gd name="T53" fmla="*/ 7 h 11"/>
                <a:gd name="T54" fmla="*/ 83 w 301"/>
                <a:gd name="T55" fmla="*/ 8 h 11"/>
                <a:gd name="T56" fmla="*/ 69 w 301"/>
                <a:gd name="T57" fmla="*/ 10 h 11"/>
                <a:gd name="T58" fmla="*/ 50 w 301"/>
                <a:gd name="T59" fmla="*/ 11 h 11"/>
                <a:gd name="T60" fmla="*/ 33 w 301"/>
                <a:gd name="T61" fmla="*/ 10 h 11"/>
                <a:gd name="T62" fmla="*/ 15 w 301"/>
                <a:gd name="T63" fmla="*/ 9 h 11"/>
                <a:gd name="T64" fmla="*/ 7 w 301"/>
                <a:gd name="T65" fmla="*/ 7 h 11"/>
                <a:gd name="T66" fmla="*/ 0 w 301"/>
                <a:gd name="T67" fmla="*/ 5 h 11"/>
                <a:gd name="T68" fmla="*/ 0 w 301"/>
                <a:gd name="T6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1" h="11">
                  <a:moveTo>
                    <a:pt x="0" y="5"/>
                  </a:moveTo>
                  <a:cubicBezTo>
                    <a:pt x="2" y="8"/>
                    <a:pt x="5" y="7"/>
                    <a:pt x="8" y="8"/>
                  </a:cubicBezTo>
                  <a:cubicBezTo>
                    <a:pt x="10" y="8"/>
                    <a:pt x="12" y="9"/>
                    <a:pt x="14" y="9"/>
                  </a:cubicBezTo>
                  <a:cubicBezTo>
                    <a:pt x="16" y="9"/>
                    <a:pt x="18" y="9"/>
                    <a:pt x="21" y="10"/>
                  </a:cubicBezTo>
                  <a:cubicBezTo>
                    <a:pt x="25" y="10"/>
                    <a:pt x="30" y="10"/>
                    <a:pt x="34" y="10"/>
                  </a:cubicBezTo>
                  <a:cubicBezTo>
                    <a:pt x="39" y="11"/>
                    <a:pt x="44" y="11"/>
                    <a:pt x="48" y="11"/>
                  </a:cubicBezTo>
                  <a:cubicBezTo>
                    <a:pt x="53" y="11"/>
                    <a:pt x="58" y="11"/>
                    <a:pt x="62" y="11"/>
                  </a:cubicBezTo>
                  <a:cubicBezTo>
                    <a:pt x="67" y="10"/>
                    <a:pt x="72" y="10"/>
                    <a:pt x="76" y="9"/>
                  </a:cubicBezTo>
                  <a:cubicBezTo>
                    <a:pt x="81" y="8"/>
                    <a:pt x="86" y="8"/>
                    <a:pt x="90" y="8"/>
                  </a:cubicBezTo>
                  <a:cubicBezTo>
                    <a:pt x="95" y="7"/>
                    <a:pt x="100" y="6"/>
                    <a:pt x="104" y="6"/>
                  </a:cubicBezTo>
                  <a:cubicBezTo>
                    <a:pt x="123" y="3"/>
                    <a:pt x="143" y="1"/>
                    <a:pt x="163" y="1"/>
                  </a:cubicBezTo>
                  <a:cubicBezTo>
                    <a:pt x="172" y="1"/>
                    <a:pt x="182" y="2"/>
                    <a:pt x="192" y="2"/>
                  </a:cubicBezTo>
                  <a:cubicBezTo>
                    <a:pt x="201" y="3"/>
                    <a:pt x="211" y="4"/>
                    <a:pt x="221" y="5"/>
                  </a:cubicBezTo>
                  <a:cubicBezTo>
                    <a:pt x="227" y="5"/>
                    <a:pt x="234" y="5"/>
                    <a:pt x="241" y="5"/>
                  </a:cubicBezTo>
                  <a:cubicBezTo>
                    <a:pt x="248" y="5"/>
                    <a:pt x="254" y="6"/>
                    <a:pt x="261" y="6"/>
                  </a:cubicBezTo>
                  <a:cubicBezTo>
                    <a:pt x="268" y="7"/>
                    <a:pt x="274" y="7"/>
                    <a:pt x="281" y="7"/>
                  </a:cubicBezTo>
                  <a:cubicBezTo>
                    <a:pt x="285" y="8"/>
                    <a:pt x="288" y="8"/>
                    <a:pt x="291" y="8"/>
                  </a:cubicBezTo>
                  <a:cubicBezTo>
                    <a:pt x="294" y="8"/>
                    <a:pt x="298" y="9"/>
                    <a:pt x="301" y="9"/>
                  </a:cubicBezTo>
                  <a:cubicBezTo>
                    <a:pt x="301" y="9"/>
                    <a:pt x="301" y="9"/>
                    <a:pt x="301" y="9"/>
                  </a:cubicBezTo>
                  <a:cubicBezTo>
                    <a:pt x="299" y="9"/>
                    <a:pt x="296" y="8"/>
                    <a:pt x="294" y="8"/>
                  </a:cubicBezTo>
                  <a:cubicBezTo>
                    <a:pt x="292" y="8"/>
                    <a:pt x="289" y="8"/>
                    <a:pt x="287" y="8"/>
                  </a:cubicBezTo>
                  <a:cubicBezTo>
                    <a:pt x="282" y="7"/>
                    <a:pt x="277" y="7"/>
                    <a:pt x="272" y="7"/>
                  </a:cubicBezTo>
                  <a:cubicBezTo>
                    <a:pt x="262" y="6"/>
                    <a:pt x="252" y="5"/>
                    <a:pt x="242" y="5"/>
                  </a:cubicBezTo>
                  <a:cubicBezTo>
                    <a:pt x="232" y="5"/>
                    <a:pt x="222" y="5"/>
                    <a:pt x="213" y="4"/>
                  </a:cubicBezTo>
                  <a:cubicBezTo>
                    <a:pt x="203" y="4"/>
                    <a:pt x="193" y="2"/>
                    <a:pt x="184" y="2"/>
                  </a:cubicBezTo>
                  <a:cubicBezTo>
                    <a:pt x="164" y="0"/>
                    <a:pt x="145" y="1"/>
                    <a:pt x="125" y="3"/>
                  </a:cubicBezTo>
                  <a:cubicBezTo>
                    <a:pt x="116" y="4"/>
                    <a:pt x="106" y="6"/>
                    <a:pt x="97" y="7"/>
                  </a:cubicBezTo>
                  <a:cubicBezTo>
                    <a:pt x="92" y="7"/>
                    <a:pt x="87" y="8"/>
                    <a:pt x="83" y="8"/>
                  </a:cubicBezTo>
                  <a:cubicBezTo>
                    <a:pt x="78" y="9"/>
                    <a:pt x="73" y="10"/>
                    <a:pt x="69" y="10"/>
                  </a:cubicBezTo>
                  <a:cubicBezTo>
                    <a:pt x="63" y="10"/>
                    <a:pt x="57" y="11"/>
                    <a:pt x="50" y="11"/>
                  </a:cubicBezTo>
                  <a:cubicBezTo>
                    <a:pt x="44" y="11"/>
                    <a:pt x="39" y="11"/>
                    <a:pt x="33" y="10"/>
                  </a:cubicBezTo>
                  <a:cubicBezTo>
                    <a:pt x="27" y="10"/>
                    <a:pt x="21" y="10"/>
                    <a:pt x="15" y="9"/>
                  </a:cubicBezTo>
                  <a:cubicBezTo>
                    <a:pt x="13" y="9"/>
                    <a:pt x="10" y="8"/>
                    <a:pt x="7" y="7"/>
                  </a:cubicBezTo>
                  <a:cubicBezTo>
                    <a:pt x="5" y="7"/>
                    <a:pt x="2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169"/>
            <p:cNvSpPr/>
            <p:nvPr/>
          </p:nvSpPr>
          <p:spPr bwMode="auto">
            <a:xfrm>
              <a:off x="12347575" y="2287589"/>
              <a:ext cx="101600" cy="63500"/>
            </a:xfrm>
            <a:custGeom>
              <a:avLst/>
              <a:gdLst>
                <a:gd name="T0" fmla="*/ 3 w 27"/>
                <a:gd name="T1" fmla="*/ 5 h 17"/>
                <a:gd name="T2" fmla="*/ 14 w 27"/>
                <a:gd name="T3" fmla="*/ 0 h 17"/>
                <a:gd name="T4" fmla="*/ 25 w 27"/>
                <a:gd name="T5" fmla="*/ 5 h 17"/>
                <a:gd name="T6" fmla="*/ 27 w 27"/>
                <a:gd name="T7" fmla="*/ 11 h 17"/>
                <a:gd name="T8" fmla="*/ 26 w 27"/>
                <a:gd name="T9" fmla="*/ 17 h 17"/>
                <a:gd name="T10" fmla="*/ 26 w 27"/>
                <a:gd name="T11" fmla="*/ 17 h 17"/>
                <a:gd name="T12" fmla="*/ 27 w 27"/>
                <a:gd name="T13" fmla="*/ 12 h 17"/>
                <a:gd name="T14" fmla="*/ 25 w 27"/>
                <a:gd name="T15" fmla="*/ 6 h 17"/>
                <a:gd name="T16" fmla="*/ 14 w 27"/>
                <a:gd name="T17" fmla="*/ 0 h 17"/>
                <a:gd name="T18" fmla="*/ 3 w 27"/>
                <a:gd name="T19" fmla="*/ 5 h 17"/>
                <a:gd name="T20" fmla="*/ 3 w 27"/>
                <a:gd name="T21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7">
                  <a:moveTo>
                    <a:pt x="3" y="5"/>
                  </a:moveTo>
                  <a:cubicBezTo>
                    <a:pt x="0" y="1"/>
                    <a:pt x="13" y="0"/>
                    <a:pt x="14" y="0"/>
                  </a:cubicBezTo>
                  <a:cubicBezTo>
                    <a:pt x="18" y="1"/>
                    <a:pt x="22" y="2"/>
                    <a:pt x="25" y="5"/>
                  </a:cubicBezTo>
                  <a:cubicBezTo>
                    <a:pt x="26" y="7"/>
                    <a:pt x="27" y="9"/>
                    <a:pt x="27" y="11"/>
                  </a:cubicBezTo>
                  <a:cubicBezTo>
                    <a:pt x="27" y="13"/>
                    <a:pt x="27" y="15"/>
                    <a:pt x="26" y="17"/>
                  </a:cubicBezTo>
                  <a:cubicBezTo>
                    <a:pt x="25" y="17"/>
                    <a:pt x="26" y="17"/>
                    <a:pt x="26" y="17"/>
                  </a:cubicBezTo>
                  <a:cubicBezTo>
                    <a:pt x="27" y="16"/>
                    <a:pt x="27" y="13"/>
                    <a:pt x="27" y="12"/>
                  </a:cubicBezTo>
                  <a:cubicBezTo>
                    <a:pt x="27" y="10"/>
                    <a:pt x="27" y="8"/>
                    <a:pt x="25" y="6"/>
                  </a:cubicBezTo>
                  <a:cubicBezTo>
                    <a:pt x="23" y="3"/>
                    <a:pt x="19" y="0"/>
                    <a:pt x="14" y="0"/>
                  </a:cubicBezTo>
                  <a:cubicBezTo>
                    <a:pt x="13" y="0"/>
                    <a:pt x="0" y="1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1" name="Freeform 170"/>
            <p:cNvSpPr/>
            <p:nvPr/>
          </p:nvSpPr>
          <p:spPr bwMode="auto">
            <a:xfrm>
              <a:off x="11904662" y="1960564"/>
              <a:ext cx="349250" cy="187325"/>
            </a:xfrm>
            <a:custGeom>
              <a:avLst/>
              <a:gdLst>
                <a:gd name="T0" fmla="*/ 93 w 93"/>
                <a:gd name="T1" fmla="*/ 9 h 50"/>
                <a:gd name="T2" fmla="*/ 79 w 93"/>
                <a:gd name="T3" fmla="*/ 3 h 50"/>
                <a:gd name="T4" fmla="*/ 56 w 93"/>
                <a:gd name="T5" fmla="*/ 1 h 50"/>
                <a:gd name="T6" fmla="*/ 34 w 93"/>
                <a:gd name="T7" fmla="*/ 5 h 50"/>
                <a:gd name="T8" fmla="*/ 16 w 93"/>
                <a:gd name="T9" fmla="*/ 15 h 50"/>
                <a:gd name="T10" fmla="*/ 3 w 93"/>
                <a:gd name="T11" fmla="*/ 30 h 50"/>
                <a:gd name="T12" fmla="*/ 0 w 93"/>
                <a:gd name="T13" fmla="*/ 49 h 50"/>
                <a:gd name="T14" fmla="*/ 0 w 93"/>
                <a:gd name="T15" fmla="*/ 49 h 50"/>
                <a:gd name="T16" fmla="*/ 3 w 93"/>
                <a:gd name="T17" fmla="*/ 30 h 50"/>
                <a:gd name="T18" fmla="*/ 9 w 93"/>
                <a:gd name="T19" fmla="*/ 21 h 50"/>
                <a:gd name="T20" fmla="*/ 17 w 93"/>
                <a:gd name="T21" fmla="*/ 14 h 50"/>
                <a:gd name="T22" fmla="*/ 36 w 93"/>
                <a:gd name="T23" fmla="*/ 5 h 50"/>
                <a:gd name="T24" fmla="*/ 46 w 93"/>
                <a:gd name="T25" fmla="*/ 2 h 50"/>
                <a:gd name="T26" fmla="*/ 59 w 93"/>
                <a:gd name="T27" fmla="*/ 1 h 50"/>
                <a:gd name="T28" fmla="*/ 79 w 93"/>
                <a:gd name="T29" fmla="*/ 4 h 50"/>
                <a:gd name="T30" fmla="*/ 93 w 93"/>
                <a:gd name="T31" fmla="*/ 9 h 50"/>
                <a:gd name="T32" fmla="*/ 93 w 93"/>
                <a:gd name="T33" fmla="*/ 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50">
                  <a:moveTo>
                    <a:pt x="93" y="9"/>
                  </a:moveTo>
                  <a:cubicBezTo>
                    <a:pt x="90" y="5"/>
                    <a:pt x="83" y="5"/>
                    <a:pt x="79" y="3"/>
                  </a:cubicBezTo>
                  <a:cubicBezTo>
                    <a:pt x="71" y="2"/>
                    <a:pt x="63" y="0"/>
                    <a:pt x="56" y="1"/>
                  </a:cubicBezTo>
                  <a:cubicBezTo>
                    <a:pt x="48" y="1"/>
                    <a:pt x="41" y="2"/>
                    <a:pt x="34" y="5"/>
                  </a:cubicBezTo>
                  <a:cubicBezTo>
                    <a:pt x="28" y="7"/>
                    <a:pt x="22" y="11"/>
                    <a:pt x="16" y="15"/>
                  </a:cubicBezTo>
                  <a:cubicBezTo>
                    <a:pt x="11" y="19"/>
                    <a:pt x="6" y="23"/>
                    <a:pt x="3" y="30"/>
                  </a:cubicBezTo>
                  <a:cubicBezTo>
                    <a:pt x="1" y="36"/>
                    <a:pt x="0" y="43"/>
                    <a:pt x="0" y="49"/>
                  </a:cubicBezTo>
                  <a:cubicBezTo>
                    <a:pt x="0" y="50"/>
                    <a:pt x="0" y="50"/>
                    <a:pt x="0" y="49"/>
                  </a:cubicBezTo>
                  <a:cubicBezTo>
                    <a:pt x="0" y="43"/>
                    <a:pt x="1" y="36"/>
                    <a:pt x="3" y="30"/>
                  </a:cubicBezTo>
                  <a:cubicBezTo>
                    <a:pt x="4" y="27"/>
                    <a:pt x="7" y="24"/>
                    <a:pt x="9" y="21"/>
                  </a:cubicBezTo>
                  <a:cubicBezTo>
                    <a:pt x="12" y="19"/>
                    <a:pt x="14" y="16"/>
                    <a:pt x="17" y="14"/>
                  </a:cubicBezTo>
                  <a:cubicBezTo>
                    <a:pt x="23" y="10"/>
                    <a:pt x="29" y="7"/>
                    <a:pt x="36" y="5"/>
                  </a:cubicBezTo>
                  <a:cubicBezTo>
                    <a:pt x="39" y="3"/>
                    <a:pt x="43" y="3"/>
                    <a:pt x="46" y="2"/>
                  </a:cubicBezTo>
                  <a:cubicBezTo>
                    <a:pt x="50" y="1"/>
                    <a:pt x="55" y="1"/>
                    <a:pt x="59" y="1"/>
                  </a:cubicBezTo>
                  <a:cubicBezTo>
                    <a:pt x="66" y="1"/>
                    <a:pt x="72" y="2"/>
                    <a:pt x="79" y="4"/>
                  </a:cubicBezTo>
                  <a:cubicBezTo>
                    <a:pt x="84" y="5"/>
                    <a:pt x="90" y="5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171"/>
            <p:cNvSpPr/>
            <p:nvPr/>
          </p:nvSpPr>
          <p:spPr bwMode="auto">
            <a:xfrm>
              <a:off x="11657012" y="2200276"/>
              <a:ext cx="115888" cy="34925"/>
            </a:xfrm>
            <a:custGeom>
              <a:avLst/>
              <a:gdLst>
                <a:gd name="T0" fmla="*/ 0 w 31"/>
                <a:gd name="T1" fmla="*/ 7 h 9"/>
                <a:gd name="T2" fmla="*/ 14 w 31"/>
                <a:gd name="T3" fmla="*/ 1 h 9"/>
                <a:gd name="T4" fmla="*/ 30 w 31"/>
                <a:gd name="T5" fmla="*/ 9 h 9"/>
                <a:gd name="T6" fmla="*/ 31 w 31"/>
                <a:gd name="T7" fmla="*/ 9 h 9"/>
                <a:gd name="T8" fmla="*/ 24 w 31"/>
                <a:gd name="T9" fmla="*/ 2 h 9"/>
                <a:gd name="T10" fmla="*/ 14 w 31"/>
                <a:gd name="T11" fmla="*/ 0 h 9"/>
                <a:gd name="T12" fmla="*/ 0 w 31"/>
                <a:gd name="T13" fmla="*/ 7 h 9"/>
                <a:gd name="T14" fmla="*/ 0 w 31"/>
                <a:gd name="T1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9">
                  <a:moveTo>
                    <a:pt x="0" y="7"/>
                  </a:moveTo>
                  <a:cubicBezTo>
                    <a:pt x="2" y="2"/>
                    <a:pt x="9" y="1"/>
                    <a:pt x="14" y="1"/>
                  </a:cubicBezTo>
                  <a:cubicBezTo>
                    <a:pt x="21" y="1"/>
                    <a:pt x="27" y="3"/>
                    <a:pt x="30" y="9"/>
                  </a:cubicBezTo>
                  <a:cubicBezTo>
                    <a:pt x="30" y="9"/>
                    <a:pt x="31" y="9"/>
                    <a:pt x="31" y="9"/>
                  </a:cubicBezTo>
                  <a:cubicBezTo>
                    <a:pt x="29" y="6"/>
                    <a:pt x="27" y="4"/>
                    <a:pt x="24" y="2"/>
                  </a:cubicBezTo>
                  <a:cubicBezTo>
                    <a:pt x="21" y="1"/>
                    <a:pt x="18" y="0"/>
                    <a:pt x="14" y="0"/>
                  </a:cubicBezTo>
                  <a:cubicBezTo>
                    <a:pt x="9" y="0"/>
                    <a:pt x="2" y="2"/>
                    <a:pt x="0" y="7"/>
                  </a:cubicBezTo>
                  <a:cubicBezTo>
                    <a:pt x="0" y="8"/>
                    <a:pt x="0" y="8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172"/>
            <p:cNvSpPr/>
            <p:nvPr/>
          </p:nvSpPr>
          <p:spPr bwMode="auto">
            <a:xfrm>
              <a:off x="12682537" y="2408239"/>
              <a:ext cx="96838" cy="11113"/>
            </a:xfrm>
            <a:custGeom>
              <a:avLst/>
              <a:gdLst>
                <a:gd name="T0" fmla="*/ 2 w 26"/>
                <a:gd name="T1" fmla="*/ 3 h 3"/>
                <a:gd name="T2" fmla="*/ 7 w 26"/>
                <a:gd name="T3" fmla="*/ 1 h 3"/>
                <a:gd name="T4" fmla="*/ 10 w 26"/>
                <a:gd name="T5" fmla="*/ 2 h 3"/>
                <a:gd name="T6" fmla="*/ 13 w 26"/>
                <a:gd name="T7" fmla="*/ 3 h 3"/>
                <a:gd name="T8" fmla="*/ 25 w 26"/>
                <a:gd name="T9" fmla="*/ 3 h 3"/>
                <a:gd name="T10" fmla="*/ 25 w 26"/>
                <a:gd name="T11" fmla="*/ 1 h 3"/>
                <a:gd name="T12" fmla="*/ 12 w 26"/>
                <a:gd name="T13" fmla="*/ 1 h 3"/>
                <a:gd name="T14" fmla="*/ 10 w 26"/>
                <a:gd name="T15" fmla="*/ 0 h 3"/>
                <a:gd name="T16" fmla="*/ 7 w 26"/>
                <a:gd name="T17" fmla="*/ 0 h 3"/>
                <a:gd name="T18" fmla="*/ 1 w 26"/>
                <a:gd name="T19" fmla="*/ 2 h 3"/>
                <a:gd name="T20" fmla="*/ 2 w 26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">
                  <a:moveTo>
                    <a:pt x="2" y="3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8" y="1"/>
                    <a:pt x="9" y="1"/>
                    <a:pt x="10" y="2"/>
                  </a:cubicBezTo>
                  <a:cubicBezTo>
                    <a:pt x="11" y="2"/>
                    <a:pt x="12" y="3"/>
                    <a:pt x="13" y="3"/>
                  </a:cubicBezTo>
                  <a:cubicBezTo>
                    <a:pt x="17" y="3"/>
                    <a:pt x="21" y="3"/>
                    <a:pt x="25" y="3"/>
                  </a:cubicBezTo>
                  <a:cubicBezTo>
                    <a:pt x="26" y="3"/>
                    <a:pt x="26" y="1"/>
                    <a:pt x="25" y="1"/>
                  </a:cubicBezTo>
                  <a:cubicBezTo>
                    <a:pt x="21" y="2"/>
                    <a:pt x="16" y="2"/>
                    <a:pt x="12" y="1"/>
                  </a:cubicBezTo>
                  <a:cubicBezTo>
                    <a:pt x="11" y="1"/>
                    <a:pt x="11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0"/>
                    <a:pt x="1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4" name="Freeform 173"/>
            <p:cNvSpPr/>
            <p:nvPr/>
          </p:nvSpPr>
          <p:spPr bwMode="auto">
            <a:xfrm>
              <a:off x="12850812" y="2419351"/>
              <a:ext cx="65088" cy="3175"/>
            </a:xfrm>
            <a:custGeom>
              <a:avLst/>
              <a:gdLst>
                <a:gd name="T0" fmla="*/ 1 w 17"/>
                <a:gd name="T1" fmla="*/ 1 h 1"/>
                <a:gd name="T2" fmla="*/ 16 w 17"/>
                <a:gd name="T3" fmla="*/ 1 h 1"/>
                <a:gd name="T4" fmla="*/ 16 w 17"/>
                <a:gd name="T5" fmla="*/ 0 h 1"/>
                <a:gd name="T6" fmla="*/ 1 w 17"/>
                <a:gd name="T7" fmla="*/ 0 h 1"/>
                <a:gd name="T8" fmla="*/ 1 w 1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">
                  <a:moveTo>
                    <a:pt x="1" y="1"/>
                  </a:moveTo>
                  <a:cubicBezTo>
                    <a:pt x="6" y="1"/>
                    <a:pt x="11" y="1"/>
                    <a:pt x="16" y="1"/>
                  </a:cubicBezTo>
                  <a:cubicBezTo>
                    <a:pt x="17" y="1"/>
                    <a:pt x="17" y="0"/>
                    <a:pt x="16" y="0"/>
                  </a:cubicBezTo>
                  <a:cubicBezTo>
                    <a:pt x="11" y="0"/>
                    <a:pt x="6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5" name="Freeform 174"/>
            <p:cNvSpPr/>
            <p:nvPr/>
          </p:nvSpPr>
          <p:spPr bwMode="auto">
            <a:xfrm>
              <a:off x="12971462" y="2419351"/>
              <a:ext cx="38100" cy="11113"/>
            </a:xfrm>
            <a:custGeom>
              <a:avLst/>
              <a:gdLst>
                <a:gd name="T0" fmla="*/ 2 w 10"/>
                <a:gd name="T1" fmla="*/ 2 h 3"/>
                <a:gd name="T2" fmla="*/ 9 w 10"/>
                <a:gd name="T3" fmla="*/ 1 h 3"/>
                <a:gd name="T4" fmla="*/ 9 w 10"/>
                <a:gd name="T5" fmla="*/ 0 h 3"/>
                <a:gd name="T6" fmla="*/ 1 w 10"/>
                <a:gd name="T7" fmla="*/ 1 h 3"/>
                <a:gd name="T8" fmla="*/ 2 w 10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">
                  <a:moveTo>
                    <a:pt x="2" y="2"/>
                  </a:moveTo>
                  <a:cubicBezTo>
                    <a:pt x="4" y="1"/>
                    <a:pt x="7" y="1"/>
                    <a:pt x="9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0" y="1"/>
                    <a:pt x="1" y="3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83" name="组合 182"/>
          <p:cNvGrpSpPr/>
          <p:nvPr/>
        </p:nvGrpSpPr>
        <p:grpSpPr>
          <a:xfrm>
            <a:off x="10137775" y="809626"/>
            <a:ext cx="1281113" cy="138113"/>
            <a:chOff x="10137775" y="809626"/>
            <a:chExt cx="1281113" cy="138113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76" name="Freeform 175"/>
            <p:cNvSpPr/>
            <p:nvPr/>
          </p:nvSpPr>
          <p:spPr bwMode="auto">
            <a:xfrm>
              <a:off x="10161587" y="823914"/>
              <a:ext cx="833438" cy="117475"/>
            </a:xfrm>
            <a:custGeom>
              <a:avLst/>
              <a:gdLst>
                <a:gd name="T0" fmla="*/ 3 w 222"/>
                <a:gd name="T1" fmla="*/ 13 h 31"/>
                <a:gd name="T2" fmla="*/ 12 w 222"/>
                <a:gd name="T3" fmla="*/ 6 h 31"/>
                <a:gd name="T4" fmla="*/ 31 w 222"/>
                <a:gd name="T5" fmla="*/ 1 h 31"/>
                <a:gd name="T6" fmla="*/ 51 w 222"/>
                <a:gd name="T7" fmla="*/ 0 h 31"/>
                <a:gd name="T8" fmla="*/ 74 w 222"/>
                <a:gd name="T9" fmla="*/ 2 h 31"/>
                <a:gd name="T10" fmla="*/ 103 w 222"/>
                <a:gd name="T11" fmla="*/ 6 h 31"/>
                <a:gd name="T12" fmla="*/ 135 w 222"/>
                <a:gd name="T13" fmla="*/ 13 h 31"/>
                <a:gd name="T14" fmla="*/ 166 w 222"/>
                <a:gd name="T15" fmla="*/ 19 h 31"/>
                <a:gd name="T16" fmla="*/ 197 w 222"/>
                <a:gd name="T17" fmla="*/ 24 h 31"/>
                <a:gd name="T18" fmla="*/ 222 w 222"/>
                <a:gd name="T19" fmla="*/ 27 h 31"/>
                <a:gd name="T20" fmla="*/ 221 w 222"/>
                <a:gd name="T21" fmla="*/ 27 h 31"/>
                <a:gd name="T22" fmla="*/ 207 w 222"/>
                <a:gd name="T23" fmla="*/ 28 h 31"/>
                <a:gd name="T24" fmla="*/ 166 w 222"/>
                <a:gd name="T25" fmla="*/ 27 h 31"/>
                <a:gd name="T26" fmla="*/ 128 w 222"/>
                <a:gd name="T27" fmla="*/ 27 h 31"/>
                <a:gd name="T28" fmla="*/ 83 w 222"/>
                <a:gd name="T29" fmla="*/ 26 h 31"/>
                <a:gd name="T30" fmla="*/ 58 w 222"/>
                <a:gd name="T31" fmla="*/ 28 h 31"/>
                <a:gd name="T32" fmla="*/ 30 w 222"/>
                <a:gd name="T33" fmla="*/ 29 h 31"/>
                <a:gd name="T34" fmla="*/ 5 w 222"/>
                <a:gd name="T35" fmla="*/ 21 h 31"/>
                <a:gd name="T36" fmla="*/ 3 w 222"/>
                <a:gd name="T37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31">
                  <a:moveTo>
                    <a:pt x="3" y="13"/>
                  </a:moveTo>
                  <a:cubicBezTo>
                    <a:pt x="3" y="13"/>
                    <a:pt x="6" y="9"/>
                    <a:pt x="12" y="6"/>
                  </a:cubicBezTo>
                  <a:cubicBezTo>
                    <a:pt x="19" y="4"/>
                    <a:pt x="27" y="2"/>
                    <a:pt x="31" y="1"/>
                  </a:cubicBezTo>
                  <a:cubicBezTo>
                    <a:pt x="34" y="1"/>
                    <a:pt x="45" y="0"/>
                    <a:pt x="51" y="0"/>
                  </a:cubicBezTo>
                  <a:cubicBezTo>
                    <a:pt x="58" y="0"/>
                    <a:pt x="69" y="1"/>
                    <a:pt x="74" y="2"/>
                  </a:cubicBezTo>
                  <a:cubicBezTo>
                    <a:pt x="80" y="2"/>
                    <a:pt x="103" y="6"/>
                    <a:pt x="103" y="6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66" y="19"/>
                    <a:pt x="166" y="19"/>
                    <a:pt x="166" y="19"/>
                  </a:cubicBezTo>
                  <a:cubicBezTo>
                    <a:pt x="197" y="24"/>
                    <a:pt x="197" y="24"/>
                    <a:pt x="197" y="24"/>
                  </a:cubicBezTo>
                  <a:cubicBezTo>
                    <a:pt x="222" y="27"/>
                    <a:pt x="222" y="27"/>
                    <a:pt x="222" y="27"/>
                  </a:cubicBezTo>
                  <a:cubicBezTo>
                    <a:pt x="221" y="27"/>
                    <a:pt x="221" y="27"/>
                    <a:pt x="221" y="27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166" y="27"/>
                    <a:pt x="166" y="27"/>
                    <a:pt x="166" y="27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83" y="26"/>
                    <a:pt x="83" y="26"/>
                    <a:pt x="83" y="26"/>
                  </a:cubicBezTo>
                  <a:cubicBezTo>
                    <a:pt x="83" y="26"/>
                    <a:pt x="64" y="28"/>
                    <a:pt x="58" y="28"/>
                  </a:cubicBezTo>
                  <a:cubicBezTo>
                    <a:pt x="52" y="29"/>
                    <a:pt x="38" y="31"/>
                    <a:pt x="30" y="29"/>
                  </a:cubicBezTo>
                  <a:cubicBezTo>
                    <a:pt x="23" y="28"/>
                    <a:pt x="15" y="26"/>
                    <a:pt x="5" y="21"/>
                  </a:cubicBezTo>
                  <a:cubicBezTo>
                    <a:pt x="5" y="21"/>
                    <a:pt x="0" y="19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10137775" y="820739"/>
              <a:ext cx="966788" cy="127000"/>
            </a:xfrm>
            <a:custGeom>
              <a:avLst/>
              <a:gdLst>
                <a:gd name="T0" fmla="*/ 109 w 257"/>
                <a:gd name="T1" fmla="*/ 8 h 34"/>
                <a:gd name="T2" fmla="*/ 256 w 257"/>
                <a:gd name="T3" fmla="*/ 29 h 34"/>
                <a:gd name="T4" fmla="*/ 256 w 257"/>
                <a:gd name="T5" fmla="*/ 28 h 34"/>
                <a:gd name="T6" fmla="*/ 131 w 257"/>
                <a:gd name="T7" fmla="*/ 27 h 34"/>
                <a:gd name="T8" fmla="*/ 70 w 257"/>
                <a:gd name="T9" fmla="*/ 28 h 34"/>
                <a:gd name="T10" fmla="*/ 41 w 257"/>
                <a:gd name="T11" fmla="*/ 30 h 34"/>
                <a:gd name="T12" fmla="*/ 17 w 257"/>
                <a:gd name="T13" fmla="*/ 25 h 34"/>
                <a:gd name="T14" fmla="*/ 9 w 257"/>
                <a:gd name="T15" fmla="*/ 18 h 34"/>
                <a:gd name="T16" fmla="*/ 17 w 257"/>
                <a:gd name="T17" fmla="*/ 9 h 34"/>
                <a:gd name="T18" fmla="*/ 45 w 257"/>
                <a:gd name="T19" fmla="*/ 2 h 34"/>
                <a:gd name="T20" fmla="*/ 109 w 257"/>
                <a:gd name="T21" fmla="*/ 8 h 34"/>
                <a:gd name="T22" fmla="*/ 109 w 257"/>
                <a:gd name="T23" fmla="*/ 7 h 34"/>
                <a:gd name="T24" fmla="*/ 53 w 257"/>
                <a:gd name="T25" fmla="*/ 0 h 34"/>
                <a:gd name="T26" fmla="*/ 26 w 257"/>
                <a:gd name="T27" fmla="*/ 4 h 34"/>
                <a:gd name="T28" fmla="*/ 9 w 257"/>
                <a:gd name="T29" fmla="*/ 13 h 34"/>
                <a:gd name="T30" fmla="*/ 30 w 257"/>
                <a:gd name="T31" fmla="*/ 30 h 34"/>
                <a:gd name="T32" fmla="*/ 88 w 257"/>
                <a:gd name="T33" fmla="*/ 28 h 34"/>
                <a:gd name="T34" fmla="*/ 128 w 257"/>
                <a:gd name="T35" fmla="*/ 28 h 34"/>
                <a:gd name="T36" fmla="*/ 171 w 257"/>
                <a:gd name="T37" fmla="*/ 29 h 34"/>
                <a:gd name="T38" fmla="*/ 256 w 257"/>
                <a:gd name="T39" fmla="*/ 29 h 34"/>
                <a:gd name="T40" fmla="*/ 256 w 257"/>
                <a:gd name="T41" fmla="*/ 28 h 34"/>
                <a:gd name="T42" fmla="*/ 109 w 257"/>
                <a:gd name="T43" fmla="*/ 7 h 34"/>
                <a:gd name="T44" fmla="*/ 109 w 257"/>
                <a:gd name="T45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7" h="34">
                  <a:moveTo>
                    <a:pt x="109" y="8"/>
                  </a:moveTo>
                  <a:cubicBezTo>
                    <a:pt x="158" y="19"/>
                    <a:pt x="206" y="29"/>
                    <a:pt x="256" y="29"/>
                  </a:cubicBezTo>
                  <a:cubicBezTo>
                    <a:pt x="256" y="29"/>
                    <a:pt x="256" y="29"/>
                    <a:pt x="256" y="28"/>
                  </a:cubicBezTo>
                  <a:cubicBezTo>
                    <a:pt x="214" y="28"/>
                    <a:pt x="173" y="28"/>
                    <a:pt x="131" y="27"/>
                  </a:cubicBezTo>
                  <a:cubicBezTo>
                    <a:pt x="110" y="27"/>
                    <a:pt x="90" y="26"/>
                    <a:pt x="70" y="28"/>
                  </a:cubicBezTo>
                  <a:cubicBezTo>
                    <a:pt x="60" y="29"/>
                    <a:pt x="51" y="31"/>
                    <a:pt x="41" y="30"/>
                  </a:cubicBezTo>
                  <a:cubicBezTo>
                    <a:pt x="33" y="30"/>
                    <a:pt x="25" y="28"/>
                    <a:pt x="17" y="25"/>
                  </a:cubicBezTo>
                  <a:cubicBezTo>
                    <a:pt x="14" y="23"/>
                    <a:pt x="10" y="21"/>
                    <a:pt x="9" y="18"/>
                  </a:cubicBezTo>
                  <a:cubicBezTo>
                    <a:pt x="7" y="14"/>
                    <a:pt x="14" y="10"/>
                    <a:pt x="17" y="9"/>
                  </a:cubicBezTo>
                  <a:cubicBezTo>
                    <a:pt x="26" y="5"/>
                    <a:pt x="35" y="3"/>
                    <a:pt x="45" y="2"/>
                  </a:cubicBezTo>
                  <a:cubicBezTo>
                    <a:pt x="66" y="0"/>
                    <a:pt x="88" y="4"/>
                    <a:pt x="109" y="8"/>
                  </a:cubicBezTo>
                  <a:cubicBezTo>
                    <a:pt x="110" y="8"/>
                    <a:pt x="110" y="7"/>
                    <a:pt x="109" y="7"/>
                  </a:cubicBezTo>
                  <a:cubicBezTo>
                    <a:pt x="91" y="3"/>
                    <a:pt x="72" y="0"/>
                    <a:pt x="53" y="0"/>
                  </a:cubicBezTo>
                  <a:cubicBezTo>
                    <a:pt x="44" y="0"/>
                    <a:pt x="35" y="2"/>
                    <a:pt x="26" y="4"/>
                  </a:cubicBezTo>
                  <a:cubicBezTo>
                    <a:pt x="20" y="6"/>
                    <a:pt x="13" y="8"/>
                    <a:pt x="9" y="13"/>
                  </a:cubicBezTo>
                  <a:cubicBezTo>
                    <a:pt x="0" y="23"/>
                    <a:pt x="24" y="29"/>
                    <a:pt x="30" y="30"/>
                  </a:cubicBezTo>
                  <a:cubicBezTo>
                    <a:pt x="49" y="34"/>
                    <a:pt x="69" y="29"/>
                    <a:pt x="88" y="28"/>
                  </a:cubicBezTo>
                  <a:cubicBezTo>
                    <a:pt x="101" y="27"/>
                    <a:pt x="115" y="28"/>
                    <a:pt x="128" y="28"/>
                  </a:cubicBezTo>
                  <a:cubicBezTo>
                    <a:pt x="142" y="29"/>
                    <a:pt x="157" y="29"/>
                    <a:pt x="171" y="29"/>
                  </a:cubicBezTo>
                  <a:cubicBezTo>
                    <a:pt x="199" y="29"/>
                    <a:pt x="228" y="29"/>
                    <a:pt x="256" y="29"/>
                  </a:cubicBezTo>
                  <a:cubicBezTo>
                    <a:pt x="257" y="29"/>
                    <a:pt x="257" y="28"/>
                    <a:pt x="256" y="28"/>
                  </a:cubicBezTo>
                  <a:cubicBezTo>
                    <a:pt x="207" y="28"/>
                    <a:pt x="158" y="17"/>
                    <a:pt x="109" y="7"/>
                  </a:cubicBezTo>
                  <a:cubicBezTo>
                    <a:pt x="109" y="7"/>
                    <a:pt x="108" y="8"/>
                    <a:pt x="10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10145712" y="809626"/>
              <a:ext cx="811213" cy="127000"/>
            </a:xfrm>
            <a:custGeom>
              <a:avLst/>
              <a:gdLst>
                <a:gd name="T0" fmla="*/ 62 w 216"/>
                <a:gd name="T1" fmla="*/ 32 h 34"/>
                <a:gd name="T2" fmla="*/ 37 w 216"/>
                <a:gd name="T3" fmla="*/ 33 h 34"/>
                <a:gd name="T4" fmla="*/ 15 w 216"/>
                <a:gd name="T5" fmla="*/ 33 h 34"/>
                <a:gd name="T6" fmla="*/ 0 w 216"/>
                <a:gd name="T7" fmla="*/ 23 h 34"/>
                <a:gd name="T8" fmla="*/ 11 w 216"/>
                <a:gd name="T9" fmla="*/ 8 h 34"/>
                <a:gd name="T10" fmla="*/ 56 w 216"/>
                <a:gd name="T11" fmla="*/ 3 h 34"/>
                <a:gd name="T12" fmla="*/ 81 w 216"/>
                <a:gd name="T13" fmla="*/ 6 h 34"/>
                <a:gd name="T14" fmla="*/ 105 w 216"/>
                <a:gd name="T15" fmla="*/ 11 h 34"/>
                <a:gd name="T16" fmla="*/ 150 w 216"/>
                <a:gd name="T17" fmla="*/ 24 h 34"/>
                <a:gd name="T18" fmla="*/ 172 w 216"/>
                <a:gd name="T19" fmla="*/ 29 h 34"/>
                <a:gd name="T20" fmla="*/ 196 w 216"/>
                <a:gd name="T21" fmla="*/ 30 h 34"/>
                <a:gd name="T22" fmla="*/ 216 w 216"/>
                <a:gd name="T23" fmla="*/ 31 h 34"/>
                <a:gd name="T24" fmla="*/ 216 w 216"/>
                <a:gd name="T25" fmla="*/ 31 h 34"/>
                <a:gd name="T26" fmla="*/ 169 w 216"/>
                <a:gd name="T27" fmla="*/ 28 h 34"/>
                <a:gd name="T28" fmla="*/ 124 w 216"/>
                <a:gd name="T29" fmla="*/ 16 h 34"/>
                <a:gd name="T30" fmla="*/ 101 w 216"/>
                <a:gd name="T31" fmla="*/ 10 h 34"/>
                <a:gd name="T32" fmla="*/ 77 w 216"/>
                <a:gd name="T33" fmla="*/ 5 h 34"/>
                <a:gd name="T34" fmla="*/ 65 w 216"/>
                <a:gd name="T35" fmla="*/ 4 h 34"/>
                <a:gd name="T36" fmla="*/ 53 w 216"/>
                <a:gd name="T37" fmla="*/ 3 h 34"/>
                <a:gd name="T38" fmla="*/ 29 w 216"/>
                <a:gd name="T39" fmla="*/ 2 h 34"/>
                <a:gd name="T40" fmla="*/ 10 w 216"/>
                <a:gd name="T41" fmla="*/ 9 h 34"/>
                <a:gd name="T42" fmla="*/ 0 w 216"/>
                <a:gd name="T43" fmla="*/ 21 h 34"/>
                <a:gd name="T44" fmla="*/ 9 w 216"/>
                <a:gd name="T45" fmla="*/ 32 h 34"/>
                <a:gd name="T46" fmla="*/ 30 w 216"/>
                <a:gd name="T47" fmla="*/ 34 h 34"/>
                <a:gd name="T48" fmla="*/ 62 w 216"/>
                <a:gd name="T49" fmla="*/ 32 h 34"/>
                <a:gd name="T50" fmla="*/ 62 w 216"/>
                <a:gd name="T51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34">
                  <a:moveTo>
                    <a:pt x="62" y="32"/>
                  </a:moveTo>
                  <a:cubicBezTo>
                    <a:pt x="53" y="32"/>
                    <a:pt x="45" y="32"/>
                    <a:pt x="37" y="33"/>
                  </a:cubicBezTo>
                  <a:cubicBezTo>
                    <a:pt x="30" y="33"/>
                    <a:pt x="22" y="34"/>
                    <a:pt x="15" y="33"/>
                  </a:cubicBezTo>
                  <a:cubicBezTo>
                    <a:pt x="9" y="32"/>
                    <a:pt x="1" y="30"/>
                    <a:pt x="0" y="23"/>
                  </a:cubicBezTo>
                  <a:cubicBezTo>
                    <a:pt x="0" y="16"/>
                    <a:pt x="6" y="11"/>
                    <a:pt x="11" y="8"/>
                  </a:cubicBezTo>
                  <a:cubicBezTo>
                    <a:pt x="25" y="0"/>
                    <a:pt x="41" y="1"/>
                    <a:pt x="56" y="3"/>
                  </a:cubicBezTo>
                  <a:cubicBezTo>
                    <a:pt x="64" y="4"/>
                    <a:pt x="73" y="5"/>
                    <a:pt x="81" y="6"/>
                  </a:cubicBezTo>
                  <a:cubicBezTo>
                    <a:pt x="89" y="7"/>
                    <a:pt x="97" y="9"/>
                    <a:pt x="105" y="11"/>
                  </a:cubicBezTo>
                  <a:cubicBezTo>
                    <a:pt x="120" y="15"/>
                    <a:pt x="135" y="20"/>
                    <a:pt x="150" y="24"/>
                  </a:cubicBezTo>
                  <a:cubicBezTo>
                    <a:pt x="157" y="26"/>
                    <a:pt x="165" y="28"/>
                    <a:pt x="172" y="29"/>
                  </a:cubicBezTo>
                  <a:cubicBezTo>
                    <a:pt x="180" y="30"/>
                    <a:pt x="188" y="30"/>
                    <a:pt x="196" y="30"/>
                  </a:cubicBezTo>
                  <a:cubicBezTo>
                    <a:pt x="203" y="30"/>
                    <a:pt x="209" y="30"/>
                    <a:pt x="216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00" y="28"/>
                    <a:pt x="184" y="30"/>
                    <a:pt x="169" y="28"/>
                  </a:cubicBezTo>
                  <a:cubicBezTo>
                    <a:pt x="153" y="26"/>
                    <a:pt x="139" y="21"/>
                    <a:pt x="124" y="16"/>
                  </a:cubicBezTo>
                  <a:cubicBezTo>
                    <a:pt x="116" y="14"/>
                    <a:pt x="109" y="11"/>
                    <a:pt x="101" y="10"/>
                  </a:cubicBezTo>
                  <a:cubicBezTo>
                    <a:pt x="93" y="8"/>
                    <a:pt x="85" y="6"/>
                    <a:pt x="77" y="5"/>
                  </a:cubicBezTo>
                  <a:cubicBezTo>
                    <a:pt x="73" y="5"/>
                    <a:pt x="69" y="5"/>
                    <a:pt x="65" y="4"/>
                  </a:cubicBezTo>
                  <a:cubicBezTo>
                    <a:pt x="61" y="4"/>
                    <a:pt x="57" y="3"/>
                    <a:pt x="53" y="3"/>
                  </a:cubicBezTo>
                  <a:cubicBezTo>
                    <a:pt x="45" y="2"/>
                    <a:pt x="37" y="1"/>
                    <a:pt x="29" y="2"/>
                  </a:cubicBezTo>
                  <a:cubicBezTo>
                    <a:pt x="22" y="3"/>
                    <a:pt x="16" y="5"/>
                    <a:pt x="10" y="9"/>
                  </a:cubicBezTo>
                  <a:cubicBezTo>
                    <a:pt x="5" y="12"/>
                    <a:pt x="1" y="16"/>
                    <a:pt x="0" y="21"/>
                  </a:cubicBezTo>
                  <a:cubicBezTo>
                    <a:pt x="0" y="27"/>
                    <a:pt x="5" y="30"/>
                    <a:pt x="9" y="32"/>
                  </a:cubicBezTo>
                  <a:cubicBezTo>
                    <a:pt x="16" y="34"/>
                    <a:pt x="23" y="34"/>
                    <a:pt x="30" y="34"/>
                  </a:cubicBezTo>
                  <a:cubicBezTo>
                    <a:pt x="40" y="33"/>
                    <a:pt x="51" y="32"/>
                    <a:pt x="62" y="32"/>
                  </a:cubicBezTo>
                  <a:cubicBezTo>
                    <a:pt x="62" y="32"/>
                    <a:pt x="62" y="32"/>
                    <a:pt x="62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11163300" y="917576"/>
              <a:ext cx="68263" cy="15875"/>
            </a:xfrm>
            <a:custGeom>
              <a:avLst/>
              <a:gdLst>
                <a:gd name="T0" fmla="*/ 1 w 18"/>
                <a:gd name="T1" fmla="*/ 2 h 4"/>
                <a:gd name="T2" fmla="*/ 8 w 18"/>
                <a:gd name="T3" fmla="*/ 2 h 4"/>
                <a:gd name="T4" fmla="*/ 17 w 18"/>
                <a:gd name="T5" fmla="*/ 3 h 4"/>
                <a:gd name="T6" fmla="*/ 18 w 18"/>
                <a:gd name="T7" fmla="*/ 2 h 4"/>
                <a:gd name="T8" fmla="*/ 12 w 18"/>
                <a:gd name="T9" fmla="*/ 0 h 4"/>
                <a:gd name="T10" fmla="*/ 1 w 18"/>
                <a:gd name="T11" fmla="*/ 1 h 4"/>
                <a:gd name="T12" fmla="*/ 1 w 18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" y="2"/>
                  </a:moveTo>
                  <a:cubicBezTo>
                    <a:pt x="3" y="3"/>
                    <a:pt x="6" y="2"/>
                    <a:pt x="8" y="2"/>
                  </a:cubicBezTo>
                  <a:cubicBezTo>
                    <a:pt x="10" y="2"/>
                    <a:pt x="16" y="1"/>
                    <a:pt x="17" y="3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5" y="2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11291887" y="914401"/>
              <a:ext cx="44450" cy="11113"/>
            </a:xfrm>
            <a:custGeom>
              <a:avLst/>
              <a:gdLst>
                <a:gd name="T0" fmla="*/ 1 w 12"/>
                <a:gd name="T1" fmla="*/ 2 h 3"/>
                <a:gd name="T2" fmla="*/ 11 w 12"/>
                <a:gd name="T3" fmla="*/ 3 h 3"/>
                <a:gd name="T4" fmla="*/ 11 w 12"/>
                <a:gd name="T5" fmla="*/ 2 h 3"/>
                <a:gd name="T6" fmla="*/ 1 w 12"/>
                <a:gd name="T7" fmla="*/ 1 h 3"/>
                <a:gd name="T8" fmla="*/ 1 w 12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">
                  <a:moveTo>
                    <a:pt x="1" y="2"/>
                  </a:moveTo>
                  <a:cubicBezTo>
                    <a:pt x="4" y="3"/>
                    <a:pt x="8" y="3"/>
                    <a:pt x="11" y="3"/>
                  </a:cubicBezTo>
                  <a:cubicBezTo>
                    <a:pt x="12" y="3"/>
                    <a:pt x="12" y="2"/>
                    <a:pt x="11" y="2"/>
                  </a:cubicBezTo>
                  <a:cubicBezTo>
                    <a:pt x="8" y="2"/>
                    <a:pt x="5" y="2"/>
                    <a:pt x="1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11404600" y="917576"/>
              <a:ext cx="14288" cy="4763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3 w 4"/>
                <a:gd name="T5" fmla="*/ 0 h 1"/>
                <a:gd name="T6" fmla="*/ 0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5795" y="331470"/>
            <a:ext cx="1350645" cy="1613535"/>
            <a:chOff x="469980" y="273051"/>
            <a:chExt cx="3408283" cy="4538664"/>
          </a:xfrm>
        </p:grpSpPr>
        <p:grpSp>
          <p:nvGrpSpPr>
            <p:cNvPr id="144" name="组合 143"/>
            <p:cNvGrpSpPr/>
            <p:nvPr/>
          </p:nvGrpSpPr>
          <p:grpSpPr>
            <a:xfrm>
              <a:off x="762000" y="273051"/>
              <a:ext cx="3116263" cy="4221162"/>
              <a:chOff x="2476500" y="1206501"/>
              <a:chExt cx="3116263" cy="4221162"/>
            </a:xfrm>
          </p:grpSpPr>
          <p:sp>
            <p:nvSpPr>
              <p:cNvPr id="5" name="Freeform 5"/>
              <p:cNvSpPr/>
              <p:nvPr/>
            </p:nvSpPr>
            <p:spPr bwMode="auto">
              <a:xfrm>
                <a:off x="4256088" y="2740026"/>
                <a:ext cx="990600" cy="511175"/>
              </a:xfrm>
              <a:custGeom>
                <a:avLst/>
                <a:gdLst>
                  <a:gd name="T0" fmla="*/ 68 w 264"/>
                  <a:gd name="T1" fmla="*/ 73 h 136"/>
                  <a:gd name="T2" fmla="*/ 63 w 264"/>
                  <a:gd name="T3" fmla="*/ 58 h 136"/>
                  <a:gd name="T4" fmla="*/ 68 w 264"/>
                  <a:gd name="T5" fmla="*/ 31 h 136"/>
                  <a:gd name="T6" fmla="*/ 95 w 264"/>
                  <a:gd name="T7" fmla="*/ 8 h 136"/>
                  <a:gd name="T8" fmla="*/ 121 w 264"/>
                  <a:gd name="T9" fmla="*/ 2 h 136"/>
                  <a:gd name="T10" fmla="*/ 161 w 264"/>
                  <a:gd name="T11" fmla="*/ 11 h 136"/>
                  <a:gd name="T12" fmla="*/ 185 w 264"/>
                  <a:gd name="T13" fmla="*/ 48 h 136"/>
                  <a:gd name="T14" fmla="*/ 180 w 264"/>
                  <a:gd name="T15" fmla="*/ 77 h 136"/>
                  <a:gd name="T16" fmla="*/ 174 w 264"/>
                  <a:gd name="T17" fmla="*/ 88 h 136"/>
                  <a:gd name="T18" fmla="*/ 177 w 264"/>
                  <a:gd name="T19" fmla="*/ 86 h 136"/>
                  <a:gd name="T20" fmla="*/ 186 w 264"/>
                  <a:gd name="T21" fmla="*/ 83 h 136"/>
                  <a:gd name="T22" fmla="*/ 197 w 264"/>
                  <a:gd name="T23" fmla="*/ 92 h 136"/>
                  <a:gd name="T24" fmla="*/ 194 w 264"/>
                  <a:gd name="T25" fmla="*/ 105 h 136"/>
                  <a:gd name="T26" fmla="*/ 201 w 264"/>
                  <a:gd name="T27" fmla="*/ 99 h 136"/>
                  <a:gd name="T28" fmla="*/ 216 w 264"/>
                  <a:gd name="T29" fmla="*/ 100 h 136"/>
                  <a:gd name="T30" fmla="*/ 224 w 264"/>
                  <a:gd name="T31" fmla="*/ 113 h 136"/>
                  <a:gd name="T32" fmla="*/ 223 w 264"/>
                  <a:gd name="T33" fmla="*/ 121 h 136"/>
                  <a:gd name="T34" fmla="*/ 237 w 264"/>
                  <a:gd name="T35" fmla="*/ 127 h 136"/>
                  <a:gd name="T36" fmla="*/ 261 w 264"/>
                  <a:gd name="T37" fmla="*/ 132 h 136"/>
                  <a:gd name="T38" fmla="*/ 264 w 264"/>
                  <a:gd name="T39" fmla="*/ 132 h 136"/>
                  <a:gd name="T40" fmla="*/ 250 w 264"/>
                  <a:gd name="T41" fmla="*/ 133 h 136"/>
                  <a:gd name="T42" fmla="*/ 225 w 264"/>
                  <a:gd name="T43" fmla="*/ 132 h 136"/>
                  <a:gd name="T44" fmla="*/ 200 w 264"/>
                  <a:gd name="T45" fmla="*/ 131 h 136"/>
                  <a:gd name="T46" fmla="*/ 169 w 264"/>
                  <a:gd name="T47" fmla="*/ 132 h 136"/>
                  <a:gd name="T48" fmla="*/ 143 w 264"/>
                  <a:gd name="T49" fmla="*/ 132 h 136"/>
                  <a:gd name="T50" fmla="*/ 113 w 264"/>
                  <a:gd name="T51" fmla="*/ 132 h 136"/>
                  <a:gd name="T52" fmla="*/ 86 w 264"/>
                  <a:gd name="T53" fmla="*/ 133 h 136"/>
                  <a:gd name="T54" fmla="*/ 60 w 264"/>
                  <a:gd name="T55" fmla="*/ 135 h 136"/>
                  <a:gd name="T56" fmla="*/ 37 w 264"/>
                  <a:gd name="T57" fmla="*/ 135 h 136"/>
                  <a:gd name="T58" fmla="*/ 9 w 264"/>
                  <a:gd name="T59" fmla="*/ 122 h 136"/>
                  <a:gd name="T60" fmla="*/ 1 w 264"/>
                  <a:gd name="T61" fmla="*/ 98 h 136"/>
                  <a:gd name="T62" fmla="*/ 19 w 264"/>
                  <a:gd name="T63" fmla="*/ 68 h 136"/>
                  <a:gd name="T64" fmla="*/ 68 w 264"/>
                  <a:gd name="T65" fmla="*/ 73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4" h="136">
                    <a:moveTo>
                      <a:pt x="68" y="73"/>
                    </a:moveTo>
                    <a:cubicBezTo>
                      <a:pt x="68" y="73"/>
                      <a:pt x="64" y="64"/>
                      <a:pt x="63" y="58"/>
                    </a:cubicBezTo>
                    <a:cubicBezTo>
                      <a:pt x="63" y="52"/>
                      <a:pt x="61" y="43"/>
                      <a:pt x="68" y="31"/>
                    </a:cubicBezTo>
                    <a:cubicBezTo>
                      <a:pt x="68" y="31"/>
                      <a:pt x="75" y="16"/>
                      <a:pt x="95" y="8"/>
                    </a:cubicBezTo>
                    <a:cubicBezTo>
                      <a:pt x="95" y="8"/>
                      <a:pt x="105" y="3"/>
                      <a:pt x="121" y="2"/>
                    </a:cubicBezTo>
                    <a:cubicBezTo>
                      <a:pt x="137" y="0"/>
                      <a:pt x="151" y="6"/>
                      <a:pt x="161" y="11"/>
                    </a:cubicBezTo>
                    <a:cubicBezTo>
                      <a:pt x="171" y="15"/>
                      <a:pt x="184" y="31"/>
                      <a:pt x="185" y="48"/>
                    </a:cubicBezTo>
                    <a:cubicBezTo>
                      <a:pt x="185" y="48"/>
                      <a:pt x="187" y="63"/>
                      <a:pt x="180" y="77"/>
                    </a:cubicBezTo>
                    <a:cubicBezTo>
                      <a:pt x="180" y="77"/>
                      <a:pt x="178" y="84"/>
                      <a:pt x="174" y="88"/>
                    </a:cubicBezTo>
                    <a:cubicBezTo>
                      <a:pt x="177" y="86"/>
                      <a:pt x="177" y="86"/>
                      <a:pt x="177" y="86"/>
                    </a:cubicBezTo>
                    <a:cubicBezTo>
                      <a:pt x="177" y="86"/>
                      <a:pt x="182" y="83"/>
                      <a:pt x="186" y="83"/>
                    </a:cubicBezTo>
                    <a:cubicBezTo>
                      <a:pt x="191" y="83"/>
                      <a:pt x="197" y="88"/>
                      <a:pt x="197" y="92"/>
                    </a:cubicBezTo>
                    <a:cubicBezTo>
                      <a:pt x="198" y="96"/>
                      <a:pt x="197" y="101"/>
                      <a:pt x="194" y="105"/>
                    </a:cubicBezTo>
                    <a:cubicBezTo>
                      <a:pt x="194" y="105"/>
                      <a:pt x="199" y="100"/>
                      <a:pt x="201" y="99"/>
                    </a:cubicBezTo>
                    <a:cubicBezTo>
                      <a:pt x="203" y="98"/>
                      <a:pt x="211" y="97"/>
                      <a:pt x="216" y="100"/>
                    </a:cubicBezTo>
                    <a:cubicBezTo>
                      <a:pt x="221" y="102"/>
                      <a:pt x="225" y="106"/>
                      <a:pt x="224" y="113"/>
                    </a:cubicBezTo>
                    <a:cubicBezTo>
                      <a:pt x="223" y="120"/>
                      <a:pt x="223" y="121"/>
                      <a:pt x="223" y="121"/>
                    </a:cubicBezTo>
                    <a:cubicBezTo>
                      <a:pt x="223" y="121"/>
                      <a:pt x="227" y="125"/>
                      <a:pt x="237" y="127"/>
                    </a:cubicBezTo>
                    <a:cubicBezTo>
                      <a:pt x="247" y="129"/>
                      <a:pt x="261" y="132"/>
                      <a:pt x="261" y="132"/>
                    </a:cubicBezTo>
                    <a:cubicBezTo>
                      <a:pt x="264" y="132"/>
                      <a:pt x="264" y="132"/>
                      <a:pt x="264" y="132"/>
                    </a:cubicBezTo>
                    <a:cubicBezTo>
                      <a:pt x="264" y="132"/>
                      <a:pt x="257" y="133"/>
                      <a:pt x="250" y="133"/>
                    </a:cubicBezTo>
                    <a:cubicBezTo>
                      <a:pt x="242" y="133"/>
                      <a:pt x="225" y="132"/>
                      <a:pt x="225" y="132"/>
                    </a:cubicBezTo>
                    <a:cubicBezTo>
                      <a:pt x="225" y="132"/>
                      <a:pt x="206" y="131"/>
                      <a:pt x="200" y="131"/>
                    </a:cubicBezTo>
                    <a:cubicBezTo>
                      <a:pt x="195" y="131"/>
                      <a:pt x="169" y="132"/>
                      <a:pt x="169" y="132"/>
                    </a:cubicBezTo>
                    <a:cubicBezTo>
                      <a:pt x="143" y="132"/>
                      <a:pt x="143" y="132"/>
                      <a:pt x="143" y="132"/>
                    </a:cubicBezTo>
                    <a:cubicBezTo>
                      <a:pt x="113" y="132"/>
                      <a:pt x="113" y="132"/>
                      <a:pt x="113" y="132"/>
                    </a:cubicBezTo>
                    <a:cubicBezTo>
                      <a:pt x="86" y="133"/>
                      <a:pt x="86" y="133"/>
                      <a:pt x="86" y="133"/>
                    </a:cubicBezTo>
                    <a:cubicBezTo>
                      <a:pt x="60" y="135"/>
                      <a:pt x="60" y="135"/>
                      <a:pt x="60" y="135"/>
                    </a:cubicBezTo>
                    <a:cubicBezTo>
                      <a:pt x="60" y="135"/>
                      <a:pt x="47" y="136"/>
                      <a:pt x="37" y="135"/>
                    </a:cubicBezTo>
                    <a:cubicBezTo>
                      <a:pt x="26" y="133"/>
                      <a:pt x="18" y="131"/>
                      <a:pt x="9" y="122"/>
                    </a:cubicBezTo>
                    <a:cubicBezTo>
                      <a:pt x="0" y="113"/>
                      <a:pt x="1" y="102"/>
                      <a:pt x="1" y="98"/>
                    </a:cubicBezTo>
                    <a:cubicBezTo>
                      <a:pt x="0" y="94"/>
                      <a:pt x="2" y="75"/>
                      <a:pt x="19" y="68"/>
                    </a:cubicBezTo>
                    <a:cubicBezTo>
                      <a:pt x="37" y="60"/>
                      <a:pt x="58" y="67"/>
                      <a:pt x="68" y="7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" name="Freeform 6"/>
              <p:cNvSpPr/>
              <p:nvPr/>
            </p:nvSpPr>
            <p:spPr bwMode="auto">
              <a:xfrm>
                <a:off x="4237038" y="2735263"/>
                <a:ext cx="1014413" cy="522288"/>
              </a:xfrm>
              <a:custGeom>
                <a:avLst/>
                <a:gdLst>
                  <a:gd name="T0" fmla="*/ 161 w 270"/>
                  <a:gd name="T1" fmla="*/ 132 h 139"/>
                  <a:gd name="T2" fmla="*/ 101 w 270"/>
                  <a:gd name="T3" fmla="*/ 133 h 139"/>
                  <a:gd name="T4" fmla="*/ 57 w 270"/>
                  <a:gd name="T5" fmla="*/ 136 h 139"/>
                  <a:gd name="T6" fmla="*/ 22 w 270"/>
                  <a:gd name="T7" fmla="*/ 129 h 139"/>
                  <a:gd name="T8" fmla="*/ 7 w 270"/>
                  <a:gd name="T9" fmla="*/ 97 h 139"/>
                  <a:gd name="T10" fmla="*/ 32 w 270"/>
                  <a:gd name="T11" fmla="*/ 67 h 139"/>
                  <a:gd name="T12" fmla="*/ 73 w 270"/>
                  <a:gd name="T13" fmla="*/ 75 h 139"/>
                  <a:gd name="T14" fmla="*/ 73 w 270"/>
                  <a:gd name="T15" fmla="*/ 75 h 139"/>
                  <a:gd name="T16" fmla="*/ 68 w 270"/>
                  <a:gd name="T17" fmla="*/ 53 h 139"/>
                  <a:gd name="T18" fmla="*/ 74 w 270"/>
                  <a:gd name="T19" fmla="*/ 31 h 139"/>
                  <a:gd name="T20" fmla="*/ 114 w 270"/>
                  <a:gd name="T21" fmla="*/ 5 h 139"/>
                  <a:gd name="T22" fmla="*/ 165 w 270"/>
                  <a:gd name="T23" fmla="*/ 12 h 139"/>
                  <a:gd name="T24" fmla="*/ 189 w 270"/>
                  <a:gd name="T25" fmla="*/ 45 h 139"/>
                  <a:gd name="T26" fmla="*/ 176 w 270"/>
                  <a:gd name="T27" fmla="*/ 92 h 139"/>
                  <a:gd name="T28" fmla="*/ 176 w 270"/>
                  <a:gd name="T29" fmla="*/ 93 h 139"/>
                  <a:gd name="T30" fmla="*/ 200 w 270"/>
                  <a:gd name="T31" fmla="*/ 89 h 139"/>
                  <a:gd name="T32" fmla="*/ 197 w 270"/>
                  <a:gd name="T33" fmla="*/ 107 h 139"/>
                  <a:gd name="T34" fmla="*/ 198 w 270"/>
                  <a:gd name="T35" fmla="*/ 108 h 139"/>
                  <a:gd name="T36" fmla="*/ 209 w 270"/>
                  <a:gd name="T37" fmla="*/ 100 h 139"/>
                  <a:gd name="T38" fmla="*/ 222 w 270"/>
                  <a:gd name="T39" fmla="*/ 102 h 139"/>
                  <a:gd name="T40" fmla="*/ 229 w 270"/>
                  <a:gd name="T41" fmla="*/ 113 h 139"/>
                  <a:gd name="T42" fmla="*/ 227 w 270"/>
                  <a:gd name="T43" fmla="*/ 122 h 139"/>
                  <a:gd name="T44" fmla="*/ 227 w 270"/>
                  <a:gd name="T45" fmla="*/ 122 h 139"/>
                  <a:gd name="T46" fmla="*/ 247 w 270"/>
                  <a:gd name="T47" fmla="*/ 129 h 139"/>
                  <a:gd name="T48" fmla="*/ 258 w 270"/>
                  <a:gd name="T49" fmla="*/ 131 h 139"/>
                  <a:gd name="T50" fmla="*/ 270 w 270"/>
                  <a:gd name="T51" fmla="*/ 133 h 139"/>
                  <a:gd name="T52" fmla="*/ 270 w 270"/>
                  <a:gd name="T53" fmla="*/ 132 h 139"/>
                  <a:gd name="T54" fmla="*/ 217 w 270"/>
                  <a:gd name="T55" fmla="*/ 132 h 139"/>
                  <a:gd name="T56" fmla="*/ 161 w 270"/>
                  <a:gd name="T57" fmla="*/ 132 h 139"/>
                  <a:gd name="T58" fmla="*/ 161 w 270"/>
                  <a:gd name="T59" fmla="*/ 133 h 139"/>
                  <a:gd name="T60" fmla="*/ 218 w 270"/>
                  <a:gd name="T61" fmla="*/ 133 h 139"/>
                  <a:gd name="T62" fmla="*/ 270 w 270"/>
                  <a:gd name="T63" fmla="*/ 133 h 139"/>
                  <a:gd name="T64" fmla="*/ 270 w 270"/>
                  <a:gd name="T65" fmla="*/ 132 h 139"/>
                  <a:gd name="T66" fmla="*/ 248 w 270"/>
                  <a:gd name="T67" fmla="*/ 128 h 139"/>
                  <a:gd name="T68" fmla="*/ 228 w 270"/>
                  <a:gd name="T69" fmla="*/ 122 h 139"/>
                  <a:gd name="T70" fmla="*/ 227 w 270"/>
                  <a:gd name="T71" fmla="*/ 122 h 139"/>
                  <a:gd name="T72" fmla="*/ 230 w 270"/>
                  <a:gd name="T73" fmla="*/ 115 h 139"/>
                  <a:gd name="T74" fmla="*/ 226 w 270"/>
                  <a:gd name="T75" fmla="*/ 103 h 139"/>
                  <a:gd name="T76" fmla="*/ 212 w 270"/>
                  <a:gd name="T77" fmla="*/ 98 h 139"/>
                  <a:gd name="T78" fmla="*/ 197 w 270"/>
                  <a:gd name="T79" fmla="*/ 107 h 139"/>
                  <a:gd name="T80" fmla="*/ 198 w 270"/>
                  <a:gd name="T81" fmla="*/ 108 h 139"/>
                  <a:gd name="T82" fmla="*/ 200 w 270"/>
                  <a:gd name="T83" fmla="*/ 88 h 139"/>
                  <a:gd name="T84" fmla="*/ 176 w 270"/>
                  <a:gd name="T85" fmla="*/ 92 h 139"/>
                  <a:gd name="T86" fmla="*/ 176 w 270"/>
                  <a:gd name="T87" fmla="*/ 93 h 139"/>
                  <a:gd name="T88" fmla="*/ 181 w 270"/>
                  <a:gd name="T89" fmla="*/ 24 h 139"/>
                  <a:gd name="T90" fmla="*/ 144 w 270"/>
                  <a:gd name="T91" fmla="*/ 3 h 139"/>
                  <a:gd name="T92" fmla="*/ 97 w 270"/>
                  <a:gd name="T93" fmla="*/ 9 h 139"/>
                  <a:gd name="T94" fmla="*/ 70 w 270"/>
                  <a:gd name="T95" fmla="*/ 37 h 139"/>
                  <a:gd name="T96" fmla="*/ 72 w 270"/>
                  <a:gd name="T97" fmla="*/ 75 h 139"/>
                  <a:gd name="T98" fmla="*/ 73 w 270"/>
                  <a:gd name="T99" fmla="*/ 74 h 139"/>
                  <a:gd name="T100" fmla="*/ 17 w 270"/>
                  <a:gd name="T101" fmla="*/ 72 h 139"/>
                  <a:gd name="T102" fmla="*/ 19 w 270"/>
                  <a:gd name="T103" fmla="*/ 128 h 139"/>
                  <a:gd name="T104" fmla="*/ 71 w 270"/>
                  <a:gd name="T105" fmla="*/ 136 h 139"/>
                  <a:gd name="T106" fmla="*/ 113 w 270"/>
                  <a:gd name="T107" fmla="*/ 134 h 139"/>
                  <a:gd name="T108" fmla="*/ 161 w 270"/>
                  <a:gd name="T109" fmla="*/ 133 h 139"/>
                  <a:gd name="T110" fmla="*/ 161 w 270"/>
                  <a:gd name="T111" fmla="*/ 13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70" h="139">
                    <a:moveTo>
                      <a:pt x="161" y="132"/>
                    </a:moveTo>
                    <a:cubicBezTo>
                      <a:pt x="141" y="132"/>
                      <a:pt x="121" y="132"/>
                      <a:pt x="101" y="133"/>
                    </a:cubicBezTo>
                    <a:cubicBezTo>
                      <a:pt x="86" y="134"/>
                      <a:pt x="72" y="136"/>
                      <a:pt x="57" y="136"/>
                    </a:cubicBezTo>
                    <a:cubicBezTo>
                      <a:pt x="45" y="136"/>
                      <a:pt x="33" y="135"/>
                      <a:pt x="22" y="129"/>
                    </a:cubicBezTo>
                    <a:cubicBezTo>
                      <a:pt x="11" y="122"/>
                      <a:pt x="6" y="110"/>
                      <a:pt x="7" y="97"/>
                    </a:cubicBezTo>
                    <a:cubicBezTo>
                      <a:pt x="7" y="82"/>
                      <a:pt x="17" y="70"/>
                      <a:pt x="32" y="67"/>
                    </a:cubicBezTo>
                    <a:cubicBezTo>
                      <a:pt x="45" y="64"/>
                      <a:pt x="61" y="67"/>
                      <a:pt x="73" y="75"/>
                    </a:cubicBezTo>
                    <a:cubicBezTo>
                      <a:pt x="73" y="75"/>
                      <a:pt x="73" y="75"/>
                      <a:pt x="73" y="75"/>
                    </a:cubicBezTo>
                    <a:cubicBezTo>
                      <a:pt x="71" y="68"/>
                      <a:pt x="69" y="60"/>
                      <a:pt x="68" y="53"/>
                    </a:cubicBezTo>
                    <a:cubicBezTo>
                      <a:pt x="67" y="45"/>
                      <a:pt x="70" y="37"/>
                      <a:pt x="74" y="31"/>
                    </a:cubicBezTo>
                    <a:cubicBezTo>
                      <a:pt x="82" y="16"/>
                      <a:pt x="98" y="8"/>
                      <a:pt x="114" y="5"/>
                    </a:cubicBezTo>
                    <a:cubicBezTo>
                      <a:pt x="131" y="1"/>
                      <a:pt x="150" y="4"/>
                      <a:pt x="165" y="12"/>
                    </a:cubicBezTo>
                    <a:cubicBezTo>
                      <a:pt x="178" y="19"/>
                      <a:pt x="186" y="31"/>
                      <a:pt x="189" y="45"/>
                    </a:cubicBezTo>
                    <a:cubicBezTo>
                      <a:pt x="192" y="62"/>
                      <a:pt x="188" y="80"/>
                      <a:pt x="176" y="92"/>
                    </a:cubicBezTo>
                    <a:cubicBezTo>
                      <a:pt x="175" y="93"/>
                      <a:pt x="176" y="93"/>
                      <a:pt x="176" y="93"/>
                    </a:cubicBezTo>
                    <a:cubicBezTo>
                      <a:pt x="183" y="87"/>
                      <a:pt x="193" y="80"/>
                      <a:pt x="200" y="89"/>
                    </a:cubicBezTo>
                    <a:cubicBezTo>
                      <a:pt x="204" y="94"/>
                      <a:pt x="202" y="103"/>
                      <a:pt x="197" y="107"/>
                    </a:cubicBezTo>
                    <a:cubicBezTo>
                      <a:pt x="197" y="108"/>
                      <a:pt x="197" y="108"/>
                      <a:pt x="198" y="108"/>
                    </a:cubicBezTo>
                    <a:cubicBezTo>
                      <a:pt x="201" y="105"/>
                      <a:pt x="204" y="101"/>
                      <a:pt x="209" y="100"/>
                    </a:cubicBezTo>
                    <a:cubicBezTo>
                      <a:pt x="213" y="99"/>
                      <a:pt x="219" y="100"/>
                      <a:pt x="222" y="102"/>
                    </a:cubicBezTo>
                    <a:cubicBezTo>
                      <a:pt x="226" y="104"/>
                      <a:pt x="229" y="109"/>
                      <a:pt x="229" y="113"/>
                    </a:cubicBezTo>
                    <a:cubicBezTo>
                      <a:pt x="229" y="114"/>
                      <a:pt x="228" y="121"/>
                      <a:pt x="227" y="122"/>
                    </a:cubicBez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33" y="126"/>
                      <a:pt x="240" y="128"/>
                      <a:pt x="247" y="129"/>
                    </a:cubicBezTo>
                    <a:cubicBezTo>
                      <a:pt x="251" y="130"/>
                      <a:pt x="255" y="130"/>
                      <a:pt x="258" y="131"/>
                    </a:cubicBezTo>
                    <a:cubicBezTo>
                      <a:pt x="262" y="132"/>
                      <a:pt x="266" y="133"/>
                      <a:pt x="270" y="133"/>
                    </a:cubicBezTo>
                    <a:cubicBezTo>
                      <a:pt x="270" y="133"/>
                      <a:pt x="270" y="133"/>
                      <a:pt x="270" y="132"/>
                    </a:cubicBezTo>
                    <a:cubicBezTo>
                      <a:pt x="252" y="136"/>
                      <a:pt x="234" y="132"/>
                      <a:pt x="217" y="132"/>
                    </a:cubicBezTo>
                    <a:cubicBezTo>
                      <a:pt x="198" y="131"/>
                      <a:pt x="180" y="133"/>
                      <a:pt x="161" y="132"/>
                    </a:cubicBezTo>
                    <a:cubicBezTo>
                      <a:pt x="160" y="132"/>
                      <a:pt x="160" y="133"/>
                      <a:pt x="161" y="133"/>
                    </a:cubicBezTo>
                    <a:cubicBezTo>
                      <a:pt x="180" y="134"/>
                      <a:pt x="199" y="132"/>
                      <a:pt x="218" y="133"/>
                    </a:cubicBezTo>
                    <a:cubicBezTo>
                      <a:pt x="235" y="133"/>
                      <a:pt x="253" y="137"/>
                      <a:pt x="270" y="133"/>
                    </a:cubicBezTo>
                    <a:cubicBezTo>
                      <a:pt x="270" y="133"/>
                      <a:pt x="270" y="132"/>
                      <a:pt x="270" y="132"/>
                    </a:cubicBezTo>
                    <a:cubicBezTo>
                      <a:pt x="262" y="132"/>
                      <a:pt x="255" y="130"/>
                      <a:pt x="248" y="128"/>
                    </a:cubicBezTo>
                    <a:cubicBezTo>
                      <a:pt x="241" y="127"/>
                      <a:pt x="234" y="126"/>
                      <a:pt x="228" y="122"/>
                    </a:cubicBezTo>
                    <a:cubicBezTo>
                      <a:pt x="228" y="122"/>
                      <a:pt x="227" y="122"/>
                      <a:pt x="227" y="122"/>
                    </a:cubicBezTo>
                    <a:cubicBezTo>
                      <a:pt x="229" y="122"/>
                      <a:pt x="229" y="117"/>
                      <a:pt x="230" y="115"/>
                    </a:cubicBezTo>
                    <a:cubicBezTo>
                      <a:pt x="230" y="111"/>
                      <a:pt x="229" y="107"/>
                      <a:pt x="226" y="103"/>
                    </a:cubicBezTo>
                    <a:cubicBezTo>
                      <a:pt x="223" y="100"/>
                      <a:pt x="217" y="98"/>
                      <a:pt x="212" y="98"/>
                    </a:cubicBezTo>
                    <a:cubicBezTo>
                      <a:pt x="206" y="98"/>
                      <a:pt x="202" y="103"/>
                      <a:pt x="197" y="107"/>
                    </a:cubicBezTo>
                    <a:cubicBezTo>
                      <a:pt x="197" y="107"/>
                      <a:pt x="198" y="108"/>
                      <a:pt x="198" y="108"/>
                    </a:cubicBezTo>
                    <a:cubicBezTo>
                      <a:pt x="204" y="103"/>
                      <a:pt x="205" y="94"/>
                      <a:pt x="200" y="88"/>
                    </a:cubicBezTo>
                    <a:cubicBezTo>
                      <a:pt x="193" y="79"/>
                      <a:pt x="182" y="86"/>
                      <a:pt x="176" y="92"/>
                    </a:cubicBezTo>
                    <a:cubicBezTo>
                      <a:pt x="176" y="93"/>
                      <a:pt x="176" y="93"/>
                      <a:pt x="176" y="93"/>
                    </a:cubicBezTo>
                    <a:cubicBezTo>
                      <a:pt x="194" y="75"/>
                      <a:pt x="196" y="44"/>
                      <a:pt x="181" y="24"/>
                    </a:cubicBezTo>
                    <a:cubicBezTo>
                      <a:pt x="173" y="12"/>
                      <a:pt x="158" y="6"/>
                      <a:pt x="144" y="3"/>
                    </a:cubicBezTo>
                    <a:cubicBezTo>
                      <a:pt x="128" y="0"/>
                      <a:pt x="112" y="2"/>
                      <a:pt x="97" y="9"/>
                    </a:cubicBezTo>
                    <a:cubicBezTo>
                      <a:pt x="85" y="15"/>
                      <a:pt x="75" y="24"/>
                      <a:pt x="70" y="37"/>
                    </a:cubicBezTo>
                    <a:cubicBezTo>
                      <a:pt x="65" y="49"/>
                      <a:pt x="68" y="63"/>
                      <a:pt x="72" y="75"/>
                    </a:cubicBezTo>
                    <a:cubicBezTo>
                      <a:pt x="73" y="75"/>
                      <a:pt x="73" y="74"/>
                      <a:pt x="73" y="74"/>
                    </a:cubicBezTo>
                    <a:cubicBezTo>
                      <a:pt x="58" y="64"/>
                      <a:pt x="33" y="60"/>
                      <a:pt x="17" y="72"/>
                    </a:cubicBezTo>
                    <a:cubicBezTo>
                      <a:pt x="0" y="86"/>
                      <a:pt x="2" y="116"/>
                      <a:pt x="19" y="128"/>
                    </a:cubicBezTo>
                    <a:cubicBezTo>
                      <a:pt x="34" y="139"/>
                      <a:pt x="54" y="138"/>
                      <a:pt x="71" y="136"/>
                    </a:cubicBezTo>
                    <a:cubicBezTo>
                      <a:pt x="85" y="135"/>
                      <a:pt x="99" y="134"/>
                      <a:pt x="113" y="134"/>
                    </a:cubicBezTo>
                    <a:cubicBezTo>
                      <a:pt x="129" y="133"/>
                      <a:pt x="145" y="133"/>
                      <a:pt x="161" y="133"/>
                    </a:cubicBezTo>
                    <a:cubicBezTo>
                      <a:pt x="162" y="133"/>
                      <a:pt x="162" y="132"/>
                      <a:pt x="161" y="13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" name="Freeform 7"/>
              <p:cNvSpPr/>
              <p:nvPr/>
            </p:nvSpPr>
            <p:spPr bwMode="auto">
              <a:xfrm>
                <a:off x="4222750" y="2968626"/>
                <a:ext cx="280988" cy="282575"/>
              </a:xfrm>
              <a:custGeom>
                <a:avLst/>
                <a:gdLst>
                  <a:gd name="T0" fmla="*/ 75 w 75"/>
                  <a:gd name="T1" fmla="*/ 12 h 75"/>
                  <a:gd name="T2" fmla="*/ 48 w 75"/>
                  <a:gd name="T3" fmla="*/ 1 h 75"/>
                  <a:gd name="T4" fmla="*/ 19 w 75"/>
                  <a:gd name="T5" fmla="*/ 6 h 75"/>
                  <a:gd name="T6" fmla="*/ 5 w 75"/>
                  <a:gd name="T7" fmla="*/ 18 h 75"/>
                  <a:gd name="T8" fmla="*/ 0 w 75"/>
                  <a:gd name="T9" fmla="*/ 34 h 75"/>
                  <a:gd name="T10" fmla="*/ 4 w 75"/>
                  <a:gd name="T11" fmla="*/ 52 h 75"/>
                  <a:gd name="T12" fmla="*/ 16 w 75"/>
                  <a:gd name="T13" fmla="*/ 65 h 75"/>
                  <a:gd name="T14" fmla="*/ 47 w 75"/>
                  <a:gd name="T15" fmla="*/ 75 h 75"/>
                  <a:gd name="T16" fmla="*/ 47 w 75"/>
                  <a:gd name="T17" fmla="*/ 74 h 75"/>
                  <a:gd name="T18" fmla="*/ 26 w 75"/>
                  <a:gd name="T19" fmla="*/ 70 h 75"/>
                  <a:gd name="T20" fmla="*/ 9 w 75"/>
                  <a:gd name="T21" fmla="*/ 59 h 75"/>
                  <a:gd name="T22" fmla="*/ 1 w 75"/>
                  <a:gd name="T23" fmla="*/ 41 h 75"/>
                  <a:gd name="T24" fmla="*/ 0 w 75"/>
                  <a:gd name="T25" fmla="*/ 31 h 75"/>
                  <a:gd name="T26" fmla="*/ 3 w 75"/>
                  <a:gd name="T27" fmla="*/ 22 h 75"/>
                  <a:gd name="T28" fmla="*/ 16 w 75"/>
                  <a:gd name="T29" fmla="*/ 8 h 75"/>
                  <a:gd name="T30" fmla="*/ 30 w 75"/>
                  <a:gd name="T31" fmla="*/ 2 h 75"/>
                  <a:gd name="T32" fmla="*/ 62 w 75"/>
                  <a:gd name="T33" fmla="*/ 4 h 75"/>
                  <a:gd name="T34" fmla="*/ 75 w 75"/>
                  <a:gd name="T35" fmla="*/ 12 h 75"/>
                  <a:gd name="T36" fmla="*/ 75 w 75"/>
                  <a:gd name="T37" fmla="*/ 1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5" h="75">
                    <a:moveTo>
                      <a:pt x="75" y="12"/>
                    </a:moveTo>
                    <a:cubicBezTo>
                      <a:pt x="68" y="4"/>
                      <a:pt x="57" y="2"/>
                      <a:pt x="48" y="1"/>
                    </a:cubicBezTo>
                    <a:cubicBezTo>
                      <a:pt x="38" y="0"/>
                      <a:pt x="27" y="1"/>
                      <a:pt x="19" y="6"/>
                    </a:cubicBezTo>
                    <a:cubicBezTo>
                      <a:pt x="14" y="9"/>
                      <a:pt x="9" y="13"/>
                      <a:pt x="5" y="18"/>
                    </a:cubicBezTo>
                    <a:cubicBezTo>
                      <a:pt x="2" y="23"/>
                      <a:pt x="0" y="28"/>
                      <a:pt x="0" y="34"/>
                    </a:cubicBezTo>
                    <a:cubicBezTo>
                      <a:pt x="0" y="40"/>
                      <a:pt x="2" y="46"/>
                      <a:pt x="4" y="52"/>
                    </a:cubicBezTo>
                    <a:cubicBezTo>
                      <a:pt x="7" y="57"/>
                      <a:pt x="11" y="62"/>
                      <a:pt x="16" y="65"/>
                    </a:cubicBezTo>
                    <a:cubicBezTo>
                      <a:pt x="26" y="71"/>
                      <a:pt x="37" y="74"/>
                      <a:pt x="47" y="75"/>
                    </a:cubicBezTo>
                    <a:cubicBezTo>
                      <a:pt x="47" y="75"/>
                      <a:pt x="47" y="74"/>
                      <a:pt x="47" y="74"/>
                    </a:cubicBezTo>
                    <a:cubicBezTo>
                      <a:pt x="40" y="74"/>
                      <a:pt x="33" y="72"/>
                      <a:pt x="26" y="70"/>
                    </a:cubicBezTo>
                    <a:cubicBezTo>
                      <a:pt x="20" y="68"/>
                      <a:pt x="13" y="64"/>
                      <a:pt x="9" y="59"/>
                    </a:cubicBezTo>
                    <a:cubicBezTo>
                      <a:pt x="4" y="54"/>
                      <a:pt x="2" y="47"/>
                      <a:pt x="1" y="41"/>
                    </a:cubicBezTo>
                    <a:cubicBezTo>
                      <a:pt x="0" y="38"/>
                      <a:pt x="0" y="34"/>
                      <a:pt x="0" y="31"/>
                    </a:cubicBezTo>
                    <a:cubicBezTo>
                      <a:pt x="0" y="28"/>
                      <a:pt x="1" y="25"/>
                      <a:pt x="3" y="22"/>
                    </a:cubicBezTo>
                    <a:cubicBezTo>
                      <a:pt x="6" y="16"/>
                      <a:pt x="11" y="11"/>
                      <a:pt x="16" y="8"/>
                    </a:cubicBezTo>
                    <a:cubicBezTo>
                      <a:pt x="20" y="5"/>
                      <a:pt x="25" y="3"/>
                      <a:pt x="30" y="2"/>
                    </a:cubicBezTo>
                    <a:cubicBezTo>
                      <a:pt x="41" y="0"/>
                      <a:pt x="52" y="1"/>
                      <a:pt x="62" y="4"/>
                    </a:cubicBezTo>
                    <a:cubicBezTo>
                      <a:pt x="67" y="6"/>
                      <a:pt x="71" y="8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" name="Freeform 8"/>
              <p:cNvSpPr/>
              <p:nvPr/>
            </p:nvSpPr>
            <p:spPr bwMode="auto">
              <a:xfrm>
                <a:off x="4489450" y="2735263"/>
                <a:ext cx="487363" cy="327025"/>
              </a:xfrm>
              <a:custGeom>
                <a:avLst/>
                <a:gdLst>
                  <a:gd name="T0" fmla="*/ 0 w 130"/>
                  <a:gd name="T1" fmla="*/ 54 h 87"/>
                  <a:gd name="T2" fmla="*/ 15 w 130"/>
                  <a:gd name="T3" fmla="*/ 22 h 87"/>
                  <a:gd name="T4" fmla="*/ 44 w 130"/>
                  <a:gd name="T5" fmla="*/ 4 h 87"/>
                  <a:gd name="T6" fmla="*/ 85 w 130"/>
                  <a:gd name="T7" fmla="*/ 4 h 87"/>
                  <a:gd name="T8" fmla="*/ 105 w 130"/>
                  <a:gd name="T9" fmla="*/ 12 h 87"/>
                  <a:gd name="T10" fmla="*/ 119 w 130"/>
                  <a:gd name="T11" fmla="*/ 26 h 87"/>
                  <a:gd name="T12" fmla="*/ 127 w 130"/>
                  <a:gd name="T13" fmla="*/ 39 h 87"/>
                  <a:gd name="T14" fmla="*/ 129 w 130"/>
                  <a:gd name="T15" fmla="*/ 56 h 87"/>
                  <a:gd name="T16" fmla="*/ 116 w 130"/>
                  <a:gd name="T17" fmla="*/ 87 h 87"/>
                  <a:gd name="T18" fmla="*/ 116 w 130"/>
                  <a:gd name="T19" fmla="*/ 87 h 87"/>
                  <a:gd name="T20" fmla="*/ 129 w 130"/>
                  <a:gd name="T21" fmla="*/ 48 h 87"/>
                  <a:gd name="T22" fmla="*/ 123 w 130"/>
                  <a:gd name="T23" fmla="*/ 31 h 87"/>
                  <a:gd name="T24" fmla="*/ 111 w 130"/>
                  <a:gd name="T25" fmla="*/ 17 h 87"/>
                  <a:gd name="T26" fmla="*/ 94 w 130"/>
                  <a:gd name="T27" fmla="*/ 7 h 87"/>
                  <a:gd name="T28" fmla="*/ 73 w 130"/>
                  <a:gd name="T29" fmla="*/ 2 h 87"/>
                  <a:gd name="T30" fmla="*/ 37 w 130"/>
                  <a:gd name="T31" fmla="*/ 7 h 87"/>
                  <a:gd name="T32" fmla="*/ 12 w 130"/>
                  <a:gd name="T33" fmla="*/ 25 h 87"/>
                  <a:gd name="T34" fmla="*/ 0 w 130"/>
                  <a:gd name="T35" fmla="*/ 54 h 87"/>
                  <a:gd name="T36" fmla="*/ 0 w 130"/>
                  <a:gd name="T37" fmla="*/ 5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" h="87">
                    <a:moveTo>
                      <a:pt x="0" y="54"/>
                    </a:moveTo>
                    <a:cubicBezTo>
                      <a:pt x="1" y="42"/>
                      <a:pt x="6" y="31"/>
                      <a:pt x="15" y="22"/>
                    </a:cubicBezTo>
                    <a:cubicBezTo>
                      <a:pt x="23" y="13"/>
                      <a:pt x="33" y="8"/>
                      <a:pt x="44" y="4"/>
                    </a:cubicBezTo>
                    <a:cubicBezTo>
                      <a:pt x="57" y="0"/>
                      <a:pt x="72" y="0"/>
                      <a:pt x="85" y="4"/>
                    </a:cubicBezTo>
                    <a:cubicBezTo>
                      <a:pt x="92" y="5"/>
                      <a:pt x="99" y="8"/>
                      <a:pt x="105" y="12"/>
                    </a:cubicBezTo>
                    <a:cubicBezTo>
                      <a:pt x="110" y="16"/>
                      <a:pt x="115" y="21"/>
                      <a:pt x="119" y="26"/>
                    </a:cubicBezTo>
                    <a:cubicBezTo>
                      <a:pt x="122" y="30"/>
                      <a:pt x="125" y="34"/>
                      <a:pt x="127" y="39"/>
                    </a:cubicBezTo>
                    <a:cubicBezTo>
                      <a:pt x="129" y="45"/>
                      <a:pt x="129" y="50"/>
                      <a:pt x="129" y="56"/>
                    </a:cubicBezTo>
                    <a:cubicBezTo>
                      <a:pt x="128" y="67"/>
                      <a:pt x="122" y="77"/>
                      <a:pt x="116" y="87"/>
                    </a:cubicBezTo>
                    <a:cubicBezTo>
                      <a:pt x="116" y="87"/>
                      <a:pt x="116" y="87"/>
                      <a:pt x="116" y="87"/>
                    </a:cubicBezTo>
                    <a:cubicBezTo>
                      <a:pt x="123" y="75"/>
                      <a:pt x="130" y="63"/>
                      <a:pt x="129" y="48"/>
                    </a:cubicBezTo>
                    <a:cubicBezTo>
                      <a:pt x="128" y="42"/>
                      <a:pt x="126" y="36"/>
                      <a:pt x="123" y="31"/>
                    </a:cubicBezTo>
                    <a:cubicBezTo>
                      <a:pt x="120" y="26"/>
                      <a:pt x="115" y="21"/>
                      <a:pt x="111" y="17"/>
                    </a:cubicBezTo>
                    <a:cubicBezTo>
                      <a:pt x="106" y="12"/>
                      <a:pt x="100" y="9"/>
                      <a:pt x="94" y="7"/>
                    </a:cubicBezTo>
                    <a:cubicBezTo>
                      <a:pt x="87" y="4"/>
                      <a:pt x="80" y="2"/>
                      <a:pt x="73" y="2"/>
                    </a:cubicBezTo>
                    <a:cubicBezTo>
                      <a:pt x="60" y="1"/>
                      <a:pt x="48" y="2"/>
                      <a:pt x="37" y="7"/>
                    </a:cubicBezTo>
                    <a:cubicBezTo>
                      <a:pt x="27" y="11"/>
                      <a:pt x="18" y="17"/>
                      <a:pt x="12" y="25"/>
                    </a:cubicBezTo>
                    <a:cubicBezTo>
                      <a:pt x="5" y="33"/>
                      <a:pt x="1" y="43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" name="Freeform 9"/>
              <p:cNvSpPr/>
              <p:nvPr/>
            </p:nvSpPr>
            <p:spPr bwMode="auto">
              <a:xfrm>
                <a:off x="4992688" y="3100388"/>
                <a:ext cx="149225" cy="104775"/>
              </a:xfrm>
              <a:custGeom>
                <a:avLst/>
                <a:gdLst>
                  <a:gd name="T0" fmla="*/ 0 w 40"/>
                  <a:gd name="T1" fmla="*/ 7 h 28"/>
                  <a:gd name="T2" fmla="*/ 8 w 40"/>
                  <a:gd name="T3" fmla="*/ 2 h 28"/>
                  <a:gd name="T4" fmla="*/ 16 w 40"/>
                  <a:gd name="T5" fmla="*/ 1 h 28"/>
                  <a:gd name="T6" fmla="*/ 30 w 40"/>
                  <a:gd name="T7" fmla="*/ 6 h 28"/>
                  <a:gd name="T8" fmla="*/ 31 w 40"/>
                  <a:gd name="T9" fmla="*/ 28 h 28"/>
                  <a:gd name="T10" fmla="*/ 31 w 40"/>
                  <a:gd name="T11" fmla="*/ 28 h 28"/>
                  <a:gd name="T12" fmla="*/ 31 w 40"/>
                  <a:gd name="T13" fmla="*/ 6 h 28"/>
                  <a:gd name="T14" fmla="*/ 17 w 40"/>
                  <a:gd name="T15" fmla="*/ 1 h 28"/>
                  <a:gd name="T16" fmla="*/ 8 w 40"/>
                  <a:gd name="T17" fmla="*/ 2 h 28"/>
                  <a:gd name="T18" fmla="*/ 0 w 40"/>
                  <a:gd name="T19" fmla="*/ 7 h 28"/>
                  <a:gd name="T20" fmla="*/ 0 w 40"/>
                  <a:gd name="T21" fmla="*/ 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28">
                    <a:moveTo>
                      <a:pt x="0" y="7"/>
                    </a:moveTo>
                    <a:cubicBezTo>
                      <a:pt x="2" y="5"/>
                      <a:pt x="5" y="3"/>
                      <a:pt x="8" y="2"/>
                    </a:cubicBezTo>
                    <a:cubicBezTo>
                      <a:pt x="10" y="1"/>
                      <a:pt x="14" y="1"/>
                      <a:pt x="16" y="1"/>
                    </a:cubicBezTo>
                    <a:cubicBezTo>
                      <a:pt x="22" y="1"/>
                      <a:pt x="27" y="2"/>
                      <a:pt x="30" y="6"/>
                    </a:cubicBezTo>
                    <a:cubicBezTo>
                      <a:pt x="36" y="12"/>
                      <a:pt x="39" y="23"/>
                      <a:pt x="31" y="28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40" y="23"/>
                      <a:pt x="36" y="12"/>
                      <a:pt x="31" y="6"/>
                    </a:cubicBezTo>
                    <a:cubicBezTo>
                      <a:pt x="27" y="2"/>
                      <a:pt x="22" y="1"/>
                      <a:pt x="17" y="1"/>
                    </a:cubicBezTo>
                    <a:cubicBezTo>
                      <a:pt x="14" y="0"/>
                      <a:pt x="11" y="1"/>
                      <a:pt x="8" y="2"/>
                    </a:cubicBezTo>
                    <a:cubicBezTo>
                      <a:pt x="5" y="3"/>
                      <a:pt x="2" y="5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" name="Freeform 10"/>
              <p:cNvSpPr/>
              <p:nvPr/>
            </p:nvSpPr>
            <p:spPr bwMode="auto">
              <a:xfrm>
                <a:off x="4473575" y="3224213"/>
                <a:ext cx="690563" cy="26988"/>
              </a:xfrm>
              <a:custGeom>
                <a:avLst/>
                <a:gdLst>
                  <a:gd name="T0" fmla="*/ 0 w 184"/>
                  <a:gd name="T1" fmla="*/ 6 h 7"/>
                  <a:gd name="T2" fmla="*/ 10 w 184"/>
                  <a:gd name="T3" fmla="*/ 5 h 7"/>
                  <a:gd name="T4" fmla="*/ 16 w 184"/>
                  <a:gd name="T5" fmla="*/ 4 h 7"/>
                  <a:gd name="T6" fmla="*/ 22 w 184"/>
                  <a:gd name="T7" fmla="*/ 3 h 7"/>
                  <a:gd name="T8" fmla="*/ 46 w 184"/>
                  <a:gd name="T9" fmla="*/ 2 h 7"/>
                  <a:gd name="T10" fmla="*/ 95 w 184"/>
                  <a:gd name="T11" fmla="*/ 1 h 7"/>
                  <a:gd name="T12" fmla="*/ 118 w 184"/>
                  <a:gd name="T13" fmla="*/ 1 h 7"/>
                  <a:gd name="T14" fmla="*/ 128 w 184"/>
                  <a:gd name="T15" fmla="*/ 1 h 7"/>
                  <a:gd name="T16" fmla="*/ 139 w 184"/>
                  <a:gd name="T17" fmla="*/ 2 h 7"/>
                  <a:gd name="T18" fmla="*/ 162 w 184"/>
                  <a:gd name="T19" fmla="*/ 2 h 7"/>
                  <a:gd name="T20" fmla="*/ 173 w 184"/>
                  <a:gd name="T21" fmla="*/ 3 h 7"/>
                  <a:gd name="T22" fmla="*/ 184 w 184"/>
                  <a:gd name="T23" fmla="*/ 4 h 7"/>
                  <a:gd name="T24" fmla="*/ 184 w 184"/>
                  <a:gd name="T25" fmla="*/ 4 h 7"/>
                  <a:gd name="T26" fmla="*/ 172 w 184"/>
                  <a:gd name="T27" fmla="*/ 3 h 7"/>
                  <a:gd name="T28" fmla="*/ 160 w 184"/>
                  <a:gd name="T29" fmla="*/ 2 h 7"/>
                  <a:gd name="T30" fmla="*/ 148 w 184"/>
                  <a:gd name="T31" fmla="*/ 2 h 7"/>
                  <a:gd name="T32" fmla="*/ 136 w 184"/>
                  <a:gd name="T33" fmla="*/ 1 h 7"/>
                  <a:gd name="T34" fmla="*/ 124 w 184"/>
                  <a:gd name="T35" fmla="*/ 1 h 7"/>
                  <a:gd name="T36" fmla="*/ 113 w 184"/>
                  <a:gd name="T37" fmla="*/ 1 h 7"/>
                  <a:gd name="T38" fmla="*/ 100 w 184"/>
                  <a:gd name="T39" fmla="*/ 1 h 7"/>
                  <a:gd name="T40" fmla="*/ 88 w 184"/>
                  <a:gd name="T41" fmla="*/ 1 h 7"/>
                  <a:gd name="T42" fmla="*/ 65 w 184"/>
                  <a:gd name="T43" fmla="*/ 2 h 7"/>
                  <a:gd name="T44" fmla="*/ 43 w 184"/>
                  <a:gd name="T45" fmla="*/ 2 h 7"/>
                  <a:gd name="T46" fmla="*/ 21 w 184"/>
                  <a:gd name="T47" fmla="*/ 3 h 7"/>
                  <a:gd name="T48" fmla="*/ 10 w 184"/>
                  <a:gd name="T49" fmla="*/ 4 h 7"/>
                  <a:gd name="T50" fmla="*/ 0 w 184"/>
                  <a:gd name="T51" fmla="*/ 6 h 7"/>
                  <a:gd name="T52" fmla="*/ 0 w 184"/>
                  <a:gd name="T5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4" h="7">
                    <a:moveTo>
                      <a:pt x="0" y="6"/>
                    </a:moveTo>
                    <a:cubicBezTo>
                      <a:pt x="4" y="7"/>
                      <a:pt x="7" y="5"/>
                      <a:pt x="10" y="5"/>
                    </a:cubicBezTo>
                    <a:cubicBezTo>
                      <a:pt x="12" y="4"/>
                      <a:pt x="14" y="4"/>
                      <a:pt x="16" y="4"/>
                    </a:cubicBezTo>
                    <a:cubicBezTo>
                      <a:pt x="18" y="4"/>
                      <a:pt x="20" y="3"/>
                      <a:pt x="22" y="3"/>
                    </a:cubicBezTo>
                    <a:cubicBezTo>
                      <a:pt x="30" y="3"/>
                      <a:pt x="38" y="2"/>
                      <a:pt x="46" y="2"/>
                    </a:cubicBezTo>
                    <a:cubicBezTo>
                      <a:pt x="63" y="2"/>
                      <a:pt x="79" y="2"/>
                      <a:pt x="95" y="1"/>
                    </a:cubicBezTo>
                    <a:cubicBezTo>
                      <a:pt x="103" y="1"/>
                      <a:pt x="110" y="1"/>
                      <a:pt x="118" y="1"/>
                    </a:cubicBezTo>
                    <a:cubicBezTo>
                      <a:pt x="121" y="1"/>
                      <a:pt x="125" y="1"/>
                      <a:pt x="128" y="1"/>
                    </a:cubicBezTo>
                    <a:cubicBezTo>
                      <a:pt x="132" y="1"/>
                      <a:pt x="135" y="1"/>
                      <a:pt x="139" y="2"/>
                    </a:cubicBezTo>
                    <a:cubicBezTo>
                      <a:pt x="147" y="2"/>
                      <a:pt x="154" y="2"/>
                      <a:pt x="162" y="2"/>
                    </a:cubicBezTo>
                    <a:cubicBezTo>
                      <a:pt x="165" y="3"/>
                      <a:pt x="169" y="3"/>
                      <a:pt x="173" y="3"/>
                    </a:cubicBezTo>
                    <a:cubicBezTo>
                      <a:pt x="176" y="3"/>
                      <a:pt x="180" y="4"/>
                      <a:pt x="184" y="4"/>
                    </a:cubicBezTo>
                    <a:cubicBezTo>
                      <a:pt x="184" y="4"/>
                      <a:pt x="184" y="4"/>
                      <a:pt x="184" y="4"/>
                    </a:cubicBezTo>
                    <a:cubicBezTo>
                      <a:pt x="180" y="4"/>
                      <a:pt x="176" y="3"/>
                      <a:pt x="172" y="3"/>
                    </a:cubicBezTo>
                    <a:cubicBezTo>
                      <a:pt x="168" y="3"/>
                      <a:pt x="164" y="2"/>
                      <a:pt x="160" y="2"/>
                    </a:cubicBezTo>
                    <a:cubicBezTo>
                      <a:pt x="156" y="2"/>
                      <a:pt x="152" y="2"/>
                      <a:pt x="148" y="2"/>
                    </a:cubicBezTo>
                    <a:cubicBezTo>
                      <a:pt x="144" y="2"/>
                      <a:pt x="140" y="2"/>
                      <a:pt x="136" y="1"/>
                    </a:cubicBezTo>
                    <a:cubicBezTo>
                      <a:pt x="132" y="1"/>
                      <a:pt x="128" y="1"/>
                      <a:pt x="124" y="1"/>
                    </a:cubicBezTo>
                    <a:cubicBezTo>
                      <a:pt x="120" y="0"/>
                      <a:pt x="116" y="1"/>
                      <a:pt x="113" y="1"/>
                    </a:cubicBezTo>
                    <a:cubicBezTo>
                      <a:pt x="109" y="1"/>
                      <a:pt x="104" y="1"/>
                      <a:pt x="100" y="1"/>
                    </a:cubicBezTo>
                    <a:cubicBezTo>
                      <a:pt x="96" y="1"/>
                      <a:pt x="92" y="1"/>
                      <a:pt x="88" y="1"/>
                    </a:cubicBezTo>
                    <a:cubicBezTo>
                      <a:pt x="81" y="2"/>
                      <a:pt x="73" y="2"/>
                      <a:pt x="65" y="2"/>
                    </a:cubicBezTo>
                    <a:cubicBezTo>
                      <a:pt x="58" y="2"/>
                      <a:pt x="50" y="2"/>
                      <a:pt x="43" y="2"/>
                    </a:cubicBezTo>
                    <a:cubicBezTo>
                      <a:pt x="36" y="2"/>
                      <a:pt x="28" y="2"/>
                      <a:pt x="21" y="3"/>
                    </a:cubicBezTo>
                    <a:cubicBezTo>
                      <a:pt x="17" y="4"/>
                      <a:pt x="14" y="4"/>
                      <a:pt x="10" y="4"/>
                    </a:cubicBezTo>
                    <a:cubicBezTo>
                      <a:pt x="7" y="5"/>
                      <a:pt x="4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" name="Freeform 11"/>
              <p:cNvSpPr/>
              <p:nvPr/>
            </p:nvSpPr>
            <p:spPr bwMode="auto">
              <a:xfrm>
                <a:off x="5295900" y="3232151"/>
                <a:ext cx="87313" cy="19050"/>
              </a:xfrm>
              <a:custGeom>
                <a:avLst/>
                <a:gdLst>
                  <a:gd name="T0" fmla="*/ 1 w 23"/>
                  <a:gd name="T1" fmla="*/ 2 h 5"/>
                  <a:gd name="T2" fmla="*/ 22 w 23"/>
                  <a:gd name="T3" fmla="*/ 3 h 5"/>
                  <a:gd name="T4" fmla="*/ 22 w 23"/>
                  <a:gd name="T5" fmla="*/ 2 h 5"/>
                  <a:gd name="T6" fmla="*/ 1 w 23"/>
                  <a:gd name="T7" fmla="*/ 1 h 5"/>
                  <a:gd name="T8" fmla="*/ 1 w 2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5">
                    <a:moveTo>
                      <a:pt x="1" y="2"/>
                    </a:moveTo>
                    <a:cubicBezTo>
                      <a:pt x="8" y="5"/>
                      <a:pt x="15" y="3"/>
                      <a:pt x="22" y="3"/>
                    </a:cubicBezTo>
                    <a:cubicBezTo>
                      <a:pt x="23" y="3"/>
                      <a:pt x="23" y="2"/>
                      <a:pt x="22" y="2"/>
                    </a:cubicBezTo>
                    <a:cubicBezTo>
                      <a:pt x="15" y="2"/>
                      <a:pt x="8" y="3"/>
                      <a:pt x="1" y="1"/>
                    </a:cubicBezTo>
                    <a:cubicBezTo>
                      <a:pt x="0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" name="Freeform 12"/>
              <p:cNvSpPr/>
              <p:nvPr/>
            </p:nvSpPr>
            <p:spPr bwMode="auto">
              <a:xfrm>
                <a:off x="5453063" y="3235326"/>
                <a:ext cx="57150" cy="11113"/>
              </a:xfrm>
              <a:custGeom>
                <a:avLst/>
                <a:gdLst>
                  <a:gd name="T0" fmla="*/ 1 w 15"/>
                  <a:gd name="T1" fmla="*/ 2 h 3"/>
                  <a:gd name="T2" fmla="*/ 14 w 15"/>
                  <a:gd name="T3" fmla="*/ 2 h 3"/>
                  <a:gd name="T4" fmla="*/ 15 w 15"/>
                  <a:gd name="T5" fmla="*/ 1 h 3"/>
                  <a:gd name="T6" fmla="*/ 11 w 15"/>
                  <a:gd name="T7" fmla="*/ 0 h 3"/>
                  <a:gd name="T8" fmla="*/ 1 w 15"/>
                  <a:gd name="T9" fmla="*/ 1 h 3"/>
                  <a:gd name="T10" fmla="*/ 1 w 15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">
                    <a:moveTo>
                      <a:pt x="1" y="2"/>
                    </a:moveTo>
                    <a:cubicBezTo>
                      <a:pt x="2" y="2"/>
                      <a:pt x="14" y="1"/>
                      <a:pt x="14" y="2"/>
                    </a:cubicBezTo>
                    <a:cubicBezTo>
                      <a:pt x="14" y="3"/>
                      <a:pt x="15" y="2"/>
                      <a:pt x="15" y="1"/>
                    </a:cubicBezTo>
                    <a:cubicBezTo>
                      <a:pt x="15" y="0"/>
                      <a:pt x="12" y="0"/>
                      <a:pt x="11" y="0"/>
                    </a:cubicBezTo>
                    <a:cubicBezTo>
                      <a:pt x="7" y="1"/>
                      <a:pt x="4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" name="Freeform 13"/>
              <p:cNvSpPr/>
              <p:nvPr/>
            </p:nvSpPr>
            <p:spPr bwMode="auto">
              <a:xfrm>
                <a:off x="5562600" y="3235326"/>
                <a:ext cx="30163" cy="4763"/>
              </a:xfrm>
              <a:custGeom>
                <a:avLst/>
                <a:gdLst>
                  <a:gd name="T0" fmla="*/ 1 w 8"/>
                  <a:gd name="T1" fmla="*/ 1 h 1"/>
                  <a:gd name="T2" fmla="*/ 7 w 8"/>
                  <a:gd name="T3" fmla="*/ 1 h 1"/>
                  <a:gd name="T4" fmla="*/ 7 w 8"/>
                  <a:gd name="T5" fmla="*/ 0 h 1"/>
                  <a:gd name="T6" fmla="*/ 1 w 8"/>
                  <a:gd name="T7" fmla="*/ 0 h 1"/>
                  <a:gd name="T8" fmla="*/ 1 w 8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">
                    <a:moveTo>
                      <a:pt x="1" y="1"/>
                    </a:moveTo>
                    <a:cubicBezTo>
                      <a:pt x="3" y="1"/>
                      <a:pt x="5" y="1"/>
                      <a:pt x="7" y="1"/>
                    </a:cubicBezTo>
                    <a:cubicBezTo>
                      <a:pt x="8" y="1"/>
                      <a:pt x="8" y="0"/>
                      <a:pt x="7" y="0"/>
                    </a:cubicBezTo>
                    <a:cubicBezTo>
                      <a:pt x="5" y="0"/>
                      <a:pt x="3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39" name="Freeform 39"/>
              <p:cNvSpPr/>
              <p:nvPr/>
            </p:nvSpPr>
            <p:spPr bwMode="auto">
              <a:xfrm>
                <a:off x="2908300" y="2979738"/>
                <a:ext cx="333375" cy="1563688"/>
              </a:xfrm>
              <a:custGeom>
                <a:avLst/>
                <a:gdLst>
                  <a:gd name="T0" fmla="*/ 89 w 89"/>
                  <a:gd name="T1" fmla="*/ 1 h 416"/>
                  <a:gd name="T2" fmla="*/ 74 w 89"/>
                  <a:gd name="T3" fmla="*/ 77 h 416"/>
                  <a:gd name="T4" fmla="*/ 64 w 89"/>
                  <a:gd name="T5" fmla="*/ 115 h 416"/>
                  <a:gd name="T6" fmla="*/ 55 w 89"/>
                  <a:gd name="T7" fmla="*/ 155 h 416"/>
                  <a:gd name="T8" fmla="*/ 25 w 89"/>
                  <a:gd name="T9" fmla="*/ 312 h 416"/>
                  <a:gd name="T10" fmla="*/ 18 w 89"/>
                  <a:gd name="T11" fmla="*/ 345 h 416"/>
                  <a:gd name="T12" fmla="*/ 14 w 89"/>
                  <a:gd name="T13" fmla="*/ 360 h 416"/>
                  <a:gd name="T14" fmla="*/ 11 w 89"/>
                  <a:gd name="T15" fmla="*/ 375 h 416"/>
                  <a:gd name="T16" fmla="*/ 10 w 89"/>
                  <a:gd name="T17" fmla="*/ 383 h 416"/>
                  <a:gd name="T18" fmla="*/ 8 w 89"/>
                  <a:gd name="T19" fmla="*/ 390 h 416"/>
                  <a:gd name="T20" fmla="*/ 7 w 89"/>
                  <a:gd name="T21" fmla="*/ 398 h 416"/>
                  <a:gd name="T22" fmla="*/ 5 w 89"/>
                  <a:gd name="T23" fmla="*/ 408 h 416"/>
                  <a:gd name="T24" fmla="*/ 1 w 89"/>
                  <a:gd name="T25" fmla="*/ 415 h 416"/>
                  <a:gd name="T26" fmla="*/ 1 w 89"/>
                  <a:gd name="T27" fmla="*/ 415 h 416"/>
                  <a:gd name="T28" fmla="*/ 5 w 89"/>
                  <a:gd name="T29" fmla="*/ 409 h 416"/>
                  <a:gd name="T30" fmla="*/ 8 w 89"/>
                  <a:gd name="T31" fmla="*/ 398 h 416"/>
                  <a:gd name="T32" fmla="*/ 9 w 89"/>
                  <a:gd name="T33" fmla="*/ 387 h 416"/>
                  <a:gd name="T34" fmla="*/ 13 w 89"/>
                  <a:gd name="T35" fmla="*/ 367 h 416"/>
                  <a:gd name="T36" fmla="*/ 22 w 89"/>
                  <a:gd name="T37" fmla="*/ 330 h 416"/>
                  <a:gd name="T38" fmla="*/ 30 w 89"/>
                  <a:gd name="T39" fmla="*/ 291 h 416"/>
                  <a:gd name="T40" fmla="*/ 44 w 89"/>
                  <a:gd name="T41" fmla="*/ 213 h 416"/>
                  <a:gd name="T42" fmla="*/ 61 w 89"/>
                  <a:gd name="T43" fmla="*/ 133 h 416"/>
                  <a:gd name="T44" fmla="*/ 69 w 89"/>
                  <a:gd name="T45" fmla="*/ 100 h 416"/>
                  <a:gd name="T46" fmla="*/ 77 w 89"/>
                  <a:gd name="T47" fmla="*/ 66 h 416"/>
                  <a:gd name="T48" fmla="*/ 89 w 89"/>
                  <a:gd name="T49" fmla="*/ 1 h 416"/>
                  <a:gd name="T50" fmla="*/ 89 w 89"/>
                  <a:gd name="T51" fmla="*/ 1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" h="416">
                    <a:moveTo>
                      <a:pt x="89" y="1"/>
                    </a:moveTo>
                    <a:cubicBezTo>
                      <a:pt x="86" y="27"/>
                      <a:pt x="80" y="52"/>
                      <a:pt x="74" y="77"/>
                    </a:cubicBezTo>
                    <a:cubicBezTo>
                      <a:pt x="70" y="90"/>
                      <a:pt x="67" y="103"/>
                      <a:pt x="64" y="115"/>
                    </a:cubicBezTo>
                    <a:cubicBezTo>
                      <a:pt x="61" y="129"/>
                      <a:pt x="58" y="142"/>
                      <a:pt x="55" y="155"/>
                    </a:cubicBezTo>
                    <a:cubicBezTo>
                      <a:pt x="44" y="207"/>
                      <a:pt x="36" y="260"/>
                      <a:pt x="25" y="312"/>
                    </a:cubicBezTo>
                    <a:cubicBezTo>
                      <a:pt x="23" y="323"/>
                      <a:pt x="20" y="334"/>
                      <a:pt x="18" y="345"/>
                    </a:cubicBezTo>
                    <a:cubicBezTo>
                      <a:pt x="16" y="350"/>
                      <a:pt x="15" y="355"/>
                      <a:pt x="14" y="360"/>
                    </a:cubicBezTo>
                    <a:cubicBezTo>
                      <a:pt x="13" y="365"/>
                      <a:pt x="12" y="370"/>
                      <a:pt x="11" y="375"/>
                    </a:cubicBezTo>
                    <a:cubicBezTo>
                      <a:pt x="11" y="378"/>
                      <a:pt x="10" y="381"/>
                      <a:pt x="10" y="383"/>
                    </a:cubicBezTo>
                    <a:cubicBezTo>
                      <a:pt x="9" y="386"/>
                      <a:pt x="8" y="388"/>
                      <a:pt x="8" y="390"/>
                    </a:cubicBezTo>
                    <a:cubicBezTo>
                      <a:pt x="8" y="393"/>
                      <a:pt x="7" y="396"/>
                      <a:pt x="7" y="398"/>
                    </a:cubicBezTo>
                    <a:cubicBezTo>
                      <a:pt x="6" y="402"/>
                      <a:pt x="6" y="405"/>
                      <a:pt x="5" y="408"/>
                    </a:cubicBezTo>
                    <a:cubicBezTo>
                      <a:pt x="4" y="411"/>
                      <a:pt x="3" y="414"/>
                      <a:pt x="1" y="415"/>
                    </a:cubicBezTo>
                    <a:cubicBezTo>
                      <a:pt x="0" y="415"/>
                      <a:pt x="1" y="416"/>
                      <a:pt x="1" y="415"/>
                    </a:cubicBezTo>
                    <a:cubicBezTo>
                      <a:pt x="3" y="414"/>
                      <a:pt x="4" y="411"/>
                      <a:pt x="5" y="409"/>
                    </a:cubicBezTo>
                    <a:cubicBezTo>
                      <a:pt x="6" y="405"/>
                      <a:pt x="7" y="401"/>
                      <a:pt x="8" y="398"/>
                    </a:cubicBezTo>
                    <a:cubicBezTo>
                      <a:pt x="8" y="394"/>
                      <a:pt x="8" y="390"/>
                      <a:pt x="9" y="387"/>
                    </a:cubicBezTo>
                    <a:cubicBezTo>
                      <a:pt x="11" y="380"/>
                      <a:pt x="12" y="374"/>
                      <a:pt x="13" y="367"/>
                    </a:cubicBezTo>
                    <a:cubicBezTo>
                      <a:pt x="15" y="355"/>
                      <a:pt x="19" y="342"/>
                      <a:pt x="22" y="330"/>
                    </a:cubicBezTo>
                    <a:cubicBezTo>
                      <a:pt x="25" y="317"/>
                      <a:pt x="27" y="304"/>
                      <a:pt x="30" y="291"/>
                    </a:cubicBezTo>
                    <a:cubicBezTo>
                      <a:pt x="35" y="265"/>
                      <a:pt x="40" y="239"/>
                      <a:pt x="44" y="213"/>
                    </a:cubicBezTo>
                    <a:cubicBezTo>
                      <a:pt x="49" y="186"/>
                      <a:pt x="54" y="159"/>
                      <a:pt x="61" y="133"/>
                    </a:cubicBezTo>
                    <a:cubicBezTo>
                      <a:pt x="63" y="122"/>
                      <a:pt x="66" y="111"/>
                      <a:pt x="69" y="100"/>
                    </a:cubicBezTo>
                    <a:cubicBezTo>
                      <a:pt x="71" y="88"/>
                      <a:pt x="74" y="77"/>
                      <a:pt x="77" y="66"/>
                    </a:cubicBezTo>
                    <a:cubicBezTo>
                      <a:pt x="82" y="45"/>
                      <a:pt x="87" y="23"/>
                      <a:pt x="89" y="1"/>
                    </a:cubicBezTo>
                    <a:cubicBezTo>
                      <a:pt x="89" y="0"/>
                      <a:pt x="89" y="0"/>
                      <a:pt x="89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0" name="Freeform 40"/>
              <p:cNvSpPr/>
              <p:nvPr/>
            </p:nvSpPr>
            <p:spPr bwMode="auto">
              <a:xfrm>
                <a:off x="3249613" y="3114676"/>
                <a:ext cx="415925" cy="1535113"/>
              </a:xfrm>
              <a:custGeom>
                <a:avLst/>
                <a:gdLst>
                  <a:gd name="T0" fmla="*/ 110 w 111"/>
                  <a:gd name="T1" fmla="*/ 0 h 408"/>
                  <a:gd name="T2" fmla="*/ 101 w 111"/>
                  <a:gd name="T3" fmla="*/ 31 h 408"/>
                  <a:gd name="T4" fmla="*/ 98 w 111"/>
                  <a:gd name="T5" fmla="*/ 47 h 408"/>
                  <a:gd name="T6" fmla="*/ 93 w 111"/>
                  <a:gd name="T7" fmla="*/ 63 h 408"/>
                  <a:gd name="T8" fmla="*/ 75 w 111"/>
                  <a:gd name="T9" fmla="*/ 139 h 408"/>
                  <a:gd name="T10" fmla="*/ 54 w 111"/>
                  <a:gd name="T11" fmla="*/ 217 h 408"/>
                  <a:gd name="T12" fmla="*/ 31 w 111"/>
                  <a:gd name="T13" fmla="*/ 291 h 408"/>
                  <a:gd name="T14" fmla="*/ 22 w 111"/>
                  <a:gd name="T15" fmla="*/ 324 h 408"/>
                  <a:gd name="T16" fmla="*/ 14 w 111"/>
                  <a:gd name="T17" fmla="*/ 357 h 408"/>
                  <a:gd name="T18" fmla="*/ 0 w 111"/>
                  <a:gd name="T19" fmla="*/ 408 h 408"/>
                  <a:gd name="T20" fmla="*/ 0 w 111"/>
                  <a:gd name="T21" fmla="*/ 408 h 408"/>
                  <a:gd name="T22" fmla="*/ 16 w 111"/>
                  <a:gd name="T23" fmla="*/ 350 h 408"/>
                  <a:gd name="T24" fmla="*/ 37 w 111"/>
                  <a:gd name="T25" fmla="*/ 275 h 408"/>
                  <a:gd name="T26" fmla="*/ 49 w 111"/>
                  <a:gd name="T27" fmla="*/ 238 h 408"/>
                  <a:gd name="T28" fmla="*/ 59 w 111"/>
                  <a:gd name="T29" fmla="*/ 200 h 408"/>
                  <a:gd name="T30" fmla="*/ 79 w 111"/>
                  <a:gd name="T31" fmla="*/ 123 h 408"/>
                  <a:gd name="T32" fmla="*/ 88 w 111"/>
                  <a:gd name="T33" fmla="*/ 89 h 408"/>
                  <a:gd name="T34" fmla="*/ 92 w 111"/>
                  <a:gd name="T35" fmla="*/ 72 h 408"/>
                  <a:gd name="T36" fmla="*/ 96 w 111"/>
                  <a:gd name="T37" fmla="*/ 56 h 408"/>
                  <a:gd name="T38" fmla="*/ 111 w 111"/>
                  <a:gd name="T39" fmla="*/ 0 h 408"/>
                  <a:gd name="T40" fmla="*/ 110 w 111"/>
                  <a:gd name="T41" fmla="*/ 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1" h="408">
                    <a:moveTo>
                      <a:pt x="110" y="0"/>
                    </a:moveTo>
                    <a:cubicBezTo>
                      <a:pt x="105" y="10"/>
                      <a:pt x="103" y="20"/>
                      <a:pt x="101" y="31"/>
                    </a:cubicBezTo>
                    <a:cubicBezTo>
                      <a:pt x="100" y="36"/>
                      <a:pt x="99" y="42"/>
                      <a:pt x="98" y="47"/>
                    </a:cubicBezTo>
                    <a:cubicBezTo>
                      <a:pt x="97" y="53"/>
                      <a:pt x="95" y="58"/>
                      <a:pt x="93" y="63"/>
                    </a:cubicBezTo>
                    <a:cubicBezTo>
                      <a:pt x="87" y="89"/>
                      <a:pt x="81" y="114"/>
                      <a:pt x="75" y="139"/>
                    </a:cubicBezTo>
                    <a:cubicBezTo>
                      <a:pt x="68" y="165"/>
                      <a:pt x="61" y="191"/>
                      <a:pt x="54" y="217"/>
                    </a:cubicBezTo>
                    <a:cubicBezTo>
                      <a:pt x="48" y="242"/>
                      <a:pt x="39" y="267"/>
                      <a:pt x="31" y="291"/>
                    </a:cubicBezTo>
                    <a:cubicBezTo>
                      <a:pt x="28" y="302"/>
                      <a:pt x="25" y="313"/>
                      <a:pt x="22" y="324"/>
                    </a:cubicBezTo>
                    <a:cubicBezTo>
                      <a:pt x="19" y="335"/>
                      <a:pt x="17" y="346"/>
                      <a:pt x="14" y="357"/>
                    </a:cubicBezTo>
                    <a:cubicBezTo>
                      <a:pt x="10" y="374"/>
                      <a:pt x="5" y="391"/>
                      <a:pt x="0" y="408"/>
                    </a:cubicBezTo>
                    <a:cubicBezTo>
                      <a:pt x="0" y="408"/>
                      <a:pt x="0" y="408"/>
                      <a:pt x="0" y="408"/>
                    </a:cubicBezTo>
                    <a:cubicBezTo>
                      <a:pt x="6" y="389"/>
                      <a:pt x="12" y="369"/>
                      <a:pt x="16" y="350"/>
                    </a:cubicBezTo>
                    <a:cubicBezTo>
                      <a:pt x="21" y="325"/>
                      <a:pt x="29" y="300"/>
                      <a:pt x="37" y="275"/>
                    </a:cubicBezTo>
                    <a:cubicBezTo>
                      <a:pt x="41" y="263"/>
                      <a:pt x="45" y="250"/>
                      <a:pt x="49" y="238"/>
                    </a:cubicBezTo>
                    <a:cubicBezTo>
                      <a:pt x="53" y="225"/>
                      <a:pt x="56" y="213"/>
                      <a:pt x="59" y="200"/>
                    </a:cubicBezTo>
                    <a:cubicBezTo>
                      <a:pt x="66" y="174"/>
                      <a:pt x="73" y="148"/>
                      <a:pt x="79" y="123"/>
                    </a:cubicBezTo>
                    <a:cubicBezTo>
                      <a:pt x="82" y="111"/>
                      <a:pt x="85" y="100"/>
                      <a:pt x="88" y="89"/>
                    </a:cubicBezTo>
                    <a:cubicBezTo>
                      <a:pt x="89" y="83"/>
                      <a:pt x="90" y="78"/>
                      <a:pt x="92" y="72"/>
                    </a:cubicBezTo>
                    <a:cubicBezTo>
                      <a:pt x="93" y="67"/>
                      <a:pt x="94" y="61"/>
                      <a:pt x="96" y="56"/>
                    </a:cubicBezTo>
                    <a:cubicBezTo>
                      <a:pt x="102" y="38"/>
                      <a:pt x="101" y="18"/>
                      <a:pt x="111" y="0"/>
                    </a:cubicBezTo>
                    <a:cubicBezTo>
                      <a:pt x="111" y="0"/>
                      <a:pt x="110" y="0"/>
                      <a:pt x="11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1" name="Freeform 41"/>
              <p:cNvSpPr/>
              <p:nvPr/>
            </p:nvSpPr>
            <p:spPr bwMode="auto">
              <a:xfrm>
                <a:off x="3403600" y="3216276"/>
                <a:ext cx="777875" cy="1725613"/>
              </a:xfrm>
              <a:custGeom>
                <a:avLst/>
                <a:gdLst>
                  <a:gd name="T0" fmla="*/ 1 w 207"/>
                  <a:gd name="T1" fmla="*/ 458 h 459"/>
                  <a:gd name="T2" fmla="*/ 71 w 207"/>
                  <a:gd name="T3" fmla="*/ 298 h 459"/>
                  <a:gd name="T4" fmla="*/ 141 w 207"/>
                  <a:gd name="T5" fmla="*/ 137 h 459"/>
                  <a:gd name="T6" fmla="*/ 207 w 207"/>
                  <a:gd name="T7" fmla="*/ 1 h 459"/>
                  <a:gd name="T8" fmla="*/ 207 w 207"/>
                  <a:gd name="T9" fmla="*/ 1 h 459"/>
                  <a:gd name="T10" fmla="*/ 131 w 207"/>
                  <a:gd name="T11" fmla="*/ 158 h 459"/>
                  <a:gd name="T12" fmla="*/ 61 w 207"/>
                  <a:gd name="T13" fmla="*/ 319 h 459"/>
                  <a:gd name="T14" fmla="*/ 0 w 207"/>
                  <a:gd name="T15" fmla="*/ 458 h 459"/>
                  <a:gd name="T16" fmla="*/ 1 w 207"/>
                  <a:gd name="T17" fmla="*/ 458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" h="459">
                    <a:moveTo>
                      <a:pt x="1" y="458"/>
                    </a:moveTo>
                    <a:cubicBezTo>
                      <a:pt x="25" y="405"/>
                      <a:pt x="48" y="351"/>
                      <a:pt x="71" y="298"/>
                    </a:cubicBezTo>
                    <a:cubicBezTo>
                      <a:pt x="94" y="244"/>
                      <a:pt x="117" y="190"/>
                      <a:pt x="141" y="137"/>
                    </a:cubicBezTo>
                    <a:cubicBezTo>
                      <a:pt x="162" y="91"/>
                      <a:pt x="184" y="46"/>
                      <a:pt x="207" y="1"/>
                    </a:cubicBezTo>
                    <a:cubicBezTo>
                      <a:pt x="207" y="1"/>
                      <a:pt x="207" y="0"/>
                      <a:pt x="207" y="1"/>
                    </a:cubicBezTo>
                    <a:cubicBezTo>
                      <a:pt x="180" y="53"/>
                      <a:pt x="155" y="105"/>
                      <a:pt x="131" y="158"/>
                    </a:cubicBezTo>
                    <a:cubicBezTo>
                      <a:pt x="107" y="212"/>
                      <a:pt x="84" y="266"/>
                      <a:pt x="61" y="319"/>
                    </a:cubicBezTo>
                    <a:cubicBezTo>
                      <a:pt x="41" y="366"/>
                      <a:pt x="21" y="412"/>
                      <a:pt x="0" y="458"/>
                    </a:cubicBezTo>
                    <a:cubicBezTo>
                      <a:pt x="0" y="458"/>
                      <a:pt x="1" y="459"/>
                      <a:pt x="1" y="45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2" name="Freeform 42"/>
              <p:cNvSpPr/>
              <p:nvPr/>
            </p:nvSpPr>
            <p:spPr bwMode="auto">
              <a:xfrm>
                <a:off x="2986088" y="2935288"/>
                <a:ext cx="376238" cy="1797050"/>
              </a:xfrm>
              <a:custGeom>
                <a:avLst/>
                <a:gdLst>
                  <a:gd name="T0" fmla="*/ 99 w 100"/>
                  <a:gd name="T1" fmla="*/ 0 h 478"/>
                  <a:gd name="T2" fmla="*/ 91 w 100"/>
                  <a:gd name="T3" fmla="*/ 43 h 478"/>
                  <a:gd name="T4" fmla="*/ 81 w 100"/>
                  <a:gd name="T5" fmla="*/ 89 h 478"/>
                  <a:gd name="T6" fmla="*/ 60 w 100"/>
                  <a:gd name="T7" fmla="*/ 181 h 478"/>
                  <a:gd name="T8" fmla="*/ 56 w 100"/>
                  <a:gd name="T9" fmla="*/ 205 h 478"/>
                  <a:gd name="T10" fmla="*/ 51 w 100"/>
                  <a:gd name="T11" fmla="*/ 228 h 478"/>
                  <a:gd name="T12" fmla="*/ 40 w 100"/>
                  <a:gd name="T13" fmla="*/ 274 h 478"/>
                  <a:gd name="T14" fmla="*/ 21 w 100"/>
                  <a:gd name="T15" fmla="*/ 367 h 478"/>
                  <a:gd name="T16" fmla="*/ 0 w 100"/>
                  <a:gd name="T17" fmla="*/ 477 h 478"/>
                  <a:gd name="T18" fmla="*/ 1 w 100"/>
                  <a:gd name="T19" fmla="*/ 477 h 478"/>
                  <a:gd name="T20" fmla="*/ 37 w 100"/>
                  <a:gd name="T21" fmla="*/ 292 h 478"/>
                  <a:gd name="T22" fmla="*/ 47 w 100"/>
                  <a:gd name="T23" fmla="*/ 245 h 478"/>
                  <a:gd name="T24" fmla="*/ 57 w 100"/>
                  <a:gd name="T25" fmla="*/ 199 h 478"/>
                  <a:gd name="T26" fmla="*/ 77 w 100"/>
                  <a:gd name="T27" fmla="*/ 107 h 478"/>
                  <a:gd name="T28" fmla="*/ 90 w 100"/>
                  <a:gd name="T29" fmla="*/ 52 h 478"/>
                  <a:gd name="T30" fmla="*/ 100 w 100"/>
                  <a:gd name="T31" fmla="*/ 0 h 478"/>
                  <a:gd name="T32" fmla="*/ 99 w 100"/>
                  <a:gd name="T33" fmla="*/ 0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478">
                    <a:moveTo>
                      <a:pt x="99" y="0"/>
                    </a:moveTo>
                    <a:cubicBezTo>
                      <a:pt x="96" y="14"/>
                      <a:pt x="94" y="29"/>
                      <a:pt x="91" y="43"/>
                    </a:cubicBezTo>
                    <a:cubicBezTo>
                      <a:pt x="88" y="58"/>
                      <a:pt x="84" y="74"/>
                      <a:pt x="81" y="89"/>
                    </a:cubicBezTo>
                    <a:cubicBezTo>
                      <a:pt x="73" y="120"/>
                      <a:pt x="66" y="151"/>
                      <a:pt x="60" y="181"/>
                    </a:cubicBezTo>
                    <a:cubicBezTo>
                      <a:pt x="59" y="189"/>
                      <a:pt x="57" y="197"/>
                      <a:pt x="56" y="205"/>
                    </a:cubicBezTo>
                    <a:cubicBezTo>
                      <a:pt x="54" y="212"/>
                      <a:pt x="52" y="220"/>
                      <a:pt x="51" y="228"/>
                    </a:cubicBezTo>
                    <a:cubicBezTo>
                      <a:pt x="47" y="243"/>
                      <a:pt x="44" y="259"/>
                      <a:pt x="40" y="274"/>
                    </a:cubicBezTo>
                    <a:cubicBezTo>
                      <a:pt x="34" y="305"/>
                      <a:pt x="27" y="336"/>
                      <a:pt x="21" y="367"/>
                    </a:cubicBezTo>
                    <a:cubicBezTo>
                      <a:pt x="14" y="404"/>
                      <a:pt x="7" y="440"/>
                      <a:pt x="0" y="477"/>
                    </a:cubicBezTo>
                    <a:cubicBezTo>
                      <a:pt x="0" y="478"/>
                      <a:pt x="1" y="478"/>
                      <a:pt x="1" y="477"/>
                    </a:cubicBezTo>
                    <a:cubicBezTo>
                      <a:pt x="12" y="415"/>
                      <a:pt x="24" y="353"/>
                      <a:pt x="37" y="292"/>
                    </a:cubicBezTo>
                    <a:cubicBezTo>
                      <a:pt x="40" y="276"/>
                      <a:pt x="44" y="261"/>
                      <a:pt x="47" y="245"/>
                    </a:cubicBezTo>
                    <a:cubicBezTo>
                      <a:pt x="50" y="230"/>
                      <a:pt x="54" y="215"/>
                      <a:pt x="57" y="199"/>
                    </a:cubicBezTo>
                    <a:cubicBezTo>
                      <a:pt x="63" y="168"/>
                      <a:pt x="70" y="137"/>
                      <a:pt x="77" y="107"/>
                    </a:cubicBezTo>
                    <a:cubicBezTo>
                      <a:pt x="81" y="89"/>
                      <a:pt x="85" y="70"/>
                      <a:pt x="90" y="52"/>
                    </a:cubicBezTo>
                    <a:cubicBezTo>
                      <a:pt x="94" y="35"/>
                      <a:pt x="95" y="17"/>
                      <a:pt x="100" y="0"/>
                    </a:cubicBezTo>
                    <a:cubicBezTo>
                      <a:pt x="100" y="0"/>
                      <a:pt x="99" y="0"/>
                      <a:pt x="99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3" name="Freeform 43"/>
              <p:cNvSpPr/>
              <p:nvPr/>
            </p:nvSpPr>
            <p:spPr bwMode="auto">
              <a:xfrm>
                <a:off x="2878138" y="1363663"/>
                <a:ext cx="2098675" cy="2000250"/>
              </a:xfrm>
              <a:custGeom>
                <a:avLst/>
                <a:gdLst>
                  <a:gd name="T0" fmla="*/ 12 w 559"/>
                  <a:gd name="T1" fmla="*/ 196 h 532"/>
                  <a:gd name="T2" fmla="*/ 0 w 559"/>
                  <a:gd name="T3" fmla="*/ 269 h 532"/>
                  <a:gd name="T4" fmla="*/ 3 w 559"/>
                  <a:gd name="T5" fmla="*/ 317 h 532"/>
                  <a:gd name="T6" fmla="*/ 32 w 559"/>
                  <a:gd name="T7" fmla="*/ 396 h 532"/>
                  <a:gd name="T8" fmla="*/ 88 w 559"/>
                  <a:gd name="T9" fmla="*/ 464 h 532"/>
                  <a:gd name="T10" fmla="*/ 162 w 559"/>
                  <a:gd name="T11" fmla="*/ 511 h 532"/>
                  <a:gd name="T12" fmla="*/ 236 w 559"/>
                  <a:gd name="T13" fmla="*/ 528 h 532"/>
                  <a:gd name="T14" fmla="*/ 268 w 559"/>
                  <a:gd name="T15" fmla="*/ 531 h 532"/>
                  <a:gd name="T16" fmla="*/ 291 w 559"/>
                  <a:gd name="T17" fmla="*/ 532 h 532"/>
                  <a:gd name="T18" fmla="*/ 334 w 559"/>
                  <a:gd name="T19" fmla="*/ 527 h 532"/>
                  <a:gd name="T20" fmla="*/ 363 w 559"/>
                  <a:gd name="T21" fmla="*/ 520 h 532"/>
                  <a:gd name="T22" fmla="*/ 398 w 559"/>
                  <a:gd name="T23" fmla="*/ 510 h 532"/>
                  <a:gd name="T24" fmla="*/ 429 w 559"/>
                  <a:gd name="T25" fmla="*/ 497 h 532"/>
                  <a:gd name="T26" fmla="*/ 452 w 559"/>
                  <a:gd name="T27" fmla="*/ 486 h 532"/>
                  <a:gd name="T28" fmla="*/ 472 w 559"/>
                  <a:gd name="T29" fmla="*/ 473 h 532"/>
                  <a:gd name="T30" fmla="*/ 496 w 559"/>
                  <a:gd name="T31" fmla="*/ 453 h 532"/>
                  <a:gd name="T32" fmla="*/ 511 w 559"/>
                  <a:gd name="T33" fmla="*/ 438 h 532"/>
                  <a:gd name="T34" fmla="*/ 523 w 559"/>
                  <a:gd name="T35" fmla="*/ 421 h 532"/>
                  <a:gd name="T36" fmla="*/ 535 w 559"/>
                  <a:gd name="T37" fmla="*/ 398 h 532"/>
                  <a:gd name="T38" fmla="*/ 546 w 559"/>
                  <a:gd name="T39" fmla="*/ 368 h 532"/>
                  <a:gd name="T40" fmla="*/ 552 w 559"/>
                  <a:gd name="T41" fmla="*/ 344 h 532"/>
                  <a:gd name="T42" fmla="*/ 556 w 559"/>
                  <a:gd name="T43" fmla="*/ 320 h 532"/>
                  <a:gd name="T44" fmla="*/ 558 w 559"/>
                  <a:gd name="T45" fmla="*/ 287 h 532"/>
                  <a:gd name="T46" fmla="*/ 557 w 559"/>
                  <a:gd name="T47" fmla="*/ 247 h 532"/>
                  <a:gd name="T48" fmla="*/ 553 w 559"/>
                  <a:gd name="T49" fmla="*/ 214 h 532"/>
                  <a:gd name="T50" fmla="*/ 545 w 559"/>
                  <a:gd name="T51" fmla="*/ 180 h 532"/>
                  <a:gd name="T52" fmla="*/ 531 w 559"/>
                  <a:gd name="T53" fmla="*/ 146 h 532"/>
                  <a:gd name="T54" fmla="*/ 510 w 559"/>
                  <a:gd name="T55" fmla="*/ 111 h 532"/>
                  <a:gd name="T56" fmla="*/ 483 w 559"/>
                  <a:gd name="T57" fmla="*/ 80 h 532"/>
                  <a:gd name="T58" fmla="*/ 438 w 559"/>
                  <a:gd name="T59" fmla="*/ 45 h 532"/>
                  <a:gd name="T60" fmla="*/ 391 w 559"/>
                  <a:gd name="T61" fmla="*/ 23 h 532"/>
                  <a:gd name="T62" fmla="*/ 335 w 559"/>
                  <a:gd name="T63" fmla="*/ 6 h 532"/>
                  <a:gd name="T64" fmla="*/ 290 w 559"/>
                  <a:gd name="T65" fmla="*/ 0 h 532"/>
                  <a:gd name="T66" fmla="*/ 266 w 559"/>
                  <a:gd name="T67" fmla="*/ 0 h 532"/>
                  <a:gd name="T68" fmla="*/ 226 w 559"/>
                  <a:gd name="T69" fmla="*/ 3 h 532"/>
                  <a:gd name="T70" fmla="*/ 194 w 559"/>
                  <a:gd name="T71" fmla="*/ 9 h 532"/>
                  <a:gd name="T72" fmla="*/ 155 w 559"/>
                  <a:gd name="T73" fmla="*/ 24 h 532"/>
                  <a:gd name="T74" fmla="*/ 121 w 559"/>
                  <a:gd name="T75" fmla="*/ 45 h 532"/>
                  <a:gd name="T76" fmla="*/ 92 w 559"/>
                  <a:gd name="T77" fmla="*/ 68 h 532"/>
                  <a:gd name="T78" fmla="*/ 69 w 559"/>
                  <a:gd name="T79" fmla="*/ 92 h 532"/>
                  <a:gd name="T80" fmla="*/ 44 w 559"/>
                  <a:gd name="T81" fmla="*/ 125 h 532"/>
                  <a:gd name="T82" fmla="*/ 23 w 559"/>
                  <a:gd name="T83" fmla="*/ 164 h 532"/>
                  <a:gd name="T84" fmla="*/ 12 w 559"/>
                  <a:gd name="T85" fmla="*/ 196 h 5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9" h="532">
                    <a:moveTo>
                      <a:pt x="12" y="196"/>
                    </a:moveTo>
                    <a:cubicBezTo>
                      <a:pt x="12" y="196"/>
                      <a:pt x="2" y="227"/>
                      <a:pt x="0" y="269"/>
                    </a:cubicBezTo>
                    <a:cubicBezTo>
                      <a:pt x="0" y="269"/>
                      <a:pt x="1" y="297"/>
                      <a:pt x="3" y="317"/>
                    </a:cubicBezTo>
                    <a:cubicBezTo>
                      <a:pt x="6" y="337"/>
                      <a:pt x="19" y="374"/>
                      <a:pt x="32" y="396"/>
                    </a:cubicBezTo>
                    <a:cubicBezTo>
                      <a:pt x="45" y="417"/>
                      <a:pt x="71" y="451"/>
                      <a:pt x="88" y="464"/>
                    </a:cubicBezTo>
                    <a:cubicBezTo>
                      <a:pt x="104" y="476"/>
                      <a:pt x="131" y="500"/>
                      <a:pt x="162" y="511"/>
                    </a:cubicBezTo>
                    <a:cubicBezTo>
                      <a:pt x="192" y="522"/>
                      <a:pt x="210" y="524"/>
                      <a:pt x="236" y="528"/>
                    </a:cubicBezTo>
                    <a:cubicBezTo>
                      <a:pt x="268" y="531"/>
                      <a:pt x="268" y="531"/>
                      <a:pt x="268" y="531"/>
                    </a:cubicBezTo>
                    <a:cubicBezTo>
                      <a:pt x="268" y="531"/>
                      <a:pt x="281" y="532"/>
                      <a:pt x="291" y="532"/>
                    </a:cubicBezTo>
                    <a:cubicBezTo>
                      <a:pt x="302" y="532"/>
                      <a:pt x="314" y="530"/>
                      <a:pt x="334" y="527"/>
                    </a:cubicBezTo>
                    <a:cubicBezTo>
                      <a:pt x="363" y="520"/>
                      <a:pt x="363" y="520"/>
                      <a:pt x="363" y="520"/>
                    </a:cubicBezTo>
                    <a:cubicBezTo>
                      <a:pt x="398" y="510"/>
                      <a:pt x="398" y="510"/>
                      <a:pt x="398" y="510"/>
                    </a:cubicBezTo>
                    <a:cubicBezTo>
                      <a:pt x="429" y="497"/>
                      <a:pt x="429" y="497"/>
                      <a:pt x="429" y="497"/>
                    </a:cubicBezTo>
                    <a:cubicBezTo>
                      <a:pt x="452" y="486"/>
                      <a:pt x="452" y="486"/>
                      <a:pt x="452" y="486"/>
                    </a:cubicBezTo>
                    <a:cubicBezTo>
                      <a:pt x="452" y="486"/>
                      <a:pt x="469" y="475"/>
                      <a:pt x="472" y="473"/>
                    </a:cubicBezTo>
                    <a:cubicBezTo>
                      <a:pt x="476" y="470"/>
                      <a:pt x="492" y="458"/>
                      <a:pt x="496" y="453"/>
                    </a:cubicBezTo>
                    <a:cubicBezTo>
                      <a:pt x="501" y="448"/>
                      <a:pt x="511" y="438"/>
                      <a:pt x="511" y="438"/>
                    </a:cubicBezTo>
                    <a:cubicBezTo>
                      <a:pt x="523" y="421"/>
                      <a:pt x="523" y="421"/>
                      <a:pt x="523" y="421"/>
                    </a:cubicBezTo>
                    <a:cubicBezTo>
                      <a:pt x="523" y="421"/>
                      <a:pt x="530" y="410"/>
                      <a:pt x="535" y="398"/>
                    </a:cubicBezTo>
                    <a:cubicBezTo>
                      <a:pt x="541" y="387"/>
                      <a:pt x="545" y="373"/>
                      <a:pt x="546" y="368"/>
                    </a:cubicBezTo>
                    <a:cubicBezTo>
                      <a:pt x="547" y="363"/>
                      <a:pt x="552" y="344"/>
                      <a:pt x="552" y="344"/>
                    </a:cubicBezTo>
                    <a:cubicBezTo>
                      <a:pt x="556" y="320"/>
                      <a:pt x="556" y="320"/>
                      <a:pt x="556" y="320"/>
                    </a:cubicBezTo>
                    <a:cubicBezTo>
                      <a:pt x="556" y="320"/>
                      <a:pt x="557" y="303"/>
                      <a:pt x="558" y="287"/>
                    </a:cubicBezTo>
                    <a:cubicBezTo>
                      <a:pt x="559" y="272"/>
                      <a:pt x="557" y="257"/>
                      <a:pt x="557" y="247"/>
                    </a:cubicBezTo>
                    <a:cubicBezTo>
                      <a:pt x="557" y="236"/>
                      <a:pt x="553" y="214"/>
                      <a:pt x="553" y="214"/>
                    </a:cubicBezTo>
                    <a:cubicBezTo>
                      <a:pt x="553" y="214"/>
                      <a:pt x="547" y="188"/>
                      <a:pt x="545" y="180"/>
                    </a:cubicBezTo>
                    <a:cubicBezTo>
                      <a:pt x="542" y="173"/>
                      <a:pt x="535" y="153"/>
                      <a:pt x="531" y="146"/>
                    </a:cubicBezTo>
                    <a:cubicBezTo>
                      <a:pt x="527" y="138"/>
                      <a:pt x="519" y="126"/>
                      <a:pt x="510" y="111"/>
                    </a:cubicBezTo>
                    <a:cubicBezTo>
                      <a:pt x="510" y="111"/>
                      <a:pt x="497" y="94"/>
                      <a:pt x="483" y="80"/>
                    </a:cubicBezTo>
                    <a:cubicBezTo>
                      <a:pt x="469" y="67"/>
                      <a:pt x="449" y="52"/>
                      <a:pt x="438" y="45"/>
                    </a:cubicBezTo>
                    <a:cubicBezTo>
                      <a:pt x="426" y="39"/>
                      <a:pt x="402" y="28"/>
                      <a:pt x="391" y="23"/>
                    </a:cubicBezTo>
                    <a:cubicBezTo>
                      <a:pt x="380" y="17"/>
                      <a:pt x="335" y="6"/>
                      <a:pt x="335" y="6"/>
                    </a:cubicBezTo>
                    <a:cubicBezTo>
                      <a:pt x="335" y="6"/>
                      <a:pt x="292" y="0"/>
                      <a:pt x="290" y="0"/>
                    </a:cubicBezTo>
                    <a:cubicBezTo>
                      <a:pt x="287" y="1"/>
                      <a:pt x="266" y="0"/>
                      <a:pt x="266" y="0"/>
                    </a:cubicBezTo>
                    <a:cubicBezTo>
                      <a:pt x="266" y="0"/>
                      <a:pt x="237" y="1"/>
                      <a:pt x="226" y="3"/>
                    </a:cubicBezTo>
                    <a:cubicBezTo>
                      <a:pt x="214" y="5"/>
                      <a:pt x="200" y="8"/>
                      <a:pt x="194" y="9"/>
                    </a:cubicBezTo>
                    <a:cubicBezTo>
                      <a:pt x="188" y="11"/>
                      <a:pt x="163" y="20"/>
                      <a:pt x="155" y="24"/>
                    </a:cubicBezTo>
                    <a:cubicBezTo>
                      <a:pt x="147" y="28"/>
                      <a:pt x="127" y="41"/>
                      <a:pt x="121" y="45"/>
                    </a:cubicBezTo>
                    <a:cubicBezTo>
                      <a:pt x="116" y="49"/>
                      <a:pt x="92" y="68"/>
                      <a:pt x="92" y="68"/>
                    </a:cubicBezTo>
                    <a:cubicBezTo>
                      <a:pt x="92" y="68"/>
                      <a:pt x="74" y="87"/>
                      <a:pt x="69" y="92"/>
                    </a:cubicBezTo>
                    <a:cubicBezTo>
                      <a:pt x="63" y="98"/>
                      <a:pt x="47" y="121"/>
                      <a:pt x="44" y="125"/>
                    </a:cubicBezTo>
                    <a:cubicBezTo>
                      <a:pt x="41" y="129"/>
                      <a:pt x="26" y="158"/>
                      <a:pt x="23" y="164"/>
                    </a:cubicBezTo>
                    <a:cubicBezTo>
                      <a:pt x="21" y="169"/>
                      <a:pt x="12" y="196"/>
                      <a:pt x="12" y="19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4" name="Freeform 44"/>
              <p:cNvSpPr/>
              <p:nvPr/>
            </p:nvSpPr>
            <p:spPr bwMode="auto">
              <a:xfrm>
                <a:off x="2847975" y="1341438"/>
                <a:ext cx="2151063" cy="2028825"/>
              </a:xfrm>
              <a:custGeom>
                <a:avLst/>
                <a:gdLst>
                  <a:gd name="T0" fmla="*/ 565 w 573"/>
                  <a:gd name="T1" fmla="*/ 242 h 540"/>
                  <a:gd name="T2" fmla="*/ 535 w 573"/>
                  <a:gd name="T3" fmla="*/ 141 h 540"/>
                  <a:gd name="T4" fmla="*/ 481 w 573"/>
                  <a:gd name="T5" fmla="*/ 75 h 540"/>
                  <a:gd name="T6" fmla="*/ 323 w 573"/>
                  <a:gd name="T7" fmla="*/ 8 h 540"/>
                  <a:gd name="T8" fmla="*/ 153 w 573"/>
                  <a:gd name="T9" fmla="*/ 35 h 540"/>
                  <a:gd name="T10" fmla="*/ 32 w 573"/>
                  <a:gd name="T11" fmla="*/ 165 h 540"/>
                  <a:gd name="T12" fmla="*/ 13 w 573"/>
                  <a:gd name="T13" fmla="*/ 337 h 540"/>
                  <a:gd name="T14" fmla="*/ 121 w 573"/>
                  <a:gd name="T15" fmla="*/ 491 h 540"/>
                  <a:gd name="T16" fmla="*/ 213 w 573"/>
                  <a:gd name="T17" fmla="*/ 531 h 540"/>
                  <a:gd name="T18" fmla="*/ 262 w 573"/>
                  <a:gd name="T19" fmla="*/ 537 h 540"/>
                  <a:gd name="T20" fmla="*/ 320 w 573"/>
                  <a:gd name="T21" fmla="*/ 538 h 540"/>
                  <a:gd name="T22" fmla="*/ 375 w 573"/>
                  <a:gd name="T23" fmla="*/ 527 h 540"/>
                  <a:gd name="T24" fmla="*/ 421 w 573"/>
                  <a:gd name="T25" fmla="*/ 512 h 540"/>
                  <a:gd name="T26" fmla="*/ 503 w 573"/>
                  <a:gd name="T27" fmla="*/ 463 h 540"/>
                  <a:gd name="T28" fmla="*/ 565 w 573"/>
                  <a:gd name="T29" fmla="*/ 242 h 540"/>
                  <a:gd name="T30" fmla="*/ 563 w 573"/>
                  <a:gd name="T31" fmla="*/ 242 h 540"/>
                  <a:gd name="T32" fmla="*/ 532 w 573"/>
                  <a:gd name="T33" fmla="*/ 424 h 540"/>
                  <a:gd name="T34" fmla="*/ 459 w 573"/>
                  <a:gd name="T35" fmla="*/ 491 h 540"/>
                  <a:gd name="T36" fmla="*/ 365 w 573"/>
                  <a:gd name="T37" fmla="*/ 526 h 540"/>
                  <a:gd name="T38" fmla="*/ 306 w 573"/>
                  <a:gd name="T39" fmla="*/ 537 h 540"/>
                  <a:gd name="T40" fmla="*/ 250 w 573"/>
                  <a:gd name="T41" fmla="*/ 533 h 540"/>
                  <a:gd name="T42" fmla="*/ 148 w 573"/>
                  <a:gd name="T43" fmla="*/ 506 h 540"/>
                  <a:gd name="T44" fmla="*/ 20 w 573"/>
                  <a:gd name="T45" fmla="*/ 352 h 540"/>
                  <a:gd name="T46" fmla="*/ 32 w 573"/>
                  <a:gd name="T47" fmla="*/ 172 h 540"/>
                  <a:gd name="T48" fmla="*/ 155 w 573"/>
                  <a:gd name="T49" fmla="*/ 36 h 540"/>
                  <a:gd name="T50" fmla="*/ 334 w 573"/>
                  <a:gd name="T51" fmla="*/ 12 h 540"/>
                  <a:gd name="T52" fmla="*/ 493 w 573"/>
                  <a:gd name="T53" fmla="*/ 90 h 540"/>
                  <a:gd name="T54" fmla="*/ 563 w 573"/>
                  <a:gd name="T55" fmla="*/ 242 h 540"/>
                  <a:gd name="T56" fmla="*/ 565 w 573"/>
                  <a:gd name="T57" fmla="*/ 242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73" h="540">
                    <a:moveTo>
                      <a:pt x="565" y="242"/>
                    </a:moveTo>
                    <a:cubicBezTo>
                      <a:pt x="561" y="207"/>
                      <a:pt x="552" y="172"/>
                      <a:pt x="535" y="141"/>
                    </a:cubicBezTo>
                    <a:cubicBezTo>
                      <a:pt x="521" y="116"/>
                      <a:pt x="502" y="94"/>
                      <a:pt x="481" y="75"/>
                    </a:cubicBezTo>
                    <a:cubicBezTo>
                      <a:pt x="436" y="37"/>
                      <a:pt x="380" y="15"/>
                      <a:pt x="323" y="8"/>
                    </a:cubicBezTo>
                    <a:cubicBezTo>
                      <a:pt x="265" y="0"/>
                      <a:pt x="204" y="6"/>
                      <a:pt x="153" y="35"/>
                    </a:cubicBezTo>
                    <a:cubicBezTo>
                      <a:pt x="100" y="64"/>
                      <a:pt x="57" y="111"/>
                      <a:pt x="32" y="165"/>
                    </a:cubicBezTo>
                    <a:cubicBezTo>
                      <a:pt x="8" y="219"/>
                      <a:pt x="0" y="280"/>
                      <a:pt x="13" y="337"/>
                    </a:cubicBezTo>
                    <a:cubicBezTo>
                      <a:pt x="28" y="400"/>
                      <a:pt x="69" y="453"/>
                      <a:pt x="121" y="491"/>
                    </a:cubicBezTo>
                    <a:cubicBezTo>
                      <a:pt x="149" y="511"/>
                      <a:pt x="179" y="525"/>
                      <a:pt x="213" y="531"/>
                    </a:cubicBezTo>
                    <a:cubicBezTo>
                      <a:pt x="229" y="534"/>
                      <a:pt x="246" y="535"/>
                      <a:pt x="262" y="537"/>
                    </a:cubicBezTo>
                    <a:cubicBezTo>
                      <a:pt x="282" y="539"/>
                      <a:pt x="300" y="540"/>
                      <a:pt x="320" y="538"/>
                    </a:cubicBezTo>
                    <a:cubicBezTo>
                      <a:pt x="338" y="535"/>
                      <a:pt x="357" y="531"/>
                      <a:pt x="375" y="527"/>
                    </a:cubicBezTo>
                    <a:cubicBezTo>
                      <a:pt x="390" y="523"/>
                      <a:pt x="406" y="518"/>
                      <a:pt x="421" y="512"/>
                    </a:cubicBezTo>
                    <a:cubicBezTo>
                      <a:pt x="451" y="500"/>
                      <a:pt x="479" y="484"/>
                      <a:pt x="503" y="463"/>
                    </a:cubicBezTo>
                    <a:cubicBezTo>
                      <a:pt x="563" y="409"/>
                      <a:pt x="573" y="318"/>
                      <a:pt x="565" y="242"/>
                    </a:cubicBezTo>
                    <a:cubicBezTo>
                      <a:pt x="565" y="241"/>
                      <a:pt x="562" y="241"/>
                      <a:pt x="563" y="242"/>
                    </a:cubicBezTo>
                    <a:cubicBezTo>
                      <a:pt x="569" y="303"/>
                      <a:pt x="564" y="371"/>
                      <a:pt x="532" y="424"/>
                    </a:cubicBezTo>
                    <a:cubicBezTo>
                      <a:pt x="515" y="453"/>
                      <a:pt x="488" y="474"/>
                      <a:pt x="459" y="491"/>
                    </a:cubicBezTo>
                    <a:cubicBezTo>
                      <a:pt x="430" y="508"/>
                      <a:pt x="398" y="519"/>
                      <a:pt x="365" y="526"/>
                    </a:cubicBezTo>
                    <a:cubicBezTo>
                      <a:pt x="346" y="531"/>
                      <a:pt x="326" y="535"/>
                      <a:pt x="306" y="537"/>
                    </a:cubicBezTo>
                    <a:cubicBezTo>
                      <a:pt x="287" y="538"/>
                      <a:pt x="268" y="535"/>
                      <a:pt x="250" y="533"/>
                    </a:cubicBezTo>
                    <a:cubicBezTo>
                      <a:pt x="214" y="530"/>
                      <a:pt x="180" y="524"/>
                      <a:pt x="148" y="506"/>
                    </a:cubicBezTo>
                    <a:cubicBezTo>
                      <a:pt x="90" y="472"/>
                      <a:pt x="40" y="417"/>
                      <a:pt x="20" y="352"/>
                    </a:cubicBezTo>
                    <a:cubicBezTo>
                      <a:pt x="2" y="293"/>
                      <a:pt x="8" y="228"/>
                      <a:pt x="32" y="172"/>
                    </a:cubicBezTo>
                    <a:cubicBezTo>
                      <a:pt x="57" y="115"/>
                      <a:pt x="101" y="66"/>
                      <a:pt x="155" y="36"/>
                    </a:cubicBezTo>
                    <a:cubicBezTo>
                      <a:pt x="209" y="6"/>
                      <a:pt x="275" y="2"/>
                      <a:pt x="334" y="12"/>
                    </a:cubicBezTo>
                    <a:cubicBezTo>
                      <a:pt x="393" y="22"/>
                      <a:pt x="450" y="48"/>
                      <a:pt x="493" y="90"/>
                    </a:cubicBezTo>
                    <a:cubicBezTo>
                      <a:pt x="535" y="131"/>
                      <a:pt x="556" y="185"/>
                      <a:pt x="563" y="242"/>
                    </a:cubicBezTo>
                    <a:cubicBezTo>
                      <a:pt x="563" y="244"/>
                      <a:pt x="565" y="244"/>
                      <a:pt x="565" y="24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5" name="Freeform 45"/>
              <p:cNvSpPr/>
              <p:nvPr/>
            </p:nvSpPr>
            <p:spPr bwMode="auto">
              <a:xfrm>
                <a:off x="3884613" y="1536701"/>
                <a:ext cx="55563" cy="55563"/>
              </a:xfrm>
              <a:custGeom>
                <a:avLst/>
                <a:gdLst>
                  <a:gd name="T0" fmla="*/ 14 w 15"/>
                  <a:gd name="T1" fmla="*/ 10 h 15"/>
                  <a:gd name="T2" fmla="*/ 10 w 15"/>
                  <a:gd name="T3" fmla="*/ 2 h 15"/>
                  <a:gd name="T4" fmla="*/ 0 w 15"/>
                  <a:gd name="T5" fmla="*/ 0 h 15"/>
                  <a:gd name="T6" fmla="*/ 1 w 15"/>
                  <a:gd name="T7" fmla="*/ 2 h 15"/>
                  <a:gd name="T8" fmla="*/ 1 w 15"/>
                  <a:gd name="T9" fmla="*/ 3 h 15"/>
                  <a:gd name="T10" fmla="*/ 5 w 15"/>
                  <a:gd name="T11" fmla="*/ 13 h 15"/>
                  <a:gd name="T12" fmla="*/ 14 w 15"/>
                  <a:gd name="T13" fmla="*/ 11 h 15"/>
                  <a:gd name="T14" fmla="*/ 14 w 15"/>
                  <a:gd name="T15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5">
                    <a:moveTo>
                      <a:pt x="14" y="10"/>
                    </a:moveTo>
                    <a:cubicBezTo>
                      <a:pt x="15" y="6"/>
                      <a:pt x="14" y="3"/>
                      <a:pt x="10" y="2"/>
                    </a:cubicBezTo>
                    <a:cubicBezTo>
                      <a:pt x="6" y="1"/>
                      <a:pt x="3" y="4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2" y="8"/>
                      <a:pt x="0" y="11"/>
                      <a:pt x="5" y="13"/>
                    </a:cubicBezTo>
                    <a:cubicBezTo>
                      <a:pt x="8" y="15"/>
                      <a:pt x="13" y="14"/>
                      <a:pt x="14" y="11"/>
                    </a:cubicBezTo>
                    <a:cubicBezTo>
                      <a:pt x="14" y="10"/>
                      <a:pt x="14" y="10"/>
                      <a:pt x="14" y="1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6" name="Freeform 46"/>
              <p:cNvSpPr/>
              <p:nvPr/>
            </p:nvSpPr>
            <p:spPr bwMode="auto">
              <a:xfrm>
                <a:off x="4368800" y="1630363"/>
                <a:ext cx="60325" cy="49213"/>
              </a:xfrm>
              <a:custGeom>
                <a:avLst/>
                <a:gdLst>
                  <a:gd name="T0" fmla="*/ 0 w 16"/>
                  <a:gd name="T1" fmla="*/ 6 h 13"/>
                  <a:gd name="T2" fmla="*/ 7 w 16"/>
                  <a:gd name="T3" fmla="*/ 0 h 13"/>
                  <a:gd name="T4" fmla="*/ 16 w 16"/>
                  <a:gd name="T5" fmla="*/ 1 h 13"/>
                  <a:gd name="T6" fmla="*/ 16 w 16"/>
                  <a:gd name="T7" fmla="*/ 3 h 13"/>
                  <a:gd name="T8" fmla="*/ 14 w 16"/>
                  <a:gd name="T9" fmla="*/ 4 h 13"/>
                  <a:gd name="T10" fmla="*/ 8 w 16"/>
                  <a:gd name="T11" fmla="*/ 12 h 13"/>
                  <a:gd name="T12" fmla="*/ 0 w 16"/>
                  <a:gd name="T13" fmla="*/ 7 h 13"/>
                  <a:gd name="T14" fmla="*/ 0 w 16"/>
                  <a:gd name="T15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0" y="6"/>
                    </a:moveTo>
                    <a:cubicBezTo>
                      <a:pt x="0" y="3"/>
                      <a:pt x="3" y="0"/>
                      <a:pt x="7" y="0"/>
                    </a:cubicBezTo>
                    <a:cubicBezTo>
                      <a:pt x="10" y="1"/>
                      <a:pt x="13" y="4"/>
                      <a:pt x="16" y="1"/>
                    </a:cubicBezTo>
                    <a:cubicBezTo>
                      <a:pt x="16" y="2"/>
                      <a:pt x="16" y="3"/>
                      <a:pt x="16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2" y="8"/>
                      <a:pt x="13" y="12"/>
                      <a:pt x="8" y="12"/>
                    </a:cubicBezTo>
                    <a:cubicBezTo>
                      <a:pt x="4" y="13"/>
                      <a:pt x="0" y="11"/>
                      <a:pt x="0" y="7"/>
                    </a:cubicBezTo>
                    <a:cubicBezTo>
                      <a:pt x="0" y="7"/>
                      <a:pt x="0" y="7"/>
                      <a:pt x="0" y="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7" name="Freeform 47"/>
              <p:cNvSpPr/>
              <p:nvPr/>
            </p:nvSpPr>
            <p:spPr bwMode="auto">
              <a:xfrm>
                <a:off x="4071938" y="1660526"/>
                <a:ext cx="161925" cy="104775"/>
              </a:xfrm>
              <a:custGeom>
                <a:avLst/>
                <a:gdLst>
                  <a:gd name="T0" fmla="*/ 14 w 43"/>
                  <a:gd name="T1" fmla="*/ 24 h 28"/>
                  <a:gd name="T2" fmla="*/ 21 w 43"/>
                  <a:gd name="T3" fmla="*/ 2 h 28"/>
                  <a:gd name="T4" fmla="*/ 34 w 43"/>
                  <a:gd name="T5" fmla="*/ 20 h 28"/>
                  <a:gd name="T6" fmla="*/ 14 w 43"/>
                  <a:gd name="T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28">
                    <a:moveTo>
                      <a:pt x="14" y="24"/>
                    </a:moveTo>
                    <a:cubicBezTo>
                      <a:pt x="0" y="15"/>
                      <a:pt x="5" y="0"/>
                      <a:pt x="21" y="2"/>
                    </a:cubicBezTo>
                    <a:cubicBezTo>
                      <a:pt x="29" y="3"/>
                      <a:pt x="43" y="10"/>
                      <a:pt x="34" y="20"/>
                    </a:cubicBezTo>
                    <a:cubicBezTo>
                      <a:pt x="29" y="26"/>
                      <a:pt x="20" y="28"/>
                      <a:pt x="14" y="2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8" name="Freeform 48"/>
              <p:cNvSpPr/>
              <p:nvPr/>
            </p:nvSpPr>
            <p:spPr bwMode="auto">
              <a:xfrm>
                <a:off x="4116388" y="1687513"/>
                <a:ext cx="15875" cy="14288"/>
              </a:xfrm>
              <a:custGeom>
                <a:avLst/>
                <a:gdLst>
                  <a:gd name="T0" fmla="*/ 3 w 4"/>
                  <a:gd name="T1" fmla="*/ 3 h 4"/>
                  <a:gd name="T2" fmla="*/ 1 w 4"/>
                  <a:gd name="T3" fmla="*/ 1 h 4"/>
                  <a:gd name="T4" fmla="*/ 3 w 4"/>
                  <a:gd name="T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2" y="4"/>
                      <a:pt x="0" y="2"/>
                      <a:pt x="1" y="1"/>
                    </a:cubicBezTo>
                    <a:cubicBezTo>
                      <a:pt x="2" y="0"/>
                      <a:pt x="4" y="2"/>
                      <a:pt x="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49" name="Freeform 49"/>
              <p:cNvSpPr/>
              <p:nvPr/>
            </p:nvSpPr>
            <p:spPr bwMode="auto">
              <a:xfrm>
                <a:off x="4086225" y="1751013"/>
                <a:ext cx="57150" cy="90488"/>
              </a:xfrm>
              <a:custGeom>
                <a:avLst/>
                <a:gdLst>
                  <a:gd name="T0" fmla="*/ 14 w 15"/>
                  <a:gd name="T1" fmla="*/ 0 h 24"/>
                  <a:gd name="T2" fmla="*/ 14 w 15"/>
                  <a:gd name="T3" fmla="*/ 4 h 24"/>
                  <a:gd name="T4" fmla="*/ 14 w 15"/>
                  <a:gd name="T5" fmla="*/ 9 h 24"/>
                  <a:gd name="T6" fmla="*/ 12 w 15"/>
                  <a:gd name="T7" fmla="*/ 17 h 24"/>
                  <a:gd name="T8" fmla="*/ 7 w 15"/>
                  <a:gd name="T9" fmla="*/ 23 h 24"/>
                  <a:gd name="T10" fmla="*/ 4 w 15"/>
                  <a:gd name="T11" fmla="*/ 22 h 24"/>
                  <a:gd name="T12" fmla="*/ 1 w 15"/>
                  <a:gd name="T13" fmla="*/ 19 h 24"/>
                  <a:gd name="T14" fmla="*/ 1 w 15"/>
                  <a:gd name="T15" fmla="*/ 19 h 24"/>
                  <a:gd name="T16" fmla="*/ 5 w 15"/>
                  <a:gd name="T17" fmla="*/ 23 h 24"/>
                  <a:gd name="T18" fmla="*/ 11 w 15"/>
                  <a:gd name="T19" fmla="*/ 21 h 24"/>
                  <a:gd name="T20" fmla="*/ 13 w 15"/>
                  <a:gd name="T21" fmla="*/ 13 h 24"/>
                  <a:gd name="T22" fmla="*/ 14 w 15"/>
                  <a:gd name="T23" fmla="*/ 7 h 24"/>
                  <a:gd name="T24" fmla="*/ 15 w 15"/>
                  <a:gd name="T25" fmla="*/ 4 h 24"/>
                  <a:gd name="T26" fmla="*/ 15 w 15"/>
                  <a:gd name="T27" fmla="*/ 0 h 24"/>
                  <a:gd name="T28" fmla="*/ 14 w 15"/>
                  <a:gd name="T2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4">
                    <a:moveTo>
                      <a:pt x="14" y="0"/>
                    </a:moveTo>
                    <a:cubicBezTo>
                      <a:pt x="14" y="1"/>
                      <a:pt x="14" y="3"/>
                      <a:pt x="14" y="4"/>
                    </a:cubicBezTo>
                    <a:cubicBezTo>
                      <a:pt x="14" y="6"/>
                      <a:pt x="14" y="7"/>
                      <a:pt x="14" y="9"/>
                    </a:cubicBezTo>
                    <a:cubicBezTo>
                      <a:pt x="13" y="12"/>
                      <a:pt x="13" y="14"/>
                      <a:pt x="12" y="17"/>
                    </a:cubicBezTo>
                    <a:cubicBezTo>
                      <a:pt x="11" y="20"/>
                      <a:pt x="10" y="22"/>
                      <a:pt x="7" y="23"/>
                    </a:cubicBezTo>
                    <a:cubicBezTo>
                      <a:pt x="6" y="23"/>
                      <a:pt x="5" y="23"/>
                      <a:pt x="4" y="22"/>
                    </a:cubicBezTo>
                    <a:cubicBezTo>
                      <a:pt x="3" y="22"/>
                      <a:pt x="1" y="21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1"/>
                      <a:pt x="4" y="23"/>
                      <a:pt x="5" y="23"/>
                    </a:cubicBezTo>
                    <a:cubicBezTo>
                      <a:pt x="7" y="24"/>
                      <a:pt x="10" y="23"/>
                      <a:pt x="11" y="21"/>
                    </a:cubicBezTo>
                    <a:cubicBezTo>
                      <a:pt x="12" y="19"/>
                      <a:pt x="13" y="16"/>
                      <a:pt x="13" y="13"/>
                    </a:cubicBezTo>
                    <a:cubicBezTo>
                      <a:pt x="14" y="11"/>
                      <a:pt x="14" y="9"/>
                      <a:pt x="14" y="7"/>
                    </a:cubicBezTo>
                    <a:cubicBezTo>
                      <a:pt x="14" y="6"/>
                      <a:pt x="14" y="5"/>
                      <a:pt x="15" y="4"/>
                    </a:cubicBezTo>
                    <a:cubicBezTo>
                      <a:pt x="15" y="3"/>
                      <a:pt x="14" y="2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0" name="Freeform 50"/>
              <p:cNvSpPr/>
              <p:nvPr/>
            </p:nvSpPr>
            <p:spPr bwMode="auto">
              <a:xfrm>
                <a:off x="4132263" y="1811338"/>
                <a:ext cx="44450" cy="33338"/>
              </a:xfrm>
              <a:custGeom>
                <a:avLst/>
                <a:gdLst>
                  <a:gd name="T0" fmla="*/ 0 w 12"/>
                  <a:gd name="T1" fmla="*/ 0 h 9"/>
                  <a:gd name="T2" fmla="*/ 1 w 12"/>
                  <a:gd name="T3" fmla="*/ 1 h 9"/>
                  <a:gd name="T4" fmla="*/ 1 w 12"/>
                  <a:gd name="T5" fmla="*/ 0 h 9"/>
                  <a:gd name="T6" fmla="*/ 1 w 12"/>
                  <a:gd name="T7" fmla="*/ 0 h 9"/>
                  <a:gd name="T8" fmla="*/ 0 w 12"/>
                  <a:gd name="T9" fmla="*/ 1 h 9"/>
                  <a:gd name="T10" fmla="*/ 2 w 12"/>
                  <a:gd name="T11" fmla="*/ 5 h 9"/>
                  <a:gd name="T12" fmla="*/ 5 w 12"/>
                  <a:gd name="T13" fmla="*/ 8 h 9"/>
                  <a:gd name="T14" fmla="*/ 12 w 12"/>
                  <a:gd name="T15" fmla="*/ 7 h 9"/>
                  <a:gd name="T16" fmla="*/ 12 w 12"/>
                  <a:gd name="T17" fmla="*/ 7 h 9"/>
                  <a:gd name="T18" fmla="*/ 5 w 12"/>
                  <a:gd name="T19" fmla="*/ 7 h 9"/>
                  <a:gd name="T20" fmla="*/ 2 w 12"/>
                  <a:gd name="T21" fmla="*/ 4 h 9"/>
                  <a:gd name="T22" fmla="*/ 1 w 12"/>
                  <a:gd name="T23" fmla="*/ 1 h 9"/>
                  <a:gd name="T24" fmla="*/ 1 w 12"/>
                  <a:gd name="T25" fmla="*/ 1 h 9"/>
                  <a:gd name="T26" fmla="*/ 1 w 12"/>
                  <a:gd name="T27" fmla="*/ 1 h 9"/>
                  <a:gd name="T28" fmla="*/ 1 w 12"/>
                  <a:gd name="T29" fmla="*/ 1 h 9"/>
                  <a:gd name="T30" fmla="*/ 1 w 12"/>
                  <a:gd name="T31" fmla="*/ 0 h 9"/>
                  <a:gd name="T32" fmla="*/ 0 w 12"/>
                  <a:gd name="T3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4"/>
                      <a:pt x="2" y="5"/>
                    </a:cubicBezTo>
                    <a:cubicBezTo>
                      <a:pt x="3" y="6"/>
                      <a:pt x="4" y="7"/>
                      <a:pt x="5" y="8"/>
                    </a:cubicBezTo>
                    <a:cubicBezTo>
                      <a:pt x="7" y="9"/>
                      <a:pt x="10" y="9"/>
                      <a:pt x="12" y="7"/>
                    </a:cubicBezTo>
                    <a:cubicBezTo>
                      <a:pt x="12" y="7"/>
                      <a:pt x="12" y="6"/>
                      <a:pt x="12" y="7"/>
                    </a:cubicBezTo>
                    <a:cubicBezTo>
                      <a:pt x="10" y="8"/>
                      <a:pt x="7" y="8"/>
                      <a:pt x="5" y="7"/>
                    </a:cubicBezTo>
                    <a:cubicBezTo>
                      <a:pt x="3" y="6"/>
                      <a:pt x="3" y="5"/>
                      <a:pt x="2" y="4"/>
                    </a:cubicBezTo>
                    <a:cubicBezTo>
                      <a:pt x="1" y="3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1" name="Freeform 51"/>
              <p:cNvSpPr/>
              <p:nvPr/>
            </p:nvSpPr>
            <p:spPr bwMode="auto">
              <a:xfrm>
                <a:off x="3962400" y="1641476"/>
                <a:ext cx="87313" cy="30163"/>
              </a:xfrm>
              <a:custGeom>
                <a:avLst/>
                <a:gdLst>
                  <a:gd name="T0" fmla="*/ 0 w 23"/>
                  <a:gd name="T1" fmla="*/ 1 h 8"/>
                  <a:gd name="T2" fmla="*/ 22 w 23"/>
                  <a:gd name="T3" fmla="*/ 8 h 8"/>
                  <a:gd name="T4" fmla="*/ 22 w 23"/>
                  <a:gd name="T5" fmla="*/ 8 h 8"/>
                  <a:gd name="T6" fmla="*/ 1 w 23"/>
                  <a:gd name="T7" fmla="*/ 1 h 8"/>
                  <a:gd name="T8" fmla="*/ 0 w 23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8">
                    <a:moveTo>
                      <a:pt x="0" y="1"/>
                    </a:moveTo>
                    <a:cubicBezTo>
                      <a:pt x="8" y="2"/>
                      <a:pt x="15" y="6"/>
                      <a:pt x="22" y="8"/>
                    </a:cubicBezTo>
                    <a:cubicBezTo>
                      <a:pt x="23" y="8"/>
                      <a:pt x="23" y="8"/>
                      <a:pt x="22" y="8"/>
                    </a:cubicBezTo>
                    <a:cubicBezTo>
                      <a:pt x="15" y="6"/>
                      <a:pt x="8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2" name="Freeform 52"/>
              <p:cNvSpPr/>
              <p:nvPr/>
            </p:nvSpPr>
            <p:spPr bwMode="auto">
              <a:xfrm>
                <a:off x="3997325" y="1687513"/>
                <a:ext cx="44450" cy="3175"/>
              </a:xfrm>
              <a:custGeom>
                <a:avLst/>
                <a:gdLst>
                  <a:gd name="T0" fmla="*/ 0 w 12"/>
                  <a:gd name="T1" fmla="*/ 1 h 1"/>
                  <a:gd name="T2" fmla="*/ 11 w 12"/>
                  <a:gd name="T3" fmla="*/ 1 h 1"/>
                  <a:gd name="T4" fmla="*/ 11 w 12"/>
                  <a:gd name="T5" fmla="*/ 0 h 1"/>
                  <a:gd name="T6" fmla="*/ 0 w 12"/>
                  <a:gd name="T7" fmla="*/ 0 h 1"/>
                  <a:gd name="T8" fmla="*/ 0 w 1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">
                    <a:moveTo>
                      <a:pt x="0" y="1"/>
                    </a:moveTo>
                    <a:cubicBezTo>
                      <a:pt x="4" y="1"/>
                      <a:pt x="8" y="1"/>
                      <a:pt x="11" y="1"/>
                    </a:cubicBezTo>
                    <a:cubicBezTo>
                      <a:pt x="12" y="1"/>
                      <a:pt x="12" y="0"/>
                      <a:pt x="11" y="0"/>
                    </a:cubicBezTo>
                    <a:cubicBezTo>
                      <a:pt x="8" y="1"/>
                      <a:pt x="4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3" name="Freeform 53"/>
              <p:cNvSpPr/>
              <p:nvPr/>
            </p:nvSpPr>
            <p:spPr bwMode="auto">
              <a:xfrm>
                <a:off x="3992563" y="1712913"/>
                <a:ext cx="68263" cy="15875"/>
              </a:xfrm>
              <a:custGeom>
                <a:avLst/>
                <a:gdLst>
                  <a:gd name="T0" fmla="*/ 0 w 18"/>
                  <a:gd name="T1" fmla="*/ 4 h 4"/>
                  <a:gd name="T2" fmla="*/ 18 w 18"/>
                  <a:gd name="T3" fmla="*/ 0 h 4"/>
                  <a:gd name="T4" fmla="*/ 18 w 18"/>
                  <a:gd name="T5" fmla="*/ 0 h 4"/>
                  <a:gd name="T6" fmla="*/ 0 w 18"/>
                  <a:gd name="T7" fmla="*/ 4 h 4"/>
                  <a:gd name="T8" fmla="*/ 0 w 18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cubicBezTo>
                      <a:pt x="6" y="4"/>
                      <a:pt x="12" y="2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2" y="1"/>
                      <a:pt x="6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4" name="Freeform 54"/>
              <p:cNvSpPr/>
              <p:nvPr/>
            </p:nvSpPr>
            <p:spPr bwMode="auto">
              <a:xfrm>
                <a:off x="4225925" y="1754188"/>
                <a:ext cx="33338" cy="22225"/>
              </a:xfrm>
              <a:custGeom>
                <a:avLst/>
                <a:gdLst>
                  <a:gd name="T0" fmla="*/ 0 w 9"/>
                  <a:gd name="T1" fmla="*/ 0 h 6"/>
                  <a:gd name="T2" fmla="*/ 5 w 9"/>
                  <a:gd name="T3" fmla="*/ 4 h 6"/>
                  <a:gd name="T4" fmla="*/ 7 w 9"/>
                  <a:gd name="T5" fmla="*/ 5 h 6"/>
                  <a:gd name="T6" fmla="*/ 7 w 9"/>
                  <a:gd name="T7" fmla="*/ 5 h 6"/>
                  <a:gd name="T8" fmla="*/ 8 w 9"/>
                  <a:gd name="T9" fmla="*/ 6 h 6"/>
                  <a:gd name="T10" fmla="*/ 8 w 9"/>
                  <a:gd name="T11" fmla="*/ 5 h 6"/>
                  <a:gd name="T12" fmla="*/ 8 w 9"/>
                  <a:gd name="T13" fmla="*/ 5 h 6"/>
                  <a:gd name="T14" fmla="*/ 7 w 9"/>
                  <a:gd name="T15" fmla="*/ 4 h 6"/>
                  <a:gd name="T16" fmla="*/ 0 w 9"/>
                  <a:gd name="T17" fmla="*/ 0 h 6"/>
                  <a:gd name="T18" fmla="*/ 0 w 9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cubicBezTo>
                      <a:pt x="2" y="2"/>
                      <a:pt x="3" y="3"/>
                      <a:pt x="5" y="4"/>
                    </a:cubicBezTo>
                    <a:cubicBezTo>
                      <a:pt x="6" y="4"/>
                      <a:pt x="6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9" y="6"/>
                      <a:pt x="9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4"/>
                      <a:pt x="7" y="4"/>
                    </a:cubicBezTo>
                    <a:cubicBezTo>
                      <a:pt x="5" y="4"/>
                      <a:pt x="2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5" name="Freeform 55"/>
              <p:cNvSpPr/>
              <p:nvPr/>
            </p:nvSpPr>
            <p:spPr bwMode="auto">
              <a:xfrm>
                <a:off x="4237038" y="1731963"/>
                <a:ext cx="26988" cy="11113"/>
              </a:xfrm>
              <a:custGeom>
                <a:avLst/>
                <a:gdLst>
                  <a:gd name="T0" fmla="*/ 0 w 7"/>
                  <a:gd name="T1" fmla="*/ 0 h 3"/>
                  <a:gd name="T2" fmla="*/ 6 w 7"/>
                  <a:gd name="T3" fmla="*/ 3 h 3"/>
                  <a:gd name="T4" fmla="*/ 6 w 7"/>
                  <a:gd name="T5" fmla="*/ 3 h 3"/>
                  <a:gd name="T6" fmla="*/ 0 w 7"/>
                  <a:gd name="T7" fmla="*/ 0 h 3"/>
                  <a:gd name="T8" fmla="*/ 0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0" y="0"/>
                    </a:moveTo>
                    <a:cubicBezTo>
                      <a:pt x="2" y="2"/>
                      <a:pt x="4" y="2"/>
                      <a:pt x="6" y="3"/>
                    </a:cubicBezTo>
                    <a:cubicBezTo>
                      <a:pt x="6" y="3"/>
                      <a:pt x="7" y="3"/>
                      <a:pt x="6" y="3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6" name="Freeform 56"/>
              <p:cNvSpPr/>
              <p:nvPr/>
            </p:nvSpPr>
            <p:spPr bwMode="auto">
              <a:xfrm>
                <a:off x="4237038" y="1698626"/>
                <a:ext cx="82550" cy="11113"/>
              </a:xfrm>
              <a:custGeom>
                <a:avLst/>
                <a:gdLst>
                  <a:gd name="T0" fmla="*/ 0 w 22"/>
                  <a:gd name="T1" fmla="*/ 2 h 3"/>
                  <a:gd name="T2" fmla="*/ 21 w 22"/>
                  <a:gd name="T3" fmla="*/ 2 h 3"/>
                  <a:gd name="T4" fmla="*/ 21 w 22"/>
                  <a:gd name="T5" fmla="*/ 2 h 3"/>
                  <a:gd name="T6" fmla="*/ 0 w 22"/>
                  <a:gd name="T7" fmla="*/ 1 h 3"/>
                  <a:gd name="T8" fmla="*/ 0 w 22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3">
                    <a:moveTo>
                      <a:pt x="0" y="2"/>
                    </a:moveTo>
                    <a:cubicBezTo>
                      <a:pt x="7" y="0"/>
                      <a:pt x="14" y="3"/>
                      <a:pt x="21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14" y="2"/>
                      <a:pt x="7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7" name="Freeform 57"/>
              <p:cNvSpPr/>
              <p:nvPr/>
            </p:nvSpPr>
            <p:spPr bwMode="auto">
              <a:xfrm>
                <a:off x="3643313" y="1209676"/>
                <a:ext cx="184150" cy="233363"/>
              </a:xfrm>
              <a:custGeom>
                <a:avLst/>
                <a:gdLst>
                  <a:gd name="T0" fmla="*/ 0 w 116"/>
                  <a:gd name="T1" fmla="*/ 147 h 147"/>
                  <a:gd name="T2" fmla="*/ 14 w 116"/>
                  <a:gd name="T3" fmla="*/ 111 h 147"/>
                  <a:gd name="T4" fmla="*/ 33 w 116"/>
                  <a:gd name="T5" fmla="*/ 78 h 147"/>
                  <a:gd name="T6" fmla="*/ 52 w 116"/>
                  <a:gd name="T7" fmla="*/ 43 h 147"/>
                  <a:gd name="T8" fmla="*/ 71 w 116"/>
                  <a:gd name="T9" fmla="*/ 17 h 147"/>
                  <a:gd name="T10" fmla="*/ 83 w 116"/>
                  <a:gd name="T11" fmla="*/ 0 h 147"/>
                  <a:gd name="T12" fmla="*/ 85 w 116"/>
                  <a:gd name="T13" fmla="*/ 2 h 147"/>
                  <a:gd name="T14" fmla="*/ 95 w 116"/>
                  <a:gd name="T15" fmla="*/ 35 h 147"/>
                  <a:gd name="T16" fmla="*/ 104 w 116"/>
                  <a:gd name="T17" fmla="*/ 85 h 147"/>
                  <a:gd name="T18" fmla="*/ 114 w 116"/>
                  <a:gd name="T19" fmla="*/ 121 h 147"/>
                  <a:gd name="T20" fmla="*/ 116 w 116"/>
                  <a:gd name="T21" fmla="*/ 125 h 147"/>
                  <a:gd name="T22" fmla="*/ 0 w 116"/>
                  <a:gd name="T2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6" h="147">
                    <a:moveTo>
                      <a:pt x="0" y="147"/>
                    </a:moveTo>
                    <a:lnTo>
                      <a:pt x="14" y="111"/>
                    </a:lnTo>
                    <a:lnTo>
                      <a:pt x="33" y="78"/>
                    </a:lnTo>
                    <a:lnTo>
                      <a:pt x="52" y="43"/>
                    </a:lnTo>
                    <a:lnTo>
                      <a:pt x="71" y="17"/>
                    </a:lnTo>
                    <a:lnTo>
                      <a:pt x="83" y="0"/>
                    </a:lnTo>
                    <a:lnTo>
                      <a:pt x="85" y="2"/>
                    </a:lnTo>
                    <a:lnTo>
                      <a:pt x="95" y="35"/>
                    </a:lnTo>
                    <a:lnTo>
                      <a:pt x="104" y="85"/>
                    </a:lnTo>
                    <a:lnTo>
                      <a:pt x="114" y="121"/>
                    </a:lnTo>
                    <a:lnTo>
                      <a:pt x="116" y="125"/>
                    </a:lnTo>
                    <a:lnTo>
                      <a:pt x="0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8" name="Freeform 58"/>
              <p:cNvSpPr/>
              <p:nvPr/>
            </p:nvSpPr>
            <p:spPr bwMode="auto">
              <a:xfrm>
                <a:off x="3640138" y="1206501"/>
                <a:ext cx="192088" cy="239713"/>
              </a:xfrm>
              <a:custGeom>
                <a:avLst/>
                <a:gdLst>
                  <a:gd name="T0" fmla="*/ 2 w 51"/>
                  <a:gd name="T1" fmla="*/ 63 h 64"/>
                  <a:gd name="T2" fmla="*/ 9 w 51"/>
                  <a:gd name="T3" fmla="*/ 47 h 64"/>
                  <a:gd name="T4" fmla="*/ 17 w 51"/>
                  <a:gd name="T5" fmla="*/ 32 h 64"/>
                  <a:gd name="T6" fmla="*/ 26 w 51"/>
                  <a:gd name="T7" fmla="*/ 16 h 64"/>
                  <a:gd name="T8" fmla="*/ 37 w 51"/>
                  <a:gd name="T9" fmla="*/ 1 h 64"/>
                  <a:gd name="T10" fmla="*/ 36 w 51"/>
                  <a:gd name="T11" fmla="*/ 1 h 64"/>
                  <a:gd name="T12" fmla="*/ 45 w 51"/>
                  <a:gd name="T13" fmla="*/ 35 h 64"/>
                  <a:gd name="T14" fmla="*/ 47 w 51"/>
                  <a:gd name="T15" fmla="*/ 48 h 64"/>
                  <a:gd name="T16" fmla="*/ 50 w 51"/>
                  <a:gd name="T17" fmla="*/ 54 h 64"/>
                  <a:gd name="T18" fmla="*/ 51 w 51"/>
                  <a:gd name="T19" fmla="*/ 53 h 64"/>
                  <a:gd name="T20" fmla="*/ 48 w 51"/>
                  <a:gd name="T21" fmla="*/ 45 h 64"/>
                  <a:gd name="T22" fmla="*/ 46 w 51"/>
                  <a:gd name="T23" fmla="*/ 33 h 64"/>
                  <a:gd name="T24" fmla="*/ 38 w 51"/>
                  <a:gd name="T25" fmla="*/ 0 h 64"/>
                  <a:gd name="T26" fmla="*/ 36 w 51"/>
                  <a:gd name="T27" fmla="*/ 0 h 64"/>
                  <a:gd name="T28" fmla="*/ 26 w 51"/>
                  <a:gd name="T29" fmla="*/ 14 h 64"/>
                  <a:gd name="T30" fmla="*/ 16 w 51"/>
                  <a:gd name="T31" fmla="*/ 30 h 64"/>
                  <a:gd name="T32" fmla="*/ 8 w 51"/>
                  <a:gd name="T33" fmla="*/ 46 h 64"/>
                  <a:gd name="T34" fmla="*/ 1 w 51"/>
                  <a:gd name="T35" fmla="*/ 63 h 64"/>
                  <a:gd name="T36" fmla="*/ 2 w 51"/>
                  <a:gd name="T3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" h="64">
                    <a:moveTo>
                      <a:pt x="2" y="63"/>
                    </a:moveTo>
                    <a:cubicBezTo>
                      <a:pt x="4" y="58"/>
                      <a:pt x="6" y="52"/>
                      <a:pt x="9" y="47"/>
                    </a:cubicBezTo>
                    <a:cubicBezTo>
                      <a:pt x="11" y="42"/>
                      <a:pt x="14" y="37"/>
                      <a:pt x="17" y="32"/>
                    </a:cubicBezTo>
                    <a:cubicBezTo>
                      <a:pt x="20" y="26"/>
                      <a:pt x="22" y="21"/>
                      <a:pt x="26" y="16"/>
                    </a:cubicBezTo>
                    <a:cubicBezTo>
                      <a:pt x="30" y="11"/>
                      <a:pt x="34" y="6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9" y="12"/>
                      <a:pt x="43" y="24"/>
                      <a:pt x="45" y="35"/>
                    </a:cubicBezTo>
                    <a:cubicBezTo>
                      <a:pt x="45" y="39"/>
                      <a:pt x="46" y="44"/>
                      <a:pt x="47" y="48"/>
                    </a:cubicBezTo>
                    <a:cubicBezTo>
                      <a:pt x="47" y="50"/>
                      <a:pt x="48" y="53"/>
                      <a:pt x="50" y="54"/>
                    </a:cubicBezTo>
                    <a:cubicBezTo>
                      <a:pt x="51" y="55"/>
                      <a:pt x="51" y="54"/>
                      <a:pt x="51" y="53"/>
                    </a:cubicBezTo>
                    <a:cubicBezTo>
                      <a:pt x="49" y="52"/>
                      <a:pt x="48" y="47"/>
                      <a:pt x="48" y="45"/>
                    </a:cubicBezTo>
                    <a:cubicBezTo>
                      <a:pt x="47" y="41"/>
                      <a:pt x="46" y="37"/>
                      <a:pt x="46" y="33"/>
                    </a:cubicBezTo>
                    <a:cubicBezTo>
                      <a:pt x="44" y="22"/>
                      <a:pt x="40" y="11"/>
                      <a:pt x="38" y="0"/>
                    </a:cubicBezTo>
                    <a:cubicBezTo>
                      <a:pt x="37" y="0"/>
                      <a:pt x="37" y="0"/>
                      <a:pt x="36" y="0"/>
                    </a:cubicBezTo>
                    <a:cubicBezTo>
                      <a:pt x="33" y="5"/>
                      <a:pt x="29" y="10"/>
                      <a:pt x="26" y="14"/>
                    </a:cubicBezTo>
                    <a:cubicBezTo>
                      <a:pt x="22" y="19"/>
                      <a:pt x="19" y="25"/>
                      <a:pt x="16" y="30"/>
                    </a:cubicBezTo>
                    <a:cubicBezTo>
                      <a:pt x="14" y="35"/>
                      <a:pt x="11" y="40"/>
                      <a:pt x="8" y="46"/>
                    </a:cubicBezTo>
                    <a:cubicBezTo>
                      <a:pt x="5" y="51"/>
                      <a:pt x="4" y="57"/>
                      <a:pt x="1" y="63"/>
                    </a:cubicBezTo>
                    <a:cubicBezTo>
                      <a:pt x="0" y="63"/>
                      <a:pt x="2" y="64"/>
                      <a:pt x="2" y="6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59" name="Freeform 59"/>
              <p:cNvSpPr/>
              <p:nvPr/>
            </p:nvSpPr>
            <p:spPr bwMode="auto">
              <a:xfrm>
                <a:off x="3700463" y="1284288"/>
                <a:ext cx="77788" cy="147638"/>
              </a:xfrm>
              <a:custGeom>
                <a:avLst/>
                <a:gdLst>
                  <a:gd name="T0" fmla="*/ 21 w 21"/>
                  <a:gd name="T1" fmla="*/ 31 h 39"/>
                  <a:gd name="T2" fmla="*/ 19 w 21"/>
                  <a:gd name="T3" fmla="*/ 23 h 39"/>
                  <a:gd name="T4" fmla="*/ 16 w 21"/>
                  <a:gd name="T5" fmla="*/ 0 h 39"/>
                  <a:gd name="T6" fmla="*/ 5 w 21"/>
                  <a:gd name="T7" fmla="*/ 19 h 39"/>
                  <a:gd name="T8" fmla="*/ 1 w 21"/>
                  <a:gd name="T9" fmla="*/ 34 h 39"/>
                  <a:gd name="T10" fmla="*/ 19 w 21"/>
                  <a:gd name="T11" fmla="*/ 34 h 39"/>
                  <a:gd name="T12" fmla="*/ 21 w 21"/>
                  <a:gd name="T13" fmla="*/ 3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39">
                    <a:moveTo>
                      <a:pt x="21" y="31"/>
                    </a:moveTo>
                    <a:cubicBezTo>
                      <a:pt x="21" y="28"/>
                      <a:pt x="20" y="26"/>
                      <a:pt x="19" y="23"/>
                    </a:cubicBezTo>
                    <a:cubicBezTo>
                      <a:pt x="18" y="16"/>
                      <a:pt x="18" y="7"/>
                      <a:pt x="16" y="0"/>
                    </a:cubicBezTo>
                    <a:cubicBezTo>
                      <a:pt x="11" y="5"/>
                      <a:pt x="8" y="12"/>
                      <a:pt x="5" y="19"/>
                    </a:cubicBezTo>
                    <a:cubicBezTo>
                      <a:pt x="3" y="23"/>
                      <a:pt x="0" y="29"/>
                      <a:pt x="1" y="34"/>
                    </a:cubicBezTo>
                    <a:cubicBezTo>
                      <a:pt x="2" y="39"/>
                      <a:pt x="16" y="36"/>
                      <a:pt x="19" y="34"/>
                    </a:cubicBezTo>
                    <a:cubicBezTo>
                      <a:pt x="20" y="33"/>
                      <a:pt x="20" y="32"/>
                      <a:pt x="21" y="3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0" name="Freeform 60"/>
              <p:cNvSpPr/>
              <p:nvPr/>
            </p:nvSpPr>
            <p:spPr bwMode="auto">
              <a:xfrm>
                <a:off x="4503738" y="1412876"/>
                <a:ext cx="153988" cy="266700"/>
              </a:xfrm>
              <a:custGeom>
                <a:avLst/>
                <a:gdLst>
                  <a:gd name="T0" fmla="*/ 92 w 97"/>
                  <a:gd name="T1" fmla="*/ 168 h 168"/>
                  <a:gd name="T2" fmla="*/ 97 w 97"/>
                  <a:gd name="T3" fmla="*/ 130 h 168"/>
                  <a:gd name="T4" fmla="*/ 95 w 97"/>
                  <a:gd name="T5" fmla="*/ 90 h 168"/>
                  <a:gd name="T6" fmla="*/ 95 w 97"/>
                  <a:gd name="T7" fmla="*/ 52 h 168"/>
                  <a:gd name="T8" fmla="*/ 90 w 97"/>
                  <a:gd name="T9" fmla="*/ 19 h 168"/>
                  <a:gd name="T10" fmla="*/ 85 w 97"/>
                  <a:gd name="T11" fmla="*/ 0 h 168"/>
                  <a:gd name="T12" fmla="*/ 85 w 97"/>
                  <a:gd name="T13" fmla="*/ 0 h 168"/>
                  <a:gd name="T14" fmla="*/ 61 w 97"/>
                  <a:gd name="T15" fmla="*/ 23 h 168"/>
                  <a:gd name="T16" fmla="*/ 28 w 97"/>
                  <a:gd name="T17" fmla="*/ 64 h 168"/>
                  <a:gd name="T18" fmla="*/ 5 w 97"/>
                  <a:gd name="T19" fmla="*/ 92 h 168"/>
                  <a:gd name="T20" fmla="*/ 0 w 97"/>
                  <a:gd name="T21" fmla="*/ 95 h 168"/>
                  <a:gd name="T22" fmla="*/ 92 w 97"/>
                  <a:gd name="T23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68">
                    <a:moveTo>
                      <a:pt x="92" y="168"/>
                    </a:moveTo>
                    <a:lnTo>
                      <a:pt x="97" y="130"/>
                    </a:lnTo>
                    <a:lnTo>
                      <a:pt x="95" y="90"/>
                    </a:lnTo>
                    <a:lnTo>
                      <a:pt x="95" y="52"/>
                    </a:lnTo>
                    <a:lnTo>
                      <a:pt x="90" y="19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61" y="23"/>
                    </a:lnTo>
                    <a:lnTo>
                      <a:pt x="28" y="64"/>
                    </a:lnTo>
                    <a:lnTo>
                      <a:pt x="5" y="92"/>
                    </a:lnTo>
                    <a:lnTo>
                      <a:pt x="0" y="95"/>
                    </a:lnTo>
                    <a:lnTo>
                      <a:pt x="92" y="16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1" name="Freeform 61"/>
              <p:cNvSpPr/>
              <p:nvPr/>
            </p:nvSpPr>
            <p:spPr bwMode="auto">
              <a:xfrm>
                <a:off x="4500563" y="1404938"/>
                <a:ext cx="157163" cy="274638"/>
              </a:xfrm>
              <a:custGeom>
                <a:avLst/>
                <a:gdLst>
                  <a:gd name="T0" fmla="*/ 41 w 42"/>
                  <a:gd name="T1" fmla="*/ 73 h 73"/>
                  <a:gd name="T2" fmla="*/ 42 w 42"/>
                  <a:gd name="T3" fmla="*/ 56 h 73"/>
                  <a:gd name="T4" fmla="*/ 42 w 42"/>
                  <a:gd name="T5" fmla="*/ 38 h 73"/>
                  <a:gd name="T6" fmla="*/ 41 w 42"/>
                  <a:gd name="T7" fmla="*/ 20 h 73"/>
                  <a:gd name="T8" fmla="*/ 38 w 42"/>
                  <a:gd name="T9" fmla="*/ 1 h 73"/>
                  <a:gd name="T10" fmla="*/ 37 w 42"/>
                  <a:gd name="T11" fmla="*/ 0 h 73"/>
                  <a:gd name="T12" fmla="*/ 15 w 42"/>
                  <a:gd name="T13" fmla="*/ 25 h 73"/>
                  <a:gd name="T14" fmla="*/ 8 w 42"/>
                  <a:gd name="T15" fmla="*/ 34 h 73"/>
                  <a:gd name="T16" fmla="*/ 1 w 42"/>
                  <a:gd name="T17" fmla="*/ 41 h 73"/>
                  <a:gd name="T18" fmla="*/ 1 w 42"/>
                  <a:gd name="T19" fmla="*/ 43 h 73"/>
                  <a:gd name="T20" fmla="*/ 6 w 42"/>
                  <a:gd name="T21" fmla="*/ 39 h 73"/>
                  <a:gd name="T22" fmla="*/ 14 w 42"/>
                  <a:gd name="T23" fmla="*/ 28 h 73"/>
                  <a:gd name="T24" fmla="*/ 38 w 42"/>
                  <a:gd name="T25" fmla="*/ 1 h 73"/>
                  <a:gd name="T26" fmla="*/ 36 w 42"/>
                  <a:gd name="T27" fmla="*/ 1 h 73"/>
                  <a:gd name="T28" fmla="*/ 40 w 42"/>
                  <a:gd name="T29" fmla="*/ 17 h 73"/>
                  <a:gd name="T30" fmla="*/ 41 w 42"/>
                  <a:gd name="T31" fmla="*/ 38 h 73"/>
                  <a:gd name="T32" fmla="*/ 41 w 42"/>
                  <a:gd name="T33" fmla="*/ 55 h 73"/>
                  <a:gd name="T34" fmla="*/ 40 w 42"/>
                  <a:gd name="T35" fmla="*/ 73 h 73"/>
                  <a:gd name="T36" fmla="*/ 41 w 42"/>
                  <a:gd name="T3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" h="73">
                    <a:moveTo>
                      <a:pt x="41" y="73"/>
                    </a:moveTo>
                    <a:cubicBezTo>
                      <a:pt x="41" y="67"/>
                      <a:pt x="42" y="62"/>
                      <a:pt x="42" y="56"/>
                    </a:cubicBezTo>
                    <a:cubicBezTo>
                      <a:pt x="42" y="50"/>
                      <a:pt x="42" y="44"/>
                      <a:pt x="42" y="38"/>
                    </a:cubicBezTo>
                    <a:cubicBezTo>
                      <a:pt x="42" y="32"/>
                      <a:pt x="42" y="26"/>
                      <a:pt x="41" y="20"/>
                    </a:cubicBezTo>
                    <a:cubicBezTo>
                      <a:pt x="40" y="14"/>
                      <a:pt x="39" y="7"/>
                      <a:pt x="38" y="1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30" y="9"/>
                      <a:pt x="21" y="16"/>
                      <a:pt x="15" y="25"/>
                    </a:cubicBezTo>
                    <a:cubicBezTo>
                      <a:pt x="12" y="28"/>
                      <a:pt x="10" y="31"/>
                      <a:pt x="8" y="34"/>
                    </a:cubicBezTo>
                    <a:cubicBezTo>
                      <a:pt x="7" y="36"/>
                      <a:pt x="3" y="41"/>
                      <a:pt x="1" y="41"/>
                    </a:cubicBezTo>
                    <a:cubicBezTo>
                      <a:pt x="0" y="41"/>
                      <a:pt x="0" y="43"/>
                      <a:pt x="1" y="43"/>
                    </a:cubicBezTo>
                    <a:cubicBezTo>
                      <a:pt x="3" y="43"/>
                      <a:pt x="5" y="40"/>
                      <a:pt x="6" y="39"/>
                    </a:cubicBezTo>
                    <a:cubicBezTo>
                      <a:pt x="9" y="35"/>
                      <a:pt x="11" y="32"/>
                      <a:pt x="14" y="28"/>
                    </a:cubicBezTo>
                    <a:cubicBezTo>
                      <a:pt x="21" y="19"/>
                      <a:pt x="30" y="11"/>
                      <a:pt x="38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7" y="6"/>
                      <a:pt x="38" y="12"/>
                      <a:pt x="40" y="17"/>
                    </a:cubicBezTo>
                    <a:cubicBezTo>
                      <a:pt x="41" y="24"/>
                      <a:pt x="40" y="31"/>
                      <a:pt x="41" y="38"/>
                    </a:cubicBezTo>
                    <a:cubicBezTo>
                      <a:pt x="41" y="43"/>
                      <a:pt x="41" y="49"/>
                      <a:pt x="41" y="55"/>
                    </a:cubicBezTo>
                    <a:cubicBezTo>
                      <a:pt x="41" y="61"/>
                      <a:pt x="40" y="67"/>
                      <a:pt x="40" y="73"/>
                    </a:cubicBezTo>
                    <a:cubicBezTo>
                      <a:pt x="40" y="73"/>
                      <a:pt x="41" y="73"/>
                      <a:pt x="41" y="7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2" name="Freeform 62"/>
              <p:cNvSpPr/>
              <p:nvPr/>
            </p:nvSpPr>
            <p:spPr bwMode="auto">
              <a:xfrm>
                <a:off x="4552950" y="1484313"/>
                <a:ext cx="74613" cy="153988"/>
              </a:xfrm>
              <a:custGeom>
                <a:avLst/>
                <a:gdLst>
                  <a:gd name="T0" fmla="*/ 0 w 20"/>
                  <a:gd name="T1" fmla="*/ 26 h 41"/>
                  <a:gd name="T2" fmla="*/ 4 w 20"/>
                  <a:gd name="T3" fmla="*/ 19 h 41"/>
                  <a:gd name="T4" fmla="*/ 18 w 20"/>
                  <a:gd name="T5" fmla="*/ 0 h 41"/>
                  <a:gd name="T6" fmla="*/ 19 w 20"/>
                  <a:gd name="T7" fmla="*/ 22 h 41"/>
                  <a:gd name="T8" fmla="*/ 16 w 20"/>
                  <a:gd name="T9" fmla="*/ 37 h 41"/>
                  <a:gd name="T10" fmla="*/ 0 w 20"/>
                  <a:gd name="T11" fmla="*/ 29 h 41"/>
                  <a:gd name="T12" fmla="*/ 0 w 20"/>
                  <a:gd name="T13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1">
                    <a:moveTo>
                      <a:pt x="0" y="26"/>
                    </a:moveTo>
                    <a:cubicBezTo>
                      <a:pt x="1" y="23"/>
                      <a:pt x="3" y="22"/>
                      <a:pt x="4" y="19"/>
                    </a:cubicBezTo>
                    <a:cubicBezTo>
                      <a:pt x="9" y="13"/>
                      <a:pt x="13" y="6"/>
                      <a:pt x="18" y="0"/>
                    </a:cubicBezTo>
                    <a:cubicBezTo>
                      <a:pt x="20" y="7"/>
                      <a:pt x="20" y="15"/>
                      <a:pt x="19" y="22"/>
                    </a:cubicBezTo>
                    <a:cubicBezTo>
                      <a:pt x="19" y="27"/>
                      <a:pt x="19" y="33"/>
                      <a:pt x="16" y="37"/>
                    </a:cubicBezTo>
                    <a:cubicBezTo>
                      <a:pt x="13" y="41"/>
                      <a:pt x="1" y="32"/>
                      <a:pt x="0" y="29"/>
                    </a:cubicBezTo>
                    <a:cubicBezTo>
                      <a:pt x="0" y="28"/>
                      <a:pt x="0" y="27"/>
                      <a:pt x="0" y="2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3" name="Freeform 63"/>
              <p:cNvSpPr/>
              <p:nvPr/>
            </p:nvSpPr>
            <p:spPr bwMode="auto">
              <a:xfrm>
                <a:off x="2982913" y="4306888"/>
                <a:ext cx="250825" cy="176213"/>
              </a:xfrm>
              <a:custGeom>
                <a:avLst/>
                <a:gdLst>
                  <a:gd name="T0" fmla="*/ 61 w 67"/>
                  <a:gd name="T1" fmla="*/ 4 h 47"/>
                  <a:gd name="T2" fmla="*/ 63 w 67"/>
                  <a:gd name="T3" fmla="*/ 15 h 47"/>
                  <a:gd name="T4" fmla="*/ 66 w 67"/>
                  <a:gd name="T5" fmla="*/ 28 h 47"/>
                  <a:gd name="T6" fmla="*/ 66 w 67"/>
                  <a:gd name="T7" fmla="*/ 42 h 47"/>
                  <a:gd name="T8" fmla="*/ 56 w 67"/>
                  <a:gd name="T9" fmla="*/ 45 h 47"/>
                  <a:gd name="T10" fmla="*/ 33 w 67"/>
                  <a:gd name="T11" fmla="*/ 38 h 47"/>
                  <a:gd name="T12" fmla="*/ 8 w 67"/>
                  <a:gd name="T13" fmla="*/ 26 h 47"/>
                  <a:gd name="T14" fmla="*/ 3 w 67"/>
                  <a:gd name="T15" fmla="*/ 10 h 47"/>
                  <a:gd name="T16" fmla="*/ 14 w 67"/>
                  <a:gd name="T17" fmla="*/ 0 h 47"/>
                  <a:gd name="T18" fmla="*/ 61 w 67"/>
                  <a:gd name="T19" fmla="*/ 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47">
                    <a:moveTo>
                      <a:pt x="61" y="4"/>
                    </a:moveTo>
                    <a:cubicBezTo>
                      <a:pt x="61" y="4"/>
                      <a:pt x="62" y="11"/>
                      <a:pt x="63" y="15"/>
                    </a:cubicBezTo>
                    <a:cubicBezTo>
                      <a:pt x="64" y="19"/>
                      <a:pt x="66" y="25"/>
                      <a:pt x="66" y="28"/>
                    </a:cubicBezTo>
                    <a:cubicBezTo>
                      <a:pt x="66" y="32"/>
                      <a:pt x="67" y="38"/>
                      <a:pt x="66" y="42"/>
                    </a:cubicBezTo>
                    <a:cubicBezTo>
                      <a:pt x="65" y="47"/>
                      <a:pt x="60" y="46"/>
                      <a:pt x="56" y="45"/>
                    </a:cubicBezTo>
                    <a:cubicBezTo>
                      <a:pt x="48" y="43"/>
                      <a:pt x="41" y="40"/>
                      <a:pt x="33" y="38"/>
                    </a:cubicBezTo>
                    <a:cubicBezTo>
                      <a:pt x="25" y="34"/>
                      <a:pt x="16" y="31"/>
                      <a:pt x="8" y="26"/>
                    </a:cubicBezTo>
                    <a:cubicBezTo>
                      <a:pt x="3" y="22"/>
                      <a:pt x="0" y="16"/>
                      <a:pt x="3" y="10"/>
                    </a:cubicBezTo>
                    <a:cubicBezTo>
                      <a:pt x="6" y="6"/>
                      <a:pt x="11" y="3"/>
                      <a:pt x="14" y="0"/>
                    </a:cubicBez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4" name="Freeform 64"/>
              <p:cNvSpPr/>
              <p:nvPr/>
            </p:nvSpPr>
            <p:spPr bwMode="auto">
              <a:xfrm>
                <a:off x="3181350" y="4284663"/>
                <a:ext cx="52388" cy="187325"/>
              </a:xfrm>
              <a:custGeom>
                <a:avLst/>
                <a:gdLst>
                  <a:gd name="T0" fmla="*/ 0 w 14"/>
                  <a:gd name="T1" fmla="*/ 1 h 50"/>
                  <a:gd name="T2" fmla="*/ 11 w 14"/>
                  <a:gd name="T3" fmla="*/ 24 h 50"/>
                  <a:gd name="T4" fmla="*/ 12 w 14"/>
                  <a:gd name="T5" fmla="*/ 31 h 50"/>
                  <a:gd name="T6" fmla="*/ 12 w 14"/>
                  <a:gd name="T7" fmla="*/ 39 h 50"/>
                  <a:gd name="T8" fmla="*/ 12 w 14"/>
                  <a:gd name="T9" fmla="*/ 45 h 50"/>
                  <a:gd name="T10" fmla="*/ 12 w 14"/>
                  <a:gd name="T11" fmla="*/ 49 h 50"/>
                  <a:gd name="T12" fmla="*/ 14 w 14"/>
                  <a:gd name="T13" fmla="*/ 49 h 50"/>
                  <a:gd name="T14" fmla="*/ 14 w 14"/>
                  <a:gd name="T15" fmla="*/ 44 h 50"/>
                  <a:gd name="T16" fmla="*/ 14 w 14"/>
                  <a:gd name="T17" fmla="*/ 37 h 50"/>
                  <a:gd name="T18" fmla="*/ 12 w 14"/>
                  <a:gd name="T19" fmla="*/ 23 h 50"/>
                  <a:gd name="T20" fmla="*/ 1 w 14"/>
                  <a:gd name="T21" fmla="*/ 0 h 50"/>
                  <a:gd name="T22" fmla="*/ 0 w 14"/>
                  <a:gd name="T2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50">
                    <a:moveTo>
                      <a:pt x="0" y="1"/>
                    </a:moveTo>
                    <a:cubicBezTo>
                      <a:pt x="7" y="6"/>
                      <a:pt x="10" y="16"/>
                      <a:pt x="11" y="24"/>
                    </a:cubicBezTo>
                    <a:cubicBezTo>
                      <a:pt x="11" y="27"/>
                      <a:pt x="12" y="29"/>
                      <a:pt x="12" y="31"/>
                    </a:cubicBezTo>
                    <a:cubicBezTo>
                      <a:pt x="13" y="34"/>
                      <a:pt x="13" y="36"/>
                      <a:pt x="12" y="39"/>
                    </a:cubicBezTo>
                    <a:cubicBezTo>
                      <a:pt x="12" y="41"/>
                      <a:pt x="12" y="43"/>
                      <a:pt x="12" y="45"/>
                    </a:cubicBezTo>
                    <a:cubicBezTo>
                      <a:pt x="12" y="46"/>
                      <a:pt x="12" y="48"/>
                      <a:pt x="12" y="49"/>
                    </a:cubicBezTo>
                    <a:cubicBezTo>
                      <a:pt x="13" y="50"/>
                      <a:pt x="14" y="50"/>
                      <a:pt x="14" y="49"/>
                    </a:cubicBezTo>
                    <a:cubicBezTo>
                      <a:pt x="13" y="47"/>
                      <a:pt x="14" y="45"/>
                      <a:pt x="14" y="44"/>
                    </a:cubicBezTo>
                    <a:cubicBezTo>
                      <a:pt x="14" y="42"/>
                      <a:pt x="14" y="39"/>
                      <a:pt x="14" y="37"/>
                    </a:cubicBezTo>
                    <a:cubicBezTo>
                      <a:pt x="14" y="32"/>
                      <a:pt x="13" y="28"/>
                      <a:pt x="12" y="23"/>
                    </a:cubicBezTo>
                    <a:cubicBezTo>
                      <a:pt x="11" y="15"/>
                      <a:pt x="7" y="5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5" name="Freeform 65"/>
              <p:cNvSpPr/>
              <p:nvPr/>
            </p:nvSpPr>
            <p:spPr bwMode="auto">
              <a:xfrm>
                <a:off x="3197225" y="4114801"/>
                <a:ext cx="423863" cy="444500"/>
              </a:xfrm>
              <a:custGeom>
                <a:avLst/>
                <a:gdLst>
                  <a:gd name="T0" fmla="*/ 83 w 113"/>
                  <a:gd name="T1" fmla="*/ 2 h 118"/>
                  <a:gd name="T2" fmla="*/ 77 w 113"/>
                  <a:gd name="T3" fmla="*/ 4 h 118"/>
                  <a:gd name="T4" fmla="*/ 70 w 113"/>
                  <a:gd name="T5" fmla="*/ 8 h 118"/>
                  <a:gd name="T6" fmla="*/ 61 w 113"/>
                  <a:gd name="T7" fmla="*/ 14 h 118"/>
                  <a:gd name="T8" fmla="*/ 46 w 113"/>
                  <a:gd name="T9" fmla="*/ 25 h 118"/>
                  <a:gd name="T10" fmla="*/ 33 w 113"/>
                  <a:gd name="T11" fmla="*/ 40 h 118"/>
                  <a:gd name="T12" fmla="*/ 36 w 113"/>
                  <a:gd name="T13" fmla="*/ 44 h 118"/>
                  <a:gd name="T14" fmla="*/ 30 w 113"/>
                  <a:gd name="T15" fmla="*/ 52 h 118"/>
                  <a:gd name="T16" fmla="*/ 18 w 113"/>
                  <a:gd name="T17" fmla="*/ 68 h 118"/>
                  <a:gd name="T18" fmla="*/ 7 w 113"/>
                  <a:gd name="T19" fmla="*/ 84 h 118"/>
                  <a:gd name="T20" fmla="*/ 0 w 113"/>
                  <a:gd name="T21" fmla="*/ 99 h 118"/>
                  <a:gd name="T22" fmla="*/ 21 w 113"/>
                  <a:gd name="T23" fmla="*/ 102 h 118"/>
                  <a:gd name="T24" fmla="*/ 61 w 113"/>
                  <a:gd name="T25" fmla="*/ 112 h 118"/>
                  <a:gd name="T26" fmla="*/ 96 w 113"/>
                  <a:gd name="T27" fmla="*/ 118 h 118"/>
                  <a:gd name="T28" fmla="*/ 96 w 113"/>
                  <a:gd name="T29" fmla="*/ 115 h 118"/>
                  <a:gd name="T30" fmla="*/ 98 w 113"/>
                  <a:gd name="T31" fmla="*/ 108 h 118"/>
                  <a:gd name="T32" fmla="*/ 101 w 113"/>
                  <a:gd name="T33" fmla="*/ 95 h 118"/>
                  <a:gd name="T34" fmla="*/ 105 w 113"/>
                  <a:gd name="T35" fmla="*/ 81 h 118"/>
                  <a:gd name="T36" fmla="*/ 106 w 113"/>
                  <a:gd name="T37" fmla="*/ 71 h 118"/>
                  <a:gd name="T38" fmla="*/ 107 w 113"/>
                  <a:gd name="T39" fmla="*/ 68 h 118"/>
                  <a:gd name="T40" fmla="*/ 111 w 113"/>
                  <a:gd name="T41" fmla="*/ 67 h 118"/>
                  <a:gd name="T42" fmla="*/ 112 w 113"/>
                  <a:gd name="T43" fmla="*/ 64 h 118"/>
                  <a:gd name="T44" fmla="*/ 113 w 113"/>
                  <a:gd name="T45" fmla="*/ 53 h 118"/>
                  <a:gd name="T46" fmla="*/ 113 w 113"/>
                  <a:gd name="T47" fmla="*/ 37 h 118"/>
                  <a:gd name="T48" fmla="*/ 111 w 113"/>
                  <a:gd name="T49" fmla="*/ 27 h 118"/>
                  <a:gd name="T50" fmla="*/ 108 w 113"/>
                  <a:gd name="T51" fmla="*/ 16 h 118"/>
                  <a:gd name="T52" fmla="*/ 105 w 113"/>
                  <a:gd name="T53" fmla="*/ 10 h 118"/>
                  <a:gd name="T54" fmla="*/ 103 w 113"/>
                  <a:gd name="T55" fmla="*/ 6 h 118"/>
                  <a:gd name="T56" fmla="*/ 86 w 113"/>
                  <a:gd name="T57" fmla="*/ 0 h 118"/>
                  <a:gd name="T58" fmla="*/ 83 w 113"/>
                  <a:gd name="T59" fmla="*/ 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3" h="118">
                    <a:moveTo>
                      <a:pt x="83" y="2"/>
                    </a:moveTo>
                    <a:cubicBezTo>
                      <a:pt x="77" y="4"/>
                      <a:pt x="77" y="4"/>
                      <a:pt x="77" y="4"/>
                    </a:cubicBezTo>
                    <a:cubicBezTo>
                      <a:pt x="70" y="8"/>
                      <a:pt x="70" y="8"/>
                      <a:pt x="70" y="8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4"/>
                      <a:pt x="52" y="19"/>
                      <a:pt x="46" y="25"/>
                    </a:cubicBezTo>
                    <a:cubicBezTo>
                      <a:pt x="39" y="31"/>
                      <a:pt x="33" y="40"/>
                      <a:pt x="33" y="40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7" y="84"/>
                      <a:pt x="7" y="84"/>
                      <a:pt x="7" y="84"/>
                    </a:cubicBezTo>
                    <a:cubicBezTo>
                      <a:pt x="7" y="84"/>
                      <a:pt x="1" y="96"/>
                      <a:pt x="0" y="99"/>
                    </a:cubicBezTo>
                    <a:cubicBezTo>
                      <a:pt x="0" y="102"/>
                      <a:pt x="21" y="102"/>
                      <a:pt x="21" y="102"/>
                    </a:cubicBezTo>
                    <a:cubicBezTo>
                      <a:pt x="61" y="112"/>
                      <a:pt x="61" y="112"/>
                      <a:pt x="61" y="112"/>
                    </a:cubicBezTo>
                    <a:cubicBezTo>
                      <a:pt x="96" y="118"/>
                      <a:pt x="96" y="118"/>
                      <a:pt x="96" y="118"/>
                    </a:cubicBezTo>
                    <a:cubicBezTo>
                      <a:pt x="96" y="115"/>
                      <a:pt x="96" y="115"/>
                      <a:pt x="96" y="115"/>
                    </a:cubicBezTo>
                    <a:cubicBezTo>
                      <a:pt x="98" y="108"/>
                      <a:pt x="98" y="108"/>
                      <a:pt x="98" y="108"/>
                    </a:cubicBezTo>
                    <a:cubicBezTo>
                      <a:pt x="101" y="95"/>
                      <a:pt x="101" y="95"/>
                      <a:pt x="101" y="95"/>
                    </a:cubicBezTo>
                    <a:cubicBezTo>
                      <a:pt x="105" y="81"/>
                      <a:pt x="105" y="81"/>
                      <a:pt x="105" y="81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7" y="68"/>
                      <a:pt x="107" y="68"/>
                      <a:pt x="107" y="68"/>
                    </a:cubicBezTo>
                    <a:cubicBezTo>
                      <a:pt x="107" y="68"/>
                      <a:pt x="110" y="68"/>
                      <a:pt x="111" y="67"/>
                    </a:cubicBezTo>
                    <a:cubicBezTo>
                      <a:pt x="112" y="67"/>
                      <a:pt x="112" y="64"/>
                      <a:pt x="112" y="64"/>
                    </a:cubicBezTo>
                    <a:cubicBezTo>
                      <a:pt x="113" y="53"/>
                      <a:pt x="113" y="53"/>
                      <a:pt x="113" y="53"/>
                    </a:cubicBezTo>
                    <a:cubicBezTo>
                      <a:pt x="113" y="53"/>
                      <a:pt x="113" y="41"/>
                      <a:pt x="113" y="37"/>
                    </a:cubicBezTo>
                    <a:cubicBezTo>
                      <a:pt x="112" y="34"/>
                      <a:pt x="111" y="27"/>
                      <a:pt x="111" y="27"/>
                    </a:cubicBezTo>
                    <a:cubicBezTo>
                      <a:pt x="108" y="16"/>
                      <a:pt x="108" y="16"/>
                      <a:pt x="108" y="16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3" y="6"/>
                      <a:pt x="103" y="6"/>
                      <a:pt x="103" y="6"/>
                    </a:cubicBezTo>
                    <a:cubicBezTo>
                      <a:pt x="86" y="0"/>
                      <a:pt x="86" y="0"/>
                      <a:pt x="86" y="0"/>
                    </a:cubicBez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6" name="Freeform 66"/>
              <p:cNvSpPr/>
              <p:nvPr/>
            </p:nvSpPr>
            <p:spPr bwMode="auto">
              <a:xfrm>
                <a:off x="3316288" y="4108451"/>
                <a:ext cx="214313" cy="160338"/>
              </a:xfrm>
              <a:custGeom>
                <a:avLst/>
                <a:gdLst>
                  <a:gd name="T0" fmla="*/ 1 w 57"/>
                  <a:gd name="T1" fmla="*/ 43 h 43"/>
                  <a:gd name="T2" fmla="*/ 26 w 57"/>
                  <a:gd name="T3" fmla="*/ 18 h 43"/>
                  <a:gd name="T4" fmla="*/ 42 w 57"/>
                  <a:gd name="T5" fmla="*/ 8 h 43"/>
                  <a:gd name="T6" fmla="*/ 56 w 57"/>
                  <a:gd name="T7" fmla="*/ 1 h 43"/>
                  <a:gd name="T8" fmla="*/ 56 w 57"/>
                  <a:gd name="T9" fmla="*/ 0 h 43"/>
                  <a:gd name="T10" fmla="*/ 48 w 57"/>
                  <a:gd name="T11" fmla="*/ 4 h 43"/>
                  <a:gd name="T12" fmla="*/ 41 w 57"/>
                  <a:gd name="T13" fmla="*/ 7 h 43"/>
                  <a:gd name="T14" fmla="*/ 25 w 57"/>
                  <a:gd name="T15" fmla="*/ 17 h 43"/>
                  <a:gd name="T16" fmla="*/ 11 w 57"/>
                  <a:gd name="T17" fmla="*/ 29 h 43"/>
                  <a:gd name="T18" fmla="*/ 0 w 57"/>
                  <a:gd name="T19" fmla="*/ 42 h 43"/>
                  <a:gd name="T20" fmla="*/ 1 w 57"/>
                  <a:gd name="T21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" h="43">
                    <a:moveTo>
                      <a:pt x="1" y="43"/>
                    </a:moveTo>
                    <a:cubicBezTo>
                      <a:pt x="8" y="33"/>
                      <a:pt x="16" y="24"/>
                      <a:pt x="26" y="18"/>
                    </a:cubicBezTo>
                    <a:cubicBezTo>
                      <a:pt x="31" y="14"/>
                      <a:pt x="37" y="11"/>
                      <a:pt x="42" y="8"/>
                    </a:cubicBezTo>
                    <a:cubicBezTo>
                      <a:pt x="47" y="5"/>
                      <a:pt x="52" y="4"/>
                      <a:pt x="56" y="1"/>
                    </a:cubicBezTo>
                    <a:cubicBezTo>
                      <a:pt x="57" y="1"/>
                      <a:pt x="57" y="0"/>
                      <a:pt x="56" y="0"/>
                    </a:cubicBezTo>
                    <a:cubicBezTo>
                      <a:pt x="54" y="2"/>
                      <a:pt x="51" y="3"/>
                      <a:pt x="48" y="4"/>
                    </a:cubicBezTo>
                    <a:cubicBezTo>
                      <a:pt x="46" y="5"/>
                      <a:pt x="44" y="6"/>
                      <a:pt x="41" y="7"/>
                    </a:cubicBezTo>
                    <a:cubicBezTo>
                      <a:pt x="36" y="11"/>
                      <a:pt x="30" y="14"/>
                      <a:pt x="25" y="17"/>
                    </a:cubicBezTo>
                    <a:cubicBezTo>
                      <a:pt x="20" y="20"/>
                      <a:pt x="16" y="25"/>
                      <a:pt x="11" y="29"/>
                    </a:cubicBezTo>
                    <a:cubicBezTo>
                      <a:pt x="7" y="33"/>
                      <a:pt x="4" y="37"/>
                      <a:pt x="0" y="42"/>
                    </a:cubicBezTo>
                    <a:cubicBezTo>
                      <a:pt x="0" y="43"/>
                      <a:pt x="1" y="43"/>
                      <a:pt x="1" y="4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7" name="Freeform 67"/>
              <p:cNvSpPr/>
              <p:nvPr/>
            </p:nvSpPr>
            <p:spPr bwMode="auto">
              <a:xfrm>
                <a:off x="3316288" y="4262438"/>
                <a:ext cx="95250" cy="63500"/>
              </a:xfrm>
              <a:custGeom>
                <a:avLst/>
                <a:gdLst>
                  <a:gd name="T0" fmla="*/ 0 w 25"/>
                  <a:gd name="T1" fmla="*/ 2 h 17"/>
                  <a:gd name="T2" fmla="*/ 11 w 25"/>
                  <a:gd name="T3" fmla="*/ 11 h 17"/>
                  <a:gd name="T4" fmla="*/ 24 w 25"/>
                  <a:gd name="T5" fmla="*/ 17 h 17"/>
                  <a:gd name="T6" fmla="*/ 24 w 25"/>
                  <a:gd name="T7" fmla="*/ 16 h 17"/>
                  <a:gd name="T8" fmla="*/ 12 w 25"/>
                  <a:gd name="T9" fmla="*/ 10 h 17"/>
                  <a:gd name="T10" fmla="*/ 1 w 25"/>
                  <a:gd name="T11" fmla="*/ 1 h 17"/>
                  <a:gd name="T12" fmla="*/ 0 w 25"/>
                  <a:gd name="T1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7">
                    <a:moveTo>
                      <a:pt x="0" y="2"/>
                    </a:moveTo>
                    <a:cubicBezTo>
                      <a:pt x="4" y="5"/>
                      <a:pt x="7" y="9"/>
                      <a:pt x="11" y="11"/>
                    </a:cubicBezTo>
                    <a:cubicBezTo>
                      <a:pt x="15" y="14"/>
                      <a:pt x="19" y="17"/>
                      <a:pt x="24" y="17"/>
                    </a:cubicBezTo>
                    <a:cubicBezTo>
                      <a:pt x="24" y="17"/>
                      <a:pt x="25" y="16"/>
                      <a:pt x="24" y="16"/>
                    </a:cubicBezTo>
                    <a:cubicBezTo>
                      <a:pt x="19" y="15"/>
                      <a:pt x="16" y="12"/>
                      <a:pt x="12" y="10"/>
                    </a:cubicBezTo>
                    <a:cubicBezTo>
                      <a:pt x="8" y="7"/>
                      <a:pt x="4" y="5"/>
                      <a:pt x="1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8" name="Freeform 68"/>
              <p:cNvSpPr/>
              <p:nvPr/>
            </p:nvSpPr>
            <p:spPr bwMode="auto">
              <a:xfrm>
                <a:off x="3403600" y="4238626"/>
                <a:ext cx="49213" cy="87313"/>
              </a:xfrm>
              <a:custGeom>
                <a:avLst/>
                <a:gdLst>
                  <a:gd name="T0" fmla="*/ 12 w 13"/>
                  <a:gd name="T1" fmla="*/ 1 h 23"/>
                  <a:gd name="T2" fmla="*/ 0 w 13"/>
                  <a:gd name="T3" fmla="*/ 22 h 23"/>
                  <a:gd name="T4" fmla="*/ 1 w 13"/>
                  <a:gd name="T5" fmla="*/ 22 h 23"/>
                  <a:gd name="T6" fmla="*/ 1 w 13"/>
                  <a:gd name="T7" fmla="*/ 22 h 23"/>
                  <a:gd name="T8" fmla="*/ 0 w 13"/>
                  <a:gd name="T9" fmla="*/ 22 h 23"/>
                  <a:gd name="T10" fmla="*/ 0 w 13"/>
                  <a:gd name="T11" fmla="*/ 22 h 23"/>
                  <a:gd name="T12" fmla="*/ 1 w 13"/>
                  <a:gd name="T13" fmla="*/ 23 h 23"/>
                  <a:gd name="T14" fmla="*/ 13 w 13"/>
                  <a:gd name="T15" fmla="*/ 2 h 23"/>
                  <a:gd name="T16" fmla="*/ 12 w 13"/>
                  <a:gd name="T17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23">
                    <a:moveTo>
                      <a:pt x="12" y="1"/>
                    </a:moveTo>
                    <a:cubicBezTo>
                      <a:pt x="8" y="8"/>
                      <a:pt x="5" y="15"/>
                      <a:pt x="0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1"/>
                      <a:pt x="0" y="21"/>
                      <a:pt x="0" y="22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1" y="23"/>
                      <a:pt x="1" y="23"/>
                    </a:cubicBezTo>
                    <a:cubicBezTo>
                      <a:pt x="6" y="16"/>
                      <a:pt x="9" y="9"/>
                      <a:pt x="13" y="2"/>
                    </a:cubicBezTo>
                    <a:cubicBezTo>
                      <a:pt x="13" y="1"/>
                      <a:pt x="12" y="0"/>
                      <a:pt x="12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9" name="Freeform 69"/>
              <p:cNvSpPr/>
              <p:nvPr/>
            </p:nvSpPr>
            <p:spPr bwMode="auto">
              <a:xfrm>
                <a:off x="3524250" y="4273551"/>
                <a:ext cx="82550" cy="322263"/>
              </a:xfrm>
              <a:custGeom>
                <a:avLst/>
                <a:gdLst>
                  <a:gd name="T0" fmla="*/ 20 w 22"/>
                  <a:gd name="T1" fmla="*/ 1 h 86"/>
                  <a:gd name="T2" fmla="*/ 11 w 22"/>
                  <a:gd name="T3" fmla="*/ 45 h 86"/>
                  <a:gd name="T4" fmla="*/ 6 w 22"/>
                  <a:gd name="T5" fmla="*/ 66 h 86"/>
                  <a:gd name="T6" fmla="*/ 3 w 22"/>
                  <a:gd name="T7" fmla="*/ 76 h 86"/>
                  <a:gd name="T8" fmla="*/ 2 w 22"/>
                  <a:gd name="T9" fmla="*/ 80 h 86"/>
                  <a:gd name="T10" fmla="*/ 1 w 22"/>
                  <a:gd name="T11" fmla="*/ 85 h 86"/>
                  <a:gd name="T12" fmla="*/ 2 w 22"/>
                  <a:gd name="T13" fmla="*/ 86 h 86"/>
                  <a:gd name="T14" fmla="*/ 3 w 22"/>
                  <a:gd name="T15" fmla="*/ 79 h 86"/>
                  <a:gd name="T16" fmla="*/ 7 w 22"/>
                  <a:gd name="T17" fmla="*/ 69 h 86"/>
                  <a:gd name="T18" fmla="*/ 12 w 22"/>
                  <a:gd name="T19" fmla="*/ 46 h 86"/>
                  <a:gd name="T20" fmla="*/ 18 w 22"/>
                  <a:gd name="T21" fmla="*/ 23 h 86"/>
                  <a:gd name="T22" fmla="*/ 21 w 22"/>
                  <a:gd name="T23" fmla="*/ 1 h 86"/>
                  <a:gd name="T24" fmla="*/ 20 w 22"/>
                  <a:gd name="T25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86">
                    <a:moveTo>
                      <a:pt x="20" y="1"/>
                    </a:moveTo>
                    <a:cubicBezTo>
                      <a:pt x="18" y="16"/>
                      <a:pt x="15" y="30"/>
                      <a:pt x="11" y="45"/>
                    </a:cubicBezTo>
                    <a:cubicBezTo>
                      <a:pt x="9" y="52"/>
                      <a:pt x="8" y="59"/>
                      <a:pt x="6" y="66"/>
                    </a:cubicBezTo>
                    <a:cubicBezTo>
                      <a:pt x="5" y="70"/>
                      <a:pt x="4" y="73"/>
                      <a:pt x="3" y="76"/>
                    </a:cubicBezTo>
                    <a:cubicBezTo>
                      <a:pt x="2" y="77"/>
                      <a:pt x="2" y="79"/>
                      <a:pt x="2" y="80"/>
                    </a:cubicBezTo>
                    <a:cubicBezTo>
                      <a:pt x="1" y="82"/>
                      <a:pt x="1" y="83"/>
                      <a:pt x="1" y="85"/>
                    </a:cubicBezTo>
                    <a:cubicBezTo>
                      <a:pt x="0" y="86"/>
                      <a:pt x="1" y="86"/>
                      <a:pt x="2" y="86"/>
                    </a:cubicBezTo>
                    <a:cubicBezTo>
                      <a:pt x="3" y="84"/>
                      <a:pt x="3" y="81"/>
                      <a:pt x="3" y="79"/>
                    </a:cubicBezTo>
                    <a:cubicBezTo>
                      <a:pt x="4" y="76"/>
                      <a:pt x="5" y="72"/>
                      <a:pt x="7" y="69"/>
                    </a:cubicBezTo>
                    <a:cubicBezTo>
                      <a:pt x="9" y="62"/>
                      <a:pt x="10" y="54"/>
                      <a:pt x="12" y="46"/>
                    </a:cubicBezTo>
                    <a:cubicBezTo>
                      <a:pt x="14" y="38"/>
                      <a:pt x="16" y="30"/>
                      <a:pt x="18" y="23"/>
                    </a:cubicBezTo>
                    <a:cubicBezTo>
                      <a:pt x="19" y="15"/>
                      <a:pt x="21" y="8"/>
                      <a:pt x="21" y="1"/>
                    </a:cubicBezTo>
                    <a:cubicBezTo>
                      <a:pt x="22" y="0"/>
                      <a:pt x="20" y="0"/>
                      <a:pt x="2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0" name="Freeform 70"/>
              <p:cNvSpPr/>
              <p:nvPr/>
            </p:nvSpPr>
            <p:spPr bwMode="auto">
              <a:xfrm>
                <a:off x="3579813" y="4130676"/>
                <a:ext cx="41275" cy="247650"/>
              </a:xfrm>
              <a:custGeom>
                <a:avLst/>
                <a:gdLst>
                  <a:gd name="T0" fmla="*/ 0 w 11"/>
                  <a:gd name="T1" fmla="*/ 1 h 66"/>
                  <a:gd name="T2" fmla="*/ 3 w 11"/>
                  <a:gd name="T3" fmla="*/ 7 h 66"/>
                  <a:gd name="T4" fmla="*/ 6 w 11"/>
                  <a:gd name="T5" fmla="*/ 16 h 66"/>
                  <a:gd name="T6" fmla="*/ 8 w 11"/>
                  <a:gd name="T7" fmla="*/ 23 h 66"/>
                  <a:gd name="T8" fmla="*/ 10 w 11"/>
                  <a:gd name="T9" fmla="*/ 34 h 66"/>
                  <a:gd name="T10" fmla="*/ 10 w 11"/>
                  <a:gd name="T11" fmla="*/ 52 h 66"/>
                  <a:gd name="T12" fmla="*/ 9 w 11"/>
                  <a:gd name="T13" fmla="*/ 61 h 66"/>
                  <a:gd name="T14" fmla="*/ 2 w 11"/>
                  <a:gd name="T15" fmla="*/ 62 h 66"/>
                  <a:gd name="T16" fmla="*/ 1 w 11"/>
                  <a:gd name="T17" fmla="*/ 63 h 66"/>
                  <a:gd name="T18" fmla="*/ 10 w 11"/>
                  <a:gd name="T19" fmla="*/ 64 h 66"/>
                  <a:gd name="T20" fmla="*/ 10 w 11"/>
                  <a:gd name="T21" fmla="*/ 57 h 66"/>
                  <a:gd name="T22" fmla="*/ 11 w 11"/>
                  <a:gd name="T23" fmla="*/ 45 h 66"/>
                  <a:gd name="T24" fmla="*/ 11 w 11"/>
                  <a:gd name="T25" fmla="*/ 33 h 66"/>
                  <a:gd name="T26" fmla="*/ 9 w 11"/>
                  <a:gd name="T27" fmla="*/ 22 h 66"/>
                  <a:gd name="T28" fmla="*/ 6 w 11"/>
                  <a:gd name="T29" fmla="*/ 11 h 66"/>
                  <a:gd name="T30" fmla="*/ 1 w 11"/>
                  <a:gd name="T31" fmla="*/ 1 h 66"/>
                  <a:gd name="T32" fmla="*/ 0 w 11"/>
                  <a:gd name="T33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66">
                    <a:moveTo>
                      <a:pt x="0" y="1"/>
                    </a:moveTo>
                    <a:cubicBezTo>
                      <a:pt x="1" y="3"/>
                      <a:pt x="2" y="5"/>
                      <a:pt x="3" y="7"/>
                    </a:cubicBezTo>
                    <a:cubicBezTo>
                      <a:pt x="4" y="10"/>
                      <a:pt x="5" y="13"/>
                      <a:pt x="6" y="16"/>
                    </a:cubicBezTo>
                    <a:cubicBezTo>
                      <a:pt x="7" y="18"/>
                      <a:pt x="8" y="21"/>
                      <a:pt x="8" y="23"/>
                    </a:cubicBezTo>
                    <a:cubicBezTo>
                      <a:pt x="10" y="26"/>
                      <a:pt x="10" y="30"/>
                      <a:pt x="10" y="34"/>
                    </a:cubicBezTo>
                    <a:cubicBezTo>
                      <a:pt x="10" y="40"/>
                      <a:pt x="10" y="46"/>
                      <a:pt x="10" y="52"/>
                    </a:cubicBezTo>
                    <a:cubicBezTo>
                      <a:pt x="9" y="55"/>
                      <a:pt x="9" y="58"/>
                      <a:pt x="9" y="61"/>
                    </a:cubicBezTo>
                    <a:cubicBezTo>
                      <a:pt x="9" y="64"/>
                      <a:pt x="4" y="64"/>
                      <a:pt x="2" y="62"/>
                    </a:cubicBezTo>
                    <a:cubicBezTo>
                      <a:pt x="2" y="62"/>
                      <a:pt x="1" y="63"/>
                      <a:pt x="1" y="63"/>
                    </a:cubicBezTo>
                    <a:cubicBezTo>
                      <a:pt x="3" y="65"/>
                      <a:pt x="8" y="66"/>
                      <a:pt x="10" y="64"/>
                    </a:cubicBezTo>
                    <a:cubicBezTo>
                      <a:pt x="11" y="62"/>
                      <a:pt x="10" y="59"/>
                      <a:pt x="10" y="57"/>
                    </a:cubicBezTo>
                    <a:cubicBezTo>
                      <a:pt x="11" y="53"/>
                      <a:pt x="11" y="49"/>
                      <a:pt x="11" y="45"/>
                    </a:cubicBezTo>
                    <a:cubicBezTo>
                      <a:pt x="11" y="41"/>
                      <a:pt x="11" y="37"/>
                      <a:pt x="11" y="33"/>
                    </a:cubicBezTo>
                    <a:cubicBezTo>
                      <a:pt x="11" y="29"/>
                      <a:pt x="11" y="25"/>
                      <a:pt x="9" y="22"/>
                    </a:cubicBezTo>
                    <a:cubicBezTo>
                      <a:pt x="8" y="18"/>
                      <a:pt x="7" y="15"/>
                      <a:pt x="6" y="11"/>
                    </a:cubicBezTo>
                    <a:cubicBezTo>
                      <a:pt x="5" y="8"/>
                      <a:pt x="3" y="5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1" name="Freeform 71"/>
              <p:cNvSpPr/>
              <p:nvPr/>
            </p:nvSpPr>
            <p:spPr bwMode="auto">
              <a:xfrm>
                <a:off x="3552825" y="4370388"/>
                <a:ext cx="46038" cy="192088"/>
              </a:xfrm>
              <a:custGeom>
                <a:avLst/>
                <a:gdLst>
                  <a:gd name="T0" fmla="*/ 11 w 12"/>
                  <a:gd name="T1" fmla="*/ 1 h 51"/>
                  <a:gd name="T2" fmla="*/ 10 w 12"/>
                  <a:gd name="T3" fmla="*/ 6 h 51"/>
                  <a:gd name="T4" fmla="*/ 9 w 12"/>
                  <a:gd name="T5" fmla="*/ 13 h 51"/>
                  <a:gd name="T6" fmla="*/ 6 w 12"/>
                  <a:gd name="T7" fmla="*/ 27 h 51"/>
                  <a:gd name="T8" fmla="*/ 2 w 12"/>
                  <a:gd name="T9" fmla="*/ 40 h 51"/>
                  <a:gd name="T10" fmla="*/ 0 w 12"/>
                  <a:gd name="T11" fmla="*/ 50 h 51"/>
                  <a:gd name="T12" fmla="*/ 2 w 12"/>
                  <a:gd name="T13" fmla="*/ 50 h 51"/>
                  <a:gd name="T14" fmla="*/ 4 w 12"/>
                  <a:gd name="T15" fmla="*/ 39 h 51"/>
                  <a:gd name="T16" fmla="*/ 7 w 12"/>
                  <a:gd name="T17" fmla="*/ 25 h 51"/>
                  <a:gd name="T18" fmla="*/ 10 w 12"/>
                  <a:gd name="T19" fmla="*/ 11 h 51"/>
                  <a:gd name="T20" fmla="*/ 12 w 12"/>
                  <a:gd name="T21" fmla="*/ 1 h 51"/>
                  <a:gd name="T22" fmla="*/ 11 w 12"/>
                  <a:gd name="T23" fmla="*/ 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51">
                    <a:moveTo>
                      <a:pt x="11" y="1"/>
                    </a:moveTo>
                    <a:cubicBezTo>
                      <a:pt x="11" y="3"/>
                      <a:pt x="10" y="5"/>
                      <a:pt x="10" y="6"/>
                    </a:cubicBezTo>
                    <a:cubicBezTo>
                      <a:pt x="9" y="9"/>
                      <a:pt x="9" y="11"/>
                      <a:pt x="9" y="13"/>
                    </a:cubicBezTo>
                    <a:cubicBezTo>
                      <a:pt x="8" y="18"/>
                      <a:pt x="7" y="23"/>
                      <a:pt x="6" y="27"/>
                    </a:cubicBezTo>
                    <a:cubicBezTo>
                      <a:pt x="5" y="31"/>
                      <a:pt x="3" y="36"/>
                      <a:pt x="2" y="40"/>
                    </a:cubicBezTo>
                    <a:cubicBezTo>
                      <a:pt x="2" y="43"/>
                      <a:pt x="0" y="47"/>
                      <a:pt x="0" y="50"/>
                    </a:cubicBezTo>
                    <a:cubicBezTo>
                      <a:pt x="0" y="51"/>
                      <a:pt x="2" y="51"/>
                      <a:pt x="2" y="50"/>
                    </a:cubicBezTo>
                    <a:cubicBezTo>
                      <a:pt x="1" y="47"/>
                      <a:pt x="3" y="43"/>
                      <a:pt x="4" y="39"/>
                    </a:cubicBezTo>
                    <a:cubicBezTo>
                      <a:pt x="5" y="34"/>
                      <a:pt x="6" y="30"/>
                      <a:pt x="7" y="25"/>
                    </a:cubicBezTo>
                    <a:cubicBezTo>
                      <a:pt x="8" y="21"/>
                      <a:pt x="10" y="16"/>
                      <a:pt x="10" y="11"/>
                    </a:cubicBezTo>
                    <a:cubicBezTo>
                      <a:pt x="11" y="8"/>
                      <a:pt x="12" y="5"/>
                      <a:pt x="12" y="1"/>
                    </a:cubicBezTo>
                    <a:cubicBezTo>
                      <a:pt x="12" y="0"/>
                      <a:pt x="11" y="0"/>
                      <a:pt x="1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2" name="Freeform 72"/>
              <p:cNvSpPr/>
              <p:nvPr/>
            </p:nvSpPr>
            <p:spPr bwMode="auto">
              <a:xfrm>
                <a:off x="3192463" y="4276726"/>
                <a:ext cx="142875" cy="214313"/>
              </a:xfrm>
              <a:custGeom>
                <a:avLst/>
                <a:gdLst>
                  <a:gd name="T0" fmla="*/ 37 w 38"/>
                  <a:gd name="T1" fmla="*/ 1 h 57"/>
                  <a:gd name="T2" fmla="*/ 37 w 38"/>
                  <a:gd name="T3" fmla="*/ 1 h 57"/>
                  <a:gd name="T4" fmla="*/ 36 w 38"/>
                  <a:gd name="T5" fmla="*/ 1 h 57"/>
                  <a:gd name="T6" fmla="*/ 32 w 38"/>
                  <a:gd name="T7" fmla="*/ 7 h 57"/>
                  <a:gd name="T8" fmla="*/ 26 w 38"/>
                  <a:gd name="T9" fmla="*/ 15 h 57"/>
                  <a:gd name="T10" fmla="*/ 16 w 38"/>
                  <a:gd name="T11" fmla="*/ 28 h 57"/>
                  <a:gd name="T12" fmla="*/ 1 w 38"/>
                  <a:gd name="T13" fmla="*/ 56 h 57"/>
                  <a:gd name="T14" fmla="*/ 2 w 38"/>
                  <a:gd name="T15" fmla="*/ 56 h 57"/>
                  <a:gd name="T16" fmla="*/ 10 w 38"/>
                  <a:gd name="T17" fmla="*/ 40 h 57"/>
                  <a:gd name="T18" fmla="*/ 21 w 38"/>
                  <a:gd name="T19" fmla="*/ 23 h 57"/>
                  <a:gd name="T20" fmla="*/ 32 w 38"/>
                  <a:gd name="T21" fmla="*/ 9 h 57"/>
                  <a:gd name="T22" fmla="*/ 37 w 38"/>
                  <a:gd name="T23" fmla="*/ 2 h 57"/>
                  <a:gd name="T24" fmla="*/ 38 w 38"/>
                  <a:gd name="T25" fmla="*/ 1 h 57"/>
                  <a:gd name="T26" fmla="*/ 37 w 38"/>
                  <a:gd name="T27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" h="57">
                    <a:moveTo>
                      <a:pt x="37" y="1"/>
                    </a:moveTo>
                    <a:cubicBezTo>
                      <a:pt x="37" y="1"/>
                      <a:pt x="37" y="1"/>
                      <a:pt x="37" y="1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6" y="3"/>
                      <a:pt x="33" y="5"/>
                      <a:pt x="32" y="7"/>
                    </a:cubicBezTo>
                    <a:cubicBezTo>
                      <a:pt x="30" y="10"/>
                      <a:pt x="28" y="12"/>
                      <a:pt x="26" y="15"/>
                    </a:cubicBezTo>
                    <a:cubicBezTo>
                      <a:pt x="23" y="19"/>
                      <a:pt x="19" y="23"/>
                      <a:pt x="16" y="28"/>
                    </a:cubicBezTo>
                    <a:cubicBezTo>
                      <a:pt x="10" y="36"/>
                      <a:pt x="3" y="46"/>
                      <a:pt x="1" y="56"/>
                    </a:cubicBezTo>
                    <a:cubicBezTo>
                      <a:pt x="0" y="57"/>
                      <a:pt x="2" y="57"/>
                      <a:pt x="2" y="56"/>
                    </a:cubicBezTo>
                    <a:cubicBezTo>
                      <a:pt x="4" y="50"/>
                      <a:pt x="7" y="45"/>
                      <a:pt x="10" y="40"/>
                    </a:cubicBezTo>
                    <a:cubicBezTo>
                      <a:pt x="13" y="34"/>
                      <a:pt x="17" y="28"/>
                      <a:pt x="21" y="23"/>
                    </a:cubicBezTo>
                    <a:cubicBezTo>
                      <a:pt x="25" y="18"/>
                      <a:pt x="29" y="13"/>
                      <a:pt x="32" y="9"/>
                    </a:cubicBezTo>
                    <a:cubicBezTo>
                      <a:pt x="34" y="6"/>
                      <a:pt x="36" y="5"/>
                      <a:pt x="37" y="2"/>
                    </a:cubicBezTo>
                    <a:cubicBezTo>
                      <a:pt x="37" y="2"/>
                      <a:pt x="38" y="2"/>
                      <a:pt x="38" y="1"/>
                    </a:cubicBezTo>
                    <a:cubicBezTo>
                      <a:pt x="38" y="0"/>
                      <a:pt x="37" y="0"/>
                      <a:pt x="37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3" name="Freeform 73"/>
              <p:cNvSpPr/>
              <p:nvPr/>
            </p:nvSpPr>
            <p:spPr bwMode="auto">
              <a:xfrm>
                <a:off x="3271838" y="4314826"/>
                <a:ext cx="112713" cy="184150"/>
              </a:xfrm>
              <a:custGeom>
                <a:avLst/>
                <a:gdLst>
                  <a:gd name="T0" fmla="*/ 29 w 30"/>
                  <a:gd name="T1" fmla="*/ 2 h 49"/>
                  <a:gd name="T2" fmla="*/ 28 w 30"/>
                  <a:gd name="T3" fmla="*/ 3 h 49"/>
                  <a:gd name="T4" fmla="*/ 24 w 30"/>
                  <a:gd name="T5" fmla="*/ 7 h 49"/>
                  <a:gd name="T6" fmla="*/ 19 w 30"/>
                  <a:gd name="T7" fmla="*/ 14 h 49"/>
                  <a:gd name="T8" fmla="*/ 11 w 30"/>
                  <a:gd name="T9" fmla="*/ 24 h 49"/>
                  <a:gd name="T10" fmla="*/ 0 w 30"/>
                  <a:gd name="T11" fmla="*/ 48 h 49"/>
                  <a:gd name="T12" fmla="*/ 1 w 30"/>
                  <a:gd name="T13" fmla="*/ 48 h 49"/>
                  <a:gd name="T14" fmla="*/ 15 w 30"/>
                  <a:gd name="T15" fmla="*/ 22 h 49"/>
                  <a:gd name="T16" fmla="*/ 24 w 30"/>
                  <a:gd name="T17" fmla="*/ 10 h 49"/>
                  <a:gd name="T18" fmla="*/ 29 w 30"/>
                  <a:gd name="T19" fmla="*/ 4 h 49"/>
                  <a:gd name="T20" fmla="*/ 30 w 30"/>
                  <a:gd name="T21" fmla="*/ 1 h 49"/>
                  <a:gd name="T22" fmla="*/ 29 w 30"/>
                  <a:gd name="T23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" h="49">
                    <a:moveTo>
                      <a:pt x="29" y="2"/>
                    </a:moveTo>
                    <a:cubicBezTo>
                      <a:pt x="29" y="2"/>
                      <a:pt x="28" y="3"/>
                      <a:pt x="28" y="3"/>
                    </a:cubicBezTo>
                    <a:cubicBezTo>
                      <a:pt x="26" y="4"/>
                      <a:pt x="25" y="6"/>
                      <a:pt x="24" y="7"/>
                    </a:cubicBezTo>
                    <a:cubicBezTo>
                      <a:pt x="23" y="10"/>
                      <a:pt x="21" y="12"/>
                      <a:pt x="19" y="14"/>
                    </a:cubicBezTo>
                    <a:cubicBezTo>
                      <a:pt x="16" y="17"/>
                      <a:pt x="14" y="21"/>
                      <a:pt x="11" y="24"/>
                    </a:cubicBezTo>
                    <a:cubicBezTo>
                      <a:pt x="6" y="31"/>
                      <a:pt x="1" y="39"/>
                      <a:pt x="0" y="48"/>
                    </a:cubicBezTo>
                    <a:cubicBezTo>
                      <a:pt x="0" y="49"/>
                      <a:pt x="1" y="49"/>
                      <a:pt x="1" y="48"/>
                    </a:cubicBezTo>
                    <a:cubicBezTo>
                      <a:pt x="2" y="38"/>
                      <a:pt x="8" y="29"/>
                      <a:pt x="15" y="22"/>
                    </a:cubicBezTo>
                    <a:cubicBezTo>
                      <a:pt x="18" y="18"/>
                      <a:pt x="21" y="14"/>
                      <a:pt x="24" y="10"/>
                    </a:cubicBezTo>
                    <a:cubicBezTo>
                      <a:pt x="25" y="8"/>
                      <a:pt x="27" y="6"/>
                      <a:pt x="29" y="4"/>
                    </a:cubicBezTo>
                    <a:cubicBezTo>
                      <a:pt x="30" y="3"/>
                      <a:pt x="30" y="2"/>
                      <a:pt x="30" y="1"/>
                    </a:cubicBezTo>
                    <a:cubicBezTo>
                      <a:pt x="30" y="0"/>
                      <a:pt x="29" y="1"/>
                      <a:pt x="29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4" name="Freeform 74"/>
              <p:cNvSpPr/>
              <p:nvPr/>
            </p:nvSpPr>
            <p:spPr bwMode="auto">
              <a:xfrm>
                <a:off x="3497263" y="4125913"/>
                <a:ext cx="98425" cy="76200"/>
              </a:xfrm>
              <a:custGeom>
                <a:avLst/>
                <a:gdLst>
                  <a:gd name="T0" fmla="*/ 1 w 26"/>
                  <a:gd name="T1" fmla="*/ 0 h 20"/>
                  <a:gd name="T2" fmla="*/ 8 w 26"/>
                  <a:gd name="T3" fmla="*/ 18 h 20"/>
                  <a:gd name="T4" fmla="*/ 19 w 26"/>
                  <a:gd name="T5" fmla="*/ 17 h 20"/>
                  <a:gd name="T6" fmla="*/ 26 w 26"/>
                  <a:gd name="T7" fmla="*/ 7 h 20"/>
                  <a:gd name="T8" fmla="*/ 25 w 26"/>
                  <a:gd name="T9" fmla="*/ 7 h 20"/>
                  <a:gd name="T10" fmla="*/ 19 w 26"/>
                  <a:gd name="T11" fmla="*/ 17 h 20"/>
                  <a:gd name="T12" fmla="*/ 8 w 26"/>
                  <a:gd name="T13" fmla="*/ 17 h 20"/>
                  <a:gd name="T14" fmla="*/ 2 w 26"/>
                  <a:gd name="T15" fmla="*/ 0 h 20"/>
                  <a:gd name="T16" fmla="*/ 1 w 26"/>
                  <a:gd name="T1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20">
                    <a:moveTo>
                      <a:pt x="1" y="0"/>
                    </a:moveTo>
                    <a:cubicBezTo>
                      <a:pt x="0" y="7"/>
                      <a:pt x="1" y="15"/>
                      <a:pt x="8" y="18"/>
                    </a:cubicBezTo>
                    <a:cubicBezTo>
                      <a:pt x="12" y="20"/>
                      <a:pt x="16" y="19"/>
                      <a:pt x="19" y="17"/>
                    </a:cubicBezTo>
                    <a:cubicBezTo>
                      <a:pt x="23" y="15"/>
                      <a:pt x="24" y="11"/>
                      <a:pt x="26" y="7"/>
                    </a:cubicBezTo>
                    <a:cubicBezTo>
                      <a:pt x="26" y="7"/>
                      <a:pt x="25" y="7"/>
                      <a:pt x="25" y="7"/>
                    </a:cubicBezTo>
                    <a:cubicBezTo>
                      <a:pt x="24" y="11"/>
                      <a:pt x="23" y="15"/>
                      <a:pt x="19" y="17"/>
                    </a:cubicBezTo>
                    <a:cubicBezTo>
                      <a:pt x="16" y="19"/>
                      <a:pt x="11" y="19"/>
                      <a:pt x="8" y="17"/>
                    </a:cubicBezTo>
                    <a:cubicBezTo>
                      <a:pt x="1" y="14"/>
                      <a:pt x="1" y="6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5" name="Freeform 75"/>
              <p:cNvSpPr/>
              <p:nvPr/>
            </p:nvSpPr>
            <p:spPr bwMode="auto">
              <a:xfrm>
                <a:off x="3305175" y="4133851"/>
                <a:ext cx="188913" cy="425450"/>
              </a:xfrm>
              <a:custGeom>
                <a:avLst/>
                <a:gdLst>
                  <a:gd name="T0" fmla="*/ 42 w 50"/>
                  <a:gd name="T1" fmla="*/ 2 h 113"/>
                  <a:gd name="T2" fmla="*/ 32 w 50"/>
                  <a:gd name="T3" fmla="*/ 56 h 113"/>
                  <a:gd name="T4" fmla="*/ 8 w 50"/>
                  <a:gd name="T5" fmla="*/ 103 h 113"/>
                  <a:gd name="T6" fmla="*/ 8 w 50"/>
                  <a:gd name="T7" fmla="*/ 112 h 113"/>
                  <a:gd name="T8" fmla="*/ 19 w 50"/>
                  <a:gd name="T9" fmla="*/ 101 h 113"/>
                  <a:gd name="T10" fmla="*/ 27 w 50"/>
                  <a:gd name="T11" fmla="*/ 86 h 113"/>
                  <a:gd name="T12" fmla="*/ 39 w 50"/>
                  <a:gd name="T13" fmla="*/ 57 h 113"/>
                  <a:gd name="T14" fmla="*/ 50 w 50"/>
                  <a:gd name="T15" fmla="*/ 17 h 113"/>
                  <a:gd name="T16" fmla="*/ 47 w 50"/>
                  <a:gd name="T17" fmla="*/ 0 h 113"/>
                  <a:gd name="T18" fmla="*/ 42 w 50"/>
                  <a:gd name="T19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113">
                    <a:moveTo>
                      <a:pt x="42" y="2"/>
                    </a:moveTo>
                    <a:cubicBezTo>
                      <a:pt x="46" y="21"/>
                      <a:pt x="39" y="40"/>
                      <a:pt x="32" y="56"/>
                    </a:cubicBezTo>
                    <a:cubicBezTo>
                      <a:pt x="25" y="72"/>
                      <a:pt x="17" y="88"/>
                      <a:pt x="8" y="103"/>
                    </a:cubicBezTo>
                    <a:cubicBezTo>
                      <a:pt x="6" y="106"/>
                      <a:pt x="0" y="113"/>
                      <a:pt x="8" y="112"/>
                    </a:cubicBezTo>
                    <a:cubicBezTo>
                      <a:pt x="15" y="112"/>
                      <a:pt x="16" y="106"/>
                      <a:pt x="19" y="101"/>
                    </a:cubicBezTo>
                    <a:cubicBezTo>
                      <a:pt x="21" y="96"/>
                      <a:pt x="24" y="91"/>
                      <a:pt x="27" y="86"/>
                    </a:cubicBezTo>
                    <a:cubicBezTo>
                      <a:pt x="32" y="77"/>
                      <a:pt x="35" y="67"/>
                      <a:pt x="39" y="57"/>
                    </a:cubicBezTo>
                    <a:cubicBezTo>
                      <a:pt x="44" y="44"/>
                      <a:pt x="49" y="31"/>
                      <a:pt x="50" y="17"/>
                    </a:cubicBezTo>
                    <a:cubicBezTo>
                      <a:pt x="50" y="11"/>
                      <a:pt x="49" y="5"/>
                      <a:pt x="47" y="0"/>
                    </a:cubicBezTo>
                    <a:cubicBezTo>
                      <a:pt x="46" y="0"/>
                      <a:pt x="42" y="2"/>
                      <a:pt x="42" y="3"/>
                    </a:cubicBezTo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6" name="Freeform 76"/>
              <p:cNvSpPr/>
              <p:nvPr/>
            </p:nvSpPr>
            <p:spPr bwMode="auto">
              <a:xfrm>
                <a:off x="3486150" y="4160838"/>
                <a:ext cx="120650" cy="446088"/>
              </a:xfrm>
              <a:custGeom>
                <a:avLst/>
                <a:gdLst>
                  <a:gd name="T0" fmla="*/ 29 w 32"/>
                  <a:gd name="T1" fmla="*/ 20 h 119"/>
                  <a:gd name="T2" fmla="*/ 29 w 32"/>
                  <a:gd name="T3" fmla="*/ 0 h 119"/>
                  <a:gd name="T4" fmla="*/ 29 w 32"/>
                  <a:gd name="T5" fmla="*/ 5 h 119"/>
                  <a:gd name="T6" fmla="*/ 27 w 32"/>
                  <a:gd name="T7" fmla="*/ 16 h 119"/>
                  <a:gd name="T8" fmla="*/ 22 w 32"/>
                  <a:gd name="T9" fmla="*/ 41 h 119"/>
                  <a:gd name="T10" fmla="*/ 14 w 32"/>
                  <a:gd name="T11" fmla="*/ 69 h 119"/>
                  <a:gd name="T12" fmla="*/ 0 w 32"/>
                  <a:gd name="T13" fmla="*/ 116 h 119"/>
                  <a:gd name="T14" fmla="*/ 9 w 32"/>
                  <a:gd name="T15" fmla="*/ 112 h 119"/>
                  <a:gd name="T16" fmla="*/ 13 w 32"/>
                  <a:gd name="T17" fmla="*/ 96 h 119"/>
                  <a:gd name="T18" fmla="*/ 17 w 32"/>
                  <a:gd name="T19" fmla="*/ 79 h 119"/>
                  <a:gd name="T20" fmla="*/ 21 w 32"/>
                  <a:gd name="T21" fmla="*/ 64 h 119"/>
                  <a:gd name="T22" fmla="*/ 26 w 32"/>
                  <a:gd name="T23" fmla="*/ 41 h 119"/>
                  <a:gd name="T24" fmla="*/ 29 w 32"/>
                  <a:gd name="T25" fmla="*/ 2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19">
                    <a:moveTo>
                      <a:pt x="29" y="20"/>
                    </a:moveTo>
                    <a:cubicBezTo>
                      <a:pt x="31" y="8"/>
                      <a:pt x="32" y="6"/>
                      <a:pt x="29" y="0"/>
                    </a:cubicBezTo>
                    <a:cubicBezTo>
                      <a:pt x="29" y="2"/>
                      <a:pt x="29" y="4"/>
                      <a:pt x="29" y="5"/>
                    </a:cubicBezTo>
                    <a:cubicBezTo>
                      <a:pt x="28" y="9"/>
                      <a:pt x="28" y="13"/>
                      <a:pt x="27" y="16"/>
                    </a:cubicBezTo>
                    <a:cubicBezTo>
                      <a:pt x="25" y="24"/>
                      <a:pt x="24" y="33"/>
                      <a:pt x="22" y="41"/>
                    </a:cubicBezTo>
                    <a:cubicBezTo>
                      <a:pt x="20" y="50"/>
                      <a:pt x="16" y="60"/>
                      <a:pt x="14" y="69"/>
                    </a:cubicBezTo>
                    <a:cubicBezTo>
                      <a:pt x="9" y="85"/>
                      <a:pt x="4" y="100"/>
                      <a:pt x="0" y="116"/>
                    </a:cubicBezTo>
                    <a:cubicBezTo>
                      <a:pt x="6" y="117"/>
                      <a:pt x="7" y="119"/>
                      <a:pt x="9" y="112"/>
                    </a:cubicBezTo>
                    <a:cubicBezTo>
                      <a:pt x="10" y="107"/>
                      <a:pt x="11" y="102"/>
                      <a:pt x="13" y="96"/>
                    </a:cubicBezTo>
                    <a:cubicBezTo>
                      <a:pt x="14" y="91"/>
                      <a:pt x="16" y="85"/>
                      <a:pt x="17" y="79"/>
                    </a:cubicBezTo>
                    <a:cubicBezTo>
                      <a:pt x="18" y="74"/>
                      <a:pt x="20" y="69"/>
                      <a:pt x="21" y="64"/>
                    </a:cubicBezTo>
                    <a:cubicBezTo>
                      <a:pt x="22" y="56"/>
                      <a:pt x="25" y="49"/>
                      <a:pt x="26" y="41"/>
                    </a:cubicBezTo>
                    <a:cubicBezTo>
                      <a:pt x="28" y="34"/>
                      <a:pt x="29" y="27"/>
                      <a:pt x="29" y="2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7" name="Freeform 77"/>
              <p:cNvSpPr/>
              <p:nvPr/>
            </p:nvSpPr>
            <p:spPr bwMode="auto">
              <a:xfrm>
                <a:off x="3524250" y="4103688"/>
                <a:ext cx="55563" cy="68263"/>
              </a:xfrm>
              <a:custGeom>
                <a:avLst/>
                <a:gdLst>
                  <a:gd name="T0" fmla="*/ 15 w 15"/>
                  <a:gd name="T1" fmla="*/ 4 h 18"/>
                  <a:gd name="T2" fmla="*/ 14 w 15"/>
                  <a:gd name="T3" fmla="*/ 11 h 18"/>
                  <a:gd name="T4" fmla="*/ 10 w 15"/>
                  <a:gd name="T5" fmla="*/ 17 h 18"/>
                  <a:gd name="T6" fmla="*/ 3 w 15"/>
                  <a:gd name="T7" fmla="*/ 16 h 18"/>
                  <a:gd name="T8" fmla="*/ 1 w 15"/>
                  <a:gd name="T9" fmla="*/ 10 h 18"/>
                  <a:gd name="T10" fmla="*/ 2 w 15"/>
                  <a:gd name="T11" fmla="*/ 0 h 18"/>
                  <a:gd name="T12" fmla="*/ 15 w 15"/>
                  <a:gd name="T13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18">
                    <a:moveTo>
                      <a:pt x="15" y="4"/>
                    </a:moveTo>
                    <a:cubicBezTo>
                      <a:pt x="15" y="4"/>
                      <a:pt x="14" y="10"/>
                      <a:pt x="14" y="11"/>
                    </a:cubicBezTo>
                    <a:cubicBezTo>
                      <a:pt x="13" y="11"/>
                      <a:pt x="13" y="15"/>
                      <a:pt x="10" y="17"/>
                    </a:cubicBezTo>
                    <a:cubicBezTo>
                      <a:pt x="6" y="18"/>
                      <a:pt x="5" y="18"/>
                      <a:pt x="3" y="16"/>
                    </a:cubicBezTo>
                    <a:cubicBezTo>
                      <a:pt x="1" y="14"/>
                      <a:pt x="1" y="13"/>
                      <a:pt x="1" y="10"/>
                    </a:cubicBezTo>
                    <a:cubicBezTo>
                      <a:pt x="0" y="7"/>
                      <a:pt x="2" y="0"/>
                      <a:pt x="2" y="0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78" name="Freeform 78"/>
              <p:cNvSpPr/>
              <p:nvPr/>
            </p:nvSpPr>
            <p:spPr bwMode="auto">
              <a:xfrm>
                <a:off x="3516313" y="4100513"/>
                <a:ext cx="66675" cy="79375"/>
              </a:xfrm>
              <a:custGeom>
                <a:avLst/>
                <a:gdLst>
                  <a:gd name="T0" fmla="*/ 16 w 18"/>
                  <a:gd name="T1" fmla="*/ 5 h 21"/>
                  <a:gd name="T2" fmla="*/ 15 w 18"/>
                  <a:gd name="T3" fmla="*/ 11 h 21"/>
                  <a:gd name="T4" fmla="*/ 13 w 18"/>
                  <a:gd name="T5" fmla="*/ 17 h 21"/>
                  <a:gd name="T6" fmla="*/ 4 w 18"/>
                  <a:gd name="T7" fmla="*/ 16 h 21"/>
                  <a:gd name="T8" fmla="*/ 5 w 18"/>
                  <a:gd name="T9" fmla="*/ 1 h 21"/>
                  <a:gd name="T10" fmla="*/ 3 w 18"/>
                  <a:gd name="T11" fmla="*/ 1 h 21"/>
                  <a:gd name="T12" fmla="*/ 5 w 18"/>
                  <a:gd name="T13" fmla="*/ 19 h 21"/>
                  <a:gd name="T14" fmla="*/ 15 w 18"/>
                  <a:gd name="T15" fmla="*/ 17 h 21"/>
                  <a:gd name="T16" fmla="*/ 17 w 18"/>
                  <a:gd name="T17" fmla="*/ 11 h 21"/>
                  <a:gd name="T18" fmla="*/ 17 w 18"/>
                  <a:gd name="T19" fmla="*/ 5 h 21"/>
                  <a:gd name="T20" fmla="*/ 16 w 18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1">
                    <a:moveTo>
                      <a:pt x="16" y="5"/>
                    </a:moveTo>
                    <a:cubicBezTo>
                      <a:pt x="17" y="7"/>
                      <a:pt x="16" y="9"/>
                      <a:pt x="15" y="11"/>
                    </a:cubicBezTo>
                    <a:cubicBezTo>
                      <a:pt x="15" y="13"/>
                      <a:pt x="14" y="16"/>
                      <a:pt x="13" y="17"/>
                    </a:cubicBezTo>
                    <a:cubicBezTo>
                      <a:pt x="10" y="19"/>
                      <a:pt x="5" y="19"/>
                      <a:pt x="4" y="16"/>
                    </a:cubicBezTo>
                    <a:cubicBezTo>
                      <a:pt x="2" y="11"/>
                      <a:pt x="5" y="6"/>
                      <a:pt x="5" y="1"/>
                    </a:cubicBezTo>
                    <a:cubicBezTo>
                      <a:pt x="5" y="0"/>
                      <a:pt x="3" y="0"/>
                      <a:pt x="3" y="1"/>
                    </a:cubicBezTo>
                    <a:cubicBezTo>
                      <a:pt x="3" y="6"/>
                      <a:pt x="0" y="16"/>
                      <a:pt x="5" y="19"/>
                    </a:cubicBezTo>
                    <a:cubicBezTo>
                      <a:pt x="8" y="21"/>
                      <a:pt x="13" y="19"/>
                      <a:pt x="15" y="17"/>
                    </a:cubicBezTo>
                    <a:cubicBezTo>
                      <a:pt x="16" y="15"/>
                      <a:pt x="16" y="13"/>
                      <a:pt x="17" y="11"/>
                    </a:cubicBezTo>
                    <a:cubicBezTo>
                      <a:pt x="17" y="9"/>
                      <a:pt x="18" y="7"/>
                      <a:pt x="17" y="5"/>
                    </a:cubicBezTo>
                    <a:cubicBezTo>
                      <a:pt x="17" y="4"/>
                      <a:pt x="16" y="4"/>
                      <a:pt x="16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0" name="Freeform 80"/>
              <p:cNvSpPr/>
              <p:nvPr/>
            </p:nvSpPr>
            <p:spPr bwMode="auto">
              <a:xfrm>
                <a:off x="3114675" y="3471863"/>
                <a:ext cx="762000" cy="519113"/>
              </a:xfrm>
              <a:custGeom>
                <a:avLst/>
                <a:gdLst>
                  <a:gd name="T0" fmla="*/ 176 w 203"/>
                  <a:gd name="T1" fmla="*/ 138 h 138"/>
                  <a:gd name="T2" fmla="*/ 189 w 203"/>
                  <a:gd name="T3" fmla="*/ 121 h 138"/>
                  <a:gd name="T4" fmla="*/ 198 w 203"/>
                  <a:gd name="T5" fmla="*/ 101 h 138"/>
                  <a:gd name="T6" fmla="*/ 198 w 203"/>
                  <a:gd name="T7" fmla="*/ 62 h 138"/>
                  <a:gd name="T8" fmla="*/ 140 w 203"/>
                  <a:gd name="T9" fmla="*/ 8 h 138"/>
                  <a:gd name="T10" fmla="*/ 96 w 203"/>
                  <a:gd name="T11" fmla="*/ 3 h 138"/>
                  <a:gd name="T12" fmla="*/ 76 w 203"/>
                  <a:gd name="T13" fmla="*/ 11 h 138"/>
                  <a:gd name="T14" fmla="*/ 63 w 203"/>
                  <a:gd name="T15" fmla="*/ 19 h 138"/>
                  <a:gd name="T16" fmla="*/ 42 w 203"/>
                  <a:gd name="T17" fmla="*/ 35 h 138"/>
                  <a:gd name="T18" fmla="*/ 16 w 203"/>
                  <a:gd name="T19" fmla="*/ 47 h 138"/>
                  <a:gd name="T20" fmla="*/ 1 w 203"/>
                  <a:gd name="T21" fmla="*/ 43 h 138"/>
                  <a:gd name="T22" fmla="*/ 0 w 203"/>
                  <a:gd name="T23" fmla="*/ 44 h 138"/>
                  <a:gd name="T24" fmla="*/ 21 w 203"/>
                  <a:gd name="T25" fmla="*/ 46 h 138"/>
                  <a:gd name="T26" fmla="*/ 46 w 203"/>
                  <a:gd name="T27" fmla="*/ 32 h 138"/>
                  <a:gd name="T28" fmla="*/ 66 w 203"/>
                  <a:gd name="T29" fmla="*/ 17 h 138"/>
                  <a:gd name="T30" fmla="*/ 73 w 203"/>
                  <a:gd name="T31" fmla="*/ 13 h 138"/>
                  <a:gd name="T32" fmla="*/ 83 w 203"/>
                  <a:gd name="T33" fmla="*/ 7 h 138"/>
                  <a:gd name="T34" fmla="*/ 106 w 203"/>
                  <a:gd name="T35" fmla="*/ 2 h 138"/>
                  <a:gd name="T36" fmla="*/ 149 w 203"/>
                  <a:gd name="T37" fmla="*/ 13 h 138"/>
                  <a:gd name="T38" fmla="*/ 183 w 203"/>
                  <a:gd name="T39" fmla="*/ 37 h 138"/>
                  <a:gd name="T40" fmla="*/ 201 w 203"/>
                  <a:gd name="T41" fmla="*/ 75 h 138"/>
                  <a:gd name="T42" fmla="*/ 191 w 203"/>
                  <a:gd name="T43" fmla="*/ 116 h 138"/>
                  <a:gd name="T44" fmla="*/ 175 w 203"/>
                  <a:gd name="T45" fmla="*/ 137 h 138"/>
                  <a:gd name="T46" fmla="*/ 176 w 203"/>
                  <a:gd name="T4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03" h="138">
                    <a:moveTo>
                      <a:pt x="176" y="138"/>
                    </a:moveTo>
                    <a:cubicBezTo>
                      <a:pt x="180" y="132"/>
                      <a:pt x="185" y="127"/>
                      <a:pt x="189" y="121"/>
                    </a:cubicBezTo>
                    <a:cubicBezTo>
                      <a:pt x="193" y="115"/>
                      <a:pt x="196" y="108"/>
                      <a:pt x="198" y="101"/>
                    </a:cubicBezTo>
                    <a:cubicBezTo>
                      <a:pt x="203" y="89"/>
                      <a:pt x="202" y="74"/>
                      <a:pt x="198" y="62"/>
                    </a:cubicBezTo>
                    <a:cubicBezTo>
                      <a:pt x="189" y="36"/>
                      <a:pt x="164" y="18"/>
                      <a:pt x="140" y="8"/>
                    </a:cubicBezTo>
                    <a:cubicBezTo>
                      <a:pt x="126" y="3"/>
                      <a:pt x="111" y="0"/>
                      <a:pt x="96" y="3"/>
                    </a:cubicBezTo>
                    <a:cubicBezTo>
                      <a:pt x="89" y="4"/>
                      <a:pt x="82" y="7"/>
                      <a:pt x="76" y="11"/>
                    </a:cubicBezTo>
                    <a:cubicBezTo>
                      <a:pt x="71" y="13"/>
                      <a:pt x="67" y="16"/>
                      <a:pt x="63" y="19"/>
                    </a:cubicBezTo>
                    <a:cubicBezTo>
                      <a:pt x="56" y="24"/>
                      <a:pt x="49" y="30"/>
                      <a:pt x="42" y="35"/>
                    </a:cubicBezTo>
                    <a:cubicBezTo>
                      <a:pt x="34" y="40"/>
                      <a:pt x="25" y="46"/>
                      <a:pt x="16" y="47"/>
                    </a:cubicBezTo>
                    <a:cubicBezTo>
                      <a:pt x="11" y="48"/>
                      <a:pt x="5" y="47"/>
                      <a:pt x="1" y="43"/>
                    </a:cubicBezTo>
                    <a:cubicBezTo>
                      <a:pt x="0" y="43"/>
                      <a:pt x="0" y="44"/>
                      <a:pt x="0" y="44"/>
                    </a:cubicBezTo>
                    <a:cubicBezTo>
                      <a:pt x="6" y="49"/>
                      <a:pt x="14" y="49"/>
                      <a:pt x="21" y="46"/>
                    </a:cubicBezTo>
                    <a:cubicBezTo>
                      <a:pt x="30" y="44"/>
                      <a:pt x="39" y="38"/>
                      <a:pt x="46" y="32"/>
                    </a:cubicBezTo>
                    <a:cubicBezTo>
                      <a:pt x="53" y="28"/>
                      <a:pt x="59" y="22"/>
                      <a:pt x="66" y="17"/>
                    </a:cubicBezTo>
                    <a:cubicBezTo>
                      <a:pt x="68" y="16"/>
                      <a:pt x="71" y="14"/>
                      <a:pt x="73" y="13"/>
                    </a:cubicBezTo>
                    <a:cubicBezTo>
                      <a:pt x="77" y="11"/>
                      <a:pt x="80" y="9"/>
                      <a:pt x="83" y="7"/>
                    </a:cubicBezTo>
                    <a:cubicBezTo>
                      <a:pt x="90" y="4"/>
                      <a:pt x="98" y="2"/>
                      <a:pt x="106" y="2"/>
                    </a:cubicBezTo>
                    <a:cubicBezTo>
                      <a:pt x="121" y="1"/>
                      <a:pt x="135" y="6"/>
                      <a:pt x="149" y="13"/>
                    </a:cubicBezTo>
                    <a:cubicBezTo>
                      <a:pt x="161" y="19"/>
                      <a:pt x="173" y="27"/>
                      <a:pt x="183" y="37"/>
                    </a:cubicBezTo>
                    <a:cubicBezTo>
                      <a:pt x="192" y="48"/>
                      <a:pt x="199" y="61"/>
                      <a:pt x="201" y="75"/>
                    </a:cubicBezTo>
                    <a:cubicBezTo>
                      <a:pt x="202" y="89"/>
                      <a:pt x="198" y="104"/>
                      <a:pt x="191" y="116"/>
                    </a:cubicBezTo>
                    <a:cubicBezTo>
                      <a:pt x="187" y="124"/>
                      <a:pt x="181" y="131"/>
                      <a:pt x="175" y="137"/>
                    </a:cubicBezTo>
                    <a:cubicBezTo>
                      <a:pt x="175" y="138"/>
                      <a:pt x="176" y="138"/>
                      <a:pt x="176" y="13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1" name="Freeform 81"/>
              <p:cNvSpPr/>
              <p:nvPr/>
            </p:nvSpPr>
            <p:spPr bwMode="auto">
              <a:xfrm>
                <a:off x="3133725" y="3644901"/>
                <a:ext cx="325438" cy="425450"/>
              </a:xfrm>
              <a:custGeom>
                <a:avLst/>
                <a:gdLst>
                  <a:gd name="T0" fmla="*/ 86 w 87"/>
                  <a:gd name="T1" fmla="*/ 112 h 113"/>
                  <a:gd name="T2" fmla="*/ 75 w 87"/>
                  <a:gd name="T3" fmla="*/ 112 h 113"/>
                  <a:gd name="T4" fmla="*/ 64 w 87"/>
                  <a:gd name="T5" fmla="*/ 109 h 113"/>
                  <a:gd name="T6" fmla="*/ 44 w 87"/>
                  <a:gd name="T7" fmla="*/ 99 h 113"/>
                  <a:gd name="T8" fmla="*/ 28 w 87"/>
                  <a:gd name="T9" fmla="*/ 84 h 113"/>
                  <a:gd name="T10" fmla="*/ 16 w 87"/>
                  <a:gd name="T11" fmla="*/ 66 h 113"/>
                  <a:gd name="T12" fmla="*/ 6 w 87"/>
                  <a:gd name="T13" fmla="*/ 35 h 113"/>
                  <a:gd name="T14" fmla="*/ 1 w 87"/>
                  <a:gd name="T15" fmla="*/ 1 h 113"/>
                  <a:gd name="T16" fmla="*/ 0 w 87"/>
                  <a:gd name="T17" fmla="*/ 1 h 113"/>
                  <a:gd name="T18" fmla="*/ 4 w 87"/>
                  <a:gd name="T19" fmla="*/ 24 h 113"/>
                  <a:gd name="T20" fmla="*/ 8 w 87"/>
                  <a:gd name="T21" fmla="*/ 46 h 113"/>
                  <a:gd name="T22" fmla="*/ 15 w 87"/>
                  <a:gd name="T23" fmla="*/ 66 h 113"/>
                  <a:gd name="T24" fmla="*/ 27 w 87"/>
                  <a:gd name="T25" fmla="*/ 83 h 113"/>
                  <a:gd name="T26" fmla="*/ 53 w 87"/>
                  <a:gd name="T27" fmla="*/ 105 h 113"/>
                  <a:gd name="T28" fmla="*/ 68 w 87"/>
                  <a:gd name="T29" fmla="*/ 111 h 113"/>
                  <a:gd name="T30" fmla="*/ 86 w 87"/>
                  <a:gd name="T31" fmla="*/ 112 h 113"/>
                  <a:gd name="T32" fmla="*/ 86 w 87"/>
                  <a:gd name="T33" fmla="*/ 11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113">
                    <a:moveTo>
                      <a:pt x="86" y="112"/>
                    </a:moveTo>
                    <a:cubicBezTo>
                      <a:pt x="83" y="112"/>
                      <a:pt x="79" y="112"/>
                      <a:pt x="75" y="112"/>
                    </a:cubicBezTo>
                    <a:cubicBezTo>
                      <a:pt x="71" y="112"/>
                      <a:pt x="67" y="110"/>
                      <a:pt x="64" y="109"/>
                    </a:cubicBezTo>
                    <a:cubicBezTo>
                      <a:pt x="57" y="107"/>
                      <a:pt x="50" y="103"/>
                      <a:pt x="44" y="99"/>
                    </a:cubicBezTo>
                    <a:cubicBezTo>
                      <a:pt x="38" y="95"/>
                      <a:pt x="33" y="90"/>
                      <a:pt x="28" y="84"/>
                    </a:cubicBezTo>
                    <a:cubicBezTo>
                      <a:pt x="24" y="79"/>
                      <a:pt x="19" y="72"/>
                      <a:pt x="16" y="66"/>
                    </a:cubicBezTo>
                    <a:cubicBezTo>
                      <a:pt x="11" y="56"/>
                      <a:pt x="8" y="46"/>
                      <a:pt x="6" y="35"/>
                    </a:cubicBezTo>
                    <a:cubicBezTo>
                      <a:pt x="3" y="24"/>
                      <a:pt x="4" y="1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3" y="8"/>
                      <a:pt x="3" y="16"/>
                      <a:pt x="4" y="24"/>
                    </a:cubicBezTo>
                    <a:cubicBezTo>
                      <a:pt x="4" y="32"/>
                      <a:pt x="6" y="39"/>
                      <a:pt x="8" y="46"/>
                    </a:cubicBezTo>
                    <a:cubicBezTo>
                      <a:pt x="9" y="53"/>
                      <a:pt x="12" y="59"/>
                      <a:pt x="15" y="66"/>
                    </a:cubicBezTo>
                    <a:cubicBezTo>
                      <a:pt x="18" y="72"/>
                      <a:pt x="23" y="78"/>
                      <a:pt x="27" y="83"/>
                    </a:cubicBezTo>
                    <a:cubicBezTo>
                      <a:pt x="34" y="92"/>
                      <a:pt x="43" y="100"/>
                      <a:pt x="53" y="105"/>
                    </a:cubicBezTo>
                    <a:cubicBezTo>
                      <a:pt x="58" y="107"/>
                      <a:pt x="63" y="109"/>
                      <a:pt x="68" y="111"/>
                    </a:cubicBezTo>
                    <a:cubicBezTo>
                      <a:pt x="74" y="113"/>
                      <a:pt x="80" y="112"/>
                      <a:pt x="86" y="112"/>
                    </a:cubicBezTo>
                    <a:cubicBezTo>
                      <a:pt x="87" y="112"/>
                      <a:pt x="87" y="112"/>
                      <a:pt x="86" y="11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2" name="Freeform 82"/>
              <p:cNvSpPr/>
              <p:nvPr/>
            </p:nvSpPr>
            <p:spPr bwMode="auto">
              <a:xfrm>
                <a:off x="3362325" y="3740151"/>
                <a:ext cx="420688" cy="404813"/>
              </a:xfrm>
              <a:custGeom>
                <a:avLst/>
                <a:gdLst>
                  <a:gd name="T0" fmla="*/ 109 w 112"/>
                  <a:gd name="T1" fmla="*/ 29 h 108"/>
                  <a:gd name="T2" fmla="*/ 112 w 112"/>
                  <a:gd name="T3" fmla="*/ 51 h 108"/>
                  <a:gd name="T4" fmla="*/ 100 w 112"/>
                  <a:gd name="T5" fmla="*/ 87 h 108"/>
                  <a:gd name="T6" fmla="*/ 62 w 112"/>
                  <a:gd name="T7" fmla="*/ 107 h 108"/>
                  <a:gd name="T8" fmla="*/ 31 w 112"/>
                  <a:gd name="T9" fmla="*/ 101 h 108"/>
                  <a:gd name="T10" fmla="*/ 12 w 112"/>
                  <a:gd name="T11" fmla="*/ 84 h 108"/>
                  <a:gd name="T12" fmla="*/ 2 w 112"/>
                  <a:gd name="T13" fmla="*/ 62 h 108"/>
                  <a:gd name="T14" fmla="*/ 2 w 112"/>
                  <a:gd name="T15" fmla="*/ 39 h 108"/>
                  <a:gd name="T16" fmla="*/ 5 w 112"/>
                  <a:gd name="T17" fmla="*/ 29 h 108"/>
                  <a:gd name="T18" fmla="*/ 25 w 112"/>
                  <a:gd name="T19" fmla="*/ 27 h 108"/>
                  <a:gd name="T20" fmla="*/ 51 w 112"/>
                  <a:gd name="T21" fmla="*/ 22 h 108"/>
                  <a:gd name="T22" fmla="*/ 75 w 112"/>
                  <a:gd name="T23" fmla="*/ 14 h 108"/>
                  <a:gd name="T24" fmla="*/ 92 w 112"/>
                  <a:gd name="T25" fmla="*/ 2 h 108"/>
                  <a:gd name="T26" fmla="*/ 93 w 112"/>
                  <a:gd name="T27" fmla="*/ 0 h 108"/>
                  <a:gd name="T28" fmla="*/ 102 w 112"/>
                  <a:gd name="T29" fmla="*/ 13 h 108"/>
                  <a:gd name="T30" fmla="*/ 109 w 112"/>
                  <a:gd name="T31" fmla="*/ 2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108">
                    <a:moveTo>
                      <a:pt x="109" y="29"/>
                    </a:moveTo>
                    <a:cubicBezTo>
                      <a:pt x="109" y="29"/>
                      <a:pt x="112" y="43"/>
                      <a:pt x="112" y="51"/>
                    </a:cubicBezTo>
                    <a:cubicBezTo>
                      <a:pt x="111" y="60"/>
                      <a:pt x="112" y="75"/>
                      <a:pt x="100" y="87"/>
                    </a:cubicBezTo>
                    <a:cubicBezTo>
                      <a:pt x="89" y="100"/>
                      <a:pt x="78" y="106"/>
                      <a:pt x="62" y="107"/>
                    </a:cubicBezTo>
                    <a:cubicBezTo>
                      <a:pt x="57" y="108"/>
                      <a:pt x="39" y="105"/>
                      <a:pt x="31" y="101"/>
                    </a:cubicBezTo>
                    <a:cubicBezTo>
                      <a:pt x="24" y="97"/>
                      <a:pt x="19" y="94"/>
                      <a:pt x="12" y="84"/>
                    </a:cubicBezTo>
                    <a:cubicBezTo>
                      <a:pt x="5" y="74"/>
                      <a:pt x="5" y="70"/>
                      <a:pt x="2" y="62"/>
                    </a:cubicBezTo>
                    <a:cubicBezTo>
                      <a:pt x="0" y="54"/>
                      <a:pt x="1" y="47"/>
                      <a:pt x="2" y="39"/>
                    </a:cubicBezTo>
                    <a:cubicBezTo>
                      <a:pt x="4" y="31"/>
                      <a:pt x="5" y="29"/>
                      <a:pt x="5" y="29"/>
                    </a:cubicBezTo>
                    <a:cubicBezTo>
                      <a:pt x="25" y="27"/>
                      <a:pt x="25" y="27"/>
                      <a:pt x="25" y="27"/>
                    </a:cubicBezTo>
                    <a:cubicBezTo>
                      <a:pt x="25" y="27"/>
                      <a:pt x="40" y="27"/>
                      <a:pt x="51" y="22"/>
                    </a:cubicBezTo>
                    <a:cubicBezTo>
                      <a:pt x="62" y="18"/>
                      <a:pt x="75" y="14"/>
                      <a:pt x="75" y="14"/>
                    </a:cubicBezTo>
                    <a:cubicBezTo>
                      <a:pt x="79" y="12"/>
                      <a:pt x="92" y="2"/>
                      <a:pt x="92" y="2"/>
                    </a:cubicBezTo>
                    <a:cubicBezTo>
                      <a:pt x="93" y="0"/>
                      <a:pt x="93" y="0"/>
                      <a:pt x="93" y="0"/>
                    </a:cubicBezTo>
                    <a:cubicBezTo>
                      <a:pt x="93" y="0"/>
                      <a:pt x="99" y="7"/>
                      <a:pt x="102" y="13"/>
                    </a:cubicBezTo>
                    <a:cubicBezTo>
                      <a:pt x="105" y="18"/>
                      <a:pt x="109" y="29"/>
                      <a:pt x="109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3" name="Freeform 83"/>
              <p:cNvSpPr/>
              <p:nvPr/>
            </p:nvSpPr>
            <p:spPr bwMode="auto">
              <a:xfrm>
                <a:off x="3357563" y="3740151"/>
                <a:ext cx="458788" cy="431800"/>
              </a:xfrm>
              <a:custGeom>
                <a:avLst/>
                <a:gdLst>
                  <a:gd name="T0" fmla="*/ 94 w 122"/>
                  <a:gd name="T1" fmla="*/ 1 h 115"/>
                  <a:gd name="T2" fmla="*/ 113 w 122"/>
                  <a:gd name="T3" fmla="*/ 51 h 115"/>
                  <a:gd name="T4" fmla="*/ 91 w 122"/>
                  <a:gd name="T5" fmla="*/ 96 h 115"/>
                  <a:gd name="T6" fmla="*/ 12 w 122"/>
                  <a:gd name="T7" fmla="*/ 82 h 115"/>
                  <a:gd name="T8" fmla="*/ 7 w 122"/>
                  <a:gd name="T9" fmla="*/ 28 h 115"/>
                  <a:gd name="T10" fmla="*/ 5 w 122"/>
                  <a:gd name="T11" fmla="*/ 28 h 115"/>
                  <a:gd name="T12" fmla="*/ 6 w 122"/>
                  <a:gd name="T13" fmla="*/ 72 h 115"/>
                  <a:gd name="T14" fmla="*/ 34 w 122"/>
                  <a:gd name="T15" fmla="*/ 102 h 115"/>
                  <a:gd name="T16" fmla="*/ 73 w 122"/>
                  <a:gd name="T17" fmla="*/ 107 h 115"/>
                  <a:gd name="T18" fmla="*/ 106 w 122"/>
                  <a:gd name="T19" fmla="*/ 82 h 115"/>
                  <a:gd name="T20" fmla="*/ 95 w 122"/>
                  <a:gd name="T21" fmla="*/ 0 h 115"/>
                  <a:gd name="T22" fmla="*/ 94 w 122"/>
                  <a:gd name="T23" fmla="*/ 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2" h="115">
                    <a:moveTo>
                      <a:pt x="94" y="1"/>
                    </a:moveTo>
                    <a:cubicBezTo>
                      <a:pt x="105" y="16"/>
                      <a:pt x="113" y="33"/>
                      <a:pt x="113" y="51"/>
                    </a:cubicBezTo>
                    <a:cubicBezTo>
                      <a:pt x="113" y="69"/>
                      <a:pt x="105" y="85"/>
                      <a:pt x="91" y="96"/>
                    </a:cubicBezTo>
                    <a:cubicBezTo>
                      <a:pt x="67" y="115"/>
                      <a:pt x="29" y="107"/>
                      <a:pt x="12" y="82"/>
                    </a:cubicBezTo>
                    <a:cubicBezTo>
                      <a:pt x="2" y="66"/>
                      <a:pt x="0" y="46"/>
                      <a:pt x="7" y="28"/>
                    </a:cubicBezTo>
                    <a:cubicBezTo>
                      <a:pt x="7" y="28"/>
                      <a:pt x="6" y="27"/>
                      <a:pt x="5" y="28"/>
                    </a:cubicBezTo>
                    <a:cubicBezTo>
                      <a:pt x="0" y="42"/>
                      <a:pt x="0" y="58"/>
                      <a:pt x="6" y="72"/>
                    </a:cubicBezTo>
                    <a:cubicBezTo>
                      <a:pt x="11" y="85"/>
                      <a:pt x="21" y="96"/>
                      <a:pt x="34" y="102"/>
                    </a:cubicBezTo>
                    <a:cubicBezTo>
                      <a:pt x="46" y="108"/>
                      <a:pt x="60" y="110"/>
                      <a:pt x="73" y="107"/>
                    </a:cubicBezTo>
                    <a:cubicBezTo>
                      <a:pt x="87" y="103"/>
                      <a:pt x="99" y="94"/>
                      <a:pt x="106" y="82"/>
                    </a:cubicBezTo>
                    <a:cubicBezTo>
                      <a:pt x="122" y="56"/>
                      <a:pt x="112" y="23"/>
                      <a:pt x="95" y="0"/>
                    </a:cubicBezTo>
                    <a:cubicBezTo>
                      <a:pt x="95" y="0"/>
                      <a:pt x="94" y="0"/>
                      <a:pt x="94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4" name="Freeform 84"/>
              <p:cNvSpPr/>
              <p:nvPr/>
            </p:nvSpPr>
            <p:spPr bwMode="auto">
              <a:xfrm>
                <a:off x="3381375" y="3740151"/>
                <a:ext cx="333375" cy="107950"/>
              </a:xfrm>
              <a:custGeom>
                <a:avLst/>
                <a:gdLst>
                  <a:gd name="T0" fmla="*/ 88 w 89"/>
                  <a:gd name="T1" fmla="*/ 0 h 29"/>
                  <a:gd name="T2" fmla="*/ 71 w 89"/>
                  <a:gd name="T3" fmla="*/ 12 h 29"/>
                  <a:gd name="T4" fmla="*/ 50 w 89"/>
                  <a:gd name="T5" fmla="*/ 21 h 29"/>
                  <a:gd name="T6" fmla="*/ 25 w 89"/>
                  <a:gd name="T7" fmla="*/ 26 h 29"/>
                  <a:gd name="T8" fmla="*/ 1 w 89"/>
                  <a:gd name="T9" fmla="*/ 28 h 29"/>
                  <a:gd name="T10" fmla="*/ 1 w 89"/>
                  <a:gd name="T11" fmla="*/ 29 h 29"/>
                  <a:gd name="T12" fmla="*/ 26 w 89"/>
                  <a:gd name="T13" fmla="*/ 27 h 29"/>
                  <a:gd name="T14" fmla="*/ 50 w 89"/>
                  <a:gd name="T15" fmla="*/ 22 h 29"/>
                  <a:gd name="T16" fmla="*/ 71 w 89"/>
                  <a:gd name="T17" fmla="*/ 14 h 29"/>
                  <a:gd name="T18" fmla="*/ 89 w 89"/>
                  <a:gd name="T19" fmla="*/ 1 h 29"/>
                  <a:gd name="T20" fmla="*/ 88 w 89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29">
                    <a:moveTo>
                      <a:pt x="88" y="0"/>
                    </a:moveTo>
                    <a:cubicBezTo>
                      <a:pt x="83" y="5"/>
                      <a:pt x="77" y="9"/>
                      <a:pt x="71" y="12"/>
                    </a:cubicBezTo>
                    <a:cubicBezTo>
                      <a:pt x="64" y="16"/>
                      <a:pt x="57" y="18"/>
                      <a:pt x="50" y="21"/>
                    </a:cubicBezTo>
                    <a:cubicBezTo>
                      <a:pt x="42" y="24"/>
                      <a:pt x="33" y="25"/>
                      <a:pt x="25" y="26"/>
                    </a:cubicBezTo>
                    <a:cubicBezTo>
                      <a:pt x="17" y="27"/>
                      <a:pt x="9" y="27"/>
                      <a:pt x="1" y="28"/>
                    </a:cubicBezTo>
                    <a:cubicBezTo>
                      <a:pt x="0" y="28"/>
                      <a:pt x="0" y="29"/>
                      <a:pt x="1" y="29"/>
                    </a:cubicBezTo>
                    <a:cubicBezTo>
                      <a:pt x="9" y="28"/>
                      <a:pt x="18" y="28"/>
                      <a:pt x="26" y="27"/>
                    </a:cubicBezTo>
                    <a:cubicBezTo>
                      <a:pt x="34" y="26"/>
                      <a:pt x="42" y="25"/>
                      <a:pt x="50" y="22"/>
                    </a:cubicBezTo>
                    <a:cubicBezTo>
                      <a:pt x="57" y="19"/>
                      <a:pt x="64" y="17"/>
                      <a:pt x="71" y="14"/>
                    </a:cubicBezTo>
                    <a:cubicBezTo>
                      <a:pt x="77" y="10"/>
                      <a:pt x="83" y="6"/>
                      <a:pt x="89" y="1"/>
                    </a:cubicBezTo>
                    <a:cubicBezTo>
                      <a:pt x="89" y="1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5" name="Freeform 85"/>
              <p:cNvSpPr/>
              <p:nvPr/>
            </p:nvSpPr>
            <p:spPr bwMode="auto">
              <a:xfrm>
                <a:off x="3695700" y="3900488"/>
                <a:ext cx="46038" cy="41275"/>
              </a:xfrm>
              <a:custGeom>
                <a:avLst/>
                <a:gdLst>
                  <a:gd name="T0" fmla="*/ 1 w 12"/>
                  <a:gd name="T1" fmla="*/ 7 h 11"/>
                  <a:gd name="T2" fmla="*/ 5 w 12"/>
                  <a:gd name="T3" fmla="*/ 1 h 11"/>
                  <a:gd name="T4" fmla="*/ 12 w 12"/>
                  <a:gd name="T5" fmla="*/ 0 h 11"/>
                  <a:gd name="T6" fmla="*/ 12 w 12"/>
                  <a:gd name="T7" fmla="*/ 1 h 11"/>
                  <a:gd name="T8" fmla="*/ 11 w 12"/>
                  <a:gd name="T9" fmla="*/ 3 h 11"/>
                  <a:gd name="T10" fmla="*/ 8 w 12"/>
                  <a:gd name="T11" fmla="*/ 10 h 11"/>
                  <a:gd name="T12" fmla="*/ 1 w 12"/>
                  <a:gd name="T13" fmla="*/ 8 h 11"/>
                  <a:gd name="T14" fmla="*/ 1 w 12"/>
                  <a:gd name="T1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">
                    <a:moveTo>
                      <a:pt x="1" y="7"/>
                    </a:moveTo>
                    <a:cubicBezTo>
                      <a:pt x="0" y="4"/>
                      <a:pt x="2" y="2"/>
                      <a:pt x="5" y="1"/>
                    </a:cubicBezTo>
                    <a:cubicBezTo>
                      <a:pt x="7" y="1"/>
                      <a:pt x="10" y="3"/>
                      <a:pt x="12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1" y="6"/>
                      <a:pt x="12" y="9"/>
                      <a:pt x="8" y="10"/>
                    </a:cubicBezTo>
                    <a:cubicBezTo>
                      <a:pt x="5" y="11"/>
                      <a:pt x="2" y="10"/>
                      <a:pt x="1" y="8"/>
                    </a:cubicBezTo>
                    <a:cubicBezTo>
                      <a:pt x="1" y="8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6" name="Freeform 86"/>
              <p:cNvSpPr/>
              <p:nvPr/>
            </p:nvSpPr>
            <p:spPr bwMode="auto">
              <a:xfrm>
                <a:off x="3422650" y="3976688"/>
                <a:ext cx="47625" cy="36513"/>
              </a:xfrm>
              <a:custGeom>
                <a:avLst/>
                <a:gdLst>
                  <a:gd name="T0" fmla="*/ 13 w 13"/>
                  <a:gd name="T1" fmla="*/ 5 h 10"/>
                  <a:gd name="T2" fmla="*/ 8 w 13"/>
                  <a:gd name="T3" fmla="*/ 0 h 10"/>
                  <a:gd name="T4" fmla="*/ 0 w 13"/>
                  <a:gd name="T5" fmla="*/ 1 h 10"/>
                  <a:gd name="T6" fmla="*/ 1 w 13"/>
                  <a:gd name="T7" fmla="*/ 2 h 10"/>
                  <a:gd name="T8" fmla="*/ 2 w 13"/>
                  <a:gd name="T9" fmla="*/ 3 h 10"/>
                  <a:gd name="T10" fmla="*/ 7 w 13"/>
                  <a:gd name="T11" fmla="*/ 10 h 10"/>
                  <a:gd name="T12" fmla="*/ 13 w 13"/>
                  <a:gd name="T13" fmla="*/ 5 h 10"/>
                  <a:gd name="T14" fmla="*/ 13 w 13"/>
                  <a:gd name="T15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5"/>
                    </a:moveTo>
                    <a:cubicBezTo>
                      <a:pt x="13" y="2"/>
                      <a:pt x="11" y="0"/>
                      <a:pt x="8" y="0"/>
                    </a:cubicBezTo>
                    <a:cubicBezTo>
                      <a:pt x="5" y="1"/>
                      <a:pt x="3" y="3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3" y="7"/>
                      <a:pt x="3" y="9"/>
                      <a:pt x="7" y="10"/>
                    </a:cubicBezTo>
                    <a:cubicBezTo>
                      <a:pt x="10" y="10"/>
                      <a:pt x="13" y="8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7" name="Freeform 87"/>
              <p:cNvSpPr/>
              <p:nvPr/>
            </p:nvSpPr>
            <p:spPr bwMode="auto">
              <a:xfrm>
                <a:off x="3595688" y="4006851"/>
                <a:ext cx="22225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1 h 4"/>
                  <a:gd name="T4" fmla="*/ 1 w 6"/>
                  <a:gd name="T5" fmla="*/ 1 h 4"/>
                  <a:gd name="T6" fmla="*/ 1 w 6"/>
                  <a:gd name="T7" fmla="*/ 2 h 4"/>
                  <a:gd name="T8" fmla="*/ 3 w 6"/>
                  <a:gd name="T9" fmla="*/ 2 h 4"/>
                  <a:gd name="T10" fmla="*/ 4 w 6"/>
                  <a:gd name="T11" fmla="*/ 3 h 4"/>
                  <a:gd name="T12" fmla="*/ 5 w 6"/>
                  <a:gd name="T13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2"/>
                      <a:pt x="5" y="2"/>
                      <a:pt x="4" y="1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4" y="3"/>
                      <a:pt x="4" y="3"/>
                    </a:cubicBezTo>
                    <a:cubicBezTo>
                      <a:pt x="4" y="4"/>
                      <a:pt x="6" y="4"/>
                      <a:pt x="5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8" name="Freeform 88"/>
              <p:cNvSpPr/>
              <p:nvPr/>
            </p:nvSpPr>
            <p:spPr bwMode="auto">
              <a:xfrm>
                <a:off x="3598863" y="4092576"/>
                <a:ext cx="33338" cy="11113"/>
              </a:xfrm>
              <a:custGeom>
                <a:avLst/>
                <a:gdLst>
                  <a:gd name="T0" fmla="*/ 8 w 9"/>
                  <a:gd name="T1" fmla="*/ 0 h 3"/>
                  <a:gd name="T2" fmla="*/ 1 w 9"/>
                  <a:gd name="T3" fmla="*/ 2 h 3"/>
                  <a:gd name="T4" fmla="*/ 1 w 9"/>
                  <a:gd name="T5" fmla="*/ 3 h 3"/>
                  <a:gd name="T6" fmla="*/ 8 w 9"/>
                  <a:gd name="T7" fmla="*/ 1 h 3"/>
                  <a:gd name="T8" fmla="*/ 8 w 9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8" y="0"/>
                    </a:moveTo>
                    <a:cubicBezTo>
                      <a:pt x="6" y="1"/>
                      <a:pt x="4" y="2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" y="3"/>
                      <a:pt x="6" y="3"/>
                      <a:pt x="8" y="1"/>
                    </a:cubicBezTo>
                    <a:cubicBezTo>
                      <a:pt x="9" y="1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89" name="Freeform 89"/>
              <p:cNvSpPr/>
              <p:nvPr/>
            </p:nvSpPr>
            <p:spPr bwMode="auto">
              <a:xfrm>
                <a:off x="3406775" y="3905251"/>
                <a:ext cx="30163" cy="6350"/>
              </a:xfrm>
              <a:custGeom>
                <a:avLst/>
                <a:gdLst>
                  <a:gd name="T0" fmla="*/ 7 w 8"/>
                  <a:gd name="T1" fmla="*/ 0 h 2"/>
                  <a:gd name="T2" fmla="*/ 1 w 8"/>
                  <a:gd name="T3" fmla="*/ 1 h 2"/>
                  <a:gd name="T4" fmla="*/ 2 w 8"/>
                  <a:gd name="T5" fmla="*/ 2 h 2"/>
                  <a:gd name="T6" fmla="*/ 7 w 8"/>
                  <a:gd name="T7" fmla="*/ 1 h 2"/>
                  <a:gd name="T8" fmla="*/ 7 w 8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">
                    <a:moveTo>
                      <a:pt x="7" y="0"/>
                    </a:moveTo>
                    <a:cubicBezTo>
                      <a:pt x="5" y="0"/>
                      <a:pt x="3" y="0"/>
                      <a:pt x="1" y="1"/>
                    </a:cubicBezTo>
                    <a:cubicBezTo>
                      <a:pt x="0" y="1"/>
                      <a:pt x="1" y="2"/>
                      <a:pt x="2" y="2"/>
                    </a:cubicBezTo>
                    <a:cubicBezTo>
                      <a:pt x="3" y="1"/>
                      <a:pt x="5" y="1"/>
                      <a:pt x="7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0" name="Freeform 90"/>
              <p:cNvSpPr/>
              <p:nvPr/>
            </p:nvSpPr>
            <p:spPr bwMode="auto">
              <a:xfrm>
                <a:off x="3692525" y="3833813"/>
                <a:ext cx="30163" cy="11113"/>
              </a:xfrm>
              <a:custGeom>
                <a:avLst/>
                <a:gdLst>
                  <a:gd name="T0" fmla="*/ 7 w 8"/>
                  <a:gd name="T1" fmla="*/ 0 h 3"/>
                  <a:gd name="T2" fmla="*/ 1 w 8"/>
                  <a:gd name="T3" fmla="*/ 2 h 3"/>
                  <a:gd name="T4" fmla="*/ 2 w 8"/>
                  <a:gd name="T5" fmla="*/ 3 h 3"/>
                  <a:gd name="T6" fmla="*/ 7 w 8"/>
                  <a:gd name="T7" fmla="*/ 1 h 3"/>
                  <a:gd name="T8" fmla="*/ 7 w 8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3">
                    <a:moveTo>
                      <a:pt x="7" y="0"/>
                    </a:move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3" y="2"/>
                      <a:pt x="5" y="1"/>
                      <a:pt x="7" y="1"/>
                    </a:cubicBezTo>
                    <a:cubicBezTo>
                      <a:pt x="8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1" name="Freeform 91"/>
              <p:cNvSpPr/>
              <p:nvPr/>
            </p:nvSpPr>
            <p:spPr bwMode="auto">
              <a:xfrm>
                <a:off x="3429000" y="3732213"/>
                <a:ext cx="307975" cy="107950"/>
              </a:xfrm>
              <a:custGeom>
                <a:avLst/>
                <a:gdLst>
                  <a:gd name="T0" fmla="*/ 81 w 82"/>
                  <a:gd name="T1" fmla="*/ 0 h 29"/>
                  <a:gd name="T2" fmla="*/ 74 w 82"/>
                  <a:gd name="T3" fmla="*/ 8 h 29"/>
                  <a:gd name="T4" fmla="*/ 65 w 82"/>
                  <a:gd name="T5" fmla="*/ 14 h 29"/>
                  <a:gd name="T6" fmla="*/ 44 w 82"/>
                  <a:gd name="T7" fmla="*/ 23 h 29"/>
                  <a:gd name="T8" fmla="*/ 22 w 82"/>
                  <a:gd name="T9" fmla="*/ 28 h 29"/>
                  <a:gd name="T10" fmla="*/ 1 w 82"/>
                  <a:gd name="T11" fmla="*/ 26 h 29"/>
                  <a:gd name="T12" fmla="*/ 1 w 82"/>
                  <a:gd name="T13" fmla="*/ 26 h 29"/>
                  <a:gd name="T14" fmla="*/ 0 w 82"/>
                  <a:gd name="T15" fmla="*/ 27 h 29"/>
                  <a:gd name="T16" fmla="*/ 20 w 82"/>
                  <a:gd name="T17" fmla="*/ 29 h 29"/>
                  <a:gd name="T18" fmla="*/ 41 w 82"/>
                  <a:gd name="T19" fmla="*/ 25 h 29"/>
                  <a:gd name="T20" fmla="*/ 62 w 82"/>
                  <a:gd name="T21" fmla="*/ 16 h 29"/>
                  <a:gd name="T22" fmla="*/ 78 w 82"/>
                  <a:gd name="T23" fmla="*/ 4 h 29"/>
                  <a:gd name="T24" fmla="*/ 81 w 82"/>
                  <a:gd name="T25" fmla="*/ 1 h 29"/>
                  <a:gd name="T26" fmla="*/ 81 w 82"/>
                  <a:gd name="T2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29">
                    <a:moveTo>
                      <a:pt x="81" y="0"/>
                    </a:moveTo>
                    <a:cubicBezTo>
                      <a:pt x="79" y="3"/>
                      <a:pt x="77" y="6"/>
                      <a:pt x="74" y="8"/>
                    </a:cubicBezTo>
                    <a:cubicBezTo>
                      <a:pt x="71" y="10"/>
                      <a:pt x="68" y="12"/>
                      <a:pt x="65" y="14"/>
                    </a:cubicBezTo>
                    <a:cubicBezTo>
                      <a:pt x="58" y="18"/>
                      <a:pt x="51" y="21"/>
                      <a:pt x="44" y="23"/>
                    </a:cubicBezTo>
                    <a:cubicBezTo>
                      <a:pt x="37" y="26"/>
                      <a:pt x="30" y="27"/>
                      <a:pt x="22" y="28"/>
                    </a:cubicBezTo>
                    <a:cubicBezTo>
                      <a:pt x="15" y="28"/>
                      <a:pt x="7" y="29"/>
                      <a:pt x="1" y="26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0" y="26"/>
                      <a:pt x="0" y="26"/>
                      <a:pt x="0" y="27"/>
                    </a:cubicBezTo>
                    <a:cubicBezTo>
                      <a:pt x="6" y="29"/>
                      <a:pt x="13" y="29"/>
                      <a:pt x="20" y="29"/>
                    </a:cubicBezTo>
                    <a:cubicBezTo>
                      <a:pt x="27" y="28"/>
                      <a:pt x="34" y="27"/>
                      <a:pt x="41" y="25"/>
                    </a:cubicBezTo>
                    <a:cubicBezTo>
                      <a:pt x="48" y="23"/>
                      <a:pt x="55" y="20"/>
                      <a:pt x="62" y="16"/>
                    </a:cubicBezTo>
                    <a:cubicBezTo>
                      <a:pt x="68" y="13"/>
                      <a:pt x="74" y="10"/>
                      <a:pt x="78" y="4"/>
                    </a:cubicBezTo>
                    <a:cubicBezTo>
                      <a:pt x="79" y="3"/>
                      <a:pt x="80" y="2"/>
                      <a:pt x="81" y="1"/>
                    </a:cubicBezTo>
                    <a:cubicBezTo>
                      <a:pt x="82" y="0"/>
                      <a:pt x="81" y="0"/>
                      <a:pt x="81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2" name="Freeform 92"/>
              <p:cNvSpPr/>
              <p:nvPr/>
            </p:nvSpPr>
            <p:spPr bwMode="auto">
              <a:xfrm>
                <a:off x="3494088" y="4160838"/>
                <a:ext cx="101600" cy="55563"/>
              </a:xfrm>
              <a:custGeom>
                <a:avLst/>
                <a:gdLst>
                  <a:gd name="T0" fmla="*/ 24 w 27"/>
                  <a:gd name="T1" fmla="*/ 14 h 15"/>
                  <a:gd name="T2" fmla="*/ 17 w 27"/>
                  <a:gd name="T3" fmla="*/ 11 h 15"/>
                  <a:gd name="T4" fmla="*/ 9 w 27"/>
                  <a:gd name="T5" fmla="*/ 11 h 15"/>
                  <a:gd name="T6" fmla="*/ 1 w 27"/>
                  <a:gd name="T7" fmla="*/ 10 h 15"/>
                  <a:gd name="T8" fmla="*/ 2 w 27"/>
                  <a:gd name="T9" fmla="*/ 2 h 15"/>
                  <a:gd name="T10" fmla="*/ 8 w 27"/>
                  <a:gd name="T11" fmla="*/ 2 h 15"/>
                  <a:gd name="T12" fmla="*/ 16 w 27"/>
                  <a:gd name="T13" fmla="*/ 5 h 15"/>
                  <a:gd name="T14" fmla="*/ 23 w 27"/>
                  <a:gd name="T15" fmla="*/ 2 h 15"/>
                  <a:gd name="T16" fmla="*/ 27 w 27"/>
                  <a:gd name="T17" fmla="*/ 6 h 15"/>
                  <a:gd name="T18" fmla="*/ 24 w 27"/>
                  <a:gd name="T19" fmla="*/ 14 h 15"/>
                  <a:gd name="T20" fmla="*/ 24 w 27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5">
                    <a:moveTo>
                      <a:pt x="24" y="14"/>
                    </a:moveTo>
                    <a:cubicBezTo>
                      <a:pt x="21" y="15"/>
                      <a:pt x="20" y="13"/>
                      <a:pt x="17" y="11"/>
                    </a:cubicBezTo>
                    <a:cubicBezTo>
                      <a:pt x="13" y="9"/>
                      <a:pt x="13" y="9"/>
                      <a:pt x="9" y="11"/>
                    </a:cubicBezTo>
                    <a:cubicBezTo>
                      <a:pt x="5" y="12"/>
                      <a:pt x="2" y="14"/>
                      <a:pt x="1" y="10"/>
                    </a:cubicBezTo>
                    <a:cubicBezTo>
                      <a:pt x="1" y="7"/>
                      <a:pt x="0" y="4"/>
                      <a:pt x="2" y="2"/>
                    </a:cubicBezTo>
                    <a:cubicBezTo>
                      <a:pt x="3" y="0"/>
                      <a:pt x="7" y="2"/>
                      <a:pt x="8" y="2"/>
                    </a:cubicBezTo>
                    <a:cubicBezTo>
                      <a:pt x="11" y="4"/>
                      <a:pt x="13" y="6"/>
                      <a:pt x="16" y="5"/>
                    </a:cubicBezTo>
                    <a:cubicBezTo>
                      <a:pt x="19" y="4"/>
                      <a:pt x="21" y="3"/>
                      <a:pt x="23" y="2"/>
                    </a:cubicBezTo>
                    <a:cubicBezTo>
                      <a:pt x="26" y="2"/>
                      <a:pt x="27" y="3"/>
                      <a:pt x="27" y="6"/>
                    </a:cubicBezTo>
                    <a:cubicBezTo>
                      <a:pt x="27" y="8"/>
                      <a:pt x="26" y="12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3" name="Freeform 93"/>
              <p:cNvSpPr/>
              <p:nvPr/>
            </p:nvSpPr>
            <p:spPr bwMode="auto">
              <a:xfrm>
                <a:off x="2652713" y="4408488"/>
                <a:ext cx="912813" cy="1000125"/>
              </a:xfrm>
              <a:custGeom>
                <a:avLst/>
                <a:gdLst>
                  <a:gd name="T0" fmla="*/ 78 w 243"/>
                  <a:gd name="T1" fmla="*/ 0 h 266"/>
                  <a:gd name="T2" fmla="*/ 73 w 243"/>
                  <a:gd name="T3" fmla="*/ 7 h 266"/>
                  <a:gd name="T4" fmla="*/ 60 w 243"/>
                  <a:gd name="T5" fmla="*/ 26 h 266"/>
                  <a:gd name="T6" fmla="*/ 47 w 243"/>
                  <a:gd name="T7" fmla="*/ 45 h 266"/>
                  <a:gd name="T8" fmla="*/ 27 w 243"/>
                  <a:gd name="T9" fmla="*/ 74 h 266"/>
                  <a:gd name="T10" fmla="*/ 9 w 243"/>
                  <a:gd name="T11" fmla="*/ 109 h 266"/>
                  <a:gd name="T12" fmla="*/ 1 w 243"/>
                  <a:gd name="T13" fmla="*/ 139 h 266"/>
                  <a:gd name="T14" fmla="*/ 2 w 243"/>
                  <a:gd name="T15" fmla="*/ 171 h 266"/>
                  <a:gd name="T16" fmla="*/ 7 w 243"/>
                  <a:gd name="T17" fmla="*/ 187 h 266"/>
                  <a:gd name="T18" fmla="*/ 26 w 243"/>
                  <a:gd name="T19" fmla="*/ 215 h 266"/>
                  <a:gd name="T20" fmla="*/ 63 w 243"/>
                  <a:gd name="T21" fmla="*/ 243 h 266"/>
                  <a:gd name="T22" fmla="*/ 100 w 243"/>
                  <a:gd name="T23" fmla="*/ 260 h 266"/>
                  <a:gd name="T24" fmla="*/ 141 w 243"/>
                  <a:gd name="T25" fmla="*/ 266 h 266"/>
                  <a:gd name="T26" fmla="*/ 188 w 243"/>
                  <a:gd name="T27" fmla="*/ 254 h 266"/>
                  <a:gd name="T28" fmla="*/ 217 w 243"/>
                  <a:gd name="T29" fmla="*/ 227 h 266"/>
                  <a:gd name="T30" fmla="*/ 231 w 243"/>
                  <a:gd name="T31" fmla="*/ 203 h 266"/>
                  <a:gd name="T32" fmla="*/ 236 w 243"/>
                  <a:gd name="T33" fmla="*/ 187 h 266"/>
                  <a:gd name="T34" fmla="*/ 239 w 243"/>
                  <a:gd name="T35" fmla="*/ 175 h 266"/>
                  <a:gd name="T36" fmla="*/ 242 w 243"/>
                  <a:gd name="T37" fmla="*/ 152 h 266"/>
                  <a:gd name="T38" fmla="*/ 243 w 243"/>
                  <a:gd name="T39" fmla="*/ 132 h 266"/>
                  <a:gd name="T40" fmla="*/ 243 w 243"/>
                  <a:gd name="T41" fmla="*/ 123 h 266"/>
                  <a:gd name="T42" fmla="*/ 243 w 243"/>
                  <a:gd name="T43" fmla="*/ 94 h 266"/>
                  <a:gd name="T44" fmla="*/ 242 w 243"/>
                  <a:gd name="T45" fmla="*/ 73 h 266"/>
                  <a:gd name="T46" fmla="*/ 241 w 243"/>
                  <a:gd name="T47" fmla="*/ 54 h 266"/>
                  <a:gd name="T48" fmla="*/ 170 w 243"/>
                  <a:gd name="T49" fmla="*/ 31 h 266"/>
                  <a:gd name="T50" fmla="*/ 78 w 243"/>
                  <a:gd name="T51" fmla="*/ 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3" h="266">
                    <a:moveTo>
                      <a:pt x="78" y="0"/>
                    </a:moveTo>
                    <a:cubicBezTo>
                      <a:pt x="73" y="7"/>
                      <a:pt x="73" y="7"/>
                      <a:pt x="73" y="7"/>
                    </a:cubicBezTo>
                    <a:cubicBezTo>
                      <a:pt x="60" y="26"/>
                      <a:pt x="60" y="26"/>
                      <a:pt x="60" y="26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33" y="65"/>
                      <a:pt x="27" y="74"/>
                    </a:cubicBezTo>
                    <a:cubicBezTo>
                      <a:pt x="21" y="83"/>
                      <a:pt x="12" y="101"/>
                      <a:pt x="9" y="109"/>
                    </a:cubicBezTo>
                    <a:cubicBezTo>
                      <a:pt x="6" y="117"/>
                      <a:pt x="3" y="129"/>
                      <a:pt x="1" y="139"/>
                    </a:cubicBezTo>
                    <a:cubicBezTo>
                      <a:pt x="0" y="150"/>
                      <a:pt x="0" y="162"/>
                      <a:pt x="2" y="171"/>
                    </a:cubicBezTo>
                    <a:cubicBezTo>
                      <a:pt x="4" y="180"/>
                      <a:pt x="7" y="187"/>
                      <a:pt x="7" y="187"/>
                    </a:cubicBezTo>
                    <a:cubicBezTo>
                      <a:pt x="7" y="187"/>
                      <a:pt x="14" y="202"/>
                      <a:pt x="26" y="215"/>
                    </a:cubicBezTo>
                    <a:cubicBezTo>
                      <a:pt x="38" y="228"/>
                      <a:pt x="54" y="236"/>
                      <a:pt x="63" y="243"/>
                    </a:cubicBezTo>
                    <a:cubicBezTo>
                      <a:pt x="72" y="250"/>
                      <a:pt x="88" y="256"/>
                      <a:pt x="100" y="260"/>
                    </a:cubicBezTo>
                    <a:cubicBezTo>
                      <a:pt x="112" y="264"/>
                      <a:pt x="127" y="266"/>
                      <a:pt x="141" y="266"/>
                    </a:cubicBezTo>
                    <a:cubicBezTo>
                      <a:pt x="156" y="266"/>
                      <a:pt x="178" y="259"/>
                      <a:pt x="188" y="254"/>
                    </a:cubicBezTo>
                    <a:cubicBezTo>
                      <a:pt x="197" y="248"/>
                      <a:pt x="210" y="237"/>
                      <a:pt x="217" y="227"/>
                    </a:cubicBezTo>
                    <a:cubicBezTo>
                      <a:pt x="224" y="217"/>
                      <a:pt x="226" y="214"/>
                      <a:pt x="231" y="203"/>
                    </a:cubicBezTo>
                    <a:cubicBezTo>
                      <a:pt x="236" y="187"/>
                      <a:pt x="236" y="187"/>
                      <a:pt x="236" y="187"/>
                    </a:cubicBezTo>
                    <a:cubicBezTo>
                      <a:pt x="239" y="175"/>
                      <a:pt x="239" y="175"/>
                      <a:pt x="239" y="175"/>
                    </a:cubicBezTo>
                    <a:cubicBezTo>
                      <a:pt x="242" y="152"/>
                      <a:pt x="242" y="152"/>
                      <a:pt x="242" y="152"/>
                    </a:cubicBezTo>
                    <a:cubicBezTo>
                      <a:pt x="243" y="132"/>
                      <a:pt x="243" y="132"/>
                      <a:pt x="243" y="132"/>
                    </a:cubicBezTo>
                    <a:cubicBezTo>
                      <a:pt x="243" y="123"/>
                      <a:pt x="243" y="123"/>
                      <a:pt x="243" y="123"/>
                    </a:cubicBezTo>
                    <a:cubicBezTo>
                      <a:pt x="243" y="94"/>
                      <a:pt x="243" y="94"/>
                      <a:pt x="243" y="94"/>
                    </a:cubicBezTo>
                    <a:cubicBezTo>
                      <a:pt x="242" y="73"/>
                      <a:pt x="242" y="73"/>
                      <a:pt x="242" y="73"/>
                    </a:cubicBezTo>
                    <a:cubicBezTo>
                      <a:pt x="241" y="54"/>
                      <a:pt x="241" y="54"/>
                      <a:pt x="241" y="54"/>
                    </a:cubicBezTo>
                    <a:cubicBezTo>
                      <a:pt x="170" y="31"/>
                      <a:pt x="170" y="31"/>
                      <a:pt x="170" y="31"/>
                    </a:cubicBez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4" name="Freeform 94"/>
              <p:cNvSpPr/>
              <p:nvPr/>
            </p:nvSpPr>
            <p:spPr bwMode="auto">
              <a:xfrm>
                <a:off x="2914650" y="4340226"/>
                <a:ext cx="725488" cy="301625"/>
              </a:xfrm>
              <a:custGeom>
                <a:avLst/>
                <a:gdLst>
                  <a:gd name="T0" fmla="*/ 118 w 193"/>
                  <a:gd name="T1" fmla="*/ 41 h 80"/>
                  <a:gd name="T2" fmla="*/ 116 w 193"/>
                  <a:gd name="T3" fmla="*/ 40 h 80"/>
                  <a:gd name="T4" fmla="*/ 85 w 193"/>
                  <a:gd name="T5" fmla="*/ 30 h 80"/>
                  <a:gd name="T6" fmla="*/ 40 w 193"/>
                  <a:gd name="T7" fmla="*/ 12 h 80"/>
                  <a:gd name="T8" fmla="*/ 14 w 193"/>
                  <a:gd name="T9" fmla="*/ 1 h 80"/>
                  <a:gd name="T10" fmla="*/ 8 w 193"/>
                  <a:gd name="T11" fmla="*/ 20 h 80"/>
                  <a:gd name="T12" fmla="*/ 34 w 193"/>
                  <a:gd name="T13" fmla="*/ 34 h 80"/>
                  <a:gd name="T14" fmla="*/ 72 w 193"/>
                  <a:gd name="T15" fmla="*/ 50 h 80"/>
                  <a:gd name="T16" fmla="*/ 156 w 193"/>
                  <a:gd name="T17" fmla="*/ 74 h 80"/>
                  <a:gd name="T18" fmla="*/ 184 w 193"/>
                  <a:gd name="T19" fmla="*/ 62 h 80"/>
                  <a:gd name="T20" fmla="*/ 153 w 193"/>
                  <a:gd name="T21" fmla="*/ 49 h 80"/>
                  <a:gd name="T22" fmla="*/ 118 w 193"/>
                  <a:gd name="T23" fmla="*/ 41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3" h="80">
                    <a:moveTo>
                      <a:pt x="118" y="41"/>
                    </a:moveTo>
                    <a:cubicBezTo>
                      <a:pt x="118" y="40"/>
                      <a:pt x="117" y="40"/>
                      <a:pt x="116" y="40"/>
                    </a:cubicBezTo>
                    <a:cubicBezTo>
                      <a:pt x="105" y="37"/>
                      <a:pt x="95" y="33"/>
                      <a:pt x="85" y="30"/>
                    </a:cubicBezTo>
                    <a:cubicBezTo>
                      <a:pt x="69" y="24"/>
                      <a:pt x="55" y="19"/>
                      <a:pt x="40" y="12"/>
                    </a:cubicBezTo>
                    <a:cubicBezTo>
                      <a:pt x="32" y="8"/>
                      <a:pt x="23" y="0"/>
                      <a:pt x="14" y="1"/>
                    </a:cubicBezTo>
                    <a:cubicBezTo>
                      <a:pt x="2" y="1"/>
                      <a:pt x="0" y="12"/>
                      <a:pt x="8" y="20"/>
                    </a:cubicBezTo>
                    <a:cubicBezTo>
                      <a:pt x="14" y="26"/>
                      <a:pt x="25" y="31"/>
                      <a:pt x="34" y="34"/>
                    </a:cubicBezTo>
                    <a:cubicBezTo>
                      <a:pt x="46" y="40"/>
                      <a:pt x="59" y="45"/>
                      <a:pt x="72" y="50"/>
                    </a:cubicBezTo>
                    <a:cubicBezTo>
                      <a:pt x="99" y="60"/>
                      <a:pt x="127" y="70"/>
                      <a:pt x="156" y="74"/>
                    </a:cubicBezTo>
                    <a:cubicBezTo>
                      <a:pt x="165" y="75"/>
                      <a:pt x="193" y="80"/>
                      <a:pt x="184" y="62"/>
                    </a:cubicBezTo>
                    <a:cubicBezTo>
                      <a:pt x="179" y="52"/>
                      <a:pt x="163" y="51"/>
                      <a:pt x="153" y="49"/>
                    </a:cubicBezTo>
                    <a:cubicBezTo>
                      <a:pt x="142" y="47"/>
                      <a:pt x="130" y="44"/>
                      <a:pt x="118" y="4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5" name="Freeform 95"/>
              <p:cNvSpPr/>
              <p:nvPr/>
            </p:nvSpPr>
            <p:spPr bwMode="auto">
              <a:xfrm>
                <a:off x="2625725" y="4389438"/>
                <a:ext cx="987425" cy="1038225"/>
              </a:xfrm>
              <a:custGeom>
                <a:avLst/>
                <a:gdLst>
                  <a:gd name="T0" fmla="*/ 88 w 263"/>
                  <a:gd name="T1" fmla="*/ 0 h 276"/>
                  <a:gd name="T2" fmla="*/ 25 w 263"/>
                  <a:gd name="T3" fmla="*/ 95 h 276"/>
                  <a:gd name="T4" fmla="*/ 14 w 263"/>
                  <a:gd name="T5" fmla="*/ 192 h 276"/>
                  <a:gd name="T6" fmla="*/ 43 w 263"/>
                  <a:gd name="T7" fmla="*/ 230 h 276"/>
                  <a:gd name="T8" fmla="*/ 85 w 263"/>
                  <a:gd name="T9" fmla="*/ 257 h 276"/>
                  <a:gd name="T10" fmla="*/ 179 w 263"/>
                  <a:gd name="T11" fmla="*/ 266 h 276"/>
                  <a:gd name="T12" fmla="*/ 238 w 263"/>
                  <a:gd name="T13" fmla="*/ 210 h 276"/>
                  <a:gd name="T14" fmla="*/ 250 w 263"/>
                  <a:gd name="T15" fmla="*/ 104 h 276"/>
                  <a:gd name="T16" fmla="*/ 249 w 263"/>
                  <a:gd name="T17" fmla="*/ 57 h 276"/>
                  <a:gd name="T18" fmla="*/ 248 w 263"/>
                  <a:gd name="T19" fmla="*/ 57 h 276"/>
                  <a:gd name="T20" fmla="*/ 202 w 263"/>
                  <a:gd name="T21" fmla="*/ 253 h 276"/>
                  <a:gd name="T22" fmla="*/ 109 w 263"/>
                  <a:gd name="T23" fmla="*/ 265 h 276"/>
                  <a:gd name="T24" fmla="*/ 62 w 263"/>
                  <a:gd name="T25" fmla="*/ 243 h 276"/>
                  <a:gd name="T26" fmla="*/ 25 w 263"/>
                  <a:gd name="T27" fmla="*/ 209 h 276"/>
                  <a:gd name="T28" fmla="*/ 8 w 263"/>
                  <a:gd name="T29" fmla="*/ 160 h 276"/>
                  <a:gd name="T30" fmla="*/ 20 w 263"/>
                  <a:gd name="T31" fmla="*/ 107 h 276"/>
                  <a:gd name="T32" fmla="*/ 81 w 263"/>
                  <a:gd name="T33" fmla="*/ 12 h 276"/>
                  <a:gd name="T34" fmla="*/ 89 w 263"/>
                  <a:gd name="T35" fmla="*/ 1 h 276"/>
                  <a:gd name="T36" fmla="*/ 88 w 263"/>
                  <a:gd name="T37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3" h="276">
                    <a:moveTo>
                      <a:pt x="88" y="0"/>
                    </a:moveTo>
                    <a:cubicBezTo>
                      <a:pt x="67" y="32"/>
                      <a:pt x="42" y="61"/>
                      <a:pt x="25" y="95"/>
                    </a:cubicBezTo>
                    <a:cubicBezTo>
                      <a:pt x="10" y="125"/>
                      <a:pt x="0" y="160"/>
                      <a:pt x="14" y="192"/>
                    </a:cubicBezTo>
                    <a:cubicBezTo>
                      <a:pt x="20" y="207"/>
                      <a:pt x="31" y="219"/>
                      <a:pt x="43" y="230"/>
                    </a:cubicBezTo>
                    <a:cubicBezTo>
                      <a:pt x="56" y="241"/>
                      <a:pt x="70" y="250"/>
                      <a:pt x="85" y="257"/>
                    </a:cubicBezTo>
                    <a:cubicBezTo>
                      <a:pt x="114" y="270"/>
                      <a:pt x="148" y="276"/>
                      <a:pt x="179" y="266"/>
                    </a:cubicBezTo>
                    <a:cubicBezTo>
                      <a:pt x="206" y="258"/>
                      <a:pt x="226" y="235"/>
                      <a:pt x="238" y="210"/>
                    </a:cubicBezTo>
                    <a:cubicBezTo>
                      <a:pt x="252" y="177"/>
                      <a:pt x="251" y="139"/>
                      <a:pt x="250" y="104"/>
                    </a:cubicBezTo>
                    <a:cubicBezTo>
                      <a:pt x="250" y="88"/>
                      <a:pt x="249" y="73"/>
                      <a:pt x="249" y="57"/>
                    </a:cubicBezTo>
                    <a:cubicBezTo>
                      <a:pt x="249" y="56"/>
                      <a:pt x="248" y="56"/>
                      <a:pt x="248" y="57"/>
                    </a:cubicBezTo>
                    <a:cubicBezTo>
                      <a:pt x="248" y="122"/>
                      <a:pt x="263" y="209"/>
                      <a:pt x="202" y="253"/>
                    </a:cubicBezTo>
                    <a:cubicBezTo>
                      <a:pt x="175" y="273"/>
                      <a:pt x="140" y="274"/>
                      <a:pt x="109" y="265"/>
                    </a:cubicBezTo>
                    <a:cubicBezTo>
                      <a:pt x="93" y="260"/>
                      <a:pt x="77" y="252"/>
                      <a:pt x="62" y="243"/>
                    </a:cubicBezTo>
                    <a:cubicBezTo>
                      <a:pt x="48" y="234"/>
                      <a:pt x="35" y="222"/>
                      <a:pt x="25" y="209"/>
                    </a:cubicBezTo>
                    <a:cubicBezTo>
                      <a:pt x="15" y="194"/>
                      <a:pt x="8" y="178"/>
                      <a:pt x="8" y="160"/>
                    </a:cubicBezTo>
                    <a:cubicBezTo>
                      <a:pt x="8" y="142"/>
                      <a:pt x="13" y="123"/>
                      <a:pt x="20" y="107"/>
                    </a:cubicBezTo>
                    <a:cubicBezTo>
                      <a:pt x="36" y="72"/>
                      <a:pt x="60" y="43"/>
                      <a:pt x="81" y="12"/>
                    </a:cubicBezTo>
                    <a:cubicBezTo>
                      <a:pt x="84" y="9"/>
                      <a:pt x="86" y="5"/>
                      <a:pt x="89" y="1"/>
                    </a:cubicBezTo>
                    <a:cubicBezTo>
                      <a:pt x="89" y="0"/>
                      <a:pt x="88" y="0"/>
                      <a:pt x="88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6" name="Freeform 96"/>
              <p:cNvSpPr/>
              <p:nvPr/>
            </p:nvSpPr>
            <p:spPr bwMode="auto">
              <a:xfrm>
                <a:off x="2892425" y="4449763"/>
                <a:ext cx="668338" cy="255588"/>
              </a:xfrm>
              <a:custGeom>
                <a:avLst/>
                <a:gdLst>
                  <a:gd name="T0" fmla="*/ 6 w 178"/>
                  <a:gd name="T1" fmla="*/ 0 h 68"/>
                  <a:gd name="T2" fmla="*/ 47 w 178"/>
                  <a:gd name="T3" fmla="*/ 22 h 68"/>
                  <a:gd name="T4" fmla="*/ 110 w 178"/>
                  <a:gd name="T5" fmla="*/ 44 h 68"/>
                  <a:gd name="T6" fmla="*/ 164 w 178"/>
                  <a:gd name="T7" fmla="*/ 55 h 68"/>
                  <a:gd name="T8" fmla="*/ 178 w 178"/>
                  <a:gd name="T9" fmla="*/ 57 h 68"/>
                  <a:gd name="T10" fmla="*/ 177 w 178"/>
                  <a:gd name="T11" fmla="*/ 63 h 68"/>
                  <a:gd name="T12" fmla="*/ 178 w 178"/>
                  <a:gd name="T13" fmla="*/ 68 h 68"/>
                  <a:gd name="T14" fmla="*/ 122 w 178"/>
                  <a:gd name="T15" fmla="*/ 58 h 68"/>
                  <a:gd name="T16" fmla="*/ 27 w 178"/>
                  <a:gd name="T17" fmla="*/ 24 h 68"/>
                  <a:gd name="T18" fmla="*/ 0 w 178"/>
                  <a:gd name="T19" fmla="*/ 11 h 68"/>
                  <a:gd name="T20" fmla="*/ 6 w 178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8" h="68">
                    <a:moveTo>
                      <a:pt x="6" y="0"/>
                    </a:moveTo>
                    <a:cubicBezTo>
                      <a:pt x="6" y="0"/>
                      <a:pt x="39" y="17"/>
                      <a:pt x="47" y="22"/>
                    </a:cubicBezTo>
                    <a:cubicBezTo>
                      <a:pt x="55" y="26"/>
                      <a:pt x="84" y="36"/>
                      <a:pt x="110" y="44"/>
                    </a:cubicBezTo>
                    <a:cubicBezTo>
                      <a:pt x="128" y="49"/>
                      <a:pt x="146" y="52"/>
                      <a:pt x="164" y="55"/>
                    </a:cubicBezTo>
                    <a:cubicBezTo>
                      <a:pt x="169" y="56"/>
                      <a:pt x="173" y="56"/>
                      <a:pt x="178" y="57"/>
                    </a:cubicBezTo>
                    <a:cubicBezTo>
                      <a:pt x="177" y="57"/>
                      <a:pt x="177" y="62"/>
                      <a:pt x="177" y="63"/>
                    </a:cubicBezTo>
                    <a:cubicBezTo>
                      <a:pt x="178" y="65"/>
                      <a:pt x="178" y="66"/>
                      <a:pt x="178" y="68"/>
                    </a:cubicBezTo>
                    <a:cubicBezTo>
                      <a:pt x="178" y="68"/>
                      <a:pt x="148" y="63"/>
                      <a:pt x="122" y="58"/>
                    </a:cubicBezTo>
                    <a:cubicBezTo>
                      <a:pt x="96" y="53"/>
                      <a:pt x="51" y="36"/>
                      <a:pt x="27" y="24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7" name="Freeform 97"/>
              <p:cNvSpPr/>
              <p:nvPr/>
            </p:nvSpPr>
            <p:spPr bwMode="auto">
              <a:xfrm>
                <a:off x="2832100" y="4532313"/>
                <a:ext cx="733425" cy="260350"/>
              </a:xfrm>
              <a:custGeom>
                <a:avLst/>
                <a:gdLst>
                  <a:gd name="T0" fmla="*/ 7 w 195"/>
                  <a:gd name="T1" fmla="*/ 0 h 69"/>
                  <a:gd name="T2" fmla="*/ 68 w 195"/>
                  <a:gd name="T3" fmla="*/ 28 h 69"/>
                  <a:gd name="T4" fmla="*/ 144 w 195"/>
                  <a:gd name="T5" fmla="*/ 52 h 69"/>
                  <a:gd name="T6" fmla="*/ 191 w 195"/>
                  <a:gd name="T7" fmla="*/ 58 h 69"/>
                  <a:gd name="T8" fmla="*/ 194 w 195"/>
                  <a:gd name="T9" fmla="*/ 57 h 69"/>
                  <a:gd name="T10" fmla="*/ 195 w 195"/>
                  <a:gd name="T11" fmla="*/ 64 h 69"/>
                  <a:gd name="T12" fmla="*/ 195 w 195"/>
                  <a:gd name="T13" fmla="*/ 69 h 69"/>
                  <a:gd name="T14" fmla="*/ 187 w 195"/>
                  <a:gd name="T15" fmla="*/ 68 h 69"/>
                  <a:gd name="T16" fmla="*/ 177 w 195"/>
                  <a:gd name="T17" fmla="*/ 67 h 69"/>
                  <a:gd name="T18" fmla="*/ 160 w 195"/>
                  <a:gd name="T19" fmla="*/ 66 h 69"/>
                  <a:gd name="T20" fmla="*/ 139 w 195"/>
                  <a:gd name="T21" fmla="*/ 61 h 69"/>
                  <a:gd name="T22" fmla="*/ 95 w 195"/>
                  <a:gd name="T23" fmla="*/ 50 h 69"/>
                  <a:gd name="T24" fmla="*/ 1 w 195"/>
                  <a:gd name="T25" fmla="*/ 9 h 69"/>
                  <a:gd name="T26" fmla="*/ 4 w 195"/>
                  <a:gd name="T27" fmla="*/ 4 h 69"/>
                  <a:gd name="T28" fmla="*/ 7 w 195"/>
                  <a:gd name="T2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69">
                    <a:moveTo>
                      <a:pt x="7" y="0"/>
                    </a:moveTo>
                    <a:cubicBezTo>
                      <a:pt x="7" y="0"/>
                      <a:pt x="49" y="21"/>
                      <a:pt x="68" y="28"/>
                    </a:cubicBezTo>
                    <a:cubicBezTo>
                      <a:pt x="87" y="35"/>
                      <a:pt x="126" y="48"/>
                      <a:pt x="144" y="52"/>
                    </a:cubicBezTo>
                    <a:cubicBezTo>
                      <a:pt x="159" y="56"/>
                      <a:pt x="175" y="57"/>
                      <a:pt x="191" y="58"/>
                    </a:cubicBezTo>
                    <a:cubicBezTo>
                      <a:pt x="192" y="58"/>
                      <a:pt x="193" y="57"/>
                      <a:pt x="194" y="57"/>
                    </a:cubicBezTo>
                    <a:cubicBezTo>
                      <a:pt x="194" y="59"/>
                      <a:pt x="194" y="62"/>
                      <a:pt x="195" y="64"/>
                    </a:cubicBezTo>
                    <a:cubicBezTo>
                      <a:pt x="195" y="65"/>
                      <a:pt x="194" y="67"/>
                      <a:pt x="195" y="69"/>
                    </a:cubicBezTo>
                    <a:cubicBezTo>
                      <a:pt x="193" y="68"/>
                      <a:pt x="189" y="69"/>
                      <a:pt x="187" y="68"/>
                    </a:cubicBezTo>
                    <a:cubicBezTo>
                      <a:pt x="184" y="68"/>
                      <a:pt x="181" y="68"/>
                      <a:pt x="177" y="67"/>
                    </a:cubicBezTo>
                    <a:cubicBezTo>
                      <a:pt x="171" y="66"/>
                      <a:pt x="166" y="66"/>
                      <a:pt x="160" y="66"/>
                    </a:cubicBezTo>
                    <a:cubicBezTo>
                      <a:pt x="153" y="66"/>
                      <a:pt x="145" y="63"/>
                      <a:pt x="139" y="61"/>
                    </a:cubicBezTo>
                    <a:cubicBezTo>
                      <a:pt x="124" y="58"/>
                      <a:pt x="109" y="54"/>
                      <a:pt x="95" y="50"/>
                    </a:cubicBezTo>
                    <a:cubicBezTo>
                      <a:pt x="62" y="39"/>
                      <a:pt x="33" y="21"/>
                      <a:pt x="1" y="9"/>
                    </a:cubicBezTo>
                    <a:cubicBezTo>
                      <a:pt x="0" y="7"/>
                      <a:pt x="3" y="5"/>
                      <a:pt x="4" y="4"/>
                    </a:cubicBezTo>
                    <a:cubicBezTo>
                      <a:pt x="4" y="4"/>
                      <a:pt x="7" y="1"/>
                      <a:pt x="7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8" name="Freeform 98"/>
              <p:cNvSpPr/>
              <p:nvPr/>
            </p:nvSpPr>
            <p:spPr bwMode="auto">
              <a:xfrm>
                <a:off x="2784475" y="4600576"/>
                <a:ext cx="784225" cy="292100"/>
              </a:xfrm>
              <a:custGeom>
                <a:avLst/>
                <a:gdLst>
                  <a:gd name="T0" fmla="*/ 7 w 209"/>
                  <a:gd name="T1" fmla="*/ 0 h 78"/>
                  <a:gd name="T2" fmla="*/ 86 w 209"/>
                  <a:gd name="T3" fmla="*/ 37 h 78"/>
                  <a:gd name="T4" fmla="*/ 131 w 209"/>
                  <a:gd name="T5" fmla="*/ 50 h 78"/>
                  <a:gd name="T6" fmla="*/ 184 w 209"/>
                  <a:gd name="T7" fmla="*/ 62 h 78"/>
                  <a:gd name="T8" fmla="*/ 196 w 209"/>
                  <a:gd name="T9" fmla="*/ 64 h 78"/>
                  <a:gd name="T10" fmla="*/ 208 w 209"/>
                  <a:gd name="T11" fmla="*/ 66 h 78"/>
                  <a:gd name="T12" fmla="*/ 208 w 209"/>
                  <a:gd name="T13" fmla="*/ 73 h 78"/>
                  <a:gd name="T14" fmla="*/ 208 w 209"/>
                  <a:gd name="T15" fmla="*/ 77 h 78"/>
                  <a:gd name="T16" fmla="*/ 204 w 209"/>
                  <a:gd name="T17" fmla="*/ 77 h 78"/>
                  <a:gd name="T18" fmla="*/ 197 w 209"/>
                  <a:gd name="T19" fmla="*/ 76 h 78"/>
                  <a:gd name="T20" fmla="*/ 174 w 209"/>
                  <a:gd name="T21" fmla="*/ 72 h 78"/>
                  <a:gd name="T22" fmla="*/ 110 w 209"/>
                  <a:gd name="T23" fmla="*/ 56 h 78"/>
                  <a:gd name="T24" fmla="*/ 109 w 209"/>
                  <a:gd name="T25" fmla="*/ 56 h 78"/>
                  <a:gd name="T26" fmla="*/ 0 w 209"/>
                  <a:gd name="T27" fmla="*/ 10 h 78"/>
                  <a:gd name="T28" fmla="*/ 7 w 209"/>
                  <a:gd name="T2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9" h="78">
                    <a:moveTo>
                      <a:pt x="7" y="0"/>
                    </a:moveTo>
                    <a:cubicBezTo>
                      <a:pt x="7" y="0"/>
                      <a:pt x="57" y="27"/>
                      <a:pt x="86" y="37"/>
                    </a:cubicBezTo>
                    <a:cubicBezTo>
                      <a:pt x="101" y="41"/>
                      <a:pt x="116" y="46"/>
                      <a:pt x="131" y="50"/>
                    </a:cubicBezTo>
                    <a:cubicBezTo>
                      <a:pt x="149" y="54"/>
                      <a:pt x="166" y="58"/>
                      <a:pt x="184" y="62"/>
                    </a:cubicBezTo>
                    <a:cubicBezTo>
                      <a:pt x="188" y="63"/>
                      <a:pt x="192" y="63"/>
                      <a:pt x="196" y="64"/>
                    </a:cubicBezTo>
                    <a:cubicBezTo>
                      <a:pt x="200" y="65"/>
                      <a:pt x="205" y="64"/>
                      <a:pt x="208" y="66"/>
                    </a:cubicBezTo>
                    <a:cubicBezTo>
                      <a:pt x="208" y="68"/>
                      <a:pt x="208" y="70"/>
                      <a:pt x="208" y="73"/>
                    </a:cubicBezTo>
                    <a:cubicBezTo>
                      <a:pt x="208" y="74"/>
                      <a:pt x="209" y="76"/>
                      <a:pt x="208" y="77"/>
                    </a:cubicBezTo>
                    <a:cubicBezTo>
                      <a:pt x="207" y="78"/>
                      <a:pt x="205" y="78"/>
                      <a:pt x="204" y="77"/>
                    </a:cubicBezTo>
                    <a:cubicBezTo>
                      <a:pt x="202" y="77"/>
                      <a:pt x="200" y="77"/>
                      <a:pt x="197" y="76"/>
                    </a:cubicBezTo>
                    <a:cubicBezTo>
                      <a:pt x="190" y="75"/>
                      <a:pt x="182" y="74"/>
                      <a:pt x="174" y="72"/>
                    </a:cubicBezTo>
                    <a:cubicBezTo>
                      <a:pt x="152" y="68"/>
                      <a:pt x="131" y="63"/>
                      <a:pt x="110" y="56"/>
                    </a:cubicBezTo>
                    <a:cubicBezTo>
                      <a:pt x="110" y="56"/>
                      <a:pt x="110" y="56"/>
                      <a:pt x="109" y="56"/>
                    </a:cubicBezTo>
                    <a:cubicBezTo>
                      <a:pt x="65" y="42"/>
                      <a:pt x="19" y="23"/>
                      <a:pt x="0" y="1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99" name="Freeform 99"/>
              <p:cNvSpPr/>
              <p:nvPr/>
            </p:nvSpPr>
            <p:spPr bwMode="auto">
              <a:xfrm>
                <a:off x="2730500" y="4683126"/>
                <a:ext cx="835025" cy="296863"/>
              </a:xfrm>
              <a:custGeom>
                <a:avLst/>
                <a:gdLst>
                  <a:gd name="T0" fmla="*/ 6 w 222"/>
                  <a:gd name="T1" fmla="*/ 0 h 79"/>
                  <a:gd name="T2" fmla="*/ 82 w 222"/>
                  <a:gd name="T3" fmla="*/ 35 h 79"/>
                  <a:gd name="T4" fmla="*/ 180 w 222"/>
                  <a:gd name="T5" fmla="*/ 62 h 79"/>
                  <a:gd name="T6" fmla="*/ 222 w 222"/>
                  <a:gd name="T7" fmla="*/ 66 h 79"/>
                  <a:gd name="T8" fmla="*/ 221 w 222"/>
                  <a:gd name="T9" fmla="*/ 79 h 79"/>
                  <a:gd name="T10" fmla="*/ 123 w 222"/>
                  <a:gd name="T11" fmla="*/ 60 h 79"/>
                  <a:gd name="T12" fmla="*/ 0 w 222"/>
                  <a:gd name="T13" fmla="*/ 11 h 79"/>
                  <a:gd name="T14" fmla="*/ 6 w 222"/>
                  <a:gd name="T1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2" h="79">
                    <a:moveTo>
                      <a:pt x="6" y="0"/>
                    </a:moveTo>
                    <a:cubicBezTo>
                      <a:pt x="6" y="0"/>
                      <a:pt x="58" y="25"/>
                      <a:pt x="82" y="35"/>
                    </a:cubicBezTo>
                    <a:cubicBezTo>
                      <a:pt x="106" y="44"/>
                      <a:pt x="165" y="59"/>
                      <a:pt x="180" y="62"/>
                    </a:cubicBezTo>
                    <a:cubicBezTo>
                      <a:pt x="195" y="64"/>
                      <a:pt x="222" y="66"/>
                      <a:pt x="222" y="66"/>
                    </a:cubicBezTo>
                    <a:cubicBezTo>
                      <a:pt x="221" y="79"/>
                      <a:pt x="221" y="79"/>
                      <a:pt x="221" y="79"/>
                    </a:cubicBezTo>
                    <a:cubicBezTo>
                      <a:pt x="221" y="79"/>
                      <a:pt x="165" y="74"/>
                      <a:pt x="123" y="60"/>
                    </a:cubicBezTo>
                    <a:cubicBezTo>
                      <a:pt x="81" y="47"/>
                      <a:pt x="26" y="31"/>
                      <a:pt x="0" y="1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0" name="Freeform 100"/>
              <p:cNvSpPr/>
              <p:nvPr/>
            </p:nvSpPr>
            <p:spPr bwMode="auto">
              <a:xfrm>
                <a:off x="2689225" y="4779963"/>
                <a:ext cx="863600" cy="309563"/>
              </a:xfrm>
              <a:custGeom>
                <a:avLst/>
                <a:gdLst>
                  <a:gd name="T0" fmla="*/ 4 w 230"/>
                  <a:gd name="T1" fmla="*/ 0 h 82"/>
                  <a:gd name="T2" fmla="*/ 11 w 230"/>
                  <a:gd name="T3" fmla="*/ 4 h 82"/>
                  <a:gd name="T4" fmla="*/ 20 w 230"/>
                  <a:gd name="T5" fmla="*/ 8 h 82"/>
                  <a:gd name="T6" fmla="*/ 43 w 230"/>
                  <a:gd name="T7" fmla="*/ 18 h 82"/>
                  <a:gd name="T8" fmla="*/ 87 w 230"/>
                  <a:gd name="T9" fmla="*/ 35 h 82"/>
                  <a:gd name="T10" fmla="*/ 196 w 230"/>
                  <a:gd name="T11" fmla="*/ 64 h 82"/>
                  <a:gd name="T12" fmla="*/ 230 w 230"/>
                  <a:gd name="T13" fmla="*/ 67 h 82"/>
                  <a:gd name="T14" fmla="*/ 228 w 230"/>
                  <a:gd name="T15" fmla="*/ 81 h 82"/>
                  <a:gd name="T16" fmla="*/ 194 w 230"/>
                  <a:gd name="T17" fmla="*/ 76 h 82"/>
                  <a:gd name="T18" fmla="*/ 156 w 230"/>
                  <a:gd name="T19" fmla="*/ 67 h 82"/>
                  <a:gd name="T20" fmla="*/ 122 w 230"/>
                  <a:gd name="T21" fmla="*/ 58 h 82"/>
                  <a:gd name="T22" fmla="*/ 93 w 230"/>
                  <a:gd name="T23" fmla="*/ 49 h 82"/>
                  <a:gd name="T24" fmla="*/ 71 w 230"/>
                  <a:gd name="T25" fmla="*/ 41 h 82"/>
                  <a:gd name="T26" fmla="*/ 19 w 230"/>
                  <a:gd name="T27" fmla="*/ 19 h 82"/>
                  <a:gd name="T28" fmla="*/ 11 w 230"/>
                  <a:gd name="T29" fmla="*/ 15 h 82"/>
                  <a:gd name="T30" fmla="*/ 0 w 230"/>
                  <a:gd name="T31" fmla="*/ 8 h 82"/>
                  <a:gd name="T32" fmla="*/ 4 w 230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0" h="82">
                    <a:moveTo>
                      <a:pt x="4" y="0"/>
                    </a:moveTo>
                    <a:cubicBezTo>
                      <a:pt x="5" y="2"/>
                      <a:pt x="9" y="3"/>
                      <a:pt x="11" y="4"/>
                    </a:cubicBezTo>
                    <a:cubicBezTo>
                      <a:pt x="14" y="5"/>
                      <a:pt x="17" y="7"/>
                      <a:pt x="20" y="8"/>
                    </a:cubicBezTo>
                    <a:cubicBezTo>
                      <a:pt x="28" y="11"/>
                      <a:pt x="35" y="15"/>
                      <a:pt x="43" y="18"/>
                    </a:cubicBezTo>
                    <a:cubicBezTo>
                      <a:pt x="58" y="24"/>
                      <a:pt x="72" y="31"/>
                      <a:pt x="87" y="35"/>
                    </a:cubicBezTo>
                    <a:cubicBezTo>
                      <a:pt x="116" y="42"/>
                      <a:pt x="170" y="59"/>
                      <a:pt x="196" y="64"/>
                    </a:cubicBezTo>
                    <a:cubicBezTo>
                      <a:pt x="223" y="68"/>
                      <a:pt x="230" y="67"/>
                      <a:pt x="230" y="67"/>
                    </a:cubicBezTo>
                    <a:cubicBezTo>
                      <a:pt x="230" y="67"/>
                      <a:pt x="228" y="81"/>
                      <a:pt x="228" y="81"/>
                    </a:cubicBezTo>
                    <a:cubicBezTo>
                      <a:pt x="227" y="82"/>
                      <a:pt x="196" y="77"/>
                      <a:pt x="194" y="76"/>
                    </a:cubicBezTo>
                    <a:cubicBezTo>
                      <a:pt x="182" y="74"/>
                      <a:pt x="169" y="69"/>
                      <a:pt x="156" y="67"/>
                    </a:cubicBezTo>
                    <a:cubicBezTo>
                      <a:pt x="144" y="66"/>
                      <a:pt x="134" y="61"/>
                      <a:pt x="122" y="58"/>
                    </a:cubicBezTo>
                    <a:cubicBezTo>
                      <a:pt x="112" y="55"/>
                      <a:pt x="103" y="52"/>
                      <a:pt x="93" y="49"/>
                    </a:cubicBezTo>
                    <a:cubicBezTo>
                      <a:pt x="85" y="47"/>
                      <a:pt x="78" y="44"/>
                      <a:pt x="71" y="41"/>
                    </a:cubicBezTo>
                    <a:cubicBezTo>
                      <a:pt x="53" y="34"/>
                      <a:pt x="36" y="27"/>
                      <a:pt x="19" y="19"/>
                    </a:cubicBezTo>
                    <a:cubicBezTo>
                      <a:pt x="16" y="18"/>
                      <a:pt x="14" y="17"/>
                      <a:pt x="11" y="15"/>
                    </a:cubicBezTo>
                    <a:cubicBezTo>
                      <a:pt x="8" y="13"/>
                      <a:pt x="3" y="11"/>
                      <a:pt x="0" y="8"/>
                    </a:cubicBezTo>
                    <a:cubicBezTo>
                      <a:pt x="0" y="8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1" name="Freeform 101"/>
              <p:cNvSpPr/>
              <p:nvPr/>
            </p:nvSpPr>
            <p:spPr bwMode="auto">
              <a:xfrm>
                <a:off x="2655888" y="4870451"/>
                <a:ext cx="879475" cy="315913"/>
              </a:xfrm>
              <a:custGeom>
                <a:avLst/>
                <a:gdLst>
                  <a:gd name="T0" fmla="*/ 5 w 234"/>
                  <a:gd name="T1" fmla="*/ 0 h 84"/>
                  <a:gd name="T2" fmla="*/ 46 w 234"/>
                  <a:gd name="T3" fmla="*/ 19 h 84"/>
                  <a:gd name="T4" fmla="*/ 116 w 234"/>
                  <a:gd name="T5" fmla="*/ 44 h 84"/>
                  <a:gd name="T6" fmla="*/ 154 w 234"/>
                  <a:gd name="T7" fmla="*/ 55 h 84"/>
                  <a:gd name="T8" fmla="*/ 234 w 234"/>
                  <a:gd name="T9" fmla="*/ 71 h 84"/>
                  <a:gd name="T10" fmla="*/ 227 w 234"/>
                  <a:gd name="T11" fmla="*/ 84 h 84"/>
                  <a:gd name="T12" fmla="*/ 64 w 234"/>
                  <a:gd name="T13" fmla="*/ 39 h 84"/>
                  <a:gd name="T14" fmla="*/ 1 w 234"/>
                  <a:gd name="T15" fmla="*/ 12 h 84"/>
                  <a:gd name="T16" fmla="*/ 5 w 234"/>
                  <a:gd name="T1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4" h="84">
                    <a:moveTo>
                      <a:pt x="5" y="0"/>
                    </a:moveTo>
                    <a:cubicBezTo>
                      <a:pt x="18" y="7"/>
                      <a:pt x="32" y="13"/>
                      <a:pt x="46" y="19"/>
                    </a:cubicBezTo>
                    <a:cubicBezTo>
                      <a:pt x="69" y="29"/>
                      <a:pt x="92" y="35"/>
                      <a:pt x="116" y="44"/>
                    </a:cubicBezTo>
                    <a:cubicBezTo>
                      <a:pt x="128" y="48"/>
                      <a:pt x="141" y="52"/>
                      <a:pt x="154" y="55"/>
                    </a:cubicBezTo>
                    <a:cubicBezTo>
                      <a:pt x="179" y="61"/>
                      <a:pt x="208" y="76"/>
                      <a:pt x="234" y="71"/>
                    </a:cubicBezTo>
                    <a:cubicBezTo>
                      <a:pt x="227" y="84"/>
                      <a:pt x="227" y="84"/>
                      <a:pt x="227" y="84"/>
                    </a:cubicBezTo>
                    <a:cubicBezTo>
                      <a:pt x="171" y="76"/>
                      <a:pt x="118" y="58"/>
                      <a:pt x="64" y="39"/>
                    </a:cubicBezTo>
                    <a:cubicBezTo>
                      <a:pt x="61" y="38"/>
                      <a:pt x="0" y="15"/>
                      <a:pt x="1" y="12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2" name="Freeform 102"/>
              <p:cNvSpPr/>
              <p:nvPr/>
            </p:nvSpPr>
            <p:spPr bwMode="auto">
              <a:xfrm>
                <a:off x="2655888" y="4976813"/>
                <a:ext cx="827088" cy="307975"/>
              </a:xfrm>
              <a:custGeom>
                <a:avLst/>
                <a:gdLst>
                  <a:gd name="T0" fmla="*/ 0 w 220"/>
                  <a:gd name="T1" fmla="*/ 0 h 82"/>
                  <a:gd name="T2" fmla="*/ 111 w 220"/>
                  <a:gd name="T3" fmla="*/ 43 h 82"/>
                  <a:gd name="T4" fmla="*/ 164 w 220"/>
                  <a:gd name="T5" fmla="*/ 58 h 82"/>
                  <a:gd name="T6" fmla="*/ 214 w 220"/>
                  <a:gd name="T7" fmla="*/ 69 h 82"/>
                  <a:gd name="T8" fmla="*/ 220 w 220"/>
                  <a:gd name="T9" fmla="*/ 70 h 82"/>
                  <a:gd name="T10" fmla="*/ 216 w 220"/>
                  <a:gd name="T11" fmla="*/ 75 h 82"/>
                  <a:gd name="T12" fmla="*/ 210 w 220"/>
                  <a:gd name="T13" fmla="*/ 81 h 82"/>
                  <a:gd name="T14" fmla="*/ 205 w 220"/>
                  <a:gd name="T15" fmla="*/ 80 h 82"/>
                  <a:gd name="T16" fmla="*/ 186 w 220"/>
                  <a:gd name="T17" fmla="*/ 76 h 82"/>
                  <a:gd name="T18" fmla="*/ 138 w 220"/>
                  <a:gd name="T19" fmla="*/ 64 h 82"/>
                  <a:gd name="T20" fmla="*/ 129 w 220"/>
                  <a:gd name="T21" fmla="*/ 61 h 82"/>
                  <a:gd name="T22" fmla="*/ 105 w 220"/>
                  <a:gd name="T23" fmla="*/ 55 h 82"/>
                  <a:gd name="T24" fmla="*/ 79 w 220"/>
                  <a:gd name="T25" fmla="*/ 46 h 82"/>
                  <a:gd name="T26" fmla="*/ 55 w 220"/>
                  <a:gd name="T27" fmla="*/ 37 h 82"/>
                  <a:gd name="T28" fmla="*/ 23 w 220"/>
                  <a:gd name="T29" fmla="*/ 25 h 82"/>
                  <a:gd name="T30" fmla="*/ 0 w 220"/>
                  <a:gd name="T31" fmla="*/ 14 h 82"/>
                  <a:gd name="T32" fmla="*/ 0 w 220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0" h="82">
                    <a:moveTo>
                      <a:pt x="0" y="0"/>
                    </a:moveTo>
                    <a:cubicBezTo>
                      <a:pt x="0" y="0"/>
                      <a:pt x="81" y="34"/>
                      <a:pt x="111" y="43"/>
                    </a:cubicBezTo>
                    <a:cubicBezTo>
                      <a:pt x="129" y="47"/>
                      <a:pt x="146" y="53"/>
                      <a:pt x="164" y="58"/>
                    </a:cubicBezTo>
                    <a:cubicBezTo>
                      <a:pt x="180" y="63"/>
                      <a:pt x="197" y="68"/>
                      <a:pt x="214" y="69"/>
                    </a:cubicBezTo>
                    <a:cubicBezTo>
                      <a:pt x="216" y="69"/>
                      <a:pt x="218" y="70"/>
                      <a:pt x="220" y="70"/>
                    </a:cubicBezTo>
                    <a:cubicBezTo>
                      <a:pt x="219" y="72"/>
                      <a:pt x="217" y="73"/>
                      <a:pt x="216" y="75"/>
                    </a:cubicBezTo>
                    <a:cubicBezTo>
                      <a:pt x="215" y="78"/>
                      <a:pt x="213" y="82"/>
                      <a:pt x="210" y="81"/>
                    </a:cubicBezTo>
                    <a:cubicBezTo>
                      <a:pt x="208" y="81"/>
                      <a:pt x="206" y="80"/>
                      <a:pt x="205" y="80"/>
                    </a:cubicBezTo>
                    <a:cubicBezTo>
                      <a:pt x="198" y="79"/>
                      <a:pt x="192" y="77"/>
                      <a:pt x="186" y="76"/>
                    </a:cubicBezTo>
                    <a:cubicBezTo>
                      <a:pt x="170" y="72"/>
                      <a:pt x="154" y="69"/>
                      <a:pt x="138" y="64"/>
                    </a:cubicBezTo>
                    <a:cubicBezTo>
                      <a:pt x="135" y="63"/>
                      <a:pt x="132" y="62"/>
                      <a:pt x="129" y="61"/>
                    </a:cubicBezTo>
                    <a:cubicBezTo>
                      <a:pt x="121" y="59"/>
                      <a:pt x="112" y="58"/>
                      <a:pt x="105" y="55"/>
                    </a:cubicBezTo>
                    <a:cubicBezTo>
                      <a:pt x="96" y="51"/>
                      <a:pt x="87" y="50"/>
                      <a:pt x="79" y="46"/>
                    </a:cubicBezTo>
                    <a:cubicBezTo>
                      <a:pt x="71" y="43"/>
                      <a:pt x="63" y="40"/>
                      <a:pt x="55" y="37"/>
                    </a:cubicBezTo>
                    <a:cubicBezTo>
                      <a:pt x="45" y="33"/>
                      <a:pt x="33" y="29"/>
                      <a:pt x="23" y="25"/>
                    </a:cubicBezTo>
                    <a:cubicBezTo>
                      <a:pt x="12" y="20"/>
                      <a:pt x="0" y="14"/>
                      <a:pt x="0" y="1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3" name="Freeform 103"/>
              <p:cNvSpPr/>
              <p:nvPr/>
            </p:nvSpPr>
            <p:spPr bwMode="auto">
              <a:xfrm>
                <a:off x="2674938" y="5103813"/>
                <a:ext cx="731838" cy="263525"/>
              </a:xfrm>
              <a:custGeom>
                <a:avLst/>
                <a:gdLst>
                  <a:gd name="T0" fmla="*/ 0 w 195"/>
                  <a:gd name="T1" fmla="*/ 0 h 70"/>
                  <a:gd name="T2" fmla="*/ 28 w 195"/>
                  <a:gd name="T3" fmla="*/ 12 h 70"/>
                  <a:gd name="T4" fmla="*/ 64 w 195"/>
                  <a:gd name="T5" fmla="*/ 25 h 70"/>
                  <a:gd name="T6" fmla="*/ 107 w 195"/>
                  <a:gd name="T7" fmla="*/ 40 h 70"/>
                  <a:gd name="T8" fmla="*/ 155 w 195"/>
                  <a:gd name="T9" fmla="*/ 53 h 70"/>
                  <a:gd name="T10" fmla="*/ 177 w 195"/>
                  <a:gd name="T11" fmla="*/ 57 h 70"/>
                  <a:gd name="T12" fmla="*/ 186 w 195"/>
                  <a:gd name="T13" fmla="*/ 59 h 70"/>
                  <a:gd name="T14" fmla="*/ 190 w 195"/>
                  <a:gd name="T15" fmla="*/ 59 h 70"/>
                  <a:gd name="T16" fmla="*/ 195 w 195"/>
                  <a:gd name="T17" fmla="*/ 59 h 70"/>
                  <a:gd name="T18" fmla="*/ 191 w 195"/>
                  <a:gd name="T19" fmla="*/ 63 h 70"/>
                  <a:gd name="T20" fmla="*/ 186 w 195"/>
                  <a:gd name="T21" fmla="*/ 66 h 70"/>
                  <a:gd name="T22" fmla="*/ 181 w 195"/>
                  <a:gd name="T23" fmla="*/ 69 h 70"/>
                  <a:gd name="T24" fmla="*/ 171 w 195"/>
                  <a:gd name="T25" fmla="*/ 68 h 70"/>
                  <a:gd name="T26" fmla="*/ 163 w 195"/>
                  <a:gd name="T27" fmla="*/ 66 h 70"/>
                  <a:gd name="T28" fmla="*/ 141 w 195"/>
                  <a:gd name="T29" fmla="*/ 61 h 70"/>
                  <a:gd name="T30" fmla="*/ 92 w 195"/>
                  <a:gd name="T31" fmla="*/ 47 h 70"/>
                  <a:gd name="T32" fmla="*/ 8 w 195"/>
                  <a:gd name="T33" fmla="*/ 16 h 70"/>
                  <a:gd name="T34" fmla="*/ 0 w 195"/>
                  <a:gd name="T3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5" h="70">
                    <a:moveTo>
                      <a:pt x="0" y="0"/>
                    </a:moveTo>
                    <a:cubicBezTo>
                      <a:pt x="3" y="5"/>
                      <a:pt x="23" y="10"/>
                      <a:pt x="28" y="12"/>
                    </a:cubicBezTo>
                    <a:cubicBezTo>
                      <a:pt x="40" y="17"/>
                      <a:pt x="52" y="20"/>
                      <a:pt x="64" y="25"/>
                    </a:cubicBezTo>
                    <a:cubicBezTo>
                      <a:pt x="79" y="29"/>
                      <a:pt x="92" y="36"/>
                      <a:pt x="107" y="40"/>
                    </a:cubicBezTo>
                    <a:cubicBezTo>
                      <a:pt x="123" y="45"/>
                      <a:pt x="139" y="49"/>
                      <a:pt x="155" y="53"/>
                    </a:cubicBezTo>
                    <a:cubicBezTo>
                      <a:pt x="163" y="54"/>
                      <a:pt x="170" y="56"/>
                      <a:pt x="177" y="57"/>
                    </a:cubicBezTo>
                    <a:cubicBezTo>
                      <a:pt x="180" y="58"/>
                      <a:pt x="183" y="58"/>
                      <a:pt x="186" y="59"/>
                    </a:cubicBezTo>
                    <a:cubicBezTo>
                      <a:pt x="188" y="59"/>
                      <a:pt x="189" y="59"/>
                      <a:pt x="190" y="59"/>
                    </a:cubicBezTo>
                    <a:cubicBezTo>
                      <a:pt x="191" y="59"/>
                      <a:pt x="195" y="60"/>
                      <a:pt x="195" y="59"/>
                    </a:cubicBezTo>
                    <a:cubicBezTo>
                      <a:pt x="194" y="61"/>
                      <a:pt x="192" y="62"/>
                      <a:pt x="191" y="63"/>
                    </a:cubicBezTo>
                    <a:cubicBezTo>
                      <a:pt x="189" y="64"/>
                      <a:pt x="188" y="65"/>
                      <a:pt x="186" y="66"/>
                    </a:cubicBezTo>
                    <a:cubicBezTo>
                      <a:pt x="185" y="67"/>
                      <a:pt x="183" y="68"/>
                      <a:pt x="181" y="69"/>
                    </a:cubicBezTo>
                    <a:cubicBezTo>
                      <a:pt x="178" y="70"/>
                      <a:pt x="174" y="68"/>
                      <a:pt x="171" y="68"/>
                    </a:cubicBezTo>
                    <a:cubicBezTo>
                      <a:pt x="169" y="67"/>
                      <a:pt x="166" y="67"/>
                      <a:pt x="163" y="66"/>
                    </a:cubicBezTo>
                    <a:cubicBezTo>
                      <a:pt x="156" y="65"/>
                      <a:pt x="148" y="63"/>
                      <a:pt x="141" y="61"/>
                    </a:cubicBezTo>
                    <a:cubicBezTo>
                      <a:pt x="124" y="57"/>
                      <a:pt x="107" y="53"/>
                      <a:pt x="92" y="47"/>
                    </a:cubicBezTo>
                    <a:cubicBezTo>
                      <a:pt x="65" y="37"/>
                      <a:pt x="8" y="16"/>
                      <a:pt x="8" y="16"/>
                    </a:cubicBezTo>
                    <a:cubicBezTo>
                      <a:pt x="8" y="1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4" name="Freeform 104"/>
              <p:cNvSpPr/>
              <p:nvPr/>
            </p:nvSpPr>
            <p:spPr bwMode="auto">
              <a:xfrm>
                <a:off x="2776538" y="5235576"/>
                <a:ext cx="517525" cy="173038"/>
              </a:xfrm>
              <a:custGeom>
                <a:avLst/>
                <a:gdLst>
                  <a:gd name="T0" fmla="*/ 2 w 138"/>
                  <a:gd name="T1" fmla="*/ 1 h 46"/>
                  <a:gd name="T2" fmla="*/ 18 w 138"/>
                  <a:gd name="T3" fmla="*/ 7 h 46"/>
                  <a:gd name="T4" fmla="*/ 43 w 138"/>
                  <a:gd name="T5" fmla="*/ 17 h 46"/>
                  <a:gd name="T6" fmla="*/ 64 w 138"/>
                  <a:gd name="T7" fmla="*/ 24 h 46"/>
                  <a:gd name="T8" fmla="*/ 108 w 138"/>
                  <a:gd name="T9" fmla="*/ 36 h 46"/>
                  <a:gd name="T10" fmla="*/ 138 w 138"/>
                  <a:gd name="T11" fmla="*/ 40 h 46"/>
                  <a:gd name="T12" fmla="*/ 135 w 138"/>
                  <a:gd name="T13" fmla="*/ 42 h 46"/>
                  <a:gd name="T14" fmla="*/ 130 w 138"/>
                  <a:gd name="T15" fmla="*/ 43 h 46"/>
                  <a:gd name="T16" fmla="*/ 126 w 138"/>
                  <a:gd name="T17" fmla="*/ 44 h 46"/>
                  <a:gd name="T18" fmla="*/ 111 w 138"/>
                  <a:gd name="T19" fmla="*/ 46 h 46"/>
                  <a:gd name="T20" fmla="*/ 32 w 138"/>
                  <a:gd name="T21" fmla="*/ 25 h 46"/>
                  <a:gd name="T22" fmla="*/ 19 w 138"/>
                  <a:gd name="T23" fmla="*/ 17 h 46"/>
                  <a:gd name="T24" fmla="*/ 9 w 138"/>
                  <a:gd name="T25" fmla="*/ 9 h 46"/>
                  <a:gd name="T26" fmla="*/ 0 w 138"/>
                  <a:gd name="T27" fmla="*/ 0 h 46"/>
                  <a:gd name="T28" fmla="*/ 2 w 138"/>
                  <a:gd name="T29" fmla="*/ 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8" h="46">
                    <a:moveTo>
                      <a:pt x="2" y="1"/>
                    </a:moveTo>
                    <a:cubicBezTo>
                      <a:pt x="7" y="4"/>
                      <a:pt x="13" y="5"/>
                      <a:pt x="18" y="7"/>
                    </a:cubicBezTo>
                    <a:cubicBezTo>
                      <a:pt x="27" y="10"/>
                      <a:pt x="35" y="14"/>
                      <a:pt x="43" y="17"/>
                    </a:cubicBezTo>
                    <a:cubicBezTo>
                      <a:pt x="50" y="19"/>
                      <a:pt x="57" y="22"/>
                      <a:pt x="64" y="24"/>
                    </a:cubicBezTo>
                    <a:cubicBezTo>
                      <a:pt x="78" y="28"/>
                      <a:pt x="93" y="32"/>
                      <a:pt x="108" y="36"/>
                    </a:cubicBezTo>
                    <a:cubicBezTo>
                      <a:pt x="118" y="38"/>
                      <a:pt x="128" y="41"/>
                      <a:pt x="138" y="40"/>
                    </a:cubicBezTo>
                    <a:cubicBezTo>
                      <a:pt x="137" y="40"/>
                      <a:pt x="135" y="41"/>
                      <a:pt x="135" y="42"/>
                    </a:cubicBezTo>
                    <a:cubicBezTo>
                      <a:pt x="133" y="42"/>
                      <a:pt x="132" y="43"/>
                      <a:pt x="130" y="43"/>
                    </a:cubicBezTo>
                    <a:cubicBezTo>
                      <a:pt x="129" y="43"/>
                      <a:pt x="128" y="43"/>
                      <a:pt x="126" y="44"/>
                    </a:cubicBezTo>
                    <a:cubicBezTo>
                      <a:pt x="122" y="46"/>
                      <a:pt x="116" y="46"/>
                      <a:pt x="111" y="46"/>
                    </a:cubicBezTo>
                    <a:cubicBezTo>
                      <a:pt x="99" y="45"/>
                      <a:pt x="32" y="25"/>
                      <a:pt x="32" y="25"/>
                    </a:cubicBezTo>
                    <a:cubicBezTo>
                      <a:pt x="27" y="22"/>
                      <a:pt x="23" y="20"/>
                      <a:pt x="19" y="17"/>
                    </a:cubicBezTo>
                    <a:cubicBezTo>
                      <a:pt x="16" y="14"/>
                      <a:pt x="12" y="12"/>
                      <a:pt x="9" y="9"/>
                    </a:cubicBezTo>
                    <a:cubicBezTo>
                      <a:pt x="6" y="6"/>
                      <a:pt x="2" y="4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5" name="Freeform 105"/>
              <p:cNvSpPr/>
              <p:nvPr/>
            </p:nvSpPr>
            <p:spPr bwMode="auto">
              <a:xfrm>
                <a:off x="2955925" y="4314826"/>
                <a:ext cx="252413" cy="134938"/>
              </a:xfrm>
              <a:custGeom>
                <a:avLst/>
                <a:gdLst>
                  <a:gd name="T0" fmla="*/ 12 w 67"/>
                  <a:gd name="T1" fmla="*/ 0 h 36"/>
                  <a:gd name="T2" fmla="*/ 4 w 67"/>
                  <a:gd name="T3" fmla="*/ 5 h 36"/>
                  <a:gd name="T4" fmla="*/ 2 w 67"/>
                  <a:gd name="T5" fmla="*/ 15 h 36"/>
                  <a:gd name="T6" fmla="*/ 5 w 67"/>
                  <a:gd name="T7" fmla="*/ 16 h 36"/>
                  <a:gd name="T8" fmla="*/ 7 w 67"/>
                  <a:gd name="T9" fmla="*/ 18 h 36"/>
                  <a:gd name="T10" fmla="*/ 10 w 67"/>
                  <a:gd name="T11" fmla="*/ 19 h 36"/>
                  <a:gd name="T12" fmla="*/ 13 w 67"/>
                  <a:gd name="T13" fmla="*/ 21 h 36"/>
                  <a:gd name="T14" fmla="*/ 17 w 67"/>
                  <a:gd name="T15" fmla="*/ 20 h 36"/>
                  <a:gd name="T16" fmla="*/ 19 w 67"/>
                  <a:gd name="T17" fmla="*/ 17 h 36"/>
                  <a:gd name="T18" fmla="*/ 22 w 67"/>
                  <a:gd name="T19" fmla="*/ 12 h 36"/>
                  <a:gd name="T20" fmla="*/ 24 w 67"/>
                  <a:gd name="T21" fmla="*/ 10 h 36"/>
                  <a:gd name="T22" fmla="*/ 31 w 67"/>
                  <a:gd name="T23" fmla="*/ 8 h 36"/>
                  <a:gd name="T24" fmla="*/ 47 w 67"/>
                  <a:gd name="T25" fmla="*/ 13 h 36"/>
                  <a:gd name="T26" fmla="*/ 38 w 67"/>
                  <a:gd name="T27" fmla="*/ 21 h 36"/>
                  <a:gd name="T28" fmla="*/ 36 w 67"/>
                  <a:gd name="T29" fmla="*/ 30 h 36"/>
                  <a:gd name="T30" fmla="*/ 41 w 67"/>
                  <a:gd name="T31" fmla="*/ 31 h 36"/>
                  <a:gd name="T32" fmla="*/ 43 w 67"/>
                  <a:gd name="T33" fmla="*/ 34 h 36"/>
                  <a:gd name="T34" fmla="*/ 46 w 67"/>
                  <a:gd name="T35" fmla="*/ 34 h 36"/>
                  <a:gd name="T36" fmla="*/ 49 w 67"/>
                  <a:gd name="T37" fmla="*/ 35 h 36"/>
                  <a:gd name="T38" fmla="*/ 53 w 67"/>
                  <a:gd name="T39" fmla="*/ 35 h 36"/>
                  <a:gd name="T40" fmla="*/ 55 w 67"/>
                  <a:gd name="T41" fmla="*/ 31 h 36"/>
                  <a:gd name="T42" fmla="*/ 55 w 67"/>
                  <a:gd name="T43" fmla="*/ 29 h 36"/>
                  <a:gd name="T44" fmla="*/ 58 w 67"/>
                  <a:gd name="T45" fmla="*/ 27 h 36"/>
                  <a:gd name="T46" fmla="*/ 63 w 67"/>
                  <a:gd name="T47" fmla="*/ 26 h 36"/>
                  <a:gd name="T48" fmla="*/ 67 w 67"/>
                  <a:gd name="T49" fmla="*/ 26 h 36"/>
                  <a:gd name="T50" fmla="*/ 61 w 67"/>
                  <a:gd name="T51" fmla="*/ 6 h 36"/>
                  <a:gd name="T52" fmla="*/ 12 w 67"/>
                  <a:gd name="T5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" h="36">
                    <a:moveTo>
                      <a:pt x="12" y="0"/>
                    </a:moveTo>
                    <a:cubicBezTo>
                      <a:pt x="12" y="0"/>
                      <a:pt x="6" y="2"/>
                      <a:pt x="4" y="5"/>
                    </a:cubicBezTo>
                    <a:cubicBezTo>
                      <a:pt x="2" y="7"/>
                      <a:pt x="0" y="13"/>
                      <a:pt x="2" y="15"/>
                    </a:cubicBezTo>
                    <a:cubicBezTo>
                      <a:pt x="3" y="17"/>
                      <a:pt x="5" y="16"/>
                      <a:pt x="5" y="16"/>
                    </a:cubicBezTo>
                    <a:cubicBezTo>
                      <a:pt x="5" y="16"/>
                      <a:pt x="6" y="18"/>
                      <a:pt x="7" y="18"/>
                    </a:cubicBezTo>
                    <a:cubicBezTo>
                      <a:pt x="9" y="19"/>
                      <a:pt x="10" y="19"/>
                      <a:pt x="10" y="19"/>
                    </a:cubicBezTo>
                    <a:cubicBezTo>
                      <a:pt x="10" y="19"/>
                      <a:pt x="12" y="21"/>
                      <a:pt x="13" y="21"/>
                    </a:cubicBezTo>
                    <a:cubicBezTo>
                      <a:pt x="14" y="21"/>
                      <a:pt x="16" y="21"/>
                      <a:pt x="17" y="20"/>
                    </a:cubicBezTo>
                    <a:cubicBezTo>
                      <a:pt x="18" y="19"/>
                      <a:pt x="19" y="17"/>
                      <a:pt x="19" y="17"/>
                    </a:cubicBezTo>
                    <a:cubicBezTo>
                      <a:pt x="19" y="17"/>
                      <a:pt x="20" y="13"/>
                      <a:pt x="22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7" y="8"/>
                      <a:pt x="31" y="8"/>
                    </a:cubicBezTo>
                    <a:cubicBezTo>
                      <a:pt x="36" y="9"/>
                      <a:pt x="47" y="13"/>
                      <a:pt x="47" y="13"/>
                    </a:cubicBezTo>
                    <a:cubicBezTo>
                      <a:pt x="47" y="13"/>
                      <a:pt x="40" y="19"/>
                      <a:pt x="38" y="21"/>
                    </a:cubicBezTo>
                    <a:cubicBezTo>
                      <a:pt x="37" y="23"/>
                      <a:pt x="35" y="29"/>
                      <a:pt x="36" y="30"/>
                    </a:cubicBezTo>
                    <a:cubicBezTo>
                      <a:pt x="37" y="32"/>
                      <a:pt x="41" y="31"/>
                      <a:pt x="41" y="31"/>
                    </a:cubicBezTo>
                    <a:cubicBezTo>
                      <a:pt x="41" y="31"/>
                      <a:pt x="41" y="33"/>
                      <a:pt x="43" y="34"/>
                    </a:cubicBezTo>
                    <a:cubicBezTo>
                      <a:pt x="44" y="34"/>
                      <a:pt x="46" y="34"/>
                      <a:pt x="46" y="34"/>
                    </a:cubicBezTo>
                    <a:cubicBezTo>
                      <a:pt x="47" y="34"/>
                      <a:pt x="47" y="35"/>
                      <a:pt x="49" y="35"/>
                    </a:cubicBezTo>
                    <a:cubicBezTo>
                      <a:pt x="51" y="35"/>
                      <a:pt x="52" y="36"/>
                      <a:pt x="53" y="35"/>
                    </a:cubicBezTo>
                    <a:cubicBezTo>
                      <a:pt x="54" y="34"/>
                      <a:pt x="55" y="32"/>
                      <a:pt x="55" y="31"/>
                    </a:cubicBezTo>
                    <a:cubicBezTo>
                      <a:pt x="55" y="31"/>
                      <a:pt x="55" y="29"/>
                      <a:pt x="55" y="29"/>
                    </a:cubicBezTo>
                    <a:cubicBezTo>
                      <a:pt x="55" y="29"/>
                      <a:pt x="56" y="27"/>
                      <a:pt x="58" y="27"/>
                    </a:cubicBezTo>
                    <a:cubicBezTo>
                      <a:pt x="59" y="26"/>
                      <a:pt x="62" y="26"/>
                      <a:pt x="63" y="26"/>
                    </a:cubicBezTo>
                    <a:cubicBezTo>
                      <a:pt x="64" y="26"/>
                      <a:pt x="67" y="26"/>
                      <a:pt x="67" y="26"/>
                    </a:cubicBezTo>
                    <a:cubicBezTo>
                      <a:pt x="67" y="26"/>
                      <a:pt x="61" y="6"/>
                      <a:pt x="61" y="6"/>
                    </a:cubicBezTo>
                    <a:cubicBezTo>
                      <a:pt x="61" y="5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6" name="Freeform 106"/>
              <p:cNvSpPr/>
              <p:nvPr/>
            </p:nvSpPr>
            <p:spPr bwMode="auto">
              <a:xfrm>
                <a:off x="3051175" y="4325938"/>
                <a:ext cx="74613" cy="49213"/>
              </a:xfrm>
              <a:custGeom>
                <a:avLst/>
                <a:gdLst>
                  <a:gd name="T0" fmla="*/ 16 w 20"/>
                  <a:gd name="T1" fmla="*/ 12 h 13"/>
                  <a:gd name="T2" fmla="*/ 12 w 20"/>
                  <a:gd name="T3" fmla="*/ 10 h 13"/>
                  <a:gd name="T4" fmla="*/ 6 w 20"/>
                  <a:gd name="T5" fmla="*/ 9 h 13"/>
                  <a:gd name="T6" fmla="*/ 0 w 20"/>
                  <a:gd name="T7" fmla="*/ 7 h 13"/>
                  <a:gd name="T8" fmla="*/ 4 w 20"/>
                  <a:gd name="T9" fmla="*/ 1 h 13"/>
                  <a:gd name="T10" fmla="*/ 9 w 20"/>
                  <a:gd name="T11" fmla="*/ 4 h 13"/>
                  <a:gd name="T12" fmla="*/ 15 w 20"/>
                  <a:gd name="T13" fmla="*/ 4 h 13"/>
                  <a:gd name="T14" fmla="*/ 19 w 20"/>
                  <a:gd name="T15" fmla="*/ 7 h 13"/>
                  <a:gd name="T16" fmla="*/ 17 w 20"/>
                  <a:gd name="T17" fmla="*/ 12 h 13"/>
                  <a:gd name="T18" fmla="*/ 16 w 20"/>
                  <a:gd name="T1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3">
                    <a:moveTo>
                      <a:pt x="16" y="12"/>
                    </a:moveTo>
                    <a:cubicBezTo>
                      <a:pt x="14" y="13"/>
                      <a:pt x="13" y="11"/>
                      <a:pt x="12" y="10"/>
                    </a:cubicBezTo>
                    <a:cubicBezTo>
                      <a:pt x="9" y="8"/>
                      <a:pt x="9" y="8"/>
                      <a:pt x="6" y="9"/>
                    </a:cubicBezTo>
                    <a:cubicBezTo>
                      <a:pt x="3" y="9"/>
                      <a:pt x="1" y="11"/>
                      <a:pt x="0" y="7"/>
                    </a:cubicBezTo>
                    <a:cubicBezTo>
                      <a:pt x="0" y="4"/>
                      <a:pt x="0" y="0"/>
                      <a:pt x="4" y="1"/>
                    </a:cubicBezTo>
                    <a:cubicBezTo>
                      <a:pt x="6" y="1"/>
                      <a:pt x="7" y="3"/>
                      <a:pt x="9" y="4"/>
                    </a:cubicBezTo>
                    <a:cubicBezTo>
                      <a:pt x="11" y="4"/>
                      <a:pt x="13" y="4"/>
                      <a:pt x="15" y="4"/>
                    </a:cubicBezTo>
                    <a:cubicBezTo>
                      <a:pt x="18" y="3"/>
                      <a:pt x="20" y="3"/>
                      <a:pt x="19" y="7"/>
                    </a:cubicBezTo>
                    <a:cubicBezTo>
                      <a:pt x="19" y="8"/>
                      <a:pt x="18" y="11"/>
                      <a:pt x="17" y="12"/>
                    </a:cubicBezTo>
                    <a:cubicBezTo>
                      <a:pt x="17" y="12"/>
                      <a:pt x="16" y="12"/>
                      <a:pt x="16" y="12"/>
                    </a:cubicBezTo>
                    <a:close/>
                  </a:path>
                </a:pathLst>
              </a:cu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7" name="Freeform 107"/>
              <p:cNvSpPr/>
              <p:nvPr/>
            </p:nvSpPr>
            <p:spPr bwMode="auto">
              <a:xfrm>
                <a:off x="3087688" y="4351338"/>
                <a:ext cx="68263" cy="90488"/>
              </a:xfrm>
              <a:custGeom>
                <a:avLst/>
                <a:gdLst>
                  <a:gd name="T0" fmla="*/ 17 w 18"/>
                  <a:gd name="T1" fmla="*/ 1 h 24"/>
                  <a:gd name="T2" fmla="*/ 8 w 18"/>
                  <a:gd name="T3" fmla="*/ 6 h 24"/>
                  <a:gd name="T4" fmla="*/ 1 w 18"/>
                  <a:gd name="T5" fmla="*/ 14 h 24"/>
                  <a:gd name="T6" fmla="*/ 5 w 18"/>
                  <a:gd name="T7" fmla="*/ 22 h 24"/>
                  <a:gd name="T8" fmla="*/ 5 w 18"/>
                  <a:gd name="T9" fmla="*/ 21 h 24"/>
                  <a:gd name="T10" fmla="*/ 2 w 18"/>
                  <a:gd name="T11" fmla="*/ 16 h 24"/>
                  <a:gd name="T12" fmla="*/ 6 w 18"/>
                  <a:gd name="T13" fmla="*/ 9 h 24"/>
                  <a:gd name="T14" fmla="*/ 17 w 18"/>
                  <a:gd name="T15" fmla="*/ 2 h 24"/>
                  <a:gd name="T16" fmla="*/ 17 w 18"/>
                  <a:gd name="T1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24">
                    <a:moveTo>
                      <a:pt x="17" y="1"/>
                    </a:moveTo>
                    <a:cubicBezTo>
                      <a:pt x="13" y="1"/>
                      <a:pt x="11" y="3"/>
                      <a:pt x="8" y="6"/>
                    </a:cubicBezTo>
                    <a:cubicBezTo>
                      <a:pt x="5" y="8"/>
                      <a:pt x="3" y="11"/>
                      <a:pt x="1" y="14"/>
                    </a:cubicBezTo>
                    <a:cubicBezTo>
                      <a:pt x="0" y="17"/>
                      <a:pt x="0" y="24"/>
                      <a:pt x="5" y="22"/>
                    </a:cubicBezTo>
                    <a:cubicBezTo>
                      <a:pt x="6" y="22"/>
                      <a:pt x="5" y="21"/>
                      <a:pt x="5" y="21"/>
                    </a:cubicBezTo>
                    <a:cubicBezTo>
                      <a:pt x="1" y="22"/>
                      <a:pt x="1" y="17"/>
                      <a:pt x="2" y="16"/>
                    </a:cubicBezTo>
                    <a:cubicBezTo>
                      <a:pt x="3" y="13"/>
                      <a:pt x="5" y="11"/>
                      <a:pt x="6" y="9"/>
                    </a:cubicBezTo>
                    <a:cubicBezTo>
                      <a:pt x="9" y="6"/>
                      <a:pt x="13" y="3"/>
                      <a:pt x="17" y="2"/>
                    </a:cubicBezTo>
                    <a:cubicBezTo>
                      <a:pt x="18" y="2"/>
                      <a:pt x="18" y="0"/>
                      <a:pt x="17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8" name="Freeform 108"/>
              <p:cNvSpPr/>
              <p:nvPr/>
            </p:nvSpPr>
            <p:spPr bwMode="auto">
              <a:xfrm>
                <a:off x="3106738" y="4411663"/>
                <a:ext cx="26988" cy="34925"/>
              </a:xfrm>
              <a:custGeom>
                <a:avLst/>
                <a:gdLst>
                  <a:gd name="T0" fmla="*/ 2 w 7"/>
                  <a:gd name="T1" fmla="*/ 1 h 9"/>
                  <a:gd name="T2" fmla="*/ 1 w 7"/>
                  <a:gd name="T3" fmla="*/ 7 h 9"/>
                  <a:gd name="T4" fmla="*/ 3 w 7"/>
                  <a:gd name="T5" fmla="*/ 9 h 9"/>
                  <a:gd name="T6" fmla="*/ 5 w 7"/>
                  <a:gd name="T7" fmla="*/ 9 h 9"/>
                  <a:gd name="T8" fmla="*/ 6 w 7"/>
                  <a:gd name="T9" fmla="*/ 8 h 9"/>
                  <a:gd name="T10" fmla="*/ 4 w 7"/>
                  <a:gd name="T11" fmla="*/ 8 h 9"/>
                  <a:gd name="T12" fmla="*/ 2 w 7"/>
                  <a:gd name="T13" fmla="*/ 6 h 9"/>
                  <a:gd name="T14" fmla="*/ 2 w 7"/>
                  <a:gd name="T15" fmla="*/ 4 h 9"/>
                  <a:gd name="T16" fmla="*/ 3 w 7"/>
                  <a:gd name="T17" fmla="*/ 1 h 9"/>
                  <a:gd name="T18" fmla="*/ 2 w 7"/>
                  <a:gd name="T1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9">
                    <a:moveTo>
                      <a:pt x="2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" y="7"/>
                      <a:pt x="2" y="8"/>
                      <a:pt x="3" y="9"/>
                    </a:cubicBezTo>
                    <a:cubicBezTo>
                      <a:pt x="3" y="9"/>
                      <a:pt x="5" y="9"/>
                      <a:pt x="5" y="9"/>
                    </a:cubicBezTo>
                    <a:cubicBezTo>
                      <a:pt x="6" y="9"/>
                      <a:pt x="7" y="8"/>
                      <a:pt x="6" y="8"/>
                    </a:cubicBezTo>
                    <a:cubicBezTo>
                      <a:pt x="5" y="8"/>
                      <a:pt x="5" y="8"/>
                      <a:pt x="4" y="8"/>
                    </a:cubicBezTo>
                    <a:cubicBezTo>
                      <a:pt x="3" y="8"/>
                      <a:pt x="2" y="7"/>
                      <a:pt x="2" y="6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2" y="3"/>
                      <a:pt x="2" y="2"/>
                      <a:pt x="3" y="1"/>
                    </a:cubicBezTo>
                    <a:cubicBezTo>
                      <a:pt x="3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09" name="Freeform 109"/>
              <p:cNvSpPr/>
              <p:nvPr/>
            </p:nvSpPr>
            <p:spPr bwMode="auto">
              <a:xfrm>
                <a:off x="3125788" y="4419601"/>
                <a:ext cx="41275" cy="30163"/>
              </a:xfrm>
              <a:custGeom>
                <a:avLst/>
                <a:gdLst>
                  <a:gd name="T0" fmla="*/ 2 w 11"/>
                  <a:gd name="T1" fmla="*/ 2 h 8"/>
                  <a:gd name="T2" fmla="*/ 0 w 11"/>
                  <a:gd name="T3" fmla="*/ 5 h 8"/>
                  <a:gd name="T4" fmla="*/ 4 w 11"/>
                  <a:gd name="T5" fmla="*/ 8 h 8"/>
                  <a:gd name="T6" fmla="*/ 9 w 11"/>
                  <a:gd name="T7" fmla="*/ 6 h 8"/>
                  <a:gd name="T8" fmla="*/ 10 w 11"/>
                  <a:gd name="T9" fmla="*/ 1 h 8"/>
                  <a:gd name="T10" fmla="*/ 9 w 11"/>
                  <a:gd name="T11" fmla="*/ 2 h 8"/>
                  <a:gd name="T12" fmla="*/ 8 w 11"/>
                  <a:gd name="T13" fmla="*/ 5 h 8"/>
                  <a:gd name="T14" fmla="*/ 5 w 11"/>
                  <a:gd name="T15" fmla="*/ 7 h 8"/>
                  <a:gd name="T16" fmla="*/ 2 w 11"/>
                  <a:gd name="T17" fmla="*/ 6 h 8"/>
                  <a:gd name="T18" fmla="*/ 3 w 11"/>
                  <a:gd name="T19" fmla="*/ 3 h 8"/>
                  <a:gd name="T20" fmla="*/ 2 w 11"/>
                  <a:gd name="T2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8">
                    <a:moveTo>
                      <a:pt x="2" y="2"/>
                    </a:moveTo>
                    <a:cubicBezTo>
                      <a:pt x="1" y="2"/>
                      <a:pt x="0" y="4"/>
                      <a:pt x="0" y="5"/>
                    </a:cubicBezTo>
                    <a:cubicBezTo>
                      <a:pt x="1" y="7"/>
                      <a:pt x="2" y="8"/>
                      <a:pt x="4" y="8"/>
                    </a:cubicBezTo>
                    <a:cubicBezTo>
                      <a:pt x="6" y="8"/>
                      <a:pt x="8" y="8"/>
                      <a:pt x="9" y="6"/>
                    </a:cubicBezTo>
                    <a:cubicBezTo>
                      <a:pt x="10" y="5"/>
                      <a:pt x="11" y="3"/>
                      <a:pt x="10" y="1"/>
                    </a:cubicBezTo>
                    <a:cubicBezTo>
                      <a:pt x="10" y="0"/>
                      <a:pt x="9" y="1"/>
                      <a:pt x="9" y="2"/>
                    </a:cubicBezTo>
                    <a:cubicBezTo>
                      <a:pt x="9" y="3"/>
                      <a:pt x="9" y="4"/>
                      <a:pt x="8" y="5"/>
                    </a:cubicBezTo>
                    <a:cubicBezTo>
                      <a:pt x="8" y="6"/>
                      <a:pt x="6" y="7"/>
                      <a:pt x="5" y="7"/>
                    </a:cubicBezTo>
                    <a:cubicBezTo>
                      <a:pt x="4" y="7"/>
                      <a:pt x="2" y="7"/>
                      <a:pt x="2" y="6"/>
                    </a:cubicBezTo>
                    <a:cubicBezTo>
                      <a:pt x="1" y="4"/>
                      <a:pt x="2" y="3"/>
                      <a:pt x="3" y="3"/>
                    </a:cubicBezTo>
                    <a:cubicBezTo>
                      <a:pt x="3" y="2"/>
                      <a:pt x="3" y="1"/>
                      <a:pt x="2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0" name="Freeform 110"/>
              <p:cNvSpPr/>
              <p:nvPr/>
            </p:nvSpPr>
            <p:spPr bwMode="auto">
              <a:xfrm>
                <a:off x="3155950" y="4408488"/>
                <a:ext cx="47625" cy="19050"/>
              </a:xfrm>
              <a:custGeom>
                <a:avLst/>
                <a:gdLst>
                  <a:gd name="T0" fmla="*/ 1 w 13"/>
                  <a:gd name="T1" fmla="*/ 5 h 5"/>
                  <a:gd name="T2" fmla="*/ 6 w 13"/>
                  <a:gd name="T3" fmla="*/ 2 h 5"/>
                  <a:gd name="T4" fmla="*/ 6 w 13"/>
                  <a:gd name="T5" fmla="*/ 2 h 5"/>
                  <a:gd name="T6" fmla="*/ 6 w 13"/>
                  <a:gd name="T7" fmla="*/ 1 h 5"/>
                  <a:gd name="T8" fmla="*/ 6 w 13"/>
                  <a:gd name="T9" fmla="*/ 2 h 5"/>
                  <a:gd name="T10" fmla="*/ 12 w 13"/>
                  <a:gd name="T11" fmla="*/ 2 h 5"/>
                  <a:gd name="T12" fmla="*/ 12 w 13"/>
                  <a:gd name="T13" fmla="*/ 1 h 5"/>
                  <a:gd name="T14" fmla="*/ 6 w 13"/>
                  <a:gd name="T15" fmla="*/ 1 h 5"/>
                  <a:gd name="T16" fmla="*/ 5 w 13"/>
                  <a:gd name="T17" fmla="*/ 1 h 5"/>
                  <a:gd name="T18" fmla="*/ 5 w 13"/>
                  <a:gd name="T19" fmla="*/ 1 h 5"/>
                  <a:gd name="T20" fmla="*/ 6 w 13"/>
                  <a:gd name="T21" fmla="*/ 1 h 5"/>
                  <a:gd name="T22" fmla="*/ 1 w 13"/>
                  <a:gd name="T23" fmla="*/ 3 h 5"/>
                  <a:gd name="T24" fmla="*/ 1 w 13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5">
                    <a:moveTo>
                      <a:pt x="1" y="5"/>
                    </a:moveTo>
                    <a:cubicBezTo>
                      <a:pt x="3" y="4"/>
                      <a:pt x="4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8" y="2"/>
                      <a:pt x="10" y="2"/>
                      <a:pt x="12" y="2"/>
                    </a:cubicBezTo>
                    <a:cubicBezTo>
                      <a:pt x="12" y="3"/>
                      <a:pt x="13" y="1"/>
                      <a:pt x="12" y="1"/>
                    </a:cubicBezTo>
                    <a:cubicBezTo>
                      <a:pt x="10" y="0"/>
                      <a:pt x="8" y="0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4" y="1"/>
                      <a:pt x="2" y="2"/>
                      <a:pt x="1" y="3"/>
                    </a:cubicBezTo>
                    <a:cubicBezTo>
                      <a:pt x="0" y="4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1" name="Freeform 111"/>
              <p:cNvSpPr/>
              <p:nvPr/>
            </p:nvSpPr>
            <p:spPr bwMode="auto">
              <a:xfrm>
                <a:off x="2955925" y="4314826"/>
                <a:ext cx="46038" cy="63500"/>
              </a:xfrm>
              <a:custGeom>
                <a:avLst/>
                <a:gdLst>
                  <a:gd name="T0" fmla="*/ 10 w 12"/>
                  <a:gd name="T1" fmla="*/ 0 h 17"/>
                  <a:gd name="T2" fmla="*/ 1 w 12"/>
                  <a:gd name="T3" fmla="*/ 9 h 17"/>
                  <a:gd name="T4" fmla="*/ 5 w 12"/>
                  <a:gd name="T5" fmla="*/ 17 h 17"/>
                  <a:gd name="T6" fmla="*/ 5 w 12"/>
                  <a:gd name="T7" fmla="*/ 15 h 17"/>
                  <a:gd name="T8" fmla="*/ 3 w 12"/>
                  <a:gd name="T9" fmla="*/ 9 h 17"/>
                  <a:gd name="T10" fmla="*/ 5 w 12"/>
                  <a:gd name="T11" fmla="*/ 6 h 17"/>
                  <a:gd name="T12" fmla="*/ 11 w 12"/>
                  <a:gd name="T13" fmla="*/ 1 h 17"/>
                  <a:gd name="T14" fmla="*/ 10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cubicBezTo>
                      <a:pt x="7" y="2"/>
                      <a:pt x="3" y="5"/>
                      <a:pt x="1" y="9"/>
                    </a:cubicBezTo>
                    <a:cubicBezTo>
                      <a:pt x="0" y="12"/>
                      <a:pt x="1" y="17"/>
                      <a:pt x="5" y="17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1" y="16"/>
                      <a:pt x="2" y="11"/>
                      <a:pt x="3" y="9"/>
                    </a:cubicBezTo>
                    <a:cubicBezTo>
                      <a:pt x="3" y="8"/>
                      <a:pt x="4" y="7"/>
                      <a:pt x="5" y="6"/>
                    </a:cubicBezTo>
                    <a:cubicBezTo>
                      <a:pt x="6" y="4"/>
                      <a:pt x="9" y="3"/>
                      <a:pt x="11" y="1"/>
                    </a:cubicBezTo>
                    <a:cubicBezTo>
                      <a:pt x="12" y="1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2" name="Freeform 112"/>
              <p:cNvSpPr/>
              <p:nvPr/>
            </p:nvSpPr>
            <p:spPr bwMode="auto">
              <a:xfrm>
                <a:off x="2971800" y="4351338"/>
                <a:ext cx="25400" cy="38100"/>
              </a:xfrm>
              <a:custGeom>
                <a:avLst/>
                <a:gdLst>
                  <a:gd name="T0" fmla="*/ 2 w 7"/>
                  <a:gd name="T1" fmla="*/ 1 h 10"/>
                  <a:gd name="T2" fmla="*/ 1 w 7"/>
                  <a:gd name="T3" fmla="*/ 7 h 10"/>
                  <a:gd name="T4" fmla="*/ 6 w 7"/>
                  <a:gd name="T5" fmla="*/ 9 h 10"/>
                  <a:gd name="T6" fmla="*/ 6 w 7"/>
                  <a:gd name="T7" fmla="*/ 8 h 10"/>
                  <a:gd name="T8" fmla="*/ 2 w 7"/>
                  <a:gd name="T9" fmla="*/ 6 h 10"/>
                  <a:gd name="T10" fmla="*/ 4 w 7"/>
                  <a:gd name="T11" fmla="*/ 1 h 10"/>
                  <a:gd name="T12" fmla="*/ 2 w 7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1"/>
                    </a:moveTo>
                    <a:cubicBezTo>
                      <a:pt x="2" y="3"/>
                      <a:pt x="0" y="5"/>
                      <a:pt x="1" y="7"/>
                    </a:cubicBezTo>
                    <a:cubicBezTo>
                      <a:pt x="2" y="9"/>
                      <a:pt x="4" y="10"/>
                      <a:pt x="6" y="9"/>
                    </a:cubicBezTo>
                    <a:cubicBezTo>
                      <a:pt x="7" y="9"/>
                      <a:pt x="6" y="8"/>
                      <a:pt x="6" y="8"/>
                    </a:cubicBezTo>
                    <a:cubicBezTo>
                      <a:pt x="4" y="9"/>
                      <a:pt x="2" y="8"/>
                      <a:pt x="2" y="6"/>
                    </a:cubicBezTo>
                    <a:cubicBezTo>
                      <a:pt x="2" y="4"/>
                      <a:pt x="3" y="3"/>
                      <a:pt x="4" y="1"/>
                    </a:cubicBezTo>
                    <a:cubicBezTo>
                      <a:pt x="4" y="1"/>
                      <a:pt x="3" y="0"/>
                      <a:pt x="2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3" name="Freeform 113"/>
              <p:cNvSpPr/>
              <p:nvPr/>
            </p:nvSpPr>
            <p:spPr bwMode="auto">
              <a:xfrm>
                <a:off x="2990850" y="4348163"/>
                <a:ext cx="60325" cy="49213"/>
              </a:xfrm>
              <a:custGeom>
                <a:avLst/>
                <a:gdLst>
                  <a:gd name="T0" fmla="*/ 2 w 16"/>
                  <a:gd name="T1" fmla="*/ 6 h 13"/>
                  <a:gd name="T2" fmla="*/ 1 w 16"/>
                  <a:gd name="T3" fmla="*/ 10 h 13"/>
                  <a:gd name="T4" fmla="*/ 6 w 16"/>
                  <a:gd name="T5" fmla="*/ 12 h 13"/>
                  <a:gd name="T6" fmla="*/ 10 w 16"/>
                  <a:gd name="T7" fmla="*/ 8 h 13"/>
                  <a:gd name="T8" fmla="*/ 15 w 16"/>
                  <a:gd name="T9" fmla="*/ 2 h 13"/>
                  <a:gd name="T10" fmla="*/ 14 w 16"/>
                  <a:gd name="T11" fmla="*/ 1 h 13"/>
                  <a:gd name="T12" fmla="*/ 10 w 16"/>
                  <a:gd name="T13" fmla="*/ 6 h 13"/>
                  <a:gd name="T14" fmla="*/ 7 w 16"/>
                  <a:gd name="T15" fmla="*/ 11 h 13"/>
                  <a:gd name="T16" fmla="*/ 2 w 16"/>
                  <a:gd name="T17" fmla="*/ 9 h 13"/>
                  <a:gd name="T18" fmla="*/ 3 w 16"/>
                  <a:gd name="T19" fmla="*/ 6 h 13"/>
                  <a:gd name="T20" fmla="*/ 2 w 16"/>
                  <a:gd name="T21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3">
                    <a:moveTo>
                      <a:pt x="2" y="6"/>
                    </a:moveTo>
                    <a:cubicBezTo>
                      <a:pt x="1" y="7"/>
                      <a:pt x="0" y="9"/>
                      <a:pt x="1" y="10"/>
                    </a:cubicBezTo>
                    <a:cubicBezTo>
                      <a:pt x="2" y="12"/>
                      <a:pt x="4" y="13"/>
                      <a:pt x="6" y="12"/>
                    </a:cubicBezTo>
                    <a:cubicBezTo>
                      <a:pt x="8" y="12"/>
                      <a:pt x="10" y="10"/>
                      <a:pt x="10" y="8"/>
                    </a:cubicBezTo>
                    <a:cubicBezTo>
                      <a:pt x="11" y="6"/>
                      <a:pt x="13" y="3"/>
                      <a:pt x="15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3" y="2"/>
                      <a:pt x="10" y="4"/>
                      <a:pt x="10" y="6"/>
                    </a:cubicBezTo>
                    <a:cubicBezTo>
                      <a:pt x="9" y="8"/>
                      <a:pt x="9" y="10"/>
                      <a:pt x="7" y="11"/>
                    </a:cubicBezTo>
                    <a:cubicBezTo>
                      <a:pt x="5" y="12"/>
                      <a:pt x="2" y="11"/>
                      <a:pt x="2" y="9"/>
                    </a:cubicBezTo>
                    <a:cubicBezTo>
                      <a:pt x="2" y="8"/>
                      <a:pt x="3" y="7"/>
                      <a:pt x="3" y="6"/>
                    </a:cubicBezTo>
                    <a:cubicBezTo>
                      <a:pt x="3" y="5"/>
                      <a:pt x="2" y="5"/>
                      <a:pt x="2" y="6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4" name="Freeform 114"/>
              <p:cNvSpPr/>
              <p:nvPr/>
            </p:nvSpPr>
            <p:spPr bwMode="auto">
              <a:xfrm>
                <a:off x="2990850" y="4337051"/>
                <a:ext cx="44450" cy="26988"/>
              </a:xfrm>
              <a:custGeom>
                <a:avLst/>
                <a:gdLst>
                  <a:gd name="T0" fmla="*/ 0 w 12"/>
                  <a:gd name="T1" fmla="*/ 1 h 7"/>
                  <a:gd name="T2" fmla="*/ 7 w 12"/>
                  <a:gd name="T3" fmla="*/ 4 h 7"/>
                  <a:gd name="T4" fmla="*/ 11 w 12"/>
                  <a:gd name="T5" fmla="*/ 7 h 7"/>
                  <a:gd name="T6" fmla="*/ 11 w 12"/>
                  <a:gd name="T7" fmla="*/ 7 h 7"/>
                  <a:gd name="T8" fmla="*/ 9 w 12"/>
                  <a:gd name="T9" fmla="*/ 5 h 7"/>
                  <a:gd name="T10" fmla="*/ 7 w 12"/>
                  <a:gd name="T11" fmla="*/ 3 h 7"/>
                  <a:gd name="T12" fmla="*/ 0 w 12"/>
                  <a:gd name="T13" fmla="*/ 0 h 7"/>
                  <a:gd name="T14" fmla="*/ 0 w 12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7">
                    <a:moveTo>
                      <a:pt x="0" y="1"/>
                    </a:moveTo>
                    <a:cubicBezTo>
                      <a:pt x="2" y="1"/>
                      <a:pt x="5" y="2"/>
                      <a:pt x="7" y="4"/>
                    </a:cubicBezTo>
                    <a:cubicBezTo>
                      <a:pt x="8" y="5"/>
                      <a:pt x="9" y="6"/>
                      <a:pt x="11" y="7"/>
                    </a:cubicBezTo>
                    <a:cubicBezTo>
                      <a:pt x="11" y="7"/>
                      <a:pt x="12" y="7"/>
                      <a:pt x="11" y="7"/>
                    </a:cubicBezTo>
                    <a:cubicBezTo>
                      <a:pt x="11" y="6"/>
                      <a:pt x="10" y="5"/>
                      <a:pt x="9" y="5"/>
                    </a:cubicBezTo>
                    <a:cubicBezTo>
                      <a:pt x="8" y="4"/>
                      <a:pt x="7" y="3"/>
                      <a:pt x="7" y="3"/>
                    </a:cubicBezTo>
                    <a:cubicBezTo>
                      <a:pt x="5" y="2"/>
                      <a:pt x="3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5" name="Freeform 115"/>
              <p:cNvSpPr/>
              <p:nvPr/>
            </p:nvSpPr>
            <p:spPr bwMode="auto">
              <a:xfrm>
                <a:off x="3125788" y="4397376"/>
                <a:ext cx="36513" cy="25400"/>
              </a:xfrm>
              <a:custGeom>
                <a:avLst/>
                <a:gdLst>
                  <a:gd name="T0" fmla="*/ 0 w 10"/>
                  <a:gd name="T1" fmla="*/ 0 h 7"/>
                  <a:gd name="T2" fmla="*/ 9 w 10"/>
                  <a:gd name="T3" fmla="*/ 6 h 7"/>
                  <a:gd name="T4" fmla="*/ 9 w 10"/>
                  <a:gd name="T5" fmla="*/ 6 h 7"/>
                  <a:gd name="T6" fmla="*/ 0 w 10"/>
                  <a:gd name="T7" fmla="*/ 0 h 7"/>
                  <a:gd name="T8" fmla="*/ 0 w 10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7">
                    <a:moveTo>
                      <a:pt x="0" y="0"/>
                    </a:moveTo>
                    <a:cubicBezTo>
                      <a:pt x="4" y="1"/>
                      <a:pt x="7" y="3"/>
                      <a:pt x="9" y="6"/>
                    </a:cubicBezTo>
                    <a:cubicBezTo>
                      <a:pt x="9" y="7"/>
                      <a:pt x="10" y="6"/>
                      <a:pt x="9" y="6"/>
                    </a:cubicBezTo>
                    <a:cubicBezTo>
                      <a:pt x="7" y="3"/>
                      <a:pt x="4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6" name="Freeform 116"/>
              <p:cNvSpPr/>
              <p:nvPr/>
            </p:nvSpPr>
            <p:spPr bwMode="auto">
              <a:xfrm>
                <a:off x="2933700" y="3998913"/>
                <a:ext cx="161925" cy="195263"/>
              </a:xfrm>
              <a:custGeom>
                <a:avLst/>
                <a:gdLst>
                  <a:gd name="T0" fmla="*/ 22 w 43"/>
                  <a:gd name="T1" fmla="*/ 44 h 52"/>
                  <a:gd name="T2" fmla="*/ 35 w 43"/>
                  <a:gd name="T3" fmla="*/ 27 h 52"/>
                  <a:gd name="T4" fmla="*/ 41 w 43"/>
                  <a:gd name="T5" fmla="*/ 16 h 52"/>
                  <a:gd name="T6" fmla="*/ 38 w 43"/>
                  <a:gd name="T7" fmla="*/ 4 h 52"/>
                  <a:gd name="T8" fmla="*/ 27 w 43"/>
                  <a:gd name="T9" fmla="*/ 5 h 52"/>
                  <a:gd name="T10" fmla="*/ 14 w 43"/>
                  <a:gd name="T11" fmla="*/ 18 h 52"/>
                  <a:gd name="T12" fmla="*/ 0 w 43"/>
                  <a:gd name="T13" fmla="*/ 32 h 52"/>
                  <a:gd name="T14" fmla="*/ 7 w 43"/>
                  <a:gd name="T15" fmla="*/ 48 h 52"/>
                  <a:gd name="T16" fmla="*/ 22 w 43"/>
                  <a:gd name="T17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52">
                    <a:moveTo>
                      <a:pt x="22" y="44"/>
                    </a:moveTo>
                    <a:cubicBezTo>
                      <a:pt x="27" y="39"/>
                      <a:pt x="32" y="34"/>
                      <a:pt x="35" y="27"/>
                    </a:cubicBezTo>
                    <a:cubicBezTo>
                      <a:pt x="37" y="23"/>
                      <a:pt x="40" y="20"/>
                      <a:pt x="41" y="16"/>
                    </a:cubicBezTo>
                    <a:cubicBezTo>
                      <a:pt x="43" y="12"/>
                      <a:pt x="40" y="7"/>
                      <a:pt x="38" y="4"/>
                    </a:cubicBezTo>
                    <a:cubicBezTo>
                      <a:pt x="35" y="0"/>
                      <a:pt x="30" y="3"/>
                      <a:pt x="27" y="5"/>
                    </a:cubicBezTo>
                    <a:cubicBezTo>
                      <a:pt x="22" y="9"/>
                      <a:pt x="18" y="14"/>
                      <a:pt x="14" y="18"/>
                    </a:cubicBezTo>
                    <a:cubicBezTo>
                      <a:pt x="9" y="22"/>
                      <a:pt x="1" y="25"/>
                      <a:pt x="0" y="32"/>
                    </a:cubicBezTo>
                    <a:cubicBezTo>
                      <a:pt x="0" y="38"/>
                      <a:pt x="2" y="45"/>
                      <a:pt x="7" y="48"/>
                    </a:cubicBezTo>
                    <a:cubicBezTo>
                      <a:pt x="13" y="52"/>
                      <a:pt x="17" y="49"/>
                      <a:pt x="22" y="4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7" name="Freeform 117"/>
              <p:cNvSpPr/>
              <p:nvPr/>
            </p:nvSpPr>
            <p:spPr bwMode="auto">
              <a:xfrm>
                <a:off x="2925763" y="4002088"/>
                <a:ext cx="158750" cy="188913"/>
              </a:xfrm>
              <a:custGeom>
                <a:avLst/>
                <a:gdLst>
                  <a:gd name="T0" fmla="*/ 42 w 42"/>
                  <a:gd name="T1" fmla="*/ 7 h 50"/>
                  <a:gd name="T2" fmla="*/ 32 w 42"/>
                  <a:gd name="T3" fmla="*/ 0 h 50"/>
                  <a:gd name="T4" fmla="*/ 21 w 42"/>
                  <a:gd name="T5" fmla="*/ 10 h 50"/>
                  <a:gd name="T6" fmla="*/ 13 w 42"/>
                  <a:gd name="T7" fmla="*/ 18 h 50"/>
                  <a:gd name="T8" fmla="*/ 5 w 42"/>
                  <a:gd name="T9" fmla="*/ 24 h 50"/>
                  <a:gd name="T10" fmla="*/ 1 w 42"/>
                  <a:gd name="T11" fmla="*/ 30 h 50"/>
                  <a:gd name="T12" fmla="*/ 1 w 42"/>
                  <a:gd name="T13" fmla="*/ 38 h 50"/>
                  <a:gd name="T14" fmla="*/ 15 w 42"/>
                  <a:gd name="T15" fmla="*/ 50 h 50"/>
                  <a:gd name="T16" fmla="*/ 15 w 42"/>
                  <a:gd name="T17" fmla="*/ 49 h 50"/>
                  <a:gd name="T18" fmla="*/ 2 w 42"/>
                  <a:gd name="T19" fmla="*/ 39 h 50"/>
                  <a:gd name="T20" fmla="*/ 1 w 42"/>
                  <a:gd name="T21" fmla="*/ 30 h 50"/>
                  <a:gd name="T22" fmla="*/ 7 w 42"/>
                  <a:gd name="T23" fmla="*/ 23 h 50"/>
                  <a:gd name="T24" fmla="*/ 15 w 42"/>
                  <a:gd name="T25" fmla="*/ 17 h 50"/>
                  <a:gd name="T26" fmla="*/ 22 w 42"/>
                  <a:gd name="T27" fmla="*/ 10 h 50"/>
                  <a:gd name="T28" fmla="*/ 35 w 42"/>
                  <a:gd name="T29" fmla="*/ 1 h 50"/>
                  <a:gd name="T30" fmla="*/ 41 w 42"/>
                  <a:gd name="T31" fmla="*/ 7 h 50"/>
                  <a:gd name="T32" fmla="*/ 42 w 42"/>
                  <a:gd name="T33" fmla="*/ 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50">
                    <a:moveTo>
                      <a:pt x="42" y="7"/>
                    </a:moveTo>
                    <a:cubicBezTo>
                      <a:pt x="42" y="2"/>
                      <a:pt x="36" y="0"/>
                      <a:pt x="32" y="0"/>
                    </a:cubicBezTo>
                    <a:cubicBezTo>
                      <a:pt x="26" y="1"/>
                      <a:pt x="24" y="6"/>
                      <a:pt x="21" y="10"/>
                    </a:cubicBezTo>
                    <a:cubicBezTo>
                      <a:pt x="18" y="13"/>
                      <a:pt x="16" y="16"/>
                      <a:pt x="13" y="18"/>
                    </a:cubicBezTo>
                    <a:cubicBezTo>
                      <a:pt x="10" y="20"/>
                      <a:pt x="7" y="22"/>
                      <a:pt x="5" y="24"/>
                    </a:cubicBezTo>
                    <a:cubicBezTo>
                      <a:pt x="3" y="25"/>
                      <a:pt x="1" y="27"/>
                      <a:pt x="1" y="30"/>
                    </a:cubicBezTo>
                    <a:cubicBezTo>
                      <a:pt x="0" y="33"/>
                      <a:pt x="0" y="36"/>
                      <a:pt x="1" y="38"/>
                    </a:cubicBezTo>
                    <a:cubicBezTo>
                      <a:pt x="3" y="45"/>
                      <a:pt x="9" y="48"/>
                      <a:pt x="15" y="50"/>
                    </a:cubicBezTo>
                    <a:cubicBezTo>
                      <a:pt x="15" y="50"/>
                      <a:pt x="15" y="49"/>
                      <a:pt x="15" y="49"/>
                    </a:cubicBezTo>
                    <a:cubicBezTo>
                      <a:pt x="10" y="47"/>
                      <a:pt x="4" y="45"/>
                      <a:pt x="2" y="39"/>
                    </a:cubicBezTo>
                    <a:cubicBezTo>
                      <a:pt x="1" y="36"/>
                      <a:pt x="0" y="33"/>
                      <a:pt x="1" y="30"/>
                    </a:cubicBezTo>
                    <a:cubicBezTo>
                      <a:pt x="2" y="27"/>
                      <a:pt x="4" y="25"/>
                      <a:pt x="7" y="23"/>
                    </a:cubicBezTo>
                    <a:cubicBezTo>
                      <a:pt x="9" y="21"/>
                      <a:pt x="12" y="19"/>
                      <a:pt x="15" y="17"/>
                    </a:cubicBezTo>
                    <a:cubicBezTo>
                      <a:pt x="17" y="15"/>
                      <a:pt x="20" y="12"/>
                      <a:pt x="22" y="10"/>
                    </a:cubicBezTo>
                    <a:cubicBezTo>
                      <a:pt x="25" y="5"/>
                      <a:pt x="29" y="0"/>
                      <a:pt x="35" y="1"/>
                    </a:cubicBezTo>
                    <a:cubicBezTo>
                      <a:pt x="38" y="1"/>
                      <a:pt x="42" y="4"/>
                      <a:pt x="41" y="7"/>
                    </a:cubicBezTo>
                    <a:cubicBezTo>
                      <a:pt x="41" y="7"/>
                      <a:pt x="42" y="7"/>
                      <a:pt x="42" y="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8" name="Freeform 118"/>
              <p:cNvSpPr/>
              <p:nvPr/>
            </p:nvSpPr>
            <p:spPr bwMode="auto">
              <a:xfrm>
                <a:off x="2952750" y="4010026"/>
                <a:ext cx="352425" cy="346075"/>
              </a:xfrm>
              <a:custGeom>
                <a:avLst/>
                <a:gdLst>
                  <a:gd name="T0" fmla="*/ 77 w 94"/>
                  <a:gd name="T1" fmla="*/ 10 h 92"/>
                  <a:gd name="T2" fmla="*/ 61 w 94"/>
                  <a:gd name="T3" fmla="*/ 2 h 92"/>
                  <a:gd name="T4" fmla="*/ 35 w 94"/>
                  <a:gd name="T5" fmla="*/ 3 h 92"/>
                  <a:gd name="T6" fmla="*/ 21 w 94"/>
                  <a:gd name="T7" fmla="*/ 14 h 92"/>
                  <a:gd name="T8" fmla="*/ 5 w 94"/>
                  <a:gd name="T9" fmla="*/ 38 h 92"/>
                  <a:gd name="T10" fmla="*/ 1 w 94"/>
                  <a:gd name="T11" fmla="*/ 59 h 92"/>
                  <a:gd name="T12" fmla="*/ 9 w 94"/>
                  <a:gd name="T13" fmla="*/ 78 h 92"/>
                  <a:gd name="T14" fmla="*/ 32 w 94"/>
                  <a:gd name="T15" fmla="*/ 89 h 92"/>
                  <a:gd name="T16" fmla="*/ 66 w 94"/>
                  <a:gd name="T17" fmla="*/ 87 h 92"/>
                  <a:gd name="T18" fmla="*/ 89 w 94"/>
                  <a:gd name="T19" fmla="*/ 71 h 92"/>
                  <a:gd name="T20" fmla="*/ 92 w 94"/>
                  <a:gd name="T21" fmla="*/ 54 h 92"/>
                  <a:gd name="T22" fmla="*/ 77 w 94"/>
                  <a:gd name="T23" fmla="*/ 1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4" h="92">
                    <a:moveTo>
                      <a:pt x="77" y="10"/>
                    </a:moveTo>
                    <a:cubicBezTo>
                      <a:pt x="77" y="10"/>
                      <a:pt x="67" y="4"/>
                      <a:pt x="61" y="2"/>
                    </a:cubicBezTo>
                    <a:cubicBezTo>
                      <a:pt x="55" y="1"/>
                      <a:pt x="42" y="0"/>
                      <a:pt x="35" y="3"/>
                    </a:cubicBezTo>
                    <a:cubicBezTo>
                      <a:pt x="29" y="5"/>
                      <a:pt x="25" y="9"/>
                      <a:pt x="21" y="14"/>
                    </a:cubicBezTo>
                    <a:cubicBezTo>
                      <a:pt x="16" y="20"/>
                      <a:pt x="7" y="34"/>
                      <a:pt x="5" y="38"/>
                    </a:cubicBezTo>
                    <a:cubicBezTo>
                      <a:pt x="3" y="42"/>
                      <a:pt x="0" y="54"/>
                      <a:pt x="1" y="59"/>
                    </a:cubicBezTo>
                    <a:cubicBezTo>
                      <a:pt x="2" y="63"/>
                      <a:pt x="1" y="72"/>
                      <a:pt x="9" y="78"/>
                    </a:cubicBezTo>
                    <a:cubicBezTo>
                      <a:pt x="17" y="85"/>
                      <a:pt x="18" y="87"/>
                      <a:pt x="32" y="89"/>
                    </a:cubicBezTo>
                    <a:cubicBezTo>
                      <a:pt x="46" y="92"/>
                      <a:pt x="53" y="90"/>
                      <a:pt x="66" y="87"/>
                    </a:cubicBezTo>
                    <a:cubicBezTo>
                      <a:pt x="78" y="83"/>
                      <a:pt x="87" y="74"/>
                      <a:pt x="89" y="71"/>
                    </a:cubicBezTo>
                    <a:cubicBezTo>
                      <a:pt x="92" y="68"/>
                      <a:pt x="94" y="61"/>
                      <a:pt x="92" y="54"/>
                    </a:cubicBezTo>
                    <a:cubicBezTo>
                      <a:pt x="91" y="46"/>
                      <a:pt x="89" y="22"/>
                      <a:pt x="77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19" name="Freeform 119"/>
              <p:cNvSpPr/>
              <p:nvPr/>
            </p:nvSpPr>
            <p:spPr bwMode="auto">
              <a:xfrm>
                <a:off x="2944813" y="4006851"/>
                <a:ext cx="357188" cy="349250"/>
              </a:xfrm>
              <a:custGeom>
                <a:avLst/>
                <a:gdLst>
                  <a:gd name="T0" fmla="*/ 36 w 95"/>
                  <a:gd name="T1" fmla="*/ 4 h 93"/>
                  <a:gd name="T2" fmla="*/ 20 w 95"/>
                  <a:gd name="T3" fmla="*/ 17 h 93"/>
                  <a:gd name="T4" fmla="*/ 7 w 95"/>
                  <a:gd name="T5" fmla="*/ 39 h 93"/>
                  <a:gd name="T6" fmla="*/ 9 w 95"/>
                  <a:gd name="T7" fmla="*/ 78 h 93"/>
                  <a:gd name="T8" fmla="*/ 40 w 95"/>
                  <a:gd name="T9" fmla="*/ 92 h 93"/>
                  <a:gd name="T10" fmla="*/ 80 w 95"/>
                  <a:gd name="T11" fmla="*/ 83 h 93"/>
                  <a:gd name="T12" fmla="*/ 91 w 95"/>
                  <a:gd name="T13" fmla="*/ 73 h 93"/>
                  <a:gd name="T14" fmla="*/ 95 w 95"/>
                  <a:gd name="T15" fmla="*/ 60 h 93"/>
                  <a:gd name="T16" fmla="*/ 94 w 95"/>
                  <a:gd name="T17" fmla="*/ 46 h 93"/>
                  <a:gd name="T18" fmla="*/ 91 w 95"/>
                  <a:gd name="T19" fmla="*/ 27 h 93"/>
                  <a:gd name="T20" fmla="*/ 84 w 95"/>
                  <a:gd name="T21" fmla="*/ 13 h 93"/>
                  <a:gd name="T22" fmla="*/ 71 w 95"/>
                  <a:gd name="T23" fmla="*/ 6 h 93"/>
                  <a:gd name="T24" fmla="*/ 36 w 95"/>
                  <a:gd name="T25" fmla="*/ 4 h 93"/>
                  <a:gd name="T26" fmla="*/ 37 w 95"/>
                  <a:gd name="T27" fmla="*/ 5 h 93"/>
                  <a:gd name="T28" fmla="*/ 66 w 95"/>
                  <a:gd name="T29" fmla="*/ 5 h 93"/>
                  <a:gd name="T30" fmla="*/ 87 w 95"/>
                  <a:gd name="T31" fmla="*/ 19 h 93"/>
                  <a:gd name="T32" fmla="*/ 93 w 95"/>
                  <a:gd name="T33" fmla="*/ 46 h 93"/>
                  <a:gd name="T34" fmla="*/ 91 w 95"/>
                  <a:gd name="T35" fmla="*/ 70 h 93"/>
                  <a:gd name="T36" fmla="*/ 82 w 95"/>
                  <a:gd name="T37" fmla="*/ 79 h 93"/>
                  <a:gd name="T38" fmla="*/ 71 w 95"/>
                  <a:gd name="T39" fmla="*/ 86 h 93"/>
                  <a:gd name="T40" fmla="*/ 49 w 95"/>
                  <a:gd name="T41" fmla="*/ 91 h 93"/>
                  <a:gd name="T42" fmla="*/ 13 w 95"/>
                  <a:gd name="T43" fmla="*/ 80 h 93"/>
                  <a:gd name="T44" fmla="*/ 7 w 95"/>
                  <a:gd name="T45" fmla="*/ 41 h 93"/>
                  <a:gd name="T46" fmla="*/ 19 w 95"/>
                  <a:gd name="T47" fmla="*/ 20 h 93"/>
                  <a:gd name="T48" fmla="*/ 37 w 95"/>
                  <a:gd name="T49" fmla="*/ 5 h 93"/>
                  <a:gd name="T50" fmla="*/ 36 w 95"/>
                  <a:gd name="T51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" h="93">
                    <a:moveTo>
                      <a:pt x="36" y="4"/>
                    </a:moveTo>
                    <a:cubicBezTo>
                      <a:pt x="30" y="6"/>
                      <a:pt x="25" y="11"/>
                      <a:pt x="20" y="17"/>
                    </a:cubicBezTo>
                    <a:cubicBezTo>
                      <a:pt x="15" y="24"/>
                      <a:pt x="11" y="32"/>
                      <a:pt x="7" y="39"/>
                    </a:cubicBezTo>
                    <a:cubicBezTo>
                      <a:pt x="1" y="51"/>
                      <a:pt x="0" y="68"/>
                      <a:pt x="9" y="78"/>
                    </a:cubicBezTo>
                    <a:cubicBezTo>
                      <a:pt x="16" y="87"/>
                      <a:pt x="29" y="91"/>
                      <a:pt x="40" y="92"/>
                    </a:cubicBezTo>
                    <a:cubicBezTo>
                      <a:pt x="54" y="93"/>
                      <a:pt x="68" y="90"/>
                      <a:pt x="80" y="83"/>
                    </a:cubicBezTo>
                    <a:cubicBezTo>
                      <a:pt x="84" y="80"/>
                      <a:pt x="88" y="77"/>
                      <a:pt x="91" y="73"/>
                    </a:cubicBezTo>
                    <a:cubicBezTo>
                      <a:pt x="94" y="69"/>
                      <a:pt x="95" y="65"/>
                      <a:pt x="95" y="60"/>
                    </a:cubicBezTo>
                    <a:cubicBezTo>
                      <a:pt x="95" y="55"/>
                      <a:pt x="95" y="50"/>
                      <a:pt x="94" y="46"/>
                    </a:cubicBezTo>
                    <a:cubicBezTo>
                      <a:pt x="93" y="39"/>
                      <a:pt x="93" y="33"/>
                      <a:pt x="91" y="27"/>
                    </a:cubicBezTo>
                    <a:cubicBezTo>
                      <a:pt x="90" y="22"/>
                      <a:pt x="87" y="17"/>
                      <a:pt x="84" y="13"/>
                    </a:cubicBezTo>
                    <a:cubicBezTo>
                      <a:pt x="80" y="10"/>
                      <a:pt x="76" y="8"/>
                      <a:pt x="71" y="6"/>
                    </a:cubicBezTo>
                    <a:cubicBezTo>
                      <a:pt x="60" y="1"/>
                      <a:pt x="48" y="0"/>
                      <a:pt x="36" y="4"/>
                    </a:cubicBezTo>
                    <a:cubicBezTo>
                      <a:pt x="35" y="4"/>
                      <a:pt x="36" y="5"/>
                      <a:pt x="37" y="5"/>
                    </a:cubicBezTo>
                    <a:cubicBezTo>
                      <a:pt x="46" y="1"/>
                      <a:pt x="56" y="2"/>
                      <a:pt x="66" y="5"/>
                    </a:cubicBezTo>
                    <a:cubicBezTo>
                      <a:pt x="74" y="8"/>
                      <a:pt x="82" y="12"/>
                      <a:pt x="87" y="19"/>
                    </a:cubicBezTo>
                    <a:cubicBezTo>
                      <a:pt x="91" y="27"/>
                      <a:pt x="92" y="37"/>
                      <a:pt x="93" y="46"/>
                    </a:cubicBezTo>
                    <a:cubicBezTo>
                      <a:pt x="94" y="54"/>
                      <a:pt x="95" y="63"/>
                      <a:pt x="91" y="70"/>
                    </a:cubicBezTo>
                    <a:cubicBezTo>
                      <a:pt x="89" y="74"/>
                      <a:pt x="86" y="77"/>
                      <a:pt x="82" y="79"/>
                    </a:cubicBezTo>
                    <a:cubicBezTo>
                      <a:pt x="79" y="82"/>
                      <a:pt x="75" y="84"/>
                      <a:pt x="71" y="86"/>
                    </a:cubicBezTo>
                    <a:cubicBezTo>
                      <a:pt x="64" y="89"/>
                      <a:pt x="57" y="91"/>
                      <a:pt x="49" y="91"/>
                    </a:cubicBezTo>
                    <a:cubicBezTo>
                      <a:pt x="37" y="91"/>
                      <a:pt x="22" y="88"/>
                      <a:pt x="13" y="80"/>
                    </a:cubicBezTo>
                    <a:cubicBezTo>
                      <a:pt x="1" y="71"/>
                      <a:pt x="1" y="53"/>
                      <a:pt x="7" y="41"/>
                    </a:cubicBezTo>
                    <a:cubicBezTo>
                      <a:pt x="11" y="34"/>
                      <a:pt x="15" y="27"/>
                      <a:pt x="19" y="20"/>
                    </a:cubicBezTo>
                    <a:cubicBezTo>
                      <a:pt x="24" y="14"/>
                      <a:pt x="29" y="8"/>
                      <a:pt x="37" y="5"/>
                    </a:cubicBezTo>
                    <a:cubicBezTo>
                      <a:pt x="37" y="4"/>
                      <a:pt x="37" y="3"/>
                      <a:pt x="36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0" name="Freeform 120"/>
              <p:cNvSpPr/>
              <p:nvPr/>
            </p:nvSpPr>
            <p:spPr bwMode="auto">
              <a:xfrm>
                <a:off x="3140075" y="4179888"/>
                <a:ext cx="49213" cy="36513"/>
              </a:xfrm>
              <a:custGeom>
                <a:avLst/>
                <a:gdLst>
                  <a:gd name="T0" fmla="*/ 1 w 13"/>
                  <a:gd name="T1" fmla="*/ 4 h 10"/>
                  <a:gd name="T2" fmla="*/ 7 w 13"/>
                  <a:gd name="T3" fmla="*/ 1 h 10"/>
                  <a:gd name="T4" fmla="*/ 13 w 13"/>
                  <a:gd name="T5" fmla="*/ 4 h 10"/>
                  <a:gd name="T6" fmla="*/ 13 w 13"/>
                  <a:gd name="T7" fmla="*/ 5 h 10"/>
                  <a:gd name="T8" fmla="*/ 11 w 13"/>
                  <a:gd name="T9" fmla="*/ 5 h 10"/>
                  <a:gd name="T10" fmla="*/ 5 w 13"/>
                  <a:gd name="T11" fmla="*/ 10 h 10"/>
                  <a:gd name="T12" fmla="*/ 1 w 13"/>
                  <a:gd name="T13" fmla="*/ 4 h 10"/>
                  <a:gd name="T14" fmla="*/ 1 w 13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2" y="1"/>
                      <a:pt x="5" y="0"/>
                      <a:pt x="7" y="1"/>
                    </a:cubicBezTo>
                    <a:cubicBezTo>
                      <a:pt x="9" y="2"/>
                      <a:pt x="10" y="5"/>
                      <a:pt x="13" y="4"/>
                    </a:cubicBezTo>
                    <a:cubicBezTo>
                      <a:pt x="13" y="4"/>
                      <a:pt x="13" y="5"/>
                      <a:pt x="13" y="5"/>
                    </a:cubicBezTo>
                    <a:cubicBezTo>
                      <a:pt x="12" y="5"/>
                      <a:pt x="12" y="5"/>
                      <a:pt x="11" y="5"/>
                    </a:cubicBezTo>
                    <a:cubicBezTo>
                      <a:pt x="9" y="8"/>
                      <a:pt x="9" y="10"/>
                      <a:pt x="5" y="10"/>
                    </a:cubicBezTo>
                    <a:cubicBezTo>
                      <a:pt x="3" y="9"/>
                      <a:pt x="0" y="7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1" name="Freeform 121"/>
              <p:cNvSpPr/>
              <p:nvPr/>
            </p:nvSpPr>
            <p:spPr bwMode="auto">
              <a:xfrm>
                <a:off x="2979738" y="4130676"/>
                <a:ext cx="41275" cy="36513"/>
              </a:xfrm>
              <a:custGeom>
                <a:avLst/>
                <a:gdLst>
                  <a:gd name="T0" fmla="*/ 10 w 11"/>
                  <a:gd name="T1" fmla="*/ 7 h 10"/>
                  <a:gd name="T2" fmla="*/ 7 w 11"/>
                  <a:gd name="T3" fmla="*/ 1 h 10"/>
                  <a:gd name="T4" fmla="*/ 0 w 11"/>
                  <a:gd name="T5" fmla="*/ 0 h 10"/>
                  <a:gd name="T6" fmla="*/ 0 w 11"/>
                  <a:gd name="T7" fmla="*/ 1 h 10"/>
                  <a:gd name="T8" fmla="*/ 1 w 11"/>
                  <a:gd name="T9" fmla="*/ 2 h 10"/>
                  <a:gd name="T10" fmla="*/ 4 w 11"/>
                  <a:gd name="T11" fmla="*/ 9 h 10"/>
                  <a:gd name="T12" fmla="*/ 10 w 11"/>
                  <a:gd name="T13" fmla="*/ 7 h 10"/>
                  <a:gd name="T14" fmla="*/ 10 w 11"/>
                  <a:gd name="T1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0">
                    <a:moveTo>
                      <a:pt x="10" y="7"/>
                    </a:moveTo>
                    <a:cubicBezTo>
                      <a:pt x="11" y="4"/>
                      <a:pt x="10" y="1"/>
                      <a:pt x="7" y="1"/>
                    </a:cubicBezTo>
                    <a:cubicBezTo>
                      <a:pt x="4" y="0"/>
                      <a:pt x="2" y="2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5"/>
                      <a:pt x="0" y="7"/>
                      <a:pt x="4" y="9"/>
                    </a:cubicBezTo>
                    <a:cubicBezTo>
                      <a:pt x="6" y="10"/>
                      <a:pt x="9" y="9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2" name="Freeform 122"/>
              <p:cNvSpPr/>
              <p:nvPr/>
            </p:nvSpPr>
            <p:spPr bwMode="auto">
              <a:xfrm>
                <a:off x="3021013" y="4186238"/>
                <a:ext cx="82550" cy="52388"/>
              </a:xfrm>
              <a:custGeom>
                <a:avLst/>
                <a:gdLst>
                  <a:gd name="T0" fmla="*/ 7 w 22"/>
                  <a:gd name="T1" fmla="*/ 12 h 14"/>
                  <a:gd name="T2" fmla="*/ 11 w 22"/>
                  <a:gd name="T3" fmla="*/ 1 h 14"/>
                  <a:gd name="T4" fmla="*/ 17 w 22"/>
                  <a:gd name="T5" fmla="*/ 10 h 14"/>
                  <a:gd name="T6" fmla="*/ 7 w 22"/>
                  <a:gd name="T7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4">
                    <a:moveTo>
                      <a:pt x="7" y="12"/>
                    </a:moveTo>
                    <a:cubicBezTo>
                      <a:pt x="0" y="7"/>
                      <a:pt x="3" y="0"/>
                      <a:pt x="11" y="1"/>
                    </a:cubicBezTo>
                    <a:cubicBezTo>
                      <a:pt x="15" y="2"/>
                      <a:pt x="22" y="6"/>
                      <a:pt x="17" y="10"/>
                    </a:cubicBezTo>
                    <a:cubicBezTo>
                      <a:pt x="14" y="13"/>
                      <a:pt x="10" y="14"/>
                      <a:pt x="7" y="1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3" name="Freeform 123"/>
              <p:cNvSpPr/>
              <p:nvPr/>
            </p:nvSpPr>
            <p:spPr bwMode="auto">
              <a:xfrm>
                <a:off x="3043238" y="4194176"/>
                <a:ext cx="11113" cy="11113"/>
              </a:xfrm>
              <a:custGeom>
                <a:avLst/>
                <a:gdLst>
                  <a:gd name="T0" fmla="*/ 2 w 3"/>
                  <a:gd name="T1" fmla="*/ 2 h 3"/>
                  <a:gd name="T2" fmla="*/ 1 w 3"/>
                  <a:gd name="T3" fmla="*/ 1 h 3"/>
                  <a:gd name="T4" fmla="*/ 2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2"/>
                    </a:move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2"/>
                      <a:pt x="2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4" name="Freeform 124"/>
              <p:cNvSpPr/>
              <p:nvPr/>
            </p:nvSpPr>
            <p:spPr bwMode="auto">
              <a:xfrm>
                <a:off x="3035300" y="4246563"/>
                <a:ext cx="15875" cy="38100"/>
              </a:xfrm>
              <a:custGeom>
                <a:avLst/>
                <a:gdLst>
                  <a:gd name="T0" fmla="*/ 3 w 4"/>
                  <a:gd name="T1" fmla="*/ 0 h 10"/>
                  <a:gd name="T2" fmla="*/ 1 w 4"/>
                  <a:gd name="T3" fmla="*/ 6 h 10"/>
                  <a:gd name="T4" fmla="*/ 0 w 4"/>
                  <a:gd name="T5" fmla="*/ 10 h 10"/>
                  <a:gd name="T6" fmla="*/ 0 w 4"/>
                  <a:gd name="T7" fmla="*/ 10 h 10"/>
                  <a:gd name="T8" fmla="*/ 1 w 4"/>
                  <a:gd name="T9" fmla="*/ 6 h 10"/>
                  <a:gd name="T10" fmla="*/ 3 w 4"/>
                  <a:gd name="T11" fmla="*/ 0 h 10"/>
                  <a:gd name="T12" fmla="*/ 3 w 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0">
                    <a:moveTo>
                      <a:pt x="3" y="0"/>
                    </a:moveTo>
                    <a:cubicBezTo>
                      <a:pt x="3" y="2"/>
                      <a:pt x="2" y="4"/>
                      <a:pt x="1" y="6"/>
                    </a:cubicBezTo>
                    <a:cubicBezTo>
                      <a:pt x="1" y="7"/>
                      <a:pt x="0" y="8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7"/>
                      <a:pt x="1" y="6"/>
                    </a:cubicBezTo>
                    <a:cubicBezTo>
                      <a:pt x="2" y="4"/>
                      <a:pt x="3" y="2"/>
                      <a:pt x="3" y="0"/>
                    </a:cubicBezTo>
                    <a:cubicBezTo>
                      <a:pt x="4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5" name="Freeform 125"/>
              <p:cNvSpPr/>
              <p:nvPr/>
            </p:nvSpPr>
            <p:spPr bwMode="auto">
              <a:xfrm>
                <a:off x="3027363" y="4279901"/>
                <a:ext cx="19050" cy="7938"/>
              </a:xfrm>
              <a:custGeom>
                <a:avLst/>
                <a:gdLst>
                  <a:gd name="T0" fmla="*/ 4 w 5"/>
                  <a:gd name="T1" fmla="*/ 1 h 2"/>
                  <a:gd name="T2" fmla="*/ 0 w 5"/>
                  <a:gd name="T3" fmla="*/ 0 h 2"/>
                  <a:gd name="T4" fmla="*/ 0 w 5"/>
                  <a:gd name="T5" fmla="*/ 1 h 2"/>
                  <a:gd name="T6" fmla="*/ 4 w 5"/>
                  <a:gd name="T7" fmla="*/ 2 h 2"/>
                  <a:gd name="T8" fmla="*/ 4 w 5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4" y="1"/>
                    </a:move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4" y="2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6" name="Freeform 126"/>
              <p:cNvSpPr/>
              <p:nvPr/>
            </p:nvSpPr>
            <p:spPr bwMode="auto">
              <a:xfrm>
                <a:off x="3230563" y="4037013"/>
                <a:ext cx="142875" cy="201613"/>
              </a:xfrm>
              <a:custGeom>
                <a:avLst/>
                <a:gdLst>
                  <a:gd name="T0" fmla="*/ 6 w 38"/>
                  <a:gd name="T1" fmla="*/ 18 h 54"/>
                  <a:gd name="T2" fmla="*/ 2 w 38"/>
                  <a:gd name="T3" fmla="*/ 10 h 54"/>
                  <a:gd name="T4" fmla="*/ 1 w 38"/>
                  <a:gd name="T5" fmla="*/ 4 h 54"/>
                  <a:gd name="T6" fmla="*/ 13 w 38"/>
                  <a:gd name="T7" fmla="*/ 1 h 54"/>
                  <a:gd name="T8" fmla="*/ 27 w 38"/>
                  <a:gd name="T9" fmla="*/ 14 h 54"/>
                  <a:gd name="T10" fmla="*/ 38 w 38"/>
                  <a:gd name="T11" fmla="*/ 29 h 54"/>
                  <a:gd name="T12" fmla="*/ 28 w 38"/>
                  <a:gd name="T13" fmla="*/ 43 h 54"/>
                  <a:gd name="T14" fmla="*/ 16 w 38"/>
                  <a:gd name="T15" fmla="*/ 52 h 54"/>
                  <a:gd name="T16" fmla="*/ 10 w 38"/>
                  <a:gd name="T17" fmla="*/ 41 h 54"/>
                  <a:gd name="T18" fmla="*/ 6 w 38"/>
                  <a:gd name="T19" fmla="*/ 18 h 54"/>
                  <a:gd name="T20" fmla="*/ 6 w 38"/>
                  <a:gd name="T21" fmla="*/ 1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54">
                    <a:moveTo>
                      <a:pt x="6" y="18"/>
                    </a:moveTo>
                    <a:cubicBezTo>
                      <a:pt x="5" y="15"/>
                      <a:pt x="4" y="12"/>
                      <a:pt x="2" y="10"/>
                    </a:cubicBezTo>
                    <a:cubicBezTo>
                      <a:pt x="1" y="8"/>
                      <a:pt x="0" y="7"/>
                      <a:pt x="1" y="4"/>
                    </a:cubicBezTo>
                    <a:cubicBezTo>
                      <a:pt x="3" y="0"/>
                      <a:pt x="10" y="0"/>
                      <a:pt x="13" y="1"/>
                    </a:cubicBezTo>
                    <a:cubicBezTo>
                      <a:pt x="19" y="4"/>
                      <a:pt x="23" y="10"/>
                      <a:pt x="27" y="14"/>
                    </a:cubicBezTo>
                    <a:cubicBezTo>
                      <a:pt x="31" y="18"/>
                      <a:pt x="38" y="24"/>
                      <a:pt x="38" y="29"/>
                    </a:cubicBezTo>
                    <a:cubicBezTo>
                      <a:pt x="38" y="35"/>
                      <a:pt x="32" y="40"/>
                      <a:pt x="28" y="43"/>
                    </a:cubicBezTo>
                    <a:cubicBezTo>
                      <a:pt x="25" y="46"/>
                      <a:pt x="21" y="51"/>
                      <a:pt x="16" y="52"/>
                    </a:cubicBezTo>
                    <a:cubicBezTo>
                      <a:pt x="10" y="54"/>
                      <a:pt x="11" y="45"/>
                      <a:pt x="10" y="41"/>
                    </a:cubicBezTo>
                    <a:cubicBezTo>
                      <a:pt x="9" y="33"/>
                      <a:pt x="9" y="26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7" name="Freeform 127"/>
              <p:cNvSpPr/>
              <p:nvPr/>
            </p:nvSpPr>
            <p:spPr bwMode="auto">
              <a:xfrm>
                <a:off x="3246438" y="4032251"/>
                <a:ext cx="138113" cy="206375"/>
              </a:xfrm>
              <a:custGeom>
                <a:avLst/>
                <a:gdLst>
                  <a:gd name="T0" fmla="*/ 0 w 37"/>
                  <a:gd name="T1" fmla="*/ 3 h 55"/>
                  <a:gd name="T2" fmla="*/ 19 w 37"/>
                  <a:gd name="T3" fmla="*/ 8 h 55"/>
                  <a:gd name="T4" fmla="*/ 26 w 37"/>
                  <a:gd name="T5" fmla="*/ 17 h 55"/>
                  <a:gd name="T6" fmla="*/ 33 w 37"/>
                  <a:gd name="T7" fmla="*/ 24 h 55"/>
                  <a:gd name="T8" fmla="*/ 35 w 37"/>
                  <a:gd name="T9" fmla="*/ 32 h 55"/>
                  <a:gd name="T10" fmla="*/ 31 w 37"/>
                  <a:gd name="T11" fmla="*/ 38 h 55"/>
                  <a:gd name="T12" fmla="*/ 25 w 37"/>
                  <a:gd name="T13" fmla="*/ 43 h 55"/>
                  <a:gd name="T14" fmla="*/ 21 w 37"/>
                  <a:gd name="T15" fmla="*/ 47 h 55"/>
                  <a:gd name="T16" fmla="*/ 11 w 37"/>
                  <a:gd name="T17" fmla="*/ 54 h 55"/>
                  <a:gd name="T18" fmla="*/ 5 w 37"/>
                  <a:gd name="T19" fmla="*/ 44 h 55"/>
                  <a:gd name="T20" fmla="*/ 6 w 37"/>
                  <a:gd name="T21" fmla="*/ 35 h 55"/>
                  <a:gd name="T22" fmla="*/ 5 w 37"/>
                  <a:gd name="T23" fmla="*/ 26 h 55"/>
                  <a:gd name="T24" fmla="*/ 3 w 37"/>
                  <a:gd name="T25" fmla="*/ 17 h 55"/>
                  <a:gd name="T26" fmla="*/ 2 w 37"/>
                  <a:gd name="T27" fmla="*/ 13 h 55"/>
                  <a:gd name="T28" fmla="*/ 0 w 37"/>
                  <a:gd name="T29" fmla="*/ 9 h 55"/>
                  <a:gd name="T30" fmla="*/ 0 w 37"/>
                  <a:gd name="T31" fmla="*/ 9 h 55"/>
                  <a:gd name="T32" fmla="*/ 1 w 37"/>
                  <a:gd name="T33" fmla="*/ 12 h 55"/>
                  <a:gd name="T34" fmla="*/ 3 w 37"/>
                  <a:gd name="T35" fmla="*/ 17 h 55"/>
                  <a:gd name="T36" fmla="*/ 5 w 37"/>
                  <a:gd name="T37" fmla="*/ 29 h 55"/>
                  <a:gd name="T38" fmla="*/ 5 w 37"/>
                  <a:gd name="T39" fmla="*/ 40 h 55"/>
                  <a:gd name="T40" fmla="*/ 5 w 37"/>
                  <a:gd name="T41" fmla="*/ 49 h 55"/>
                  <a:gd name="T42" fmla="*/ 9 w 37"/>
                  <a:gd name="T43" fmla="*/ 54 h 55"/>
                  <a:gd name="T44" fmla="*/ 13 w 37"/>
                  <a:gd name="T45" fmla="*/ 53 h 55"/>
                  <a:gd name="T46" fmla="*/ 23 w 37"/>
                  <a:gd name="T47" fmla="*/ 45 h 55"/>
                  <a:gd name="T48" fmla="*/ 34 w 37"/>
                  <a:gd name="T49" fmla="*/ 36 h 55"/>
                  <a:gd name="T50" fmla="*/ 36 w 37"/>
                  <a:gd name="T51" fmla="*/ 30 h 55"/>
                  <a:gd name="T52" fmla="*/ 33 w 37"/>
                  <a:gd name="T53" fmla="*/ 23 h 55"/>
                  <a:gd name="T54" fmla="*/ 26 w 37"/>
                  <a:gd name="T55" fmla="*/ 16 h 55"/>
                  <a:gd name="T56" fmla="*/ 19 w 37"/>
                  <a:gd name="T57" fmla="*/ 8 h 55"/>
                  <a:gd name="T58" fmla="*/ 3 w 37"/>
                  <a:gd name="T59" fmla="*/ 2 h 55"/>
                  <a:gd name="T60" fmla="*/ 0 w 37"/>
                  <a:gd name="T61" fmla="*/ 3 h 55"/>
                  <a:gd name="T62" fmla="*/ 0 w 37"/>
                  <a:gd name="T63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7" h="55">
                    <a:moveTo>
                      <a:pt x="0" y="3"/>
                    </a:moveTo>
                    <a:cubicBezTo>
                      <a:pt x="7" y="0"/>
                      <a:pt x="14" y="3"/>
                      <a:pt x="19" y="8"/>
                    </a:cubicBezTo>
                    <a:cubicBezTo>
                      <a:pt x="22" y="11"/>
                      <a:pt x="24" y="14"/>
                      <a:pt x="26" y="17"/>
                    </a:cubicBezTo>
                    <a:cubicBezTo>
                      <a:pt x="29" y="19"/>
                      <a:pt x="31" y="21"/>
                      <a:pt x="33" y="24"/>
                    </a:cubicBezTo>
                    <a:cubicBezTo>
                      <a:pt x="35" y="26"/>
                      <a:pt x="36" y="29"/>
                      <a:pt x="35" y="32"/>
                    </a:cubicBezTo>
                    <a:cubicBezTo>
                      <a:pt x="35" y="34"/>
                      <a:pt x="33" y="36"/>
                      <a:pt x="31" y="38"/>
                    </a:cubicBezTo>
                    <a:cubicBezTo>
                      <a:pt x="29" y="40"/>
                      <a:pt x="27" y="42"/>
                      <a:pt x="25" y="43"/>
                    </a:cubicBezTo>
                    <a:cubicBezTo>
                      <a:pt x="23" y="44"/>
                      <a:pt x="22" y="46"/>
                      <a:pt x="21" y="47"/>
                    </a:cubicBezTo>
                    <a:cubicBezTo>
                      <a:pt x="18" y="50"/>
                      <a:pt x="15" y="53"/>
                      <a:pt x="11" y="54"/>
                    </a:cubicBezTo>
                    <a:cubicBezTo>
                      <a:pt x="6" y="55"/>
                      <a:pt x="5" y="47"/>
                      <a:pt x="5" y="44"/>
                    </a:cubicBezTo>
                    <a:cubicBezTo>
                      <a:pt x="6" y="41"/>
                      <a:pt x="6" y="38"/>
                      <a:pt x="6" y="35"/>
                    </a:cubicBezTo>
                    <a:cubicBezTo>
                      <a:pt x="7" y="32"/>
                      <a:pt x="6" y="29"/>
                      <a:pt x="5" y="26"/>
                    </a:cubicBezTo>
                    <a:cubicBezTo>
                      <a:pt x="5" y="23"/>
                      <a:pt x="4" y="20"/>
                      <a:pt x="3" y="17"/>
                    </a:cubicBezTo>
                    <a:cubicBezTo>
                      <a:pt x="3" y="15"/>
                      <a:pt x="2" y="14"/>
                      <a:pt x="2" y="13"/>
                    </a:cubicBezTo>
                    <a:cubicBezTo>
                      <a:pt x="1" y="11"/>
                      <a:pt x="0" y="10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2" y="14"/>
                      <a:pt x="2" y="15"/>
                      <a:pt x="3" y="17"/>
                    </a:cubicBezTo>
                    <a:cubicBezTo>
                      <a:pt x="4" y="21"/>
                      <a:pt x="5" y="25"/>
                      <a:pt x="5" y="29"/>
                    </a:cubicBezTo>
                    <a:cubicBezTo>
                      <a:pt x="6" y="33"/>
                      <a:pt x="6" y="36"/>
                      <a:pt x="5" y="40"/>
                    </a:cubicBezTo>
                    <a:cubicBezTo>
                      <a:pt x="5" y="43"/>
                      <a:pt x="5" y="46"/>
                      <a:pt x="5" y="49"/>
                    </a:cubicBezTo>
                    <a:cubicBezTo>
                      <a:pt x="6" y="51"/>
                      <a:pt x="7" y="53"/>
                      <a:pt x="9" y="54"/>
                    </a:cubicBezTo>
                    <a:cubicBezTo>
                      <a:pt x="10" y="55"/>
                      <a:pt x="12" y="54"/>
                      <a:pt x="13" y="53"/>
                    </a:cubicBezTo>
                    <a:cubicBezTo>
                      <a:pt x="17" y="52"/>
                      <a:pt x="20" y="48"/>
                      <a:pt x="23" y="45"/>
                    </a:cubicBezTo>
                    <a:cubicBezTo>
                      <a:pt x="26" y="42"/>
                      <a:pt x="31" y="39"/>
                      <a:pt x="34" y="36"/>
                    </a:cubicBezTo>
                    <a:cubicBezTo>
                      <a:pt x="35" y="34"/>
                      <a:pt x="36" y="32"/>
                      <a:pt x="36" y="30"/>
                    </a:cubicBezTo>
                    <a:cubicBezTo>
                      <a:pt x="37" y="27"/>
                      <a:pt x="35" y="25"/>
                      <a:pt x="33" y="23"/>
                    </a:cubicBezTo>
                    <a:cubicBezTo>
                      <a:pt x="31" y="21"/>
                      <a:pt x="29" y="19"/>
                      <a:pt x="26" y="16"/>
                    </a:cubicBezTo>
                    <a:cubicBezTo>
                      <a:pt x="24" y="13"/>
                      <a:pt x="22" y="10"/>
                      <a:pt x="19" y="8"/>
                    </a:cubicBezTo>
                    <a:cubicBezTo>
                      <a:pt x="15" y="3"/>
                      <a:pt x="9" y="1"/>
                      <a:pt x="3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8" name="Freeform 128"/>
              <p:cNvSpPr/>
              <p:nvPr/>
            </p:nvSpPr>
            <p:spPr bwMode="auto">
              <a:xfrm>
                <a:off x="3233738" y="4430713"/>
                <a:ext cx="76200" cy="52388"/>
              </a:xfrm>
              <a:custGeom>
                <a:avLst/>
                <a:gdLst>
                  <a:gd name="T0" fmla="*/ 6 w 20"/>
                  <a:gd name="T1" fmla="*/ 2 h 14"/>
                  <a:gd name="T2" fmla="*/ 4 w 20"/>
                  <a:gd name="T3" fmla="*/ 1 h 14"/>
                  <a:gd name="T4" fmla="*/ 2 w 20"/>
                  <a:gd name="T5" fmla="*/ 4 h 14"/>
                  <a:gd name="T6" fmla="*/ 1 w 20"/>
                  <a:gd name="T7" fmla="*/ 11 h 14"/>
                  <a:gd name="T8" fmla="*/ 2 w 20"/>
                  <a:gd name="T9" fmla="*/ 12 h 14"/>
                  <a:gd name="T10" fmla="*/ 4 w 20"/>
                  <a:gd name="T11" fmla="*/ 11 h 14"/>
                  <a:gd name="T12" fmla="*/ 6 w 20"/>
                  <a:gd name="T13" fmla="*/ 12 h 14"/>
                  <a:gd name="T14" fmla="*/ 7 w 20"/>
                  <a:gd name="T15" fmla="*/ 14 h 14"/>
                  <a:gd name="T16" fmla="*/ 9 w 20"/>
                  <a:gd name="T17" fmla="*/ 13 h 14"/>
                  <a:gd name="T18" fmla="*/ 11 w 20"/>
                  <a:gd name="T19" fmla="*/ 13 h 14"/>
                  <a:gd name="T20" fmla="*/ 12 w 20"/>
                  <a:gd name="T21" fmla="*/ 14 h 14"/>
                  <a:gd name="T22" fmla="*/ 14 w 20"/>
                  <a:gd name="T23" fmla="*/ 13 h 14"/>
                  <a:gd name="T24" fmla="*/ 15 w 20"/>
                  <a:gd name="T25" fmla="*/ 14 h 14"/>
                  <a:gd name="T26" fmla="*/ 17 w 20"/>
                  <a:gd name="T27" fmla="*/ 13 h 14"/>
                  <a:gd name="T28" fmla="*/ 19 w 20"/>
                  <a:gd name="T29" fmla="*/ 10 h 14"/>
                  <a:gd name="T30" fmla="*/ 20 w 20"/>
                  <a:gd name="T31" fmla="*/ 7 h 14"/>
                  <a:gd name="T32" fmla="*/ 19 w 20"/>
                  <a:gd name="T33" fmla="*/ 4 h 14"/>
                  <a:gd name="T34" fmla="*/ 17 w 20"/>
                  <a:gd name="T35" fmla="*/ 3 h 14"/>
                  <a:gd name="T36" fmla="*/ 16 w 20"/>
                  <a:gd name="T37" fmla="*/ 3 h 14"/>
                  <a:gd name="T38" fmla="*/ 14 w 20"/>
                  <a:gd name="T39" fmla="*/ 2 h 14"/>
                  <a:gd name="T40" fmla="*/ 12 w 20"/>
                  <a:gd name="T41" fmla="*/ 2 h 14"/>
                  <a:gd name="T42" fmla="*/ 10 w 20"/>
                  <a:gd name="T43" fmla="*/ 1 h 14"/>
                  <a:gd name="T44" fmla="*/ 8 w 20"/>
                  <a:gd name="T45" fmla="*/ 1 h 14"/>
                  <a:gd name="T46" fmla="*/ 7 w 20"/>
                  <a:gd name="T47" fmla="*/ 3 h 14"/>
                  <a:gd name="T48" fmla="*/ 6 w 20"/>
                  <a:gd name="T49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4">
                    <a:moveTo>
                      <a:pt x="6" y="2"/>
                    </a:moveTo>
                    <a:cubicBezTo>
                      <a:pt x="6" y="2"/>
                      <a:pt x="5" y="0"/>
                      <a:pt x="4" y="1"/>
                    </a:cubicBezTo>
                    <a:cubicBezTo>
                      <a:pt x="3" y="1"/>
                      <a:pt x="2" y="4"/>
                      <a:pt x="2" y="4"/>
                    </a:cubicBezTo>
                    <a:cubicBezTo>
                      <a:pt x="2" y="5"/>
                      <a:pt x="0" y="9"/>
                      <a:pt x="1" y="11"/>
                    </a:cubicBezTo>
                    <a:cubicBezTo>
                      <a:pt x="1" y="12"/>
                      <a:pt x="1" y="12"/>
                      <a:pt x="2" y="12"/>
                    </a:cubicBezTo>
                    <a:cubicBezTo>
                      <a:pt x="3" y="12"/>
                      <a:pt x="4" y="11"/>
                      <a:pt x="4" y="11"/>
                    </a:cubicBezTo>
                    <a:cubicBezTo>
                      <a:pt x="4" y="11"/>
                      <a:pt x="5" y="12"/>
                      <a:pt x="6" y="12"/>
                    </a:cubicBezTo>
                    <a:cubicBezTo>
                      <a:pt x="6" y="12"/>
                      <a:pt x="7" y="14"/>
                      <a:pt x="7" y="14"/>
                    </a:cubicBezTo>
                    <a:cubicBezTo>
                      <a:pt x="8" y="14"/>
                      <a:pt x="9" y="13"/>
                      <a:pt x="9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7" y="14"/>
                      <a:pt x="17" y="13"/>
                    </a:cubicBezTo>
                    <a:cubicBezTo>
                      <a:pt x="17" y="13"/>
                      <a:pt x="19" y="11"/>
                      <a:pt x="19" y="10"/>
                    </a:cubicBezTo>
                    <a:cubicBezTo>
                      <a:pt x="19" y="10"/>
                      <a:pt x="20" y="7"/>
                      <a:pt x="20" y="7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7" y="3"/>
                      <a:pt x="17" y="3"/>
                    </a:cubicBezTo>
                    <a:cubicBezTo>
                      <a:pt x="17" y="3"/>
                      <a:pt x="16" y="3"/>
                      <a:pt x="16" y="3"/>
                    </a:cubicBezTo>
                    <a:cubicBezTo>
                      <a:pt x="16" y="3"/>
                      <a:pt x="14" y="2"/>
                      <a:pt x="14" y="2"/>
                    </a:cubicBezTo>
                    <a:cubicBezTo>
                      <a:pt x="13" y="2"/>
                      <a:pt x="12" y="2"/>
                      <a:pt x="12" y="2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3"/>
                      <a:pt x="7" y="3"/>
                      <a:pt x="7" y="3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29" name="Freeform 129"/>
              <p:cNvSpPr/>
              <p:nvPr/>
            </p:nvSpPr>
            <p:spPr bwMode="auto">
              <a:xfrm>
                <a:off x="3230563" y="4427538"/>
                <a:ext cx="33338" cy="55563"/>
              </a:xfrm>
              <a:custGeom>
                <a:avLst/>
                <a:gdLst>
                  <a:gd name="T0" fmla="*/ 8 w 9"/>
                  <a:gd name="T1" fmla="*/ 3 h 15"/>
                  <a:gd name="T2" fmla="*/ 3 w 9"/>
                  <a:gd name="T3" fmla="*/ 3 h 15"/>
                  <a:gd name="T4" fmla="*/ 1 w 9"/>
                  <a:gd name="T5" fmla="*/ 12 h 15"/>
                  <a:gd name="T6" fmla="*/ 6 w 9"/>
                  <a:gd name="T7" fmla="*/ 13 h 15"/>
                  <a:gd name="T8" fmla="*/ 8 w 9"/>
                  <a:gd name="T9" fmla="*/ 3 h 15"/>
                  <a:gd name="T10" fmla="*/ 7 w 9"/>
                  <a:gd name="T11" fmla="*/ 3 h 15"/>
                  <a:gd name="T12" fmla="*/ 6 w 9"/>
                  <a:gd name="T13" fmla="*/ 10 h 15"/>
                  <a:gd name="T14" fmla="*/ 2 w 9"/>
                  <a:gd name="T15" fmla="*/ 12 h 15"/>
                  <a:gd name="T16" fmla="*/ 2 w 9"/>
                  <a:gd name="T17" fmla="*/ 9 h 15"/>
                  <a:gd name="T18" fmla="*/ 3 w 9"/>
                  <a:gd name="T19" fmla="*/ 5 h 15"/>
                  <a:gd name="T20" fmla="*/ 7 w 9"/>
                  <a:gd name="T21" fmla="*/ 3 h 15"/>
                  <a:gd name="T22" fmla="*/ 8 w 9"/>
                  <a:gd name="T2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8" y="3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1" y="5"/>
                      <a:pt x="0" y="10"/>
                      <a:pt x="1" y="12"/>
                    </a:cubicBezTo>
                    <a:cubicBezTo>
                      <a:pt x="2" y="15"/>
                      <a:pt x="4" y="14"/>
                      <a:pt x="6" y="13"/>
                    </a:cubicBezTo>
                    <a:cubicBezTo>
                      <a:pt x="8" y="10"/>
                      <a:pt x="9" y="6"/>
                      <a:pt x="8" y="3"/>
                    </a:cubicBezTo>
                    <a:cubicBezTo>
                      <a:pt x="7" y="2"/>
                      <a:pt x="6" y="3"/>
                      <a:pt x="7" y="3"/>
                    </a:cubicBezTo>
                    <a:cubicBezTo>
                      <a:pt x="7" y="6"/>
                      <a:pt x="7" y="8"/>
                      <a:pt x="6" y="10"/>
                    </a:cubicBezTo>
                    <a:cubicBezTo>
                      <a:pt x="5" y="11"/>
                      <a:pt x="3" y="14"/>
                      <a:pt x="2" y="12"/>
                    </a:cubicBezTo>
                    <a:cubicBezTo>
                      <a:pt x="2" y="11"/>
                      <a:pt x="2" y="10"/>
                      <a:pt x="2" y="9"/>
                    </a:cubicBezTo>
                    <a:cubicBezTo>
                      <a:pt x="2" y="8"/>
                      <a:pt x="3" y="7"/>
                      <a:pt x="3" y="5"/>
                    </a:cubicBezTo>
                    <a:cubicBezTo>
                      <a:pt x="3" y="4"/>
                      <a:pt x="6" y="1"/>
                      <a:pt x="7" y="3"/>
                    </a:cubicBezTo>
                    <a:cubicBezTo>
                      <a:pt x="7" y="4"/>
                      <a:pt x="8" y="4"/>
                      <a:pt x="8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0" name="Freeform 130"/>
              <p:cNvSpPr/>
              <p:nvPr/>
            </p:nvSpPr>
            <p:spPr bwMode="auto">
              <a:xfrm>
                <a:off x="3252788" y="4430713"/>
                <a:ext cx="30163" cy="57150"/>
              </a:xfrm>
              <a:custGeom>
                <a:avLst/>
                <a:gdLst>
                  <a:gd name="T0" fmla="*/ 3 w 8"/>
                  <a:gd name="T1" fmla="*/ 2 h 15"/>
                  <a:gd name="T2" fmla="*/ 6 w 8"/>
                  <a:gd name="T3" fmla="*/ 3 h 15"/>
                  <a:gd name="T4" fmla="*/ 6 w 8"/>
                  <a:gd name="T5" fmla="*/ 6 h 15"/>
                  <a:gd name="T6" fmla="*/ 6 w 8"/>
                  <a:gd name="T7" fmla="*/ 9 h 15"/>
                  <a:gd name="T8" fmla="*/ 5 w 8"/>
                  <a:gd name="T9" fmla="*/ 11 h 15"/>
                  <a:gd name="T10" fmla="*/ 5 w 8"/>
                  <a:gd name="T11" fmla="*/ 11 h 15"/>
                  <a:gd name="T12" fmla="*/ 1 w 8"/>
                  <a:gd name="T13" fmla="*/ 11 h 15"/>
                  <a:gd name="T14" fmla="*/ 0 w 8"/>
                  <a:gd name="T15" fmla="*/ 11 h 15"/>
                  <a:gd name="T16" fmla="*/ 3 w 8"/>
                  <a:gd name="T17" fmla="*/ 14 h 15"/>
                  <a:gd name="T18" fmla="*/ 8 w 8"/>
                  <a:gd name="T19" fmla="*/ 7 h 15"/>
                  <a:gd name="T20" fmla="*/ 7 w 8"/>
                  <a:gd name="T21" fmla="*/ 1 h 15"/>
                  <a:gd name="T22" fmla="*/ 2 w 8"/>
                  <a:gd name="T23" fmla="*/ 2 h 15"/>
                  <a:gd name="T24" fmla="*/ 3 w 8"/>
                  <a:gd name="T25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5">
                    <a:moveTo>
                      <a:pt x="3" y="2"/>
                    </a:moveTo>
                    <a:cubicBezTo>
                      <a:pt x="4" y="0"/>
                      <a:pt x="6" y="2"/>
                      <a:pt x="6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6" y="8"/>
                      <a:pt x="6" y="9"/>
                    </a:cubicBezTo>
                    <a:cubicBezTo>
                      <a:pt x="5" y="9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3"/>
                      <a:pt x="3" y="13"/>
                      <a:pt x="1" y="11"/>
                    </a:cubicBezTo>
                    <a:cubicBezTo>
                      <a:pt x="1" y="10"/>
                      <a:pt x="0" y="10"/>
                      <a:pt x="0" y="11"/>
                    </a:cubicBezTo>
                    <a:cubicBezTo>
                      <a:pt x="0" y="13"/>
                      <a:pt x="1" y="15"/>
                      <a:pt x="3" y="14"/>
                    </a:cubicBezTo>
                    <a:cubicBezTo>
                      <a:pt x="6" y="14"/>
                      <a:pt x="7" y="9"/>
                      <a:pt x="8" y="7"/>
                    </a:cubicBezTo>
                    <a:cubicBezTo>
                      <a:pt x="8" y="5"/>
                      <a:pt x="8" y="2"/>
                      <a:pt x="7" y="1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1" y="2"/>
                      <a:pt x="2" y="3"/>
                      <a:pt x="3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1" name="Freeform 131"/>
              <p:cNvSpPr/>
              <p:nvPr/>
            </p:nvSpPr>
            <p:spPr bwMode="auto">
              <a:xfrm>
                <a:off x="3268663" y="4435476"/>
                <a:ext cx="25400" cy="52388"/>
              </a:xfrm>
              <a:custGeom>
                <a:avLst/>
                <a:gdLst>
                  <a:gd name="T0" fmla="*/ 4 w 7"/>
                  <a:gd name="T1" fmla="*/ 2 h 14"/>
                  <a:gd name="T2" fmla="*/ 6 w 7"/>
                  <a:gd name="T3" fmla="*/ 7 h 14"/>
                  <a:gd name="T4" fmla="*/ 2 w 7"/>
                  <a:gd name="T5" fmla="*/ 11 h 14"/>
                  <a:gd name="T6" fmla="*/ 1 w 7"/>
                  <a:gd name="T7" fmla="*/ 12 h 14"/>
                  <a:gd name="T8" fmla="*/ 5 w 7"/>
                  <a:gd name="T9" fmla="*/ 13 h 14"/>
                  <a:gd name="T10" fmla="*/ 7 w 7"/>
                  <a:gd name="T11" fmla="*/ 7 h 14"/>
                  <a:gd name="T12" fmla="*/ 6 w 7"/>
                  <a:gd name="T13" fmla="*/ 1 h 14"/>
                  <a:gd name="T14" fmla="*/ 3 w 7"/>
                  <a:gd name="T15" fmla="*/ 1 h 14"/>
                  <a:gd name="T16" fmla="*/ 4 w 7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4" y="2"/>
                    </a:moveTo>
                    <a:cubicBezTo>
                      <a:pt x="6" y="0"/>
                      <a:pt x="6" y="6"/>
                      <a:pt x="6" y="7"/>
                    </a:cubicBezTo>
                    <a:cubicBezTo>
                      <a:pt x="6" y="8"/>
                      <a:pt x="4" y="14"/>
                      <a:pt x="2" y="11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2" y="13"/>
                      <a:pt x="4" y="14"/>
                      <a:pt x="5" y="13"/>
                    </a:cubicBezTo>
                    <a:cubicBezTo>
                      <a:pt x="6" y="12"/>
                      <a:pt x="7" y="9"/>
                      <a:pt x="7" y="7"/>
                    </a:cubicBezTo>
                    <a:cubicBezTo>
                      <a:pt x="7" y="5"/>
                      <a:pt x="7" y="3"/>
                      <a:pt x="6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2" name="Freeform 132"/>
              <p:cNvSpPr/>
              <p:nvPr/>
            </p:nvSpPr>
            <p:spPr bwMode="auto">
              <a:xfrm>
                <a:off x="3287713" y="4438651"/>
                <a:ext cx="22225" cy="52388"/>
              </a:xfrm>
              <a:custGeom>
                <a:avLst/>
                <a:gdLst>
                  <a:gd name="T0" fmla="*/ 2 w 6"/>
                  <a:gd name="T1" fmla="*/ 2 h 14"/>
                  <a:gd name="T2" fmla="*/ 5 w 6"/>
                  <a:gd name="T3" fmla="*/ 3 h 14"/>
                  <a:gd name="T4" fmla="*/ 5 w 6"/>
                  <a:gd name="T5" fmla="*/ 6 h 14"/>
                  <a:gd name="T6" fmla="*/ 1 w 6"/>
                  <a:gd name="T7" fmla="*/ 11 h 14"/>
                  <a:gd name="T8" fmla="*/ 0 w 6"/>
                  <a:gd name="T9" fmla="*/ 12 h 14"/>
                  <a:gd name="T10" fmla="*/ 6 w 6"/>
                  <a:gd name="T11" fmla="*/ 6 h 14"/>
                  <a:gd name="T12" fmla="*/ 5 w 6"/>
                  <a:gd name="T13" fmla="*/ 1 h 14"/>
                  <a:gd name="T14" fmla="*/ 1 w 6"/>
                  <a:gd name="T15" fmla="*/ 1 h 14"/>
                  <a:gd name="T16" fmla="*/ 2 w 6"/>
                  <a:gd name="T1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4">
                    <a:moveTo>
                      <a:pt x="2" y="2"/>
                    </a:moveTo>
                    <a:cubicBezTo>
                      <a:pt x="3" y="1"/>
                      <a:pt x="4" y="3"/>
                      <a:pt x="5" y="3"/>
                    </a:cubicBezTo>
                    <a:cubicBezTo>
                      <a:pt x="5" y="4"/>
                      <a:pt x="5" y="5"/>
                      <a:pt x="5" y="6"/>
                    </a:cubicBezTo>
                    <a:cubicBezTo>
                      <a:pt x="5" y="7"/>
                      <a:pt x="3" y="12"/>
                      <a:pt x="1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4" y="14"/>
                      <a:pt x="6" y="8"/>
                      <a:pt x="6" y="6"/>
                    </a:cubicBezTo>
                    <a:cubicBezTo>
                      <a:pt x="6" y="4"/>
                      <a:pt x="6" y="2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1" y="2"/>
                      <a:pt x="2" y="3"/>
                      <a:pt x="2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3" name="Freeform 133"/>
              <p:cNvSpPr/>
              <p:nvPr/>
            </p:nvSpPr>
            <p:spPr bwMode="auto">
              <a:xfrm>
                <a:off x="3541713" y="4518026"/>
                <a:ext cx="60325" cy="47625"/>
              </a:xfrm>
              <a:custGeom>
                <a:avLst/>
                <a:gdLst>
                  <a:gd name="T0" fmla="*/ 3 w 16"/>
                  <a:gd name="T1" fmla="*/ 1 h 13"/>
                  <a:gd name="T2" fmla="*/ 2 w 16"/>
                  <a:gd name="T3" fmla="*/ 1 h 13"/>
                  <a:gd name="T4" fmla="*/ 0 w 16"/>
                  <a:gd name="T5" fmla="*/ 5 h 13"/>
                  <a:gd name="T6" fmla="*/ 0 w 16"/>
                  <a:gd name="T7" fmla="*/ 11 h 13"/>
                  <a:gd name="T8" fmla="*/ 1 w 16"/>
                  <a:gd name="T9" fmla="*/ 13 h 13"/>
                  <a:gd name="T10" fmla="*/ 3 w 16"/>
                  <a:gd name="T11" fmla="*/ 11 h 13"/>
                  <a:gd name="T12" fmla="*/ 5 w 16"/>
                  <a:gd name="T13" fmla="*/ 12 h 13"/>
                  <a:gd name="T14" fmla="*/ 6 w 16"/>
                  <a:gd name="T15" fmla="*/ 13 h 13"/>
                  <a:gd name="T16" fmla="*/ 8 w 16"/>
                  <a:gd name="T17" fmla="*/ 11 h 13"/>
                  <a:gd name="T18" fmla="*/ 9 w 16"/>
                  <a:gd name="T19" fmla="*/ 11 h 13"/>
                  <a:gd name="T20" fmla="*/ 11 w 16"/>
                  <a:gd name="T21" fmla="*/ 12 h 13"/>
                  <a:gd name="T22" fmla="*/ 12 w 16"/>
                  <a:gd name="T23" fmla="*/ 10 h 13"/>
                  <a:gd name="T24" fmla="*/ 13 w 16"/>
                  <a:gd name="T25" fmla="*/ 11 h 13"/>
                  <a:gd name="T26" fmla="*/ 15 w 16"/>
                  <a:gd name="T27" fmla="*/ 10 h 13"/>
                  <a:gd name="T28" fmla="*/ 16 w 16"/>
                  <a:gd name="T29" fmla="*/ 7 h 13"/>
                  <a:gd name="T30" fmla="*/ 16 w 16"/>
                  <a:gd name="T31" fmla="*/ 3 h 13"/>
                  <a:gd name="T32" fmla="*/ 15 w 16"/>
                  <a:gd name="T33" fmla="*/ 1 h 13"/>
                  <a:gd name="T34" fmla="*/ 13 w 16"/>
                  <a:gd name="T35" fmla="*/ 0 h 13"/>
                  <a:gd name="T36" fmla="*/ 12 w 16"/>
                  <a:gd name="T37" fmla="*/ 1 h 13"/>
                  <a:gd name="T38" fmla="*/ 10 w 16"/>
                  <a:gd name="T39" fmla="*/ 0 h 13"/>
                  <a:gd name="T40" fmla="*/ 9 w 16"/>
                  <a:gd name="T41" fmla="*/ 0 h 13"/>
                  <a:gd name="T42" fmla="*/ 7 w 16"/>
                  <a:gd name="T43" fmla="*/ 0 h 13"/>
                  <a:gd name="T44" fmla="*/ 5 w 16"/>
                  <a:gd name="T45" fmla="*/ 0 h 13"/>
                  <a:gd name="T46" fmla="*/ 4 w 16"/>
                  <a:gd name="T47" fmla="*/ 2 h 13"/>
                  <a:gd name="T48" fmla="*/ 3 w 16"/>
                  <a:gd name="T4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" h="13">
                    <a:moveTo>
                      <a:pt x="3" y="1"/>
                    </a:moveTo>
                    <a:cubicBezTo>
                      <a:pt x="3" y="1"/>
                      <a:pt x="3" y="0"/>
                      <a:pt x="2" y="1"/>
                    </a:cubicBezTo>
                    <a:cubicBezTo>
                      <a:pt x="1" y="1"/>
                      <a:pt x="0" y="5"/>
                      <a:pt x="0" y="5"/>
                    </a:cubicBezTo>
                    <a:cubicBezTo>
                      <a:pt x="0" y="5"/>
                      <a:pt x="0" y="10"/>
                      <a:pt x="0" y="11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3" y="11"/>
                      <a:pt x="4" y="11"/>
                      <a:pt x="5" y="12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7" y="12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5" y="10"/>
                      <a:pt x="15" y="10"/>
                    </a:cubicBezTo>
                    <a:cubicBezTo>
                      <a:pt x="15" y="9"/>
                      <a:pt x="16" y="7"/>
                      <a:pt x="16" y="7"/>
                    </a:cubicBezTo>
                    <a:cubicBezTo>
                      <a:pt x="16" y="6"/>
                      <a:pt x="16" y="3"/>
                      <a:pt x="16" y="3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3" y="0"/>
                      <a:pt x="13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2"/>
                      <a:pt x="4" y="2"/>
                      <a:pt x="4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4" name="Freeform 134"/>
              <p:cNvSpPr/>
              <p:nvPr/>
            </p:nvSpPr>
            <p:spPr bwMode="auto">
              <a:xfrm>
                <a:off x="3535363" y="4513263"/>
                <a:ext cx="30163" cy="57150"/>
              </a:xfrm>
              <a:custGeom>
                <a:avLst/>
                <a:gdLst>
                  <a:gd name="T0" fmla="*/ 6 w 8"/>
                  <a:gd name="T1" fmla="*/ 2 h 15"/>
                  <a:gd name="T2" fmla="*/ 2 w 8"/>
                  <a:gd name="T3" fmla="*/ 3 h 15"/>
                  <a:gd name="T4" fmla="*/ 2 w 8"/>
                  <a:gd name="T5" fmla="*/ 13 h 15"/>
                  <a:gd name="T6" fmla="*/ 6 w 8"/>
                  <a:gd name="T7" fmla="*/ 12 h 15"/>
                  <a:gd name="T8" fmla="*/ 6 w 8"/>
                  <a:gd name="T9" fmla="*/ 2 h 15"/>
                  <a:gd name="T10" fmla="*/ 5 w 8"/>
                  <a:gd name="T11" fmla="*/ 3 h 15"/>
                  <a:gd name="T12" fmla="*/ 5 w 8"/>
                  <a:gd name="T13" fmla="*/ 9 h 15"/>
                  <a:gd name="T14" fmla="*/ 3 w 8"/>
                  <a:gd name="T15" fmla="*/ 13 h 15"/>
                  <a:gd name="T16" fmla="*/ 2 w 8"/>
                  <a:gd name="T17" fmla="*/ 6 h 15"/>
                  <a:gd name="T18" fmla="*/ 5 w 8"/>
                  <a:gd name="T19" fmla="*/ 3 h 15"/>
                  <a:gd name="T20" fmla="*/ 6 w 8"/>
                  <a:gd name="T21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5">
                    <a:moveTo>
                      <a:pt x="6" y="2"/>
                    </a:moveTo>
                    <a:cubicBezTo>
                      <a:pt x="5" y="0"/>
                      <a:pt x="3" y="1"/>
                      <a:pt x="2" y="3"/>
                    </a:cubicBezTo>
                    <a:cubicBezTo>
                      <a:pt x="0" y="6"/>
                      <a:pt x="0" y="10"/>
                      <a:pt x="2" y="13"/>
                    </a:cubicBezTo>
                    <a:cubicBezTo>
                      <a:pt x="3" y="15"/>
                      <a:pt x="5" y="14"/>
                      <a:pt x="6" y="12"/>
                    </a:cubicBezTo>
                    <a:cubicBezTo>
                      <a:pt x="7" y="10"/>
                      <a:pt x="8" y="5"/>
                      <a:pt x="6" y="2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6" y="5"/>
                      <a:pt x="6" y="7"/>
                      <a:pt x="5" y="9"/>
                    </a:cubicBezTo>
                    <a:cubicBezTo>
                      <a:pt x="5" y="10"/>
                      <a:pt x="4" y="14"/>
                      <a:pt x="3" y="13"/>
                    </a:cubicBezTo>
                    <a:cubicBezTo>
                      <a:pt x="2" y="12"/>
                      <a:pt x="2" y="8"/>
                      <a:pt x="2" y="6"/>
                    </a:cubicBezTo>
                    <a:cubicBezTo>
                      <a:pt x="2" y="5"/>
                      <a:pt x="4" y="1"/>
                      <a:pt x="5" y="3"/>
                    </a:cubicBezTo>
                    <a:cubicBezTo>
                      <a:pt x="5" y="4"/>
                      <a:pt x="6" y="3"/>
                      <a:pt x="6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5" name="Freeform 135"/>
              <p:cNvSpPr/>
              <p:nvPr/>
            </p:nvSpPr>
            <p:spPr bwMode="auto">
              <a:xfrm>
                <a:off x="3552825" y="4510088"/>
                <a:ext cx="26988" cy="60325"/>
              </a:xfrm>
              <a:custGeom>
                <a:avLst/>
                <a:gdLst>
                  <a:gd name="T0" fmla="*/ 2 w 7"/>
                  <a:gd name="T1" fmla="*/ 4 h 16"/>
                  <a:gd name="T2" fmla="*/ 5 w 7"/>
                  <a:gd name="T3" fmla="*/ 4 h 16"/>
                  <a:gd name="T4" fmla="*/ 6 w 7"/>
                  <a:gd name="T5" fmla="*/ 7 h 16"/>
                  <a:gd name="T6" fmla="*/ 5 w 7"/>
                  <a:gd name="T7" fmla="*/ 10 h 16"/>
                  <a:gd name="T8" fmla="*/ 5 w 7"/>
                  <a:gd name="T9" fmla="*/ 12 h 16"/>
                  <a:gd name="T10" fmla="*/ 2 w 7"/>
                  <a:gd name="T11" fmla="*/ 12 h 16"/>
                  <a:gd name="T12" fmla="*/ 1 w 7"/>
                  <a:gd name="T13" fmla="*/ 13 h 16"/>
                  <a:gd name="T14" fmla="*/ 4 w 7"/>
                  <a:gd name="T15" fmla="*/ 15 h 16"/>
                  <a:gd name="T16" fmla="*/ 7 w 7"/>
                  <a:gd name="T17" fmla="*/ 7 h 16"/>
                  <a:gd name="T18" fmla="*/ 5 w 7"/>
                  <a:gd name="T19" fmla="*/ 1 h 16"/>
                  <a:gd name="T20" fmla="*/ 1 w 7"/>
                  <a:gd name="T21" fmla="*/ 3 h 16"/>
                  <a:gd name="T22" fmla="*/ 2 w 7"/>
                  <a:gd name="T2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6">
                    <a:moveTo>
                      <a:pt x="2" y="4"/>
                    </a:moveTo>
                    <a:cubicBezTo>
                      <a:pt x="3" y="1"/>
                      <a:pt x="5" y="3"/>
                      <a:pt x="5" y="4"/>
                    </a:cubicBezTo>
                    <a:cubicBezTo>
                      <a:pt x="6" y="5"/>
                      <a:pt x="6" y="6"/>
                      <a:pt x="6" y="7"/>
                    </a:cubicBezTo>
                    <a:cubicBezTo>
                      <a:pt x="6" y="8"/>
                      <a:pt x="5" y="9"/>
                      <a:pt x="5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4" y="13"/>
                      <a:pt x="2" y="14"/>
                      <a:pt x="2" y="12"/>
                    </a:cubicBezTo>
                    <a:cubicBezTo>
                      <a:pt x="2" y="11"/>
                      <a:pt x="0" y="12"/>
                      <a:pt x="1" y="13"/>
                    </a:cubicBezTo>
                    <a:cubicBezTo>
                      <a:pt x="1" y="14"/>
                      <a:pt x="2" y="16"/>
                      <a:pt x="4" y="15"/>
                    </a:cubicBezTo>
                    <a:cubicBezTo>
                      <a:pt x="7" y="13"/>
                      <a:pt x="7" y="9"/>
                      <a:pt x="7" y="7"/>
                    </a:cubicBezTo>
                    <a:cubicBezTo>
                      <a:pt x="7" y="5"/>
                      <a:pt x="7" y="2"/>
                      <a:pt x="5" y="1"/>
                    </a:cubicBezTo>
                    <a:cubicBezTo>
                      <a:pt x="3" y="0"/>
                      <a:pt x="1" y="1"/>
                      <a:pt x="1" y="3"/>
                    </a:cubicBezTo>
                    <a:cubicBezTo>
                      <a:pt x="1" y="4"/>
                      <a:pt x="2" y="4"/>
                      <a:pt x="2" y="4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6" name="Freeform 136"/>
              <p:cNvSpPr/>
              <p:nvPr/>
            </p:nvSpPr>
            <p:spPr bwMode="auto">
              <a:xfrm>
                <a:off x="3571875" y="4513263"/>
                <a:ext cx="19050" cy="57150"/>
              </a:xfrm>
              <a:custGeom>
                <a:avLst/>
                <a:gdLst>
                  <a:gd name="T0" fmla="*/ 1 w 5"/>
                  <a:gd name="T1" fmla="*/ 2 h 15"/>
                  <a:gd name="T2" fmla="*/ 4 w 5"/>
                  <a:gd name="T3" fmla="*/ 4 h 15"/>
                  <a:gd name="T4" fmla="*/ 4 w 5"/>
                  <a:gd name="T5" fmla="*/ 6 h 15"/>
                  <a:gd name="T6" fmla="*/ 1 w 5"/>
                  <a:gd name="T7" fmla="*/ 11 h 15"/>
                  <a:gd name="T8" fmla="*/ 1 w 5"/>
                  <a:gd name="T9" fmla="*/ 12 h 15"/>
                  <a:gd name="T10" fmla="*/ 5 w 5"/>
                  <a:gd name="T11" fmla="*/ 5 h 15"/>
                  <a:gd name="T12" fmla="*/ 3 w 5"/>
                  <a:gd name="T13" fmla="*/ 1 h 15"/>
                  <a:gd name="T14" fmla="*/ 0 w 5"/>
                  <a:gd name="T15" fmla="*/ 1 h 15"/>
                  <a:gd name="T16" fmla="*/ 1 w 5"/>
                  <a:gd name="T1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15">
                    <a:moveTo>
                      <a:pt x="1" y="2"/>
                    </a:moveTo>
                    <a:cubicBezTo>
                      <a:pt x="3" y="0"/>
                      <a:pt x="3" y="3"/>
                      <a:pt x="4" y="4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7"/>
                      <a:pt x="4" y="13"/>
                      <a:pt x="1" y="11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5" y="15"/>
                      <a:pt x="5" y="8"/>
                      <a:pt x="5" y="5"/>
                    </a:cubicBezTo>
                    <a:cubicBezTo>
                      <a:pt x="5" y="4"/>
                      <a:pt x="5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7" name="Freeform 137"/>
              <p:cNvSpPr/>
              <p:nvPr/>
            </p:nvSpPr>
            <p:spPr bwMode="auto">
              <a:xfrm>
                <a:off x="3582988" y="4513263"/>
                <a:ext cx="23813" cy="49213"/>
              </a:xfrm>
              <a:custGeom>
                <a:avLst/>
                <a:gdLst>
                  <a:gd name="T0" fmla="*/ 2 w 6"/>
                  <a:gd name="T1" fmla="*/ 2 h 13"/>
                  <a:gd name="T2" fmla="*/ 4 w 6"/>
                  <a:gd name="T3" fmla="*/ 3 h 13"/>
                  <a:gd name="T4" fmla="*/ 4 w 6"/>
                  <a:gd name="T5" fmla="*/ 6 h 13"/>
                  <a:gd name="T6" fmla="*/ 2 w 6"/>
                  <a:gd name="T7" fmla="*/ 11 h 13"/>
                  <a:gd name="T8" fmla="*/ 2 w 6"/>
                  <a:gd name="T9" fmla="*/ 12 h 13"/>
                  <a:gd name="T10" fmla="*/ 6 w 6"/>
                  <a:gd name="T11" fmla="*/ 5 h 13"/>
                  <a:gd name="T12" fmla="*/ 4 w 6"/>
                  <a:gd name="T13" fmla="*/ 1 h 13"/>
                  <a:gd name="T14" fmla="*/ 1 w 6"/>
                  <a:gd name="T15" fmla="*/ 1 h 13"/>
                  <a:gd name="T16" fmla="*/ 2 w 6"/>
                  <a:gd name="T1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2" y="2"/>
                    </a:moveTo>
                    <a:cubicBezTo>
                      <a:pt x="3" y="1"/>
                      <a:pt x="4" y="3"/>
                      <a:pt x="4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4" y="7"/>
                      <a:pt x="4" y="12"/>
                      <a:pt x="2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5" y="13"/>
                      <a:pt x="6" y="7"/>
                      <a:pt x="6" y="5"/>
                    </a:cubicBezTo>
                    <a:cubicBezTo>
                      <a:pt x="5" y="3"/>
                      <a:pt x="5" y="2"/>
                      <a:pt x="4" y="1"/>
                    </a:cubicBezTo>
                    <a:cubicBezTo>
                      <a:pt x="3" y="0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8" name="Freeform 138"/>
              <p:cNvSpPr/>
              <p:nvPr/>
            </p:nvSpPr>
            <p:spPr bwMode="auto">
              <a:xfrm>
                <a:off x="2493963" y="2427288"/>
                <a:ext cx="728663" cy="101600"/>
              </a:xfrm>
              <a:custGeom>
                <a:avLst/>
                <a:gdLst>
                  <a:gd name="T0" fmla="*/ 2 w 194"/>
                  <a:gd name="T1" fmla="*/ 12 h 27"/>
                  <a:gd name="T2" fmla="*/ 10 w 194"/>
                  <a:gd name="T3" fmla="*/ 6 h 27"/>
                  <a:gd name="T4" fmla="*/ 26 w 194"/>
                  <a:gd name="T5" fmla="*/ 1 h 27"/>
                  <a:gd name="T6" fmla="*/ 44 w 194"/>
                  <a:gd name="T7" fmla="*/ 1 h 27"/>
                  <a:gd name="T8" fmla="*/ 65 w 194"/>
                  <a:gd name="T9" fmla="*/ 2 h 27"/>
                  <a:gd name="T10" fmla="*/ 89 w 194"/>
                  <a:gd name="T11" fmla="*/ 6 h 27"/>
                  <a:gd name="T12" fmla="*/ 118 w 194"/>
                  <a:gd name="T13" fmla="*/ 12 h 27"/>
                  <a:gd name="T14" fmla="*/ 145 w 194"/>
                  <a:gd name="T15" fmla="*/ 17 h 27"/>
                  <a:gd name="T16" fmla="*/ 172 w 194"/>
                  <a:gd name="T17" fmla="*/ 22 h 27"/>
                  <a:gd name="T18" fmla="*/ 194 w 194"/>
                  <a:gd name="T19" fmla="*/ 24 h 27"/>
                  <a:gd name="T20" fmla="*/ 192 w 194"/>
                  <a:gd name="T21" fmla="*/ 24 h 27"/>
                  <a:gd name="T22" fmla="*/ 181 w 194"/>
                  <a:gd name="T23" fmla="*/ 25 h 27"/>
                  <a:gd name="T24" fmla="*/ 144 w 194"/>
                  <a:gd name="T25" fmla="*/ 24 h 27"/>
                  <a:gd name="T26" fmla="*/ 112 w 194"/>
                  <a:gd name="T27" fmla="*/ 24 h 27"/>
                  <a:gd name="T28" fmla="*/ 72 w 194"/>
                  <a:gd name="T29" fmla="*/ 23 h 27"/>
                  <a:gd name="T30" fmla="*/ 50 w 194"/>
                  <a:gd name="T31" fmla="*/ 25 h 27"/>
                  <a:gd name="T32" fmla="*/ 26 w 194"/>
                  <a:gd name="T33" fmla="*/ 26 h 27"/>
                  <a:gd name="T34" fmla="*/ 4 w 194"/>
                  <a:gd name="T35" fmla="*/ 19 h 27"/>
                  <a:gd name="T36" fmla="*/ 2 w 194"/>
                  <a:gd name="T37" fmla="*/ 1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4" h="27">
                    <a:moveTo>
                      <a:pt x="2" y="12"/>
                    </a:moveTo>
                    <a:cubicBezTo>
                      <a:pt x="2" y="12"/>
                      <a:pt x="5" y="8"/>
                      <a:pt x="10" y="6"/>
                    </a:cubicBezTo>
                    <a:cubicBezTo>
                      <a:pt x="16" y="4"/>
                      <a:pt x="23" y="2"/>
                      <a:pt x="26" y="1"/>
                    </a:cubicBezTo>
                    <a:cubicBezTo>
                      <a:pt x="29" y="1"/>
                      <a:pt x="39" y="0"/>
                      <a:pt x="44" y="1"/>
                    </a:cubicBezTo>
                    <a:cubicBezTo>
                      <a:pt x="50" y="1"/>
                      <a:pt x="60" y="2"/>
                      <a:pt x="65" y="2"/>
                    </a:cubicBezTo>
                    <a:cubicBezTo>
                      <a:pt x="69" y="3"/>
                      <a:pt x="89" y="6"/>
                      <a:pt x="89" y="6"/>
                    </a:cubicBezTo>
                    <a:cubicBezTo>
                      <a:pt x="118" y="12"/>
                      <a:pt x="118" y="12"/>
                      <a:pt x="118" y="12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72" y="22"/>
                      <a:pt x="172" y="22"/>
                      <a:pt x="172" y="22"/>
                    </a:cubicBezTo>
                    <a:cubicBezTo>
                      <a:pt x="194" y="24"/>
                      <a:pt x="194" y="24"/>
                      <a:pt x="194" y="24"/>
                    </a:cubicBezTo>
                    <a:cubicBezTo>
                      <a:pt x="192" y="24"/>
                      <a:pt x="192" y="24"/>
                      <a:pt x="192" y="24"/>
                    </a:cubicBezTo>
                    <a:cubicBezTo>
                      <a:pt x="181" y="25"/>
                      <a:pt x="181" y="25"/>
                      <a:pt x="181" y="25"/>
                    </a:cubicBezTo>
                    <a:cubicBezTo>
                      <a:pt x="144" y="24"/>
                      <a:pt x="144" y="24"/>
                      <a:pt x="144" y="24"/>
                    </a:cubicBezTo>
                    <a:cubicBezTo>
                      <a:pt x="112" y="24"/>
                      <a:pt x="112" y="24"/>
                      <a:pt x="112" y="24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2" y="23"/>
                      <a:pt x="55" y="25"/>
                      <a:pt x="50" y="25"/>
                    </a:cubicBezTo>
                    <a:cubicBezTo>
                      <a:pt x="45" y="26"/>
                      <a:pt x="32" y="27"/>
                      <a:pt x="26" y="26"/>
                    </a:cubicBezTo>
                    <a:cubicBezTo>
                      <a:pt x="19" y="25"/>
                      <a:pt x="12" y="24"/>
                      <a:pt x="4" y="19"/>
                    </a:cubicBezTo>
                    <a:cubicBezTo>
                      <a:pt x="4" y="19"/>
                      <a:pt x="0" y="17"/>
                      <a:pt x="2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39" name="Freeform 139"/>
              <p:cNvSpPr/>
              <p:nvPr/>
            </p:nvSpPr>
            <p:spPr bwMode="auto">
              <a:xfrm>
                <a:off x="2490788" y="2424113"/>
                <a:ext cx="825500" cy="107950"/>
              </a:xfrm>
              <a:custGeom>
                <a:avLst/>
                <a:gdLst>
                  <a:gd name="T0" fmla="*/ 91 w 220"/>
                  <a:gd name="T1" fmla="*/ 8 h 29"/>
                  <a:gd name="T2" fmla="*/ 220 w 220"/>
                  <a:gd name="T3" fmla="*/ 26 h 29"/>
                  <a:gd name="T4" fmla="*/ 220 w 220"/>
                  <a:gd name="T5" fmla="*/ 25 h 29"/>
                  <a:gd name="T6" fmla="*/ 94 w 220"/>
                  <a:gd name="T7" fmla="*/ 24 h 29"/>
                  <a:gd name="T8" fmla="*/ 64 w 220"/>
                  <a:gd name="T9" fmla="*/ 25 h 29"/>
                  <a:gd name="T10" fmla="*/ 34 w 220"/>
                  <a:gd name="T11" fmla="*/ 27 h 29"/>
                  <a:gd name="T12" fmla="*/ 9 w 220"/>
                  <a:gd name="T13" fmla="*/ 22 h 29"/>
                  <a:gd name="T14" fmla="*/ 3 w 220"/>
                  <a:gd name="T15" fmla="*/ 14 h 29"/>
                  <a:gd name="T16" fmla="*/ 12 w 220"/>
                  <a:gd name="T17" fmla="*/ 8 h 29"/>
                  <a:gd name="T18" fmla="*/ 50 w 220"/>
                  <a:gd name="T19" fmla="*/ 2 h 29"/>
                  <a:gd name="T20" fmla="*/ 91 w 220"/>
                  <a:gd name="T21" fmla="*/ 8 h 29"/>
                  <a:gd name="T22" fmla="*/ 91 w 220"/>
                  <a:gd name="T23" fmla="*/ 7 h 29"/>
                  <a:gd name="T24" fmla="*/ 34 w 220"/>
                  <a:gd name="T25" fmla="*/ 1 h 29"/>
                  <a:gd name="T26" fmla="*/ 11 w 220"/>
                  <a:gd name="T27" fmla="*/ 7 h 29"/>
                  <a:gd name="T28" fmla="*/ 2 w 220"/>
                  <a:gd name="T29" fmla="*/ 17 h 29"/>
                  <a:gd name="T30" fmla="*/ 14 w 220"/>
                  <a:gd name="T31" fmla="*/ 25 h 29"/>
                  <a:gd name="T32" fmla="*/ 41 w 220"/>
                  <a:gd name="T33" fmla="*/ 28 h 29"/>
                  <a:gd name="T34" fmla="*/ 71 w 220"/>
                  <a:gd name="T35" fmla="*/ 25 h 29"/>
                  <a:gd name="T36" fmla="*/ 101 w 220"/>
                  <a:gd name="T37" fmla="*/ 25 h 29"/>
                  <a:gd name="T38" fmla="*/ 220 w 220"/>
                  <a:gd name="T39" fmla="*/ 26 h 29"/>
                  <a:gd name="T40" fmla="*/ 220 w 220"/>
                  <a:gd name="T41" fmla="*/ 25 h 29"/>
                  <a:gd name="T42" fmla="*/ 91 w 220"/>
                  <a:gd name="T43" fmla="*/ 7 h 29"/>
                  <a:gd name="T44" fmla="*/ 91 w 220"/>
                  <a:gd name="T45" fmla="*/ 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0" h="29">
                    <a:moveTo>
                      <a:pt x="91" y="8"/>
                    </a:moveTo>
                    <a:cubicBezTo>
                      <a:pt x="133" y="17"/>
                      <a:pt x="176" y="26"/>
                      <a:pt x="220" y="26"/>
                    </a:cubicBezTo>
                    <a:cubicBezTo>
                      <a:pt x="220" y="26"/>
                      <a:pt x="220" y="26"/>
                      <a:pt x="220" y="25"/>
                    </a:cubicBezTo>
                    <a:cubicBezTo>
                      <a:pt x="178" y="25"/>
                      <a:pt x="136" y="25"/>
                      <a:pt x="94" y="24"/>
                    </a:cubicBezTo>
                    <a:cubicBezTo>
                      <a:pt x="84" y="24"/>
                      <a:pt x="74" y="24"/>
                      <a:pt x="64" y="25"/>
                    </a:cubicBezTo>
                    <a:cubicBezTo>
                      <a:pt x="54" y="25"/>
                      <a:pt x="44" y="27"/>
                      <a:pt x="34" y="27"/>
                    </a:cubicBezTo>
                    <a:cubicBezTo>
                      <a:pt x="26" y="27"/>
                      <a:pt x="17" y="25"/>
                      <a:pt x="9" y="22"/>
                    </a:cubicBezTo>
                    <a:cubicBezTo>
                      <a:pt x="6" y="21"/>
                      <a:pt x="1" y="18"/>
                      <a:pt x="3" y="14"/>
                    </a:cubicBezTo>
                    <a:cubicBezTo>
                      <a:pt x="5" y="10"/>
                      <a:pt x="9" y="9"/>
                      <a:pt x="12" y="8"/>
                    </a:cubicBezTo>
                    <a:cubicBezTo>
                      <a:pt x="24" y="2"/>
                      <a:pt x="38" y="2"/>
                      <a:pt x="50" y="2"/>
                    </a:cubicBezTo>
                    <a:cubicBezTo>
                      <a:pt x="64" y="3"/>
                      <a:pt x="77" y="5"/>
                      <a:pt x="91" y="8"/>
                    </a:cubicBezTo>
                    <a:cubicBezTo>
                      <a:pt x="91" y="8"/>
                      <a:pt x="92" y="7"/>
                      <a:pt x="91" y="7"/>
                    </a:cubicBezTo>
                    <a:cubicBezTo>
                      <a:pt x="72" y="3"/>
                      <a:pt x="53" y="0"/>
                      <a:pt x="34" y="1"/>
                    </a:cubicBezTo>
                    <a:cubicBezTo>
                      <a:pt x="26" y="2"/>
                      <a:pt x="18" y="4"/>
                      <a:pt x="11" y="7"/>
                    </a:cubicBezTo>
                    <a:cubicBezTo>
                      <a:pt x="7" y="9"/>
                      <a:pt x="0" y="12"/>
                      <a:pt x="2" y="17"/>
                    </a:cubicBezTo>
                    <a:cubicBezTo>
                      <a:pt x="4" y="22"/>
                      <a:pt x="10" y="24"/>
                      <a:pt x="14" y="25"/>
                    </a:cubicBezTo>
                    <a:cubicBezTo>
                      <a:pt x="23" y="28"/>
                      <a:pt x="32" y="29"/>
                      <a:pt x="41" y="28"/>
                    </a:cubicBezTo>
                    <a:cubicBezTo>
                      <a:pt x="51" y="27"/>
                      <a:pt x="61" y="26"/>
                      <a:pt x="71" y="25"/>
                    </a:cubicBezTo>
                    <a:cubicBezTo>
                      <a:pt x="81" y="25"/>
                      <a:pt x="91" y="25"/>
                      <a:pt x="101" y="25"/>
                    </a:cubicBezTo>
                    <a:cubicBezTo>
                      <a:pt x="140" y="26"/>
                      <a:pt x="180" y="26"/>
                      <a:pt x="220" y="26"/>
                    </a:cubicBezTo>
                    <a:cubicBezTo>
                      <a:pt x="220" y="26"/>
                      <a:pt x="220" y="25"/>
                      <a:pt x="220" y="25"/>
                    </a:cubicBezTo>
                    <a:cubicBezTo>
                      <a:pt x="176" y="25"/>
                      <a:pt x="133" y="16"/>
                      <a:pt x="91" y="7"/>
                    </a:cubicBezTo>
                    <a:cubicBezTo>
                      <a:pt x="90" y="7"/>
                      <a:pt x="90" y="8"/>
                      <a:pt x="91" y="8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0" name="Freeform 140"/>
              <p:cNvSpPr/>
              <p:nvPr/>
            </p:nvSpPr>
            <p:spPr bwMode="auto">
              <a:xfrm>
                <a:off x="2476500" y="2419351"/>
                <a:ext cx="712788" cy="109538"/>
              </a:xfrm>
              <a:custGeom>
                <a:avLst/>
                <a:gdLst>
                  <a:gd name="T0" fmla="*/ 55 w 190"/>
                  <a:gd name="T1" fmla="*/ 27 h 29"/>
                  <a:gd name="T2" fmla="*/ 30 w 190"/>
                  <a:gd name="T3" fmla="*/ 28 h 29"/>
                  <a:gd name="T4" fmla="*/ 9 w 190"/>
                  <a:gd name="T5" fmla="*/ 27 h 29"/>
                  <a:gd name="T6" fmla="*/ 2 w 190"/>
                  <a:gd name="T7" fmla="*/ 21 h 29"/>
                  <a:gd name="T8" fmla="*/ 3 w 190"/>
                  <a:gd name="T9" fmla="*/ 13 h 29"/>
                  <a:gd name="T10" fmla="*/ 11 w 190"/>
                  <a:gd name="T11" fmla="*/ 6 h 29"/>
                  <a:gd name="T12" fmla="*/ 21 w 190"/>
                  <a:gd name="T13" fmla="*/ 2 h 29"/>
                  <a:gd name="T14" fmla="*/ 44 w 190"/>
                  <a:gd name="T15" fmla="*/ 1 h 29"/>
                  <a:gd name="T16" fmla="*/ 57 w 190"/>
                  <a:gd name="T17" fmla="*/ 3 h 29"/>
                  <a:gd name="T18" fmla="*/ 69 w 190"/>
                  <a:gd name="T19" fmla="*/ 4 h 29"/>
                  <a:gd name="T20" fmla="*/ 94 w 190"/>
                  <a:gd name="T21" fmla="*/ 9 h 29"/>
                  <a:gd name="T22" fmla="*/ 116 w 190"/>
                  <a:gd name="T23" fmla="*/ 15 h 29"/>
                  <a:gd name="T24" fmla="*/ 152 w 190"/>
                  <a:gd name="T25" fmla="*/ 24 h 29"/>
                  <a:gd name="T26" fmla="*/ 190 w 190"/>
                  <a:gd name="T27" fmla="*/ 26 h 29"/>
                  <a:gd name="T28" fmla="*/ 190 w 190"/>
                  <a:gd name="T29" fmla="*/ 26 h 29"/>
                  <a:gd name="T30" fmla="*/ 167 w 190"/>
                  <a:gd name="T31" fmla="*/ 25 h 29"/>
                  <a:gd name="T32" fmla="*/ 143 w 190"/>
                  <a:gd name="T33" fmla="*/ 23 h 29"/>
                  <a:gd name="T34" fmla="*/ 98 w 190"/>
                  <a:gd name="T35" fmla="*/ 10 h 29"/>
                  <a:gd name="T36" fmla="*/ 74 w 190"/>
                  <a:gd name="T37" fmla="*/ 5 h 29"/>
                  <a:gd name="T38" fmla="*/ 50 w 190"/>
                  <a:gd name="T39" fmla="*/ 2 h 29"/>
                  <a:gd name="T40" fmla="*/ 26 w 190"/>
                  <a:gd name="T41" fmla="*/ 1 h 29"/>
                  <a:gd name="T42" fmla="*/ 7 w 190"/>
                  <a:gd name="T43" fmla="*/ 8 h 29"/>
                  <a:gd name="T44" fmla="*/ 1 w 190"/>
                  <a:gd name="T45" fmla="*/ 19 h 29"/>
                  <a:gd name="T46" fmla="*/ 13 w 190"/>
                  <a:gd name="T47" fmla="*/ 28 h 29"/>
                  <a:gd name="T48" fmla="*/ 32 w 190"/>
                  <a:gd name="T49" fmla="*/ 28 h 29"/>
                  <a:gd name="T50" fmla="*/ 55 w 190"/>
                  <a:gd name="T51" fmla="*/ 27 h 29"/>
                  <a:gd name="T52" fmla="*/ 55 w 190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0" h="29">
                    <a:moveTo>
                      <a:pt x="55" y="27"/>
                    </a:moveTo>
                    <a:cubicBezTo>
                      <a:pt x="47" y="27"/>
                      <a:pt x="39" y="28"/>
                      <a:pt x="30" y="28"/>
                    </a:cubicBezTo>
                    <a:cubicBezTo>
                      <a:pt x="23" y="29"/>
                      <a:pt x="16" y="29"/>
                      <a:pt x="9" y="27"/>
                    </a:cubicBezTo>
                    <a:cubicBezTo>
                      <a:pt x="6" y="26"/>
                      <a:pt x="3" y="24"/>
                      <a:pt x="2" y="21"/>
                    </a:cubicBezTo>
                    <a:cubicBezTo>
                      <a:pt x="1" y="18"/>
                      <a:pt x="2" y="15"/>
                      <a:pt x="3" y="13"/>
                    </a:cubicBezTo>
                    <a:cubicBezTo>
                      <a:pt x="5" y="10"/>
                      <a:pt x="8" y="8"/>
                      <a:pt x="11" y="6"/>
                    </a:cubicBezTo>
                    <a:cubicBezTo>
                      <a:pt x="14" y="4"/>
                      <a:pt x="17" y="3"/>
                      <a:pt x="21" y="2"/>
                    </a:cubicBezTo>
                    <a:cubicBezTo>
                      <a:pt x="28" y="0"/>
                      <a:pt x="37" y="1"/>
                      <a:pt x="44" y="1"/>
                    </a:cubicBezTo>
                    <a:cubicBezTo>
                      <a:pt x="48" y="2"/>
                      <a:pt x="53" y="2"/>
                      <a:pt x="57" y="3"/>
                    </a:cubicBezTo>
                    <a:cubicBezTo>
                      <a:pt x="61" y="3"/>
                      <a:pt x="65" y="4"/>
                      <a:pt x="69" y="4"/>
                    </a:cubicBezTo>
                    <a:cubicBezTo>
                      <a:pt x="77" y="5"/>
                      <a:pt x="86" y="6"/>
                      <a:pt x="94" y="9"/>
                    </a:cubicBezTo>
                    <a:cubicBezTo>
                      <a:pt x="101" y="11"/>
                      <a:pt x="109" y="13"/>
                      <a:pt x="116" y="15"/>
                    </a:cubicBezTo>
                    <a:cubicBezTo>
                      <a:pt x="128" y="19"/>
                      <a:pt x="139" y="23"/>
                      <a:pt x="152" y="24"/>
                    </a:cubicBezTo>
                    <a:cubicBezTo>
                      <a:pt x="164" y="26"/>
                      <a:pt x="177" y="24"/>
                      <a:pt x="190" y="26"/>
                    </a:cubicBezTo>
                    <a:cubicBezTo>
                      <a:pt x="190" y="26"/>
                      <a:pt x="190" y="26"/>
                      <a:pt x="190" y="26"/>
                    </a:cubicBezTo>
                    <a:cubicBezTo>
                      <a:pt x="182" y="25"/>
                      <a:pt x="174" y="25"/>
                      <a:pt x="167" y="25"/>
                    </a:cubicBezTo>
                    <a:cubicBezTo>
                      <a:pt x="159" y="25"/>
                      <a:pt x="151" y="24"/>
                      <a:pt x="143" y="23"/>
                    </a:cubicBezTo>
                    <a:cubicBezTo>
                      <a:pt x="128" y="20"/>
                      <a:pt x="113" y="14"/>
                      <a:pt x="98" y="10"/>
                    </a:cubicBezTo>
                    <a:cubicBezTo>
                      <a:pt x="90" y="8"/>
                      <a:pt x="83" y="6"/>
                      <a:pt x="74" y="5"/>
                    </a:cubicBezTo>
                    <a:cubicBezTo>
                      <a:pt x="66" y="3"/>
                      <a:pt x="58" y="3"/>
                      <a:pt x="50" y="2"/>
                    </a:cubicBezTo>
                    <a:cubicBezTo>
                      <a:pt x="42" y="1"/>
                      <a:pt x="34" y="0"/>
                      <a:pt x="26" y="1"/>
                    </a:cubicBezTo>
                    <a:cubicBezTo>
                      <a:pt x="19" y="2"/>
                      <a:pt x="13" y="4"/>
                      <a:pt x="7" y="8"/>
                    </a:cubicBezTo>
                    <a:cubicBezTo>
                      <a:pt x="4" y="11"/>
                      <a:pt x="0" y="15"/>
                      <a:pt x="1" y="19"/>
                    </a:cubicBezTo>
                    <a:cubicBezTo>
                      <a:pt x="2" y="25"/>
                      <a:pt x="8" y="27"/>
                      <a:pt x="13" y="28"/>
                    </a:cubicBezTo>
                    <a:cubicBezTo>
                      <a:pt x="19" y="29"/>
                      <a:pt x="25" y="29"/>
                      <a:pt x="32" y="28"/>
                    </a:cubicBezTo>
                    <a:cubicBezTo>
                      <a:pt x="39" y="28"/>
                      <a:pt x="47" y="27"/>
                      <a:pt x="55" y="27"/>
                    </a:cubicBezTo>
                    <a:cubicBezTo>
                      <a:pt x="55" y="27"/>
                      <a:pt x="55" y="27"/>
                      <a:pt x="55" y="2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1" name="Freeform 141"/>
              <p:cNvSpPr/>
              <p:nvPr/>
            </p:nvSpPr>
            <p:spPr bwMode="auto">
              <a:xfrm>
                <a:off x="3354388" y="2520951"/>
                <a:ext cx="63500" cy="4763"/>
              </a:xfrm>
              <a:custGeom>
                <a:avLst/>
                <a:gdLst>
                  <a:gd name="T0" fmla="*/ 1 w 17"/>
                  <a:gd name="T1" fmla="*/ 1 h 1"/>
                  <a:gd name="T2" fmla="*/ 16 w 17"/>
                  <a:gd name="T3" fmla="*/ 1 h 1"/>
                  <a:gd name="T4" fmla="*/ 16 w 17"/>
                  <a:gd name="T5" fmla="*/ 0 h 1"/>
                  <a:gd name="T6" fmla="*/ 1 w 17"/>
                  <a:gd name="T7" fmla="*/ 0 h 1"/>
                  <a:gd name="T8" fmla="*/ 1 w 1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1" y="1"/>
                    </a:moveTo>
                    <a:cubicBezTo>
                      <a:pt x="6" y="1"/>
                      <a:pt x="11" y="1"/>
                      <a:pt x="16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1" y="0"/>
                      <a:pt x="6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2" name="Freeform 142"/>
              <p:cNvSpPr/>
              <p:nvPr/>
            </p:nvSpPr>
            <p:spPr bwMode="auto">
              <a:xfrm>
                <a:off x="3463925" y="2517776"/>
                <a:ext cx="44450" cy="14288"/>
              </a:xfrm>
              <a:custGeom>
                <a:avLst/>
                <a:gdLst>
                  <a:gd name="T0" fmla="*/ 1 w 12"/>
                  <a:gd name="T1" fmla="*/ 2 h 4"/>
                  <a:gd name="T2" fmla="*/ 11 w 12"/>
                  <a:gd name="T3" fmla="*/ 3 h 4"/>
                  <a:gd name="T4" fmla="*/ 11 w 12"/>
                  <a:gd name="T5" fmla="*/ 2 h 4"/>
                  <a:gd name="T6" fmla="*/ 1 w 12"/>
                  <a:gd name="T7" fmla="*/ 1 h 4"/>
                  <a:gd name="T8" fmla="*/ 1 w 12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" y="2"/>
                    </a:moveTo>
                    <a:cubicBezTo>
                      <a:pt x="4" y="4"/>
                      <a:pt x="8" y="3"/>
                      <a:pt x="11" y="3"/>
                    </a:cubicBezTo>
                    <a:cubicBezTo>
                      <a:pt x="12" y="3"/>
                      <a:pt x="12" y="2"/>
                      <a:pt x="11" y="2"/>
                    </a:cubicBezTo>
                    <a:cubicBezTo>
                      <a:pt x="8" y="2"/>
                      <a:pt x="4" y="2"/>
                      <a:pt x="1" y="1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43" name="Freeform 143"/>
              <p:cNvSpPr/>
              <p:nvPr/>
            </p:nvSpPr>
            <p:spPr bwMode="auto">
              <a:xfrm>
                <a:off x="3541713" y="2517776"/>
                <a:ext cx="23813" cy="11113"/>
              </a:xfrm>
              <a:custGeom>
                <a:avLst/>
                <a:gdLst>
                  <a:gd name="T0" fmla="*/ 1 w 6"/>
                  <a:gd name="T1" fmla="*/ 2 h 3"/>
                  <a:gd name="T2" fmla="*/ 5 w 6"/>
                  <a:gd name="T3" fmla="*/ 3 h 3"/>
                  <a:gd name="T4" fmla="*/ 5 w 6"/>
                  <a:gd name="T5" fmla="*/ 2 h 3"/>
                  <a:gd name="T6" fmla="*/ 1 w 6"/>
                  <a:gd name="T7" fmla="*/ 1 h 3"/>
                  <a:gd name="T8" fmla="*/ 1 w 6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2" y="3"/>
                      <a:pt x="4" y="3"/>
                      <a:pt x="5" y="3"/>
                    </a:cubicBezTo>
                    <a:cubicBezTo>
                      <a:pt x="6" y="3"/>
                      <a:pt x="6" y="2"/>
                      <a:pt x="5" y="2"/>
                    </a:cubicBezTo>
                    <a:cubicBezTo>
                      <a:pt x="4" y="2"/>
                      <a:pt x="3" y="1"/>
                      <a:pt x="1" y="1"/>
                    </a:cubicBezTo>
                    <a:cubicBezTo>
                      <a:pt x="1" y="0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  <p:grpSp>
          <p:nvGrpSpPr>
            <p:cNvPr id="184" name="组合 183"/>
            <p:cNvGrpSpPr/>
            <p:nvPr/>
          </p:nvGrpSpPr>
          <p:grpSpPr>
            <a:xfrm>
              <a:off x="469980" y="4037014"/>
              <a:ext cx="2857339" cy="774701"/>
              <a:chOff x="11206162" y="1960564"/>
              <a:chExt cx="1803400" cy="488950"/>
            </a:xfrm>
          </p:grpSpPr>
          <p:sp>
            <p:nvSpPr>
              <p:cNvPr id="185" name="Freeform 165"/>
              <p:cNvSpPr/>
              <p:nvPr/>
            </p:nvSpPr>
            <p:spPr bwMode="auto">
              <a:xfrm>
                <a:off x="11220450" y="1971676"/>
                <a:ext cx="1416050" cy="469900"/>
              </a:xfrm>
              <a:custGeom>
                <a:avLst/>
                <a:gdLst>
                  <a:gd name="T0" fmla="*/ 3 w 377"/>
                  <a:gd name="T1" fmla="*/ 77 h 125"/>
                  <a:gd name="T2" fmla="*/ 18 w 377"/>
                  <a:gd name="T3" fmla="*/ 36 h 125"/>
                  <a:gd name="T4" fmla="*/ 64 w 377"/>
                  <a:gd name="T5" fmla="*/ 16 h 125"/>
                  <a:gd name="T6" fmla="*/ 106 w 377"/>
                  <a:gd name="T7" fmla="*/ 38 h 125"/>
                  <a:gd name="T8" fmla="*/ 116 w 377"/>
                  <a:gd name="T9" fmla="*/ 69 h 125"/>
                  <a:gd name="T10" fmla="*/ 132 w 377"/>
                  <a:gd name="T11" fmla="*/ 62 h 125"/>
                  <a:gd name="T12" fmla="*/ 137 w 377"/>
                  <a:gd name="T13" fmla="*/ 64 h 125"/>
                  <a:gd name="T14" fmla="*/ 146 w 377"/>
                  <a:gd name="T15" fmla="*/ 70 h 125"/>
                  <a:gd name="T16" fmla="*/ 147 w 377"/>
                  <a:gd name="T17" fmla="*/ 72 h 125"/>
                  <a:gd name="T18" fmla="*/ 147 w 377"/>
                  <a:gd name="T19" fmla="*/ 71 h 125"/>
                  <a:gd name="T20" fmla="*/ 148 w 377"/>
                  <a:gd name="T21" fmla="*/ 59 h 125"/>
                  <a:gd name="T22" fmla="*/ 165 w 377"/>
                  <a:gd name="T23" fmla="*/ 44 h 125"/>
                  <a:gd name="T24" fmla="*/ 185 w 377"/>
                  <a:gd name="T25" fmla="*/ 48 h 125"/>
                  <a:gd name="T26" fmla="*/ 190 w 377"/>
                  <a:gd name="T27" fmla="*/ 50 h 125"/>
                  <a:gd name="T28" fmla="*/ 189 w 377"/>
                  <a:gd name="T29" fmla="*/ 42 h 125"/>
                  <a:gd name="T30" fmla="*/ 197 w 377"/>
                  <a:gd name="T31" fmla="*/ 20 h 125"/>
                  <a:gd name="T32" fmla="*/ 223 w 377"/>
                  <a:gd name="T33" fmla="*/ 4 h 125"/>
                  <a:gd name="T34" fmla="*/ 255 w 377"/>
                  <a:gd name="T35" fmla="*/ 1 h 125"/>
                  <a:gd name="T36" fmla="*/ 298 w 377"/>
                  <a:gd name="T37" fmla="*/ 27 h 125"/>
                  <a:gd name="T38" fmla="*/ 306 w 377"/>
                  <a:gd name="T39" fmla="*/ 79 h 125"/>
                  <a:gd name="T40" fmla="*/ 302 w 377"/>
                  <a:gd name="T41" fmla="*/ 92 h 125"/>
                  <a:gd name="T42" fmla="*/ 314 w 377"/>
                  <a:gd name="T43" fmla="*/ 87 h 125"/>
                  <a:gd name="T44" fmla="*/ 323 w 377"/>
                  <a:gd name="T45" fmla="*/ 95 h 125"/>
                  <a:gd name="T46" fmla="*/ 324 w 377"/>
                  <a:gd name="T47" fmla="*/ 102 h 125"/>
                  <a:gd name="T48" fmla="*/ 331 w 377"/>
                  <a:gd name="T49" fmla="*/ 100 h 125"/>
                  <a:gd name="T50" fmla="*/ 338 w 377"/>
                  <a:gd name="T51" fmla="*/ 103 h 125"/>
                  <a:gd name="T52" fmla="*/ 341 w 377"/>
                  <a:gd name="T53" fmla="*/ 111 h 125"/>
                  <a:gd name="T54" fmla="*/ 347 w 377"/>
                  <a:gd name="T55" fmla="*/ 113 h 125"/>
                  <a:gd name="T56" fmla="*/ 364 w 377"/>
                  <a:gd name="T57" fmla="*/ 116 h 125"/>
                  <a:gd name="T58" fmla="*/ 377 w 377"/>
                  <a:gd name="T59" fmla="*/ 117 h 125"/>
                  <a:gd name="T60" fmla="*/ 367 w 377"/>
                  <a:gd name="T61" fmla="*/ 121 h 125"/>
                  <a:gd name="T62" fmla="*/ 329 w 377"/>
                  <a:gd name="T63" fmla="*/ 120 h 125"/>
                  <a:gd name="T64" fmla="*/ 286 w 377"/>
                  <a:gd name="T65" fmla="*/ 120 h 125"/>
                  <a:gd name="T66" fmla="*/ 242 w 377"/>
                  <a:gd name="T67" fmla="*/ 121 h 125"/>
                  <a:gd name="T68" fmla="*/ 188 w 377"/>
                  <a:gd name="T69" fmla="*/ 120 h 125"/>
                  <a:gd name="T70" fmla="*/ 153 w 377"/>
                  <a:gd name="T71" fmla="*/ 121 h 125"/>
                  <a:gd name="T72" fmla="*/ 113 w 377"/>
                  <a:gd name="T73" fmla="*/ 125 h 125"/>
                  <a:gd name="T74" fmla="*/ 76 w 377"/>
                  <a:gd name="T75" fmla="*/ 125 h 125"/>
                  <a:gd name="T76" fmla="*/ 37 w 377"/>
                  <a:gd name="T77" fmla="*/ 119 h 125"/>
                  <a:gd name="T78" fmla="*/ 3 w 377"/>
                  <a:gd name="T79" fmla="*/ 77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77" h="125">
                    <a:moveTo>
                      <a:pt x="3" y="77"/>
                    </a:moveTo>
                    <a:cubicBezTo>
                      <a:pt x="3" y="77"/>
                      <a:pt x="0" y="55"/>
                      <a:pt x="18" y="36"/>
                    </a:cubicBezTo>
                    <a:cubicBezTo>
                      <a:pt x="37" y="17"/>
                      <a:pt x="54" y="16"/>
                      <a:pt x="64" y="16"/>
                    </a:cubicBezTo>
                    <a:cubicBezTo>
                      <a:pt x="74" y="16"/>
                      <a:pt x="95" y="21"/>
                      <a:pt x="106" y="38"/>
                    </a:cubicBezTo>
                    <a:cubicBezTo>
                      <a:pt x="106" y="38"/>
                      <a:pt x="116" y="53"/>
                      <a:pt x="116" y="69"/>
                    </a:cubicBezTo>
                    <a:cubicBezTo>
                      <a:pt x="116" y="69"/>
                      <a:pt x="123" y="62"/>
                      <a:pt x="132" y="62"/>
                    </a:cubicBezTo>
                    <a:cubicBezTo>
                      <a:pt x="132" y="62"/>
                      <a:pt x="135" y="63"/>
                      <a:pt x="137" y="64"/>
                    </a:cubicBezTo>
                    <a:cubicBezTo>
                      <a:pt x="139" y="65"/>
                      <a:pt x="146" y="70"/>
                      <a:pt x="146" y="70"/>
                    </a:cubicBezTo>
                    <a:cubicBezTo>
                      <a:pt x="147" y="72"/>
                      <a:pt x="147" y="72"/>
                      <a:pt x="147" y="72"/>
                    </a:cubicBezTo>
                    <a:cubicBezTo>
                      <a:pt x="147" y="71"/>
                      <a:pt x="147" y="71"/>
                      <a:pt x="147" y="71"/>
                    </a:cubicBezTo>
                    <a:cubicBezTo>
                      <a:pt x="147" y="71"/>
                      <a:pt x="146" y="65"/>
                      <a:pt x="148" y="59"/>
                    </a:cubicBezTo>
                    <a:cubicBezTo>
                      <a:pt x="150" y="53"/>
                      <a:pt x="156" y="46"/>
                      <a:pt x="165" y="44"/>
                    </a:cubicBezTo>
                    <a:cubicBezTo>
                      <a:pt x="174" y="42"/>
                      <a:pt x="184" y="48"/>
                      <a:pt x="185" y="48"/>
                    </a:cubicBezTo>
                    <a:cubicBezTo>
                      <a:pt x="185" y="48"/>
                      <a:pt x="190" y="50"/>
                      <a:pt x="190" y="50"/>
                    </a:cubicBezTo>
                    <a:cubicBezTo>
                      <a:pt x="190" y="50"/>
                      <a:pt x="188" y="44"/>
                      <a:pt x="189" y="42"/>
                    </a:cubicBezTo>
                    <a:cubicBezTo>
                      <a:pt x="189" y="40"/>
                      <a:pt x="189" y="28"/>
                      <a:pt x="197" y="20"/>
                    </a:cubicBezTo>
                    <a:cubicBezTo>
                      <a:pt x="205" y="11"/>
                      <a:pt x="214" y="6"/>
                      <a:pt x="223" y="4"/>
                    </a:cubicBezTo>
                    <a:cubicBezTo>
                      <a:pt x="231" y="2"/>
                      <a:pt x="247" y="0"/>
                      <a:pt x="255" y="1"/>
                    </a:cubicBezTo>
                    <a:cubicBezTo>
                      <a:pt x="264" y="3"/>
                      <a:pt x="280" y="3"/>
                      <a:pt x="298" y="27"/>
                    </a:cubicBezTo>
                    <a:cubicBezTo>
                      <a:pt x="298" y="27"/>
                      <a:pt x="315" y="48"/>
                      <a:pt x="306" y="79"/>
                    </a:cubicBezTo>
                    <a:cubicBezTo>
                      <a:pt x="302" y="92"/>
                      <a:pt x="302" y="92"/>
                      <a:pt x="302" y="92"/>
                    </a:cubicBezTo>
                    <a:cubicBezTo>
                      <a:pt x="302" y="92"/>
                      <a:pt x="308" y="85"/>
                      <a:pt x="314" y="87"/>
                    </a:cubicBezTo>
                    <a:cubicBezTo>
                      <a:pt x="321" y="88"/>
                      <a:pt x="323" y="92"/>
                      <a:pt x="323" y="95"/>
                    </a:cubicBezTo>
                    <a:cubicBezTo>
                      <a:pt x="324" y="99"/>
                      <a:pt x="324" y="102"/>
                      <a:pt x="324" y="102"/>
                    </a:cubicBezTo>
                    <a:cubicBezTo>
                      <a:pt x="324" y="102"/>
                      <a:pt x="328" y="100"/>
                      <a:pt x="331" y="100"/>
                    </a:cubicBezTo>
                    <a:cubicBezTo>
                      <a:pt x="333" y="100"/>
                      <a:pt x="337" y="101"/>
                      <a:pt x="338" y="103"/>
                    </a:cubicBezTo>
                    <a:cubicBezTo>
                      <a:pt x="339" y="104"/>
                      <a:pt x="339" y="109"/>
                      <a:pt x="341" y="111"/>
                    </a:cubicBezTo>
                    <a:cubicBezTo>
                      <a:pt x="343" y="112"/>
                      <a:pt x="347" y="113"/>
                      <a:pt x="347" y="113"/>
                    </a:cubicBezTo>
                    <a:cubicBezTo>
                      <a:pt x="347" y="113"/>
                      <a:pt x="348" y="115"/>
                      <a:pt x="364" y="116"/>
                    </a:cubicBezTo>
                    <a:cubicBezTo>
                      <a:pt x="364" y="116"/>
                      <a:pt x="375" y="116"/>
                      <a:pt x="377" y="117"/>
                    </a:cubicBezTo>
                    <a:cubicBezTo>
                      <a:pt x="377" y="117"/>
                      <a:pt x="375" y="122"/>
                      <a:pt x="367" y="121"/>
                    </a:cubicBezTo>
                    <a:cubicBezTo>
                      <a:pt x="359" y="120"/>
                      <a:pt x="329" y="120"/>
                      <a:pt x="329" y="120"/>
                    </a:cubicBezTo>
                    <a:cubicBezTo>
                      <a:pt x="286" y="120"/>
                      <a:pt x="286" y="120"/>
                      <a:pt x="286" y="120"/>
                    </a:cubicBezTo>
                    <a:cubicBezTo>
                      <a:pt x="242" y="121"/>
                      <a:pt x="242" y="121"/>
                      <a:pt x="242" y="121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153" y="121"/>
                      <a:pt x="153" y="121"/>
                      <a:pt x="153" y="121"/>
                    </a:cubicBezTo>
                    <a:cubicBezTo>
                      <a:pt x="113" y="125"/>
                      <a:pt x="113" y="125"/>
                      <a:pt x="113" y="125"/>
                    </a:cubicBezTo>
                    <a:cubicBezTo>
                      <a:pt x="76" y="125"/>
                      <a:pt x="76" y="125"/>
                      <a:pt x="76" y="125"/>
                    </a:cubicBezTo>
                    <a:cubicBezTo>
                      <a:pt x="76" y="125"/>
                      <a:pt x="54" y="124"/>
                      <a:pt x="37" y="119"/>
                    </a:cubicBezTo>
                    <a:cubicBezTo>
                      <a:pt x="20" y="113"/>
                      <a:pt x="7" y="101"/>
                      <a:pt x="3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6" name="Freeform 166"/>
              <p:cNvSpPr/>
              <p:nvPr/>
            </p:nvSpPr>
            <p:spPr bwMode="auto">
              <a:xfrm>
                <a:off x="11212512" y="1966914"/>
                <a:ext cx="1428750" cy="482600"/>
              </a:xfrm>
              <a:custGeom>
                <a:avLst/>
                <a:gdLst>
                  <a:gd name="T0" fmla="*/ 70 w 380"/>
                  <a:gd name="T1" fmla="*/ 125 h 128"/>
                  <a:gd name="T2" fmla="*/ 6 w 380"/>
                  <a:gd name="T3" fmla="*/ 83 h 128"/>
                  <a:gd name="T4" fmla="*/ 95 w 380"/>
                  <a:gd name="T5" fmla="*/ 26 h 128"/>
                  <a:gd name="T6" fmla="*/ 118 w 380"/>
                  <a:gd name="T7" fmla="*/ 71 h 128"/>
                  <a:gd name="T8" fmla="*/ 125 w 380"/>
                  <a:gd name="T9" fmla="*/ 66 h 128"/>
                  <a:gd name="T10" fmla="*/ 151 w 380"/>
                  <a:gd name="T11" fmla="*/ 79 h 128"/>
                  <a:gd name="T12" fmla="*/ 159 w 380"/>
                  <a:gd name="T13" fmla="*/ 50 h 128"/>
                  <a:gd name="T14" fmla="*/ 186 w 380"/>
                  <a:gd name="T15" fmla="*/ 49 h 128"/>
                  <a:gd name="T16" fmla="*/ 193 w 380"/>
                  <a:gd name="T17" fmla="*/ 53 h 128"/>
                  <a:gd name="T18" fmla="*/ 233 w 380"/>
                  <a:gd name="T19" fmla="*/ 4 h 128"/>
                  <a:gd name="T20" fmla="*/ 303 w 380"/>
                  <a:gd name="T21" fmla="*/ 35 h 128"/>
                  <a:gd name="T22" fmla="*/ 304 w 380"/>
                  <a:gd name="T23" fmla="*/ 94 h 128"/>
                  <a:gd name="T24" fmla="*/ 326 w 380"/>
                  <a:gd name="T25" fmla="*/ 103 h 128"/>
                  <a:gd name="T26" fmla="*/ 341 w 380"/>
                  <a:gd name="T27" fmla="*/ 108 h 128"/>
                  <a:gd name="T28" fmla="*/ 379 w 380"/>
                  <a:gd name="T29" fmla="*/ 119 h 128"/>
                  <a:gd name="T30" fmla="*/ 364 w 380"/>
                  <a:gd name="T31" fmla="*/ 121 h 128"/>
                  <a:gd name="T32" fmla="*/ 287 w 380"/>
                  <a:gd name="T33" fmla="*/ 121 h 128"/>
                  <a:gd name="T34" fmla="*/ 179 w 380"/>
                  <a:gd name="T35" fmla="*/ 122 h 128"/>
                  <a:gd name="T36" fmla="*/ 346 w 380"/>
                  <a:gd name="T37" fmla="*/ 122 h 128"/>
                  <a:gd name="T38" fmla="*/ 380 w 380"/>
                  <a:gd name="T39" fmla="*/ 118 h 128"/>
                  <a:gd name="T40" fmla="*/ 362 w 380"/>
                  <a:gd name="T41" fmla="*/ 116 h 128"/>
                  <a:gd name="T42" fmla="*/ 341 w 380"/>
                  <a:gd name="T43" fmla="*/ 105 h 128"/>
                  <a:gd name="T44" fmla="*/ 326 w 380"/>
                  <a:gd name="T45" fmla="*/ 102 h 128"/>
                  <a:gd name="T46" fmla="*/ 325 w 380"/>
                  <a:gd name="T47" fmla="*/ 93 h 128"/>
                  <a:gd name="T48" fmla="*/ 303 w 380"/>
                  <a:gd name="T49" fmla="*/ 93 h 128"/>
                  <a:gd name="T50" fmla="*/ 296 w 380"/>
                  <a:gd name="T51" fmla="*/ 23 h 128"/>
                  <a:gd name="T52" fmla="*/ 226 w 380"/>
                  <a:gd name="T53" fmla="*/ 4 h 128"/>
                  <a:gd name="T54" fmla="*/ 191 w 380"/>
                  <a:gd name="T55" fmla="*/ 53 h 128"/>
                  <a:gd name="T56" fmla="*/ 181 w 380"/>
                  <a:gd name="T57" fmla="*/ 46 h 128"/>
                  <a:gd name="T58" fmla="*/ 149 w 380"/>
                  <a:gd name="T59" fmla="*/ 60 h 128"/>
                  <a:gd name="T60" fmla="*/ 152 w 380"/>
                  <a:gd name="T61" fmla="*/ 78 h 128"/>
                  <a:gd name="T62" fmla="*/ 123 w 380"/>
                  <a:gd name="T63" fmla="*/ 66 h 128"/>
                  <a:gd name="T64" fmla="*/ 119 w 380"/>
                  <a:gd name="T65" fmla="*/ 71 h 128"/>
                  <a:gd name="T66" fmla="*/ 67 w 380"/>
                  <a:gd name="T67" fmla="*/ 16 h 128"/>
                  <a:gd name="T68" fmla="*/ 30 w 380"/>
                  <a:gd name="T69" fmla="*/ 117 h 128"/>
                  <a:gd name="T70" fmla="*/ 132 w 380"/>
                  <a:gd name="T71" fmla="*/ 125 h 128"/>
                  <a:gd name="T72" fmla="*/ 179 w 380"/>
                  <a:gd name="T73" fmla="*/ 12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0" h="128">
                    <a:moveTo>
                      <a:pt x="179" y="121"/>
                    </a:moveTo>
                    <a:cubicBezTo>
                      <a:pt x="143" y="121"/>
                      <a:pt x="106" y="128"/>
                      <a:pt x="70" y="125"/>
                    </a:cubicBezTo>
                    <a:cubicBezTo>
                      <a:pt x="54" y="124"/>
                      <a:pt x="38" y="121"/>
                      <a:pt x="25" y="112"/>
                    </a:cubicBezTo>
                    <a:cubicBezTo>
                      <a:pt x="15" y="105"/>
                      <a:pt x="9" y="95"/>
                      <a:pt x="6" y="83"/>
                    </a:cubicBezTo>
                    <a:cubicBezTo>
                      <a:pt x="1" y="56"/>
                      <a:pt x="21" y="29"/>
                      <a:pt x="46" y="20"/>
                    </a:cubicBezTo>
                    <a:cubicBezTo>
                      <a:pt x="62" y="15"/>
                      <a:pt x="80" y="17"/>
                      <a:pt x="95" y="26"/>
                    </a:cubicBezTo>
                    <a:cubicBezTo>
                      <a:pt x="108" y="34"/>
                      <a:pt x="114" y="48"/>
                      <a:pt x="117" y="62"/>
                    </a:cubicBezTo>
                    <a:cubicBezTo>
                      <a:pt x="117" y="65"/>
                      <a:pt x="118" y="68"/>
                      <a:pt x="118" y="71"/>
                    </a:cubicBezTo>
                    <a:cubicBezTo>
                      <a:pt x="118" y="72"/>
                      <a:pt x="119" y="72"/>
                      <a:pt x="119" y="71"/>
                    </a:cubicBezTo>
                    <a:cubicBezTo>
                      <a:pt x="119" y="69"/>
                      <a:pt x="124" y="67"/>
                      <a:pt x="125" y="66"/>
                    </a:cubicBezTo>
                    <a:cubicBezTo>
                      <a:pt x="128" y="65"/>
                      <a:pt x="132" y="64"/>
                      <a:pt x="136" y="65"/>
                    </a:cubicBezTo>
                    <a:cubicBezTo>
                      <a:pt x="143" y="66"/>
                      <a:pt x="148" y="72"/>
                      <a:pt x="151" y="79"/>
                    </a:cubicBezTo>
                    <a:cubicBezTo>
                      <a:pt x="151" y="79"/>
                      <a:pt x="152" y="79"/>
                      <a:pt x="152" y="78"/>
                    </a:cubicBezTo>
                    <a:cubicBezTo>
                      <a:pt x="148" y="67"/>
                      <a:pt x="149" y="56"/>
                      <a:pt x="159" y="50"/>
                    </a:cubicBezTo>
                    <a:cubicBezTo>
                      <a:pt x="166" y="45"/>
                      <a:pt x="173" y="45"/>
                      <a:pt x="180" y="47"/>
                    </a:cubicBezTo>
                    <a:cubicBezTo>
                      <a:pt x="182" y="47"/>
                      <a:pt x="184" y="48"/>
                      <a:pt x="186" y="49"/>
                    </a:cubicBezTo>
                    <a:cubicBezTo>
                      <a:pt x="187" y="50"/>
                      <a:pt x="191" y="51"/>
                      <a:pt x="191" y="53"/>
                    </a:cubicBezTo>
                    <a:cubicBezTo>
                      <a:pt x="192" y="54"/>
                      <a:pt x="193" y="54"/>
                      <a:pt x="193" y="53"/>
                    </a:cubicBezTo>
                    <a:cubicBezTo>
                      <a:pt x="190" y="40"/>
                      <a:pt x="192" y="28"/>
                      <a:pt x="201" y="19"/>
                    </a:cubicBezTo>
                    <a:cubicBezTo>
                      <a:pt x="210" y="10"/>
                      <a:pt x="221" y="6"/>
                      <a:pt x="233" y="4"/>
                    </a:cubicBezTo>
                    <a:cubicBezTo>
                      <a:pt x="246" y="1"/>
                      <a:pt x="261" y="1"/>
                      <a:pt x="273" y="7"/>
                    </a:cubicBezTo>
                    <a:cubicBezTo>
                      <a:pt x="286" y="12"/>
                      <a:pt x="297" y="22"/>
                      <a:pt x="303" y="35"/>
                    </a:cubicBezTo>
                    <a:cubicBezTo>
                      <a:pt x="312" y="53"/>
                      <a:pt x="311" y="75"/>
                      <a:pt x="303" y="93"/>
                    </a:cubicBezTo>
                    <a:cubicBezTo>
                      <a:pt x="303" y="94"/>
                      <a:pt x="304" y="95"/>
                      <a:pt x="304" y="94"/>
                    </a:cubicBezTo>
                    <a:cubicBezTo>
                      <a:pt x="307" y="89"/>
                      <a:pt x="314" y="87"/>
                      <a:pt x="318" y="89"/>
                    </a:cubicBezTo>
                    <a:cubicBezTo>
                      <a:pt x="325" y="91"/>
                      <a:pt x="324" y="98"/>
                      <a:pt x="326" y="103"/>
                    </a:cubicBezTo>
                    <a:cubicBezTo>
                      <a:pt x="326" y="103"/>
                      <a:pt x="326" y="104"/>
                      <a:pt x="327" y="103"/>
                    </a:cubicBezTo>
                    <a:cubicBezTo>
                      <a:pt x="332" y="100"/>
                      <a:pt x="340" y="101"/>
                      <a:pt x="341" y="108"/>
                    </a:cubicBezTo>
                    <a:cubicBezTo>
                      <a:pt x="341" y="111"/>
                      <a:pt x="342" y="113"/>
                      <a:pt x="346" y="114"/>
                    </a:cubicBezTo>
                    <a:cubicBezTo>
                      <a:pt x="356" y="118"/>
                      <a:pt x="368" y="116"/>
                      <a:pt x="379" y="119"/>
                    </a:cubicBezTo>
                    <a:cubicBezTo>
                      <a:pt x="379" y="118"/>
                      <a:pt x="379" y="118"/>
                      <a:pt x="378" y="118"/>
                    </a:cubicBezTo>
                    <a:cubicBezTo>
                      <a:pt x="376" y="122"/>
                      <a:pt x="368" y="121"/>
                      <a:pt x="364" y="121"/>
                    </a:cubicBezTo>
                    <a:cubicBezTo>
                      <a:pt x="356" y="121"/>
                      <a:pt x="348" y="121"/>
                      <a:pt x="339" y="120"/>
                    </a:cubicBezTo>
                    <a:cubicBezTo>
                      <a:pt x="322" y="120"/>
                      <a:pt x="304" y="121"/>
                      <a:pt x="287" y="121"/>
                    </a:cubicBezTo>
                    <a:cubicBezTo>
                      <a:pt x="251" y="122"/>
                      <a:pt x="215" y="121"/>
                      <a:pt x="179" y="121"/>
                    </a:cubicBezTo>
                    <a:cubicBezTo>
                      <a:pt x="179" y="121"/>
                      <a:pt x="179" y="122"/>
                      <a:pt x="179" y="122"/>
                    </a:cubicBezTo>
                    <a:cubicBezTo>
                      <a:pt x="216" y="122"/>
                      <a:pt x="254" y="123"/>
                      <a:pt x="291" y="122"/>
                    </a:cubicBezTo>
                    <a:cubicBezTo>
                      <a:pt x="309" y="122"/>
                      <a:pt x="327" y="121"/>
                      <a:pt x="346" y="122"/>
                    </a:cubicBezTo>
                    <a:cubicBezTo>
                      <a:pt x="353" y="122"/>
                      <a:pt x="360" y="122"/>
                      <a:pt x="368" y="122"/>
                    </a:cubicBezTo>
                    <a:cubicBezTo>
                      <a:pt x="372" y="122"/>
                      <a:pt x="377" y="122"/>
                      <a:pt x="380" y="118"/>
                    </a:cubicBezTo>
                    <a:cubicBezTo>
                      <a:pt x="380" y="118"/>
                      <a:pt x="380" y="118"/>
                      <a:pt x="379" y="118"/>
                    </a:cubicBezTo>
                    <a:cubicBezTo>
                      <a:pt x="374" y="116"/>
                      <a:pt x="368" y="116"/>
                      <a:pt x="362" y="116"/>
                    </a:cubicBezTo>
                    <a:cubicBezTo>
                      <a:pt x="356" y="116"/>
                      <a:pt x="347" y="115"/>
                      <a:pt x="343" y="111"/>
                    </a:cubicBezTo>
                    <a:cubicBezTo>
                      <a:pt x="341" y="110"/>
                      <a:pt x="342" y="107"/>
                      <a:pt x="341" y="105"/>
                    </a:cubicBezTo>
                    <a:cubicBezTo>
                      <a:pt x="341" y="104"/>
                      <a:pt x="340" y="103"/>
                      <a:pt x="338" y="102"/>
                    </a:cubicBezTo>
                    <a:cubicBezTo>
                      <a:pt x="335" y="99"/>
                      <a:pt x="330" y="100"/>
                      <a:pt x="326" y="102"/>
                    </a:cubicBezTo>
                    <a:cubicBezTo>
                      <a:pt x="326" y="103"/>
                      <a:pt x="327" y="103"/>
                      <a:pt x="327" y="103"/>
                    </a:cubicBezTo>
                    <a:cubicBezTo>
                      <a:pt x="326" y="99"/>
                      <a:pt x="326" y="96"/>
                      <a:pt x="325" y="93"/>
                    </a:cubicBezTo>
                    <a:cubicBezTo>
                      <a:pt x="324" y="90"/>
                      <a:pt x="321" y="88"/>
                      <a:pt x="319" y="88"/>
                    </a:cubicBezTo>
                    <a:cubicBezTo>
                      <a:pt x="314" y="86"/>
                      <a:pt x="306" y="88"/>
                      <a:pt x="303" y="93"/>
                    </a:cubicBezTo>
                    <a:cubicBezTo>
                      <a:pt x="303" y="94"/>
                      <a:pt x="304" y="94"/>
                      <a:pt x="304" y="94"/>
                    </a:cubicBezTo>
                    <a:cubicBezTo>
                      <a:pt x="315" y="71"/>
                      <a:pt x="313" y="43"/>
                      <a:pt x="296" y="23"/>
                    </a:cubicBezTo>
                    <a:cubicBezTo>
                      <a:pt x="287" y="12"/>
                      <a:pt x="275" y="4"/>
                      <a:pt x="261" y="2"/>
                    </a:cubicBezTo>
                    <a:cubicBezTo>
                      <a:pt x="249" y="0"/>
                      <a:pt x="237" y="1"/>
                      <a:pt x="226" y="4"/>
                    </a:cubicBezTo>
                    <a:cubicBezTo>
                      <a:pt x="215" y="7"/>
                      <a:pt x="205" y="12"/>
                      <a:pt x="198" y="21"/>
                    </a:cubicBezTo>
                    <a:cubicBezTo>
                      <a:pt x="190" y="30"/>
                      <a:pt x="189" y="42"/>
                      <a:pt x="191" y="53"/>
                    </a:cubicBezTo>
                    <a:cubicBezTo>
                      <a:pt x="192" y="53"/>
                      <a:pt x="192" y="53"/>
                      <a:pt x="193" y="53"/>
                    </a:cubicBezTo>
                    <a:cubicBezTo>
                      <a:pt x="191" y="49"/>
                      <a:pt x="184" y="47"/>
                      <a:pt x="181" y="46"/>
                    </a:cubicBezTo>
                    <a:cubicBezTo>
                      <a:pt x="174" y="43"/>
                      <a:pt x="167" y="44"/>
                      <a:pt x="160" y="48"/>
                    </a:cubicBezTo>
                    <a:cubicBezTo>
                      <a:pt x="155" y="50"/>
                      <a:pt x="151" y="55"/>
                      <a:pt x="149" y="60"/>
                    </a:cubicBezTo>
                    <a:cubicBezTo>
                      <a:pt x="148" y="66"/>
                      <a:pt x="149" y="73"/>
                      <a:pt x="151" y="79"/>
                    </a:cubicBezTo>
                    <a:cubicBezTo>
                      <a:pt x="151" y="78"/>
                      <a:pt x="152" y="78"/>
                      <a:pt x="152" y="78"/>
                    </a:cubicBezTo>
                    <a:cubicBezTo>
                      <a:pt x="149" y="70"/>
                      <a:pt x="142" y="64"/>
                      <a:pt x="134" y="63"/>
                    </a:cubicBezTo>
                    <a:cubicBezTo>
                      <a:pt x="130" y="63"/>
                      <a:pt x="126" y="64"/>
                      <a:pt x="123" y="66"/>
                    </a:cubicBezTo>
                    <a:cubicBezTo>
                      <a:pt x="121" y="67"/>
                      <a:pt x="118" y="68"/>
                      <a:pt x="118" y="71"/>
                    </a:cubicBezTo>
                    <a:cubicBezTo>
                      <a:pt x="118" y="71"/>
                      <a:pt x="119" y="71"/>
                      <a:pt x="119" y="71"/>
                    </a:cubicBezTo>
                    <a:cubicBezTo>
                      <a:pt x="117" y="58"/>
                      <a:pt x="115" y="44"/>
                      <a:pt x="106" y="34"/>
                    </a:cubicBezTo>
                    <a:cubicBezTo>
                      <a:pt x="96" y="22"/>
                      <a:pt x="81" y="17"/>
                      <a:pt x="67" y="16"/>
                    </a:cubicBezTo>
                    <a:cubicBezTo>
                      <a:pt x="39" y="15"/>
                      <a:pt x="13" y="35"/>
                      <a:pt x="6" y="61"/>
                    </a:cubicBezTo>
                    <a:cubicBezTo>
                      <a:pt x="0" y="83"/>
                      <a:pt x="10" y="106"/>
                      <a:pt x="30" y="117"/>
                    </a:cubicBezTo>
                    <a:cubicBezTo>
                      <a:pt x="43" y="124"/>
                      <a:pt x="60" y="126"/>
                      <a:pt x="75" y="126"/>
                    </a:cubicBezTo>
                    <a:cubicBezTo>
                      <a:pt x="94" y="127"/>
                      <a:pt x="113" y="126"/>
                      <a:pt x="132" y="125"/>
                    </a:cubicBezTo>
                    <a:cubicBezTo>
                      <a:pt x="148" y="124"/>
                      <a:pt x="163" y="122"/>
                      <a:pt x="179" y="122"/>
                    </a:cubicBezTo>
                    <a:cubicBezTo>
                      <a:pt x="180" y="122"/>
                      <a:pt x="180" y="121"/>
                      <a:pt x="179" y="12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7" name="Freeform 167"/>
              <p:cNvSpPr/>
              <p:nvPr/>
            </p:nvSpPr>
            <p:spPr bwMode="auto">
              <a:xfrm>
                <a:off x="11206162" y="1982789"/>
                <a:ext cx="450850" cy="376238"/>
              </a:xfrm>
              <a:custGeom>
                <a:avLst/>
                <a:gdLst>
                  <a:gd name="T0" fmla="*/ 119 w 120"/>
                  <a:gd name="T1" fmla="*/ 59 h 100"/>
                  <a:gd name="T2" fmla="*/ 112 w 120"/>
                  <a:gd name="T3" fmla="*/ 24 h 100"/>
                  <a:gd name="T4" fmla="*/ 80 w 120"/>
                  <a:gd name="T5" fmla="*/ 3 h 100"/>
                  <a:gd name="T6" fmla="*/ 41 w 120"/>
                  <a:gd name="T7" fmla="*/ 6 h 100"/>
                  <a:gd name="T8" fmla="*/ 25 w 120"/>
                  <a:gd name="T9" fmla="*/ 15 h 100"/>
                  <a:gd name="T10" fmla="*/ 12 w 120"/>
                  <a:gd name="T11" fmla="*/ 29 h 100"/>
                  <a:gd name="T12" fmla="*/ 1 w 120"/>
                  <a:gd name="T13" fmla="*/ 66 h 100"/>
                  <a:gd name="T14" fmla="*/ 4 w 120"/>
                  <a:gd name="T15" fmla="*/ 83 h 100"/>
                  <a:gd name="T16" fmla="*/ 13 w 120"/>
                  <a:gd name="T17" fmla="*/ 97 h 100"/>
                  <a:gd name="T18" fmla="*/ 17 w 120"/>
                  <a:gd name="T19" fmla="*/ 100 h 100"/>
                  <a:gd name="T20" fmla="*/ 17 w 120"/>
                  <a:gd name="T21" fmla="*/ 100 h 100"/>
                  <a:gd name="T22" fmla="*/ 2 w 120"/>
                  <a:gd name="T23" fmla="*/ 70 h 100"/>
                  <a:gd name="T24" fmla="*/ 11 w 120"/>
                  <a:gd name="T25" fmla="*/ 31 h 100"/>
                  <a:gd name="T26" fmla="*/ 24 w 120"/>
                  <a:gd name="T27" fmla="*/ 16 h 100"/>
                  <a:gd name="T28" fmla="*/ 41 w 120"/>
                  <a:gd name="T29" fmla="*/ 7 h 100"/>
                  <a:gd name="T30" fmla="*/ 82 w 120"/>
                  <a:gd name="T31" fmla="*/ 3 h 100"/>
                  <a:gd name="T32" fmla="*/ 113 w 120"/>
                  <a:gd name="T33" fmla="*/ 25 h 100"/>
                  <a:gd name="T34" fmla="*/ 119 w 120"/>
                  <a:gd name="T35" fmla="*/ 59 h 100"/>
                  <a:gd name="T36" fmla="*/ 119 w 120"/>
                  <a:gd name="T37" fmla="*/ 5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0" h="100">
                    <a:moveTo>
                      <a:pt x="119" y="59"/>
                    </a:moveTo>
                    <a:cubicBezTo>
                      <a:pt x="120" y="47"/>
                      <a:pt x="119" y="35"/>
                      <a:pt x="112" y="24"/>
                    </a:cubicBezTo>
                    <a:cubicBezTo>
                      <a:pt x="105" y="13"/>
                      <a:pt x="93" y="6"/>
                      <a:pt x="80" y="3"/>
                    </a:cubicBezTo>
                    <a:cubicBezTo>
                      <a:pt x="67" y="0"/>
                      <a:pt x="53" y="2"/>
                      <a:pt x="41" y="6"/>
                    </a:cubicBezTo>
                    <a:cubicBezTo>
                      <a:pt x="35" y="9"/>
                      <a:pt x="30" y="12"/>
                      <a:pt x="25" y="15"/>
                    </a:cubicBezTo>
                    <a:cubicBezTo>
                      <a:pt x="20" y="19"/>
                      <a:pt x="16" y="24"/>
                      <a:pt x="12" y="29"/>
                    </a:cubicBezTo>
                    <a:cubicBezTo>
                      <a:pt x="5" y="40"/>
                      <a:pt x="1" y="53"/>
                      <a:pt x="1" y="66"/>
                    </a:cubicBezTo>
                    <a:cubicBezTo>
                      <a:pt x="2" y="72"/>
                      <a:pt x="3" y="77"/>
                      <a:pt x="4" y="83"/>
                    </a:cubicBezTo>
                    <a:cubicBezTo>
                      <a:pt x="6" y="88"/>
                      <a:pt x="9" y="93"/>
                      <a:pt x="13" y="97"/>
                    </a:cubicBezTo>
                    <a:cubicBezTo>
                      <a:pt x="14" y="98"/>
                      <a:pt x="16" y="99"/>
                      <a:pt x="17" y="100"/>
                    </a:cubicBezTo>
                    <a:cubicBezTo>
                      <a:pt x="18" y="100"/>
                      <a:pt x="18" y="100"/>
                      <a:pt x="17" y="100"/>
                    </a:cubicBezTo>
                    <a:cubicBezTo>
                      <a:pt x="7" y="94"/>
                      <a:pt x="3" y="81"/>
                      <a:pt x="2" y="70"/>
                    </a:cubicBezTo>
                    <a:cubicBezTo>
                      <a:pt x="0" y="56"/>
                      <a:pt x="4" y="43"/>
                      <a:pt x="11" y="31"/>
                    </a:cubicBezTo>
                    <a:cubicBezTo>
                      <a:pt x="14" y="26"/>
                      <a:pt x="19" y="21"/>
                      <a:pt x="24" y="16"/>
                    </a:cubicBezTo>
                    <a:cubicBezTo>
                      <a:pt x="29" y="12"/>
                      <a:pt x="35" y="9"/>
                      <a:pt x="41" y="7"/>
                    </a:cubicBezTo>
                    <a:cubicBezTo>
                      <a:pt x="54" y="2"/>
                      <a:pt x="68" y="0"/>
                      <a:pt x="82" y="3"/>
                    </a:cubicBezTo>
                    <a:cubicBezTo>
                      <a:pt x="94" y="7"/>
                      <a:pt x="106" y="14"/>
                      <a:pt x="113" y="25"/>
                    </a:cubicBezTo>
                    <a:cubicBezTo>
                      <a:pt x="119" y="36"/>
                      <a:pt x="120" y="48"/>
                      <a:pt x="119" y="59"/>
                    </a:cubicBezTo>
                    <a:cubicBezTo>
                      <a:pt x="119" y="59"/>
                      <a:pt x="119" y="59"/>
                      <a:pt x="119" y="5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8" name="Freeform 168"/>
              <p:cNvSpPr/>
              <p:nvPr/>
            </p:nvSpPr>
            <p:spPr bwMode="auto">
              <a:xfrm>
                <a:off x="11352212" y="2392364"/>
                <a:ext cx="1130300" cy="41275"/>
              </a:xfrm>
              <a:custGeom>
                <a:avLst/>
                <a:gdLst>
                  <a:gd name="T0" fmla="*/ 0 w 301"/>
                  <a:gd name="T1" fmla="*/ 5 h 11"/>
                  <a:gd name="T2" fmla="*/ 8 w 301"/>
                  <a:gd name="T3" fmla="*/ 8 h 11"/>
                  <a:gd name="T4" fmla="*/ 14 w 301"/>
                  <a:gd name="T5" fmla="*/ 9 h 11"/>
                  <a:gd name="T6" fmla="*/ 21 w 301"/>
                  <a:gd name="T7" fmla="*/ 10 h 11"/>
                  <a:gd name="T8" fmla="*/ 34 w 301"/>
                  <a:gd name="T9" fmla="*/ 10 h 11"/>
                  <a:gd name="T10" fmla="*/ 48 w 301"/>
                  <a:gd name="T11" fmla="*/ 11 h 11"/>
                  <a:gd name="T12" fmla="*/ 62 w 301"/>
                  <a:gd name="T13" fmla="*/ 11 h 11"/>
                  <a:gd name="T14" fmla="*/ 76 w 301"/>
                  <a:gd name="T15" fmla="*/ 9 h 11"/>
                  <a:gd name="T16" fmla="*/ 90 w 301"/>
                  <a:gd name="T17" fmla="*/ 8 h 11"/>
                  <a:gd name="T18" fmla="*/ 104 w 301"/>
                  <a:gd name="T19" fmla="*/ 6 h 11"/>
                  <a:gd name="T20" fmla="*/ 163 w 301"/>
                  <a:gd name="T21" fmla="*/ 1 h 11"/>
                  <a:gd name="T22" fmla="*/ 192 w 301"/>
                  <a:gd name="T23" fmla="*/ 2 h 11"/>
                  <a:gd name="T24" fmla="*/ 221 w 301"/>
                  <a:gd name="T25" fmla="*/ 5 h 11"/>
                  <a:gd name="T26" fmla="*/ 241 w 301"/>
                  <a:gd name="T27" fmla="*/ 5 h 11"/>
                  <a:gd name="T28" fmla="*/ 261 w 301"/>
                  <a:gd name="T29" fmla="*/ 6 h 11"/>
                  <a:gd name="T30" fmla="*/ 281 w 301"/>
                  <a:gd name="T31" fmla="*/ 7 h 11"/>
                  <a:gd name="T32" fmla="*/ 291 w 301"/>
                  <a:gd name="T33" fmla="*/ 8 h 11"/>
                  <a:gd name="T34" fmla="*/ 301 w 301"/>
                  <a:gd name="T35" fmla="*/ 9 h 11"/>
                  <a:gd name="T36" fmla="*/ 301 w 301"/>
                  <a:gd name="T37" fmla="*/ 9 h 11"/>
                  <a:gd name="T38" fmla="*/ 294 w 301"/>
                  <a:gd name="T39" fmla="*/ 8 h 11"/>
                  <a:gd name="T40" fmla="*/ 287 w 301"/>
                  <a:gd name="T41" fmla="*/ 8 h 11"/>
                  <a:gd name="T42" fmla="*/ 272 w 301"/>
                  <a:gd name="T43" fmla="*/ 7 h 11"/>
                  <a:gd name="T44" fmla="*/ 242 w 301"/>
                  <a:gd name="T45" fmla="*/ 5 h 11"/>
                  <a:gd name="T46" fmla="*/ 213 w 301"/>
                  <a:gd name="T47" fmla="*/ 4 h 11"/>
                  <a:gd name="T48" fmla="*/ 184 w 301"/>
                  <a:gd name="T49" fmla="*/ 2 h 11"/>
                  <a:gd name="T50" fmla="*/ 125 w 301"/>
                  <a:gd name="T51" fmla="*/ 3 h 11"/>
                  <a:gd name="T52" fmla="*/ 97 w 301"/>
                  <a:gd name="T53" fmla="*/ 7 h 11"/>
                  <a:gd name="T54" fmla="*/ 83 w 301"/>
                  <a:gd name="T55" fmla="*/ 8 h 11"/>
                  <a:gd name="T56" fmla="*/ 69 w 301"/>
                  <a:gd name="T57" fmla="*/ 10 h 11"/>
                  <a:gd name="T58" fmla="*/ 50 w 301"/>
                  <a:gd name="T59" fmla="*/ 11 h 11"/>
                  <a:gd name="T60" fmla="*/ 33 w 301"/>
                  <a:gd name="T61" fmla="*/ 10 h 11"/>
                  <a:gd name="T62" fmla="*/ 15 w 301"/>
                  <a:gd name="T63" fmla="*/ 9 h 11"/>
                  <a:gd name="T64" fmla="*/ 7 w 301"/>
                  <a:gd name="T65" fmla="*/ 7 h 11"/>
                  <a:gd name="T66" fmla="*/ 0 w 301"/>
                  <a:gd name="T67" fmla="*/ 5 h 11"/>
                  <a:gd name="T68" fmla="*/ 0 w 301"/>
                  <a:gd name="T6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1" h="11">
                    <a:moveTo>
                      <a:pt x="0" y="5"/>
                    </a:moveTo>
                    <a:cubicBezTo>
                      <a:pt x="2" y="8"/>
                      <a:pt x="5" y="7"/>
                      <a:pt x="8" y="8"/>
                    </a:cubicBezTo>
                    <a:cubicBezTo>
                      <a:pt x="10" y="8"/>
                      <a:pt x="12" y="9"/>
                      <a:pt x="14" y="9"/>
                    </a:cubicBezTo>
                    <a:cubicBezTo>
                      <a:pt x="16" y="9"/>
                      <a:pt x="18" y="9"/>
                      <a:pt x="21" y="10"/>
                    </a:cubicBezTo>
                    <a:cubicBezTo>
                      <a:pt x="25" y="10"/>
                      <a:pt x="30" y="10"/>
                      <a:pt x="34" y="10"/>
                    </a:cubicBezTo>
                    <a:cubicBezTo>
                      <a:pt x="39" y="11"/>
                      <a:pt x="44" y="11"/>
                      <a:pt x="48" y="11"/>
                    </a:cubicBezTo>
                    <a:cubicBezTo>
                      <a:pt x="53" y="11"/>
                      <a:pt x="58" y="11"/>
                      <a:pt x="62" y="11"/>
                    </a:cubicBezTo>
                    <a:cubicBezTo>
                      <a:pt x="67" y="10"/>
                      <a:pt x="72" y="10"/>
                      <a:pt x="76" y="9"/>
                    </a:cubicBezTo>
                    <a:cubicBezTo>
                      <a:pt x="81" y="8"/>
                      <a:pt x="86" y="8"/>
                      <a:pt x="90" y="8"/>
                    </a:cubicBezTo>
                    <a:cubicBezTo>
                      <a:pt x="95" y="7"/>
                      <a:pt x="100" y="6"/>
                      <a:pt x="104" y="6"/>
                    </a:cubicBezTo>
                    <a:cubicBezTo>
                      <a:pt x="123" y="3"/>
                      <a:pt x="143" y="1"/>
                      <a:pt x="163" y="1"/>
                    </a:cubicBezTo>
                    <a:cubicBezTo>
                      <a:pt x="172" y="1"/>
                      <a:pt x="182" y="2"/>
                      <a:pt x="192" y="2"/>
                    </a:cubicBezTo>
                    <a:cubicBezTo>
                      <a:pt x="201" y="3"/>
                      <a:pt x="211" y="4"/>
                      <a:pt x="221" y="5"/>
                    </a:cubicBezTo>
                    <a:cubicBezTo>
                      <a:pt x="227" y="5"/>
                      <a:pt x="234" y="5"/>
                      <a:pt x="241" y="5"/>
                    </a:cubicBezTo>
                    <a:cubicBezTo>
                      <a:pt x="248" y="5"/>
                      <a:pt x="254" y="6"/>
                      <a:pt x="261" y="6"/>
                    </a:cubicBezTo>
                    <a:cubicBezTo>
                      <a:pt x="268" y="7"/>
                      <a:pt x="274" y="7"/>
                      <a:pt x="281" y="7"/>
                    </a:cubicBezTo>
                    <a:cubicBezTo>
                      <a:pt x="285" y="8"/>
                      <a:pt x="288" y="8"/>
                      <a:pt x="291" y="8"/>
                    </a:cubicBezTo>
                    <a:cubicBezTo>
                      <a:pt x="294" y="8"/>
                      <a:pt x="298" y="9"/>
                      <a:pt x="301" y="9"/>
                    </a:cubicBezTo>
                    <a:cubicBezTo>
                      <a:pt x="301" y="9"/>
                      <a:pt x="301" y="9"/>
                      <a:pt x="301" y="9"/>
                    </a:cubicBezTo>
                    <a:cubicBezTo>
                      <a:pt x="299" y="9"/>
                      <a:pt x="296" y="8"/>
                      <a:pt x="294" y="8"/>
                    </a:cubicBezTo>
                    <a:cubicBezTo>
                      <a:pt x="292" y="8"/>
                      <a:pt x="289" y="8"/>
                      <a:pt x="287" y="8"/>
                    </a:cubicBezTo>
                    <a:cubicBezTo>
                      <a:pt x="282" y="7"/>
                      <a:pt x="277" y="7"/>
                      <a:pt x="272" y="7"/>
                    </a:cubicBezTo>
                    <a:cubicBezTo>
                      <a:pt x="262" y="6"/>
                      <a:pt x="252" y="5"/>
                      <a:pt x="242" y="5"/>
                    </a:cubicBezTo>
                    <a:cubicBezTo>
                      <a:pt x="232" y="5"/>
                      <a:pt x="222" y="5"/>
                      <a:pt x="213" y="4"/>
                    </a:cubicBezTo>
                    <a:cubicBezTo>
                      <a:pt x="203" y="4"/>
                      <a:pt x="193" y="2"/>
                      <a:pt x="184" y="2"/>
                    </a:cubicBezTo>
                    <a:cubicBezTo>
                      <a:pt x="164" y="0"/>
                      <a:pt x="145" y="1"/>
                      <a:pt x="125" y="3"/>
                    </a:cubicBezTo>
                    <a:cubicBezTo>
                      <a:pt x="116" y="4"/>
                      <a:pt x="106" y="6"/>
                      <a:pt x="97" y="7"/>
                    </a:cubicBezTo>
                    <a:cubicBezTo>
                      <a:pt x="92" y="7"/>
                      <a:pt x="87" y="8"/>
                      <a:pt x="83" y="8"/>
                    </a:cubicBezTo>
                    <a:cubicBezTo>
                      <a:pt x="78" y="9"/>
                      <a:pt x="73" y="10"/>
                      <a:pt x="69" y="10"/>
                    </a:cubicBezTo>
                    <a:cubicBezTo>
                      <a:pt x="63" y="10"/>
                      <a:pt x="57" y="11"/>
                      <a:pt x="50" y="11"/>
                    </a:cubicBezTo>
                    <a:cubicBezTo>
                      <a:pt x="44" y="11"/>
                      <a:pt x="39" y="11"/>
                      <a:pt x="33" y="10"/>
                    </a:cubicBezTo>
                    <a:cubicBezTo>
                      <a:pt x="27" y="10"/>
                      <a:pt x="21" y="10"/>
                      <a:pt x="15" y="9"/>
                    </a:cubicBezTo>
                    <a:cubicBezTo>
                      <a:pt x="13" y="9"/>
                      <a:pt x="10" y="8"/>
                      <a:pt x="7" y="7"/>
                    </a:cubicBezTo>
                    <a:cubicBezTo>
                      <a:pt x="5" y="7"/>
                      <a:pt x="2" y="7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89" name="Freeform 169"/>
              <p:cNvSpPr/>
              <p:nvPr/>
            </p:nvSpPr>
            <p:spPr bwMode="auto">
              <a:xfrm>
                <a:off x="12347575" y="2287589"/>
                <a:ext cx="101600" cy="63500"/>
              </a:xfrm>
              <a:custGeom>
                <a:avLst/>
                <a:gdLst>
                  <a:gd name="T0" fmla="*/ 3 w 27"/>
                  <a:gd name="T1" fmla="*/ 5 h 17"/>
                  <a:gd name="T2" fmla="*/ 14 w 27"/>
                  <a:gd name="T3" fmla="*/ 0 h 17"/>
                  <a:gd name="T4" fmla="*/ 25 w 27"/>
                  <a:gd name="T5" fmla="*/ 5 h 17"/>
                  <a:gd name="T6" fmla="*/ 27 w 27"/>
                  <a:gd name="T7" fmla="*/ 11 h 17"/>
                  <a:gd name="T8" fmla="*/ 26 w 27"/>
                  <a:gd name="T9" fmla="*/ 17 h 17"/>
                  <a:gd name="T10" fmla="*/ 26 w 27"/>
                  <a:gd name="T11" fmla="*/ 17 h 17"/>
                  <a:gd name="T12" fmla="*/ 27 w 27"/>
                  <a:gd name="T13" fmla="*/ 12 h 17"/>
                  <a:gd name="T14" fmla="*/ 25 w 27"/>
                  <a:gd name="T15" fmla="*/ 6 h 17"/>
                  <a:gd name="T16" fmla="*/ 14 w 27"/>
                  <a:gd name="T17" fmla="*/ 0 h 17"/>
                  <a:gd name="T18" fmla="*/ 3 w 27"/>
                  <a:gd name="T19" fmla="*/ 5 h 17"/>
                  <a:gd name="T20" fmla="*/ 3 w 27"/>
                  <a:gd name="T2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17">
                    <a:moveTo>
                      <a:pt x="3" y="5"/>
                    </a:moveTo>
                    <a:cubicBezTo>
                      <a:pt x="0" y="1"/>
                      <a:pt x="13" y="0"/>
                      <a:pt x="14" y="0"/>
                    </a:cubicBezTo>
                    <a:cubicBezTo>
                      <a:pt x="18" y="1"/>
                      <a:pt x="22" y="2"/>
                      <a:pt x="25" y="5"/>
                    </a:cubicBezTo>
                    <a:cubicBezTo>
                      <a:pt x="26" y="7"/>
                      <a:pt x="27" y="9"/>
                      <a:pt x="27" y="11"/>
                    </a:cubicBezTo>
                    <a:cubicBezTo>
                      <a:pt x="27" y="13"/>
                      <a:pt x="27" y="15"/>
                      <a:pt x="26" y="17"/>
                    </a:cubicBezTo>
                    <a:cubicBezTo>
                      <a:pt x="25" y="17"/>
                      <a:pt x="26" y="17"/>
                      <a:pt x="26" y="17"/>
                    </a:cubicBezTo>
                    <a:cubicBezTo>
                      <a:pt x="27" y="16"/>
                      <a:pt x="27" y="13"/>
                      <a:pt x="27" y="12"/>
                    </a:cubicBezTo>
                    <a:cubicBezTo>
                      <a:pt x="27" y="10"/>
                      <a:pt x="27" y="8"/>
                      <a:pt x="25" y="6"/>
                    </a:cubicBezTo>
                    <a:cubicBezTo>
                      <a:pt x="23" y="3"/>
                      <a:pt x="19" y="0"/>
                      <a:pt x="14" y="0"/>
                    </a:cubicBezTo>
                    <a:cubicBezTo>
                      <a:pt x="13" y="0"/>
                      <a:pt x="0" y="1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0" name="Freeform 170"/>
              <p:cNvSpPr/>
              <p:nvPr/>
            </p:nvSpPr>
            <p:spPr bwMode="auto">
              <a:xfrm>
                <a:off x="11904662" y="1960564"/>
                <a:ext cx="349250" cy="187325"/>
              </a:xfrm>
              <a:custGeom>
                <a:avLst/>
                <a:gdLst>
                  <a:gd name="T0" fmla="*/ 93 w 93"/>
                  <a:gd name="T1" fmla="*/ 9 h 50"/>
                  <a:gd name="T2" fmla="*/ 79 w 93"/>
                  <a:gd name="T3" fmla="*/ 3 h 50"/>
                  <a:gd name="T4" fmla="*/ 56 w 93"/>
                  <a:gd name="T5" fmla="*/ 1 h 50"/>
                  <a:gd name="T6" fmla="*/ 34 w 93"/>
                  <a:gd name="T7" fmla="*/ 5 h 50"/>
                  <a:gd name="T8" fmla="*/ 16 w 93"/>
                  <a:gd name="T9" fmla="*/ 15 h 50"/>
                  <a:gd name="T10" fmla="*/ 3 w 93"/>
                  <a:gd name="T11" fmla="*/ 30 h 50"/>
                  <a:gd name="T12" fmla="*/ 0 w 93"/>
                  <a:gd name="T13" fmla="*/ 49 h 50"/>
                  <a:gd name="T14" fmla="*/ 0 w 93"/>
                  <a:gd name="T15" fmla="*/ 49 h 50"/>
                  <a:gd name="T16" fmla="*/ 3 w 93"/>
                  <a:gd name="T17" fmla="*/ 30 h 50"/>
                  <a:gd name="T18" fmla="*/ 9 w 93"/>
                  <a:gd name="T19" fmla="*/ 21 h 50"/>
                  <a:gd name="T20" fmla="*/ 17 w 93"/>
                  <a:gd name="T21" fmla="*/ 14 h 50"/>
                  <a:gd name="T22" fmla="*/ 36 w 93"/>
                  <a:gd name="T23" fmla="*/ 5 h 50"/>
                  <a:gd name="T24" fmla="*/ 46 w 93"/>
                  <a:gd name="T25" fmla="*/ 2 h 50"/>
                  <a:gd name="T26" fmla="*/ 59 w 93"/>
                  <a:gd name="T27" fmla="*/ 1 h 50"/>
                  <a:gd name="T28" fmla="*/ 79 w 93"/>
                  <a:gd name="T29" fmla="*/ 4 h 50"/>
                  <a:gd name="T30" fmla="*/ 93 w 93"/>
                  <a:gd name="T31" fmla="*/ 9 h 50"/>
                  <a:gd name="T32" fmla="*/ 93 w 93"/>
                  <a:gd name="T33" fmla="*/ 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50">
                    <a:moveTo>
                      <a:pt x="93" y="9"/>
                    </a:moveTo>
                    <a:cubicBezTo>
                      <a:pt x="90" y="5"/>
                      <a:pt x="83" y="5"/>
                      <a:pt x="79" y="3"/>
                    </a:cubicBezTo>
                    <a:cubicBezTo>
                      <a:pt x="71" y="2"/>
                      <a:pt x="63" y="0"/>
                      <a:pt x="56" y="1"/>
                    </a:cubicBezTo>
                    <a:cubicBezTo>
                      <a:pt x="48" y="1"/>
                      <a:pt x="41" y="2"/>
                      <a:pt x="34" y="5"/>
                    </a:cubicBezTo>
                    <a:cubicBezTo>
                      <a:pt x="28" y="7"/>
                      <a:pt x="22" y="11"/>
                      <a:pt x="16" y="15"/>
                    </a:cubicBezTo>
                    <a:cubicBezTo>
                      <a:pt x="11" y="19"/>
                      <a:pt x="6" y="23"/>
                      <a:pt x="3" y="30"/>
                    </a:cubicBezTo>
                    <a:cubicBezTo>
                      <a:pt x="1" y="36"/>
                      <a:pt x="0" y="43"/>
                      <a:pt x="0" y="49"/>
                    </a:cubicBezTo>
                    <a:cubicBezTo>
                      <a:pt x="0" y="50"/>
                      <a:pt x="0" y="50"/>
                      <a:pt x="0" y="49"/>
                    </a:cubicBezTo>
                    <a:cubicBezTo>
                      <a:pt x="0" y="43"/>
                      <a:pt x="1" y="36"/>
                      <a:pt x="3" y="30"/>
                    </a:cubicBezTo>
                    <a:cubicBezTo>
                      <a:pt x="4" y="27"/>
                      <a:pt x="7" y="24"/>
                      <a:pt x="9" y="21"/>
                    </a:cubicBezTo>
                    <a:cubicBezTo>
                      <a:pt x="12" y="19"/>
                      <a:pt x="14" y="16"/>
                      <a:pt x="17" y="14"/>
                    </a:cubicBezTo>
                    <a:cubicBezTo>
                      <a:pt x="23" y="10"/>
                      <a:pt x="29" y="7"/>
                      <a:pt x="36" y="5"/>
                    </a:cubicBezTo>
                    <a:cubicBezTo>
                      <a:pt x="39" y="3"/>
                      <a:pt x="43" y="3"/>
                      <a:pt x="46" y="2"/>
                    </a:cubicBezTo>
                    <a:cubicBezTo>
                      <a:pt x="50" y="1"/>
                      <a:pt x="55" y="1"/>
                      <a:pt x="59" y="1"/>
                    </a:cubicBezTo>
                    <a:cubicBezTo>
                      <a:pt x="66" y="1"/>
                      <a:pt x="72" y="2"/>
                      <a:pt x="79" y="4"/>
                    </a:cubicBezTo>
                    <a:cubicBezTo>
                      <a:pt x="84" y="5"/>
                      <a:pt x="90" y="5"/>
                      <a:pt x="93" y="9"/>
                    </a:cubicBezTo>
                    <a:cubicBezTo>
                      <a:pt x="93" y="9"/>
                      <a:pt x="93" y="9"/>
                      <a:pt x="93" y="9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1" name="Freeform 171"/>
              <p:cNvSpPr/>
              <p:nvPr/>
            </p:nvSpPr>
            <p:spPr bwMode="auto">
              <a:xfrm>
                <a:off x="11657012" y="2200276"/>
                <a:ext cx="115888" cy="34925"/>
              </a:xfrm>
              <a:custGeom>
                <a:avLst/>
                <a:gdLst>
                  <a:gd name="T0" fmla="*/ 0 w 31"/>
                  <a:gd name="T1" fmla="*/ 7 h 9"/>
                  <a:gd name="T2" fmla="*/ 14 w 31"/>
                  <a:gd name="T3" fmla="*/ 1 h 9"/>
                  <a:gd name="T4" fmla="*/ 30 w 31"/>
                  <a:gd name="T5" fmla="*/ 9 h 9"/>
                  <a:gd name="T6" fmla="*/ 31 w 31"/>
                  <a:gd name="T7" fmla="*/ 9 h 9"/>
                  <a:gd name="T8" fmla="*/ 24 w 31"/>
                  <a:gd name="T9" fmla="*/ 2 h 9"/>
                  <a:gd name="T10" fmla="*/ 14 w 31"/>
                  <a:gd name="T11" fmla="*/ 0 h 9"/>
                  <a:gd name="T12" fmla="*/ 0 w 31"/>
                  <a:gd name="T13" fmla="*/ 7 h 9"/>
                  <a:gd name="T14" fmla="*/ 0 w 31"/>
                  <a:gd name="T15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">
                    <a:moveTo>
                      <a:pt x="0" y="7"/>
                    </a:moveTo>
                    <a:cubicBezTo>
                      <a:pt x="2" y="2"/>
                      <a:pt x="9" y="1"/>
                      <a:pt x="14" y="1"/>
                    </a:cubicBezTo>
                    <a:cubicBezTo>
                      <a:pt x="21" y="1"/>
                      <a:pt x="27" y="3"/>
                      <a:pt x="30" y="9"/>
                    </a:cubicBezTo>
                    <a:cubicBezTo>
                      <a:pt x="30" y="9"/>
                      <a:pt x="31" y="9"/>
                      <a:pt x="31" y="9"/>
                    </a:cubicBezTo>
                    <a:cubicBezTo>
                      <a:pt x="29" y="6"/>
                      <a:pt x="27" y="4"/>
                      <a:pt x="24" y="2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9" y="0"/>
                      <a:pt x="2" y="2"/>
                      <a:pt x="0" y="7"/>
                    </a:cubicBezTo>
                    <a:cubicBezTo>
                      <a:pt x="0" y="8"/>
                      <a:pt x="0" y="8"/>
                      <a:pt x="0" y="7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2" name="Freeform 172"/>
              <p:cNvSpPr/>
              <p:nvPr/>
            </p:nvSpPr>
            <p:spPr bwMode="auto">
              <a:xfrm>
                <a:off x="12682537" y="2408239"/>
                <a:ext cx="96838" cy="11113"/>
              </a:xfrm>
              <a:custGeom>
                <a:avLst/>
                <a:gdLst>
                  <a:gd name="T0" fmla="*/ 2 w 26"/>
                  <a:gd name="T1" fmla="*/ 3 h 3"/>
                  <a:gd name="T2" fmla="*/ 7 w 26"/>
                  <a:gd name="T3" fmla="*/ 1 h 3"/>
                  <a:gd name="T4" fmla="*/ 10 w 26"/>
                  <a:gd name="T5" fmla="*/ 2 h 3"/>
                  <a:gd name="T6" fmla="*/ 13 w 26"/>
                  <a:gd name="T7" fmla="*/ 3 h 3"/>
                  <a:gd name="T8" fmla="*/ 25 w 26"/>
                  <a:gd name="T9" fmla="*/ 3 h 3"/>
                  <a:gd name="T10" fmla="*/ 25 w 26"/>
                  <a:gd name="T11" fmla="*/ 1 h 3"/>
                  <a:gd name="T12" fmla="*/ 12 w 26"/>
                  <a:gd name="T13" fmla="*/ 1 h 3"/>
                  <a:gd name="T14" fmla="*/ 10 w 26"/>
                  <a:gd name="T15" fmla="*/ 0 h 3"/>
                  <a:gd name="T16" fmla="*/ 7 w 26"/>
                  <a:gd name="T17" fmla="*/ 0 h 3"/>
                  <a:gd name="T18" fmla="*/ 1 w 26"/>
                  <a:gd name="T19" fmla="*/ 2 h 3"/>
                  <a:gd name="T20" fmla="*/ 2 w 26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3">
                    <a:moveTo>
                      <a:pt x="2" y="3"/>
                    </a:moveTo>
                    <a:cubicBezTo>
                      <a:pt x="3" y="1"/>
                      <a:pt x="5" y="1"/>
                      <a:pt x="7" y="1"/>
                    </a:cubicBezTo>
                    <a:cubicBezTo>
                      <a:pt x="8" y="1"/>
                      <a:pt x="9" y="1"/>
                      <a:pt x="10" y="2"/>
                    </a:cubicBezTo>
                    <a:cubicBezTo>
                      <a:pt x="11" y="2"/>
                      <a:pt x="12" y="3"/>
                      <a:pt x="13" y="3"/>
                    </a:cubicBezTo>
                    <a:cubicBezTo>
                      <a:pt x="17" y="3"/>
                      <a:pt x="21" y="3"/>
                      <a:pt x="25" y="3"/>
                    </a:cubicBezTo>
                    <a:cubicBezTo>
                      <a:pt x="26" y="3"/>
                      <a:pt x="26" y="1"/>
                      <a:pt x="25" y="1"/>
                    </a:cubicBezTo>
                    <a:cubicBezTo>
                      <a:pt x="21" y="2"/>
                      <a:pt x="16" y="2"/>
                      <a:pt x="12" y="1"/>
                    </a:cubicBezTo>
                    <a:cubicBezTo>
                      <a:pt x="11" y="1"/>
                      <a:pt x="11" y="0"/>
                      <a:pt x="10" y="0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0"/>
                      <a:pt x="1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3" name="Freeform 173"/>
              <p:cNvSpPr/>
              <p:nvPr/>
            </p:nvSpPr>
            <p:spPr bwMode="auto">
              <a:xfrm>
                <a:off x="12850812" y="2419351"/>
                <a:ext cx="65088" cy="3175"/>
              </a:xfrm>
              <a:custGeom>
                <a:avLst/>
                <a:gdLst>
                  <a:gd name="T0" fmla="*/ 1 w 17"/>
                  <a:gd name="T1" fmla="*/ 1 h 1"/>
                  <a:gd name="T2" fmla="*/ 16 w 17"/>
                  <a:gd name="T3" fmla="*/ 1 h 1"/>
                  <a:gd name="T4" fmla="*/ 16 w 17"/>
                  <a:gd name="T5" fmla="*/ 0 h 1"/>
                  <a:gd name="T6" fmla="*/ 1 w 17"/>
                  <a:gd name="T7" fmla="*/ 0 h 1"/>
                  <a:gd name="T8" fmla="*/ 1 w 17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1" y="1"/>
                    </a:moveTo>
                    <a:cubicBezTo>
                      <a:pt x="6" y="1"/>
                      <a:pt x="11" y="1"/>
                      <a:pt x="16" y="1"/>
                    </a:cubicBezTo>
                    <a:cubicBezTo>
                      <a:pt x="17" y="1"/>
                      <a:pt x="17" y="0"/>
                      <a:pt x="16" y="0"/>
                    </a:cubicBezTo>
                    <a:cubicBezTo>
                      <a:pt x="11" y="0"/>
                      <a:pt x="6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194" name="Freeform 174"/>
              <p:cNvSpPr/>
              <p:nvPr/>
            </p:nvSpPr>
            <p:spPr bwMode="auto">
              <a:xfrm>
                <a:off x="12971462" y="2419351"/>
                <a:ext cx="38100" cy="11113"/>
              </a:xfrm>
              <a:custGeom>
                <a:avLst/>
                <a:gdLst>
                  <a:gd name="T0" fmla="*/ 2 w 10"/>
                  <a:gd name="T1" fmla="*/ 2 h 3"/>
                  <a:gd name="T2" fmla="*/ 9 w 10"/>
                  <a:gd name="T3" fmla="*/ 1 h 3"/>
                  <a:gd name="T4" fmla="*/ 9 w 10"/>
                  <a:gd name="T5" fmla="*/ 0 h 3"/>
                  <a:gd name="T6" fmla="*/ 1 w 10"/>
                  <a:gd name="T7" fmla="*/ 1 h 3"/>
                  <a:gd name="T8" fmla="*/ 2 w 10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3">
                    <a:moveTo>
                      <a:pt x="2" y="2"/>
                    </a:moveTo>
                    <a:cubicBezTo>
                      <a:pt x="4" y="1"/>
                      <a:pt x="7" y="1"/>
                      <a:pt x="9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6" y="0"/>
                      <a:pt x="4" y="0"/>
                      <a:pt x="1" y="1"/>
                    </a:cubicBezTo>
                    <a:cubicBezTo>
                      <a:pt x="0" y="1"/>
                      <a:pt x="1" y="3"/>
                      <a:pt x="2" y="2"/>
                    </a:cubicBezTo>
                    <a:close/>
                  </a:path>
                </a:pathLst>
              </a:custGeom>
              <a:solidFill>
                <a:srgbClr val="352B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pic>
        <p:nvPicPr>
          <p:cNvPr id="4" name="图片 3" descr="25DB52FC82A74447C5F3987540C45F0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2980" y="2602865"/>
            <a:ext cx="3174365" cy="3174365"/>
          </a:xfrm>
          <a:prstGeom prst="rect">
            <a:avLst/>
          </a:prstGeom>
        </p:spPr>
      </p:pic>
      <p:pic>
        <p:nvPicPr>
          <p:cNvPr id="14" name="图片 13" descr="CD003A5A1F8721A103240A399CA42F46"/>
          <p:cNvPicPr>
            <a:picLocks noChangeAspect="1"/>
          </p:cNvPicPr>
          <p:nvPr/>
        </p:nvPicPr>
        <p:blipFill>
          <a:blip r:embed="rId2"/>
          <a:srcRect b="68471"/>
          <a:stretch>
            <a:fillRect/>
          </a:stretch>
        </p:blipFill>
        <p:spPr>
          <a:xfrm>
            <a:off x="4899025" y="1098550"/>
            <a:ext cx="5759450" cy="17018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654550" y="3239770"/>
            <a:ext cx="6340475" cy="28898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sym typeface="Wingdings" panose="05000000000000000000" charset="0"/>
              </a:rPr>
              <a:t>释义：</a:t>
            </a:r>
            <a:r>
              <a:rPr lang="en-US" altLang="zh-CN" sz="2800" dirty="0">
                <a:solidFill>
                  <a:schemeClr val="bg1"/>
                </a:solidFill>
                <a:sym typeface="Wingdings" panose="05000000000000000000" charset="0"/>
              </a:rPr>
              <a:t>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本义指树梢，引申指事物的顶端或尾部，“最后”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800" dirty="0">
                <a:solidFill>
                  <a:schemeClr val="bg1"/>
                </a:solidFill>
                <a:sym typeface="Wingdings" panose="05000000000000000000" charset="0"/>
              </a:rPr>
              <a:t>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又指不重要的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，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“非根本的、次要的事物”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组词：</a:t>
            </a:r>
            <a:r>
              <a:rPr lang="zh-CN" altLang="en-US" sz="2800" dirty="0">
                <a:solidFill>
                  <a:schemeClr val="bg1"/>
                </a:solidFill>
                <a:sym typeface="+mn-ea"/>
              </a:rPr>
              <a:t>周末、末尾</a:t>
            </a:r>
            <a:r>
              <a:rPr lang="en-US" altLang="zh-CN" sz="2800" dirty="0">
                <a:solidFill>
                  <a:schemeClr val="bg1"/>
                </a:solidFill>
                <a:sym typeface="+mn-ea"/>
              </a:rPr>
              <a:t>。</a:t>
            </a:r>
            <a:endParaRPr lang="en-US" altLang="zh-CN" sz="2800" dirty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28" name="文本框 427"/>
          <p:cNvSpPr txBox="1"/>
          <p:nvPr/>
        </p:nvSpPr>
        <p:spPr>
          <a:xfrm>
            <a:off x="1612900" y="189166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mò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1620" y="3764915"/>
            <a:ext cx="4770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sz="4800" b="1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</a:rPr>
              <a:t>四、我会写汉字</a:t>
            </a:r>
            <a:endParaRPr lang="zh-CN" altLang="zh-CN" sz="4800" b="1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4" name="图片 3" descr="202808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9085" y="2079625"/>
            <a:ext cx="1960880" cy="14338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5" name="文本框 34"/>
          <p:cNvSpPr txBox="1"/>
          <p:nvPr/>
        </p:nvSpPr>
        <p:spPr>
          <a:xfrm>
            <a:off x="5280025" y="1251585"/>
            <a:ext cx="16319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>
              <a:lnSpc>
                <a:spcPct val="100000"/>
              </a:lnSpc>
            </a:pPr>
            <a:r>
              <a:rPr lang="zh-CN" sz="4800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</a:rPr>
              <a:t>目录</a:t>
            </a:r>
            <a:endParaRPr lang="zh-CN" altLang="zh-CN" sz="4800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晓波花月圆W" panose="00020600040101010101" charset="-122"/>
              <a:sym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4761548" y="2134870"/>
            <a:ext cx="2668905" cy="0"/>
          </a:xfrm>
          <a:prstGeom prst="line">
            <a:avLst/>
          </a:prstGeom>
          <a:ln w="412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20288704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193280" y="1572895"/>
            <a:ext cx="613410" cy="613410"/>
          </a:xfrm>
          <a:prstGeom prst="rect">
            <a:avLst/>
          </a:prstGeom>
        </p:spPr>
      </p:pic>
      <p:pic>
        <p:nvPicPr>
          <p:cNvPr id="12" name="图片 11" descr="20282089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2220" y="1051560"/>
            <a:ext cx="1318895" cy="131889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 rot="0">
            <a:off x="2140585" y="3315970"/>
            <a:ext cx="2910840" cy="645160"/>
            <a:chOff x="3237" y="5230"/>
            <a:chExt cx="4584" cy="1016"/>
          </a:xfrm>
        </p:grpSpPr>
        <p:pic>
          <p:nvPicPr>
            <p:cNvPr id="17" name="图片 16" descr="363351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37" y="5262"/>
              <a:ext cx="693" cy="693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21" y="5230"/>
              <a:ext cx="38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zh-CN" sz="3600">
                  <a:solidFill>
                    <a:schemeClr val="bg1"/>
                  </a:solidFill>
                  <a:latin typeface="汉仪细中圆简" panose="02010600000101010101" charset="-122"/>
                  <a:ea typeface="汉仪细中圆简" panose="02010600000101010101" charset="-122"/>
                  <a:cs typeface="汉仪晓波花月圆W" panose="00020600040101010101" charset="-122"/>
                </a:rPr>
                <a:t>汉字游戏</a:t>
              </a:r>
              <a:endParaRPr lang="zh-CN" altLang="zh-CN" sz="3600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 rot="0">
            <a:off x="2140585" y="4745355"/>
            <a:ext cx="4771390" cy="645160"/>
            <a:chOff x="3237" y="5230"/>
            <a:chExt cx="6245" cy="1016"/>
          </a:xfrm>
        </p:grpSpPr>
        <p:pic>
          <p:nvPicPr>
            <p:cNvPr id="37" name="图片 36" descr="363351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37" y="5262"/>
              <a:ext cx="693" cy="693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4021" y="5230"/>
              <a:ext cx="546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zh-CN" sz="3600">
                  <a:solidFill>
                    <a:schemeClr val="bg1"/>
                  </a:solidFill>
                  <a:latin typeface="汉仪细中圆简" panose="02010600000101010101" charset="-122"/>
                  <a:ea typeface="汉仪细中圆简" panose="02010600000101010101" charset="-122"/>
                  <a:cs typeface="汉仪晓波花月圆W" panose="00020600040101010101" charset="-122"/>
                </a:rPr>
                <a:t>汉字是怎么产生的？</a:t>
              </a:r>
              <a:endParaRPr lang="zh-CN" altLang="zh-CN" sz="3600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 rot="0">
            <a:off x="7173595" y="3315970"/>
            <a:ext cx="3357245" cy="645160"/>
            <a:chOff x="3237" y="5230"/>
            <a:chExt cx="5287" cy="1016"/>
          </a:xfrm>
        </p:grpSpPr>
        <p:pic>
          <p:nvPicPr>
            <p:cNvPr id="44" name="图片 43" descr="363351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37" y="5262"/>
              <a:ext cx="693" cy="693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4021" y="5230"/>
              <a:ext cx="450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zh-CN" sz="3600">
                  <a:solidFill>
                    <a:schemeClr val="bg1"/>
                  </a:solidFill>
                  <a:latin typeface="汉仪细中圆简" panose="02010600000101010101" charset="-122"/>
                  <a:ea typeface="汉仪细中圆简" panose="02010600000101010101" charset="-122"/>
                  <a:cs typeface="汉仪晓波花月圆W" panose="00020600040101010101" charset="-122"/>
                </a:rPr>
                <a:t>我会读汉字</a:t>
              </a:r>
              <a:endParaRPr lang="zh-CN" altLang="zh-CN" sz="3600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0">
            <a:off x="7173595" y="4745355"/>
            <a:ext cx="4137660" cy="645160"/>
            <a:chOff x="3237" y="5230"/>
            <a:chExt cx="4584" cy="1016"/>
          </a:xfrm>
        </p:grpSpPr>
        <p:pic>
          <p:nvPicPr>
            <p:cNvPr id="49" name="图片 48" descr="3633514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37" y="5262"/>
              <a:ext cx="693" cy="693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4021" y="5230"/>
              <a:ext cx="380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zh-CN" sz="3600">
                  <a:solidFill>
                    <a:schemeClr val="bg1"/>
                  </a:solidFill>
                  <a:latin typeface="汉仪细中圆简" panose="02010600000101010101" charset="-122"/>
                  <a:ea typeface="汉仪细中圆简" panose="02010600000101010101" charset="-122"/>
                  <a:cs typeface="汉仪晓波花月圆W" panose="00020600040101010101" charset="-122"/>
                </a:rPr>
                <a:t>我会写汉字</a:t>
              </a:r>
              <a:endParaRPr lang="zh-CN" altLang="zh-CN" sz="3600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" name="组合 1"/>
          <p:cNvGrpSpPr/>
          <p:nvPr/>
        </p:nvGrpSpPr>
        <p:grpSpPr>
          <a:xfrm rot="0">
            <a:off x="4088765" y="5944870"/>
            <a:ext cx="675640" cy="777875"/>
            <a:chOff x="4088979" y="5945051"/>
            <a:chExt cx="675411" cy="778087"/>
          </a:xfrm>
        </p:grpSpPr>
        <p:sp>
          <p:nvSpPr>
            <p:cNvPr id="3" name="Freeform 148"/>
            <p:cNvSpPr/>
            <p:nvPr/>
          </p:nvSpPr>
          <p:spPr bwMode="auto">
            <a:xfrm>
              <a:off x="4175611" y="5975533"/>
              <a:ext cx="572736" cy="744397"/>
            </a:xfrm>
            <a:custGeom>
              <a:avLst/>
              <a:gdLst>
                <a:gd name="T0" fmla="*/ 2 w 151"/>
                <a:gd name="T1" fmla="*/ 194 h 196"/>
                <a:gd name="T2" fmla="*/ 0 w 151"/>
                <a:gd name="T3" fmla="*/ 155 h 196"/>
                <a:gd name="T4" fmla="*/ 22 w 151"/>
                <a:gd name="T5" fmla="*/ 126 h 196"/>
                <a:gd name="T6" fmla="*/ 49 w 151"/>
                <a:gd name="T7" fmla="*/ 132 h 196"/>
                <a:gd name="T8" fmla="*/ 50 w 151"/>
                <a:gd name="T9" fmla="*/ 114 h 196"/>
                <a:gd name="T10" fmla="*/ 49 w 151"/>
                <a:gd name="T11" fmla="*/ 87 h 196"/>
                <a:gd name="T12" fmla="*/ 49 w 151"/>
                <a:gd name="T13" fmla="*/ 70 h 196"/>
                <a:gd name="T14" fmla="*/ 35 w 151"/>
                <a:gd name="T15" fmla="*/ 61 h 196"/>
                <a:gd name="T16" fmla="*/ 39 w 151"/>
                <a:gd name="T17" fmla="*/ 52 h 196"/>
                <a:gd name="T18" fmla="*/ 54 w 151"/>
                <a:gd name="T19" fmla="*/ 36 h 196"/>
                <a:gd name="T20" fmla="*/ 71 w 151"/>
                <a:gd name="T21" fmla="*/ 13 h 196"/>
                <a:gd name="T22" fmla="*/ 87 w 151"/>
                <a:gd name="T23" fmla="*/ 0 h 196"/>
                <a:gd name="T24" fmla="*/ 97 w 151"/>
                <a:gd name="T25" fmla="*/ 6 h 196"/>
                <a:gd name="T26" fmla="*/ 106 w 151"/>
                <a:gd name="T27" fmla="*/ 20 h 196"/>
                <a:gd name="T28" fmla="*/ 113 w 151"/>
                <a:gd name="T29" fmla="*/ 42 h 196"/>
                <a:gd name="T30" fmla="*/ 119 w 151"/>
                <a:gd name="T31" fmla="*/ 59 h 196"/>
                <a:gd name="T32" fmla="*/ 111 w 151"/>
                <a:gd name="T33" fmla="*/ 69 h 196"/>
                <a:gd name="T34" fmla="*/ 112 w 151"/>
                <a:gd name="T35" fmla="*/ 76 h 196"/>
                <a:gd name="T36" fmla="*/ 119 w 151"/>
                <a:gd name="T37" fmla="*/ 101 h 196"/>
                <a:gd name="T38" fmla="*/ 143 w 151"/>
                <a:gd name="T39" fmla="*/ 123 h 196"/>
                <a:gd name="T40" fmla="*/ 149 w 151"/>
                <a:gd name="T41" fmla="*/ 161 h 196"/>
                <a:gd name="T42" fmla="*/ 151 w 151"/>
                <a:gd name="T43" fmla="*/ 185 h 196"/>
                <a:gd name="T44" fmla="*/ 151 w 151"/>
                <a:gd name="T45" fmla="*/ 192 h 196"/>
                <a:gd name="T46" fmla="*/ 148 w 151"/>
                <a:gd name="T47" fmla="*/ 193 h 196"/>
                <a:gd name="T48" fmla="*/ 134 w 151"/>
                <a:gd name="T49" fmla="*/ 194 h 196"/>
                <a:gd name="T50" fmla="*/ 118 w 151"/>
                <a:gd name="T51" fmla="*/ 196 h 196"/>
                <a:gd name="T52" fmla="*/ 67 w 151"/>
                <a:gd name="T53" fmla="*/ 196 h 196"/>
                <a:gd name="T54" fmla="*/ 46 w 151"/>
                <a:gd name="T55" fmla="*/ 195 h 196"/>
                <a:gd name="T56" fmla="*/ 18 w 151"/>
                <a:gd name="T57" fmla="*/ 195 h 196"/>
                <a:gd name="T58" fmla="*/ 2 w 151"/>
                <a:gd name="T59" fmla="*/ 1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96">
                  <a:moveTo>
                    <a:pt x="2" y="194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6" y="56"/>
                    <a:pt x="39" y="52"/>
                  </a:cubicBezTo>
                  <a:cubicBezTo>
                    <a:pt x="43" y="48"/>
                    <a:pt x="54" y="36"/>
                    <a:pt x="54" y="3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81" y="0"/>
                    <a:pt x="87" y="0"/>
                  </a:cubicBezTo>
                  <a:cubicBezTo>
                    <a:pt x="93" y="0"/>
                    <a:pt x="97" y="6"/>
                    <a:pt x="97" y="6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3"/>
                    <a:pt x="148" y="193"/>
                    <a:pt x="148" y="193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18" y="195"/>
                    <a:pt x="18" y="195"/>
                    <a:pt x="18" y="195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149"/>
            <p:cNvSpPr/>
            <p:nvPr/>
          </p:nvSpPr>
          <p:spPr bwMode="auto">
            <a:xfrm>
              <a:off x="4088979" y="6366983"/>
              <a:ext cx="405889" cy="231020"/>
            </a:xfrm>
            <a:custGeom>
              <a:avLst/>
              <a:gdLst>
                <a:gd name="T0" fmla="*/ 93 w 107"/>
                <a:gd name="T1" fmla="*/ 33 h 61"/>
                <a:gd name="T2" fmla="*/ 92 w 107"/>
                <a:gd name="T3" fmla="*/ 32 h 61"/>
                <a:gd name="T4" fmla="*/ 63 w 107"/>
                <a:gd name="T5" fmla="*/ 5 h 61"/>
                <a:gd name="T6" fmla="*/ 48 w 107"/>
                <a:gd name="T7" fmla="*/ 2 h 61"/>
                <a:gd name="T8" fmla="*/ 11 w 107"/>
                <a:gd name="T9" fmla="*/ 32 h 61"/>
                <a:gd name="T10" fmla="*/ 1 w 107"/>
                <a:gd name="T11" fmla="*/ 44 h 61"/>
                <a:gd name="T12" fmla="*/ 14 w 107"/>
                <a:gd name="T13" fmla="*/ 59 h 61"/>
                <a:gd name="T14" fmla="*/ 57 w 107"/>
                <a:gd name="T15" fmla="*/ 33 h 61"/>
                <a:gd name="T16" fmla="*/ 77 w 107"/>
                <a:gd name="T17" fmla="*/ 47 h 61"/>
                <a:gd name="T18" fmla="*/ 94 w 107"/>
                <a:gd name="T19" fmla="*/ 58 h 61"/>
                <a:gd name="T20" fmla="*/ 106 w 107"/>
                <a:gd name="T21" fmla="*/ 48 h 61"/>
                <a:gd name="T22" fmla="*/ 93 w 107"/>
                <a:gd name="T2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61">
                  <a:moveTo>
                    <a:pt x="93" y="33"/>
                  </a:moveTo>
                  <a:cubicBezTo>
                    <a:pt x="93" y="33"/>
                    <a:pt x="93" y="32"/>
                    <a:pt x="92" y="32"/>
                  </a:cubicBezTo>
                  <a:cubicBezTo>
                    <a:pt x="83" y="23"/>
                    <a:pt x="74" y="13"/>
                    <a:pt x="63" y="5"/>
                  </a:cubicBezTo>
                  <a:cubicBezTo>
                    <a:pt x="56" y="1"/>
                    <a:pt x="55" y="0"/>
                    <a:pt x="48" y="2"/>
                  </a:cubicBezTo>
                  <a:cubicBezTo>
                    <a:pt x="34" y="7"/>
                    <a:pt x="22" y="22"/>
                    <a:pt x="11" y="32"/>
                  </a:cubicBezTo>
                  <a:cubicBezTo>
                    <a:pt x="8" y="35"/>
                    <a:pt x="2" y="40"/>
                    <a:pt x="1" y="44"/>
                  </a:cubicBezTo>
                  <a:cubicBezTo>
                    <a:pt x="0" y="51"/>
                    <a:pt x="7" y="59"/>
                    <a:pt x="14" y="59"/>
                  </a:cubicBezTo>
                  <a:cubicBezTo>
                    <a:pt x="32" y="61"/>
                    <a:pt x="40" y="25"/>
                    <a:pt x="57" y="33"/>
                  </a:cubicBezTo>
                  <a:cubicBezTo>
                    <a:pt x="64" y="37"/>
                    <a:pt x="71" y="41"/>
                    <a:pt x="77" y="47"/>
                  </a:cubicBezTo>
                  <a:cubicBezTo>
                    <a:pt x="82" y="51"/>
                    <a:pt x="86" y="58"/>
                    <a:pt x="94" y="58"/>
                  </a:cubicBezTo>
                  <a:cubicBezTo>
                    <a:pt x="98" y="58"/>
                    <a:pt x="106" y="52"/>
                    <a:pt x="106" y="48"/>
                  </a:cubicBezTo>
                  <a:cubicBezTo>
                    <a:pt x="107" y="43"/>
                    <a:pt x="98" y="36"/>
                    <a:pt x="93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150"/>
            <p:cNvSpPr/>
            <p:nvPr/>
          </p:nvSpPr>
          <p:spPr bwMode="auto">
            <a:xfrm>
              <a:off x="4573478" y="6301206"/>
              <a:ext cx="190912" cy="157222"/>
            </a:xfrm>
            <a:custGeom>
              <a:avLst/>
              <a:gdLst>
                <a:gd name="T0" fmla="*/ 47 w 50"/>
                <a:gd name="T1" fmla="*/ 33 h 41"/>
                <a:gd name="T2" fmla="*/ 40 w 50"/>
                <a:gd name="T3" fmla="*/ 16 h 41"/>
                <a:gd name="T4" fmla="*/ 16 w 50"/>
                <a:gd name="T5" fmla="*/ 7 h 41"/>
                <a:gd name="T6" fmla="*/ 5 w 50"/>
                <a:gd name="T7" fmla="*/ 34 h 41"/>
                <a:gd name="T8" fmla="*/ 43 w 50"/>
                <a:gd name="T9" fmla="*/ 37 h 41"/>
                <a:gd name="T10" fmla="*/ 47 w 50"/>
                <a:gd name="T1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1">
                  <a:moveTo>
                    <a:pt x="47" y="33"/>
                  </a:moveTo>
                  <a:cubicBezTo>
                    <a:pt x="50" y="29"/>
                    <a:pt x="45" y="21"/>
                    <a:pt x="40" y="16"/>
                  </a:cubicBezTo>
                  <a:cubicBezTo>
                    <a:pt x="35" y="10"/>
                    <a:pt x="24" y="0"/>
                    <a:pt x="16" y="7"/>
                  </a:cubicBezTo>
                  <a:cubicBezTo>
                    <a:pt x="11" y="11"/>
                    <a:pt x="0" y="28"/>
                    <a:pt x="5" y="34"/>
                  </a:cubicBezTo>
                  <a:cubicBezTo>
                    <a:pt x="10" y="41"/>
                    <a:pt x="36" y="39"/>
                    <a:pt x="43" y="37"/>
                  </a:cubicBezTo>
                  <a:cubicBezTo>
                    <a:pt x="45" y="36"/>
                    <a:pt x="46" y="35"/>
                    <a:pt x="47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151"/>
            <p:cNvSpPr/>
            <p:nvPr/>
          </p:nvSpPr>
          <p:spPr bwMode="auto">
            <a:xfrm>
              <a:off x="4172402" y="6564312"/>
              <a:ext cx="269523" cy="158826"/>
            </a:xfrm>
            <a:custGeom>
              <a:avLst/>
              <a:gdLst>
                <a:gd name="T0" fmla="*/ 0 w 71"/>
                <a:gd name="T1" fmla="*/ 1 h 42"/>
                <a:gd name="T2" fmla="*/ 2 w 71"/>
                <a:gd name="T3" fmla="*/ 39 h 42"/>
                <a:gd name="T4" fmla="*/ 2 w 71"/>
                <a:gd name="T5" fmla="*/ 40 h 42"/>
                <a:gd name="T6" fmla="*/ 36 w 71"/>
                <a:gd name="T7" fmla="*/ 41 h 42"/>
                <a:gd name="T8" fmla="*/ 53 w 71"/>
                <a:gd name="T9" fmla="*/ 41 h 42"/>
                <a:gd name="T10" fmla="*/ 69 w 71"/>
                <a:gd name="T11" fmla="*/ 42 h 42"/>
                <a:gd name="T12" fmla="*/ 70 w 71"/>
                <a:gd name="T13" fmla="*/ 42 h 42"/>
                <a:gd name="T14" fmla="*/ 70 w 71"/>
                <a:gd name="T15" fmla="*/ 35 h 42"/>
                <a:gd name="T16" fmla="*/ 70 w 71"/>
                <a:gd name="T17" fmla="*/ 24 h 42"/>
                <a:gd name="T18" fmla="*/ 70 w 71"/>
                <a:gd name="T19" fmla="*/ 1 h 42"/>
                <a:gd name="T20" fmla="*/ 69 w 71"/>
                <a:gd name="T21" fmla="*/ 1 h 42"/>
                <a:gd name="T22" fmla="*/ 68 w 71"/>
                <a:gd name="T23" fmla="*/ 23 h 42"/>
                <a:gd name="T24" fmla="*/ 68 w 71"/>
                <a:gd name="T25" fmla="*/ 32 h 42"/>
                <a:gd name="T26" fmla="*/ 69 w 71"/>
                <a:gd name="T27" fmla="*/ 41 h 42"/>
                <a:gd name="T28" fmla="*/ 70 w 71"/>
                <a:gd name="T29" fmla="*/ 41 h 42"/>
                <a:gd name="T30" fmla="*/ 56 w 71"/>
                <a:gd name="T31" fmla="*/ 39 h 42"/>
                <a:gd name="T32" fmla="*/ 39 w 71"/>
                <a:gd name="T33" fmla="*/ 39 h 42"/>
                <a:gd name="T34" fmla="*/ 2 w 71"/>
                <a:gd name="T35" fmla="*/ 38 h 42"/>
                <a:gd name="T36" fmla="*/ 3 w 71"/>
                <a:gd name="T37" fmla="*/ 39 h 42"/>
                <a:gd name="T38" fmla="*/ 2 w 71"/>
                <a:gd name="T39" fmla="*/ 1 h 42"/>
                <a:gd name="T40" fmla="*/ 0 w 71"/>
                <a:gd name="T4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2">
                  <a:moveTo>
                    <a:pt x="0" y="1"/>
                  </a:moveTo>
                  <a:cubicBezTo>
                    <a:pt x="0" y="14"/>
                    <a:pt x="2" y="26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13" y="40"/>
                    <a:pt x="25" y="41"/>
                    <a:pt x="36" y="41"/>
                  </a:cubicBezTo>
                  <a:cubicBezTo>
                    <a:pt x="41" y="41"/>
                    <a:pt x="47" y="40"/>
                    <a:pt x="53" y="41"/>
                  </a:cubicBezTo>
                  <a:cubicBezTo>
                    <a:pt x="58" y="41"/>
                    <a:pt x="64" y="41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39"/>
                    <a:pt x="71" y="37"/>
                    <a:pt x="70" y="35"/>
                  </a:cubicBezTo>
                  <a:cubicBezTo>
                    <a:pt x="70" y="32"/>
                    <a:pt x="70" y="28"/>
                    <a:pt x="70" y="24"/>
                  </a:cubicBezTo>
                  <a:cubicBezTo>
                    <a:pt x="70" y="16"/>
                    <a:pt x="70" y="9"/>
                    <a:pt x="70" y="1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9" y="8"/>
                    <a:pt x="68" y="15"/>
                    <a:pt x="68" y="23"/>
                  </a:cubicBezTo>
                  <a:cubicBezTo>
                    <a:pt x="68" y="26"/>
                    <a:pt x="68" y="29"/>
                    <a:pt x="68" y="32"/>
                  </a:cubicBezTo>
                  <a:cubicBezTo>
                    <a:pt x="68" y="35"/>
                    <a:pt x="70" y="38"/>
                    <a:pt x="69" y="41"/>
                  </a:cubicBezTo>
                  <a:cubicBezTo>
                    <a:pt x="69" y="41"/>
                    <a:pt x="70" y="41"/>
                    <a:pt x="70" y="41"/>
                  </a:cubicBezTo>
                  <a:cubicBezTo>
                    <a:pt x="65" y="39"/>
                    <a:pt x="60" y="40"/>
                    <a:pt x="56" y="39"/>
                  </a:cubicBezTo>
                  <a:cubicBezTo>
                    <a:pt x="50" y="39"/>
                    <a:pt x="44" y="39"/>
                    <a:pt x="39" y="39"/>
                  </a:cubicBezTo>
                  <a:cubicBezTo>
                    <a:pt x="27" y="39"/>
                    <a:pt x="15" y="38"/>
                    <a:pt x="2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26"/>
                    <a:pt x="2" y="1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52"/>
            <p:cNvSpPr/>
            <p:nvPr/>
          </p:nvSpPr>
          <p:spPr bwMode="auto">
            <a:xfrm>
              <a:off x="4611982" y="6415112"/>
              <a:ext cx="147596" cy="308026"/>
            </a:xfrm>
            <a:custGeom>
              <a:avLst/>
              <a:gdLst>
                <a:gd name="T0" fmla="*/ 0 w 39"/>
                <a:gd name="T1" fmla="*/ 2 h 81"/>
                <a:gd name="T2" fmla="*/ 1 w 39"/>
                <a:gd name="T3" fmla="*/ 43 h 81"/>
                <a:gd name="T4" fmla="*/ 1 w 39"/>
                <a:gd name="T5" fmla="*/ 61 h 81"/>
                <a:gd name="T6" fmla="*/ 1 w 39"/>
                <a:gd name="T7" fmla="*/ 80 h 81"/>
                <a:gd name="T8" fmla="*/ 2 w 39"/>
                <a:gd name="T9" fmla="*/ 80 h 81"/>
                <a:gd name="T10" fmla="*/ 31 w 39"/>
                <a:gd name="T11" fmla="*/ 79 h 81"/>
                <a:gd name="T12" fmla="*/ 37 w 39"/>
                <a:gd name="T13" fmla="*/ 66 h 81"/>
                <a:gd name="T14" fmla="*/ 34 w 39"/>
                <a:gd name="T15" fmla="*/ 34 h 81"/>
                <a:gd name="T16" fmla="*/ 28 w 39"/>
                <a:gd name="T17" fmla="*/ 1 h 81"/>
                <a:gd name="T18" fmla="*/ 27 w 39"/>
                <a:gd name="T19" fmla="*/ 1 h 81"/>
                <a:gd name="T20" fmla="*/ 31 w 39"/>
                <a:gd name="T21" fmla="*/ 27 h 81"/>
                <a:gd name="T22" fmla="*/ 34 w 39"/>
                <a:gd name="T23" fmla="*/ 58 h 81"/>
                <a:gd name="T24" fmla="*/ 36 w 39"/>
                <a:gd name="T25" fmla="*/ 71 h 81"/>
                <a:gd name="T26" fmla="*/ 27 w 39"/>
                <a:gd name="T27" fmla="*/ 77 h 81"/>
                <a:gd name="T28" fmla="*/ 2 w 39"/>
                <a:gd name="T29" fmla="*/ 79 h 81"/>
                <a:gd name="T30" fmla="*/ 3 w 39"/>
                <a:gd name="T31" fmla="*/ 80 h 81"/>
                <a:gd name="T32" fmla="*/ 2 w 39"/>
                <a:gd name="T33" fmla="*/ 63 h 81"/>
                <a:gd name="T34" fmla="*/ 3 w 39"/>
                <a:gd name="T35" fmla="*/ 43 h 81"/>
                <a:gd name="T36" fmla="*/ 2 w 39"/>
                <a:gd name="T37" fmla="*/ 2 h 81"/>
                <a:gd name="T38" fmla="*/ 0 w 39"/>
                <a:gd name="T3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81">
                  <a:moveTo>
                    <a:pt x="0" y="2"/>
                  </a:moveTo>
                  <a:cubicBezTo>
                    <a:pt x="0" y="16"/>
                    <a:pt x="1" y="30"/>
                    <a:pt x="1" y="43"/>
                  </a:cubicBezTo>
                  <a:cubicBezTo>
                    <a:pt x="1" y="49"/>
                    <a:pt x="1" y="55"/>
                    <a:pt x="1" y="61"/>
                  </a:cubicBezTo>
                  <a:cubicBezTo>
                    <a:pt x="0" y="67"/>
                    <a:pt x="1" y="73"/>
                    <a:pt x="1" y="80"/>
                  </a:cubicBezTo>
                  <a:cubicBezTo>
                    <a:pt x="1" y="80"/>
                    <a:pt x="1" y="81"/>
                    <a:pt x="2" y="80"/>
                  </a:cubicBezTo>
                  <a:cubicBezTo>
                    <a:pt x="12" y="78"/>
                    <a:pt x="22" y="79"/>
                    <a:pt x="31" y="79"/>
                  </a:cubicBezTo>
                  <a:cubicBezTo>
                    <a:pt x="39" y="78"/>
                    <a:pt x="38" y="72"/>
                    <a:pt x="37" y="66"/>
                  </a:cubicBezTo>
                  <a:cubicBezTo>
                    <a:pt x="35" y="56"/>
                    <a:pt x="35" y="45"/>
                    <a:pt x="34" y="34"/>
                  </a:cubicBezTo>
                  <a:cubicBezTo>
                    <a:pt x="32" y="23"/>
                    <a:pt x="29" y="12"/>
                    <a:pt x="28" y="1"/>
                  </a:cubicBezTo>
                  <a:cubicBezTo>
                    <a:pt x="28" y="0"/>
                    <a:pt x="27" y="0"/>
                    <a:pt x="27" y="1"/>
                  </a:cubicBezTo>
                  <a:cubicBezTo>
                    <a:pt x="27" y="10"/>
                    <a:pt x="30" y="18"/>
                    <a:pt x="31" y="27"/>
                  </a:cubicBezTo>
                  <a:cubicBezTo>
                    <a:pt x="33" y="37"/>
                    <a:pt x="34" y="47"/>
                    <a:pt x="34" y="58"/>
                  </a:cubicBezTo>
                  <a:cubicBezTo>
                    <a:pt x="34" y="62"/>
                    <a:pt x="35" y="67"/>
                    <a:pt x="36" y="71"/>
                  </a:cubicBezTo>
                  <a:cubicBezTo>
                    <a:pt x="36" y="77"/>
                    <a:pt x="32" y="77"/>
                    <a:pt x="27" y="77"/>
                  </a:cubicBezTo>
                  <a:cubicBezTo>
                    <a:pt x="18" y="77"/>
                    <a:pt x="10" y="77"/>
                    <a:pt x="2" y="79"/>
                  </a:cubicBezTo>
                  <a:cubicBezTo>
                    <a:pt x="2" y="79"/>
                    <a:pt x="2" y="79"/>
                    <a:pt x="3" y="80"/>
                  </a:cubicBezTo>
                  <a:cubicBezTo>
                    <a:pt x="3" y="74"/>
                    <a:pt x="2" y="68"/>
                    <a:pt x="2" y="63"/>
                  </a:cubicBezTo>
                  <a:cubicBezTo>
                    <a:pt x="3" y="56"/>
                    <a:pt x="3" y="50"/>
                    <a:pt x="3" y="43"/>
                  </a:cubicBezTo>
                  <a:cubicBezTo>
                    <a:pt x="3" y="30"/>
                    <a:pt x="2" y="16"/>
                    <a:pt x="2" y="2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53"/>
            <p:cNvSpPr/>
            <p:nvPr/>
          </p:nvSpPr>
          <p:spPr bwMode="auto">
            <a:xfrm>
              <a:off x="4297538" y="5945051"/>
              <a:ext cx="359364" cy="303213"/>
            </a:xfrm>
            <a:custGeom>
              <a:avLst/>
              <a:gdLst>
                <a:gd name="T0" fmla="*/ 82 w 95"/>
                <a:gd name="T1" fmla="*/ 49 h 80"/>
                <a:gd name="T2" fmla="*/ 66 w 95"/>
                <a:gd name="T3" fmla="*/ 13 h 80"/>
                <a:gd name="T4" fmla="*/ 36 w 95"/>
                <a:gd name="T5" fmla="*/ 25 h 80"/>
                <a:gd name="T6" fmla="*/ 13 w 95"/>
                <a:gd name="T7" fmla="*/ 53 h 80"/>
                <a:gd name="T8" fmla="*/ 5 w 95"/>
                <a:gd name="T9" fmla="*/ 63 h 80"/>
                <a:gd name="T10" fmla="*/ 1 w 95"/>
                <a:gd name="T11" fmla="*/ 73 h 80"/>
                <a:gd name="T12" fmla="*/ 13 w 95"/>
                <a:gd name="T13" fmla="*/ 80 h 80"/>
                <a:gd name="T14" fmla="*/ 23 w 95"/>
                <a:gd name="T15" fmla="*/ 79 h 80"/>
                <a:gd name="T16" fmla="*/ 38 w 95"/>
                <a:gd name="T17" fmla="*/ 78 h 80"/>
                <a:gd name="T18" fmla="*/ 65 w 95"/>
                <a:gd name="T19" fmla="*/ 78 h 80"/>
                <a:gd name="T20" fmla="*/ 84 w 95"/>
                <a:gd name="T21" fmla="*/ 78 h 80"/>
                <a:gd name="T22" fmla="*/ 82 w 95"/>
                <a:gd name="T23" fmla="*/ 49 h 80"/>
                <a:gd name="T24" fmla="*/ 80 w 95"/>
                <a:gd name="T25" fmla="*/ 50 h 80"/>
                <a:gd name="T26" fmla="*/ 82 w 95"/>
                <a:gd name="T27" fmla="*/ 77 h 80"/>
                <a:gd name="T28" fmla="*/ 68 w 95"/>
                <a:gd name="T29" fmla="*/ 76 h 80"/>
                <a:gd name="T30" fmla="*/ 47 w 95"/>
                <a:gd name="T31" fmla="*/ 76 h 80"/>
                <a:gd name="T32" fmla="*/ 18 w 95"/>
                <a:gd name="T33" fmla="*/ 78 h 80"/>
                <a:gd name="T34" fmla="*/ 8 w 95"/>
                <a:gd name="T35" fmla="*/ 78 h 80"/>
                <a:gd name="T36" fmla="*/ 4 w 95"/>
                <a:gd name="T37" fmla="*/ 66 h 80"/>
                <a:gd name="T38" fmla="*/ 13 w 95"/>
                <a:gd name="T39" fmla="*/ 55 h 80"/>
                <a:gd name="T40" fmla="*/ 26 w 95"/>
                <a:gd name="T41" fmla="*/ 41 h 80"/>
                <a:gd name="T42" fmla="*/ 35 w 95"/>
                <a:gd name="T43" fmla="*/ 29 h 80"/>
                <a:gd name="T44" fmla="*/ 44 w 95"/>
                <a:gd name="T45" fmla="*/ 16 h 80"/>
                <a:gd name="T46" fmla="*/ 56 w 95"/>
                <a:gd name="T47" fmla="*/ 9 h 80"/>
                <a:gd name="T48" fmla="*/ 64 w 95"/>
                <a:gd name="T49" fmla="*/ 14 h 80"/>
                <a:gd name="T50" fmla="*/ 75 w 95"/>
                <a:gd name="T51" fmla="*/ 34 h 80"/>
                <a:gd name="T52" fmla="*/ 80 w 95"/>
                <a:gd name="T53" fmla="*/ 50 h 80"/>
                <a:gd name="T54" fmla="*/ 82 w 95"/>
                <a:gd name="T55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0">
                  <a:moveTo>
                    <a:pt x="82" y="49"/>
                  </a:moveTo>
                  <a:cubicBezTo>
                    <a:pt x="77" y="37"/>
                    <a:pt x="74" y="24"/>
                    <a:pt x="66" y="13"/>
                  </a:cubicBezTo>
                  <a:cubicBezTo>
                    <a:pt x="55" y="0"/>
                    <a:pt x="42" y="15"/>
                    <a:pt x="36" y="25"/>
                  </a:cubicBezTo>
                  <a:cubicBezTo>
                    <a:pt x="29" y="35"/>
                    <a:pt x="21" y="44"/>
                    <a:pt x="13" y="53"/>
                  </a:cubicBezTo>
                  <a:cubicBezTo>
                    <a:pt x="10" y="56"/>
                    <a:pt x="7" y="59"/>
                    <a:pt x="5" y="63"/>
                  </a:cubicBezTo>
                  <a:cubicBezTo>
                    <a:pt x="3" y="66"/>
                    <a:pt x="0" y="69"/>
                    <a:pt x="1" y="73"/>
                  </a:cubicBezTo>
                  <a:cubicBezTo>
                    <a:pt x="2" y="79"/>
                    <a:pt x="8" y="80"/>
                    <a:pt x="13" y="80"/>
                  </a:cubicBezTo>
                  <a:cubicBezTo>
                    <a:pt x="17" y="80"/>
                    <a:pt x="20" y="79"/>
                    <a:pt x="23" y="79"/>
                  </a:cubicBezTo>
                  <a:cubicBezTo>
                    <a:pt x="28" y="78"/>
                    <a:pt x="33" y="78"/>
                    <a:pt x="38" y="78"/>
                  </a:cubicBezTo>
                  <a:cubicBezTo>
                    <a:pt x="47" y="77"/>
                    <a:pt x="56" y="78"/>
                    <a:pt x="65" y="78"/>
                  </a:cubicBezTo>
                  <a:cubicBezTo>
                    <a:pt x="71" y="78"/>
                    <a:pt x="78" y="79"/>
                    <a:pt x="84" y="78"/>
                  </a:cubicBezTo>
                  <a:cubicBezTo>
                    <a:pt x="95" y="76"/>
                    <a:pt x="84" y="55"/>
                    <a:pt x="82" y="49"/>
                  </a:cubicBezTo>
                  <a:cubicBezTo>
                    <a:pt x="81" y="48"/>
                    <a:pt x="80" y="49"/>
                    <a:pt x="80" y="50"/>
                  </a:cubicBezTo>
                  <a:cubicBezTo>
                    <a:pt x="82" y="56"/>
                    <a:pt x="93" y="76"/>
                    <a:pt x="82" y="77"/>
                  </a:cubicBezTo>
                  <a:cubicBezTo>
                    <a:pt x="77" y="77"/>
                    <a:pt x="72" y="76"/>
                    <a:pt x="68" y="76"/>
                  </a:cubicBezTo>
                  <a:cubicBezTo>
                    <a:pt x="61" y="76"/>
                    <a:pt x="54" y="76"/>
                    <a:pt x="47" y="76"/>
                  </a:cubicBezTo>
                  <a:cubicBezTo>
                    <a:pt x="38" y="76"/>
                    <a:pt x="28" y="77"/>
                    <a:pt x="18" y="78"/>
                  </a:cubicBezTo>
                  <a:cubicBezTo>
                    <a:pt x="15" y="78"/>
                    <a:pt x="11" y="78"/>
                    <a:pt x="8" y="78"/>
                  </a:cubicBezTo>
                  <a:cubicBezTo>
                    <a:pt x="2" y="76"/>
                    <a:pt x="2" y="71"/>
                    <a:pt x="4" y="66"/>
                  </a:cubicBezTo>
                  <a:cubicBezTo>
                    <a:pt x="7" y="62"/>
                    <a:pt x="10" y="59"/>
                    <a:pt x="13" y="55"/>
                  </a:cubicBezTo>
                  <a:cubicBezTo>
                    <a:pt x="17" y="50"/>
                    <a:pt x="22" y="46"/>
                    <a:pt x="26" y="41"/>
                  </a:cubicBezTo>
                  <a:cubicBezTo>
                    <a:pt x="29" y="37"/>
                    <a:pt x="32" y="33"/>
                    <a:pt x="35" y="29"/>
                  </a:cubicBezTo>
                  <a:cubicBezTo>
                    <a:pt x="38" y="24"/>
                    <a:pt x="41" y="20"/>
                    <a:pt x="44" y="16"/>
                  </a:cubicBezTo>
                  <a:cubicBezTo>
                    <a:pt x="47" y="13"/>
                    <a:pt x="52" y="9"/>
                    <a:pt x="56" y="9"/>
                  </a:cubicBezTo>
                  <a:cubicBezTo>
                    <a:pt x="60" y="9"/>
                    <a:pt x="62" y="12"/>
                    <a:pt x="64" y="14"/>
                  </a:cubicBezTo>
                  <a:cubicBezTo>
                    <a:pt x="70" y="19"/>
                    <a:pt x="72" y="27"/>
                    <a:pt x="75" y="34"/>
                  </a:cubicBezTo>
                  <a:cubicBezTo>
                    <a:pt x="77" y="39"/>
                    <a:pt x="78" y="45"/>
                    <a:pt x="80" y="50"/>
                  </a:cubicBezTo>
                  <a:cubicBezTo>
                    <a:pt x="81" y="51"/>
                    <a:pt x="82" y="50"/>
                    <a:pt x="82" y="4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54"/>
            <p:cNvSpPr/>
            <p:nvPr/>
          </p:nvSpPr>
          <p:spPr bwMode="auto">
            <a:xfrm>
              <a:off x="4350480" y="6248264"/>
              <a:ext cx="19252" cy="251876"/>
            </a:xfrm>
            <a:custGeom>
              <a:avLst/>
              <a:gdLst>
                <a:gd name="T0" fmla="*/ 3 w 5"/>
                <a:gd name="T1" fmla="*/ 1 h 66"/>
                <a:gd name="T2" fmla="*/ 2 w 5"/>
                <a:gd name="T3" fmla="*/ 17 h 66"/>
                <a:gd name="T4" fmla="*/ 2 w 5"/>
                <a:gd name="T5" fmla="*/ 36 h 66"/>
                <a:gd name="T6" fmla="*/ 3 w 5"/>
                <a:gd name="T7" fmla="*/ 55 h 66"/>
                <a:gd name="T8" fmla="*/ 2 w 5"/>
                <a:gd name="T9" fmla="*/ 66 h 66"/>
                <a:gd name="T10" fmla="*/ 4 w 5"/>
                <a:gd name="T11" fmla="*/ 66 h 66"/>
                <a:gd name="T12" fmla="*/ 4 w 5"/>
                <a:gd name="T13" fmla="*/ 65 h 66"/>
                <a:gd name="T14" fmla="*/ 3 w 5"/>
                <a:gd name="T15" fmla="*/ 64 h 66"/>
                <a:gd name="T16" fmla="*/ 4 w 5"/>
                <a:gd name="T17" fmla="*/ 63 h 66"/>
                <a:gd name="T18" fmla="*/ 4 w 5"/>
                <a:gd name="T19" fmla="*/ 58 h 66"/>
                <a:gd name="T20" fmla="*/ 4 w 5"/>
                <a:gd name="T21" fmla="*/ 52 h 66"/>
                <a:gd name="T22" fmla="*/ 4 w 5"/>
                <a:gd name="T23" fmla="*/ 36 h 66"/>
                <a:gd name="T24" fmla="*/ 4 w 5"/>
                <a:gd name="T25" fmla="*/ 19 h 66"/>
                <a:gd name="T26" fmla="*/ 4 w 5"/>
                <a:gd name="T27" fmla="*/ 1 h 66"/>
                <a:gd name="T28" fmla="*/ 3 w 5"/>
                <a:gd name="T2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6">
                  <a:moveTo>
                    <a:pt x="3" y="1"/>
                  </a:moveTo>
                  <a:cubicBezTo>
                    <a:pt x="1" y="6"/>
                    <a:pt x="2" y="11"/>
                    <a:pt x="2" y="17"/>
                  </a:cubicBezTo>
                  <a:cubicBezTo>
                    <a:pt x="2" y="23"/>
                    <a:pt x="1" y="29"/>
                    <a:pt x="2" y="36"/>
                  </a:cubicBezTo>
                  <a:cubicBezTo>
                    <a:pt x="3" y="42"/>
                    <a:pt x="3" y="48"/>
                    <a:pt x="3" y="55"/>
                  </a:cubicBezTo>
                  <a:cubicBezTo>
                    <a:pt x="3" y="57"/>
                    <a:pt x="0" y="64"/>
                    <a:pt x="2" y="66"/>
                  </a:cubicBezTo>
                  <a:cubicBezTo>
                    <a:pt x="3" y="66"/>
                    <a:pt x="3" y="66"/>
                    <a:pt x="4" y="66"/>
                  </a:cubicBezTo>
                  <a:cubicBezTo>
                    <a:pt x="4" y="66"/>
                    <a:pt x="4" y="66"/>
                    <a:pt x="4" y="65"/>
                  </a:cubicBezTo>
                  <a:cubicBezTo>
                    <a:pt x="5" y="65"/>
                    <a:pt x="4" y="63"/>
                    <a:pt x="3" y="64"/>
                  </a:cubicBezTo>
                  <a:cubicBezTo>
                    <a:pt x="4" y="64"/>
                    <a:pt x="4" y="64"/>
                    <a:pt x="4" y="63"/>
                  </a:cubicBezTo>
                  <a:cubicBezTo>
                    <a:pt x="4" y="62"/>
                    <a:pt x="4" y="60"/>
                    <a:pt x="4" y="58"/>
                  </a:cubicBezTo>
                  <a:cubicBezTo>
                    <a:pt x="4" y="56"/>
                    <a:pt x="4" y="54"/>
                    <a:pt x="4" y="52"/>
                  </a:cubicBezTo>
                  <a:cubicBezTo>
                    <a:pt x="4" y="46"/>
                    <a:pt x="4" y="41"/>
                    <a:pt x="4" y="36"/>
                  </a:cubicBezTo>
                  <a:cubicBezTo>
                    <a:pt x="3" y="30"/>
                    <a:pt x="3" y="25"/>
                    <a:pt x="4" y="19"/>
                  </a:cubicBezTo>
                  <a:cubicBezTo>
                    <a:pt x="4" y="13"/>
                    <a:pt x="3" y="7"/>
                    <a:pt x="4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55"/>
            <p:cNvSpPr/>
            <p:nvPr/>
          </p:nvSpPr>
          <p:spPr bwMode="auto">
            <a:xfrm>
              <a:off x="4597543" y="6233826"/>
              <a:ext cx="36899" cy="178078"/>
            </a:xfrm>
            <a:custGeom>
              <a:avLst/>
              <a:gdLst>
                <a:gd name="T0" fmla="*/ 0 w 10"/>
                <a:gd name="T1" fmla="*/ 1 h 47"/>
                <a:gd name="T2" fmla="*/ 5 w 10"/>
                <a:gd name="T3" fmla="*/ 22 h 47"/>
                <a:gd name="T4" fmla="*/ 7 w 10"/>
                <a:gd name="T5" fmla="*/ 35 h 47"/>
                <a:gd name="T6" fmla="*/ 8 w 10"/>
                <a:gd name="T7" fmla="*/ 45 h 47"/>
                <a:gd name="T8" fmla="*/ 8 w 10"/>
                <a:gd name="T9" fmla="*/ 47 h 47"/>
                <a:gd name="T10" fmla="*/ 10 w 10"/>
                <a:gd name="T11" fmla="*/ 44 h 47"/>
                <a:gd name="T12" fmla="*/ 8 w 10"/>
                <a:gd name="T13" fmla="*/ 30 h 47"/>
                <a:gd name="T14" fmla="*/ 5 w 10"/>
                <a:gd name="T15" fmla="*/ 17 h 47"/>
                <a:gd name="T16" fmla="*/ 2 w 10"/>
                <a:gd name="T17" fmla="*/ 1 h 47"/>
                <a:gd name="T18" fmla="*/ 0 w 10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0" y="1"/>
                  </a:moveTo>
                  <a:cubicBezTo>
                    <a:pt x="0" y="9"/>
                    <a:pt x="3" y="15"/>
                    <a:pt x="5" y="22"/>
                  </a:cubicBezTo>
                  <a:cubicBezTo>
                    <a:pt x="6" y="27"/>
                    <a:pt x="6" y="31"/>
                    <a:pt x="7" y="35"/>
                  </a:cubicBezTo>
                  <a:cubicBezTo>
                    <a:pt x="7" y="36"/>
                    <a:pt x="9" y="45"/>
                    <a:pt x="8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10" y="47"/>
                    <a:pt x="10" y="45"/>
                    <a:pt x="10" y="44"/>
                  </a:cubicBezTo>
                  <a:cubicBezTo>
                    <a:pt x="9" y="39"/>
                    <a:pt x="8" y="35"/>
                    <a:pt x="8" y="30"/>
                  </a:cubicBezTo>
                  <a:cubicBezTo>
                    <a:pt x="7" y="26"/>
                    <a:pt x="6" y="22"/>
                    <a:pt x="5" y="17"/>
                  </a:cubicBezTo>
                  <a:cubicBezTo>
                    <a:pt x="3" y="12"/>
                    <a:pt x="1" y="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56"/>
            <p:cNvSpPr/>
            <p:nvPr/>
          </p:nvSpPr>
          <p:spPr bwMode="auto">
            <a:xfrm>
              <a:off x="4270265" y="6578751"/>
              <a:ext cx="57755" cy="65776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1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57"/>
            <p:cNvSpPr/>
            <p:nvPr/>
          </p:nvSpPr>
          <p:spPr bwMode="auto">
            <a:xfrm>
              <a:off x="4467594" y="6286768"/>
              <a:ext cx="57755" cy="64172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4 w 15"/>
                <a:gd name="T7" fmla="*/ 8 h 17"/>
                <a:gd name="T8" fmla="*/ 12 w 15"/>
                <a:gd name="T9" fmla="*/ 2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5"/>
                    <a:pt x="1" y="15"/>
                  </a:cubicBezTo>
                  <a:cubicBezTo>
                    <a:pt x="4" y="17"/>
                    <a:pt x="8" y="17"/>
                    <a:pt x="11" y="16"/>
                  </a:cubicBezTo>
                  <a:cubicBezTo>
                    <a:pt x="15" y="16"/>
                    <a:pt x="14" y="11"/>
                    <a:pt x="14" y="8"/>
                  </a:cubicBezTo>
                  <a:cubicBezTo>
                    <a:pt x="14" y="6"/>
                    <a:pt x="15" y="3"/>
                    <a:pt x="12" y="2"/>
                  </a:cubicBezTo>
                  <a:cubicBezTo>
                    <a:pt x="11" y="0"/>
                    <a:pt x="7" y="2"/>
                    <a:pt x="5" y="2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0" y="5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58"/>
            <p:cNvSpPr/>
            <p:nvPr/>
          </p:nvSpPr>
          <p:spPr bwMode="auto">
            <a:xfrm>
              <a:off x="4475616" y="6445593"/>
              <a:ext cx="60964" cy="65776"/>
            </a:xfrm>
            <a:custGeom>
              <a:avLst/>
              <a:gdLst>
                <a:gd name="T0" fmla="*/ 1 w 16"/>
                <a:gd name="T1" fmla="*/ 10 h 17"/>
                <a:gd name="T2" fmla="*/ 2 w 16"/>
                <a:gd name="T3" fmla="*/ 15 h 17"/>
                <a:gd name="T4" fmla="*/ 11 w 16"/>
                <a:gd name="T5" fmla="*/ 16 h 17"/>
                <a:gd name="T6" fmla="*/ 14 w 16"/>
                <a:gd name="T7" fmla="*/ 7 h 17"/>
                <a:gd name="T8" fmla="*/ 13 w 16"/>
                <a:gd name="T9" fmla="*/ 1 h 17"/>
                <a:gd name="T10" fmla="*/ 6 w 16"/>
                <a:gd name="T11" fmla="*/ 1 h 17"/>
                <a:gd name="T12" fmla="*/ 2 w 16"/>
                <a:gd name="T13" fmla="*/ 3 h 17"/>
                <a:gd name="T14" fmla="*/ 1 w 16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" y="10"/>
                  </a:moveTo>
                  <a:cubicBezTo>
                    <a:pt x="1" y="12"/>
                    <a:pt x="1" y="14"/>
                    <a:pt x="2" y="15"/>
                  </a:cubicBezTo>
                  <a:cubicBezTo>
                    <a:pt x="4" y="17"/>
                    <a:pt x="9" y="16"/>
                    <a:pt x="11" y="16"/>
                  </a:cubicBezTo>
                  <a:cubicBezTo>
                    <a:pt x="16" y="15"/>
                    <a:pt x="14" y="10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9"/>
            <p:cNvSpPr/>
            <p:nvPr/>
          </p:nvSpPr>
          <p:spPr bwMode="auto">
            <a:xfrm>
              <a:off x="4653694" y="6476075"/>
              <a:ext cx="41712" cy="49733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4 w 11"/>
                <a:gd name="T11" fmla="*/ 1 h 13"/>
                <a:gd name="T12" fmla="*/ 1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3" y="13"/>
                    <a:pt x="6" y="12"/>
                    <a:pt x="8" y="12"/>
                  </a:cubicBezTo>
                  <a:cubicBezTo>
                    <a:pt x="11" y="11"/>
                    <a:pt x="10" y="8"/>
                    <a:pt x="10" y="5"/>
                  </a:cubicBezTo>
                  <a:cubicBezTo>
                    <a:pt x="10" y="4"/>
                    <a:pt x="11" y="2"/>
                    <a:pt x="9" y="1"/>
                  </a:cubicBezTo>
                  <a:cubicBezTo>
                    <a:pt x="8" y="0"/>
                    <a:pt x="5" y="1"/>
                    <a:pt x="4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60"/>
            <p:cNvSpPr/>
            <p:nvPr/>
          </p:nvSpPr>
          <p:spPr bwMode="auto">
            <a:xfrm>
              <a:off x="4664924" y="6583563"/>
              <a:ext cx="41712" cy="48129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3 w 11"/>
                <a:gd name="T11" fmla="*/ 1 h 13"/>
                <a:gd name="T12" fmla="*/ 0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" y="13"/>
                    <a:pt x="6" y="12"/>
                    <a:pt x="8" y="12"/>
                  </a:cubicBezTo>
                  <a:cubicBezTo>
                    <a:pt x="11" y="12"/>
                    <a:pt x="10" y="8"/>
                    <a:pt x="10" y="5"/>
                  </a:cubicBezTo>
                  <a:cubicBezTo>
                    <a:pt x="10" y="4"/>
                    <a:pt x="10" y="2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61"/>
            <p:cNvSpPr/>
            <p:nvPr/>
          </p:nvSpPr>
          <p:spPr bwMode="auto">
            <a:xfrm>
              <a:off x="4292725" y="6200135"/>
              <a:ext cx="349738" cy="48129"/>
            </a:xfrm>
            <a:custGeom>
              <a:avLst/>
              <a:gdLst>
                <a:gd name="T0" fmla="*/ 3 w 92"/>
                <a:gd name="T1" fmla="*/ 1 h 13"/>
                <a:gd name="T2" fmla="*/ 87 w 92"/>
                <a:gd name="T3" fmla="*/ 0 h 13"/>
                <a:gd name="T4" fmla="*/ 86 w 92"/>
                <a:gd name="T5" fmla="*/ 9 h 13"/>
                <a:gd name="T6" fmla="*/ 73 w 92"/>
                <a:gd name="T7" fmla="*/ 10 h 13"/>
                <a:gd name="T8" fmla="*/ 46 w 92"/>
                <a:gd name="T9" fmla="*/ 9 h 13"/>
                <a:gd name="T10" fmla="*/ 17 w 92"/>
                <a:gd name="T11" fmla="*/ 12 h 13"/>
                <a:gd name="T12" fmla="*/ 3 w 92"/>
                <a:gd name="T13" fmla="*/ 9 h 13"/>
                <a:gd name="T14" fmla="*/ 3 w 9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3">
                  <a:moveTo>
                    <a:pt x="3" y="1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92" y="6"/>
                    <a:pt x="86" y="9"/>
                  </a:cubicBezTo>
                  <a:cubicBezTo>
                    <a:pt x="80" y="12"/>
                    <a:pt x="78" y="10"/>
                    <a:pt x="73" y="10"/>
                  </a:cubicBezTo>
                  <a:cubicBezTo>
                    <a:pt x="68" y="10"/>
                    <a:pt x="46" y="9"/>
                    <a:pt x="46" y="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7" y="13"/>
                    <a:pt x="3" y="9"/>
                  </a:cubicBezTo>
                  <a:cubicBezTo>
                    <a:pt x="0" y="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62"/>
            <p:cNvSpPr/>
            <p:nvPr/>
          </p:nvSpPr>
          <p:spPr bwMode="auto">
            <a:xfrm>
              <a:off x="4353689" y="6089438"/>
              <a:ext cx="250272" cy="52942"/>
            </a:xfrm>
            <a:custGeom>
              <a:avLst/>
              <a:gdLst>
                <a:gd name="T0" fmla="*/ 0 w 156"/>
                <a:gd name="T1" fmla="*/ 33 h 33"/>
                <a:gd name="T2" fmla="*/ 156 w 156"/>
                <a:gd name="T3" fmla="*/ 33 h 33"/>
                <a:gd name="T4" fmla="*/ 147 w 156"/>
                <a:gd name="T5" fmla="*/ 0 h 33"/>
                <a:gd name="T6" fmla="*/ 29 w 156"/>
                <a:gd name="T7" fmla="*/ 0 h 33"/>
                <a:gd name="T8" fmla="*/ 0 w 15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3">
                  <a:moveTo>
                    <a:pt x="0" y="33"/>
                  </a:moveTo>
                  <a:lnTo>
                    <a:pt x="156" y="33"/>
                  </a:lnTo>
                  <a:lnTo>
                    <a:pt x="147" y="0"/>
                  </a:lnTo>
                  <a:lnTo>
                    <a:pt x="2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63"/>
            <p:cNvSpPr/>
            <p:nvPr/>
          </p:nvSpPr>
          <p:spPr bwMode="auto">
            <a:xfrm>
              <a:off x="4441925" y="5983554"/>
              <a:ext cx="125136" cy="52942"/>
            </a:xfrm>
            <a:custGeom>
              <a:avLst/>
              <a:gdLst>
                <a:gd name="T0" fmla="*/ 0 w 33"/>
                <a:gd name="T1" fmla="*/ 14 h 14"/>
                <a:gd name="T2" fmla="*/ 33 w 33"/>
                <a:gd name="T3" fmla="*/ 12 h 14"/>
                <a:gd name="T4" fmla="*/ 25 w 33"/>
                <a:gd name="T5" fmla="*/ 1 h 14"/>
                <a:gd name="T6" fmla="*/ 10 w 33"/>
                <a:gd name="T7" fmla="*/ 2 h 14"/>
                <a:gd name="T8" fmla="*/ 0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1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3"/>
                    <a:pt x="25" y="1"/>
                  </a:cubicBezTo>
                  <a:cubicBezTo>
                    <a:pt x="23" y="0"/>
                    <a:pt x="10" y="2"/>
                    <a:pt x="10" y="2"/>
                  </a:cubicBezTo>
                  <a:cubicBezTo>
                    <a:pt x="10" y="2"/>
                    <a:pt x="3" y="8"/>
                    <a:pt x="0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1679575" y="6048375"/>
            <a:ext cx="591820" cy="691515"/>
            <a:chOff x="2838431" y="5613308"/>
            <a:chExt cx="783911" cy="915625"/>
          </a:xfrm>
        </p:grpSpPr>
        <p:sp>
          <p:nvSpPr>
            <p:cNvPr id="26" name="Freeform 138"/>
            <p:cNvSpPr/>
            <p:nvPr/>
          </p:nvSpPr>
          <p:spPr bwMode="auto">
            <a:xfrm>
              <a:off x="2846929" y="5638801"/>
              <a:ext cx="348405" cy="875261"/>
            </a:xfrm>
            <a:custGeom>
              <a:avLst/>
              <a:gdLst>
                <a:gd name="T0" fmla="*/ 12 w 69"/>
                <a:gd name="T1" fmla="*/ 174 h 174"/>
                <a:gd name="T2" fmla="*/ 12 w 69"/>
                <a:gd name="T3" fmla="*/ 155 h 174"/>
                <a:gd name="T4" fmla="*/ 11 w 69"/>
                <a:gd name="T5" fmla="*/ 110 h 174"/>
                <a:gd name="T6" fmla="*/ 12 w 69"/>
                <a:gd name="T7" fmla="*/ 80 h 174"/>
                <a:gd name="T8" fmla="*/ 13 w 69"/>
                <a:gd name="T9" fmla="*/ 70 h 174"/>
                <a:gd name="T10" fmla="*/ 14 w 69"/>
                <a:gd name="T11" fmla="*/ 62 h 174"/>
                <a:gd name="T12" fmla="*/ 3 w 69"/>
                <a:gd name="T13" fmla="*/ 57 h 174"/>
                <a:gd name="T14" fmla="*/ 1 w 69"/>
                <a:gd name="T15" fmla="*/ 49 h 174"/>
                <a:gd name="T16" fmla="*/ 12 w 69"/>
                <a:gd name="T17" fmla="*/ 35 h 174"/>
                <a:gd name="T18" fmla="*/ 27 w 69"/>
                <a:gd name="T19" fmla="*/ 13 h 174"/>
                <a:gd name="T20" fmla="*/ 37 w 69"/>
                <a:gd name="T21" fmla="*/ 1 h 174"/>
                <a:gd name="T22" fmla="*/ 43 w 69"/>
                <a:gd name="T23" fmla="*/ 3 h 174"/>
                <a:gd name="T24" fmla="*/ 53 w 69"/>
                <a:gd name="T25" fmla="*/ 20 h 174"/>
                <a:gd name="T26" fmla="*/ 65 w 69"/>
                <a:gd name="T27" fmla="*/ 44 h 174"/>
                <a:gd name="T28" fmla="*/ 62 w 69"/>
                <a:gd name="T29" fmla="*/ 55 h 174"/>
                <a:gd name="T30" fmla="*/ 52 w 69"/>
                <a:gd name="T31" fmla="*/ 62 h 174"/>
                <a:gd name="T32" fmla="*/ 55 w 69"/>
                <a:gd name="T33" fmla="*/ 88 h 174"/>
                <a:gd name="T34" fmla="*/ 57 w 69"/>
                <a:gd name="T35" fmla="*/ 112 h 174"/>
                <a:gd name="T36" fmla="*/ 68 w 69"/>
                <a:gd name="T37" fmla="*/ 167 h 174"/>
                <a:gd name="T38" fmla="*/ 69 w 69"/>
                <a:gd name="T39" fmla="*/ 173 h 174"/>
                <a:gd name="T40" fmla="*/ 12 w 69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74">
                  <a:moveTo>
                    <a:pt x="12" y="174"/>
                  </a:moveTo>
                  <a:cubicBezTo>
                    <a:pt x="12" y="155"/>
                    <a:pt x="12" y="155"/>
                    <a:pt x="12" y="155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0" y="55"/>
                    <a:pt x="1" y="49"/>
                  </a:cubicBezTo>
                  <a:cubicBezTo>
                    <a:pt x="2" y="44"/>
                    <a:pt x="12" y="35"/>
                    <a:pt x="12" y="3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35" y="2"/>
                    <a:pt x="37" y="1"/>
                  </a:cubicBezTo>
                  <a:cubicBezTo>
                    <a:pt x="40" y="0"/>
                    <a:pt x="42" y="2"/>
                    <a:pt x="43" y="3"/>
                  </a:cubicBezTo>
                  <a:cubicBezTo>
                    <a:pt x="45" y="4"/>
                    <a:pt x="53" y="20"/>
                    <a:pt x="53" y="20"/>
                  </a:cubicBezTo>
                  <a:cubicBezTo>
                    <a:pt x="53" y="20"/>
                    <a:pt x="64" y="38"/>
                    <a:pt x="65" y="44"/>
                  </a:cubicBezTo>
                  <a:cubicBezTo>
                    <a:pt x="66" y="49"/>
                    <a:pt x="62" y="55"/>
                    <a:pt x="62" y="55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6" y="104"/>
                    <a:pt x="57" y="112"/>
                  </a:cubicBezTo>
                  <a:cubicBezTo>
                    <a:pt x="58" y="121"/>
                    <a:pt x="68" y="167"/>
                    <a:pt x="68" y="167"/>
                  </a:cubicBezTo>
                  <a:cubicBezTo>
                    <a:pt x="69" y="173"/>
                    <a:pt x="69" y="173"/>
                    <a:pt x="69" y="173"/>
                  </a:cubicBezTo>
                  <a:lnTo>
                    <a:pt x="12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39"/>
            <p:cNvSpPr/>
            <p:nvPr/>
          </p:nvSpPr>
          <p:spPr bwMode="auto">
            <a:xfrm>
              <a:off x="2838431" y="5613308"/>
              <a:ext cx="361152" cy="342032"/>
            </a:xfrm>
            <a:custGeom>
              <a:avLst/>
              <a:gdLst>
                <a:gd name="T0" fmla="*/ 54 w 72"/>
                <a:gd name="T1" fmla="*/ 22 h 68"/>
                <a:gd name="T2" fmla="*/ 44 w 72"/>
                <a:gd name="T3" fmla="*/ 6 h 68"/>
                <a:gd name="T4" fmla="*/ 31 w 72"/>
                <a:gd name="T5" fmla="*/ 15 h 68"/>
                <a:gd name="T6" fmla="*/ 21 w 72"/>
                <a:gd name="T7" fmla="*/ 28 h 68"/>
                <a:gd name="T8" fmla="*/ 10 w 72"/>
                <a:gd name="T9" fmla="*/ 43 h 68"/>
                <a:gd name="T10" fmla="*/ 3 w 72"/>
                <a:gd name="T11" fmla="*/ 61 h 68"/>
                <a:gd name="T12" fmla="*/ 16 w 72"/>
                <a:gd name="T13" fmla="*/ 67 h 68"/>
                <a:gd name="T14" fmla="*/ 36 w 72"/>
                <a:gd name="T15" fmla="*/ 67 h 68"/>
                <a:gd name="T16" fmla="*/ 53 w 72"/>
                <a:gd name="T17" fmla="*/ 68 h 68"/>
                <a:gd name="T18" fmla="*/ 69 w 72"/>
                <a:gd name="T19" fmla="*/ 63 h 68"/>
                <a:gd name="T20" fmla="*/ 69 w 72"/>
                <a:gd name="T21" fmla="*/ 50 h 68"/>
                <a:gd name="T22" fmla="*/ 54 w 72"/>
                <a:gd name="T23" fmla="*/ 22 h 68"/>
                <a:gd name="T24" fmla="*/ 53 w 72"/>
                <a:gd name="T25" fmla="*/ 23 h 68"/>
                <a:gd name="T26" fmla="*/ 69 w 72"/>
                <a:gd name="T27" fmla="*/ 54 h 68"/>
                <a:gd name="T28" fmla="*/ 56 w 72"/>
                <a:gd name="T29" fmla="*/ 66 h 68"/>
                <a:gd name="T30" fmla="*/ 39 w 72"/>
                <a:gd name="T31" fmla="*/ 66 h 68"/>
                <a:gd name="T32" fmla="*/ 20 w 72"/>
                <a:gd name="T33" fmla="*/ 66 h 68"/>
                <a:gd name="T34" fmla="*/ 4 w 72"/>
                <a:gd name="T35" fmla="*/ 59 h 68"/>
                <a:gd name="T36" fmla="*/ 10 w 72"/>
                <a:gd name="T37" fmla="*/ 45 h 68"/>
                <a:gd name="T38" fmla="*/ 19 w 72"/>
                <a:gd name="T39" fmla="*/ 34 h 68"/>
                <a:gd name="T40" fmla="*/ 31 w 72"/>
                <a:gd name="T41" fmla="*/ 18 h 68"/>
                <a:gd name="T42" fmla="*/ 37 w 72"/>
                <a:gd name="T43" fmla="*/ 9 h 68"/>
                <a:gd name="T44" fmla="*/ 53 w 72"/>
                <a:gd name="T45" fmla="*/ 23 h 68"/>
                <a:gd name="T46" fmla="*/ 54 w 72"/>
                <a:gd name="T4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8">
                  <a:moveTo>
                    <a:pt x="54" y="22"/>
                  </a:moveTo>
                  <a:cubicBezTo>
                    <a:pt x="52" y="16"/>
                    <a:pt x="49" y="9"/>
                    <a:pt x="44" y="6"/>
                  </a:cubicBezTo>
                  <a:cubicBezTo>
                    <a:pt x="37" y="2"/>
                    <a:pt x="33" y="11"/>
                    <a:pt x="31" y="15"/>
                  </a:cubicBezTo>
                  <a:cubicBezTo>
                    <a:pt x="28" y="20"/>
                    <a:pt x="24" y="24"/>
                    <a:pt x="21" y="28"/>
                  </a:cubicBezTo>
                  <a:cubicBezTo>
                    <a:pt x="18" y="33"/>
                    <a:pt x="14" y="38"/>
                    <a:pt x="10" y="43"/>
                  </a:cubicBezTo>
                  <a:cubicBezTo>
                    <a:pt x="6" y="47"/>
                    <a:pt x="0" y="54"/>
                    <a:pt x="3" y="61"/>
                  </a:cubicBezTo>
                  <a:cubicBezTo>
                    <a:pt x="5" y="66"/>
                    <a:pt x="11" y="67"/>
                    <a:pt x="16" y="67"/>
                  </a:cubicBezTo>
                  <a:cubicBezTo>
                    <a:pt x="22" y="68"/>
                    <a:pt x="29" y="68"/>
                    <a:pt x="36" y="67"/>
                  </a:cubicBezTo>
                  <a:cubicBezTo>
                    <a:pt x="42" y="67"/>
                    <a:pt x="47" y="68"/>
                    <a:pt x="53" y="68"/>
                  </a:cubicBezTo>
                  <a:cubicBezTo>
                    <a:pt x="58" y="68"/>
                    <a:pt x="65" y="67"/>
                    <a:pt x="69" y="63"/>
                  </a:cubicBezTo>
                  <a:cubicBezTo>
                    <a:pt x="72" y="59"/>
                    <a:pt x="71" y="54"/>
                    <a:pt x="69" y="50"/>
                  </a:cubicBezTo>
                  <a:cubicBezTo>
                    <a:pt x="64" y="40"/>
                    <a:pt x="59" y="32"/>
                    <a:pt x="54" y="22"/>
                  </a:cubicBezTo>
                  <a:cubicBezTo>
                    <a:pt x="54" y="21"/>
                    <a:pt x="52" y="22"/>
                    <a:pt x="53" y="23"/>
                  </a:cubicBezTo>
                  <a:cubicBezTo>
                    <a:pt x="58" y="33"/>
                    <a:pt x="66" y="43"/>
                    <a:pt x="69" y="54"/>
                  </a:cubicBezTo>
                  <a:cubicBezTo>
                    <a:pt x="71" y="63"/>
                    <a:pt x="62" y="65"/>
                    <a:pt x="56" y="66"/>
                  </a:cubicBezTo>
                  <a:cubicBezTo>
                    <a:pt x="50" y="66"/>
                    <a:pt x="44" y="66"/>
                    <a:pt x="39" y="66"/>
                  </a:cubicBezTo>
                  <a:cubicBezTo>
                    <a:pt x="32" y="66"/>
                    <a:pt x="26" y="66"/>
                    <a:pt x="20" y="66"/>
                  </a:cubicBezTo>
                  <a:cubicBezTo>
                    <a:pt x="14" y="66"/>
                    <a:pt x="6" y="65"/>
                    <a:pt x="4" y="59"/>
                  </a:cubicBezTo>
                  <a:cubicBezTo>
                    <a:pt x="2" y="54"/>
                    <a:pt x="7" y="48"/>
                    <a:pt x="10" y="45"/>
                  </a:cubicBezTo>
                  <a:cubicBezTo>
                    <a:pt x="13" y="41"/>
                    <a:pt x="17" y="38"/>
                    <a:pt x="19" y="34"/>
                  </a:cubicBezTo>
                  <a:cubicBezTo>
                    <a:pt x="23" y="29"/>
                    <a:pt x="27" y="23"/>
                    <a:pt x="31" y="18"/>
                  </a:cubicBezTo>
                  <a:cubicBezTo>
                    <a:pt x="33" y="15"/>
                    <a:pt x="34" y="12"/>
                    <a:pt x="37" y="9"/>
                  </a:cubicBezTo>
                  <a:cubicBezTo>
                    <a:pt x="43" y="0"/>
                    <a:pt x="51" y="18"/>
                    <a:pt x="53" y="23"/>
                  </a:cubicBezTo>
                  <a:cubicBezTo>
                    <a:pt x="53" y="24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40"/>
            <p:cNvSpPr/>
            <p:nvPr/>
          </p:nvSpPr>
          <p:spPr bwMode="auto">
            <a:xfrm>
              <a:off x="2897915" y="5944717"/>
              <a:ext cx="25493" cy="579967"/>
            </a:xfrm>
            <a:custGeom>
              <a:avLst/>
              <a:gdLst>
                <a:gd name="T0" fmla="*/ 3 w 5"/>
                <a:gd name="T1" fmla="*/ 1 h 115"/>
                <a:gd name="T2" fmla="*/ 2 w 5"/>
                <a:gd name="T3" fmla="*/ 10 h 115"/>
                <a:gd name="T4" fmla="*/ 2 w 5"/>
                <a:gd name="T5" fmla="*/ 15 h 115"/>
                <a:gd name="T6" fmla="*/ 1 w 5"/>
                <a:gd name="T7" fmla="*/ 28 h 115"/>
                <a:gd name="T8" fmla="*/ 0 w 5"/>
                <a:gd name="T9" fmla="*/ 58 h 115"/>
                <a:gd name="T10" fmla="*/ 0 w 5"/>
                <a:gd name="T11" fmla="*/ 89 h 115"/>
                <a:gd name="T12" fmla="*/ 1 w 5"/>
                <a:gd name="T13" fmla="*/ 113 h 115"/>
                <a:gd name="T14" fmla="*/ 2 w 5"/>
                <a:gd name="T15" fmla="*/ 113 h 115"/>
                <a:gd name="T16" fmla="*/ 2 w 5"/>
                <a:gd name="T17" fmla="*/ 89 h 115"/>
                <a:gd name="T18" fmla="*/ 2 w 5"/>
                <a:gd name="T19" fmla="*/ 58 h 115"/>
                <a:gd name="T20" fmla="*/ 2 w 5"/>
                <a:gd name="T21" fmla="*/ 28 h 115"/>
                <a:gd name="T22" fmla="*/ 3 w 5"/>
                <a:gd name="T23" fmla="*/ 15 h 115"/>
                <a:gd name="T24" fmla="*/ 4 w 5"/>
                <a:gd name="T25" fmla="*/ 7 h 115"/>
                <a:gd name="T26" fmla="*/ 5 w 5"/>
                <a:gd name="T27" fmla="*/ 1 h 115"/>
                <a:gd name="T28" fmla="*/ 3 w 5"/>
                <a:gd name="T2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15">
                  <a:moveTo>
                    <a:pt x="3" y="1"/>
                  </a:moveTo>
                  <a:cubicBezTo>
                    <a:pt x="3" y="4"/>
                    <a:pt x="2" y="7"/>
                    <a:pt x="2" y="10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2" y="20"/>
                    <a:pt x="1" y="24"/>
                    <a:pt x="1" y="28"/>
                  </a:cubicBezTo>
                  <a:cubicBezTo>
                    <a:pt x="0" y="38"/>
                    <a:pt x="0" y="48"/>
                    <a:pt x="0" y="58"/>
                  </a:cubicBezTo>
                  <a:cubicBezTo>
                    <a:pt x="0" y="68"/>
                    <a:pt x="0" y="79"/>
                    <a:pt x="0" y="89"/>
                  </a:cubicBezTo>
                  <a:cubicBezTo>
                    <a:pt x="0" y="97"/>
                    <a:pt x="1" y="105"/>
                    <a:pt x="1" y="113"/>
                  </a:cubicBezTo>
                  <a:cubicBezTo>
                    <a:pt x="1" y="115"/>
                    <a:pt x="2" y="115"/>
                    <a:pt x="2" y="113"/>
                  </a:cubicBezTo>
                  <a:cubicBezTo>
                    <a:pt x="2" y="105"/>
                    <a:pt x="2" y="97"/>
                    <a:pt x="2" y="89"/>
                  </a:cubicBezTo>
                  <a:cubicBezTo>
                    <a:pt x="1" y="79"/>
                    <a:pt x="2" y="68"/>
                    <a:pt x="2" y="58"/>
                  </a:cubicBezTo>
                  <a:cubicBezTo>
                    <a:pt x="2" y="48"/>
                    <a:pt x="2" y="38"/>
                    <a:pt x="2" y="28"/>
                  </a:cubicBezTo>
                  <a:cubicBezTo>
                    <a:pt x="2" y="24"/>
                    <a:pt x="3" y="20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5"/>
                    <a:pt x="5" y="3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41"/>
            <p:cNvSpPr/>
            <p:nvPr/>
          </p:nvSpPr>
          <p:spPr bwMode="auto">
            <a:xfrm>
              <a:off x="3103984" y="5944717"/>
              <a:ext cx="91350" cy="569345"/>
            </a:xfrm>
            <a:custGeom>
              <a:avLst/>
              <a:gdLst>
                <a:gd name="T0" fmla="*/ 0 w 18"/>
                <a:gd name="T1" fmla="*/ 1 h 113"/>
                <a:gd name="T2" fmla="*/ 3 w 18"/>
                <a:gd name="T3" fmla="*/ 29 h 113"/>
                <a:gd name="T4" fmla="*/ 7 w 18"/>
                <a:gd name="T5" fmla="*/ 57 h 113"/>
                <a:gd name="T6" fmla="*/ 12 w 18"/>
                <a:gd name="T7" fmla="*/ 86 h 113"/>
                <a:gd name="T8" fmla="*/ 14 w 18"/>
                <a:gd name="T9" fmla="*/ 97 h 113"/>
                <a:gd name="T10" fmla="*/ 16 w 18"/>
                <a:gd name="T11" fmla="*/ 112 h 113"/>
                <a:gd name="T12" fmla="*/ 18 w 18"/>
                <a:gd name="T13" fmla="*/ 112 h 113"/>
                <a:gd name="T14" fmla="*/ 17 w 18"/>
                <a:gd name="T15" fmla="*/ 103 h 113"/>
                <a:gd name="T16" fmla="*/ 14 w 18"/>
                <a:gd name="T17" fmla="*/ 90 h 113"/>
                <a:gd name="T18" fmla="*/ 9 w 18"/>
                <a:gd name="T19" fmla="*/ 62 h 113"/>
                <a:gd name="T20" fmla="*/ 5 w 18"/>
                <a:gd name="T21" fmla="*/ 30 h 113"/>
                <a:gd name="T22" fmla="*/ 2 w 18"/>
                <a:gd name="T23" fmla="*/ 1 h 113"/>
                <a:gd name="T24" fmla="*/ 0 w 18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3">
                  <a:moveTo>
                    <a:pt x="0" y="1"/>
                  </a:moveTo>
                  <a:cubicBezTo>
                    <a:pt x="1" y="11"/>
                    <a:pt x="3" y="20"/>
                    <a:pt x="3" y="29"/>
                  </a:cubicBezTo>
                  <a:cubicBezTo>
                    <a:pt x="3" y="39"/>
                    <a:pt x="5" y="48"/>
                    <a:pt x="7" y="57"/>
                  </a:cubicBezTo>
                  <a:cubicBezTo>
                    <a:pt x="8" y="67"/>
                    <a:pt x="11" y="77"/>
                    <a:pt x="12" y="86"/>
                  </a:cubicBezTo>
                  <a:cubicBezTo>
                    <a:pt x="12" y="90"/>
                    <a:pt x="13" y="94"/>
                    <a:pt x="14" y="97"/>
                  </a:cubicBezTo>
                  <a:cubicBezTo>
                    <a:pt x="15" y="102"/>
                    <a:pt x="17" y="107"/>
                    <a:pt x="16" y="112"/>
                  </a:cubicBezTo>
                  <a:cubicBezTo>
                    <a:pt x="16" y="113"/>
                    <a:pt x="18" y="113"/>
                    <a:pt x="18" y="112"/>
                  </a:cubicBezTo>
                  <a:cubicBezTo>
                    <a:pt x="18" y="109"/>
                    <a:pt x="18" y="106"/>
                    <a:pt x="17" y="103"/>
                  </a:cubicBezTo>
                  <a:cubicBezTo>
                    <a:pt x="16" y="99"/>
                    <a:pt x="15" y="94"/>
                    <a:pt x="14" y="90"/>
                  </a:cubicBezTo>
                  <a:cubicBezTo>
                    <a:pt x="12" y="81"/>
                    <a:pt x="11" y="71"/>
                    <a:pt x="9" y="62"/>
                  </a:cubicBezTo>
                  <a:cubicBezTo>
                    <a:pt x="7" y="51"/>
                    <a:pt x="5" y="41"/>
                    <a:pt x="5" y="30"/>
                  </a:cubicBezTo>
                  <a:cubicBezTo>
                    <a:pt x="4" y="21"/>
                    <a:pt x="2" y="1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2"/>
            <p:cNvSpPr/>
            <p:nvPr/>
          </p:nvSpPr>
          <p:spPr bwMode="auto">
            <a:xfrm>
              <a:off x="2897915" y="6499191"/>
              <a:ext cx="297419" cy="25493"/>
            </a:xfrm>
            <a:custGeom>
              <a:avLst/>
              <a:gdLst>
                <a:gd name="T0" fmla="*/ 0 w 59"/>
                <a:gd name="T1" fmla="*/ 2 h 5"/>
                <a:gd name="T2" fmla="*/ 7 w 59"/>
                <a:gd name="T3" fmla="*/ 5 h 5"/>
                <a:gd name="T4" fmla="*/ 13 w 59"/>
                <a:gd name="T5" fmla="*/ 4 h 5"/>
                <a:gd name="T6" fmla="*/ 22 w 59"/>
                <a:gd name="T7" fmla="*/ 5 h 5"/>
                <a:gd name="T8" fmla="*/ 30 w 59"/>
                <a:gd name="T9" fmla="*/ 4 h 5"/>
                <a:gd name="T10" fmla="*/ 40 w 59"/>
                <a:gd name="T11" fmla="*/ 4 h 5"/>
                <a:gd name="T12" fmla="*/ 49 w 59"/>
                <a:gd name="T13" fmla="*/ 4 h 5"/>
                <a:gd name="T14" fmla="*/ 58 w 59"/>
                <a:gd name="T15" fmla="*/ 3 h 5"/>
                <a:gd name="T16" fmla="*/ 58 w 59"/>
                <a:gd name="T17" fmla="*/ 2 h 5"/>
                <a:gd name="T18" fmla="*/ 51 w 59"/>
                <a:gd name="T19" fmla="*/ 3 h 5"/>
                <a:gd name="T20" fmla="*/ 44 w 59"/>
                <a:gd name="T21" fmla="*/ 2 h 5"/>
                <a:gd name="T22" fmla="*/ 38 w 59"/>
                <a:gd name="T23" fmla="*/ 2 h 5"/>
                <a:gd name="T24" fmla="*/ 29 w 59"/>
                <a:gd name="T25" fmla="*/ 3 h 5"/>
                <a:gd name="T26" fmla="*/ 22 w 59"/>
                <a:gd name="T27" fmla="*/ 3 h 5"/>
                <a:gd name="T28" fmla="*/ 14 w 59"/>
                <a:gd name="T29" fmla="*/ 3 h 5"/>
                <a:gd name="T30" fmla="*/ 2 w 59"/>
                <a:gd name="T31" fmla="*/ 1 h 5"/>
                <a:gd name="T32" fmla="*/ 0 w 59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">
                  <a:moveTo>
                    <a:pt x="0" y="2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9" y="5"/>
                    <a:pt x="11" y="5"/>
                    <a:pt x="13" y="4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7" y="4"/>
                    <a:pt x="30" y="4"/>
                  </a:cubicBezTo>
                  <a:cubicBezTo>
                    <a:pt x="34" y="4"/>
                    <a:pt x="37" y="4"/>
                    <a:pt x="40" y="4"/>
                  </a:cubicBezTo>
                  <a:cubicBezTo>
                    <a:pt x="43" y="3"/>
                    <a:pt x="46" y="4"/>
                    <a:pt x="49" y="4"/>
                  </a:cubicBezTo>
                  <a:cubicBezTo>
                    <a:pt x="52" y="5"/>
                    <a:pt x="55" y="4"/>
                    <a:pt x="58" y="3"/>
                  </a:cubicBezTo>
                  <a:cubicBezTo>
                    <a:pt x="59" y="3"/>
                    <a:pt x="59" y="2"/>
                    <a:pt x="58" y="2"/>
                  </a:cubicBezTo>
                  <a:cubicBezTo>
                    <a:pt x="56" y="2"/>
                    <a:pt x="53" y="2"/>
                    <a:pt x="51" y="3"/>
                  </a:cubicBezTo>
                  <a:cubicBezTo>
                    <a:pt x="48" y="3"/>
                    <a:pt x="46" y="2"/>
                    <a:pt x="44" y="2"/>
                  </a:cubicBezTo>
                  <a:cubicBezTo>
                    <a:pt x="42" y="2"/>
                    <a:pt x="40" y="2"/>
                    <a:pt x="38" y="2"/>
                  </a:cubicBezTo>
                  <a:cubicBezTo>
                    <a:pt x="35" y="3"/>
                    <a:pt x="32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1" y="3"/>
                    <a:pt x="4" y="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43"/>
            <p:cNvSpPr/>
            <p:nvPr/>
          </p:nvSpPr>
          <p:spPr bwMode="auto">
            <a:xfrm>
              <a:off x="2902164" y="5730151"/>
              <a:ext cx="237935" cy="89226"/>
            </a:xfrm>
            <a:custGeom>
              <a:avLst/>
              <a:gdLst>
                <a:gd name="T0" fmla="*/ 29 w 112"/>
                <a:gd name="T1" fmla="*/ 7 h 42"/>
                <a:gd name="T2" fmla="*/ 95 w 112"/>
                <a:gd name="T3" fmla="*/ 0 h 42"/>
                <a:gd name="T4" fmla="*/ 112 w 112"/>
                <a:gd name="T5" fmla="*/ 30 h 42"/>
                <a:gd name="T6" fmla="*/ 0 w 112"/>
                <a:gd name="T7" fmla="*/ 42 h 42"/>
                <a:gd name="T8" fmla="*/ 29 w 11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2">
                  <a:moveTo>
                    <a:pt x="29" y="7"/>
                  </a:moveTo>
                  <a:lnTo>
                    <a:pt x="95" y="0"/>
                  </a:lnTo>
                  <a:lnTo>
                    <a:pt x="112" y="30"/>
                  </a:lnTo>
                  <a:lnTo>
                    <a:pt x="0" y="42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44"/>
            <p:cNvSpPr/>
            <p:nvPr/>
          </p:nvSpPr>
          <p:spPr bwMode="auto">
            <a:xfrm>
              <a:off x="2857551" y="5859741"/>
              <a:ext cx="331410" cy="95599"/>
            </a:xfrm>
            <a:custGeom>
              <a:avLst/>
              <a:gdLst>
                <a:gd name="T0" fmla="*/ 0 w 66"/>
                <a:gd name="T1" fmla="*/ 11 h 19"/>
                <a:gd name="T2" fmla="*/ 64 w 66"/>
                <a:gd name="T3" fmla="*/ 0 h 19"/>
                <a:gd name="T4" fmla="*/ 66 w 66"/>
                <a:gd name="T5" fmla="*/ 8 h 19"/>
                <a:gd name="T6" fmla="*/ 57 w 66"/>
                <a:gd name="T7" fmla="*/ 17 h 19"/>
                <a:gd name="T8" fmla="*/ 37 w 66"/>
                <a:gd name="T9" fmla="*/ 18 h 19"/>
                <a:gd name="T10" fmla="*/ 13 w 66"/>
                <a:gd name="T11" fmla="*/ 18 h 19"/>
                <a:gd name="T12" fmla="*/ 0 w 66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9">
                  <a:moveTo>
                    <a:pt x="0" y="1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6" y="5"/>
                    <a:pt x="66" y="8"/>
                  </a:cubicBezTo>
                  <a:cubicBezTo>
                    <a:pt x="65" y="11"/>
                    <a:pt x="64" y="16"/>
                    <a:pt x="57" y="17"/>
                  </a:cubicBezTo>
                  <a:cubicBezTo>
                    <a:pt x="51" y="19"/>
                    <a:pt x="37" y="18"/>
                    <a:pt x="3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2" y="17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45"/>
            <p:cNvSpPr/>
            <p:nvPr/>
          </p:nvSpPr>
          <p:spPr bwMode="auto">
            <a:xfrm>
              <a:off x="2982892" y="6006326"/>
              <a:ext cx="76479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2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146"/>
            <p:cNvSpPr/>
            <p:nvPr/>
          </p:nvSpPr>
          <p:spPr bwMode="auto">
            <a:xfrm>
              <a:off x="2989265" y="6197523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2 w 15"/>
                <a:gd name="T3" fmla="*/ 15 h 17"/>
                <a:gd name="T4" fmla="*/ 11 w 15"/>
                <a:gd name="T5" fmla="*/ 16 h 17"/>
                <a:gd name="T6" fmla="*/ 14 w 15"/>
                <a:gd name="T7" fmla="*/ 7 h 17"/>
                <a:gd name="T8" fmla="*/ 13 w 15"/>
                <a:gd name="T9" fmla="*/ 1 h 17"/>
                <a:gd name="T10" fmla="*/ 6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4"/>
                    <a:pt x="2" y="15"/>
                  </a:cubicBezTo>
                  <a:cubicBezTo>
                    <a:pt x="4" y="17"/>
                    <a:pt x="9" y="17"/>
                    <a:pt x="11" y="16"/>
                  </a:cubicBezTo>
                  <a:cubicBezTo>
                    <a:pt x="15" y="15"/>
                    <a:pt x="14" y="11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1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147"/>
            <p:cNvSpPr/>
            <p:nvPr/>
          </p:nvSpPr>
          <p:spPr bwMode="auto">
            <a:xfrm>
              <a:off x="2968021" y="5999952"/>
              <a:ext cx="76479" cy="91350"/>
            </a:xfrm>
            <a:custGeom>
              <a:avLst/>
              <a:gdLst>
                <a:gd name="T0" fmla="*/ 15 w 15"/>
                <a:gd name="T1" fmla="*/ 3 h 18"/>
                <a:gd name="T2" fmla="*/ 14 w 15"/>
                <a:gd name="T3" fmla="*/ 1 h 18"/>
                <a:gd name="T4" fmla="*/ 9 w 15"/>
                <a:gd name="T5" fmla="*/ 1 h 18"/>
                <a:gd name="T6" fmla="*/ 1 w 15"/>
                <a:gd name="T7" fmla="*/ 4 h 18"/>
                <a:gd name="T8" fmla="*/ 1 w 15"/>
                <a:gd name="T9" fmla="*/ 13 h 18"/>
                <a:gd name="T10" fmla="*/ 2 w 15"/>
                <a:gd name="T11" fmla="*/ 17 h 18"/>
                <a:gd name="T12" fmla="*/ 7 w 15"/>
                <a:gd name="T13" fmla="*/ 18 h 18"/>
                <a:gd name="T14" fmla="*/ 7 w 15"/>
                <a:gd name="T15" fmla="*/ 17 h 18"/>
                <a:gd name="T16" fmla="*/ 2 w 15"/>
                <a:gd name="T17" fmla="*/ 16 h 18"/>
                <a:gd name="T18" fmla="*/ 2 w 15"/>
                <a:gd name="T19" fmla="*/ 11 h 18"/>
                <a:gd name="T20" fmla="*/ 2 w 15"/>
                <a:gd name="T21" fmla="*/ 6 h 18"/>
                <a:gd name="T22" fmla="*/ 3 w 15"/>
                <a:gd name="T23" fmla="*/ 3 h 18"/>
                <a:gd name="T24" fmla="*/ 7 w 15"/>
                <a:gd name="T25" fmla="*/ 2 h 18"/>
                <a:gd name="T26" fmla="*/ 12 w 15"/>
                <a:gd name="T27" fmla="*/ 2 h 18"/>
                <a:gd name="T28" fmla="*/ 15 w 15"/>
                <a:gd name="T29" fmla="*/ 4 h 18"/>
                <a:gd name="T30" fmla="*/ 15 w 15"/>
                <a:gd name="T3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3"/>
                  </a:moveTo>
                  <a:cubicBezTo>
                    <a:pt x="15" y="2"/>
                    <a:pt x="15" y="1"/>
                    <a:pt x="14" y="1"/>
                  </a:cubicBezTo>
                  <a:cubicBezTo>
                    <a:pt x="12" y="1"/>
                    <a:pt x="11" y="1"/>
                    <a:pt x="9" y="1"/>
                  </a:cubicBezTo>
                  <a:cubicBezTo>
                    <a:pt x="6" y="1"/>
                    <a:pt x="2" y="0"/>
                    <a:pt x="1" y="4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1" y="14"/>
                    <a:pt x="1" y="16"/>
                    <a:pt x="2" y="17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5" y="17"/>
                    <a:pt x="3" y="17"/>
                    <a:pt x="2" y="16"/>
                  </a:cubicBezTo>
                  <a:cubicBezTo>
                    <a:pt x="1" y="15"/>
                    <a:pt x="2" y="13"/>
                    <a:pt x="2" y="11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4" y="1"/>
                    <a:pt x="6" y="2"/>
                    <a:pt x="7" y="2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2"/>
                    <a:pt x="15" y="4"/>
                  </a:cubicBezTo>
                  <a:cubicBezTo>
                    <a:pt x="15" y="4"/>
                    <a:pt x="15" y="4"/>
                    <a:pt x="15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194"/>
            <p:cNvSpPr/>
            <p:nvPr/>
          </p:nvSpPr>
          <p:spPr bwMode="auto">
            <a:xfrm>
              <a:off x="3386531" y="6157159"/>
              <a:ext cx="220940" cy="352654"/>
            </a:xfrm>
            <a:custGeom>
              <a:avLst/>
              <a:gdLst>
                <a:gd name="T0" fmla="*/ 3 w 44"/>
                <a:gd name="T1" fmla="*/ 70 h 70"/>
                <a:gd name="T2" fmla="*/ 1 w 44"/>
                <a:gd name="T3" fmla="*/ 62 h 70"/>
                <a:gd name="T4" fmla="*/ 0 w 44"/>
                <a:gd name="T5" fmla="*/ 33 h 70"/>
                <a:gd name="T6" fmla="*/ 27 w 44"/>
                <a:gd name="T7" fmla="*/ 14 h 70"/>
                <a:gd name="T8" fmla="*/ 30 w 44"/>
                <a:gd name="T9" fmla="*/ 9 h 70"/>
                <a:gd name="T10" fmla="*/ 34 w 44"/>
                <a:gd name="T11" fmla="*/ 0 h 70"/>
                <a:gd name="T12" fmla="*/ 42 w 44"/>
                <a:gd name="T13" fmla="*/ 3 h 70"/>
                <a:gd name="T14" fmla="*/ 37 w 44"/>
                <a:gd name="T15" fmla="*/ 15 h 70"/>
                <a:gd name="T16" fmla="*/ 40 w 44"/>
                <a:gd name="T17" fmla="*/ 28 h 70"/>
                <a:gd name="T18" fmla="*/ 40 w 44"/>
                <a:gd name="T19" fmla="*/ 38 h 70"/>
                <a:gd name="T20" fmla="*/ 43 w 44"/>
                <a:gd name="T21" fmla="*/ 51 h 70"/>
                <a:gd name="T22" fmla="*/ 44 w 44"/>
                <a:gd name="T23" fmla="*/ 70 h 70"/>
                <a:gd name="T24" fmla="*/ 3 w 4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0">
                  <a:moveTo>
                    <a:pt x="3" y="70"/>
                  </a:moveTo>
                  <a:cubicBezTo>
                    <a:pt x="3" y="70"/>
                    <a:pt x="2" y="65"/>
                    <a:pt x="1" y="62"/>
                  </a:cubicBezTo>
                  <a:cubicBezTo>
                    <a:pt x="1" y="60"/>
                    <a:pt x="0" y="33"/>
                    <a:pt x="0" y="3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70"/>
                    <a:pt x="44" y="70"/>
                    <a:pt x="44" y="70"/>
                  </a:cubicBezTo>
                  <a:lnTo>
                    <a:pt x="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195"/>
            <p:cNvSpPr/>
            <p:nvPr/>
          </p:nvSpPr>
          <p:spPr bwMode="auto">
            <a:xfrm>
              <a:off x="3320674" y="6076431"/>
              <a:ext cx="301668" cy="250682"/>
            </a:xfrm>
            <a:custGeom>
              <a:avLst/>
              <a:gdLst>
                <a:gd name="T0" fmla="*/ 38 w 60"/>
                <a:gd name="T1" fmla="*/ 22 h 50"/>
                <a:gd name="T2" fmla="*/ 12 w 60"/>
                <a:gd name="T3" fmla="*/ 11 h 50"/>
                <a:gd name="T4" fmla="*/ 6 w 60"/>
                <a:gd name="T5" fmla="*/ 31 h 50"/>
                <a:gd name="T6" fmla="*/ 9 w 60"/>
                <a:gd name="T7" fmla="*/ 48 h 50"/>
                <a:gd name="T8" fmla="*/ 38 w 60"/>
                <a:gd name="T9" fmla="*/ 46 h 50"/>
                <a:gd name="T10" fmla="*/ 60 w 60"/>
                <a:gd name="T11" fmla="*/ 41 h 50"/>
                <a:gd name="T12" fmla="*/ 38 w 60"/>
                <a:gd name="T13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38" y="22"/>
                  </a:moveTo>
                  <a:cubicBezTo>
                    <a:pt x="32" y="17"/>
                    <a:pt x="20" y="0"/>
                    <a:pt x="12" y="11"/>
                  </a:cubicBezTo>
                  <a:cubicBezTo>
                    <a:pt x="8" y="15"/>
                    <a:pt x="8" y="26"/>
                    <a:pt x="6" y="31"/>
                  </a:cubicBezTo>
                  <a:cubicBezTo>
                    <a:pt x="3" y="39"/>
                    <a:pt x="0" y="47"/>
                    <a:pt x="9" y="48"/>
                  </a:cubicBezTo>
                  <a:cubicBezTo>
                    <a:pt x="18" y="50"/>
                    <a:pt x="29" y="47"/>
                    <a:pt x="38" y="46"/>
                  </a:cubicBezTo>
                  <a:cubicBezTo>
                    <a:pt x="45" y="45"/>
                    <a:pt x="55" y="46"/>
                    <a:pt x="60" y="41"/>
                  </a:cubicBezTo>
                  <a:cubicBezTo>
                    <a:pt x="56" y="32"/>
                    <a:pt x="45" y="28"/>
                    <a:pt x="38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96"/>
            <p:cNvSpPr/>
            <p:nvPr/>
          </p:nvSpPr>
          <p:spPr bwMode="auto">
            <a:xfrm>
              <a:off x="3380158" y="6271878"/>
              <a:ext cx="235811" cy="257055"/>
            </a:xfrm>
            <a:custGeom>
              <a:avLst/>
              <a:gdLst>
                <a:gd name="T0" fmla="*/ 0 w 47"/>
                <a:gd name="T1" fmla="*/ 6 h 51"/>
                <a:gd name="T2" fmla="*/ 1 w 47"/>
                <a:gd name="T3" fmla="*/ 31 h 51"/>
                <a:gd name="T4" fmla="*/ 2 w 47"/>
                <a:gd name="T5" fmla="*/ 41 h 51"/>
                <a:gd name="T6" fmla="*/ 3 w 47"/>
                <a:gd name="T7" fmla="*/ 47 h 51"/>
                <a:gd name="T8" fmla="*/ 9 w 47"/>
                <a:gd name="T9" fmla="*/ 48 h 51"/>
                <a:gd name="T10" fmla="*/ 23 w 47"/>
                <a:gd name="T11" fmla="*/ 50 h 51"/>
                <a:gd name="T12" fmla="*/ 45 w 47"/>
                <a:gd name="T13" fmla="*/ 51 h 51"/>
                <a:gd name="T14" fmla="*/ 46 w 47"/>
                <a:gd name="T15" fmla="*/ 50 h 51"/>
                <a:gd name="T16" fmla="*/ 45 w 47"/>
                <a:gd name="T17" fmla="*/ 39 h 51"/>
                <a:gd name="T18" fmla="*/ 44 w 47"/>
                <a:gd name="T19" fmla="*/ 24 h 51"/>
                <a:gd name="T20" fmla="*/ 42 w 47"/>
                <a:gd name="T21" fmla="*/ 11 h 51"/>
                <a:gd name="T22" fmla="*/ 39 w 47"/>
                <a:gd name="T23" fmla="*/ 1 h 51"/>
                <a:gd name="T24" fmla="*/ 38 w 47"/>
                <a:gd name="T25" fmla="*/ 1 h 51"/>
                <a:gd name="T26" fmla="*/ 41 w 47"/>
                <a:gd name="T27" fmla="*/ 14 h 51"/>
                <a:gd name="T28" fmla="*/ 43 w 47"/>
                <a:gd name="T29" fmla="*/ 30 h 51"/>
                <a:gd name="T30" fmla="*/ 44 w 47"/>
                <a:gd name="T31" fmla="*/ 44 h 51"/>
                <a:gd name="T32" fmla="*/ 44 w 47"/>
                <a:gd name="T33" fmla="*/ 49 h 51"/>
                <a:gd name="T34" fmla="*/ 40 w 47"/>
                <a:gd name="T35" fmla="*/ 49 h 51"/>
                <a:gd name="T36" fmla="*/ 31 w 47"/>
                <a:gd name="T37" fmla="*/ 49 h 51"/>
                <a:gd name="T38" fmla="*/ 15 w 47"/>
                <a:gd name="T39" fmla="*/ 47 h 51"/>
                <a:gd name="T40" fmla="*/ 8 w 47"/>
                <a:gd name="T41" fmla="*/ 47 h 51"/>
                <a:gd name="T42" fmla="*/ 3 w 47"/>
                <a:gd name="T43" fmla="*/ 39 h 51"/>
                <a:gd name="T44" fmla="*/ 3 w 47"/>
                <a:gd name="T45" fmla="*/ 25 h 51"/>
                <a:gd name="T46" fmla="*/ 2 w 47"/>
                <a:gd name="T47" fmla="*/ 6 h 51"/>
                <a:gd name="T48" fmla="*/ 0 w 47"/>
                <a:gd name="T4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1">
                  <a:moveTo>
                    <a:pt x="0" y="6"/>
                  </a:moveTo>
                  <a:cubicBezTo>
                    <a:pt x="1" y="14"/>
                    <a:pt x="1" y="23"/>
                    <a:pt x="1" y="31"/>
                  </a:cubicBezTo>
                  <a:cubicBezTo>
                    <a:pt x="1" y="34"/>
                    <a:pt x="1" y="37"/>
                    <a:pt x="2" y="41"/>
                  </a:cubicBezTo>
                  <a:cubicBezTo>
                    <a:pt x="2" y="42"/>
                    <a:pt x="2" y="46"/>
                    <a:pt x="3" y="47"/>
                  </a:cubicBezTo>
                  <a:cubicBezTo>
                    <a:pt x="5" y="49"/>
                    <a:pt x="7" y="48"/>
                    <a:pt x="9" y="48"/>
                  </a:cubicBezTo>
                  <a:cubicBezTo>
                    <a:pt x="13" y="48"/>
                    <a:pt x="19" y="49"/>
                    <a:pt x="23" y="50"/>
                  </a:cubicBezTo>
                  <a:cubicBezTo>
                    <a:pt x="30" y="51"/>
                    <a:pt x="38" y="51"/>
                    <a:pt x="45" y="51"/>
                  </a:cubicBezTo>
                  <a:cubicBezTo>
                    <a:pt x="46" y="51"/>
                    <a:pt x="46" y="51"/>
                    <a:pt x="46" y="50"/>
                  </a:cubicBezTo>
                  <a:cubicBezTo>
                    <a:pt x="47" y="46"/>
                    <a:pt x="45" y="43"/>
                    <a:pt x="45" y="39"/>
                  </a:cubicBezTo>
                  <a:cubicBezTo>
                    <a:pt x="45" y="34"/>
                    <a:pt x="45" y="29"/>
                    <a:pt x="44" y="24"/>
                  </a:cubicBezTo>
                  <a:cubicBezTo>
                    <a:pt x="44" y="20"/>
                    <a:pt x="43" y="15"/>
                    <a:pt x="42" y="11"/>
                  </a:cubicBezTo>
                  <a:cubicBezTo>
                    <a:pt x="41" y="8"/>
                    <a:pt x="41" y="4"/>
                    <a:pt x="39" y="1"/>
                  </a:cubicBezTo>
                  <a:cubicBezTo>
                    <a:pt x="39" y="0"/>
                    <a:pt x="37" y="0"/>
                    <a:pt x="38" y="1"/>
                  </a:cubicBezTo>
                  <a:cubicBezTo>
                    <a:pt x="40" y="5"/>
                    <a:pt x="40" y="10"/>
                    <a:pt x="41" y="14"/>
                  </a:cubicBezTo>
                  <a:cubicBezTo>
                    <a:pt x="42" y="20"/>
                    <a:pt x="43" y="25"/>
                    <a:pt x="43" y="30"/>
                  </a:cubicBezTo>
                  <a:cubicBezTo>
                    <a:pt x="44" y="35"/>
                    <a:pt x="43" y="39"/>
                    <a:pt x="44" y="44"/>
                  </a:cubicBezTo>
                  <a:cubicBezTo>
                    <a:pt x="44" y="44"/>
                    <a:pt x="45" y="49"/>
                    <a:pt x="44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7" y="50"/>
                    <a:pt x="34" y="49"/>
                    <a:pt x="31" y="49"/>
                  </a:cubicBezTo>
                  <a:cubicBezTo>
                    <a:pt x="26" y="49"/>
                    <a:pt x="20" y="48"/>
                    <a:pt x="15" y="47"/>
                  </a:cubicBezTo>
                  <a:cubicBezTo>
                    <a:pt x="13" y="47"/>
                    <a:pt x="10" y="47"/>
                    <a:pt x="8" y="47"/>
                  </a:cubicBezTo>
                  <a:cubicBezTo>
                    <a:pt x="3" y="47"/>
                    <a:pt x="3" y="42"/>
                    <a:pt x="3" y="39"/>
                  </a:cubicBezTo>
                  <a:cubicBezTo>
                    <a:pt x="3" y="34"/>
                    <a:pt x="3" y="30"/>
                    <a:pt x="3" y="25"/>
                  </a:cubicBezTo>
                  <a:cubicBezTo>
                    <a:pt x="3" y="18"/>
                    <a:pt x="2" y="12"/>
                    <a:pt x="2" y="6"/>
                  </a:cubicBezTo>
                  <a:cubicBezTo>
                    <a:pt x="2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97"/>
            <p:cNvSpPr/>
            <p:nvPr/>
          </p:nvSpPr>
          <p:spPr bwMode="auto">
            <a:xfrm>
              <a:off x="3456637" y="6358979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6"/>
                    <a:pt x="11" y="16"/>
                  </a:cubicBezTo>
                  <a:cubicBezTo>
                    <a:pt x="15" y="15"/>
                    <a:pt x="13" y="10"/>
                    <a:pt x="13" y="7"/>
                  </a:cubicBezTo>
                  <a:cubicBezTo>
                    <a:pt x="13" y="5"/>
                    <a:pt x="14" y="2"/>
                    <a:pt x="12" y="1"/>
                  </a:cubicBezTo>
                  <a:cubicBezTo>
                    <a:pt x="10" y="0"/>
                    <a:pt x="7" y="1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98"/>
            <p:cNvSpPr/>
            <p:nvPr/>
          </p:nvSpPr>
          <p:spPr bwMode="auto">
            <a:xfrm>
              <a:off x="3526743" y="6150786"/>
              <a:ext cx="74355" cy="95599"/>
            </a:xfrm>
            <a:custGeom>
              <a:avLst/>
              <a:gdLst>
                <a:gd name="T0" fmla="*/ 0 w 15"/>
                <a:gd name="T1" fmla="*/ 15 h 19"/>
                <a:gd name="T2" fmla="*/ 0 w 15"/>
                <a:gd name="T3" fmla="*/ 16 h 19"/>
                <a:gd name="T4" fmla="*/ 1 w 15"/>
                <a:gd name="T5" fmla="*/ 16 h 19"/>
                <a:gd name="T6" fmla="*/ 4 w 15"/>
                <a:gd name="T7" fmla="*/ 6 h 19"/>
                <a:gd name="T8" fmla="*/ 7 w 15"/>
                <a:gd name="T9" fmla="*/ 2 h 19"/>
                <a:gd name="T10" fmla="*/ 14 w 15"/>
                <a:gd name="T11" fmla="*/ 5 h 19"/>
                <a:gd name="T12" fmla="*/ 13 w 15"/>
                <a:gd name="T13" fmla="*/ 4 h 19"/>
                <a:gd name="T14" fmla="*/ 7 w 15"/>
                <a:gd name="T15" fmla="*/ 18 h 19"/>
                <a:gd name="T16" fmla="*/ 9 w 15"/>
                <a:gd name="T17" fmla="*/ 18 h 19"/>
                <a:gd name="T18" fmla="*/ 15 w 15"/>
                <a:gd name="T19" fmla="*/ 5 h 19"/>
                <a:gd name="T20" fmla="*/ 15 w 15"/>
                <a:gd name="T21" fmla="*/ 4 h 19"/>
                <a:gd name="T22" fmla="*/ 6 w 15"/>
                <a:gd name="T23" fmla="*/ 0 h 19"/>
                <a:gd name="T24" fmla="*/ 5 w 15"/>
                <a:gd name="T25" fmla="*/ 0 h 19"/>
                <a:gd name="T26" fmla="*/ 2 w 15"/>
                <a:gd name="T27" fmla="*/ 7 h 19"/>
                <a:gd name="T28" fmla="*/ 0 w 15"/>
                <a:gd name="T29" fmla="*/ 15 h 19"/>
                <a:gd name="T30" fmla="*/ 1 w 15"/>
                <a:gd name="T31" fmla="*/ 16 h 19"/>
                <a:gd name="T32" fmla="*/ 1 w 15"/>
                <a:gd name="T33" fmla="*/ 15 h 19"/>
                <a:gd name="T34" fmla="*/ 0 w 15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6"/>
                  </a:cubicBezTo>
                  <a:cubicBezTo>
                    <a:pt x="2" y="13"/>
                    <a:pt x="4" y="9"/>
                    <a:pt x="4" y="6"/>
                  </a:cubicBezTo>
                  <a:cubicBezTo>
                    <a:pt x="5" y="4"/>
                    <a:pt x="5" y="1"/>
                    <a:pt x="7" y="2"/>
                  </a:cubicBezTo>
                  <a:cubicBezTo>
                    <a:pt x="10" y="3"/>
                    <a:pt x="12" y="4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0" y="8"/>
                    <a:pt x="9" y="13"/>
                    <a:pt x="7" y="18"/>
                  </a:cubicBezTo>
                  <a:cubicBezTo>
                    <a:pt x="7" y="19"/>
                    <a:pt x="8" y="19"/>
                    <a:pt x="9" y="18"/>
                  </a:cubicBezTo>
                  <a:cubicBezTo>
                    <a:pt x="10" y="13"/>
                    <a:pt x="12" y="9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2" y="10"/>
                    <a:pt x="0" y="13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0" y="14"/>
                    <a:pt x="0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 rot="0">
            <a:off x="2416175" y="6314440"/>
            <a:ext cx="325755" cy="421640"/>
            <a:chOff x="3828411" y="5965962"/>
            <a:chExt cx="431257" cy="558722"/>
          </a:xfrm>
        </p:grpSpPr>
        <p:sp>
          <p:nvSpPr>
            <p:cNvPr id="49" name="Freeform 199"/>
            <p:cNvSpPr/>
            <p:nvPr/>
          </p:nvSpPr>
          <p:spPr bwMode="auto">
            <a:xfrm>
              <a:off x="3913388" y="6110422"/>
              <a:ext cx="44613" cy="414262"/>
            </a:xfrm>
            <a:custGeom>
              <a:avLst/>
              <a:gdLst>
                <a:gd name="T0" fmla="*/ 5 w 9"/>
                <a:gd name="T1" fmla="*/ 2 h 82"/>
                <a:gd name="T2" fmla="*/ 3 w 9"/>
                <a:gd name="T3" fmla="*/ 21 h 82"/>
                <a:gd name="T4" fmla="*/ 2 w 9"/>
                <a:gd name="T5" fmla="*/ 44 h 82"/>
                <a:gd name="T6" fmla="*/ 0 w 9"/>
                <a:gd name="T7" fmla="*/ 80 h 82"/>
                <a:gd name="T8" fmla="*/ 3 w 9"/>
                <a:gd name="T9" fmla="*/ 80 h 82"/>
                <a:gd name="T10" fmla="*/ 3 w 9"/>
                <a:gd name="T11" fmla="*/ 80 h 82"/>
                <a:gd name="T12" fmla="*/ 0 w 9"/>
                <a:gd name="T13" fmla="*/ 80 h 82"/>
                <a:gd name="T14" fmla="*/ 0 w 9"/>
                <a:gd name="T15" fmla="*/ 80 h 82"/>
                <a:gd name="T16" fmla="*/ 3 w 9"/>
                <a:gd name="T17" fmla="*/ 80 h 82"/>
                <a:gd name="T18" fmla="*/ 5 w 9"/>
                <a:gd name="T19" fmla="*/ 47 h 82"/>
                <a:gd name="T20" fmla="*/ 6 w 9"/>
                <a:gd name="T21" fmla="*/ 26 h 82"/>
                <a:gd name="T22" fmla="*/ 8 w 9"/>
                <a:gd name="T23" fmla="*/ 3 h 82"/>
                <a:gd name="T24" fmla="*/ 5 w 9"/>
                <a:gd name="T25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2">
                  <a:moveTo>
                    <a:pt x="5" y="2"/>
                  </a:moveTo>
                  <a:cubicBezTo>
                    <a:pt x="3" y="8"/>
                    <a:pt x="3" y="15"/>
                    <a:pt x="3" y="21"/>
                  </a:cubicBezTo>
                  <a:cubicBezTo>
                    <a:pt x="3" y="29"/>
                    <a:pt x="2" y="36"/>
                    <a:pt x="2" y="44"/>
                  </a:cubicBezTo>
                  <a:cubicBezTo>
                    <a:pt x="1" y="56"/>
                    <a:pt x="0" y="68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78"/>
                    <a:pt x="0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69"/>
                    <a:pt x="4" y="58"/>
                    <a:pt x="5" y="47"/>
                  </a:cubicBezTo>
                  <a:cubicBezTo>
                    <a:pt x="6" y="40"/>
                    <a:pt x="6" y="33"/>
                    <a:pt x="6" y="26"/>
                  </a:cubicBezTo>
                  <a:cubicBezTo>
                    <a:pt x="7" y="19"/>
                    <a:pt x="6" y="10"/>
                    <a:pt x="8" y="3"/>
                  </a:cubicBezTo>
                  <a:cubicBezTo>
                    <a:pt x="9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00"/>
            <p:cNvSpPr/>
            <p:nvPr/>
          </p:nvSpPr>
          <p:spPr bwMode="auto">
            <a:xfrm>
              <a:off x="3883646" y="5965962"/>
              <a:ext cx="59484" cy="155083"/>
            </a:xfrm>
            <a:custGeom>
              <a:avLst/>
              <a:gdLst>
                <a:gd name="T0" fmla="*/ 12 w 12"/>
                <a:gd name="T1" fmla="*/ 31 h 31"/>
                <a:gd name="T2" fmla="*/ 10 w 12"/>
                <a:gd name="T3" fmla="*/ 14 h 31"/>
                <a:gd name="T4" fmla="*/ 6 w 12"/>
                <a:gd name="T5" fmla="*/ 0 h 31"/>
                <a:gd name="T6" fmla="*/ 2 w 12"/>
                <a:gd name="T7" fmla="*/ 21 h 31"/>
                <a:gd name="T8" fmla="*/ 12 w 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12" y="31"/>
                  </a:moveTo>
                  <a:cubicBezTo>
                    <a:pt x="12" y="25"/>
                    <a:pt x="11" y="20"/>
                    <a:pt x="10" y="14"/>
                  </a:cubicBezTo>
                  <a:cubicBezTo>
                    <a:pt x="9" y="11"/>
                    <a:pt x="10" y="2"/>
                    <a:pt x="6" y="0"/>
                  </a:cubicBezTo>
                  <a:cubicBezTo>
                    <a:pt x="1" y="5"/>
                    <a:pt x="0" y="14"/>
                    <a:pt x="2" y="21"/>
                  </a:cubicBezTo>
                  <a:cubicBezTo>
                    <a:pt x="3" y="27"/>
                    <a:pt x="8" y="28"/>
                    <a:pt x="12" y="3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01"/>
            <p:cNvSpPr/>
            <p:nvPr/>
          </p:nvSpPr>
          <p:spPr bwMode="auto">
            <a:xfrm>
              <a:off x="3924010" y="5976584"/>
              <a:ext cx="55235" cy="150834"/>
            </a:xfrm>
            <a:custGeom>
              <a:avLst/>
              <a:gdLst>
                <a:gd name="T0" fmla="*/ 0 w 11"/>
                <a:gd name="T1" fmla="*/ 0 h 30"/>
                <a:gd name="T2" fmla="*/ 4 w 11"/>
                <a:gd name="T3" fmla="*/ 16 h 30"/>
                <a:gd name="T4" fmla="*/ 5 w 11"/>
                <a:gd name="T5" fmla="*/ 30 h 30"/>
                <a:gd name="T6" fmla="*/ 10 w 11"/>
                <a:gd name="T7" fmla="*/ 13 h 30"/>
                <a:gd name="T8" fmla="*/ 0 w 11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cubicBezTo>
                    <a:pt x="3" y="4"/>
                    <a:pt x="4" y="11"/>
                    <a:pt x="4" y="16"/>
                  </a:cubicBezTo>
                  <a:cubicBezTo>
                    <a:pt x="5" y="21"/>
                    <a:pt x="6" y="26"/>
                    <a:pt x="5" y="30"/>
                  </a:cubicBezTo>
                  <a:cubicBezTo>
                    <a:pt x="11" y="28"/>
                    <a:pt x="11" y="18"/>
                    <a:pt x="10" y="13"/>
                  </a:cubicBezTo>
                  <a:cubicBezTo>
                    <a:pt x="9" y="10"/>
                    <a:pt x="4" y="1"/>
                    <a:pt x="0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02"/>
            <p:cNvSpPr/>
            <p:nvPr/>
          </p:nvSpPr>
          <p:spPr bwMode="auto">
            <a:xfrm>
              <a:off x="3938881" y="6146537"/>
              <a:ext cx="129590" cy="99848"/>
            </a:xfrm>
            <a:custGeom>
              <a:avLst/>
              <a:gdLst>
                <a:gd name="T0" fmla="*/ 0 w 26"/>
                <a:gd name="T1" fmla="*/ 20 h 20"/>
                <a:gd name="T2" fmla="*/ 15 w 26"/>
                <a:gd name="T3" fmla="*/ 11 h 20"/>
                <a:gd name="T4" fmla="*/ 26 w 26"/>
                <a:gd name="T5" fmla="*/ 3 h 20"/>
                <a:gd name="T6" fmla="*/ 5 w 26"/>
                <a:gd name="T7" fmla="*/ 6 h 20"/>
                <a:gd name="T8" fmla="*/ 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5" y="18"/>
                    <a:pt x="10" y="15"/>
                    <a:pt x="15" y="11"/>
                  </a:cubicBezTo>
                  <a:cubicBezTo>
                    <a:pt x="18" y="10"/>
                    <a:pt x="26" y="7"/>
                    <a:pt x="26" y="3"/>
                  </a:cubicBezTo>
                  <a:cubicBezTo>
                    <a:pt x="20" y="0"/>
                    <a:pt x="10" y="2"/>
                    <a:pt x="5" y="6"/>
                  </a:cubicBezTo>
                  <a:cubicBezTo>
                    <a:pt x="0" y="10"/>
                    <a:pt x="1" y="15"/>
                    <a:pt x="0" y="2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03"/>
            <p:cNvSpPr/>
            <p:nvPr/>
          </p:nvSpPr>
          <p:spPr bwMode="auto">
            <a:xfrm>
              <a:off x="3932508" y="6172030"/>
              <a:ext cx="135963" cy="106221"/>
            </a:xfrm>
            <a:custGeom>
              <a:avLst/>
              <a:gdLst>
                <a:gd name="T0" fmla="*/ 26 w 27"/>
                <a:gd name="T1" fmla="*/ 0 h 21"/>
                <a:gd name="T2" fmla="*/ 13 w 27"/>
                <a:gd name="T3" fmla="*/ 10 h 21"/>
                <a:gd name="T4" fmla="*/ 0 w 27"/>
                <a:gd name="T5" fmla="*/ 16 h 21"/>
                <a:gd name="T6" fmla="*/ 18 w 27"/>
                <a:gd name="T7" fmla="*/ 14 h 21"/>
                <a:gd name="T8" fmla="*/ 26 w 2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0"/>
                  </a:moveTo>
                  <a:cubicBezTo>
                    <a:pt x="23" y="4"/>
                    <a:pt x="17" y="8"/>
                    <a:pt x="13" y="10"/>
                  </a:cubicBezTo>
                  <a:cubicBezTo>
                    <a:pt x="9" y="13"/>
                    <a:pt x="4" y="15"/>
                    <a:pt x="0" y="16"/>
                  </a:cubicBezTo>
                  <a:cubicBezTo>
                    <a:pt x="5" y="21"/>
                    <a:pt x="14" y="17"/>
                    <a:pt x="18" y="14"/>
                  </a:cubicBezTo>
                  <a:cubicBezTo>
                    <a:pt x="21" y="12"/>
                    <a:pt x="27" y="4"/>
                    <a:pt x="26" y="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04"/>
            <p:cNvSpPr/>
            <p:nvPr/>
          </p:nvSpPr>
          <p:spPr bwMode="auto">
            <a:xfrm>
              <a:off x="3828411" y="6252758"/>
              <a:ext cx="95599" cy="110470"/>
            </a:xfrm>
            <a:custGeom>
              <a:avLst/>
              <a:gdLst>
                <a:gd name="T0" fmla="*/ 19 w 19"/>
                <a:gd name="T1" fmla="*/ 22 h 22"/>
                <a:gd name="T2" fmla="*/ 10 w 19"/>
                <a:gd name="T3" fmla="*/ 9 h 22"/>
                <a:gd name="T4" fmla="*/ 2 w 19"/>
                <a:gd name="T5" fmla="*/ 0 h 22"/>
                <a:gd name="T6" fmla="*/ 6 w 19"/>
                <a:gd name="T7" fmla="*/ 18 h 22"/>
                <a:gd name="T8" fmla="*/ 19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cubicBezTo>
                    <a:pt x="17" y="17"/>
                    <a:pt x="14" y="13"/>
                    <a:pt x="10" y="9"/>
                  </a:cubicBezTo>
                  <a:cubicBezTo>
                    <a:pt x="8" y="7"/>
                    <a:pt x="6" y="0"/>
                    <a:pt x="2" y="0"/>
                  </a:cubicBezTo>
                  <a:cubicBezTo>
                    <a:pt x="0" y="5"/>
                    <a:pt x="3" y="13"/>
                    <a:pt x="6" y="18"/>
                  </a:cubicBezTo>
                  <a:cubicBezTo>
                    <a:pt x="10" y="22"/>
                    <a:pt x="14" y="21"/>
                    <a:pt x="19" y="22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06"/>
            <p:cNvSpPr/>
            <p:nvPr/>
          </p:nvSpPr>
          <p:spPr bwMode="auto">
            <a:xfrm>
              <a:off x="3847531" y="6252758"/>
              <a:ext cx="101972" cy="110470"/>
            </a:xfrm>
            <a:custGeom>
              <a:avLst/>
              <a:gdLst>
                <a:gd name="T0" fmla="*/ 0 w 20"/>
                <a:gd name="T1" fmla="*/ 0 h 22"/>
                <a:gd name="T2" fmla="*/ 10 w 20"/>
                <a:gd name="T3" fmla="*/ 11 h 22"/>
                <a:gd name="T4" fmla="*/ 16 w 20"/>
                <a:gd name="T5" fmla="*/ 22 h 22"/>
                <a:gd name="T6" fmla="*/ 13 w 20"/>
                <a:gd name="T7" fmla="*/ 7 h 22"/>
                <a:gd name="T8" fmla="*/ 0 w 2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cubicBezTo>
                    <a:pt x="4" y="3"/>
                    <a:pt x="7" y="8"/>
                    <a:pt x="10" y="11"/>
                  </a:cubicBezTo>
                  <a:cubicBezTo>
                    <a:pt x="12" y="15"/>
                    <a:pt x="15" y="19"/>
                    <a:pt x="16" y="22"/>
                  </a:cubicBezTo>
                  <a:cubicBezTo>
                    <a:pt x="20" y="18"/>
                    <a:pt x="16" y="10"/>
                    <a:pt x="13" y="7"/>
                  </a:cubicBezTo>
                  <a:cubicBezTo>
                    <a:pt x="11" y="4"/>
                    <a:pt x="3" y="0"/>
                    <a:pt x="0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14"/>
            <p:cNvSpPr/>
            <p:nvPr/>
          </p:nvSpPr>
          <p:spPr bwMode="auto">
            <a:xfrm>
              <a:off x="4155572" y="6307993"/>
              <a:ext cx="23369" cy="206069"/>
            </a:xfrm>
            <a:custGeom>
              <a:avLst/>
              <a:gdLst>
                <a:gd name="T0" fmla="*/ 0 w 5"/>
                <a:gd name="T1" fmla="*/ 2 h 41"/>
                <a:gd name="T2" fmla="*/ 2 w 5"/>
                <a:gd name="T3" fmla="*/ 39 h 41"/>
                <a:gd name="T4" fmla="*/ 5 w 5"/>
                <a:gd name="T5" fmla="*/ 39 h 41"/>
                <a:gd name="T6" fmla="*/ 5 w 5"/>
                <a:gd name="T7" fmla="*/ 38 h 41"/>
                <a:gd name="T8" fmla="*/ 2 w 5"/>
                <a:gd name="T9" fmla="*/ 38 h 41"/>
                <a:gd name="T10" fmla="*/ 2 w 5"/>
                <a:gd name="T11" fmla="*/ 39 h 41"/>
                <a:gd name="T12" fmla="*/ 5 w 5"/>
                <a:gd name="T13" fmla="*/ 39 h 41"/>
                <a:gd name="T14" fmla="*/ 3 w 5"/>
                <a:gd name="T15" fmla="*/ 2 h 41"/>
                <a:gd name="T16" fmla="*/ 0 w 5"/>
                <a:gd name="T1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1">
                  <a:moveTo>
                    <a:pt x="0" y="2"/>
                  </a:moveTo>
                  <a:cubicBezTo>
                    <a:pt x="0" y="14"/>
                    <a:pt x="0" y="27"/>
                    <a:pt x="2" y="39"/>
                  </a:cubicBezTo>
                  <a:cubicBezTo>
                    <a:pt x="2" y="41"/>
                    <a:pt x="5" y="41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5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4" y="27"/>
                    <a:pt x="3" y="14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15"/>
            <p:cNvSpPr/>
            <p:nvPr/>
          </p:nvSpPr>
          <p:spPr bwMode="auto">
            <a:xfrm>
              <a:off x="4104586" y="6191150"/>
              <a:ext cx="59484" cy="135963"/>
            </a:xfrm>
            <a:custGeom>
              <a:avLst/>
              <a:gdLst>
                <a:gd name="T0" fmla="*/ 7 w 12"/>
                <a:gd name="T1" fmla="*/ 0 h 27"/>
                <a:gd name="T2" fmla="*/ 2 w 12"/>
                <a:gd name="T3" fmla="*/ 16 h 27"/>
                <a:gd name="T4" fmla="*/ 12 w 12"/>
                <a:gd name="T5" fmla="*/ 27 h 27"/>
                <a:gd name="T6" fmla="*/ 10 w 12"/>
                <a:gd name="T7" fmla="*/ 14 h 27"/>
                <a:gd name="T8" fmla="*/ 7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7" y="0"/>
                  </a:moveTo>
                  <a:cubicBezTo>
                    <a:pt x="2" y="4"/>
                    <a:pt x="0" y="9"/>
                    <a:pt x="2" y="16"/>
                  </a:cubicBezTo>
                  <a:cubicBezTo>
                    <a:pt x="3" y="22"/>
                    <a:pt x="6" y="26"/>
                    <a:pt x="12" y="27"/>
                  </a:cubicBezTo>
                  <a:cubicBezTo>
                    <a:pt x="11" y="23"/>
                    <a:pt x="10" y="18"/>
                    <a:pt x="10" y="14"/>
                  </a:cubicBezTo>
                  <a:cubicBezTo>
                    <a:pt x="9" y="13"/>
                    <a:pt x="6" y="1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16"/>
            <p:cNvSpPr/>
            <p:nvPr/>
          </p:nvSpPr>
          <p:spPr bwMode="auto">
            <a:xfrm>
              <a:off x="4144950" y="6197523"/>
              <a:ext cx="44613" cy="125341"/>
            </a:xfrm>
            <a:custGeom>
              <a:avLst/>
              <a:gdLst>
                <a:gd name="T0" fmla="*/ 3 w 9"/>
                <a:gd name="T1" fmla="*/ 4 h 25"/>
                <a:gd name="T2" fmla="*/ 0 w 9"/>
                <a:gd name="T3" fmla="*/ 0 h 25"/>
                <a:gd name="T4" fmla="*/ 3 w 9"/>
                <a:gd name="T5" fmla="*/ 13 h 25"/>
                <a:gd name="T6" fmla="*/ 3 w 9"/>
                <a:gd name="T7" fmla="*/ 25 h 25"/>
                <a:gd name="T8" fmla="*/ 7 w 9"/>
                <a:gd name="T9" fmla="*/ 11 h 25"/>
                <a:gd name="T10" fmla="*/ 3 w 9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3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2" y="4"/>
                    <a:pt x="2" y="9"/>
                    <a:pt x="3" y="13"/>
                  </a:cubicBezTo>
                  <a:cubicBezTo>
                    <a:pt x="3" y="17"/>
                    <a:pt x="3" y="21"/>
                    <a:pt x="3" y="25"/>
                  </a:cubicBezTo>
                  <a:cubicBezTo>
                    <a:pt x="9" y="22"/>
                    <a:pt x="9" y="17"/>
                    <a:pt x="7" y="11"/>
                  </a:cubicBezTo>
                  <a:cubicBezTo>
                    <a:pt x="7" y="8"/>
                    <a:pt x="5" y="6"/>
                    <a:pt x="3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17"/>
            <p:cNvSpPr/>
            <p:nvPr/>
          </p:nvSpPr>
          <p:spPr bwMode="auto">
            <a:xfrm>
              <a:off x="4064222" y="6363228"/>
              <a:ext cx="95599" cy="50986"/>
            </a:xfrm>
            <a:custGeom>
              <a:avLst/>
              <a:gdLst>
                <a:gd name="T0" fmla="*/ 0 w 19"/>
                <a:gd name="T1" fmla="*/ 0 h 10"/>
                <a:gd name="T2" fmla="*/ 9 w 19"/>
                <a:gd name="T3" fmla="*/ 9 h 10"/>
                <a:gd name="T4" fmla="*/ 19 w 19"/>
                <a:gd name="T5" fmla="*/ 5 h 10"/>
                <a:gd name="T6" fmla="*/ 10 w 19"/>
                <a:gd name="T7" fmla="*/ 3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2" y="5"/>
                    <a:pt x="4" y="8"/>
                    <a:pt x="9" y="9"/>
                  </a:cubicBezTo>
                  <a:cubicBezTo>
                    <a:pt x="13" y="10"/>
                    <a:pt x="16" y="9"/>
                    <a:pt x="19" y="5"/>
                  </a:cubicBezTo>
                  <a:cubicBezTo>
                    <a:pt x="16" y="5"/>
                    <a:pt x="13" y="4"/>
                    <a:pt x="10" y="3"/>
                  </a:cubicBezTo>
                  <a:cubicBezTo>
                    <a:pt x="9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18"/>
            <p:cNvSpPr/>
            <p:nvPr/>
          </p:nvSpPr>
          <p:spPr bwMode="auto">
            <a:xfrm>
              <a:off x="4074844" y="6358979"/>
              <a:ext cx="80728" cy="33991"/>
            </a:xfrm>
            <a:custGeom>
              <a:avLst/>
              <a:gdLst>
                <a:gd name="T0" fmla="*/ 3 w 16"/>
                <a:gd name="T1" fmla="*/ 0 h 7"/>
                <a:gd name="T2" fmla="*/ 0 w 16"/>
                <a:gd name="T3" fmla="*/ 1 h 7"/>
                <a:gd name="T4" fmla="*/ 8 w 16"/>
                <a:gd name="T5" fmla="*/ 3 h 7"/>
                <a:gd name="T6" fmla="*/ 16 w 16"/>
                <a:gd name="T7" fmla="*/ 7 h 7"/>
                <a:gd name="T8" fmla="*/ 9 w 16"/>
                <a:gd name="T9" fmla="*/ 0 h 7"/>
                <a:gd name="T10" fmla="*/ 3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3"/>
                    <a:pt x="8" y="3"/>
                  </a:cubicBezTo>
                  <a:cubicBezTo>
                    <a:pt x="11" y="4"/>
                    <a:pt x="14" y="6"/>
                    <a:pt x="16" y="7"/>
                  </a:cubicBezTo>
                  <a:cubicBezTo>
                    <a:pt x="16" y="2"/>
                    <a:pt x="13" y="1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19"/>
            <p:cNvSpPr/>
            <p:nvPr/>
          </p:nvSpPr>
          <p:spPr bwMode="auto">
            <a:xfrm>
              <a:off x="4164069" y="6367477"/>
              <a:ext cx="95599" cy="84977"/>
            </a:xfrm>
            <a:custGeom>
              <a:avLst/>
              <a:gdLst>
                <a:gd name="T0" fmla="*/ 19 w 19"/>
                <a:gd name="T1" fmla="*/ 1 h 17"/>
                <a:gd name="T2" fmla="*/ 6 w 19"/>
                <a:gd name="T3" fmla="*/ 4 h 17"/>
                <a:gd name="T4" fmla="*/ 3 w 19"/>
                <a:gd name="T5" fmla="*/ 17 h 17"/>
                <a:gd name="T6" fmla="*/ 10 w 19"/>
                <a:gd name="T7" fmla="*/ 9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4" y="0"/>
                    <a:pt x="9" y="0"/>
                    <a:pt x="6" y="4"/>
                  </a:cubicBezTo>
                  <a:cubicBezTo>
                    <a:pt x="2" y="8"/>
                    <a:pt x="0" y="12"/>
                    <a:pt x="3" y="17"/>
                  </a:cubicBezTo>
                  <a:cubicBezTo>
                    <a:pt x="4" y="14"/>
                    <a:pt x="8" y="12"/>
                    <a:pt x="10" y="9"/>
                  </a:cubicBezTo>
                  <a:cubicBezTo>
                    <a:pt x="12" y="8"/>
                    <a:pt x="18" y="1"/>
                    <a:pt x="19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20"/>
            <p:cNvSpPr/>
            <p:nvPr/>
          </p:nvSpPr>
          <p:spPr bwMode="auto">
            <a:xfrm>
              <a:off x="4174691" y="6378099"/>
              <a:ext cx="84977" cy="80728"/>
            </a:xfrm>
            <a:custGeom>
              <a:avLst/>
              <a:gdLst>
                <a:gd name="T0" fmla="*/ 16 w 17"/>
                <a:gd name="T1" fmla="*/ 4 h 16"/>
                <a:gd name="T2" fmla="*/ 17 w 17"/>
                <a:gd name="T3" fmla="*/ 0 h 16"/>
                <a:gd name="T4" fmla="*/ 9 w 17"/>
                <a:gd name="T5" fmla="*/ 8 h 16"/>
                <a:gd name="T6" fmla="*/ 0 w 17"/>
                <a:gd name="T7" fmla="*/ 14 h 16"/>
                <a:gd name="T8" fmla="*/ 13 w 17"/>
                <a:gd name="T9" fmla="*/ 11 h 16"/>
                <a:gd name="T10" fmla="*/ 16 w 17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6" y="4"/>
                  </a:moveTo>
                  <a:cubicBezTo>
                    <a:pt x="16" y="3"/>
                    <a:pt x="17" y="1"/>
                    <a:pt x="17" y="0"/>
                  </a:cubicBezTo>
                  <a:cubicBezTo>
                    <a:pt x="15" y="3"/>
                    <a:pt x="12" y="6"/>
                    <a:pt x="9" y="8"/>
                  </a:cubicBezTo>
                  <a:cubicBezTo>
                    <a:pt x="7" y="10"/>
                    <a:pt x="3" y="12"/>
                    <a:pt x="0" y="14"/>
                  </a:cubicBezTo>
                  <a:cubicBezTo>
                    <a:pt x="6" y="16"/>
                    <a:pt x="9" y="15"/>
                    <a:pt x="13" y="11"/>
                  </a:cubicBezTo>
                  <a:cubicBezTo>
                    <a:pt x="14" y="9"/>
                    <a:pt x="15" y="6"/>
                    <a:pt x="16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8" name="组合 67"/>
          <p:cNvGrpSpPr/>
          <p:nvPr/>
        </p:nvGrpSpPr>
        <p:grpSpPr>
          <a:xfrm rot="0">
            <a:off x="519430" y="5448300"/>
            <a:ext cx="711835" cy="1347470"/>
            <a:chOff x="1480926" y="3988126"/>
            <a:chExt cx="1332012" cy="2521688"/>
          </a:xfrm>
        </p:grpSpPr>
        <p:sp>
          <p:nvSpPr>
            <p:cNvPr id="69" name="Freeform 61"/>
            <p:cNvSpPr/>
            <p:nvPr/>
          </p:nvSpPr>
          <p:spPr bwMode="auto">
            <a:xfrm>
              <a:off x="1517041" y="5352004"/>
              <a:ext cx="376023" cy="1111072"/>
            </a:xfrm>
            <a:custGeom>
              <a:avLst/>
              <a:gdLst>
                <a:gd name="T0" fmla="*/ 4 w 75"/>
                <a:gd name="T1" fmla="*/ 52 h 221"/>
                <a:gd name="T2" fmla="*/ 2 w 75"/>
                <a:gd name="T3" fmla="*/ 78 h 221"/>
                <a:gd name="T4" fmla="*/ 24 w 75"/>
                <a:gd name="T5" fmla="*/ 160 h 221"/>
                <a:gd name="T6" fmla="*/ 27 w 75"/>
                <a:gd name="T7" fmla="*/ 209 h 221"/>
                <a:gd name="T8" fmla="*/ 27 w 75"/>
                <a:gd name="T9" fmla="*/ 218 h 221"/>
                <a:gd name="T10" fmla="*/ 44 w 75"/>
                <a:gd name="T11" fmla="*/ 221 h 221"/>
                <a:gd name="T12" fmla="*/ 41 w 75"/>
                <a:gd name="T13" fmla="*/ 205 h 221"/>
                <a:gd name="T14" fmla="*/ 37 w 75"/>
                <a:gd name="T15" fmla="*/ 175 h 221"/>
                <a:gd name="T16" fmla="*/ 37 w 75"/>
                <a:gd name="T17" fmla="*/ 156 h 221"/>
                <a:gd name="T18" fmla="*/ 73 w 75"/>
                <a:gd name="T19" fmla="*/ 59 h 221"/>
                <a:gd name="T20" fmla="*/ 74 w 75"/>
                <a:gd name="T21" fmla="*/ 45 h 221"/>
                <a:gd name="T22" fmla="*/ 47 w 75"/>
                <a:gd name="T23" fmla="*/ 1 h 221"/>
                <a:gd name="T24" fmla="*/ 35 w 75"/>
                <a:gd name="T25" fmla="*/ 3 h 221"/>
                <a:gd name="T26" fmla="*/ 4 w 75"/>
                <a:gd name="T27" fmla="*/ 5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21">
                  <a:moveTo>
                    <a:pt x="4" y="52"/>
                  </a:moveTo>
                  <a:cubicBezTo>
                    <a:pt x="4" y="52"/>
                    <a:pt x="0" y="65"/>
                    <a:pt x="2" y="78"/>
                  </a:cubicBezTo>
                  <a:cubicBezTo>
                    <a:pt x="3" y="91"/>
                    <a:pt x="24" y="160"/>
                    <a:pt x="24" y="160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1" y="205"/>
                    <a:pt x="41" y="205"/>
                    <a:pt x="41" y="20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5" y="49"/>
                    <a:pt x="74" y="45"/>
                  </a:cubicBezTo>
                  <a:cubicBezTo>
                    <a:pt x="72" y="41"/>
                    <a:pt x="47" y="1"/>
                    <a:pt x="47" y="1"/>
                  </a:cubicBezTo>
                  <a:cubicBezTo>
                    <a:pt x="47" y="1"/>
                    <a:pt x="43" y="0"/>
                    <a:pt x="35" y="3"/>
                  </a:cubicBezTo>
                  <a:cubicBezTo>
                    <a:pt x="28" y="6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2239344" y="5120442"/>
              <a:ext cx="558723" cy="1372376"/>
            </a:xfrm>
            <a:custGeom>
              <a:avLst/>
              <a:gdLst>
                <a:gd name="T0" fmla="*/ 42 w 111"/>
                <a:gd name="T1" fmla="*/ 205 h 273"/>
                <a:gd name="T2" fmla="*/ 6 w 111"/>
                <a:gd name="T3" fmla="*/ 125 h 273"/>
                <a:gd name="T4" fmla="*/ 5 w 111"/>
                <a:gd name="T5" fmla="*/ 102 h 273"/>
                <a:gd name="T6" fmla="*/ 19 w 111"/>
                <a:gd name="T7" fmla="*/ 53 h 273"/>
                <a:gd name="T8" fmla="*/ 25 w 111"/>
                <a:gd name="T9" fmla="*/ 42 h 273"/>
                <a:gd name="T10" fmla="*/ 60 w 111"/>
                <a:gd name="T11" fmla="*/ 5 h 273"/>
                <a:gd name="T12" fmla="*/ 72 w 111"/>
                <a:gd name="T13" fmla="*/ 0 h 273"/>
                <a:gd name="T14" fmla="*/ 76 w 111"/>
                <a:gd name="T15" fmla="*/ 2 h 273"/>
                <a:gd name="T16" fmla="*/ 98 w 111"/>
                <a:gd name="T17" fmla="*/ 24 h 273"/>
                <a:gd name="T18" fmla="*/ 101 w 111"/>
                <a:gd name="T19" fmla="*/ 35 h 273"/>
                <a:gd name="T20" fmla="*/ 110 w 111"/>
                <a:gd name="T21" fmla="*/ 86 h 273"/>
                <a:gd name="T22" fmla="*/ 107 w 111"/>
                <a:gd name="T23" fmla="*/ 99 h 273"/>
                <a:gd name="T24" fmla="*/ 62 w 111"/>
                <a:gd name="T25" fmla="*/ 195 h 273"/>
                <a:gd name="T26" fmla="*/ 69 w 111"/>
                <a:gd name="T27" fmla="*/ 253 h 273"/>
                <a:gd name="T28" fmla="*/ 72 w 111"/>
                <a:gd name="T29" fmla="*/ 272 h 273"/>
                <a:gd name="T30" fmla="*/ 43 w 111"/>
                <a:gd name="T31" fmla="*/ 273 h 273"/>
                <a:gd name="T32" fmla="*/ 44 w 111"/>
                <a:gd name="T33" fmla="*/ 255 h 273"/>
                <a:gd name="T34" fmla="*/ 42 w 111"/>
                <a:gd name="T35" fmla="*/ 239 h 273"/>
                <a:gd name="T36" fmla="*/ 42 w 111"/>
                <a:gd name="T37" fmla="*/ 219 h 273"/>
                <a:gd name="T38" fmla="*/ 42 w 111"/>
                <a:gd name="T39" fmla="*/ 20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273">
                  <a:moveTo>
                    <a:pt x="42" y="205"/>
                  </a:move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0" y="118"/>
                    <a:pt x="5" y="102"/>
                  </a:cubicBezTo>
                  <a:cubicBezTo>
                    <a:pt x="10" y="86"/>
                    <a:pt x="19" y="53"/>
                    <a:pt x="19" y="53"/>
                  </a:cubicBezTo>
                  <a:cubicBezTo>
                    <a:pt x="19" y="53"/>
                    <a:pt x="19" y="49"/>
                    <a:pt x="25" y="42"/>
                  </a:cubicBezTo>
                  <a:cubicBezTo>
                    <a:pt x="30" y="35"/>
                    <a:pt x="60" y="5"/>
                    <a:pt x="60" y="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4" y="1"/>
                    <a:pt x="76" y="2"/>
                  </a:cubicBezTo>
                  <a:cubicBezTo>
                    <a:pt x="78" y="3"/>
                    <a:pt x="98" y="24"/>
                    <a:pt x="98" y="24"/>
                  </a:cubicBezTo>
                  <a:cubicBezTo>
                    <a:pt x="98" y="24"/>
                    <a:pt x="101" y="29"/>
                    <a:pt x="101" y="35"/>
                  </a:cubicBezTo>
                  <a:cubicBezTo>
                    <a:pt x="102" y="41"/>
                    <a:pt x="110" y="86"/>
                    <a:pt x="110" y="86"/>
                  </a:cubicBezTo>
                  <a:cubicBezTo>
                    <a:pt x="110" y="86"/>
                    <a:pt x="111" y="90"/>
                    <a:pt x="107" y="99"/>
                  </a:cubicBezTo>
                  <a:cubicBezTo>
                    <a:pt x="103" y="109"/>
                    <a:pt x="62" y="195"/>
                    <a:pt x="62" y="195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2" y="219"/>
                    <a:pt x="42" y="219"/>
                    <a:pt x="42" y="219"/>
                  </a:cubicBezTo>
                  <a:lnTo>
                    <a:pt x="4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1812336" y="4009370"/>
              <a:ext cx="679815" cy="2468577"/>
            </a:xfrm>
            <a:custGeom>
              <a:avLst/>
              <a:gdLst>
                <a:gd name="T0" fmla="*/ 42 w 135"/>
                <a:gd name="T1" fmla="*/ 491 h 491"/>
                <a:gd name="T2" fmla="*/ 41 w 135"/>
                <a:gd name="T3" fmla="*/ 465 h 491"/>
                <a:gd name="T4" fmla="*/ 39 w 135"/>
                <a:gd name="T5" fmla="*/ 431 h 491"/>
                <a:gd name="T6" fmla="*/ 38 w 135"/>
                <a:gd name="T7" fmla="*/ 389 h 491"/>
                <a:gd name="T8" fmla="*/ 38 w 135"/>
                <a:gd name="T9" fmla="*/ 347 h 491"/>
                <a:gd name="T10" fmla="*/ 39 w 135"/>
                <a:gd name="T11" fmla="*/ 295 h 491"/>
                <a:gd name="T12" fmla="*/ 40 w 135"/>
                <a:gd name="T13" fmla="*/ 272 h 491"/>
                <a:gd name="T14" fmla="*/ 42 w 135"/>
                <a:gd name="T15" fmla="*/ 258 h 491"/>
                <a:gd name="T16" fmla="*/ 3 w 135"/>
                <a:gd name="T17" fmla="*/ 124 h 491"/>
                <a:gd name="T18" fmla="*/ 0 w 135"/>
                <a:gd name="T19" fmla="*/ 104 h 491"/>
                <a:gd name="T20" fmla="*/ 4 w 135"/>
                <a:gd name="T21" fmla="*/ 94 h 491"/>
                <a:gd name="T22" fmla="*/ 25 w 135"/>
                <a:gd name="T23" fmla="*/ 46 h 491"/>
                <a:gd name="T24" fmla="*/ 29 w 135"/>
                <a:gd name="T25" fmla="*/ 33 h 491"/>
                <a:gd name="T26" fmla="*/ 35 w 135"/>
                <a:gd name="T27" fmla="*/ 26 h 491"/>
                <a:gd name="T28" fmla="*/ 91 w 135"/>
                <a:gd name="T29" fmla="*/ 0 h 491"/>
                <a:gd name="T30" fmla="*/ 102 w 135"/>
                <a:gd name="T31" fmla="*/ 2 h 491"/>
                <a:gd name="T32" fmla="*/ 135 w 135"/>
                <a:gd name="T33" fmla="*/ 97 h 491"/>
                <a:gd name="T34" fmla="*/ 134 w 135"/>
                <a:gd name="T35" fmla="*/ 104 h 491"/>
                <a:gd name="T36" fmla="*/ 124 w 135"/>
                <a:gd name="T37" fmla="*/ 178 h 491"/>
                <a:gd name="T38" fmla="*/ 108 w 135"/>
                <a:gd name="T39" fmla="*/ 211 h 491"/>
                <a:gd name="T40" fmla="*/ 61 w 135"/>
                <a:gd name="T41" fmla="*/ 259 h 491"/>
                <a:gd name="T42" fmla="*/ 61 w 135"/>
                <a:gd name="T43" fmla="*/ 296 h 491"/>
                <a:gd name="T44" fmla="*/ 61 w 135"/>
                <a:gd name="T45" fmla="*/ 323 h 491"/>
                <a:gd name="T46" fmla="*/ 63 w 135"/>
                <a:gd name="T47" fmla="*/ 361 h 491"/>
                <a:gd name="T48" fmla="*/ 66 w 135"/>
                <a:gd name="T49" fmla="*/ 393 h 491"/>
                <a:gd name="T50" fmla="*/ 74 w 135"/>
                <a:gd name="T51" fmla="*/ 436 h 491"/>
                <a:gd name="T52" fmla="*/ 84 w 135"/>
                <a:gd name="T53" fmla="*/ 489 h 491"/>
                <a:gd name="T54" fmla="*/ 42 w 135"/>
                <a:gd name="T5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491">
                  <a:moveTo>
                    <a:pt x="42" y="491"/>
                  </a:moveTo>
                  <a:cubicBezTo>
                    <a:pt x="41" y="465"/>
                    <a:pt x="41" y="465"/>
                    <a:pt x="41" y="465"/>
                  </a:cubicBezTo>
                  <a:cubicBezTo>
                    <a:pt x="39" y="431"/>
                    <a:pt x="39" y="431"/>
                    <a:pt x="39" y="431"/>
                  </a:cubicBezTo>
                  <a:cubicBezTo>
                    <a:pt x="38" y="389"/>
                    <a:pt x="38" y="389"/>
                    <a:pt x="38" y="389"/>
                  </a:cubicBezTo>
                  <a:cubicBezTo>
                    <a:pt x="38" y="347"/>
                    <a:pt x="38" y="347"/>
                    <a:pt x="38" y="347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2" y="258"/>
                    <a:pt x="42" y="258"/>
                    <a:pt x="42" y="258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" y="95"/>
                    <a:pt x="4" y="94"/>
                  </a:cubicBezTo>
                  <a:cubicBezTo>
                    <a:pt x="7" y="93"/>
                    <a:pt x="25" y="46"/>
                    <a:pt x="25" y="4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1" y="29"/>
                    <a:pt x="35" y="26"/>
                  </a:cubicBezTo>
                  <a:cubicBezTo>
                    <a:pt x="39" y="23"/>
                    <a:pt x="91" y="0"/>
                    <a:pt x="91" y="0"/>
                  </a:cubicBezTo>
                  <a:cubicBezTo>
                    <a:pt x="91" y="0"/>
                    <a:pt x="97" y="0"/>
                    <a:pt x="102" y="2"/>
                  </a:cubicBezTo>
                  <a:cubicBezTo>
                    <a:pt x="108" y="5"/>
                    <a:pt x="135" y="97"/>
                    <a:pt x="135" y="97"/>
                  </a:cubicBezTo>
                  <a:cubicBezTo>
                    <a:pt x="135" y="97"/>
                    <a:pt x="135" y="97"/>
                    <a:pt x="134" y="104"/>
                  </a:cubicBezTo>
                  <a:cubicBezTo>
                    <a:pt x="133" y="110"/>
                    <a:pt x="124" y="178"/>
                    <a:pt x="124" y="178"/>
                  </a:cubicBezTo>
                  <a:cubicBezTo>
                    <a:pt x="124" y="178"/>
                    <a:pt x="120" y="193"/>
                    <a:pt x="108" y="211"/>
                  </a:cubicBezTo>
                  <a:cubicBezTo>
                    <a:pt x="96" y="228"/>
                    <a:pt x="61" y="259"/>
                    <a:pt x="61" y="259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1" y="323"/>
                    <a:pt x="61" y="323"/>
                    <a:pt x="61" y="323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74" y="436"/>
                    <a:pt x="74" y="436"/>
                    <a:pt x="74" y="436"/>
                  </a:cubicBezTo>
                  <a:cubicBezTo>
                    <a:pt x="84" y="489"/>
                    <a:pt x="84" y="489"/>
                    <a:pt x="84" y="489"/>
                  </a:cubicBezTo>
                  <a:lnTo>
                    <a:pt x="42" y="4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4"/>
            <p:cNvSpPr/>
            <p:nvPr/>
          </p:nvSpPr>
          <p:spPr bwMode="auto">
            <a:xfrm>
              <a:off x="1963169" y="3998748"/>
              <a:ext cx="322912" cy="499239"/>
            </a:xfrm>
            <a:custGeom>
              <a:avLst/>
              <a:gdLst>
                <a:gd name="T0" fmla="*/ 64 w 64"/>
                <a:gd name="T1" fmla="*/ 2 h 99"/>
                <a:gd name="T2" fmla="*/ 18 w 64"/>
                <a:gd name="T3" fmla="*/ 15 h 99"/>
                <a:gd name="T4" fmla="*/ 0 w 64"/>
                <a:gd name="T5" fmla="*/ 33 h 99"/>
                <a:gd name="T6" fmla="*/ 40 w 64"/>
                <a:gd name="T7" fmla="*/ 99 h 99"/>
                <a:gd name="T8" fmla="*/ 64 w 64"/>
                <a:gd name="T9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9">
                  <a:moveTo>
                    <a:pt x="64" y="2"/>
                  </a:moveTo>
                  <a:cubicBezTo>
                    <a:pt x="48" y="0"/>
                    <a:pt x="30" y="6"/>
                    <a:pt x="18" y="15"/>
                  </a:cubicBezTo>
                  <a:cubicBezTo>
                    <a:pt x="11" y="20"/>
                    <a:pt x="5" y="26"/>
                    <a:pt x="0" y="33"/>
                  </a:cubicBezTo>
                  <a:cubicBezTo>
                    <a:pt x="11" y="56"/>
                    <a:pt x="25" y="78"/>
                    <a:pt x="40" y="99"/>
                  </a:cubicBezTo>
                  <a:cubicBezTo>
                    <a:pt x="47" y="66"/>
                    <a:pt x="56" y="34"/>
                    <a:pt x="6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5"/>
            <p:cNvSpPr/>
            <p:nvPr/>
          </p:nvSpPr>
          <p:spPr bwMode="auto">
            <a:xfrm>
              <a:off x="1793216" y="4531978"/>
              <a:ext cx="269801" cy="779662"/>
            </a:xfrm>
            <a:custGeom>
              <a:avLst/>
              <a:gdLst>
                <a:gd name="T0" fmla="*/ 0 w 54"/>
                <a:gd name="T1" fmla="*/ 40 h 155"/>
                <a:gd name="T2" fmla="*/ 47 w 54"/>
                <a:gd name="T3" fmla="*/ 155 h 155"/>
                <a:gd name="T4" fmla="*/ 54 w 54"/>
                <a:gd name="T5" fmla="*/ 93 h 155"/>
                <a:gd name="T6" fmla="*/ 4 w 54"/>
                <a:gd name="T7" fmla="*/ 0 h 155"/>
                <a:gd name="T8" fmla="*/ 0 w 54"/>
                <a:gd name="T9" fmla="*/ 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0" y="40"/>
                  </a:moveTo>
                  <a:cubicBezTo>
                    <a:pt x="0" y="69"/>
                    <a:pt x="10" y="144"/>
                    <a:pt x="47" y="155"/>
                  </a:cubicBezTo>
                  <a:cubicBezTo>
                    <a:pt x="49" y="134"/>
                    <a:pt x="51" y="113"/>
                    <a:pt x="54" y="93"/>
                  </a:cubicBezTo>
                  <a:cubicBezTo>
                    <a:pt x="35" y="63"/>
                    <a:pt x="19" y="31"/>
                    <a:pt x="4" y="0"/>
                  </a:cubicBezTo>
                  <a:cubicBezTo>
                    <a:pt x="2" y="14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6"/>
            <p:cNvSpPr/>
            <p:nvPr/>
          </p:nvSpPr>
          <p:spPr bwMode="auto">
            <a:xfrm>
              <a:off x="1818709" y="4175075"/>
              <a:ext cx="335659" cy="713805"/>
            </a:xfrm>
            <a:custGeom>
              <a:avLst/>
              <a:gdLst>
                <a:gd name="T0" fmla="*/ 67 w 67"/>
                <a:gd name="T1" fmla="*/ 72 h 142"/>
                <a:gd name="T2" fmla="*/ 27 w 67"/>
                <a:gd name="T3" fmla="*/ 0 h 142"/>
                <a:gd name="T4" fmla="*/ 0 w 67"/>
                <a:gd name="T5" fmla="*/ 66 h 142"/>
                <a:gd name="T6" fmla="*/ 53 w 67"/>
                <a:gd name="T7" fmla="*/ 142 h 142"/>
                <a:gd name="T8" fmla="*/ 67 w 67"/>
                <a:gd name="T9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72"/>
                  </a:moveTo>
                  <a:cubicBezTo>
                    <a:pt x="52" y="49"/>
                    <a:pt x="39" y="25"/>
                    <a:pt x="27" y="0"/>
                  </a:cubicBezTo>
                  <a:cubicBezTo>
                    <a:pt x="14" y="18"/>
                    <a:pt x="5" y="42"/>
                    <a:pt x="0" y="66"/>
                  </a:cubicBezTo>
                  <a:cubicBezTo>
                    <a:pt x="17" y="92"/>
                    <a:pt x="34" y="118"/>
                    <a:pt x="53" y="142"/>
                  </a:cubicBezTo>
                  <a:cubicBezTo>
                    <a:pt x="57" y="119"/>
                    <a:pt x="62" y="95"/>
                    <a:pt x="67" y="7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7"/>
            <p:cNvSpPr/>
            <p:nvPr/>
          </p:nvSpPr>
          <p:spPr bwMode="auto">
            <a:xfrm>
              <a:off x="2179860" y="4013619"/>
              <a:ext cx="312290" cy="705308"/>
            </a:xfrm>
            <a:custGeom>
              <a:avLst/>
              <a:gdLst>
                <a:gd name="T0" fmla="*/ 62 w 62"/>
                <a:gd name="T1" fmla="*/ 90 h 140"/>
                <a:gd name="T2" fmla="*/ 42 w 62"/>
                <a:gd name="T3" fmla="*/ 8 h 140"/>
                <a:gd name="T4" fmla="*/ 24 w 62"/>
                <a:gd name="T5" fmla="*/ 0 h 140"/>
                <a:gd name="T6" fmla="*/ 0 w 62"/>
                <a:gd name="T7" fmla="*/ 140 h 140"/>
                <a:gd name="T8" fmla="*/ 62 w 62"/>
                <a:gd name="T9" fmla="*/ 96 h 140"/>
                <a:gd name="T10" fmla="*/ 62 w 62"/>
                <a:gd name="T11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0">
                  <a:moveTo>
                    <a:pt x="62" y="90"/>
                  </a:moveTo>
                  <a:cubicBezTo>
                    <a:pt x="62" y="66"/>
                    <a:pt x="62" y="26"/>
                    <a:pt x="42" y="8"/>
                  </a:cubicBezTo>
                  <a:cubicBezTo>
                    <a:pt x="37" y="4"/>
                    <a:pt x="30" y="1"/>
                    <a:pt x="24" y="0"/>
                  </a:cubicBezTo>
                  <a:cubicBezTo>
                    <a:pt x="16" y="46"/>
                    <a:pt x="7" y="93"/>
                    <a:pt x="0" y="140"/>
                  </a:cubicBezTo>
                  <a:cubicBezTo>
                    <a:pt x="22" y="127"/>
                    <a:pt x="43" y="112"/>
                    <a:pt x="62" y="96"/>
                  </a:cubicBezTo>
                  <a:cubicBezTo>
                    <a:pt x="62" y="94"/>
                    <a:pt x="62" y="92"/>
                    <a:pt x="62" y="9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8"/>
            <p:cNvSpPr/>
            <p:nvPr/>
          </p:nvSpPr>
          <p:spPr bwMode="auto">
            <a:xfrm>
              <a:off x="2114003" y="4950489"/>
              <a:ext cx="305917" cy="361151"/>
            </a:xfrm>
            <a:custGeom>
              <a:avLst/>
              <a:gdLst>
                <a:gd name="T0" fmla="*/ 1 w 61"/>
                <a:gd name="T1" fmla="*/ 55 h 72"/>
                <a:gd name="T2" fmla="*/ 0 w 61"/>
                <a:gd name="T3" fmla="*/ 72 h 72"/>
                <a:gd name="T4" fmla="*/ 7 w 61"/>
                <a:gd name="T5" fmla="*/ 70 h 72"/>
                <a:gd name="T6" fmla="*/ 57 w 61"/>
                <a:gd name="T7" fmla="*/ 11 h 72"/>
                <a:gd name="T8" fmla="*/ 61 w 61"/>
                <a:gd name="T9" fmla="*/ 0 h 72"/>
                <a:gd name="T10" fmla="*/ 1 w 61"/>
                <a:gd name="T1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2">
                  <a:moveTo>
                    <a:pt x="1" y="55"/>
                  </a:moveTo>
                  <a:cubicBezTo>
                    <a:pt x="1" y="61"/>
                    <a:pt x="1" y="66"/>
                    <a:pt x="0" y="72"/>
                  </a:cubicBezTo>
                  <a:cubicBezTo>
                    <a:pt x="2" y="71"/>
                    <a:pt x="5" y="71"/>
                    <a:pt x="7" y="70"/>
                  </a:cubicBezTo>
                  <a:cubicBezTo>
                    <a:pt x="30" y="60"/>
                    <a:pt x="49" y="31"/>
                    <a:pt x="57" y="11"/>
                  </a:cubicBezTo>
                  <a:cubicBezTo>
                    <a:pt x="59" y="8"/>
                    <a:pt x="60" y="4"/>
                    <a:pt x="61" y="0"/>
                  </a:cubicBezTo>
                  <a:cubicBezTo>
                    <a:pt x="44" y="21"/>
                    <a:pt x="24" y="41"/>
                    <a:pt x="1" y="5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9"/>
            <p:cNvSpPr/>
            <p:nvPr/>
          </p:nvSpPr>
          <p:spPr bwMode="auto">
            <a:xfrm>
              <a:off x="2128874" y="4502236"/>
              <a:ext cx="363276" cy="669192"/>
            </a:xfrm>
            <a:custGeom>
              <a:avLst/>
              <a:gdLst>
                <a:gd name="T0" fmla="*/ 72 w 72"/>
                <a:gd name="T1" fmla="*/ 0 h 133"/>
                <a:gd name="T2" fmla="*/ 7 w 72"/>
                <a:gd name="T3" fmla="*/ 63 h 133"/>
                <a:gd name="T4" fmla="*/ 0 w 72"/>
                <a:gd name="T5" fmla="*/ 133 h 133"/>
                <a:gd name="T6" fmla="*/ 61 w 72"/>
                <a:gd name="T7" fmla="*/ 80 h 133"/>
                <a:gd name="T8" fmla="*/ 72 w 7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3">
                  <a:moveTo>
                    <a:pt x="72" y="0"/>
                  </a:moveTo>
                  <a:cubicBezTo>
                    <a:pt x="50" y="20"/>
                    <a:pt x="29" y="41"/>
                    <a:pt x="7" y="63"/>
                  </a:cubicBezTo>
                  <a:cubicBezTo>
                    <a:pt x="4" y="86"/>
                    <a:pt x="2" y="109"/>
                    <a:pt x="0" y="133"/>
                  </a:cubicBezTo>
                  <a:cubicBezTo>
                    <a:pt x="22" y="118"/>
                    <a:pt x="41" y="99"/>
                    <a:pt x="61" y="80"/>
                  </a:cubicBezTo>
                  <a:cubicBezTo>
                    <a:pt x="69" y="54"/>
                    <a:pt x="72" y="27"/>
                    <a:pt x="7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70"/>
            <p:cNvSpPr/>
            <p:nvPr/>
          </p:nvSpPr>
          <p:spPr bwMode="auto">
            <a:xfrm>
              <a:off x="1999285" y="5275525"/>
              <a:ext cx="246433" cy="1213044"/>
            </a:xfrm>
            <a:custGeom>
              <a:avLst/>
              <a:gdLst>
                <a:gd name="T0" fmla="*/ 23 w 49"/>
                <a:gd name="T1" fmla="*/ 7 h 241"/>
                <a:gd name="T2" fmla="*/ 25 w 49"/>
                <a:gd name="T3" fmla="*/ 110 h 241"/>
                <a:gd name="T4" fmla="*/ 34 w 49"/>
                <a:gd name="T5" fmla="*/ 174 h 241"/>
                <a:gd name="T6" fmla="*/ 40 w 49"/>
                <a:gd name="T7" fmla="*/ 208 h 241"/>
                <a:gd name="T8" fmla="*/ 46 w 49"/>
                <a:gd name="T9" fmla="*/ 234 h 241"/>
                <a:gd name="T10" fmla="*/ 47 w 49"/>
                <a:gd name="T11" fmla="*/ 240 h 241"/>
                <a:gd name="T12" fmla="*/ 48 w 49"/>
                <a:gd name="T13" fmla="*/ 240 h 241"/>
                <a:gd name="T14" fmla="*/ 48 w 49"/>
                <a:gd name="T15" fmla="*/ 240 h 241"/>
                <a:gd name="T16" fmla="*/ 48 w 49"/>
                <a:gd name="T17" fmla="*/ 239 h 241"/>
                <a:gd name="T18" fmla="*/ 6 w 49"/>
                <a:gd name="T19" fmla="*/ 239 h 241"/>
                <a:gd name="T20" fmla="*/ 7 w 49"/>
                <a:gd name="T21" fmla="*/ 240 h 241"/>
                <a:gd name="T22" fmla="*/ 3 w 49"/>
                <a:gd name="T23" fmla="*/ 176 h 241"/>
                <a:gd name="T24" fmla="*/ 2 w 49"/>
                <a:gd name="T25" fmla="*/ 123 h 241"/>
                <a:gd name="T26" fmla="*/ 3 w 49"/>
                <a:gd name="T27" fmla="*/ 61 h 241"/>
                <a:gd name="T28" fmla="*/ 4 w 49"/>
                <a:gd name="T29" fmla="*/ 29 h 241"/>
                <a:gd name="T30" fmla="*/ 6 w 49"/>
                <a:gd name="T31" fmla="*/ 0 h 241"/>
                <a:gd name="T32" fmla="*/ 5 w 49"/>
                <a:gd name="T33" fmla="*/ 0 h 241"/>
                <a:gd name="T34" fmla="*/ 3 w 49"/>
                <a:gd name="T35" fmla="*/ 1 h 241"/>
                <a:gd name="T36" fmla="*/ 4 w 49"/>
                <a:gd name="T37" fmla="*/ 3 h 241"/>
                <a:gd name="T38" fmla="*/ 5 w 49"/>
                <a:gd name="T39" fmla="*/ 1 h 241"/>
                <a:gd name="T40" fmla="*/ 4 w 49"/>
                <a:gd name="T41" fmla="*/ 0 h 241"/>
                <a:gd name="T42" fmla="*/ 2 w 49"/>
                <a:gd name="T43" fmla="*/ 27 h 241"/>
                <a:gd name="T44" fmla="*/ 1 w 49"/>
                <a:gd name="T45" fmla="*/ 61 h 241"/>
                <a:gd name="T46" fmla="*/ 0 w 49"/>
                <a:gd name="T47" fmla="*/ 123 h 241"/>
                <a:gd name="T48" fmla="*/ 2 w 49"/>
                <a:gd name="T49" fmla="*/ 176 h 241"/>
                <a:gd name="T50" fmla="*/ 5 w 49"/>
                <a:gd name="T51" fmla="*/ 240 h 241"/>
                <a:gd name="T52" fmla="*/ 6 w 49"/>
                <a:gd name="T53" fmla="*/ 240 h 241"/>
                <a:gd name="T54" fmla="*/ 48 w 49"/>
                <a:gd name="T55" fmla="*/ 240 h 241"/>
                <a:gd name="T56" fmla="*/ 47 w 49"/>
                <a:gd name="T57" fmla="*/ 240 h 241"/>
                <a:gd name="T58" fmla="*/ 47 w 49"/>
                <a:gd name="T59" fmla="*/ 240 h 241"/>
                <a:gd name="T60" fmla="*/ 48 w 49"/>
                <a:gd name="T61" fmla="*/ 239 h 241"/>
                <a:gd name="T62" fmla="*/ 48 w 49"/>
                <a:gd name="T63" fmla="*/ 237 h 241"/>
                <a:gd name="T64" fmla="*/ 47 w 49"/>
                <a:gd name="T65" fmla="*/ 233 h 241"/>
                <a:gd name="T66" fmla="*/ 44 w 49"/>
                <a:gd name="T67" fmla="*/ 221 h 241"/>
                <a:gd name="T68" fmla="*/ 38 w 49"/>
                <a:gd name="T69" fmla="*/ 188 h 241"/>
                <a:gd name="T70" fmla="*/ 32 w 49"/>
                <a:gd name="T71" fmla="*/ 154 h 241"/>
                <a:gd name="T72" fmla="*/ 28 w 49"/>
                <a:gd name="T73" fmla="*/ 121 h 241"/>
                <a:gd name="T74" fmla="*/ 25 w 49"/>
                <a:gd name="T75" fmla="*/ 15 h 241"/>
                <a:gd name="T76" fmla="*/ 25 w 49"/>
                <a:gd name="T77" fmla="*/ 7 h 241"/>
                <a:gd name="T78" fmla="*/ 23 w 49"/>
                <a:gd name="T79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241">
                  <a:moveTo>
                    <a:pt x="23" y="7"/>
                  </a:moveTo>
                  <a:cubicBezTo>
                    <a:pt x="23" y="41"/>
                    <a:pt x="22" y="75"/>
                    <a:pt x="25" y="110"/>
                  </a:cubicBezTo>
                  <a:cubicBezTo>
                    <a:pt x="27" y="131"/>
                    <a:pt x="30" y="152"/>
                    <a:pt x="34" y="174"/>
                  </a:cubicBezTo>
                  <a:cubicBezTo>
                    <a:pt x="36" y="185"/>
                    <a:pt x="38" y="197"/>
                    <a:pt x="40" y="208"/>
                  </a:cubicBezTo>
                  <a:cubicBezTo>
                    <a:pt x="42" y="217"/>
                    <a:pt x="44" y="225"/>
                    <a:pt x="46" y="234"/>
                  </a:cubicBezTo>
                  <a:cubicBezTo>
                    <a:pt x="46" y="235"/>
                    <a:pt x="46" y="240"/>
                    <a:pt x="47" y="240"/>
                  </a:cubicBezTo>
                  <a:cubicBezTo>
                    <a:pt x="48" y="241"/>
                    <a:pt x="48" y="240"/>
                    <a:pt x="48" y="240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34" y="239"/>
                    <a:pt x="20" y="239"/>
                    <a:pt x="6" y="239"/>
                  </a:cubicBezTo>
                  <a:cubicBezTo>
                    <a:pt x="6" y="239"/>
                    <a:pt x="7" y="239"/>
                    <a:pt x="7" y="240"/>
                  </a:cubicBezTo>
                  <a:cubicBezTo>
                    <a:pt x="5" y="219"/>
                    <a:pt x="4" y="198"/>
                    <a:pt x="3" y="176"/>
                  </a:cubicBezTo>
                  <a:cubicBezTo>
                    <a:pt x="3" y="159"/>
                    <a:pt x="2" y="141"/>
                    <a:pt x="2" y="123"/>
                  </a:cubicBezTo>
                  <a:cubicBezTo>
                    <a:pt x="1" y="103"/>
                    <a:pt x="2" y="82"/>
                    <a:pt x="3" y="61"/>
                  </a:cubicBezTo>
                  <a:cubicBezTo>
                    <a:pt x="3" y="50"/>
                    <a:pt x="3" y="39"/>
                    <a:pt x="4" y="29"/>
                  </a:cubicBezTo>
                  <a:cubicBezTo>
                    <a:pt x="4" y="19"/>
                    <a:pt x="6" y="1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9"/>
                    <a:pt x="3" y="18"/>
                    <a:pt x="2" y="27"/>
                  </a:cubicBezTo>
                  <a:cubicBezTo>
                    <a:pt x="2" y="39"/>
                    <a:pt x="2" y="50"/>
                    <a:pt x="1" y="61"/>
                  </a:cubicBezTo>
                  <a:cubicBezTo>
                    <a:pt x="1" y="82"/>
                    <a:pt x="0" y="103"/>
                    <a:pt x="0" y="123"/>
                  </a:cubicBezTo>
                  <a:cubicBezTo>
                    <a:pt x="0" y="141"/>
                    <a:pt x="1" y="159"/>
                    <a:pt x="2" y="176"/>
                  </a:cubicBezTo>
                  <a:cubicBezTo>
                    <a:pt x="3" y="198"/>
                    <a:pt x="4" y="219"/>
                    <a:pt x="5" y="240"/>
                  </a:cubicBezTo>
                  <a:cubicBezTo>
                    <a:pt x="5" y="240"/>
                    <a:pt x="6" y="240"/>
                    <a:pt x="6" y="240"/>
                  </a:cubicBezTo>
                  <a:cubicBezTo>
                    <a:pt x="20" y="240"/>
                    <a:pt x="34" y="240"/>
                    <a:pt x="48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8" y="239"/>
                    <a:pt x="48" y="239"/>
                  </a:cubicBezTo>
                  <a:cubicBezTo>
                    <a:pt x="49" y="239"/>
                    <a:pt x="48" y="238"/>
                    <a:pt x="48" y="237"/>
                  </a:cubicBezTo>
                  <a:cubicBezTo>
                    <a:pt x="47" y="236"/>
                    <a:pt x="47" y="234"/>
                    <a:pt x="47" y="233"/>
                  </a:cubicBezTo>
                  <a:cubicBezTo>
                    <a:pt x="46" y="229"/>
                    <a:pt x="45" y="225"/>
                    <a:pt x="44" y="221"/>
                  </a:cubicBezTo>
                  <a:cubicBezTo>
                    <a:pt x="42" y="210"/>
                    <a:pt x="40" y="199"/>
                    <a:pt x="38" y="188"/>
                  </a:cubicBezTo>
                  <a:cubicBezTo>
                    <a:pt x="37" y="176"/>
                    <a:pt x="34" y="165"/>
                    <a:pt x="32" y="154"/>
                  </a:cubicBezTo>
                  <a:cubicBezTo>
                    <a:pt x="30" y="143"/>
                    <a:pt x="29" y="132"/>
                    <a:pt x="28" y="121"/>
                  </a:cubicBezTo>
                  <a:cubicBezTo>
                    <a:pt x="24" y="85"/>
                    <a:pt x="24" y="50"/>
                    <a:pt x="25" y="15"/>
                  </a:cubicBezTo>
                  <a:cubicBezTo>
                    <a:pt x="25" y="12"/>
                    <a:pt x="25" y="9"/>
                    <a:pt x="25" y="7"/>
                  </a:cubicBezTo>
                  <a:cubicBezTo>
                    <a:pt x="25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1"/>
            <p:cNvSpPr/>
            <p:nvPr/>
          </p:nvSpPr>
          <p:spPr bwMode="auto">
            <a:xfrm>
              <a:off x="2058768" y="6382348"/>
              <a:ext cx="161456" cy="6373"/>
            </a:xfrm>
            <a:custGeom>
              <a:avLst/>
              <a:gdLst>
                <a:gd name="T0" fmla="*/ 1 w 32"/>
                <a:gd name="T1" fmla="*/ 1 h 1"/>
                <a:gd name="T2" fmla="*/ 32 w 32"/>
                <a:gd name="T3" fmla="*/ 1 h 1"/>
                <a:gd name="T4" fmla="*/ 32 w 32"/>
                <a:gd name="T5" fmla="*/ 1 h 1"/>
                <a:gd name="T6" fmla="*/ 1 w 32"/>
                <a:gd name="T7" fmla="*/ 0 h 1"/>
                <a:gd name="T8" fmla="*/ 1 w 3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">
                  <a:moveTo>
                    <a:pt x="1" y="1"/>
                  </a:moveTo>
                  <a:cubicBezTo>
                    <a:pt x="11" y="1"/>
                    <a:pt x="2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2" y="1"/>
                    <a:pt x="1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2"/>
            <p:cNvSpPr/>
            <p:nvPr/>
          </p:nvSpPr>
          <p:spPr bwMode="auto">
            <a:xfrm>
              <a:off x="2139496" y="6352606"/>
              <a:ext cx="70106" cy="6373"/>
            </a:xfrm>
            <a:custGeom>
              <a:avLst/>
              <a:gdLst>
                <a:gd name="T0" fmla="*/ 0 w 14"/>
                <a:gd name="T1" fmla="*/ 1 h 1"/>
                <a:gd name="T2" fmla="*/ 14 w 14"/>
                <a:gd name="T3" fmla="*/ 1 h 1"/>
                <a:gd name="T4" fmla="*/ 14 w 14"/>
                <a:gd name="T5" fmla="*/ 0 h 1"/>
                <a:gd name="T6" fmla="*/ 0 w 14"/>
                <a:gd name="T7" fmla="*/ 0 h 1"/>
                <a:gd name="T8" fmla="*/ 0 w 1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cubicBezTo>
                    <a:pt x="5" y="1"/>
                    <a:pt x="9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9" y="0"/>
                    <a:pt x="5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>
              <a:off x="2058768" y="6286749"/>
              <a:ext cx="44613" cy="14871"/>
            </a:xfrm>
            <a:custGeom>
              <a:avLst/>
              <a:gdLst>
                <a:gd name="T0" fmla="*/ 1 w 9"/>
                <a:gd name="T1" fmla="*/ 1 h 3"/>
                <a:gd name="T2" fmla="*/ 9 w 9"/>
                <a:gd name="T3" fmla="*/ 0 h 3"/>
                <a:gd name="T4" fmla="*/ 9 w 9"/>
                <a:gd name="T5" fmla="*/ 0 h 3"/>
                <a:gd name="T6" fmla="*/ 1 w 9"/>
                <a:gd name="T7" fmla="*/ 1 h 3"/>
                <a:gd name="T8" fmla="*/ 1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cubicBezTo>
                    <a:pt x="3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/>
            <p:nvPr/>
          </p:nvSpPr>
          <p:spPr bwMode="auto">
            <a:xfrm>
              <a:off x="2003533" y="5980833"/>
              <a:ext cx="91350" cy="14871"/>
            </a:xfrm>
            <a:custGeom>
              <a:avLst/>
              <a:gdLst>
                <a:gd name="T0" fmla="*/ 0 w 18"/>
                <a:gd name="T1" fmla="*/ 2 h 3"/>
                <a:gd name="T2" fmla="*/ 10 w 18"/>
                <a:gd name="T3" fmla="*/ 2 h 3"/>
                <a:gd name="T4" fmla="*/ 18 w 18"/>
                <a:gd name="T5" fmla="*/ 1 h 3"/>
                <a:gd name="T6" fmla="*/ 18 w 18"/>
                <a:gd name="T7" fmla="*/ 1 h 3"/>
                <a:gd name="T8" fmla="*/ 9 w 18"/>
                <a:gd name="T9" fmla="*/ 2 h 3"/>
                <a:gd name="T10" fmla="*/ 0 w 18"/>
                <a:gd name="T11" fmla="*/ 1 h 3"/>
                <a:gd name="T12" fmla="*/ 0 w 1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2"/>
                    <a:pt x="6" y="2"/>
                    <a:pt x="10" y="2"/>
                  </a:cubicBezTo>
                  <a:cubicBezTo>
                    <a:pt x="12" y="2"/>
                    <a:pt x="16" y="3"/>
                    <a:pt x="18" y="1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5" y="2"/>
                    <a:pt x="12" y="2"/>
                    <a:pt x="9" y="2"/>
                  </a:cubicBezTo>
                  <a:cubicBezTo>
                    <a:pt x="6" y="2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/>
            <p:nvPr/>
          </p:nvSpPr>
          <p:spPr bwMode="auto">
            <a:xfrm>
              <a:off x="1999285" y="5955339"/>
              <a:ext cx="48862" cy="0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>
              <a:off x="2043897" y="5764142"/>
              <a:ext cx="74355" cy="4249"/>
            </a:xfrm>
            <a:custGeom>
              <a:avLst/>
              <a:gdLst>
                <a:gd name="T0" fmla="*/ 1 w 15"/>
                <a:gd name="T1" fmla="*/ 1 h 1"/>
                <a:gd name="T2" fmla="*/ 15 w 15"/>
                <a:gd name="T3" fmla="*/ 0 h 1"/>
                <a:gd name="T4" fmla="*/ 15 w 15"/>
                <a:gd name="T5" fmla="*/ 0 h 1"/>
                <a:gd name="T6" fmla="*/ 1 w 15"/>
                <a:gd name="T7" fmla="*/ 1 h 1"/>
                <a:gd name="T8" fmla="*/ 1 w 1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">
                  <a:moveTo>
                    <a:pt x="1" y="1"/>
                  </a:move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/>
            <p:nvPr/>
          </p:nvSpPr>
          <p:spPr bwMode="auto">
            <a:xfrm>
              <a:off x="2073639" y="5738649"/>
              <a:ext cx="29742" cy="6373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>
              <a:off x="2014156" y="5477345"/>
              <a:ext cx="65857" cy="14871"/>
            </a:xfrm>
            <a:custGeom>
              <a:avLst/>
              <a:gdLst>
                <a:gd name="T0" fmla="*/ 1 w 13"/>
                <a:gd name="T1" fmla="*/ 1 h 3"/>
                <a:gd name="T2" fmla="*/ 12 w 13"/>
                <a:gd name="T3" fmla="*/ 3 h 3"/>
                <a:gd name="T4" fmla="*/ 12 w 13"/>
                <a:gd name="T5" fmla="*/ 3 h 3"/>
                <a:gd name="T6" fmla="*/ 1 w 13"/>
                <a:gd name="T7" fmla="*/ 0 h 3"/>
                <a:gd name="T8" fmla="*/ 1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4" y="3"/>
                    <a:pt x="8" y="2"/>
                    <a:pt x="12" y="3"/>
                  </a:cubicBezTo>
                  <a:cubicBezTo>
                    <a:pt x="12" y="3"/>
                    <a:pt x="13" y="3"/>
                    <a:pt x="12" y="3"/>
                  </a:cubicBezTo>
                  <a:cubicBezTo>
                    <a:pt x="9" y="1"/>
                    <a:pt x="5" y="2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>
              <a:off x="2014156" y="5458225"/>
              <a:ext cx="44613" cy="4249"/>
            </a:xfrm>
            <a:custGeom>
              <a:avLst/>
              <a:gdLst>
                <a:gd name="T0" fmla="*/ 1 w 9"/>
                <a:gd name="T1" fmla="*/ 0 h 1"/>
                <a:gd name="T2" fmla="*/ 8 w 9"/>
                <a:gd name="T3" fmla="*/ 1 h 1"/>
                <a:gd name="T4" fmla="*/ 8 w 9"/>
                <a:gd name="T5" fmla="*/ 1 h 1"/>
                <a:gd name="T6" fmla="*/ 1 w 9"/>
                <a:gd name="T7" fmla="*/ 0 h 1"/>
                <a:gd name="T8" fmla="*/ 1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1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>
              <a:off x="2073639" y="5252156"/>
              <a:ext cx="61608" cy="8498"/>
            </a:xfrm>
            <a:custGeom>
              <a:avLst/>
              <a:gdLst>
                <a:gd name="T0" fmla="*/ 0 w 12"/>
                <a:gd name="T1" fmla="*/ 2 h 2"/>
                <a:gd name="T2" fmla="*/ 11 w 12"/>
                <a:gd name="T3" fmla="*/ 1 h 2"/>
                <a:gd name="T4" fmla="*/ 11 w 12"/>
                <a:gd name="T5" fmla="*/ 1 h 2"/>
                <a:gd name="T6" fmla="*/ 0 w 12"/>
                <a:gd name="T7" fmla="*/ 2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4" y="1"/>
                    <a:pt x="8" y="1"/>
                    <a:pt x="11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7" y="1"/>
                    <a:pt x="3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>
              <a:off x="2103381" y="4995101"/>
              <a:ext cx="55235" cy="14871"/>
            </a:xfrm>
            <a:custGeom>
              <a:avLst/>
              <a:gdLst>
                <a:gd name="T0" fmla="*/ 0 w 11"/>
                <a:gd name="T1" fmla="*/ 1 h 3"/>
                <a:gd name="T2" fmla="*/ 10 w 11"/>
                <a:gd name="T3" fmla="*/ 3 h 3"/>
                <a:gd name="T4" fmla="*/ 10 w 11"/>
                <a:gd name="T5" fmla="*/ 2 h 3"/>
                <a:gd name="T6" fmla="*/ 0 w 11"/>
                <a:gd name="T7" fmla="*/ 1 h 3"/>
                <a:gd name="T8" fmla="*/ 0 w 1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3" y="2"/>
                    <a:pt x="7" y="1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7" y="1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>
              <a:off x="2109754" y="4969608"/>
              <a:ext cx="40364" cy="10622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2 h 2"/>
                <a:gd name="T4" fmla="*/ 8 w 8"/>
                <a:gd name="T5" fmla="*/ 1 h 2"/>
                <a:gd name="T6" fmla="*/ 1 w 8"/>
                <a:gd name="T7" fmla="*/ 0 h 2"/>
                <a:gd name="T8" fmla="*/ 0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5" y="1"/>
                    <a:pt x="3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>
              <a:off x="2094884" y="4648821"/>
              <a:ext cx="78604" cy="14871"/>
            </a:xfrm>
            <a:custGeom>
              <a:avLst/>
              <a:gdLst>
                <a:gd name="T0" fmla="*/ 0 w 16"/>
                <a:gd name="T1" fmla="*/ 0 h 3"/>
                <a:gd name="T2" fmla="*/ 15 w 16"/>
                <a:gd name="T3" fmla="*/ 3 h 3"/>
                <a:gd name="T4" fmla="*/ 15 w 16"/>
                <a:gd name="T5" fmla="*/ 3 h 3"/>
                <a:gd name="T6" fmla="*/ 1 w 16"/>
                <a:gd name="T7" fmla="*/ 0 h 3"/>
                <a:gd name="T8" fmla="*/ 0 w 1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cubicBezTo>
                    <a:pt x="5" y="2"/>
                    <a:pt x="11" y="1"/>
                    <a:pt x="15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1" y="0"/>
                    <a:pt x="5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/>
            <p:nvPr/>
          </p:nvSpPr>
          <p:spPr bwMode="auto">
            <a:xfrm>
              <a:off x="2118252" y="4623328"/>
              <a:ext cx="40364" cy="14871"/>
            </a:xfrm>
            <a:custGeom>
              <a:avLst/>
              <a:gdLst>
                <a:gd name="T0" fmla="*/ 0 w 8"/>
                <a:gd name="T1" fmla="*/ 1 h 3"/>
                <a:gd name="T2" fmla="*/ 7 w 8"/>
                <a:gd name="T3" fmla="*/ 3 h 3"/>
                <a:gd name="T4" fmla="*/ 8 w 8"/>
                <a:gd name="T5" fmla="*/ 3 h 3"/>
                <a:gd name="T6" fmla="*/ 5 w 8"/>
                <a:gd name="T7" fmla="*/ 2 h 3"/>
                <a:gd name="T8" fmla="*/ 1 w 8"/>
                <a:gd name="T9" fmla="*/ 0 h 3"/>
                <a:gd name="T10" fmla="*/ 0 w 8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3"/>
                    <a:pt x="5" y="1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>
              <a:off x="2228722" y="4240932"/>
              <a:ext cx="46737" cy="8498"/>
            </a:xfrm>
            <a:custGeom>
              <a:avLst/>
              <a:gdLst>
                <a:gd name="T0" fmla="*/ 0 w 9"/>
                <a:gd name="T1" fmla="*/ 1 h 2"/>
                <a:gd name="T2" fmla="*/ 3 w 9"/>
                <a:gd name="T3" fmla="*/ 2 h 2"/>
                <a:gd name="T4" fmla="*/ 8 w 9"/>
                <a:gd name="T5" fmla="*/ 2 h 2"/>
                <a:gd name="T6" fmla="*/ 9 w 9"/>
                <a:gd name="T7" fmla="*/ 1 h 2"/>
                <a:gd name="T8" fmla="*/ 0 w 9"/>
                <a:gd name="T9" fmla="*/ 1 h 2"/>
                <a:gd name="T10" fmla="*/ 0 w 9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0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/>
            <p:nvPr/>
          </p:nvSpPr>
          <p:spPr bwMode="auto">
            <a:xfrm>
              <a:off x="1988662" y="4863387"/>
              <a:ext cx="36115" cy="40364"/>
            </a:xfrm>
            <a:custGeom>
              <a:avLst/>
              <a:gdLst>
                <a:gd name="T0" fmla="*/ 7 w 7"/>
                <a:gd name="T1" fmla="*/ 0 h 8"/>
                <a:gd name="T2" fmla="*/ 4 w 7"/>
                <a:gd name="T3" fmla="*/ 4 h 8"/>
                <a:gd name="T4" fmla="*/ 1 w 7"/>
                <a:gd name="T5" fmla="*/ 7 h 8"/>
                <a:gd name="T6" fmla="*/ 1 w 7"/>
                <a:gd name="T7" fmla="*/ 8 h 8"/>
                <a:gd name="T8" fmla="*/ 3 w 7"/>
                <a:gd name="T9" fmla="*/ 6 h 8"/>
                <a:gd name="T10" fmla="*/ 4 w 7"/>
                <a:gd name="T11" fmla="*/ 4 h 8"/>
                <a:gd name="T12" fmla="*/ 7 w 7"/>
                <a:gd name="T13" fmla="*/ 0 h 8"/>
                <a:gd name="T14" fmla="*/ 7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6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>
              <a:off x="1973792" y="4863387"/>
              <a:ext cx="29742" cy="21244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5 w 6"/>
                <a:gd name="T7" fmla="*/ 1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1"/>
                    <a:pt x="2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8"/>
            <p:cNvSpPr/>
            <p:nvPr/>
          </p:nvSpPr>
          <p:spPr bwMode="auto">
            <a:xfrm>
              <a:off x="1893064" y="4738047"/>
              <a:ext cx="55235" cy="36115"/>
            </a:xfrm>
            <a:custGeom>
              <a:avLst/>
              <a:gdLst>
                <a:gd name="T0" fmla="*/ 11 w 11"/>
                <a:gd name="T1" fmla="*/ 0 h 7"/>
                <a:gd name="T2" fmla="*/ 1 w 11"/>
                <a:gd name="T3" fmla="*/ 6 h 7"/>
                <a:gd name="T4" fmla="*/ 1 w 11"/>
                <a:gd name="T5" fmla="*/ 7 h 7"/>
                <a:gd name="T6" fmla="*/ 11 w 11"/>
                <a:gd name="T7" fmla="*/ 1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4" y="5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5" y="6"/>
                    <a:pt x="8" y="3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9"/>
            <p:cNvSpPr/>
            <p:nvPr/>
          </p:nvSpPr>
          <p:spPr bwMode="auto">
            <a:xfrm>
              <a:off x="2260588" y="4687060"/>
              <a:ext cx="25493" cy="31866"/>
            </a:xfrm>
            <a:custGeom>
              <a:avLst/>
              <a:gdLst>
                <a:gd name="T0" fmla="*/ 0 w 5"/>
                <a:gd name="T1" fmla="*/ 1 h 6"/>
                <a:gd name="T2" fmla="*/ 4 w 5"/>
                <a:gd name="T3" fmla="*/ 5 h 6"/>
                <a:gd name="T4" fmla="*/ 5 w 5"/>
                <a:gd name="T5" fmla="*/ 5 h 6"/>
                <a:gd name="T6" fmla="*/ 0 w 5"/>
                <a:gd name="T7" fmla="*/ 0 h 6"/>
                <a:gd name="T8" fmla="*/ 0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cubicBezTo>
                    <a:pt x="1" y="3"/>
                    <a:pt x="3" y="4"/>
                    <a:pt x="4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0"/>
            <p:cNvSpPr/>
            <p:nvPr/>
          </p:nvSpPr>
          <p:spPr bwMode="auto">
            <a:xfrm>
              <a:off x="2320072" y="5035465"/>
              <a:ext cx="25493" cy="25493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1" y="2"/>
                    <a:pt x="3" y="4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1"/>
            <p:cNvSpPr/>
            <p:nvPr/>
          </p:nvSpPr>
          <p:spPr bwMode="auto">
            <a:xfrm>
              <a:off x="2169238" y="5156557"/>
              <a:ext cx="29742" cy="33991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1 w 6"/>
                <a:gd name="T7" fmla="*/ 0 h 7"/>
                <a:gd name="T8" fmla="*/ 0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1" y="3"/>
                    <a:pt x="4" y="5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4" y="5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2"/>
            <p:cNvSpPr/>
            <p:nvPr/>
          </p:nvSpPr>
          <p:spPr bwMode="auto">
            <a:xfrm>
              <a:off x="1797465" y="4748669"/>
              <a:ext cx="216691" cy="592713"/>
            </a:xfrm>
            <a:custGeom>
              <a:avLst/>
              <a:gdLst>
                <a:gd name="T0" fmla="*/ 0 w 43"/>
                <a:gd name="T1" fmla="*/ 0 h 118"/>
                <a:gd name="T2" fmla="*/ 2 w 43"/>
                <a:gd name="T3" fmla="*/ 28 h 118"/>
                <a:gd name="T4" fmla="*/ 5 w 43"/>
                <a:gd name="T5" fmla="*/ 42 h 118"/>
                <a:gd name="T6" fmla="*/ 7 w 43"/>
                <a:gd name="T7" fmla="*/ 56 h 118"/>
                <a:gd name="T8" fmla="*/ 13 w 43"/>
                <a:gd name="T9" fmla="*/ 81 h 118"/>
                <a:gd name="T10" fmla="*/ 18 w 43"/>
                <a:gd name="T11" fmla="*/ 91 h 118"/>
                <a:gd name="T12" fmla="*/ 23 w 43"/>
                <a:gd name="T13" fmla="*/ 99 h 118"/>
                <a:gd name="T14" fmla="*/ 33 w 43"/>
                <a:gd name="T15" fmla="*/ 112 h 118"/>
                <a:gd name="T16" fmla="*/ 39 w 43"/>
                <a:gd name="T17" fmla="*/ 116 h 118"/>
                <a:gd name="T18" fmla="*/ 41 w 43"/>
                <a:gd name="T19" fmla="*/ 117 h 118"/>
                <a:gd name="T20" fmla="*/ 42 w 43"/>
                <a:gd name="T21" fmla="*/ 118 h 118"/>
                <a:gd name="T22" fmla="*/ 42 w 43"/>
                <a:gd name="T23" fmla="*/ 117 h 118"/>
                <a:gd name="T24" fmla="*/ 42 w 43"/>
                <a:gd name="T25" fmla="*/ 117 h 118"/>
                <a:gd name="T26" fmla="*/ 42 w 43"/>
                <a:gd name="T27" fmla="*/ 116 h 118"/>
                <a:gd name="T28" fmla="*/ 27 w 43"/>
                <a:gd name="T29" fmla="*/ 104 h 118"/>
                <a:gd name="T30" fmla="*/ 16 w 43"/>
                <a:gd name="T31" fmla="*/ 87 h 118"/>
                <a:gd name="T32" fmla="*/ 9 w 43"/>
                <a:gd name="T33" fmla="*/ 64 h 118"/>
                <a:gd name="T34" fmla="*/ 7 w 43"/>
                <a:gd name="T35" fmla="*/ 49 h 118"/>
                <a:gd name="T36" fmla="*/ 4 w 43"/>
                <a:gd name="T37" fmla="*/ 35 h 118"/>
                <a:gd name="T38" fmla="*/ 1 w 43"/>
                <a:gd name="T39" fmla="*/ 0 h 118"/>
                <a:gd name="T40" fmla="*/ 0 w 43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18">
                  <a:moveTo>
                    <a:pt x="0" y="0"/>
                  </a:moveTo>
                  <a:cubicBezTo>
                    <a:pt x="1" y="9"/>
                    <a:pt x="1" y="19"/>
                    <a:pt x="2" y="28"/>
                  </a:cubicBezTo>
                  <a:cubicBezTo>
                    <a:pt x="3" y="33"/>
                    <a:pt x="4" y="37"/>
                    <a:pt x="5" y="42"/>
                  </a:cubicBezTo>
                  <a:cubicBezTo>
                    <a:pt x="6" y="46"/>
                    <a:pt x="6" y="51"/>
                    <a:pt x="7" y="56"/>
                  </a:cubicBezTo>
                  <a:cubicBezTo>
                    <a:pt x="9" y="64"/>
                    <a:pt x="11" y="73"/>
                    <a:pt x="13" y="81"/>
                  </a:cubicBezTo>
                  <a:cubicBezTo>
                    <a:pt x="14" y="85"/>
                    <a:pt x="16" y="88"/>
                    <a:pt x="18" y="91"/>
                  </a:cubicBezTo>
                  <a:cubicBezTo>
                    <a:pt x="19" y="94"/>
                    <a:pt x="21" y="97"/>
                    <a:pt x="23" y="99"/>
                  </a:cubicBezTo>
                  <a:cubicBezTo>
                    <a:pt x="26" y="103"/>
                    <a:pt x="29" y="108"/>
                    <a:pt x="33" y="112"/>
                  </a:cubicBezTo>
                  <a:cubicBezTo>
                    <a:pt x="34" y="113"/>
                    <a:pt x="36" y="115"/>
                    <a:pt x="39" y="116"/>
                  </a:cubicBezTo>
                  <a:cubicBezTo>
                    <a:pt x="39" y="116"/>
                    <a:pt x="41" y="117"/>
                    <a:pt x="41" y="117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3" y="118"/>
                    <a:pt x="43" y="117"/>
                    <a:pt x="42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7"/>
                    <a:pt x="42" y="116"/>
                    <a:pt x="42" y="116"/>
                  </a:cubicBezTo>
                  <a:cubicBezTo>
                    <a:pt x="35" y="115"/>
                    <a:pt x="31" y="109"/>
                    <a:pt x="27" y="104"/>
                  </a:cubicBezTo>
                  <a:cubicBezTo>
                    <a:pt x="23" y="98"/>
                    <a:pt x="19" y="93"/>
                    <a:pt x="16" y="87"/>
                  </a:cubicBezTo>
                  <a:cubicBezTo>
                    <a:pt x="13" y="80"/>
                    <a:pt x="11" y="72"/>
                    <a:pt x="9" y="64"/>
                  </a:cubicBezTo>
                  <a:cubicBezTo>
                    <a:pt x="8" y="59"/>
                    <a:pt x="8" y="54"/>
                    <a:pt x="7" y="49"/>
                  </a:cubicBezTo>
                  <a:cubicBezTo>
                    <a:pt x="6" y="45"/>
                    <a:pt x="5" y="40"/>
                    <a:pt x="4" y="35"/>
                  </a:cubicBezTo>
                  <a:cubicBezTo>
                    <a:pt x="2" y="24"/>
                    <a:pt x="1" y="1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3"/>
            <p:cNvSpPr/>
            <p:nvPr/>
          </p:nvSpPr>
          <p:spPr bwMode="auto">
            <a:xfrm>
              <a:off x="1978040" y="3988126"/>
              <a:ext cx="518359" cy="800907"/>
            </a:xfrm>
            <a:custGeom>
              <a:avLst/>
              <a:gdLst>
                <a:gd name="T0" fmla="*/ 1 w 103"/>
                <a:gd name="T1" fmla="*/ 32 h 159"/>
                <a:gd name="T2" fmla="*/ 17 w 103"/>
                <a:gd name="T3" fmla="*/ 15 h 159"/>
                <a:gd name="T4" fmla="*/ 39 w 103"/>
                <a:gd name="T5" fmla="*/ 5 h 159"/>
                <a:gd name="T6" fmla="*/ 63 w 103"/>
                <a:gd name="T7" fmla="*/ 1 h 159"/>
                <a:gd name="T8" fmla="*/ 84 w 103"/>
                <a:gd name="T9" fmla="*/ 11 h 159"/>
                <a:gd name="T10" fmla="*/ 100 w 103"/>
                <a:gd name="T11" fmla="*/ 53 h 159"/>
                <a:gd name="T12" fmla="*/ 102 w 103"/>
                <a:gd name="T13" fmla="*/ 83 h 159"/>
                <a:gd name="T14" fmla="*/ 101 w 103"/>
                <a:gd name="T15" fmla="*/ 112 h 159"/>
                <a:gd name="T16" fmla="*/ 92 w 103"/>
                <a:gd name="T17" fmla="*/ 158 h 159"/>
                <a:gd name="T18" fmla="*/ 93 w 103"/>
                <a:gd name="T19" fmla="*/ 159 h 159"/>
                <a:gd name="T20" fmla="*/ 102 w 103"/>
                <a:gd name="T21" fmla="*/ 103 h 159"/>
                <a:gd name="T22" fmla="*/ 102 w 103"/>
                <a:gd name="T23" fmla="*/ 73 h 159"/>
                <a:gd name="T24" fmla="*/ 102 w 103"/>
                <a:gd name="T25" fmla="*/ 59 h 159"/>
                <a:gd name="T26" fmla="*/ 100 w 103"/>
                <a:gd name="T27" fmla="*/ 45 h 159"/>
                <a:gd name="T28" fmla="*/ 82 w 103"/>
                <a:gd name="T29" fmla="*/ 8 h 159"/>
                <a:gd name="T30" fmla="*/ 61 w 103"/>
                <a:gd name="T31" fmla="*/ 0 h 159"/>
                <a:gd name="T32" fmla="*/ 38 w 103"/>
                <a:gd name="T33" fmla="*/ 5 h 159"/>
                <a:gd name="T34" fmla="*/ 16 w 103"/>
                <a:gd name="T35" fmla="*/ 15 h 159"/>
                <a:gd name="T36" fmla="*/ 0 w 103"/>
                <a:gd name="T37" fmla="*/ 31 h 159"/>
                <a:gd name="T38" fmla="*/ 1 w 103"/>
                <a:gd name="T39" fmla="*/ 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59">
                  <a:moveTo>
                    <a:pt x="1" y="32"/>
                  </a:moveTo>
                  <a:cubicBezTo>
                    <a:pt x="5" y="25"/>
                    <a:pt x="11" y="20"/>
                    <a:pt x="17" y="15"/>
                  </a:cubicBezTo>
                  <a:cubicBezTo>
                    <a:pt x="24" y="11"/>
                    <a:pt x="31" y="8"/>
                    <a:pt x="39" y="5"/>
                  </a:cubicBezTo>
                  <a:cubicBezTo>
                    <a:pt x="47" y="2"/>
                    <a:pt x="55" y="0"/>
                    <a:pt x="63" y="1"/>
                  </a:cubicBezTo>
                  <a:cubicBezTo>
                    <a:pt x="71" y="2"/>
                    <a:pt x="79" y="6"/>
                    <a:pt x="84" y="11"/>
                  </a:cubicBezTo>
                  <a:cubicBezTo>
                    <a:pt x="95" y="22"/>
                    <a:pt x="99" y="39"/>
                    <a:pt x="100" y="53"/>
                  </a:cubicBezTo>
                  <a:cubicBezTo>
                    <a:pt x="101" y="63"/>
                    <a:pt x="102" y="73"/>
                    <a:pt x="102" y="83"/>
                  </a:cubicBezTo>
                  <a:cubicBezTo>
                    <a:pt x="102" y="92"/>
                    <a:pt x="102" y="102"/>
                    <a:pt x="101" y="112"/>
                  </a:cubicBezTo>
                  <a:cubicBezTo>
                    <a:pt x="100" y="128"/>
                    <a:pt x="96" y="143"/>
                    <a:pt x="92" y="158"/>
                  </a:cubicBezTo>
                  <a:cubicBezTo>
                    <a:pt x="92" y="159"/>
                    <a:pt x="93" y="159"/>
                    <a:pt x="93" y="159"/>
                  </a:cubicBezTo>
                  <a:cubicBezTo>
                    <a:pt x="98" y="140"/>
                    <a:pt x="102" y="122"/>
                    <a:pt x="102" y="103"/>
                  </a:cubicBezTo>
                  <a:cubicBezTo>
                    <a:pt x="103" y="93"/>
                    <a:pt x="103" y="83"/>
                    <a:pt x="102" y="73"/>
                  </a:cubicBezTo>
                  <a:cubicBezTo>
                    <a:pt x="102" y="68"/>
                    <a:pt x="102" y="63"/>
                    <a:pt x="102" y="59"/>
                  </a:cubicBezTo>
                  <a:cubicBezTo>
                    <a:pt x="101" y="54"/>
                    <a:pt x="101" y="49"/>
                    <a:pt x="100" y="45"/>
                  </a:cubicBezTo>
                  <a:cubicBezTo>
                    <a:pt x="97" y="31"/>
                    <a:pt x="93" y="17"/>
                    <a:pt x="82" y="8"/>
                  </a:cubicBezTo>
                  <a:cubicBezTo>
                    <a:pt x="76" y="3"/>
                    <a:pt x="69" y="1"/>
                    <a:pt x="61" y="0"/>
                  </a:cubicBezTo>
                  <a:cubicBezTo>
                    <a:pt x="53" y="0"/>
                    <a:pt x="45" y="2"/>
                    <a:pt x="38" y="5"/>
                  </a:cubicBezTo>
                  <a:cubicBezTo>
                    <a:pt x="30" y="7"/>
                    <a:pt x="23" y="11"/>
                    <a:pt x="16" y="15"/>
                  </a:cubicBezTo>
                  <a:cubicBezTo>
                    <a:pt x="10" y="20"/>
                    <a:pt x="5" y="25"/>
                    <a:pt x="0" y="31"/>
                  </a:cubicBezTo>
                  <a:cubicBezTo>
                    <a:pt x="0" y="32"/>
                    <a:pt x="0" y="32"/>
                    <a:pt x="1" y="3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94"/>
            <p:cNvSpPr/>
            <p:nvPr/>
          </p:nvSpPr>
          <p:spPr bwMode="auto">
            <a:xfrm>
              <a:off x="2128874" y="4582964"/>
              <a:ext cx="363276" cy="713805"/>
            </a:xfrm>
            <a:custGeom>
              <a:avLst/>
              <a:gdLst>
                <a:gd name="T0" fmla="*/ 0 w 72"/>
                <a:gd name="T1" fmla="*/ 142 h 142"/>
                <a:gd name="T2" fmla="*/ 37 w 72"/>
                <a:gd name="T3" fmla="*/ 119 h 142"/>
                <a:gd name="T4" fmla="*/ 61 w 72"/>
                <a:gd name="T5" fmla="*/ 80 h 142"/>
                <a:gd name="T6" fmla="*/ 69 w 72"/>
                <a:gd name="T7" fmla="*/ 42 h 142"/>
                <a:gd name="T8" fmla="*/ 70 w 72"/>
                <a:gd name="T9" fmla="*/ 22 h 142"/>
                <a:gd name="T10" fmla="*/ 72 w 72"/>
                <a:gd name="T11" fmla="*/ 0 h 142"/>
                <a:gd name="T12" fmla="*/ 71 w 72"/>
                <a:gd name="T13" fmla="*/ 0 h 142"/>
                <a:gd name="T14" fmla="*/ 70 w 72"/>
                <a:gd name="T15" fmla="*/ 28 h 142"/>
                <a:gd name="T16" fmla="*/ 67 w 72"/>
                <a:gd name="T17" fmla="*/ 55 h 142"/>
                <a:gd name="T18" fmla="*/ 60 w 72"/>
                <a:gd name="T19" fmla="*/ 81 h 142"/>
                <a:gd name="T20" fmla="*/ 49 w 72"/>
                <a:gd name="T21" fmla="*/ 103 h 142"/>
                <a:gd name="T22" fmla="*/ 0 w 72"/>
                <a:gd name="T23" fmla="*/ 141 h 142"/>
                <a:gd name="T24" fmla="*/ 0 w 72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2">
                  <a:moveTo>
                    <a:pt x="0" y="142"/>
                  </a:moveTo>
                  <a:cubicBezTo>
                    <a:pt x="15" y="139"/>
                    <a:pt x="27" y="130"/>
                    <a:pt x="37" y="119"/>
                  </a:cubicBezTo>
                  <a:cubicBezTo>
                    <a:pt x="47" y="108"/>
                    <a:pt x="56" y="94"/>
                    <a:pt x="61" y="80"/>
                  </a:cubicBezTo>
                  <a:cubicBezTo>
                    <a:pt x="66" y="68"/>
                    <a:pt x="68" y="55"/>
                    <a:pt x="69" y="42"/>
                  </a:cubicBezTo>
                  <a:cubicBezTo>
                    <a:pt x="70" y="35"/>
                    <a:pt x="71" y="29"/>
                    <a:pt x="70" y="22"/>
                  </a:cubicBezTo>
                  <a:cubicBezTo>
                    <a:pt x="70" y="15"/>
                    <a:pt x="70" y="8"/>
                    <a:pt x="72" y="0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69" y="10"/>
                    <a:pt x="70" y="19"/>
                    <a:pt x="70" y="28"/>
                  </a:cubicBezTo>
                  <a:cubicBezTo>
                    <a:pt x="70" y="37"/>
                    <a:pt x="69" y="46"/>
                    <a:pt x="67" y="55"/>
                  </a:cubicBezTo>
                  <a:cubicBezTo>
                    <a:pt x="66" y="64"/>
                    <a:pt x="63" y="72"/>
                    <a:pt x="60" y="81"/>
                  </a:cubicBezTo>
                  <a:cubicBezTo>
                    <a:pt x="57" y="89"/>
                    <a:pt x="53" y="96"/>
                    <a:pt x="49" y="103"/>
                  </a:cubicBezTo>
                  <a:cubicBezTo>
                    <a:pt x="37" y="121"/>
                    <a:pt x="21" y="137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95"/>
            <p:cNvSpPr/>
            <p:nvPr/>
          </p:nvSpPr>
          <p:spPr bwMode="auto">
            <a:xfrm>
              <a:off x="2260588" y="5381746"/>
              <a:ext cx="225189" cy="588464"/>
            </a:xfrm>
            <a:custGeom>
              <a:avLst/>
              <a:gdLst>
                <a:gd name="T0" fmla="*/ 14 w 45"/>
                <a:gd name="T1" fmla="*/ 1 h 117"/>
                <a:gd name="T2" fmla="*/ 0 w 45"/>
                <a:gd name="T3" fmla="*/ 55 h 117"/>
                <a:gd name="T4" fmla="*/ 41 w 45"/>
                <a:gd name="T5" fmla="*/ 117 h 117"/>
                <a:gd name="T6" fmla="*/ 45 w 45"/>
                <a:gd name="T7" fmla="*/ 59 h 117"/>
                <a:gd name="T8" fmla="*/ 15 w 45"/>
                <a:gd name="T9" fmla="*/ 0 h 117"/>
                <a:gd name="T10" fmla="*/ 14 w 45"/>
                <a:gd name="T11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7">
                  <a:moveTo>
                    <a:pt x="14" y="1"/>
                  </a:moveTo>
                  <a:cubicBezTo>
                    <a:pt x="8" y="17"/>
                    <a:pt x="2" y="36"/>
                    <a:pt x="0" y="55"/>
                  </a:cubicBezTo>
                  <a:cubicBezTo>
                    <a:pt x="14" y="76"/>
                    <a:pt x="26" y="97"/>
                    <a:pt x="41" y="117"/>
                  </a:cubicBezTo>
                  <a:cubicBezTo>
                    <a:pt x="42" y="97"/>
                    <a:pt x="43" y="78"/>
                    <a:pt x="45" y="59"/>
                  </a:cubicBezTo>
                  <a:cubicBezTo>
                    <a:pt x="34" y="40"/>
                    <a:pt x="24" y="2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2341316" y="5109820"/>
              <a:ext cx="261304" cy="488617"/>
            </a:xfrm>
            <a:custGeom>
              <a:avLst/>
              <a:gdLst>
                <a:gd name="T0" fmla="*/ 28 w 52"/>
                <a:gd name="T1" fmla="*/ 8 h 97"/>
                <a:gd name="T2" fmla="*/ 0 w 52"/>
                <a:gd name="T3" fmla="*/ 51 h 97"/>
                <a:gd name="T4" fmla="*/ 31 w 52"/>
                <a:gd name="T5" fmla="*/ 97 h 97"/>
                <a:gd name="T6" fmla="*/ 52 w 52"/>
                <a:gd name="T7" fmla="*/ 2 h 97"/>
                <a:gd name="T8" fmla="*/ 28 w 52"/>
                <a:gd name="T9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7">
                  <a:moveTo>
                    <a:pt x="28" y="8"/>
                  </a:moveTo>
                  <a:cubicBezTo>
                    <a:pt x="15" y="19"/>
                    <a:pt x="7" y="36"/>
                    <a:pt x="0" y="51"/>
                  </a:cubicBezTo>
                  <a:cubicBezTo>
                    <a:pt x="9" y="67"/>
                    <a:pt x="20" y="82"/>
                    <a:pt x="31" y="97"/>
                  </a:cubicBezTo>
                  <a:cubicBezTo>
                    <a:pt x="35" y="64"/>
                    <a:pt x="41" y="32"/>
                    <a:pt x="52" y="2"/>
                  </a:cubicBezTo>
                  <a:cubicBezTo>
                    <a:pt x="45" y="0"/>
                    <a:pt x="37" y="1"/>
                    <a:pt x="28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7"/>
            <p:cNvSpPr/>
            <p:nvPr/>
          </p:nvSpPr>
          <p:spPr bwMode="auto">
            <a:xfrm>
              <a:off x="2245717" y="5689787"/>
              <a:ext cx="214567" cy="467373"/>
            </a:xfrm>
            <a:custGeom>
              <a:avLst/>
              <a:gdLst>
                <a:gd name="T0" fmla="*/ 6 w 43"/>
                <a:gd name="T1" fmla="*/ 50 h 93"/>
                <a:gd name="T2" fmla="*/ 42 w 43"/>
                <a:gd name="T3" fmla="*/ 93 h 93"/>
                <a:gd name="T4" fmla="*/ 43 w 43"/>
                <a:gd name="T5" fmla="*/ 69 h 93"/>
                <a:gd name="T6" fmla="*/ 2 w 43"/>
                <a:gd name="T7" fmla="*/ 0 h 93"/>
                <a:gd name="T8" fmla="*/ 6 w 43"/>
                <a:gd name="T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3">
                  <a:moveTo>
                    <a:pt x="6" y="50"/>
                  </a:moveTo>
                  <a:cubicBezTo>
                    <a:pt x="10" y="66"/>
                    <a:pt x="25" y="87"/>
                    <a:pt x="42" y="93"/>
                  </a:cubicBezTo>
                  <a:cubicBezTo>
                    <a:pt x="43" y="85"/>
                    <a:pt x="43" y="77"/>
                    <a:pt x="43" y="69"/>
                  </a:cubicBezTo>
                  <a:cubicBezTo>
                    <a:pt x="28" y="47"/>
                    <a:pt x="13" y="25"/>
                    <a:pt x="2" y="0"/>
                  </a:cubicBezTo>
                  <a:cubicBezTo>
                    <a:pt x="0" y="18"/>
                    <a:pt x="2" y="33"/>
                    <a:pt x="6" y="5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98"/>
            <p:cNvSpPr/>
            <p:nvPr/>
          </p:nvSpPr>
          <p:spPr bwMode="auto">
            <a:xfrm>
              <a:off x="2562256" y="5120442"/>
              <a:ext cx="174203" cy="276175"/>
            </a:xfrm>
            <a:custGeom>
              <a:avLst/>
              <a:gdLst>
                <a:gd name="T0" fmla="*/ 31 w 35"/>
                <a:gd name="T1" fmla="*/ 19 h 55"/>
                <a:gd name="T2" fmla="*/ 9 w 35"/>
                <a:gd name="T3" fmla="*/ 0 h 55"/>
                <a:gd name="T4" fmla="*/ 0 w 35"/>
                <a:gd name="T5" fmla="*/ 55 h 55"/>
                <a:gd name="T6" fmla="*/ 35 w 35"/>
                <a:gd name="T7" fmla="*/ 26 h 55"/>
                <a:gd name="T8" fmla="*/ 31 w 35"/>
                <a:gd name="T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31" y="19"/>
                  </a:moveTo>
                  <a:cubicBezTo>
                    <a:pt x="25" y="11"/>
                    <a:pt x="18" y="3"/>
                    <a:pt x="9" y="0"/>
                  </a:cubicBezTo>
                  <a:cubicBezTo>
                    <a:pt x="5" y="19"/>
                    <a:pt x="2" y="37"/>
                    <a:pt x="0" y="55"/>
                  </a:cubicBezTo>
                  <a:cubicBezTo>
                    <a:pt x="11" y="46"/>
                    <a:pt x="23" y="35"/>
                    <a:pt x="35" y="26"/>
                  </a:cubicBezTo>
                  <a:cubicBezTo>
                    <a:pt x="34" y="24"/>
                    <a:pt x="33" y="22"/>
                    <a:pt x="31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99"/>
            <p:cNvSpPr/>
            <p:nvPr/>
          </p:nvSpPr>
          <p:spPr bwMode="auto">
            <a:xfrm>
              <a:off x="2536763" y="5558073"/>
              <a:ext cx="254931" cy="543852"/>
            </a:xfrm>
            <a:custGeom>
              <a:avLst/>
              <a:gdLst>
                <a:gd name="T0" fmla="*/ 0 w 51"/>
                <a:gd name="T1" fmla="*/ 63 h 108"/>
                <a:gd name="T2" fmla="*/ 4 w 51"/>
                <a:gd name="T3" fmla="*/ 108 h 108"/>
                <a:gd name="T4" fmla="*/ 41 w 51"/>
                <a:gd name="T5" fmla="*/ 45 h 108"/>
                <a:gd name="T6" fmla="*/ 51 w 51"/>
                <a:gd name="T7" fmla="*/ 0 h 108"/>
                <a:gd name="T8" fmla="*/ 0 w 51"/>
                <a:gd name="T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8">
                  <a:moveTo>
                    <a:pt x="0" y="63"/>
                  </a:moveTo>
                  <a:cubicBezTo>
                    <a:pt x="0" y="78"/>
                    <a:pt x="2" y="93"/>
                    <a:pt x="4" y="108"/>
                  </a:cubicBezTo>
                  <a:cubicBezTo>
                    <a:pt x="22" y="93"/>
                    <a:pt x="33" y="67"/>
                    <a:pt x="41" y="45"/>
                  </a:cubicBezTo>
                  <a:cubicBezTo>
                    <a:pt x="46" y="31"/>
                    <a:pt x="50" y="16"/>
                    <a:pt x="51" y="0"/>
                  </a:cubicBezTo>
                  <a:cubicBezTo>
                    <a:pt x="33" y="20"/>
                    <a:pt x="16" y="41"/>
                    <a:pt x="0" y="6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0"/>
            <p:cNvSpPr/>
            <p:nvPr/>
          </p:nvSpPr>
          <p:spPr bwMode="auto">
            <a:xfrm>
              <a:off x="2530390" y="5256405"/>
              <a:ext cx="267677" cy="543852"/>
            </a:xfrm>
            <a:custGeom>
              <a:avLst/>
              <a:gdLst>
                <a:gd name="T0" fmla="*/ 45 w 53"/>
                <a:gd name="T1" fmla="*/ 7 h 108"/>
                <a:gd name="T2" fmla="*/ 41 w 53"/>
                <a:gd name="T3" fmla="*/ 0 h 108"/>
                <a:gd name="T4" fmla="*/ 4 w 53"/>
                <a:gd name="T5" fmla="*/ 44 h 108"/>
                <a:gd name="T6" fmla="*/ 1 w 53"/>
                <a:gd name="T7" fmla="*/ 108 h 108"/>
                <a:gd name="T8" fmla="*/ 52 w 53"/>
                <a:gd name="T9" fmla="*/ 59 h 108"/>
                <a:gd name="T10" fmla="*/ 45 w 53"/>
                <a:gd name="T1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08">
                  <a:moveTo>
                    <a:pt x="45" y="7"/>
                  </a:moveTo>
                  <a:cubicBezTo>
                    <a:pt x="44" y="5"/>
                    <a:pt x="43" y="2"/>
                    <a:pt x="41" y="0"/>
                  </a:cubicBezTo>
                  <a:cubicBezTo>
                    <a:pt x="28" y="13"/>
                    <a:pt x="17" y="30"/>
                    <a:pt x="4" y="44"/>
                  </a:cubicBezTo>
                  <a:cubicBezTo>
                    <a:pt x="1" y="65"/>
                    <a:pt x="0" y="87"/>
                    <a:pt x="1" y="108"/>
                  </a:cubicBezTo>
                  <a:cubicBezTo>
                    <a:pt x="18" y="92"/>
                    <a:pt x="35" y="76"/>
                    <a:pt x="52" y="59"/>
                  </a:cubicBezTo>
                  <a:cubicBezTo>
                    <a:pt x="53" y="42"/>
                    <a:pt x="51" y="24"/>
                    <a:pt x="45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1"/>
            <p:cNvSpPr/>
            <p:nvPr/>
          </p:nvSpPr>
          <p:spPr bwMode="auto">
            <a:xfrm>
              <a:off x="2445413" y="6127418"/>
              <a:ext cx="25493" cy="382396"/>
            </a:xfrm>
            <a:custGeom>
              <a:avLst/>
              <a:gdLst>
                <a:gd name="T0" fmla="*/ 0 w 5"/>
                <a:gd name="T1" fmla="*/ 2 h 76"/>
                <a:gd name="T2" fmla="*/ 0 w 5"/>
                <a:gd name="T3" fmla="*/ 20 h 76"/>
                <a:gd name="T4" fmla="*/ 1 w 5"/>
                <a:gd name="T5" fmla="*/ 42 h 76"/>
                <a:gd name="T6" fmla="*/ 2 w 5"/>
                <a:gd name="T7" fmla="*/ 63 h 76"/>
                <a:gd name="T8" fmla="*/ 3 w 5"/>
                <a:gd name="T9" fmla="*/ 75 h 76"/>
                <a:gd name="T10" fmla="*/ 4 w 5"/>
                <a:gd name="T11" fmla="*/ 74 h 76"/>
                <a:gd name="T12" fmla="*/ 4 w 5"/>
                <a:gd name="T13" fmla="*/ 69 h 76"/>
                <a:gd name="T14" fmla="*/ 3 w 5"/>
                <a:gd name="T15" fmla="*/ 59 h 76"/>
                <a:gd name="T16" fmla="*/ 2 w 5"/>
                <a:gd name="T17" fmla="*/ 38 h 76"/>
                <a:gd name="T18" fmla="*/ 2 w 5"/>
                <a:gd name="T19" fmla="*/ 18 h 76"/>
                <a:gd name="T20" fmla="*/ 1 w 5"/>
                <a:gd name="T21" fmla="*/ 1 h 76"/>
                <a:gd name="T22" fmla="*/ 0 w 5"/>
                <a:gd name="T2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6">
                  <a:moveTo>
                    <a:pt x="0" y="2"/>
                  </a:moveTo>
                  <a:cubicBezTo>
                    <a:pt x="2" y="7"/>
                    <a:pt x="1" y="14"/>
                    <a:pt x="0" y="20"/>
                  </a:cubicBezTo>
                  <a:cubicBezTo>
                    <a:pt x="0" y="28"/>
                    <a:pt x="0" y="35"/>
                    <a:pt x="1" y="42"/>
                  </a:cubicBezTo>
                  <a:cubicBezTo>
                    <a:pt x="1" y="49"/>
                    <a:pt x="1" y="56"/>
                    <a:pt x="2" y="63"/>
                  </a:cubicBezTo>
                  <a:cubicBezTo>
                    <a:pt x="2" y="66"/>
                    <a:pt x="1" y="72"/>
                    <a:pt x="3" y="75"/>
                  </a:cubicBezTo>
                  <a:cubicBezTo>
                    <a:pt x="4" y="76"/>
                    <a:pt x="5" y="75"/>
                    <a:pt x="4" y="74"/>
                  </a:cubicBezTo>
                  <a:cubicBezTo>
                    <a:pt x="4" y="73"/>
                    <a:pt x="4" y="71"/>
                    <a:pt x="4" y="69"/>
                  </a:cubicBezTo>
                  <a:cubicBezTo>
                    <a:pt x="3" y="66"/>
                    <a:pt x="3" y="62"/>
                    <a:pt x="3" y="59"/>
                  </a:cubicBezTo>
                  <a:cubicBezTo>
                    <a:pt x="3" y="52"/>
                    <a:pt x="2" y="45"/>
                    <a:pt x="2" y="38"/>
                  </a:cubicBezTo>
                  <a:cubicBezTo>
                    <a:pt x="2" y="31"/>
                    <a:pt x="2" y="25"/>
                    <a:pt x="2" y="18"/>
                  </a:cubicBezTo>
                  <a:cubicBezTo>
                    <a:pt x="2" y="12"/>
                    <a:pt x="3" y="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2"/>
            <p:cNvSpPr/>
            <p:nvPr/>
          </p:nvSpPr>
          <p:spPr bwMode="auto">
            <a:xfrm>
              <a:off x="2551634" y="6076431"/>
              <a:ext cx="55235" cy="433382"/>
            </a:xfrm>
            <a:custGeom>
              <a:avLst/>
              <a:gdLst>
                <a:gd name="T0" fmla="*/ 0 w 11"/>
                <a:gd name="T1" fmla="*/ 0 h 86"/>
                <a:gd name="T2" fmla="*/ 1 w 11"/>
                <a:gd name="T3" fmla="*/ 10 h 86"/>
                <a:gd name="T4" fmla="*/ 1 w 11"/>
                <a:gd name="T5" fmla="*/ 19 h 86"/>
                <a:gd name="T6" fmla="*/ 4 w 11"/>
                <a:gd name="T7" fmla="*/ 45 h 86"/>
                <a:gd name="T8" fmla="*/ 7 w 11"/>
                <a:gd name="T9" fmla="*/ 70 h 86"/>
                <a:gd name="T10" fmla="*/ 8 w 11"/>
                <a:gd name="T11" fmla="*/ 79 h 86"/>
                <a:gd name="T12" fmla="*/ 10 w 11"/>
                <a:gd name="T13" fmla="*/ 85 h 86"/>
                <a:gd name="T14" fmla="*/ 11 w 11"/>
                <a:gd name="T15" fmla="*/ 85 h 86"/>
                <a:gd name="T16" fmla="*/ 11 w 11"/>
                <a:gd name="T17" fmla="*/ 84 h 86"/>
                <a:gd name="T18" fmla="*/ 10 w 11"/>
                <a:gd name="T19" fmla="*/ 84 h 86"/>
                <a:gd name="T20" fmla="*/ 10 w 11"/>
                <a:gd name="T21" fmla="*/ 85 h 86"/>
                <a:gd name="T22" fmla="*/ 11 w 11"/>
                <a:gd name="T23" fmla="*/ 84 h 86"/>
                <a:gd name="T24" fmla="*/ 9 w 11"/>
                <a:gd name="T25" fmla="*/ 77 h 86"/>
                <a:gd name="T26" fmla="*/ 8 w 11"/>
                <a:gd name="T27" fmla="*/ 69 h 86"/>
                <a:gd name="T28" fmla="*/ 6 w 11"/>
                <a:gd name="T29" fmla="*/ 43 h 86"/>
                <a:gd name="T30" fmla="*/ 3 w 11"/>
                <a:gd name="T31" fmla="*/ 22 h 86"/>
                <a:gd name="T32" fmla="*/ 1 w 11"/>
                <a:gd name="T33" fmla="*/ 0 h 86"/>
                <a:gd name="T34" fmla="*/ 0 w 11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6"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1" y="13"/>
                    <a:pt x="1" y="16"/>
                    <a:pt x="1" y="19"/>
                  </a:cubicBezTo>
                  <a:cubicBezTo>
                    <a:pt x="3" y="28"/>
                    <a:pt x="4" y="36"/>
                    <a:pt x="4" y="45"/>
                  </a:cubicBezTo>
                  <a:cubicBezTo>
                    <a:pt x="5" y="53"/>
                    <a:pt x="6" y="62"/>
                    <a:pt x="7" y="70"/>
                  </a:cubicBezTo>
                  <a:cubicBezTo>
                    <a:pt x="7" y="73"/>
                    <a:pt x="8" y="76"/>
                    <a:pt x="8" y="79"/>
                  </a:cubicBezTo>
                  <a:cubicBezTo>
                    <a:pt x="8" y="81"/>
                    <a:pt x="9" y="83"/>
                    <a:pt x="10" y="85"/>
                  </a:cubicBezTo>
                  <a:cubicBezTo>
                    <a:pt x="10" y="86"/>
                    <a:pt x="11" y="85"/>
                    <a:pt x="11" y="85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3"/>
                    <a:pt x="10" y="83"/>
                    <a:pt x="10" y="84"/>
                  </a:cubicBezTo>
                  <a:cubicBezTo>
                    <a:pt x="10" y="84"/>
                    <a:pt x="10" y="84"/>
                    <a:pt x="10" y="85"/>
                  </a:cubicBezTo>
                  <a:cubicBezTo>
                    <a:pt x="10" y="85"/>
                    <a:pt x="11" y="84"/>
                    <a:pt x="11" y="84"/>
                  </a:cubicBezTo>
                  <a:cubicBezTo>
                    <a:pt x="10" y="82"/>
                    <a:pt x="10" y="80"/>
                    <a:pt x="9" y="77"/>
                  </a:cubicBezTo>
                  <a:cubicBezTo>
                    <a:pt x="9" y="74"/>
                    <a:pt x="9" y="72"/>
                    <a:pt x="8" y="69"/>
                  </a:cubicBezTo>
                  <a:cubicBezTo>
                    <a:pt x="7" y="60"/>
                    <a:pt x="7" y="52"/>
                    <a:pt x="6" y="43"/>
                  </a:cubicBezTo>
                  <a:cubicBezTo>
                    <a:pt x="5" y="36"/>
                    <a:pt x="5" y="29"/>
                    <a:pt x="3" y="22"/>
                  </a:cubicBezTo>
                  <a:cubicBezTo>
                    <a:pt x="2" y="15"/>
                    <a:pt x="1" y="8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3"/>
            <p:cNvSpPr/>
            <p:nvPr/>
          </p:nvSpPr>
          <p:spPr bwMode="auto">
            <a:xfrm>
              <a:off x="2451786" y="6488569"/>
              <a:ext cx="150834" cy="21244"/>
            </a:xfrm>
            <a:custGeom>
              <a:avLst/>
              <a:gdLst>
                <a:gd name="T0" fmla="*/ 2 w 30"/>
                <a:gd name="T1" fmla="*/ 3 h 4"/>
                <a:gd name="T2" fmla="*/ 1 w 30"/>
                <a:gd name="T3" fmla="*/ 2 h 4"/>
                <a:gd name="T4" fmla="*/ 1 w 30"/>
                <a:gd name="T5" fmla="*/ 3 h 4"/>
                <a:gd name="T6" fmla="*/ 2 w 30"/>
                <a:gd name="T7" fmla="*/ 3 h 4"/>
                <a:gd name="T8" fmla="*/ 3 w 30"/>
                <a:gd name="T9" fmla="*/ 3 h 4"/>
                <a:gd name="T10" fmla="*/ 3 w 30"/>
                <a:gd name="T11" fmla="*/ 2 h 4"/>
                <a:gd name="T12" fmla="*/ 2 w 30"/>
                <a:gd name="T13" fmla="*/ 3 h 4"/>
                <a:gd name="T14" fmla="*/ 16 w 30"/>
                <a:gd name="T15" fmla="*/ 3 h 4"/>
                <a:gd name="T16" fmla="*/ 28 w 30"/>
                <a:gd name="T17" fmla="*/ 2 h 4"/>
                <a:gd name="T18" fmla="*/ 30 w 30"/>
                <a:gd name="T19" fmla="*/ 2 h 4"/>
                <a:gd name="T20" fmla="*/ 20 w 30"/>
                <a:gd name="T21" fmla="*/ 1 h 4"/>
                <a:gd name="T22" fmla="*/ 13 w 30"/>
                <a:gd name="T23" fmla="*/ 1 h 4"/>
                <a:gd name="T24" fmla="*/ 2 w 30"/>
                <a:gd name="T25" fmla="*/ 1 h 4"/>
                <a:gd name="T26" fmla="*/ 1 w 30"/>
                <a:gd name="T27" fmla="*/ 2 h 4"/>
                <a:gd name="T28" fmla="*/ 1 w 30"/>
                <a:gd name="T29" fmla="*/ 3 h 4"/>
                <a:gd name="T30" fmla="*/ 2 w 30"/>
                <a:gd name="T31" fmla="*/ 2 h 4"/>
                <a:gd name="T32" fmla="*/ 1 w 30"/>
                <a:gd name="T33" fmla="*/ 2 h 4"/>
                <a:gd name="T34" fmla="*/ 1 w 30"/>
                <a:gd name="T35" fmla="*/ 3 h 4"/>
                <a:gd name="T36" fmla="*/ 1 w 30"/>
                <a:gd name="T37" fmla="*/ 4 h 4"/>
                <a:gd name="T38" fmla="*/ 2 w 30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4">
                  <a:moveTo>
                    <a:pt x="2" y="3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7" y="2"/>
                    <a:pt x="11" y="3"/>
                    <a:pt x="16" y="3"/>
                  </a:cubicBezTo>
                  <a:cubicBezTo>
                    <a:pt x="18" y="3"/>
                    <a:pt x="28" y="1"/>
                    <a:pt x="28" y="2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29" y="0"/>
                    <a:pt x="22" y="1"/>
                    <a:pt x="20" y="1"/>
                  </a:cubicBezTo>
                  <a:cubicBezTo>
                    <a:pt x="18" y="1"/>
                    <a:pt x="15" y="1"/>
                    <a:pt x="13" y="1"/>
                  </a:cubicBezTo>
                  <a:cubicBezTo>
                    <a:pt x="9" y="2"/>
                    <a:pt x="6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4"/>
            <p:cNvSpPr/>
            <p:nvPr/>
          </p:nvSpPr>
          <p:spPr bwMode="auto">
            <a:xfrm>
              <a:off x="2451786" y="6301620"/>
              <a:ext cx="48862" cy="1062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10 w 10"/>
                <a:gd name="T5" fmla="*/ 0 h 2"/>
                <a:gd name="T6" fmla="*/ 0 w 10"/>
                <a:gd name="T7" fmla="*/ 2 h 2"/>
                <a:gd name="T8" fmla="*/ 0 w 1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7" y="1"/>
                    <a:pt x="4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5"/>
            <p:cNvSpPr/>
            <p:nvPr/>
          </p:nvSpPr>
          <p:spPr bwMode="auto">
            <a:xfrm>
              <a:off x="2451786" y="6286749"/>
              <a:ext cx="23369" cy="10622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1 h 2"/>
                <a:gd name="T6" fmla="*/ 4 w 5"/>
                <a:gd name="T7" fmla="*/ 1 h 2"/>
                <a:gd name="T8" fmla="*/ 4 w 5"/>
                <a:gd name="T9" fmla="*/ 1 h 2"/>
                <a:gd name="T10" fmla="*/ 1 w 5"/>
                <a:gd name="T11" fmla="*/ 1 h 2"/>
                <a:gd name="T12" fmla="*/ 0 w 5"/>
                <a:gd name="T13" fmla="*/ 1 h 2"/>
                <a:gd name="T14" fmla="*/ 1 w 5"/>
                <a:gd name="T15" fmla="*/ 1 h 2"/>
                <a:gd name="T16" fmla="*/ 1 w 5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6"/>
            <p:cNvSpPr/>
            <p:nvPr/>
          </p:nvSpPr>
          <p:spPr bwMode="auto">
            <a:xfrm>
              <a:off x="2526141" y="6142288"/>
              <a:ext cx="36115" cy="8498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6 w 7"/>
                <a:gd name="T7" fmla="*/ 1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07"/>
            <p:cNvSpPr/>
            <p:nvPr/>
          </p:nvSpPr>
          <p:spPr bwMode="auto">
            <a:xfrm>
              <a:off x="2500648" y="6161408"/>
              <a:ext cx="55235" cy="10622"/>
            </a:xfrm>
            <a:custGeom>
              <a:avLst/>
              <a:gdLst>
                <a:gd name="T0" fmla="*/ 0 w 11"/>
                <a:gd name="T1" fmla="*/ 2 h 2"/>
                <a:gd name="T2" fmla="*/ 11 w 11"/>
                <a:gd name="T3" fmla="*/ 1 h 2"/>
                <a:gd name="T4" fmla="*/ 11 w 11"/>
                <a:gd name="T5" fmla="*/ 0 h 2"/>
                <a:gd name="T6" fmla="*/ 0 w 11"/>
                <a:gd name="T7" fmla="*/ 1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4" y="2"/>
                    <a:pt x="7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7" y="0"/>
                    <a:pt x="4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8"/>
            <p:cNvSpPr/>
            <p:nvPr/>
          </p:nvSpPr>
          <p:spPr bwMode="auto">
            <a:xfrm>
              <a:off x="2547385" y="6414214"/>
              <a:ext cx="33991" cy="4249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0 h 1"/>
                <a:gd name="T8" fmla="*/ 0 w 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9"/>
            <p:cNvSpPr/>
            <p:nvPr/>
          </p:nvSpPr>
          <p:spPr bwMode="auto">
            <a:xfrm>
              <a:off x="2426293" y="5980833"/>
              <a:ext cx="19120" cy="1912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4 w 4"/>
                <a:gd name="T5" fmla="*/ 0 h 4"/>
                <a:gd name="T6" fmla="*/ 1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0"/>
            <p:cNvSpPr/>
            <p:nvPr/>
          </p:nvSpPr>
          <p:spPr bwMode="auto">
            <a:xfrm>
              <a:off x="2536763" y="5819377"/>
              <a:ext cx="25493" cy="25493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1"/>
            <p:cNvSpPr/>
            <p:nvPr/>
          </p:nvSpPr>
          <p:spPr bwMode="auto">
            <a:xfrm>
              <a:off x="2470906" y="5738649"/>
              <a:ext cx="25493" cy="10622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2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2"/>
            <p:cNvSpPr/>
            <p:nvPr/>
          </p:nvSpPr>
          <p:spPr bwMode="auto">
            <a:xfrm>
              <a:off x="2460284" y="5764142"/>
              <a:ext cx="46737" cy="4249"/>
            </a:xfrm>
            <a:custGeom>
              <a:avLst/>
              <a:gdLst>
                <a:gd name="T0" fmla="*/ 0 w 9"/>
                <a:gd name="T1" fmla="*/ 0 h 1"/>
                <a:gd name="T2" fmla="*/ 3 w 9"/>
                <a:gd name="T3" fmla="*/ 1 h 1"/>
                <a:gd name="T4" fmla="*/ 8 w 9"/>
                <a:gd name="T5" fmla="*/ 1 h 1"/>
                <a:gd name="T6" fmla="*/ 8 w 9"/>
                <a:gd name="T7" fmla="*/ 1 h 1"/>
                <a:gd name="T8" fmla="*/ 5 w 9"/>
                <a:gd name="T9" fmla="*/ 0 h 1"/>
                <a:gd name="T10" fmla="*/ 1 w 9"/>
                <a:gd name="T11" fmla="*/ 0 h 1"/>
                <a:gd name="T12" fmla="*/ 0 w 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3"/>
            <p:cNvSpPr/>
            <p:nvPr/>
          </p:nvSpPr>
          <p:spPr bwMode="auto">
            <a:xfrm>
              <a:off x="2521892" y="5579317"/>
              <a:ext cx="33991" cy="8498"/>
            </a:xfrm>
            <a:custGeom>
              <a:avLst/>
              <a:gdLst>
                <a:gd name="T0" fmla="*/ 0 w 7"/>
                <a:gd name="T1" fmla="*/ 1 h 2"/>
                <a:gd name="T2" fmla="*/ 6 w 7"/>
                <a:gd name="T3" fmla="*/ 1 h 2"/>
                <a:gd name="T4" fmla="*/ 6 w 7"/>
                <a:gd name="T5" fmla="*/ 1 h 2"/>
                <a:gd name="T6" fmla="*/ 1 w 7"/>
                <a:gd name="T7" fmla="*/ 0 h 2"/>
                <a:gd name="T8" fmla="*/ 0 w 7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1"/>
                    <a:pt x="4" y="2"/>
                    <a:pt x="6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4"/>
            <p:cNvSpPr/>
            <p:nvPr/>
          </p:nvSpPr>
          <p:spPr bwMode="auto">
            <a:xfrm>
              <a:off x="2521892" y="5388119"/>
              <a:ext cx="25493" cy="4249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5 w 5"/>
                <a:gd name="T11" fmla="*/ 1 h 1"/>
                <a:gd name="T12" fmla="*/ 4 w 5"/>
                <a:gd name="T13" fmla="*/ 0 h 1"/>
                <a:gd name="T14" fmla="*/ 2 w 5"/>
                <a:gd name="T15" fmla="*/ 1 h 1"/>
                <a:gd name="T16" fmla="*/ 0 w 5"/>
                <a:gd name="T17" fmla="*/ 0 h 1"/>
                <a:gd name="T18" fmla="*/ 0 w 5"/>
                <a:gd name="T19" fmla="*/ 0 h 1"/>
                <a:gd name="T20" fmla="*/ 0 w 5"/>
                <a:gd name="T21" fmla="*/ 1 h 1"/>
                <a:gd name="T22" fmla="*/ 1 w 5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115"/>
            <p:cNvSpPr/>
            <p:nvPr/>
          </p:nvSpPr>
          <p:spPr bwMode="auto">
            <a:xfrm>
              <a:off x="2617491" y="5381746"/>
              <a:ext cx="29742" cy="2124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6 w 6"/>
                <a:gd name="T5" fmla="*/ 3 h 4"/>
                <a:gd name="T6" fmla="*/ 0 w 6"/>
                <a:gd name="T7" fmla="*/ 0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116"/>
            <p:cNvSpPr/>
            <p:nvPr/>
          </p:nvSpPr>
          <p:spPr bwMode="auto">
            <a:xfrm>
              <a:off x="2415671" y="5558073"/>
              <a:ext cx="36115" cy="29742"/>
            </a:xfrm>
            <a:custGeom>
              <a:avLst/>
              <a:gdLst>
                <a:gd name="T0" fmla="*/ 1 w 7"/>
                <a:gd name="T1" fmla="*/ 6 h 6"/>
                <a:gd name="T2" fmla="*/ 7 w 7"/>
                <a:gd name="T3" fmla="*/ 1 h 6"/>
                <a:gd name="T4" fmla="*/ 7 w 7"/>
                <a:gd name="T5" fmla="*/ 1 h 6"/>
                <a:gd name="T6" fmla="*/ 1 w 7"/>
                <a:gd name="T7" fmla="*/ 6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3" y="5"/>
                    <a:pt x="5" y="3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5" y="3"/>
                    <a:pt x="3" y="4"/>
                    <a:pt x="1" y="6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117"/>
            <p:cNvSpPr/>
            <p:nvPr/>
          </p:nvSpPr>
          <p:spPr bwMode="auto">
            <a:xfrm>
              <a:off x="2400800" y="5532580"/>
              <a:ext cx="14871" cy="21244"/>
            </a:xfrm>
            <a:custGeom>
              <a:avLst/>
              <a:gdLst>
                <a:gd name="T0" fmla="*/ 3 w 3"/>
                <a:gd name="T1" fmla="*/ 1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1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8"/>
            <p:cNvSpPr/>
            <p:nvPr/>
          </p:nvSpPr>
          <p:spPr bwMode="auto">
            <a:xfrm>
              <a:off x="2345565" y="5870363"/>
              <a:ext cx="19120" cy="14871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119"/>
            <p:cNvSpPr/>
            <p:nvPr/>
          </p:nvSpPr>
          <p:spPr bwMode="auto">
            <a:xfrm>
              <a:off x="2224473" y="5131064"/>
              <a:ext cx="297419" cy="1019722"/>
            </a:xfrm>
            <a:custGeom>
              <a:avLst/>
              <a:gdLst>
                <a:gd name="T0" fmla="*/ 58 w 59"/>
                <a:gd name="T1" fmla="*/ 0 h 203"/>
                <a:gd name="T2" fmla="*/ 51 w 59"/>
                <a:gd name="T3" fmla="*/ 4 h 203"/>
                <a:gd name="T4" fmla="*/ 42 w 59"/>
                <a:gd name="T5" fmla="*/ 12 h 203"/>
                <a:gd name="T6" fmla="*/ 26 w 59"/>
                <a:gd name="T7" fmla="*/ 33 h 203"/>
                <a:gd name="T8" fmla="*/ 7 w 59"/>
                <a:gd name="T9" fmla="*/ 80 h 203"/>
                <a:gd name="T10" fmla="*/ 1 w 59"/>
                <a:gd name="T11" fmla="*/ 108 h 203"/>
                <a:gd name="T12" fmla="*/ 0 w 59"/>
                <a:gd name="T13" fmla="*/ 135 h 203"/>
                <a:gd name="T14" fmla="*/ 5 w 59"/>
                <a:gd name="T15" fmla="*/ 162 h 203"/>
                <a:gd name="T16" fmla="*/ 9 w 59"/>
                <a:gd name="T17" fmla="*/ 173 h 203"/>
                <a:gd name="T18" fmla="*/ 14 w 59"/>
                <a:gd name="T19" fmla="*/ 182 h 203"/>
                <a:gd name="T20" fmla="*/ 46 w 59"/>
                <a:gd name="T21" fmla="*/ 203 h 203"/>
                <a:gd name="T22" fmla="*/ 46 w 59"/>
                <a:gd name="T23" fmla="*/ 202 h 203"/>
                <a:gd name="T24" fmla="*/ 12 w 59"/>
                <a:gd name="T25" fmla="*/ 179 h 203"/>
                <a:gd name="T26" fmla="*/ 8 w 59"/>
                <a:gd name="T27" fmla="*/ 169 h 203"/>
                <a:gd name="T28" fmla="*/ 6 w 59"/>
                <a:gd name="T29" fmla="*/ 163 h 203"/>
                <a:gd name="T30" fmla="*/ 4 w 59"/>
                <a:gd name="T31" fmla="*/ 156 h 203"/>
                <a:gd name="T32" fmla="*/ 1 w 59"/>
                <a:gd name="T33" fmla="*/ 128 h 203"/>
                <a:gd name="T34" fmla="*/ 3 w 59"/>
                <a:gd name="T35" fmla="*/ 99 h 203"/>
                <a:gd name="T36" fmla="*/ 10 w 59"/>
                <a:gd name="T37" fmla="*/ 73 h 203"/>
                <a:gd name="T38" fmla="*/ 19 w 59"/>
                <a:gd name="T39" fmla="*/ 48 h 203"/>
                <a:gd name="T40" fmla="*/ 32 w 59"/>
                <a:gd name="T41" fmla="*/ 25 h 203"/>
                <a:gd name="T42" fmla="*/ 45 w 59"/>
                <a:gd name="T43" fmla="*/ 10 h 203"/>
                <a:gd name="T44" fmla="*/ 51 w 59"/>
                <a:gd name="T45" fmla="*/ 4 h 203"/>
                <a:gd name="T46" fmla="*/ 58 w 59"/>
                <a:gd name="T47" fmla="*/ 0 h 203"/>
                <a:gd name="T48" fmla="*/ 58 w 59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03">
                  <a:moveTo>
                    <a:pt x="58" y="0"/>
                  </a:moveTo>
                  <a:cubicBezTo>
                    <a:pt x="55" y="0"/>
                    <a:pt x="53" y="2"/>
                    <a:pt x="51" y="4"/>
                  </a:cubicBezTo>
                  <a:cubicBezTo>
                    <a:pt x="48" y="6"/>
                    <a:pt x="45" y="9"/>
                    <a:pt x="42" y="12"/>
                  </a:cubicBezTo>
                  <a:cubicBezTo>
                    <a:pt x="36" y="19"/>
                    <a:pt x="31" y="26"/>
                    <a:pt x="26" y="33"/>
                  </a:cubicBezTo>
                  <a:cubicBezTo>
                    <a:pt x="17" y="47"/>
                    <a:pt x="11" y="64"/>
                    <a:pt x="7" y="80"/>
                  </a:cubicBezTo>
                  <a:cubicBezTo>
                    <a:pt x="5" y="89"/>
                    <a:pt x="3" y="98"/>
                    <a:pt x="1" y="108"/>
                  </a:cubicBezTo>
                  <a:cubicBezTo>
                    <a:pt x="0" y="117"/>
                    <a:pt x="0" y="126"/>
                    <a:pt x="0" y="135"/>
                  </a:cubicBezTo>
                  <a:cubicBezTo>
                    <a:pt x="1" y="144"/>
                    <a:pt x="3" y="153"/>
                    <a:pt x="5" y="162"/>
                  </a:cubicBezTo>
                  <a:cubicBezTo>
                    <a:pt x="6" y="166"/>
                    <a:pt x="7" y="170"/>
                    <a:pt x="9" y="173"/>
                  </a:cubicBezTo>
                  <a:cubicBezTo>
                    <a:pt x="10" y="177"/>
                    <a:pt x="12" y="180"/>
                    <a:pt x="14" y="182"/>
                  </a:cubicBezTo>
                  <a:cubicBezTo>
                    <a:pt x="22" y="192"/>
                    <a:pt x="34" y="198"/>
                    <a:pt x="46" y="203"/>
                  </a:cubicBezTo>
                  <a:cubicBezTo>
                    <a:pt x="46" y="203"/>
                    <a:pt x="46" y="202"/>
                    <a:pt x="46" y="202"/>
                  </a:cubicBezTo>
                  <a:cubicBezTo>
                    <a:pt x="33" y="197"/>
                    <a:pt x="20" y="191"/>
                    <a:pt x="12" y="179"/>
                  </a:cubicBezTo>
                  <a:cubicBezTo>
                    <a:pt x="10" y="176"/>
                    <a:pt x="9" y="172"/>
                    <a:pt x="8" y="169"/>
                  </a:cubicBezTo>
                  <a:cubicBezTo>
                    <a:pt x="7" y="167"/>
                    <a:pt x="6" y="165"/>
                    <a:pt x="6" y="163"/>
                  </a:cubicBezTo>
                  <a:cubicBezTo>
                    <a:pt x="5" y="160"/>
                    <a:pt x="5" y="158"/>
                    <a:pt x="4" y="156"/>
                  </a:cubicBezTo>
                  <a:cubicBezTo>
                    <a:pt x="2" y="146"/>
                    <a:pt x="0" y="137"/>
                    <a:pt x="1" y="128"/>
                  </a:cubicBezTo>
                  <a:cubicBezTo>
                    <a:pt x="1" y="118"/>
                    <a:pt x="2" y="109"/>
                    <a:pt x="3" y="99"/>
                  </a:cubicBezTo>
                  <a:cubicBezTo>
                    <a:pt x="5" y="90"/>
                    <a:pt x="7" y="81"/>
                    <a:pt x="10" y="73"/>
                  </a:cubicBezTo>
                  <a:cubicBezTo>
                    <a:pt x="12" y="64"/>
                    <a:pt x="15" y="56"/>
                    <a:pt x="19" y="48"/>
                  </a:cubicBezTo>
                  <a:cubicBezTo>
                    <a:pt x="22" y="40"/>
                    <a:pt x="27" y="32"/>
                    <a:pt x="32" y="25"/>
                  </a:cubicBezTo>
                  <a:cubicBezTo>
                    <a:pt x="36" y="20"/>
                    <a:pt x="41" y="15"/>
                    <a:pt x="45" y="10"/>
                  </a:cubicBezTo>
                  <a:cubicBezTo>
                    <a:pt x="47" y="8"/>
                    <a:pt x="49" y="6"/>
                    <a:pt x="51" y="4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59" y="0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0"/>
            <p:cNvSpPr/>
            <p:nvPr/>
          </p:nvSpPr>
          <p:spPr bwMode="auto">
            <a:xfrm>
              <a:off x="2566505" y="5116193"/>
              <a:ext cx="246433" cy="698934"/>
            </a:xfrm>
            <a:custGeom>
              <a:avLst/>
              <a:gdLst>
                <a:gd name="T0" fmla="*/ 0 w 49"/>
                <a:gd name="T1" fmla="*/ 2 h 139"/>
                <a:gd name="T2" fmla="*/ 34 w 49"/>
                <a:gd name="T3" fmla="*/ 23 h 139"/>
                <a:gd name="T4" fmla="*/ 47 w 49"/>
                <a:gd name="T5" fmla="*/ 66 h 139"/>
                <a:gd name="T6" fmla="*/ 31 w 49"/>
                <a:gd name="T7" fmla="*/ 139 h 139"/>
                <a:gd name="T8" fmla="*/ 31 w 49"/>
                <a:gd name="T9" fmla="*/ 139 h 139"/>
                <a:gd name="T10" fmla="*/ 41 w 49"/>
                <a:gd name="T11" fmla="*/ 114 h 139"/>
                <a:gd name="T12" fmla="*/ 47 w 49"/>
                <a:gd name="T13" fmla="*/ 89 h 139"/>
                <a:gd name="T14" fmla="*/ 43 w 49"/>
                <a:gd name="T15" fmla="*/ 39 h 139"/>
                <a:gd name="T16" fmla="*/ 27 w 49"/>
                <a:gd name="T17" fmla="*/ 13 h 139"/>
                <a:gd name="T18" fmla="*/ 0 w 49"/>
                <a:gd name="T19" fmla="*/ 2 h 139"/>
                <a:gd name="T20" fmla="*/ 0 w 49"/>
                <a:gd name="T21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39">
                  <a:moveTo>
                    <a:pt x="0" y="2"/>
                  </a:moveTo>
                  <a:cubicBezTo>
                    <a:pt x="14" y="0"/>
                    <a:pt x="27" y="12"/>
                    <a:pt x="34" y="23"/>
                  </a:cubicBezTo>
                  <a:cubicBezTo>
                    <a:pt x="43" y="35"/>
                    <a:pt x="47" y="51"/>
                    <a:pt x="47" y="66"/>
                  </a:cubicBezTo>
                  <a:cubicBezTo>
                    <a:pt x="48" y="91"/>
                    <a:pt x="42" y="116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5" y="131"/>
                    <a:pt x="39" y="123"/>
                    <a:pt x="41" y="114"/>
                  </a:cubicBezTo>
                  <a:cubicBezTo>
                    <a:pt x="44" y="106"/>
                    <a:pt x="46" y="98"/>
                    <a:pt x="47" y="89"/>
                  </a:cubicBezTo>
                  <a:cubicBezTo>
                    <a:pt x="49" y="72"/>
                    <a:pt x="49" y="55"/>
                    <a:pt x="43" y="39"/>
                  </a:cubicBezTo>
                  <a:cubicBezTo>
                    <a:pt x="40" y="29"/>
                    <a:pt x="34" y="20"/>
                    <a:pt x="27" y="13"/>
                  </a:cubicBezTo>
                  <a:cubicBezTo>
                    <a:pt x="20" y="6"/>
                    <a:pt x="1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1"/>
            <p:cNvSpPr/>
            <p:nvPr/>
          </p:nvSpPr>
          <p:spPr bwMode="auto">
            <a:xfrm>
              <a:off x="1888815" y="5602686"/>
              <a:ext cx="8498" cy="1062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2"/>
            <p:cNvSpPr/>
            <p:nvPr/>
          </p:nvSpPr>
          <p:spPr bwMode="auto">
            <a:xfrm>
              <a:off x="1525539" y="5634552"/>
              <a:ext cx="6373" cy="14871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3"/>
            <p:cNvSpPr/>
            <p:nvPr/>
          </p:nvSpPr>
          <p:spPr bwMode="auto">
            <a:xfrm>
              <a:off x="1525539" y="5347755"/>
              <a:ext cx="227313" cy="562971"/>
            </a:xfrm>
            <a:custGeom>
              <a:avLst/>
              <a:gdLst>
                <a:gd name="T0" fmla="*/ 45 w 45"/>
                <a:gd name="T1" fmla="*/ 2 h 112"/>
                <a:gd name="T2" fmla="*/ 22 w 45"/>
                <a:gd name="T3" fmla="*/ 9 h 112"/>
                <a:gd name="T4" fmla="*/ 1 w 45"/>
                <a:gd name="T5" fmla="*/ 51 h 112"/>
                <a:gd name="T6" fmla="*/ 0 w 45"/>
                <a:gd name="T7" fmla="*/ 57 h 112"/>
                <a:gd name="T8" fmla="*/ 1 w 45"/>
                <a:gd name="T9" fmla="*/ 60 h 112"/>
                <a:gd name="T10" fmla="*/ 25 w 45"/>
                <a:gd name="T11" fmla="*/ 112 h 112"/>
                <a:gd name="T12" fmla="*/ 45 w 45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2">
                  <a:moveTo>
                    <a:pt x="45" y="2"/>
                  </a:moveTo>
                  <a:cubicBezTo>
                    <a:pt x="37" y="0"/>
                    <a:pt x="28" y="2"/>
                    <a:pt x="22" y="9"/>
                  </a:cubicBezTo>
                  <a:cubicBezTo>
                    <a:pt x="11" y="20"/>
                    <a:pt x="4" y="37"/>
                    <a:pt x="1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8" y="78"/>
                    <a:pt x="16" y="95"/>
                    <a:pt x="25" y="112"/>
                  </a:cubicBezTo>
                  <a:cubicBezTo>
                    <a:pt x="29" y="75"/>
                    <a:pt x="35" y="38"/>
                    <a:pt x="4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4"/>
            <p:cNvSpPr/>
            <p:nvPr/>
          </p:nvSpPr>
          <p:spPr bwMode="auto">
            <a:xfrm>
              <a:off x="1495797" y="5634552"/>
              <a:ext cx="150834" cy="533230"/>
            </a:xfrm>
            <a:custGeom>
              <a:avLst/>
              <a:gdLst>
                <a:gd name="T0" fmla="*/ 7 w 30"/>
                <a:gd name="T1" fmla="*/ 3 h 106"/>
                <a:gd name="T2" fmla="*/ 6 w 30"/>
                <a:gd name="T3" fmla="*/ 0 h 106"/>
                <a:gd name="T4" fmla="*/ 4 w 30"/>
                <a:gd name="T5" fmla="*/ 73 h 106"/>
                <a:gd name="T6" fmla="*/ 28 w 30"/>
                <a:gd name="T7" fmla="*/ 106 h 106"/>
                <a:gd name="T8" fmla="*/ 30 w 30"/>
                <a:gd name="T9" fmla="*/ 71 h 106"/>
                <a:gd name="T10" fmla="*/ 7 w 30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6">
                  <a:moveTo>
                    <a:pt x="7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1" y="24"/>
                    <a:pt x="0" y="49"/>
                    <a:pt x="4" y="73"/>
                  </a:cubicBezTo>
                  <a:cubicBezTo>
                    <a:pt x="6" y="84"/>
                    <a:pt x="16" y="101"/>
                    <a:pt x="28" y="106"/>
                  </a:cubicBezTo>
                  <a:cubicBezTo>
                    <a:pt x="29" y="94"/>
                    <a:pt x="29" y="83"/>
                    <a:pt x="30" y="71"/>
                  </a:cubicBezTo>
                  <a:cubicBezTo>
                    <a:pt x="20" y="49"/>
                    <a:pt x="13" y="26"/>
                    <a:pt x="7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5"/>
            <p:cNvSpPr/>
            <p:nvPr/>
          </p:nvSpPr>
          <p:spPr bwMode="auto">
            <a:xfrm>
              <a:off x="1706115" y="5356253"/>
              <a:ext cx="191198" cy="403640"/>
            </a:xfrm>
            <a:custGeom>
              <a:avLst/>
              <a:gdLst>
                <a:gd name="T0" fmla="*/ 31 w 38"/>
                <a:gd name="T1" fmla="*/ 16 h 80"/>
                <a:gd name="T2" fmla="*/ 10 w 38"/>
                <a:gd name="T3" fmla="*/ 0 h 80"/>
                <a:gd name="T4" fmla="*/ 0 w 38"/>
                <a:gd name="T5" fmla="*/ 80 h 80"/>
                <a:gd name="T6" fmla="*/ 36 w 38"/>
                <a:gd name="T7" fmla="*/ 51 h 80"/>
                <a:gd name="T8" fmla="*/ 38 w 38"/>
                <a:gd name="T9" fmla="*/ 49 h 80"/>
                <a:gd name="T10" fmla="*/ 31 w 38"/>
                <a:gd name="T11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0">
                  <a:moveTo>
                    <a:pt x="31" y="16"/>
                  </a:moveTo>
                  <a:cubicBezTo>
                    <a:pt x="27" y="8"/>
                    <a:pt x="18" y="2"/>
                    <a:pt x="10" y="0"/>
                  </a:cubicBezTo>
                  <a:cubicBezTo>
                    <a:pt x="6" y="27"/>
                    <a:pt x="2" y="53"/>
                    <a:pt x="0" y="80"/>
                  </a:cubicBezTo>
                  <a:cubicBezTo>
                    <a:pt x="12" y="70"/>
                    <a:pt x="24" y="61"/>
                    <a:pt x="36" y="51"/>
                  </a:cubicBezTo>
                  <a:cubicBezTo>
                    <a:pt x="37" y="50"/>
                    <a:pt x="38" y="49"/>
                    <a:pt x="38" y="49"/>
                  </a:cubicBezTo>
                  <a:cubicBezTo>
                    <a:pt x="38" y="37"/>
                    <a:pt x="36" y="25"/>
                    <a:pt x="31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6"/>
            <p:cNvSpPr/>
            <p:nvPr/>
          </p:nvSpPr>
          <p:spPr bwMode="auto">
            <a:xfrm>
              <a:off x="1697617" y="5602686"/>
              <a:ext cx="206069" cy="573594"/>
            </a:xfrm>
            <a:custGeom>
              <a:avLst/>
              <a:gdLst>
                <a:gd name="T0" fmla="*/ 40 w 41"/>
                <a:gd name="T1" fmla="*/ 0 h 114"/>
                <a:gd name="T2" fmla="*/ 38 w 41"/>
                <a:gd name="T3" fmla="*/ 2 h 114"/>
                <a:gd name="T4" fmla="*/ 1 w 41"/>
                <a:gd name="T5" fmla="*/ 47 h 114"/>
                <a:gd name="T6" fmla="*/ 1 w 41"/>
                <a:gd name="T7" fmla="*/ 114 h 114"/>
                <a:gd name="T8" fmla="*/ 5 w 41"/>
                <a:gd name="T9" fmla="*/ 112 h 114"/>
                <a:gd name="T10" fmla="*/ 38 w 41"/>
                <a:gd name="T11" fmla="*/ 45 h 114"/>
                <a:gd name="T12" fmla="*/ 41 w 41"/>
                <a:gd name="T13" fmla="*/ 6 h 114"/>
                <a:gd name="T14" fmla="*/ 40 w 41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14">
                  <a:moveTo>
                    <a:pt x="40" y="0"/>
                  </a:moveTo>
                  <a:cubicBezTo>
                    <a:pt x="40" y="1"/>
                    <a:pt x="39" y="1"/>
                    <a:pt x="38" y="2"/>
                  </a:cubicBezTo>
                  <a:cubicBezTo>
                    <a:pt x="26" y="17"/>
                    <a:pt x="14" y="32"/>
                    <a:pt x="1" y="47"/>
                  </a:cubicBezTo>
                  <a:cubicBezTo>
                    <a:pt x="0" y="69"/>
                    <a:pt x="0" y="91"/>
                    <a:pt x="1" y="114"/>
                  </a:cubicBezTo>
                  <a:cubicBezTo>
                    <a:pt x="2" y="113"/>
                    <a:pt x="3" y="113"/>
                    <a:pt x="5" y="112"/>
                  </a:cubicBezTo>
                  <a:cubicBezTo>
                    <a:pt x="26" y="101"/>
                    <a:pt x="36" y="68"/>
                    <a:pt x="38" y="45"/>
                  </a:cubicBezTo>
                  <a:cubicBezTo>
                    <a:pt x="39" y="34"/>
                    <a:pt x="41" y="20"/>
                    <a:pt x="41" y="6"/>
                  </a:cubicBezTo>
                  <a:cubicBezTo>
                    <a:pt x="41" y="4"/>
                    <a:pt x="40" y="2"/>
                    <a:pt x="4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7"/>
            <p:cNvSpPr/>
            <p:nvPr/>
          </p:nvSpPr>
          <p:spPr bwMode="auto">
            <a:xfrm>
              <a:off x="1697617" y="6131666"/>
              <a:ext cx="44613" cy="346281"/>
            </a:xfrm>
            <a:custGeom>
              <a:avLst/>
              <a:gdLst>
                <a:gd name="T0" fmla="*/ 1 w 9"/>
                <a:gd name="T1" fmla="*/ 1 h 69"/>
                <a:gd name="T2" fmla="*/ 1 w 9"/>
                <a:gd name="T3" fmla="*/ 15 h 69"/>
                <a:gd name="T4" fmla="*/ 3 w 9"/>
                <a:gd name="T5" fmla="*/ 36 h 69"/>
                <a:gd name="T6" fmla="*/ 6 w 9"/>
                <a:gd name="T7" fmla="*/ 55 h 69"/>
                <a:gd name="T8" fmla="*/ 7 w 9"/>
                <a:gd name="T9" fmla="*/ 63 h 69"/>
                <a:gd name="T10" fmla="*/ 8 w 9"/>
                <a:gd name="T11" fmla="*/ 68 h 69"/>
                <a:gd name="T12" fmla="*/ 9 w 9"/>
                <a:gd name="T13" fmla="*/ 68 h 69"/>
                <a:gd name="T14" fmla="*/ 9 w 9"/>
                <a:gd name="T15" fmla="*/ 68 h 69"/>
                <a:gd name="T16" fmla="*/ 8 w 9"/>
                <a:gd name="T17" fmla="*/ 68 h 69"/>
                <a:gd name="T18" fmla="*/ 8 w 9"/>
                <a:gd name="T19" fmla="*/ 68 h 69"/>
                <a:gd name="T20" fmla="*/ 9 w 9"/>
                <a:gd name="T21" fmla="*/ 68 h 69"/>
                <a:gd name="T22" fmla="*/ 7 w 9"/>
                <a:gd name="T23" fmla="*/ 56 h 69"/>
                <a:gd name="T24" fmla="*/ 5 w 9"/>
                <a:gd name="T25" fmla="*/ 38 h 69"/>
                <a:gd name="T26" fmla="*/ 3 w 9"/>
                <a:gd name="T27" fmla="*/ 19 h 69"/>
                <a:gd name="T28" fmla="*/ 2 w 9"/>
                <a:gd name="T29" fmla="*/ 2 h 69"/>
                <a:gd name="T30" fmla="*/ 1 w 9"/>
                <a:gd name="T3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69">
                  <a:moveTo>
                    <a:pt x="1" y="1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2" y="22"/>
                    <a:pt x="3" y="29"/>
                    <a:pt x="3" y="36"/>
                  </a:cubicBezTo>
                  <a:cubicBezTo>
                    <a:pt x="4" y="43"/>
                    <a:pt x="5" y="49"/>
                    <a:pt x="6" y="55"/>
                  </a:cubicBezTo>
                  <a:cubicBezTo>
                    <a:pt x="6" y="58"/>
                    <a:pt x="7" y="61"/>
                    <a:pt x="7" y="63"/>
                  </a:cubicBezTo>
                  <a:cubicBezTo>
                    <a:pt x="7" y="65"/>
                    <a:pt x="8" y="66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4"/>
                    <a:pt x="8" y="60"/>
                    <a:pt x="7" y="56"/>
                  </a:cubicBezTo>
                  <a:cubicBezTo>
                    <a:pt x="7" y="50"/>
                    <a:pt x="6" y="44"/>
                    <a:pt x="5" y="38"/>
                  </a:cubicBezTo>
                  <a:cubicBezTo>
                    <a:pt x="4" y="31"/>
                    <a:pt x="4" y="25"/>
                    <a:pt x="3" y="19"/>
                  </a:cubicBezTo>
                  <a:cubicBezTo>
                    <a:pt x="2" y="13"/>
                    <a:pt x="1" y="7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8"/>
            <p:cNvSpPr/>
            <p:nvPr/>
          </p:nvSpPr>
          <p:spPr bwMode="auto">
            <a:xfrm>
              <a:off x="1631760" y="6142288"/>
              <a:ext cx="25493" cy="316539"/>
            </a:xfrm>
            <a:custGeom>
              <a:avLst/>
              <a:gdLst>
                <a:gd name="T0" fmla="*/ 0 w 5"/>
                <a:gd name="T1" fmla="*/ 1 h 63"/>
                <a:gd name="T2" fmla="*/ 1 w 5"/>
                <a:gd name="T3" fmla="*/ 7 h 63"/>
                <a:gd name="T4" fmla="*/ 1 w 5"/>
                <a:gd name="T5" fmla="*/ 14 h 63"/>
                <a:gd name="T6" fmla="*/ 2 w 5"/>
                <a:gd name="T7" fmla="*/ 31 h 63"/>
                <a:gd name="T8" fmla="*/ 4 w 5"/>
                <a:gd name="T9" fmla="*/ 62 h 63"/>
                <a:gd name="T10" fmla="*/ 5 w 5"/>
                <a:gd name="T11" fmla="*/ 62 h 63"/>
                <a:gd name="T12" fmla="*/ 4 w 5"/>
                <a:gd name="T13" fmla="*/ 31 h 63"/>
                <a:gd name="T14" fmla="*/ 3 w 5"/>
                <a:gd name="T15" fmla="*/ 16 h 63"/>
                <a:gd name="T16" fmla="*/ 2 w 5"/>
                <a:gd name="T17" fmla="*/ 9 h 63"/>
                <a:gd name="T18" fmla="*/ 2 w 5"/>
                <a:gd name="T19" fmla="*/ 1 h 63"/>
                <a:gd name="T20" fmla="*/ 0 w 5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3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10"/>
                    <a:pt x="1" y="12"/>
                    <a:pt x="1" y="14"/>
                  </a:cubicBezTo>
                  <a:cubicBezTo>
                    <a:pt x="1" y="20"/>
                    <a:pt x="2" y="26"/>
                    <a:pt x="2" y="31"/>
                  </a:cubicBezTo>
                  <a:cubicBezTo>
                    <a:pt x="2" y="42"/>
                    <a:pt x="3" y="52"/>
                    <a:pt x="4" y="62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5" y="52"/>
                    <a:pt x="4" y="42"/>
                    <a:pt x="4" y="31"/>
                  </a:cubicBezTo>
                  <a:cubicBezTo>
                    <a:pt x="3" y="26"/>
                    <a:pt x="3" y="21"/>
                    <a:pt x="3" y="16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6"/>
                    <a:pt x="1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9"/>
            <p:cNvSpPr/>
            <p:nvPr/>
          </p:nvSpPr>
          <p:spPr bwMode="auto">
            <a:xfrm>
              <a:off x="1642382" y="6443956"/>
              <a:ext cx="99848" cy="44613"/>
            </a:xfrm>
            <a:custGeom>
              <a:avLst/>
              <a:gdLst>
                <a:gd name="T0" fmla="*/ 1 w 20"/>
                <a:gd name="T1" fmla="*/ 2 h 9"/>
                <a:gd name="T2" fmla="*/ 20 w 20"/>
                <a:gd name="T3" fmla="*/ 5 h 9"/>
                <a:gd name="T4" fmla="*/ 19 w 20"/>
                <a:gd name="T5" fmla="*/ 5 h 9"/>
                <a:gd name="T6" fmla="*/ 2 w 20"/>
                <a:gd name="T7" fmla="*/ 1 h 9"/>
                <a:gd name="T8" fmla="*/ 1 w 2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" y="2"/>
                  </a:moveTo>
                  <a:cubicBezTo>
                    <a:pt x="3" y="3"/>
                    <a:pt x="20" y="9"/>
                    <a:pt x="20" y="5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6"/>
                    <a:pt x="3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0"/>
            <p:cNvSpPr/>
            <p:nvPr/>
          </p:nvSpPr>
          <p:spPr bwMode="auto">
            <a:xfrm>
              <a:off x="1642382" y="6267629"/>
              <a:ext cx="29742" cy="10622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1 w 6"/>
                <a:gd name="T5" fmla="*/ 1 h 2"/>
                <a:gd name="T6" fmla="*/ 6 w 6"/>
                <a:gd name="T7" fmla="*/ 1 h 2"/>
                <a:gd name="T8" fmla="*/ 6 w 6"/>
                <a:gd name="T9" fmla="*/ 0 h 2"/>
                <a:gd name="T10" fmla="*/ 0 w 6"/>
                <a:gd name="T11" fmla="*/ 1 h 2"/>
                <a:gd name="T12" fmla="*/ 0 w 6"/>
                <a:gd name="T13" fmla="*/ 1 h 2"/>
                <a:gd name="T14" fmla="*/ 0 w 6"/>
                <a:gd name="T15" fmla="*/ 2 h 2"/>
                <a:gd name="T16" fmla="*/ 0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1 w 6"/>
                <a:gd name="T23" fmla="*/ 1 h 2"/>
                <a:gd name="T24" fmla="*/ 0 w 6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1"/>
            <p:cNvSpPr/>
            <p:nvPr/>
          </p:nvSpPr>
          <p:spPr bwMode="auto">
            <a:xfrm>
              <a:off x="1636009" y="6227265"/>
              <a:ext cx="21244" cy="4249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4 w 4"/>
                <a:gd name="T5" fmla="*/ 0 h 1"/>
                <a:gd name="T6" fmla="*/ 1 w 4"/>
                <a:gd name="T7" fmla="*/ 0 h 1"/>
                <a:gd name="T8" fmla="*/ 1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2"/>
            <p:cNvSpPr/>
            <p:nvPr/>
          </p:nvSpPr>
          <p:spPr bwMode="auto">
            <a:xfrm>
              <a:off x="1667875" y="5910727"/>
              <a:ext cx="44613" cy="10622"/>
            </a:xfrm>
            <a:custGeom>
              <a:avLst/>
              <a:gdLst>
                <a:gd name="T0" fmla="*/ 0 w 9"/>
                <a:gd name="T1" fmla="*/ 1 h 2"/>
                <a:gd name="T2" fmla="*/ 9 w 9"/>
                <a:gd name="T3" fmla="*/ 2 h 2"/>
                <a:gd name="T4" fmla="*/ 9 w 9"/>
                <a:gd name="T5" fmla="*/ 1 h 2"/>
                <a:gd name="T6" fmla="*/ 0 w 9"/>
                <a:gd name="T7" fmla="*/ 1 h 2"/>
                <a:gd name="T8" fmla="*/ 0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3" y="2"/>
                    <a:pt x="6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3"/>
            <p:cNvSpPr/>
            <p:nvPr/>
          </p:nvSpPr>
          <p:spPr bwMode="auto">
            <a:xfrm>
              <a:off x="1676373" y="5628179"/>
              <a:ext cx="25493" cy="14871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3 h 3"/>
                <a:gd name="T4" fmla="*/ 5 w 5"/>
                <a:gd name="T5" fmla="*/ 2 h 3"/>
                <a:gd name="T6" fmla="*/ 1 w 5"/>
                <a:gd name="T7" fmla="*/ 1 h 3"/>
                <a:gd name="T8" fmla="*/ 1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4"/>
            <p:cNvSpPr/>
            <p:nvPr/>
          </p:nvSpPr>
          <p:spPr bwMode="auto">
            <a:xfrm>
              <a:off x="1782594" y="5713156"/>
              <a:ext cx="29742" cy="25493"/>
            </a:xfrm>
            <a:custGeom>
              <a:avLst/>
              <a:gdLst>
                <a:gd name="T0" fmla="*/ 0 w 6"/>
                <a:gd name="T1" fmla="*/ 1 h 5"/>
                <a:gd name="T2" fmla="*/ 5 w 6"/>
                <a:gd name="T3" fmla="*/ 4 h 5"/>
                <a:gd name="T4" fmla="*/ 5 w 6"/>
                <a:gd name="T5" fmla="*/ 4 h 5"/>
                <a:gd name="T6" fmla="*/ 0 w 6"/>
                <a:gd name="T7" fmla="*/ 0 h 5"/>
                <a:gd name="T8" fmla="*/ 0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5" y="5"/>
                    <a:pt x="6" y="4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5"/>
            <p:cNvSpPr/>
            <p:nvPr/>
          </p:nvSpPr>
          <p:spPr bwMode="auto">
            <a:xfrm>
              <a:off x="1480926" y="5337133"/>
              <a:ext cx="225189" cy="834897"/>
            </a:xfrm>
            <a:custGeom>
              <a:avLst/>
              <a:gdLst>
                <a:gd name="T0" fmla="*/ 32 w 45"/>
                <a:gd name="T1" fmla="*/ 165 h 166"/>
                <a:gd name="T2" fmla="*/ 7 w 45"/>
                <a:gd name="T3" fmla="*/ 130 h 166"/>
                <a:gd name="T4" fmla="*/ 1 w 45"/>
                <a:gd name="T5" fmla="*/ 88 h 166"/>
                <a:gd name="T6" fmla="*/ 4 w 45"/>
                <a:gd name="T7" fmla="*/ 64 h 166"/>
                <a:gd name="T8" fmla="*/ 10 w 45"/>
                <a:gd name="T9" fmla="*/ 39 h 166"/>
                <a:gd name="T10" fmla="*/ 17 w 45"/>
                <a:gd name="T11" fmla="*/ 23 h 166"/>
                <a:gd name="T12" fmla="*/ 29 w 45"/>
                <a:gd name="T13" fmla="*/ 11 h 166"/>
                <a:gd name="T14" fmla="*/ 39 w 45"/>
                <a:gd name="T15" fmla="*/ 6 h 166"/>
                <a:gd name="T16" fmla="*/ 44 w 45"/>
                <a:gd name="T17" fmla="*/ 8 h 166"/>
                <a:gd name="T18" fmla="*/ 44 w 45"/>
                <a:gd name="T19" fmla="*/ 9 h 166"/>
                <a:gd name="T20" fmla="*/ 43 w 45"/>
                <a:gd name="T21" fmla="*/ 11 h 166"/>
                <a:gd name="T22" fmla="*/ 41 w 45"/>
                <a:gd name="T23" fmla="*/ 17 h 166"/>
                <a:gd name="T24" fmla="*/ 42 w 45"/>
                <a:gd name="T25" fmla="*/ 17 h 166"/>
                <a:gd name="T26" fmla="*/ 45 w 45"/>
                <a:gd name="T27" fmla="*/ 8 h 166"/>
                <a:gd name="T28" fmla="*/ 45 w 45"/>
                <a:gd name="T29" fmla="*/ 8 h 166"/>
                <a:gd name="T30" fmla="*/ 22 w 45"/>
                <a:gd name="T31" fmla="*/ 16 h 166"/>
                <a:gd name="T32" fmla="*/ 14 w 45"/>
                <a:gd name="T33" fmla="*/ 28 h 166"/>
                <a:gd name="T34" fmla="*/ 10 w 45"/>
                <a:gd name="T35" fmla="*/ 36 h 166"/>
                <a:gd name="T36" fmla="*/ 7 w 45"/>
                <a:gd name="T37" fmla="*/ 49 h 166"/>
                <a:gd name="T38" fmla="*/ 2 w 45"/>
                <a:gd name="T39" fmla="*/ 74 h 166"/>
                <a:gd name="T40" fmla="*/ 0 w 45"/>
                <a:gd name="T41" fmla="*/ 97 h 166"/>
                <a:gd name="T42" fmla="*/ 9 w 45"/>
                <a:gd name="T43" fmla="*/ 137 h 166"/>
                <a:gd name="T44" fmla="*/ 32 w 45"/>
                <a:gd name="T45" fmla="*/ 166 h 166"/>
                <a:gd name="T46" fmla="*/ 32 w 45"/>
                <a:gd name="T4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66">
                  <a:moveTo>
                    <a:pt x="32" y="165"/>
                  </a:moveTo>
                  <a:cubicBezTo>
                    <a:pt x="21" y="156"/>
                    <a:pt x="12" y="144"/>
                    <a:pt x="7" y="130"/>
                  </a:cubicBezTo>
                  <a:cubicBezTo>
                    <a:pt x="2" y="117"/>
                    <a:pt x="0" y="103"/>
                    <a:pt x="1" y="88"/>
                  </a:cubicBezTo>
                  <a:cubicBezTo>
                    <a:pt x="2" y="80"/>
                    <a:pt x="3" y="72"/>
                    <a:pt x="4" y="64"/>
                  </a:cubicBezTo>
                  <a:cubicBezTo>
                    <a:pt x="6" y="55"/>
                    <a:pt x="7" y="47"/>
                    <a:pt x="10" y="39"/>
                  </a:cubicBezTo>
                  <a:cubicBezTo>
                    <a:pt x="12" y="33"/>
                    <a:pt x="14" y="28"/>
                    <a:pt x="17" y="23"/>
                  </a:cubicBezTo>
                  <a:cubicBezTo>
                    <a:pt x="20" y="18"/>
                    <a:pt x="24" y="14"/>
                    <a:pt x="29" y="11"/>
                  </a:cubicBezTo>
                  <a:cubicBezTo>
                    <a:pt x="32" y="8"/>
                    <a:pt x="35" y="6"/>
                    <a:pt x="39" y="6"/>
                  </a:cubicBezTo>
                  <a:cubicBezTo>
                    <a:pt x="41" y="6"/>
                    <a:pt x="43" y="6"/>
                    <a:pt x="44" y="8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3" y="10"/>
                    <a:pt x="43" y="10"/>
                    <a:pt x="43" y="11"/>
                  </a:cubicBezTo>
                  <a:cubicBezTo>
                    <a:pt x="42" y="13"/>
                    <a:pt x="42" y="15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3" y="14"/>
                    <a:pt x="43" y="11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8" y="0"/>
                    <a:pt x="27" y="11"/>
                    <a:pt x="22" y="16"/>
                  </a:cubicBezTo>
                  <a:cubicBezTo>
                    <a:pt x="19" y="20"/>
                    <a:pt x="16" y="24"/>
                    <a:pt x="14" y="28"/>
                  </a:cubicBezTo>
                  <a:cubicBezTo>
                    <a:pt x="12" y="31"/>
                    <a:pt x="11" y="34"/>
                    <a:pt x="10" y="36"/>
                  </a:cubicBezTo>
                  <a:cubicBezTo>
                    <a:pt x="9" y="41"/>
                    <a:pt x="8" y="45"/>
                    <a:pt x="7" y="49"/>
                  </a:cubicBezTo>
                  <a:cubicBezTo>
                    <a:pt x="5" y="57"/>
                    <a:pt x="4" y="66"/>
                    <a:pt x="2" y="74"/>
                  </a:cubicBezTo>
                  <a:cubicBezTo>
                    <a:pt x="1" y="82"/>
                    <a:pt x="0" y="89"/>
                    <a:pt x="0" y="97"/>
                  </a:cubicBezTo>
                  <a:cubicBezTo>
                    <a:pt x="0" y="111"/>
                    <a:pt x="3" y="124"/>
                    <a:pt x="9" y="137"/>
                  </a:cubicBezTo>
                  <a:cubicBezTo>
                    <a:pt x="14" y="148"/>
                    <a:pt x="22" y="158"/>
                    <a:pt x="32" y="166"/>
                  </a:cubicBezTo>
                  <a:cubicBezTo>
                    <a:pt x="32" y="166"/>
                    <a:pt x="32" y="165"/>
                    <a:pt x="32" y="16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6"/>
            <p:cNvSpPr/>
            <p:nvPr/>
          </p:nvSpPr>
          <p:spPr bwMode="auto">
            <a:xfrm>
              <a:off x="1712488" y="5528331"/>
              <a:ext cx="195447" cy="603335"/>
            </a:xfrm>
            <a:custGeom>
              <a:avLst/>
              <a:gdLst>
                <a:gd name="T0" fmla="*/ 1 w 39"/>
                <a:gd name="T1" fmla="*/ 120 h 120"/>
                <a:gd name="T2" fmla="*/ 16 w 39"/>
                <a:gd name="T3" fmla="*/ 110 h 120"/>
                <a:gd name="T4" fmla="*/ 30 w 39"/>
                <a:gd name="T5" fmla="*/ 92 h 120"/>
                <a:gd name="T6" fmla="*/ 34 w 39"/>
                <a:gd name="T7" fmla="*/ 79 h 120"/>
                <a:gd name="T8" fmla="*/ 35 w 39"/>
                <a:gd name="T9" fmla="*/ 73 h 120"/>
                <a:gd name="T10" fmla="*/ 36 w 39"/>
                <a:gd name="T11" fmla="*/ 66 h 120"/>
                <a:gd name="T12" fmla="*/ 38 w 39"/>
                <a:gd name="T13" fmla="*/ 60 h 120"/>
                <a:gd name="T14" fmla="*/ 39 w 39"/>
                <a:gd name="T15" fmla="*/ 53 h 120"/>
                <a:gd name="T16" fmla="*/ 38 w 39"/>
                <a:gd name="T17" fmla="*/ 39 h 120"/>
                <a:gd name="T18" fmla="*/ 38 w 39"/>
                <a:gd name="T19" fmla="*/ 29 h 120"/>
                <a:gd name="T20" fmla="*/ 37 w 39"/>
                <a:gd name="T21" fmla="*/ 19 h 120"/>
                <a:gd name="T22" fmla="*/ 34 w 39"/>
                <a:gd name="T23" fmla="*/ 1 h 120"/>
                <a:gd name="T24" fmla="*/ 33 w 39"/>
                <a:gd name="T25" fmla="*/ 1 h 120"/>
                <a:gd name="T26" fmla="*/ 37 w 39"/>
                <a:gd name="T27" fmla="*/ 27 h 120"/>
                <a:gd name="T28" fmla="*/ 38 w 39"/>
                <a:gd name="T29" fmla="*/ 42 h 120"/>
                <a:gd name="T30" fmla="*/ 38 w 39"/>
                <a:gd name="T31" fmla="*/ 56 h 120"/>
                <a:gd name="T32" fmla="*/ 37 w 39"/>
                <a:gd name="T33" fmla="*/ 63 h 120"/>
                <a:gd name="T34" fmla="*/ 35 w 39"/>
                <a:gd name="T35" fmla="*/ 70 h 120"/>
                <a:gd name="T36" fmla="*/ 32 w 39"/>
                <a:gd name="T37" fmla="*/ 83 h 120"/>
                <a:gd name="T38" fmla="*/ 27 w 39"/>
                <a:gd name="T39" fmla="*/ 95 h 120"/>
                <a:gd name="T40" fmla="*/ 19 w 39"/>
                <a:gd name="T41" fmla="*/ 106 h 120"/>
                <a:gd name="T42" fmla="*/ 11 w 39"/>
                <a:gd name="T43" fmla="*/ 114 h 120"/>
                <a:gd name="T44" fmla="*/ 1 w 39"/>
                <a:gd name="T45" fmla="*/ 120 h 120"/>
                <a:gd name="T46" fmla="*/ 1 w 39"/>
                <a:gd name="T4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120">
                  <a:moveTo>
                    <a:pt x="1" y="120"/>
                  </a:moveTo>
                  <a:cubicBezTo>
                    <a:pt x="7" y="120"/>
                    <a:pt x="12" y="115"/>
                    <a:pt x="16" y="110"/>
                  </a:cubicBezTo>
                  <a:cubicBezTo>
                    <a:pt x="21" y="105"/>
                    <a:pt x="27" y="99"/>
                    <a:pt x="30" y="92"/>
                  </a:cubicBezTo>
                  <a:cubicBezTo>
                    <a:pt x="31" y="88"/>
                    <a:pt x="32" y="83"/>
                    <a:pt x="34" y="79"/>
                  </a:cubicBezTo>
                  <a:cubicBezTo>
                    <a:pt x="34" y="77"/>
                    <a:pt x="35" y="75"/>
                    <a:pt x="35" y="73"/>
                  </a:cubicBezTo>
                  <a:cubicBezTo>
                    <a:pt x="36" y="71"/>
                    <a:pt x="36" y="69"/>
                    <a:pt x="36" y="66"/>
                  </a:cubicBezTo>
                  <a:cubicBezTo>
                    <a:pt x="37" y="64"/>
                    <a:pt x="37" y="62"/>
                    <a:pt x="38" y="60"/>
                  </a:cubicBezTo>
                  <a:cubicBezTo>
                    <a:pt x="38" y="58"/>
                    <a:pt x="39" y="56"/>
                    <a:pt x="39" y="53"/>
                  </a:cubicBezTo>
                  <a:cubicBezTo>
                    <a:pt x="39" y="49"/>
                    <a:pt x="39" y="44"/>
                    <a:pt x="38" y="39"/>
                  </a:cubicBezTo>
                  <a:cubicBezTo>
                    <a:pt x="38" y="36"/>
                    <a:pt x="38" y="32"/>
                    <a:pt x="38" y="29"/>
                  </a:cubicBezTo>
                  <a:cubicBezTo>
                    <a:pt x="38" y="26"/>
                    <a:pt x="37" y="23"/>
                    <a:pt x="37" y="19"/>
                  </a:cubicBezTo>
                  <a:cubicBezTo>
                    <a:pt x="36" y="13"/>
                    <a:pt x="34" y="7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4" y="10"/>
                    <a:pt x="37" y="18"/>
                    <a:pt x="37" y="27"/>
                  </a:cubicBezTo>
                  <a:cubicBezTo>
                    <a:pt x="37" y="32"/>
                    <a:pt x="38" y="37"/>
                    <a:pt x="38" y="42"/>
                  </a:cubicBezTo>
                  <a:cubicBezTo>
                    <a:pt x="38" y="47"/>
                    <a:pt x="38" y="51"/>
                    <a:pt x="38" y="56"/>
                  </a:cubicBezTo>
                  <a:cubicBezTo>
                    <a:pt x="38" y="59"/>
                    <a:pt x="37" y="61"/>
                    <a:pt x="37" y="63"/>
                  </a:cubicBezTo>
                  <a:cubicBezTo>
                    <a:pt x="36" y="65"/>
                    <a:pt x="36" y="68"/>
                    <a:pt x="35" y="70"/>
                  </a:cubicBezTo>
                  <a:cubicBezTo>
                    <a:pt x="35" y="74"/>
                    <a:pt x="33" y="78"/>
                    <a:pt x="32" y="83"/>
                  </a:cubicBezTo>
                  <a:cubicBezTo>
                    <a:pt x="31" y="87"/>
                    <a:pt x="30" y="91"/>
                    <a:pt x="27" y="95"/>
                  </a:cubicBezTo>
                  <a:cubicBezTo>
                    <a:pt x="25" y="99"/>
                    <a:pt x="22" y="103"/>
                    <a:pt x="19" y="106"/>
                  </a:cubicBezTo>
                  <a:cubicBezTo>
                    <a:pt x="17" y="109"/>
                    <a:pt x="14" y="112"/>
                    <a:pt x="11" y="114"/>
                  </a:cubicBezTo>
                  <a:cubicBezTo>
                    <a:pt x="8" y="117"/>
                    <a:pt x="5" y="120"/>
                    <a:pt x="1" y="120"/>
                  </a:cubicBezTo>
                  <a:cubicBezTo>
                    <a:pt x="0" y="120"/>
                    <a:pt x="0" y="120"/>
                    <a:pt x="1" y="12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45" name="矩形 144"/>
          <p:cNvSpPr/>
          <p:nvPr/>
        </p:nvSpPr>
        <p:spPr>
          <a:xfrm flipV="1">
            <a:off x="0" y="6702425"/>
            <a:ext cx="12192000" cy="179705"/>
          </a:xfrm>
          <a:prstGeom prst="rect">
            <a:avLst/>
          </a:prstGeom>
          <a:solidFill>
            <a:srgbClr val="35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Freeform 137"/>
          <p:cNvSpPr/>
          <p:nvPr/>
        </p:nvSpPr>
        <p:spPr bwMode="auto">
          <a:xfrm>
            <a:off x="4942205" y="6355715"/>
            <a:ext cx="408940" cy="189230"/>
          </a:xfrm>
          <a:custGeom>
            <a:avLst/>
            <a:gdLst>
              <a:gd name="T0" fmla="*/ 0 w 108"/>
              <a:gd name="T1" fmla="*/ 50 h 50"/>
              <a:gd name="T2" fmla="*/ 4 w 108"/>
              <a:gd name="T3" fmla="*/ 36 h 50"/>
              <a:gd name="T4" fmla="*/ 11 w 108"/>
              <a:gd name="T5" fmla="*/ 19 h 50"/>
              <a:gd name="T6" fmla="*/ 20 w 108"/>
              <a:gd name="T7" fmla="*/ 19 h 50"/>
              <a:gd name="T8" fmla="*/ 35 w 108"/>
              <a:gd name="T9" fmla="*/ 21 h 50"/>
              <a:gd name="T10" fmla="*/ 55 w 108"/>
              <a:gd name="T11" fmla="*/ 19 h 50"/>
              <a:gd name="T12" fmla="*/ 73 w 108"/>
              <a:gd name="T13" fmla="*/ 20 h 50"/>
              <a:gd name="T14" fmla="*/ 77 w 108"/>
              <a:gd name="T15" fmla="*/ 18 h 50"/>
              <a:gd name="T16" fmla="*/ 74 w 108"/>
              <a:gd name="T17" fmla="*/ 9 h 50"/>
              <a:gd name="T18" fmla="*/ 79 w 108"/>
              <a:gd name="T19" fmla="*/ 2 h 50"/>
              <a:gd name="T20" fmla="*/ 85 w 108"/>
              <a:gd name="T21" fmla="*/ 1 h 50"/>
              <a:gd name="T22" fmla="*/ 85 w 108"/>
              <a:gd name="T23" fmla="*/ 11 h 50"/>
              <a:gd name="T24" fmla="*/ 87 w 108"/>
              <a:gd name="T25" fmla="*/ 18 h 50"/>
              <a:gd name="T26" fmla="*/ 94 w 108"/>
              <a:gd name="T27" fmla="*/ 19 h 50"/>
              <a:gd name="T28" fmla="*/ 103 w 108"/>
              <a:gd name="T29" fmla="*/ 41 h 50"/>
              <a:gd name="T30" fmla="*/ 108 w 108"/>
              <a:gd name="T31" fmla="*/ 46 h 50"/>
              <a:gd name="T32" fmla="*/ 90 w 108"/>
              <a:gd name="T33" fmla="*/ 47 h 50"/>
              <a:gd name="T34" fmla="*/ 16 w 108"/>
              <a:gd name="T35" fmla="*/ 49 h 50"/>
              <a:gd name="T36" fmla="*/ 0 w 108"/>
              <a:gd name="T3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50">
                <a:moveTo>
                  <a:pt x="0" y="50"/>
                </a:moveTo>
                <a:cubicBezTo>
                  <a:pt x="4" y="36"/>
                  <a:pt x="4" y="36"/>
                  <a:pt x="4" y="36"/>
                </a:cubicBezTo>
                <a:cubicBezTo>
                  <a:pt x="11" y="19"/>
                  <a:pt x="11" y="19"/>
                  <a:pt x="11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35" y="21"/>
                  <a:pt x="35" y="21"/>
                  <a:pt x="35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73" y="20"/>
                  <a:pt x="73" y="20"/>
                  <a:pt x="73" y="20"/>
                </a:cubicBezTo>
                <a:cubicBezTo>
                  <a:pt x="77" y="18"/>
                  <a:pt x="77" y="18"/>
                  <a:pt x="77" y="18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4"/>
                  <a:pt x="77" y="2"/>
                  <a:pt x="79" y="2"/>
                </a:cubicBezTo>
                <a:cubicBezTo>
                  <a:pt x="80" y="2"/>
                  <a:pt x="84" y="0"/>
                  <a:pt x="85" y="1"/>
                </a:cubicBezTo>
                <a:cubicBezTo>
                  <a:pt x="86" y="2"/>
                  <a:pt x="85" y="11"/>
                  <a:pt x="85" y="11"/>
                </a:cubicBezTo>
                <a:cubicBezTo>
                  <a:pt x="87" y="18"/>
                  <a:pt x="87" y="18"/>
                  <a:pt x="87" y="18"/>
                </a:cubicBezTo>
                <a:cubicBezTo>
                  <a:pt x="94" y="19"/>
                  <a:pt x="94" y="19"/>
                  <a:pt x="94" y="1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90" y="47"/>
                  <a:pt x="90" y="47"/>
                  <a:pt x="90" y="47"/>
                </a:cubicBezTo>
                <a:cubicBezTo>
                  <a:pt x="16" y="49"/>
                  <a:pt x="16" y="49"/>
                  <a:pt x="16" y="49"/>
                </a:cubicBez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7" name="组合 146"/>
          <p:cNvGrpSpPr/>
          <p:nvPr/>
        </p:nvGrpSpPr>
        <p:grpSpPr>
          <a:xfrm rot="0">
            <a:off x="5120640" y="6355715"/>
            <a:ext cx="425450" cy="367665"/>
            <a:chOff x="5120545" y="6355753"/>
            <a:chExt cx="425141" cy="367384"/>
          </a:xfrm>
        </p:grpSpPr>
        <p:sp>
          <p:nvSpPr>
            <p:cNvPr id="148" name="Freeform 164"/>
            <p:cNvSpPr/>
            <p:nvPr/>
          </p:nvSpPr>
          <p:spPr bwMode="auto">
            <a:xfrm>
              <a:off x="5178300" y="6530621"/>
              <a:ext cx="348134" cy="192516"/>
            </a:xfrm>
            <a:custGeom>
              <a:avLst/>
              <a:gdLst>
                <a:gd name="T0" fmla="*/ 78 w 92"/>
                <a:gd name="T1" fmla="*/ 0 h 51"/>
                <a:gd name="T2" fmla="*/ 0 w 92"/>
                <a:gd name="T3" fmla="*/ 3 h 51"/>
                <a:gd name="T4" fmla="*/ 3 w 92"/>
                <a:gd name="T5" fmla="*/ 48 h 51"/>
                <a:gd name="T6" fmla="*/ 90 w 92"/>
                <a:gd name="T7" fmla="*/ 49 h 51"/>
                <a:gd name="T8" fmla="*/ 86 w 92"/>
                <a:gd name="T9" fmla="*/ 24 h 51"/>
                <a:gd name="T10" fmla="*/ 78 w 9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78" y="0"/>
                  </a:moveTo>
                  <a:cubicBezTo>
                    <a:pt x="54" y="5"/>
                    <a:pt x="26" y="2"/>
                    <a:pt x="0" y="3"/>
                  </a:cubicBezTo>
                  <a:cubicBezTo>
                    <a:pt x="5" y="16"/>
                    <a:pt x="1" y="34"/>
                    <a:pt x="3" y="48"/>
                  </a:cubicBezTo>
                  <a:cubicBezTo>
                    <a:pt x="31" y="51"/>
                    <a:pt x="61" y="50"/>
                    <a:pt x="90" y="49"/>
                  </a:cubicBezTo>
                  <a:cubicBezTo>
                    <a:pt x="92" y="41"/>
                    <a:pt x="87" y="32"/>
                    <a:pt x="86" y="24"/>
                  </a:cubicBezTo>
                  <a:cubicBezTo>
                    <a:pt x="84" y="15"/>
                    <a:pt x="81" y="8"/>
                    <a:pt x="7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65"/>
            <p:cNvSpPr/>
            <p:nvPr/>
          </p:nvSpPr>
          <p:spPr bwMode="auto">
            <a:xfrm>
              <a:off x="5123754" y="6530621"/>
              <a:ext cx="421932" cy="22460"/>
            </a:xfrm>
            <a:custGeom>
              <a:avLst/>
              <a:gdLst>
                <a:gd name="T0" fmla="*/ 2 w 111"/>
                <a:gd name="T1" fmla="*/ 6 h 6"/>
                <a:gd name="T2" fmla="*/ 8 w 111"/>
                <a:gd name="T3" fmla="*/ 5 h 6"/>
                <a:gd name="T4" fmla="*/ 14 w 111"/>
                <a:gd name="T5" fmla="*/ 5 h 6"/>
                <a:gd name="T6" fmla="*/ 29 w 111"/>
                <a:gd name="T7" fmla="*/ 4 h 6"/>
                <a:gd name="T8" fmla="*/ 57 w 111"/>
                <a:gd name="T9" fmla="*/ 3 h 6"/>
                <a:gd name="T10" fmla="*/ 82 w 111"/>
                <a:gd name="T11" fmla="*/ 3 h 6"/>
                <a:gd name="T12" fmla="*/ 97 w 111"/>
                <a:gd name="T13" fmla="*/ 2 h 6"/>
                <a:gd name="T14" fmla="*/ 110 w 111"/>
                <a:gd name="T15" fmla="*/ 1 h 6"/>
                <a:gd name="T16" fmla="*/ 110 w 111"/>
                <a:gd name="T17" fmla="*/ 0 h 6"/>
                <a:gd name="T18" fmla="*/ 97 w 111"/>
                <a:gd name="T19" fmla="*/ 1 h 6"/>
                <a:gd name="T20" fmla="*/ 84 w 111"/>
                <a:gd name="T21" fmla="*/ 1 h 6"/>
                <a:gd name="T22" fmla="*/ 54 w 111"/>
                <a:gd name="T23" fmla="*/ 1 h 6"/>
                <a:gd name="T24" fmla="*/ 26 w 111"/>
                <a:gd name="T25" fmla="*/ 2 h 6"/>
                <a:gd name="T26" fmla="*/ 11 w 111"/>
                <a:gd name="T27" fmla="*/ 3 h 6"/>
                <a:gd name="T28" fmla="*/ 1 w 111"/>
                <a:gd name="T29" fmla="*/ 4 h 6"/>
                <a:gd name="T30" fmla="*/ 2 w 111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6">
                  <a:moveTo>
                    <a:pt x="2" y="6"/>
                  </a:moveTo>
                  <a:cubicBezTo>
                    <a:pt x="3" y="4"/>
                    <a:pt x="6" y="5"/>
                    <a:pt x="8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9" y="4"/>
                    <a:pt x="24" y="4"/>
                    <a:pt x="29" y="4"/>
                  </a:cubicBezTo>
                  <a:cubicBezTo>
                    <a:pt x="38" y="4"/>
                    <a:pt x="48" y="3"/>
                    <a:pt x="57" y="3"/>
                  </a:cubicBezTo>
                  <a:cubicBezTo>
                    <a:pt x="65" y="3"/>
                    <a:pt x="74" y="4"/>
                    <a:pt x="82" y="3"/>
                  </a:cubicBezTo>
                  <a:cubicBezTo>
                    <a:pt x="86" y="2"/>
                    <a:pt x="92" y="2"/>
                    <a:pt x="97" y="2"/>
                  </a:cubicBezTo>
                  <a:cubicBezTo>
                    <a:pt x="101" y="2"/>
                    <a:pt x="105" y="2"/>
                    <a:pt x="110" y="1"/>
                  </a:cubicBezTo>
                  <a:cubicBezTo>
                    <a:pt x="111" y="1"/>
                    <a:pt x="111" y="0"/>
                    <a:pt x="110" y="0"/>
                  </a:cubicBezTo>
                  <a:cubicBezTo>
                    <a:pt x="105" y="0"/>
                    <a:pt x="101" y="1"/>
                    <a:pt x="97" y="1"/>
                  </a:cubicBezTo>
                  <a:cubicBezTo>
                    <a:pt x="93" y="1"/>
                    <a:pt x="88" y="0"/>
                    <a:pt x="84" y="1"/>
                  </a:cubicBezTo>
                  <a:cubicBezTo>
                    <a:pt x="74" y="2"/>
                    <a:pt x="64" y="2"/>
                    <a:pt x="54" y="1"/>
                  </a:cubicBezTo>
                  <a:cubicBezTo>
                    <a:pt x="45" y="1"/>
                    <a:pt x="35" y="2"/>
                    <a:pt x="26" y="2"/>
                  </a:cubicBezTo>
                  <a:cubicBezTo>
                    <a:pt x="21" y="3"/>
                    <a:pt x="16" y="3"/>
                    <a:pt x="11" y="3"/>
                  </a:cubicBezTo>
                  <a:cubicBezTo>
                    <a:pt x="8" y="3"/>
                    <a:pt x="3" y="2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66"/>
            <p:cNvSpPr/>
            <p:nvPr/>
          </p:nvSpPr>
          <p:spPr bwMode="auto">
            <a:xfrm>
              <a:off x="5120545" y="6423133"/>
              <a:ext cx="49733" cy="125136"/>
            </a:xfrm>
            <a:custGeom>
              <a:avLst/>
              <a:gdLst>
                <a:gd name="T0" fmla="*/ 11 w 13"/>
                <a:gd name="T1" fmla="*/ 1 h 33"/>
                <a:gd name="T2" fmla="*/ 6 w 13"/>
                <a:gd name="T3" fmla="*/ 16 h 33"/>
                <a:gd name="T4" fmla="*/ 1 w 13"/>
                <a:gd name="T5" fmla="*/ 31 h 33"/>
                <a:gd name="T6" fmla="*/ 2 w 13"/>
                <a:gd name="T7" fmla="*/ 33 h 33"/>
                <a:gd name="T8" fmla="*/ 3 w 13"/>
                <a:gd name="T9" fmla="*/ 31 h 33"/>
                <a:gd name="T10" fmla="*/ 1 w 13"/>
                <a:gd name="T11" fmla="*/ 31 h 33"/>
                <a:gd name="T12" fmla="*/ 1 w 13"/>
                <a:gd name="T13" fmla="*/ 31 h 33"/>
                <a:gd name="T14" fmla="*/ 2 w 13"/>
                <a:gd name="T15" fmla="*/ 33 h 33"/>
                <a:gd name="T16" fmla="*/ 6 w 13"/>
                <a:gd name="T17" fmla="*/ 22 h 33"/>
                <a:gd name="T18" fmla="*/ 9 w 13"/>
                <a:gd name="T19" fmla="*/ 12 h 33"/>
                <a:gd name="T20" fmla="*/ 13 w 13"/>
                <a:gd name="T21" fmla="*/ 2 h 33"/>
                <a:gd name="T22" fmla="*/ 11 w 13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3">
                  <a:moveTo>
                    <a:pt x="11" y="1"/>
                  </a:moveTo>
                  <a:cubicBezTo>
                    <a:pt x="9" y="6"/>
                    <a:pt x="7" y="11"/>
                    <a:pt x="6" y="16"/>
                  </a:cubicBezTo>
                  <a:cubicBezTo>
                    <a:pt x="4" y="21"/>
                    <a:pt x="4" y="27"/>
                    <a:pt x="1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30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4" y="30"/>
                    <a:pt x="5" y="26"/>
                    <a:pt x="6" y="22"/>
                  </a:cubicBezTo>
                  <a:cubicBezTo>
                    <a:pt x="8" y="19"/>
                    <a:pt x="8" y="16"/>
                    <a:pt x="9" y="12"/>
                  </a:cubicBezTo>
                  <a:cubicBezTo>
                    <a:pt x="10" y="9"/>
                    <a:pt x="11" y="5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67"/>
            <p:cNvSpPr/>
            <p:nvPr/>
          </p:nvSpPr>
          <p:spPr bwMode="auto">
            <a:xfrm>
              <a:off x="5154236" y="6419924"/>
              <a:ext cx="338508" cy="14439"/>
            </a:xfrm>
            <a:custGeom>
              <a:avLst/>
              <a:gdLst>
                <a:gd name="T0" fmla="*/ 2 w 89"/>
                <a:gd name="T1" fmla="*/ 1 h 4"/>
                <a:gd name="T2" fmla="*/ 2 w 89"/>
                <a:gd name="T3" fmla="*/ 1 h 4"/>
                <a:gd name="T4" fmla="*/ 2 w 89"/>
                <a:gd name="T5" fmla="*/ 3 h 4"/>
                <a:gd name="T6" fmla="*/ 10 w 89"/>
                <a:gd name="T7" fmla="*/ 2 h 4"/>
                <a:gd name="T8" fmla="*/ 25 w 89"/>
                <a:gd name="T9" fmla="*/ 4 h 4"/>
                <a:gd name="T10" fmla="*/ 52 w 89"/>
                <a:gd name="T11" fmla="*/ 3 h 4"/>
                <a:gd name="T12" fmla="*/ 64 w 89"/>
                <a:gd name="T13" fmla="*/ 4 h 4"/>
                <a:gd name="T14" fmla="*/ 71 w 89"/>
                <a:gd name="T15" fmla="*/ 3 h 4"/>
                <a:gd name="T16" fmla="*/ 80 w 89"/>
                <a:gd name="T17" fmla="*/ 3 h 4"/>
                <a:gd name="T18" fmla="*/ 87 w 89"/>
                <a:gd name="T19" fmla="*/ 4 h 4"/>
                <a:gd name="T20" fmla="*/ 88 w 89"/>
                <a:gd name="T21" fmla="*/ 3 h 4"/>
                <a:gd name="T22" fmla="*/ 77 w 89"/>
                <a:gd name="T23" fmla="*/ 1 h 4"/>
                <a:gd name="T24" fmla="*/ 57 w 89"/>
                <a:gd name="T25" fmla="*/ 2 h 4"/>
                <a:gd name="T26" fmla="*/ 45 w 89"/>
                <a:gd name="T27" fmla="*/ 2 h 4"/>
                <a:gd name="T28" fmla="*/ 29 w 89"/>
                <a:gd name="T29" fmla="*/ 2 h 4"/>
                <a:gd name="T30" fmla="*/ 13 w 89"/>
                <a:gd name="T31" fmla="*/ 1 h 4"/>
                <a:gd name="T32" fmla="*/ 2 w 89"/>
                <a:gd name="T33" fmla="*/ 1 h 4"/>
                <a:gd name="T34" fmla="*/ 2 w 89"/>
                <a:gd name="T35" fmla="*/ 3 h 4"/>
                <a:gd name="T36" fmla="*/ 2 w 89"/>
                <a:gd name="T37" fmla="*/ 3 h 4"/>
                <a:gd name="T38" fmla="*/ 2 w 89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5" y="3"/>
                    <a:pt x="7" y="2"/>
                    <a:pt x="10" y="2"/>
                  </a:cubicBezTo>
                  <a:cubicBezTo>
                    <a:pt x="15" y="2"/>
                    <a:pt x="20" y="4"/>
                    <a:pt x="25" y="4"/>
                  </a:cubicBezTo>
                  <a:cubicBezTo>
                    <a:pt x="34" y="4"/>
                    <a:pt x="43" y="4"/>
                    <a:pt x="52" y="3"/>
                  </a:cubicBezTo>
                  <a:cubicBezTo>
                    <a:pt x="56" y="3"/>
                    <a:pt x="60" y="4"/>
                    <a:pt x="64" y="4"/>
                  </a:cubicBezTo>
                  <a:cubicBezTo>
                    <a:pt x="66" y="3"/>
                    <a:pt x="69" y="3"/>
                    <a:pt x="71" y="3"/>
                  </a:cubicBezTo>
                  <a:cubicBezTo>
                    <a:pt x="74" y="3"/>
                    <a:pt x="77" y="3"/>
                    <a:pt x="80" y="3"/>
                  </a:cubicBezTo>
                  <a:cubicBezTo>
                    <a:pt x="81" y="3"/>
                    <a:pt x="86" y="2"/>
                    <a:pt x="87" y="4"/>
                  </a:cubicBezTo>
                  <a:cubicBezTo>
                    <a:pt x="88" y="4"/>
                    <a:pt x="89" y="4"/>
                    <a:pt x="88" y="3"/>
                  </a:cubicBezTo>
                  <a:cubicBezTo>
                    <a:pt x="87" y="0"/>
                    <a:pt x="80" y="1"/>
                    <a:pt x="77" y="1"/>
                  </a:cubicBezTo>
                  <a:cubicBezTo>
                    <a:pt x="70" y="1"/>
                    <a:pt x="64" y="2"/>
                    <a:pt x="57" y="2"/>
                  </a:cubicBezTo>
                  <a:cubicBezTo>
                    <a:pt x="53" y="2"/>
                    <a:pt x="49" y="2"/>
                    <a:pt x="45" y="2"/>
                  </a:cubicBezTo>
                  <a:cubicBezTo>
                    <a:pt x="39" y="3"/>
                    <a:pt x="34" y="2"/>
                    <a:pt x="29" y="2"/>
                  </a:cubicBezTo>
                  <a:cubicBezTo>
                    <a:pt x="24" y="2"/>
                    <a:pt x="19" y="2"/>
                    <a:pt x="13" y="1"/>
                  </a:cubicBezTo>
                  <a:cubicBezTo>
                    <a:pt x="9" y="0"/>
                    <a:pt x="6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8"/>
            <p:cNvSpPr/>
            <p:nvPr/>
          </p:nvSpPr>
          <p:spPr bwMode="auto">
            <a:xfrm>
              <a:off x="5481514" y="6419924"/>
              <a:ext cx="60964" cy="121927"/>
            </a:xfrm>
            <a:custGeom>
              <a:avLst/>
              <a:gdLst>
                <a:gd name="T0" fmla="*/ 0 w 16"/>
                <a:gd name="T1" fmla="*/ 2 h 32"/>
                <a:gd name="T2" fmla="*/ 8 w 16"/>
                <a:gd name="T3" fmla="*/ 20 h 32"/>
                <a:gd name="T4" fmla="*/ 11 w 16"/>
                <a:gd name="T5" fmla="*/ 27 h 32"/>
                <a:gd name="T6" fmla="*/ 14 w 16"/>
                <a:gd name="T7" fmla="*/ 30 h 32"/>
                <a:gd name="T8" fmla="*/ 16 w 16"/>
                <a:gd name="T9" fmla="*/ 30 h 32"/>
                <a:gd name="T10" fmla="*/ 16 w 16"/>
                <a:gd name="T11" fmla="*/ 29 h 32"/>
                <a:gd name="T12" fmla="*/ 14 w 16"/>
                <a:gd name="T13" fmla="*/ 29 h 32"/>
                <a:gd name="T14" fmla="*/ 14 w 16"/>
                <a:gd name="T15" fmla="*/ 30 h 32"/>
                <a:gd name="T16" fmla="*/ 16 w 16"/>
                <a:gd name="T17" fmla="*/ 30 h 32"/>
                <a:gd name="T18" fmla="*/ 14 w 16"/>
                <a:gd name="T19" fmla="*/ 28 h 32"/>
                <a:gd name="T20" fmla="*/ 10 w 16"/>
                <a:gd name="T21" fmla="*/ 20 h 32"/>
                <a:gd name="T22" fmla="*/ 2 w 16"/>
                <a:gd name="T23" fmla="*/ 1 h 32"/>
                <a:gd name="T24" fmla="*/ 0 w 16"/>
                <a:gd name="T2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2">
                  <a:moveTo>
                    <a:pt x="0" y="2"/>
                  </a:moveTo>
                  <a:cubicBezTo>
                    <a:pt x="3" y="8"/>
                    <a:pt x="5" y="14"/>
                    <a:pt x="8" y="20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2" y="28"/>
                    <a:pt x="14" y="29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30"/>
                    <a:pt x="16" y="29"/>
                    <a:pt x="16" y="29"/>
                  </a:cubicBezTo>
                  <a:cubicBezTo>
                    <a:pt x="16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29"/>
                    <a:pt x="16" y="29"/>
                    <a:pt x="14" y="28"/>
                  </a:cubicBezTo>
                  <a:cubicBezTo>
                    <a:pt x="12" y="26"/>
                    <a:pt x="11" y="23"/>
                    <a:pt x="10" y="20"/>
                  </a:cubicBezTo>
                  <a:cubicBezTo>
                    <a:pt x="7" y="14"/>
                    <a:pt x="4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69"/>
            <p:cNvSpPr/>
            <p:nvPr/>
          </p:nvSpPr>
          <p:spPr bwMode="auto">
            <a:xfrm>
              <a:off x="5406111" y="6355753"/>
              <a:ext cx="56151" cy="78611"/>
            </a:xfrm>
            <a:custGeom>
              <a:avLst/>
              <a:gdLst>
                <a:gd name="T0" fmla="*/ 3 w 15"/>
                <a:gd name="T1" fmla="*/ 18 h 21"/>
                <a:gd name="T2" fmla="*/ 3 w 15"/>
                <a:gd name="T3" fmla="*/ 5 h 21"/>
                <a:gd name="T4" fmla="*/ 9 w 15"/>
                <a:gd name="T5" fmla="*/ 2 h 21"/>
                <a:gd name="T6" fmla="*/ 11 w 15"/>
                <a:gd name="T7" fmla="*/ 4 h 21"/>
                <a:gd name="T8" fmla="*/ 11 w 15"/>
                <a:gd name="T9" fmla="*/ 14 h 21"/>
                <a:gd name="T10" fmla="*/ 13 w 15"/>
                <a:gd name="T11" fmla="*/ 20 h 21"/>
                <a:gd name="T12" fmla="*/ 14 w 15"/>
                <a:gd name="T13" fmla="*/ 19 h 21"/>
                <a:gd name="T14" fmla="*/ 13 w 15"/>
                <a:gd name="T15" fmla="*/ 14 h 21"/>
                <a:gd name="T16" fmla="*/ 13 w 15"/>
                <a:gd name="T17" fmla="*/ 6 h 21"/>
                <a:gd name="T18" fmla="*/ 9 w 15"/>
                <a:gd name="T19" fmla="*/ 0 h 21"/>
                <a:gd name="T20" fmla="*/ 4 w 15"/>
                <a:gd name="T21" fmla="*/ 1 h 21"/>
                <a:gd name="T22" fmla="*/ 1 w 15"/>
                <a:gd name="T23" fmla="*/ 5 h 21"/>
                <a:gd name="T24" fmla="*/ 2 w 15"/>
                <a:gd name="T25" fmla="*/ 19 h 21"/>
                <a:gd name="T26" fmla="*/ 3 w 15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2" y="14"/>
                    <a:pt x="2" y="9"/>
                    <a:pt x="3" y="5"/>
                  </a:cubicBezTo>
                  <a:cubicBezTo>
                    <a:pt x="4" y="2"/>
                    <a:pt x="6" y="3"/>
                    <a:pt x="9" y="2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8"/>
                    <a:pt x="11" y="11"/>
                    <a:pt x="11" y="14"/>
                  </a:cubicBezTo>
                  <a:cubicBezTo>
                    <a:pt x="12" y="16"/>
                    <a:pt x="11" y="19"/>
                    <a:pt x="13" y="20"/>
                  </a:cubicBezTo>
                  <a:cubicBezTo>
                    <a:pt x="14" y="21"/>
                    <a:pt x="15" y="19"/>
                    <a:pt x="14" y="19"/>
                  </a:cubicBezTo>
                  <a:cubicBezTo>
                    <a:pt x="13" y="18"/>
                    <a:pt x="13" y="15"/>
                    <a:pt x="13" y="14"/>
                  </a:cubicBezTo>
                  <a:cubicBezTo>
                    <a:pt x="13" y="11"/>
                    <a:pt x="13" y="9"/>
                    <a:pt x="13" y="6"/>
                  </a:cubicBezTo>
                  <a:cubicBezTo>
                    <a:pt x="13" y="3"/>
                    <a:pt x="13" y="0"/>
                    <a:pt x="9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0" y="9"/>
                    <a:pt x="0" y="15"/>
                    <a:pt x="2" y="19"/>
                  </a:cubicBezTo>
                  <a:cubicBezTo>
                    <a:pt x="2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70"/>
            <p:cNvSpPr/>
            <p:nvPr/>
          </p:nvSpPr>
          <p:spPr bwMode="auto">
            <a:xfrm>
              <a:off x="5154236" y="6450406"/>
              <a:ext cx="341717" cy="14439"/>
            </a:xfrm>
            <a:custGeom>
              <a:avLst/>
              <a:gdLst>
                <a:gd name="T0" fmla="*/ 1 w 90"/>
                <a:gd name="T1" fmla="*/ 1 h 4"/>
                <a:gd name="T2" fmla="*/ 7 w 90"/>
                <a:gd name="T3" fmla="*/ 1 h 4"/>
                <a:gd name="T4" fmla="*/ 12 w 90"/>
                <a:gd name="T5" fmla="*/ 1 h 4"/>
                <a:gd name="T6" fmla="*/ 24 w 90"/>
                <a:gd name="T7" fmla="*/ 2 h 4"/>
                <a:gd name="T8" fmla="*/ 35 w 90"/>
                <a:gd name="T9" fmla="*/ 2 h 4"/>
                <a:gd name="T10" fmla="*/ 46 w 90"/>
                <a:gd name="T11" fmla="*/ 3 h 4"/>
                <a:gd name="T12" fmla="*/ 69 w 90"/>
                <a:gd name="T13" fmla="*/ 4 h 4"/>
                <a:gd name="T14" fmla="*/ 75 w 90"/>
                <a:gd name="T15" fmla="*/ 3 h 4"/>
                <a:gd name="T16" fmla="*/ 81 w 90"/>
                <a:gd name="T17" fmla="*/ 3 h 4"/>
                <a:gd name="T18" fmla="*/ 86 w 90"/>
                <a:gd name="T19" fmla="*/ 2 h 4"/>
                <a:gd name="T20" fmla="*/ 90 w 90"/>
                <a:gd name="T21" fmla="*/ 2 h 4"/>
                <a:gd name="T22" fmla="*/ 90 w 90"/>
                <a:gd name="T23" fmla="*/ 1 h 4"/>
                <a:gd name="T24" fmla="*/ 85 w 90"/>
                <a:gd name="T25" fmla="*/ 2 h 4"/>
                <a:gd name="T26" fmla="*/ 80 w 90"/>
                <a:gd name="T27" fmla="*/ 3 h 4"/>
                <a:gd name="T28" fmla="*/ 68 w 90"/>
                <a:gd name="T29" fmla="*/ 3 h 4"/>
                <a:gd name="T30" fmla="*/ 45 w 90"/>
                <a:gd name="T31" fmla="*/ 2 h 4"/>
                <a:gd name="T32" fmla="*/ 34 w 90"/>
                <a:gd name="T33" fmla="*/ 1 h 4"/>
                <a:gd name="T34" fmla="*/ 22 w 90"/>
                <a:gd name="T35" fmla="*/ 1 h 4"/>
                <a:gd name="T36" fmla="*/ 11 w 90"/>
                <a:gd name="T37" fmla="*/ 0 h 4"/>
                <a:gd name="T38" fmla="*/ 6 w 90"/>
                <a:gd name="T39" fmla="*/ 0 h 4"/>
                <a:gd name="T40" fmla="*/ 0 w 90"/>
                <a:gd name="T41" fmla="*/ 1 h 4"/>
                <a:gd name="T42" fmla="*/ 1 w 90"/>
                <a:gd name="T4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4">
                  <a:moveTo>
                    <a:pt x="1" y="1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6" y="1"/>
                    <a:pt x="20" y="1"/>
                    <a:pt x="24" y="2"/>
                  </a:cubicBezTo>
                  <a:cubicBezTo>
                    <a:pt x="27" y="2"/>
                    <a:pt x="31" y="2"/>
                    <a:pt x="35" y="2"/>
                  </a:cubicBezTo>
                  <a:cubicBezTo>
                    <a:pt x="39" y="2"/>
                    <a:pt x="42" y="3"/>
                    <a:pt x="46" y="3"/>
                  </a:cubicBezTo>
                  <a:cubicBezTo>
                    <a:pt x="54" y="3"/>
                    <a:pt x="62" y="4"/>
                    <a:pt x="69" y="4"/>
                  </a:cubicBezTo>
                  <a:cubicBezTo>
                    <a:pt x="71" y="4"/>
                    <a:pt x="73" y="4"/>
                    <a:pt x="75" y="3"/>
                  </a:cubicBezTo>
                  <a:cubicBezTo>
                    <a:pt x="77" y="3"/>
                    <a:pt x="79" y="3"/>
                    <a:pt x="81" y="3"/>
                  </a:cubicBezTo>
                  <a:cubicBezTo>
                    <a:pt x="82" y="3"/>
                    <a:pt x="84" y="2"/>
                    <a:pt x="86" y="2"/>
                  </a:cubicBezTo>
                  <a:cubicBezTo>
                    <a:pt x="87" y="2"/>
                    <a:pt x="89" y="2"/>
                    <a:pt x="90" y="2"/>
                  </a:cubicBezTo>
                  <a:cubicBezTo>
                    <a:pt x="90" y="2"/>
                    <a:pt x="90" y="1"/>
                    <a:pt x="90" y="1"/>
                  </a:cubicBezTo>
                  <a:cubicBezTo>
                    <a:pt x="88" y="2"/>
                    <a:pt x="87" y="1"/>
                    <a:pt x="85" y="2"/>
                  </a:cubicBezTo>
                  <a:cubicBezTo>
                    <a:pt x="84" y="2"/>
                    <a:pt x="82" y="2"/>
                    <a:pt x="80" y="3"/>
                  </a:cubicBezTo>
                  <a:cubicBezTo>
                    <a:pt x="76" y="3"/>
                    <a:pt x="72" y="3"/>
                    <a:pt x="68" y="3"/>
                  </a:cubicBezTo>
                  <a:cubicBezTo>
                    <a:pt x="60" y="3"/>
                    <a:pt x="53" y="2"/>
                    <a:pt x="45" y="2"/>
                  </a:cubicBezTo>
                  <a:cubicBezTo>
                    <a:pt x="41" y="2"/>
                    <a:pt x="38" y="2"/>
                    <a:pt x="34" y="1"/>
                  </a:cubicBezTo>
                  <a:cubicBezTo>
                    <a:pt x="30" y="1"/>
                    <a:pt x="26" y="1"/>
                    <a:pt x="22" y="1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7" y="1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71"/>
            <p:cNvSpPr/>
            <p:nvPr/>
          </p:nvSpPr>
          <p:spPr bwMode="auto">
            <a:xfrm>
              <a:off x="5147818" y="6484097"/>
              <a:ext cx="359364" cy="8021"/>
            </a:xfrm>
            <a:custGeom>
              <a:avLst/>
              <a:gdLst>
                <a:gd name="T0" fmla="*/ 0 w 95"/>
                <a:gd name="T1" fmla="*/ 2 h 2"/>
                <a:gd name="T2" fmla="*/ 5 w 95"/>
                <a:gd name="T3" fmla="*/ 1 h 2"/>
                <a:gd name="T4" fmla="*/ 11 w 95"/>
                <a:gd name="T5" fmla="*/ 1 h 2"/>
                <a:gd name="T6" fmla="*/ 23 w 95"/>
                <a:gd name="T7" fmla="*/ 1 h 2"/>
                <a:gd name="T8" fmla="*/ 47 w 95"/>
                <a:gd name="T9" fmla="*/ 2 h 2"/>
                <a:gd name="T10" fmla="*/ 70 w 95"/>
                <a:gd name="T11" fmla="*/ 2 h 2"/>
                <a:gd name="T12" fmla="*/ 83 w 95"/>
                <a:gd name="T13" fmla="*/ 1 h 2"/>
                <a:gd name="T14" fmla="*/ 88 w 95"/>
                <a:gd name="T15" fmla="*/ 1 h 2"/>
                <a:gd name="T16" fmla="*/ 94 w 95"/>
                <a:gd name="T17" fmla="*/ 1 h 2"/>
                <a:gd name="T18" fmla="*/ 94 w 95"/>
                <a:gd name="T19" fmla="*/ 0 h 2"/>
                <a:gd name="T20" fmla="*/ 83 w 95"/>
                <a:gd name="T21" fmla="*/ 1 h 2"/>
                <a:gd name="T22" fmla="*/ 71 w 95"/>
                <a:gd name="T23" fmla="*/ 1 h 2"/>
                <a:gd name="T24" fmla="*/ 47 w 95"/>
                <a:gd name="T25" fmla="*/ 1 h 2"/>
                <a:gd name="T26" fmla="*/ 24 w 95"/>
                <a:gd name="T27" fmla="*/ 0 h 2"/>
                <a:gd name="T28" fmla="*/ 12 w 95"/>
                <a:gd name="T29" fmla="*/ 0 h 2"/>
                <a:gd name="T30" fmla="*/ 6 w 95"/>
                <a:gd name="T31" fmla="*/ 1 h 2"/>
                <a:gd name="T32" fmla="*/ 0 w 95"/>
                <a:gd name="T33" fmla="*/ 1 h 2"/>
                <a:gd name="T34" fmla="*/ 0 w 9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">
                  <a:moveTo>
                    <a:pt x="0" y="2"/>
                  </a:moveTo>
                  <a:cubicBezTo>
                    <a:pt x="2" y="2"/>
                    <a:pt x="4" y="2"/>
                    <a:pt x="5" y="1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5" y="1"/>
                    <a:pt x="19" y="1"/>
                    <a:pt x="23" y="1"/>
                  </a:cubicBezTo>
                  <a:cubicBezTo>
                    <a:pt x="31" y="1"/>
                    <a:pt x="39" y="1"/>
                    <a:pt x="47" y="2"/>
                  </a:cubicBezTo>
                  <a:cubicBezTo>
                    <a:pt x="55" y="2"/>
                    <a:pt x="62" y="2"/>
                    <a:pt x="70" y="2"/>
                  </a:cubicBezTo>
                  <a:cubicBezTo>
                    <a:pt x="74" y="2"/>
                    <a:pt x="79" y="2"/>
                    <a:pt x="83" y="1"/>
                  </a:cubicBezTo>
                  <a:cubicBezTo>
                    <a:pt x="85" y="1"/>
                    <a:pt x="86" y="1"/>
                    <a:pt x="88" y="1"/>
                  </a:cubicBezTo>
                  <a:cubicBezTo>
                    <a:pt x="90" y="1"/>
                    <a:pt x="92" y="1"/>
                    <a:pt x="94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1" y="0"/>
                    <a:pt x="87" y="1"/>
                    <a:pt x="83" y="1"/>
                  </a:cubicBezTo>
                  <a:cubicBezTo>
                    <a:pt x="79" y="1"/>
                    <a:pt x="75" y="1"/>
                    <a:pt x="71" y="1"/>
                  </a:cubicBezTo>
                  <a:cubicBezTo>
                    <a:pt x="63" y="1"/>
                    <a:pt x="55" y="1"/>
                    <a:pt x="47" y="1"/>
                  </a:cubicBezTo>
                  <a:cubicBezTo>
                    <a:pt x="39" y="1"/>
                    <a:pt x="31" y="1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72"/>
            <p:cNvSpPr/>
            <p:nvPr/>
          </p:nvSpPr>
          <p:spPr bwMode="auto">
            <a:xfrm>
              <a:off x="5139797" y="6511370"/>
              <a:ext cx="378615" cy="11230"/>
            </a:xfrm>
            <a:custGeom>
              <a:avLst/>
              <a:gdLst>
                <a:gd name="T0" fmla="*/ 1 w 100"/>
                <a:gd name="T1" fmla="*/ 3 h 3"/>
                <a:gd name="T2" fmla="*/ 26 w 100"/>
                <a:gd name="T3" fmla="*/ 2 h 3"/>
                <a:gd name="T4" fmla="*/ 51 w 100"/>
                <a:gd name="T5" fmla="*/ 2 h 3"/>
                <a:gd name="T6" fmla="*/ 75 w 100"/>
                <a:gd name="T7" fmla="*/ 2 h 3"/>
                <a:gd name="T8" fmla="*/ 87 w 100"/>
                <a:gd name="T9" fmla="*/ 2 h 3"/>
                <a:gd name="T10" fmla="*/ 93 w 100"/>
                <a:gd name="T11" fmla="*/ 1 h 3"/>
                <a:gd name="T12" fmla="*/ 99 w 100"/>
                <a:gd name="T13" fmla="*/ 1 h 3"/>
                <a:gd name="T14" fmla="*/ 99 w 100"/>
                <a:gd name="T15" fmla="*/ 0 h 3"/>
                <a:gd name="T16" fmla="*/ 94 w 100"/>
                <a:gd name="T17" fmla="*/ 1 h 3"/>
                <a:gd name="T18" fmla="*/ 88 w 100"/>
                <a:gd name="T19" fmla="*/ 1 h 3"/>
                <a:gd name="T20" fmla="*/ 76 w 100"/>
                <a:gd name="T21" fmla="*/ 1 h 3"/>
                <a:gd name="T22" fmla="*/ 51 w 100"/>
                <a:gd name="T23" fmla="*/ 1 h 3"/>
                <a:gd name="T24" fmla="*/ 25 w 100"/>
                <a:gd name="T25" fmla="*/ 1 h 3"/>
                <a:gd name="T26" fmla="*/ 1 w 100"/>
                <a:gd name="T27" fmla="*/ 2 h 3"/>
                <a:gd name="T28" fmla="*/ 1 w 100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3">
                  <a:moveTo>
                    <a:pt x="1" y="3"/>
                  </a:moveTo>
                  <a:cubicBezTo>
                    <a:pt x="9" y="1"/>
                    <a:pt x="18" y="2"/>
                    <a:pt x="26" y="2"/>
                  </a:cubicBezTo>
                  <a:cubicBezTo>
                    <a:pt x="34" y="2"/>
                    <a:pt x="42" y="2"/>
                    <a:pt x="51" y="2"/>
                  </a:cubicBezTo>
                  <a:cubicBezTo>
                    <a:pt x="59" y="2"/>
                    <a:pt x="67" y="2"/>
                    <a:pt x="75" y="2"/>
                  </a:cubicBezTo>
                  <a:cubicBezTo>
                    <a:pt x="79" y="2"/>
                    <a:pt x="83" y="2"/>
                    <a:pt x="87" y="2"/>
                  </a:cubicBezTo>
                  <a:cubicBezTo>
                    <a:pt x="89" y="2"/>
                    <a:pt x="91" y="2"/>
                    <a:pt x="93" y="1"/>
                  </a:cubicBezTo>
                  <a:cubicBezTo>
                    <a:pt x="95" y="1"/>
                    <a:pt x="97" y="1"/>
                    <a:pt x="99" y="1"/>
                  </a:cubicBezTo>
                  <a:cubicBezTo>
                    <a:pt x="100" y="1"/>
                    <a:pt x="100" y="0"/>
                    <a:pt x="99" y="0"/>
                  </a:cubicBezTo>
                  <a:cubicBezTo>
                    <a:pt x="98" y="0"/>
                    <a:pt x="96" y="0"/>
                    <a:pt x="94" y="1"/>
                  </a:cubicBezTo>
                  <a:cubicBezTo>
                    <a:pt x="92" y="1"/>
                    <a:pt x="90" y="1"/>
                    <a:pt x="88" y="1"/>
                  </a:cubicBezTo>
                  <a:cubicBezTo>
                    <a:pt x="84" y="1"/>
                    <a:pt x="80" y="1"/>
                    <a:pt x="76" y="1"/>
                  </a:cubicBezTo>
                  <a:cubicBezTo>
                    <a:pt x="67" y="1"/>
                    <a:pt x="59" y="1"/>
                    <a:pt x="51" y="1"/>
                  </a:cubicBezTo>
                  <a:cubicBezTo>
                    <a:pt x="42" y="1"/>
                    <a:pt x="34" y="1"/>
                    <a:pt x="25" y="1"/>
                  </a:cubicBezTo>
                  <a:cubicBezTo>
                    <a:pt x="17" y="1"/>
                    <a:pt x="9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73"/>
            <p:cNvSpPr/>
            <p:nvPr/>
          </p:nvSpPr>
          <p:spPr bwMode="auto">
            <a:xfrm>
              <a:off x="5207178" y="6427947"/>
              <a:ext cx="8021" cy="30482"/>
            </a:xfrm>
            <a:custGeom>
              <a:avLst/>
              <a:gdLst>
                <a:gd name="T0" fmla="*/ 1 w 2"/>
                <a:gd name="T1" fmla="*/ 1 h 8"/>
                <a:gd name="T2" fmla="*/ 0 w 2"/>
                <a:gd name="T3" fmla="*/ 7 h 8"/>
                <a:gd name="T4" fmla="*/ 0 w 2"/>
                <a:gd name="T5" fmla="*/ 7 h 8"/>
                <a:gd name="T6" fmla="*/ 1 w 2"/>
                <a:gd name="T7" fmla="*/ 2 h 8"/>
                <a:gd name="T8" fmla="*/ 1 w 2"/>
                <a:gd name="T9" fmla="*/ 0 h 8"/>
                <a:gd name="T10" fmla="*/ 1 w 2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1" y="1"/>
                  </a:move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74"/>
            <p:cNvSpPr/>
            <p:nvPr/>
          </p:nvSpPr>
          <p:spPr bwMode="auto">
            <a:xfrm>
              <a:off x="5279372" y="6431154"/>
              <a:ext cx="8021" cy="27273"/>
            </a:xfrm>
            <a:custGeom>
              <a:avLst/>
              <a:gdLst>
                <a:gd name="T0" fmla="*/ 2 w 2"/>
                <a:gd name="T1" fmla="*/ 0 h 7"/>
                <a:gd name="T2" fmla="*/ 1 w 2"/>
                <a:gd name="T3" fmla="*/ 4 h 7"/>
                <a:gd name="T4" fmla="*/ 1 w 2"/>
                <a:gd name="T5" fmla="*/ 7 h 7"/>
                <a:gd name="T6" fmla="*/ 2 w 2"/>
                <a:gd name="T7" fmla="*/ 6 h 7"/>
                <a:gd name="T8" fmla="*/ 1 w 2"/>
                <a:gd name="T9" fmla="*/ 3 h 7"/>
                <a:gd name="T10" fmla="*/ 2 w 2"/>
                <a:gd name="T11" fmla="*/ 0 h 7"/>
                <a:gd name="T12" fmla="*/ 2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75"/>
            <p:cNvSpPr/>
            <p:nvPr/>
          </p:nvSpPr>
          <p:spPr bwMode="auto">
            <a:xfrm>
              <a:off x="5370817" y="6431154"/>
              <a:ext cx="4813" cy="3369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8 h 9"/>
                <a:gd name="T4" fmla="*/ 1 w 1"/>
                <a:gd name="T5" fmla="*/ 8 h 9"/>
                <a:gd name="T6" fmla="*/ 0 w 1"/>
                <a:gd name="T7" fmla="*/ 0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76"/>
            <p:cNvSpPr/>
            <p:nvPr/>
          </p:nvSpPr>
          <p:spPr bwMode="auto">
            <a:xfrm>
              <a:off x="5443011" y="6427947"/>
              <a:ext cx="11230" cy="33690"/>
            </a:xfrm>
            <a:custGeom>
              <a:avLst/>
              <a:gdLst>
                <a:gd name="T0" fmla="*/ 0 w 3"/>
                <a:gd name="T1" fmla="*/ 1 h 9"/>
                <a:gd name="T2" fmla="*/ 2 w 3"/>
                <a:gd name="T3" fmla="*/ 9 h 9"/>
                <a:gd name="T4" fmla="*/ 3 w 3"/>
                <a:gd name="T5" fmla="*/ 9 h 9"/>
                <a:gd name="T6" fmla="*/ 3 w 3"/>
                <a:gd name="T7" fmla="*/ 9 h 9"/>
                <a:gd name="T8" fmla="*/ 3 w 3"/>
                <a:gd name="T9" fmla="*/ 8 h 9"/>
                <a:gd name="T10" fmla="*/ 2 w 3"/>
                <a:gd name="T11" fmla="*/ 7 h 9"/>
                <a:gd name="T12" fmla="*/ 1 w 3"/>
                <a:gd name="T13" fmla="*/ 5 h 9"/>
                <a:gd name="T14" fmla="*/ 1 w 3"/>
                <a:gd name="T15" fmla="*/ 1 h 9"/>
                <a:gd name="T16" fmla="*/ 0 w 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7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77"/>
            <p:cNvSpPr/>
            <p:nvPr/>
          </p:nvSpPr>
          <p:spPr bwMode="auto">
            <a:xfrm>
              <a:off x="5417342" y="6461636"/>
              <a:ext cx="3209" cy="3048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0 w 1"/>
                <a:gd name="T7" fmla="*/ 0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78"/>
            <p:cNvSpPr/>
            <p:nvPr/>
          </p:nvSpPr>
          <p:spPr bwMode="auto">
            <a:xfrm>
              <a:off x="5309853" y="6453615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4 h 9"/>
                <a:gd name="T4" fmla="*/ 0 w 2"/>
                <a:gd name="T5" fmla="*/ 7 h 9"/>
                <a:gd name="T6" fmla="*/ 1 w 2"/>
                <a:gd name="T7" fmla="*/ 9 h 9"/>
                <a:gd name="T8" fmla="*/ 1 w 2"/>
                <a:gd name="T9" fmla="*/ 9 h 9"/>
                <a:gd name="T10" fmla="*/ 1 w 2"/>
                <a:gd name="T11" fmla="*/ 9 h 9"/>
                <a:gd name="T12" fmla="*/ 1 w 2"/>
                <a:gd name="T13" fmla="*/ 8 h 9"/>
                <a:gd name="T14" fmla="*/ 1 w 2"/>
                <a:gd name="T15" fmla="*/ 8 h 9"/>
                <a:gd name="T16" fmla="*/ 1 w 2"/>
                <a:gd name="T17" fmla="*/ 9 h 9"/>
                <a:gd name="T18" fmla="*/ 1 w 2"/>
                <a:gd name="T19" fmla="*/ 9 h 9"/>
                <a:gd name="T20" fmla="*/ 1 w 2"/>
                <a:gd name="T21" fmla="*/ 9 h 9"/>
                <a:gd name="T22" fmla="*/ 1 w 2"/>
                <a:gd name="T23" fmla="*/ 5 h 9"/>
                <a:gd name="T24" fmla="*/ 1 w 2"/>
                <a:gd name="T25" fmla="*/ 1 h 9"/>
                <a:gd name="T26" fmla="*/ 1 w 2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79"/>
            <p:cNvSpPr/>
            <p:nvPr/>
          </p:nvSpPr>
          <p:spPr bwMode="auto">
            <a:xfrm>
              <a:off x="5231242" y="6453615"/>
              <a:ext cx="6417" cy="38503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9 h 10"/>
                <a:gd name="T4" fmla="*/ 1 w 2"/>
                <a:gd name="T5" fmla="*/ 9 h 10"/>
                <a:gd name="T6" fmla="*/ 1 w 2"/>
                <a:gd name="T7" fmla="*/ 9 h 10"/>
                <a:gd name="T8" fmla="*/ 0 w 2"/>
                <a:gd name="T9" fmla="*/ 9 h 10"/>
                <a:gd name="T10" fmla="*/ 0 w 2"/>
                <a:gd name="T11" fmla="*/ 9 h 10"/>
                <a:gd name="T12" fmla="*/ 1 w 2"/>
                <a:gd name="T13" fmla="*/ 9 h 10"/>
                <a:gd name="T14" fmla="*/ 2 w 2"/>
                <a:gd name="T15" fmla="*/ 0 h 10"/>
                <a:gd name="T16" fmla="*/ 1 w 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80"/>
            <p:cNvSpPr/>
            <p:nvPr/>
          </p:nvSpPr>
          <p:spPr bwMode="auto">
            <a:xfrm>
              <a:off x="5165466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8 h 9"/>
                <a:gd name="T4" fmla="*/ 1 w 2"/>
                <a:gd name="T5" fmla="*/ 8 h 9"/>
                <a:gd name="T6" fmla="*/ 1 w 2"/>
                <a:gd name="T7" fmla="*/ 8 h 9"/>
                <a:gd name="T8" fmla="*/ 1 w 2"/>
                <a:gd name="T9" fmla="*/ 8 h 9"/>
                <a:gd name="T10" fmla="*/ 0 w 2"/>
                <a:gd name="T11" fmla="*/ 8 h 9"/>
                <a:gd name="T12" fmla="*/ 1 w 2"/>
                <a:gd name="T13" fmla="*/ 8 h 9"/>
                <a:gd name="T14" fmla="*/ 2 w 2"/>
                <a:gd name="T15" fmla="*/ 0 h 9"/>
                <a:gd name="T16" fmla="*/ 1 w 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81"/>
            <p:cNvSpPr/>
            <p:nvPr/>
          </p:nvSpPr>
          <p:spPr bwMode="auto">
            <a:xfrm>
              <a:off x="5264933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6 h 9"/>
                <a:gd name="T4" fmla="*/ 1 w 2"/>
                <a:gd name="T5" fmla="*/ 9 h 9"/>
                <a:gd name="T6" fmla="*/ 1 w 2"/>
                <a:gd name="T7" fmla="*/ 9 h 9"/>
                <a:gd name="T8" fmla="*/ 1 w 2"/>
                <a:gd name="T9" fmla="*/ 5 h 9"/>
                <a:gd name="T10" fmla="*/ 2 w 2"/>
                <a:gd name="T11" fmla="*/ 1 h 9"/>
                <a:gd name="T12" fmla="*/ 1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1" y="8"/>
                    <a:pt x="1" y="5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82"/>
            <p:cNvSpPr/>
            <p:nvPr/>
          </p:nvSpPr>
          <p:spPr bwMode="auto">
            <a:xfrm>
              <a:off x="5370817" y="6492118"/>
              <a:ext cx="8021" cy="25669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6 h 7"/>
                <a:gd name="T4" fmla="*/ 1 w 2"/>
                <a:gd name="T5" fmla="*/ 6 h 7"/>
                <a:gd name="T6" fmla="*/ 1 w 2"/>
                <a:gd name="T7" fmla="*/ 1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1"/>
                    <a:pt x="0" y="7"/>
                    <a:pt x="1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83"/>
            <p:cNvSpPr/>
            <p:nvPr/>
          </p:nvSpPr>
          <p:spPr bwMode="auto">
            <a:xfrm>
              <a:off x="5476701" y="6487305"/>
              <a:ext cx="8021" cy="27273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7 h 7"/>
                <a:gd name="T4" fmla="*/ 2 w 2"/>
                <a:gd name="T5" fmla="*/ 7 h 7"/>
                <a:gd name="T6" fmla="*/ 1 w 2"/>
                <a:gd name="T7" fmla="*/ 1 h 7"/>
                <a:gd name="T8" fmla="*/ 0 w 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84"/>
            <p:cNvSpPr/>
            <p:nvPr/>
          </p:nvSpPr>
          <p:spPr bwMode="auto">
            <a:xfrm>
              <a:off x="5428572" y="6517787"/>
              <a:ext cx="3209" cy="19252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1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85"/>
            <p:cNvSpPr/>
            <p:nvPr/>
          </p:nvSpPr>
          <p:spPr bwMode="auto">
            <a:xfrm>
              <a:off x="5306645" y="6514578"/>
              <a:ext cx="8021" cy="22460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5 h 6"/>
                <a:gd name="T4" fmla="*/ 1 w 2"/>
                <a:gd name="T5" fmla="*/ 5 h 6"/>
                <a:gd name="T6" fmla="*/ 1 w 2"/>
                <a:gd name="T7" fmla="*/ 1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1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86"/>
            <p:cNvSpPr/>
            <p:nvPr/>
          </p:nvSpPr>
          <p:spPr bwMode="auto">
            <a:xfrm>
              <a:off x="5211991" y="6517787"/>
              <a:ext cx="11230" cy="30482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7 h 8"/>
                <a:gd name="T4" fmla="*/ 2 w 3"/>
                <a:gd name="T5" fmla="*/ 7 h 8"/>
                <a:gd name="T6" fmla="*/ 2 w 3"/>
                <a:gd name="T7" fmla="*/ 0 h 8"/>
                <a:gd name="T8" fmla="*/ 2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2"/>
                    <a:pt x="0" y="6"/>
                    <a:pt x="2" y="7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1" y="5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87"/>
            <p:cNvSpPr/>
            <p:nvPr/>
          </p:nvSpPr>
          <p:spPr bwMode="auto">
            <a:xfrm>
              <a:off x="5412529" y="6408694"/>
              <a:ext cx="38503" cy="6417"/>
            </a:xfrm>
            <a:custGeom>
              <a:avLst/>
              <a:gdLst>
                <a:gd name="T0" fmla="*/ 1 w 10"/>
                <a:gd name="T1" fmla="*/ 1 h 2"/>
                <a:gd name="T2" fmla="*/ 1 w 10"/>
                <a:gd name="T3" fmla="*/ 1 h 2"/>
                <a:gd name="T4" fmla="*/ 0 w 10"/>
                <a:gd name="T5" fmla="*/ 2 h 2"/>
                <a:gd name="T6" fmla="*/ 9 w 10"/>
                <a:gd name="T7" fmla="*/ 1 h 2"/>
                <a:gd name="T8" fmla="*/ 9 w 10"/>
                <a:gd name="T9" fmla="*/ 1 h 2"/>
                <a:gd name="T10" fmla="*/ 0 w 10"/>
                <a:gd name="T11" fmla="*/ 1 h 2"/>
                <a:gd name="T12" fmla="*/ 0 w 10"/>
                <a:gd name="T13" fmla="*/ 1 h 2"/>
                <a:gd name="T14" fmla="*/ 0 w 10"/>
                <a:gd name="T15" fmla="*/ 2 h 2"/>
                <a:gd name="T16" fmla="*/ 0 w 10"/>
                <a:gd name="T17" fmla="*/ 2 h 2"/>
                <a:gd name="T18" fmla="*/ 1 w 10"/>
                <a:gd name="T19" fmla="*/ 2 h 2"/>
                <a:gd name="T20" fmla="*/ 1 w 10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3" y="1"/>
                    <a:pt x="7" y="1"/>
                    <a:pt x="9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88"/>
            <p:cNvSpPr/>
            <p:nvPr/>
          </p:nvSpPr>
          <p:spPr bwMode="auto">
            <a:xfrm>
              <a:off x="5412529" y="6386235"/>
              <a:ext cx="41712" cy="6417"/>
            </a:xfrm>
            <a:custGeom>
              <a:avLst/>
              <a:gdLst>
                <a:gd name="T0" fmla="*/ 1 w 11"/>
                <a:gd name="T1" fmla="*/ 1 h 2"/>
                <a:gd name="T2" fmla="*/ 3 w 11"/>
                <a:gd name="T3" fmla="*/ 1 h 2"/>
                <a:gd name="T4" fmla="*/ 5 w 11"/>
                <a:gd name="T5" fmla="*/ 1 h 2"/>
                <a:gd name="T6" fmla="*/ 10 w 11"/>
                <a:gd name="T7" fmla="*/ 0 h 2"/>
                <a:gd name="T8" fmla="*/ 10 w 11"/>
                <a:gd name="T9" fmla="*/ 0 h 2"/>
                <a:gd name="T10" fmla="*/ 3 w 11"/>
                <a:gd name="T11" fmla="*/ 0 h 2"/>
                <a:gd name="T12" fmla="*/ 0 w 11"/>
                <a:gd name="T13" fmla="*/ 1 h 2"/>
                <a:gd name="T14" fmla="*/ 1 w 1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8" y="1"/>
                    <a:pt x="10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89"/>
            <p:cNvSpPr/>
            <p:nvPr/>
          </p:nvSpPr>
          <p:spPr bwMode="auto">
            <a:xfrm>
              <a:off x="5428572" y="6362170"/>
              <a:ext cx="6417" cy="27273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4 h 7"/>
                <a:gd name="T4" fmla="*/ 1 w 2"/>
                <a:gd name="T5" fmla="*/ 6 h 7"/>
                <a:gd name="T6" fmla="*/ 2 w 2"/>
                <a:gd name="T7" fmla="*/ 6 h 7"/>
                <a:gd name="T8" fmla="*/ 2 w 2"/>
                <a:gd name="T9" fmla="*/ 6 h 7"/>
                <a:gd name="T10" fmla="*/ 1 w 2"/>
                <a:gd name="T11" fmla="*/ 6 h 7"/>
                <a:gd name="T12" fmla="*/ 1 w 2"/>
                <a:gd name="T13" fmla="*/ 6 h 7"/>
                <a:gd name="T14" fmla="*/ 2 w 2"/>
                <a:gd name="T15" fmla="*/ 6 h 7"/>
                <a:gd name="T16" fmla="*/ 1 w 2"/>
                <a:gd name="T17" fmla="*/ 3 h 7"/>
                <a:gd name="T18" fmla="*/ 1 w 2"/>
                <a:gd name="T19" fmla="*/ 0 h 7"/>
                <a:gd name="T20" fmla="*/ 1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90"/>
            <p:cNvSpPr/>
            <p:nvPr/>
          </p:nvSpPr>
          <p:spPr bwMode="auto">
            <a:xfrm>
              <a:off x="5439802" y="6389443"/>
              <a:ext cx="8021" cy="1925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1 w 2"/>
                <a:gd name="T5" fmla="*/ 5 h 5"/>
                <a:gd name="T6" fmla="*/ 1 w 2"/>
                <a:gd name="T7" fmla="*/ 0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91"/>
            <p:cNvSpPr/>
            <p:nvPr/>
          </p:nvSpPr>
          <p:spPr bwMode="auto">
            <a:xfrm>
              <a:off x="5423759" y="6408694"/>
              <a:ext cx="8021" cy="19252"/>
            </a:xfrm>
            <a:custGeom>
              <a:avLst/>
              <a:gdLst>
                <a:gd name="T0" fmla="*/ 0 w 2"/>
                <a:gd name="T1" fmla="*/ 1 h 5"/>
                <a:gd name="T2" fmla="*/ 1 w 2"/>
                <a:gd name="T3" fmla="*/ 4 h 5"/>
                <a:gd name="T4" fmla="*/ 1 w 2"/>
                <a:gd name="T5" fmla="*/ 4 h 5"/>
                <a:gd name="T6" fmla="*/ 0 w 2"/>
                <a:gd name="T7" fmla="*/ 1 h 5"/>
                <a:gd name="T8" fmla="*/ 0 w 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92"/>
            <p:cNvSpPr/>
            <p:nvPr/>
          </p:nvSpPr>
          <p:spPr bwMode="auto">
            <a:xfrm>
              <a:off x="5231242" y="6586772"/>
              <a:ext cx="52942" cy="52942"/>
            </a:xfrm>
            <a:custGeom>
              <a:avLst/>
              <a:gdLst>
                <a:gd name="T0" fmla="*/ 1 w 14"/>
                <a:gd name="T1" fmla="*/ 14 h 14"/>
                <a:gd name="T2" fmla="*/ 12 w 14"/>
                <a:gd name="T3" fmla="*/ 13 h 14"/>
                <a:gd name="T4" fmla="*/ 12 w 14"/>
                <a:gd name="T5" fmla="*/ 0 h 14"/>
                <a:gd name="T6" fmla="*/ 2 w 14"/>
                <a:gd name="T7" fmla="*/ 1 h 14"/>
                <a:gd name="T8" fmla="*/ 0 w 14"/>
                <a:gd name="T9" fmla="*/ 5 h 14"/>
                <a:gd name="T10" fmla="*/ 1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3" y="14"/>
                    <a:pt x="11" y="14"/>
                    <a:pt x="12" y="13"/>
                  </a:cubicBezTo>
                  <a:cubicBezTo>
                    <a:pt x="14" y="11"/>
                    <a:pt x="13" y="3"/>
                    <a:pt x="12" y="0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0" y="2"/>
                    <a:pt x="0" y="5"/>
                  </a:cubicBezTo>
                  <a:cubicBezTo>
                    <a:pt x="0" y="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93"/>
            <p:cNvSpPr/>
            <p:nvPr/>
          </p:nvSpPr>
          <p:spPr bwMode="auto">
            <a:xfrm>
              <a:off x="5390068" y="6583563"/>
              <a:ext cx="57755" cy="56151"/>
            </a:xfrm>
            <a:custGeom>
              <a:avLst/>
              <a:gdLst>
                <a:gd name="T0" fmla="*/ 1 w 15"/>
                <a:gd name="T1" fmla="*/ 14 h 15"/>
                <a:gd name="T2" fmla="*/ 12 w 15"/>
                <a:gd name="T3" fmla="*/ 14 h 15"/>
                <a:gd name="T4" fmla="*/ 12 w 15"/>
                <a:gd name="T5" fmla="*/ 1 h 15"/>
                <a:gd name="T6" fmla="*/ 3 w 15"/>
                <a:gd name="T7" fmla="*/ 2 h 15"/>
                <a:gd name="T8" fmla="*/ 0 w 15"/>
                <a:gd name="T9" fmla="*/ 5 h 15"/>
                <a:gd name="T10" fmla="*/ 1 w 15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3" y="14"/>
                    <a:pt x="11" y="15"/>
                    <a:pt x="12" y="14"/>
                  </a:cubicBezTo>
                  <a:cubicBezTo>
                    <a:pt x="15" y="11"/>
                    <a:pt x="13" y="3"/>
                    <a:pt x="12" y="1"/>
                  </a:cubicBezTo>
                  <a:cubicBezTo>
                    <a:pt x="9" y="0"/>
                    <a:pt x="6" y="1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8" name="组合 177"/>
          <p:cNvGrpSpPr/>
          <p:nvPr/>
        </p:nvGrpSpPr>
        <p:grpSpPr>
          <a:xfrm rot="0">
            <a:off x="4878070" y="6461760"/>
            <a:ext cx="158750" cy="261620"/>
            <a:chOff x="4878295" y="6461636"/>
            <a:chExt cx="158826" cy="261502"/>
          </a:xfrm>
        </p:grpSpPr>
        <p:sp>
          <p:nvSpPr>
            <p:cNvPr id="179" name="Freeform 221"/>
            <p:cNvSpPr/>
            <p:nvPr/>
          </p:nvSpPr>
          <p:spPr bwMode="auto">
            <a:xfrm>
              <a:off x="4945676" y="6556290"/>
              <a:ext cx="22460" cy="166848"/>
            </a:xfrm>
            <a:custGeom>
              <a:avLst/>
              <a:gdLst>
                <a:gd name="T0" fmla="*/ 2 w 6"/>
                <a:gd name="T1" fmla="*/ 2 h 44"/>
                <a:gd name="T2" fmla="*/ 0 w 6"/>
                <a:gd name="T3" fmla="*/ 42 h 44"/>
                <a:gd name="T4" fmla="*/ 3 w 6"/>
                <a:gd name="T5" fmla="*/ 42 h 44"/>
                <a:gd name="T6" fmla="*/ 3 w 6"/>
                <a:gd name="T7" fmla="*/ 40 h 44"/>
                <a:gd name="T8" fmla="*/ 0 w 6"/>
                <a:gd name="T9" fmla="*/ 40 h 44"/>
                <a:gd name="T10" fmla="*/ 0 w 6"/>
                <a:gd name="T11" fmla="*/ 42 h 44"/>
                <a:gd name="T12" fmla="*/ 3 w 6"/>
                <a:gd name="T13" fmla="*/ 42 h 44"/>
                <a:gd name="T14" fmla="*/ 6 w 6"/>
                <a:gd name="T15" fmla="*/ 2 h 44"/>
                <a:gd name="T16" fmla="*/ 2 w 6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4">
                  <a:moveTo>
                    <a:pt x="2" y="2"/>
                  </a:moveTo>
                  <a:cubicBezTo>
                    <a:pt x="2" y="16"/>
                    <a:pt x="1" y="29"/>
                    <a:pt x="0" y="42"/>
                  </a:cubicBezTo>
                  <a:cubicBezTo>
                    <a:pt x="1" y="42"/>
                    <a:pt x="2" y="42"/>
                    <a:pt x="3" y="42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3" y="38"/>
                    <a:pt x="0" y="38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4"/>
                    <a:pt x="3" y="44"/>
                    <a:pt x="3" y="42"/>
                  </a:cubicBezTo>
                  <a:cubicBezTo>
                    <a:pt x="5" y="29"/>
                    <a:pt x="6" y="16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222"/>
            <p:cNvSpPr/>
            <p:nvPr/>
          </p:nvSpPr>
          <p:spPr bwMode="auto">
            <a:xfrm>
              <a:off x="4956906" y="6461636"/>
              <a:ext cx="49733" cy="110697"/>
            </a:xfrm>
            <a:custGeom>
              <a:avLst/>
              <a:gdLst>
                <a:gd name="T0" fmla="*/ 6 w 13"/>
                <a:gd name="T1" fmla="*/ 0 h 29"/>
                <a:gd name="T2" fmla="*/ 11 w 13"/>
                <a:gd name="T3" fmla="*/ 18 h 29"/>
                <a:gd name="T4" fmla="*/ 0 w 13"/>
                <a:gd name="T5" fmla="*/ 29 h 29"/>
                <a:gd name="T6" fmla="*/ 3 w 13"/>
                <a:gd name="T7" fmla="*/ 16 h 29"/>
                <a:gd name="T8" fmla="*/ 6 w 1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cubicBezTo>
                    <a:pt x="11" y="5"/>
                    <a:pt x="13" y="11"/>
                    <a:pt x="11" y="18"/>
                  </a:cubicBezTo>
                  <a:cubicBezTo>
                    <a:pt x="10" y="24"/>
                    <a:pt x="7" y="28"/>
                    <a:pt x="0" y="29"/>
                  </a:cubicBezTo>
                  <a:cubicBezTo>
                    <a:pt x="2" y="25"/>
                    <a:pt x="2" y="20"/>
                    <a:pt x="3" y="16"/>
                  </a:cubicBezTo>
                  <a:cubicBezTo>
                    <a:pt x="3" y="14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223"/>
            <p:cNvSpPr/>
            <p:nvPr/>
          </p:nvSpPr>
          <p:spPr bwMode="auto">
            <a:xfrm>
              <a:off x="4934446" y="6469658"/>
              <a:ext cx="41712" cy="102675"/>
            </a:xfrm>
            <a:custGeom>
              <a:avLst/>
              <a:gdLst>
                <a:gd name="T0" fmla="*/ 7 w 11"/>
                <a:gd name="T1" fmla="*/ 4 h 27"/>
                <a:gd name="T2" fmla="*/ 11 w 11"/>
                <a:gd name="T3" fmla="*/ 0 h 27"/>
                <a:gd name="T4" fmla="*/ 8 w 11"/>
                <a:gd name="T5" fmla="*/ 13 h 27"/>
                <a:gd name="T6" fmla="*/ 7 w 11"/>
                <a:gd name="T7" fmla="*/ 27 h 27"/>
                <a:gd name="T8" fmla="*/ 2 w 11"/>
                <a:gd name="T9" fmla="*/ 12 h 27"/>
                <a:gd name="T10" fmla="*/ 7 w 11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7">
                  <a:moveTo>
                    <a:pt x="7" y="4"/>
                  </a:moveTo>
                  <a:cubicBezTo>
                    <a:pt x="9" y="2"/>
                    <a:pt x="10" y="1"/>
                    <a:pt x="11" y="0"/>
                  </a:cubicBezTo>
                  <a:cubicBezTo>
                    <a:pt x="9" y="4"/>
                    <a:pt x="8" y="9"/>
                    <a:pt x="8" y="13"/>
                  </a:cubicBezTo>
                  <a:cubicBezTo>
                    <a:pt x="7" y="18"/>
                    <a:pt x="8" y="22"/>
                    <a:pt x="7" y="27"/>
                  </a:cubicBezTo>
                  <a:cubicBezTo>
                    <a:pt x="1" y="23"/>
                    <a:pt x="0" y="18"/>
                    <a:pt x="2" y="12"/>
                  </a:cubicBezTo>
                  <a:cubicBezTo>
                    <a:pt x="3" y="9"/>
                    <a:pt x="5" y="6"/>
                    <a:pt x="7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224"/>
            <p:cNvSpPr/>
            <p:nvPr/>
          </p:nvSpPr>
          <p:spPr bwMode="auto">
            <a:xfrm>
              <a:off x="4961719" y="6602815"/>
              <a:ext cx="75402" cy="36899"/>
            </a:xfrm>
            <a:custGeom>
              <a:avLst/>
              <a:gdLst>
                <a:gd name="T0" fmla="*/ 20 w 20"/>
                <a:gd name="T1" fmla="*/ 0 h 10"/>
                <a:gd name="T2" fmla="*/ 11 w 20"/>
                <a:gd name="T3" fmla="*/ 9 h 10"/>
                <a:gd name="T4" fmla="*/ 0 w 20"/>
                <a:gd name="T5" fmla="*/ 5 h 10"/>
                <a:gd name="T6" fmla="*/ 9 w 20"/>
                <a:gd name="T7" fmla="*/ 3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19" y="5"/>
                    <a:pt x="16" y="8"/>
                    <a:pt x="11" y="9"/>
                  </a:cubicBezTo>
                  <a:cubicBezTo>
                    <a:pt x="6" y="10"/>
                    <a:pt x="3" y="10"/>
                    <a:pt x="0" y="5"/>
                  </a:cubicBezTo>
                  <a:cubicBezTo>
                    <a:pt x="3" y="6"/>
                    <a:pt x="7" y="4"/>
                    <a:pt x="9" y="3"/>
                  </a:cubicBezTo>
                  <a:cubicBezTo>
                    <a:pt x="11" y="3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225"/>
            <p:cNvSpPr/>
            <p:nvPr/>
          </p:nvSpPr>
          <p:spPr bwMode="auto">
            <a:xfrm>
              <a:off x="4964928" y="6594793"/>
              <a:ext cx="68985" cy="30482"/>
            </a:xfrm>
            <a:custGeom>
              <a:avLst/>
              <a:gdLst>
                <a:gd name="T0" fmla="*/ 15 w 18"/>
                <a:gd name="T1" fmla="*/ 1 h 8"/>
                <a:gd name="T2" fmla="*/ 18 w 18"/>
                <a:gd name="T3" fmla="*/ 2 h 8"/>
                <a:gd name="T4" fmla="*/ 9 w 18"/>
                <a:gd name="T5" fmla="*/ 4 h 8"/>
                <a:gd name="T6" fmla="*/ 0 w 18"/>
                <a:gd name="T7" fmla="*/ 8 h 8"/>
                <a:gd name="T8" fmla="*/ 8 w 18"/>
                <a:gd name="T9" fmla="*/ 1 h 8"/>
                <a:gd name="T10" fmla="*/ 15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6" y="2"/>
                    <a:pt x="17" y="2"/>
                    <a:pt x="18" y="2"/>
                  </a:cubicBezTo>
                  <a:cubicBezTo>
                    <a:pt x="15" y="2"/>
                    <a:pt x="11" y="4"/>
                    <a:pt x="9" y="4"/>
                  </a:cubicBezTo>
                  <a:cubicBezTo>
                    <a:pt x="5" y="5"/>
                    <a:pt x="3" y="7"/>
                    <a:pt x="0" y="8"/>
                  </a:cubicBezTo>
                  <a:cubicBezTo>
                    <a:pt x="1" y="3"/>
                    <a:pt x="3" y="1"/>
                    <a:pt x="8" y="1"/>
                  </a:cubicBezTo>
                  <a:cubicBezTo>
                    <a:pt x="10" y="0"/>
                    <a:pt x="12" y="1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226"/>
            <p:cNvSpPr/>
            <p:nvPr/>
          </p:nvSpPr>
          <p:spPr bwMode="auto">
            <a:xfrm>
              <a:off x="4878295" y="6606024"/>
              <a:ext cx="78611" cy="67381"/>
            </a:xfrm>
            <a:custGeom>
              <a:avLst/>
              <a:gdLst>
                <a:gd name="T0" fmla="*/ 0 w 21"/>
                <a:gd name="T1" fmla="*/ 1 h 18"/>
                <a:gd name="T2" fmla="*/ 15 w 21"/>
                <a:gd name="T3" fmla="*/ 5 h 18"/>
                <a:gd name="T4" fmla="*/ 18 w 21"/>
                <a:gd name="T5" fmla="*/ 18 h 18"/>
                <a:gd name="T6" fmla="*/ 10 w 21"/>
                <a:gd name="T7" fmla="*/ 10 h 18"/>
                <a:gd name="T8" fmla="*/ 0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0" y="1"/>
                  </a:moveTo>
                  <a:cubicBezTo>
                    <a:pt x="6" y="0"/>
                    <a:pt x="11" y="0"/>
                    <a:pt x="15" y="5"/>
                  </a:cubicBezTo>
                  <a:cubicBezTo>
                    <a:pt x="19" y="9"/>
                    <a:pt x="21" y="13"/>
                    <a:pt x="18" y="18"/>
                  </a:cubicBezTo>
                  <a:cubicBezTo>
                    <a:pt x="16" y="15"/>
                    <a:pt x="12" y="12"/>
                    <a:pt x="10" y="10"/>
                  </a:cubicBezTo>
                  <a:cubicBezTo>
                    <a:pt x="9" y="9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227"/>
            <p:cNvSpPr/>
            <p:nvPr/>
          </p:nvSpPr>
          <p:spPr bwMode="auto">
            <a:xfrm>
              <a:off x="4881504" y="6614045"/>
              <a:ext cx="68985" cy="64172"/>
            </a:xfrm>
            <a:custGeom>
              <a:avLst/>
              <a:gdLst>
                <a:gd name="T0" fmla="*/ 1 w 18"/>
                <a:gd name="T1" fmla="*/ 4 h 17"/>
                <a:gd name="T2" fmla="*/ 0 w 18"/>
                <a:gd name="T3" fmla="*/ 0 h 17"/>
                <a:gd name="T4" fmla="*/ 8 w 18"/>
                <a:gd name="T5" fmla="*/ 9 h 17"/>
                <a:gd name="T6" fmla="*/ 18 w 18"/>
                <a:gd name="T7" fmla="*/ 15 h 17"/>
                <a:gd name="T8" fmla="*/ 5 w 18"/>
                <a:gd name="T9" fmla="*/ 11 h 17"/>
                <a:gd name="T10" fmla="*/ 1 w 18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4"/>
                    <a:pt x="5" y="6"/>
                    <a:pt x="8" y="9"/>
                  </a:cubicBezTo>
                  <a:cubicBezTo>
                    <a:pt x="11" y="11"/>
                    <a:pt x="15" y="13"/>
                    <a:pt x="18" y="15"/>
                  </a:cubicBezTo>
                  <a:cubicBezTo>
                    <a:pt x="12" y="17"/>
                    <a:pt x="8" y="16"/>
                    <a:pt x="5" y="11"/>
                  </a:cubicBezTo>
                  <a:cubicBezTo>
                    <a:pt x="3" y="9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86" name="Freeform 5"/>
          <p:cNvSpPr/>
          <p:nvPr/>
        </p:nvSpPr>
        <p:spPr bwMode="auto">
          <a:xfrm>
            <a:off x="9067165" y="6384925"/>
            <a:ext cx="297180" cy="323850"/>
          </a:xfrm>
          <a:custGeom>
            <a:avLst/>
            <a:gdLst>
              <a:gd name="T0" fmla="*/ 56 w 79"/>
              <a:gd name="T1" fmla="*/ 7 h 86"/>
              <a:gd name="T2" fmla="*/ 70 w 79"/>
              <a:gd name="T3" fmla="*/ 23 h 86"/>
              <a:gd name="T4" fmla="*/ 78 w 79"/>
              <a:gd name="T5" fmla="*/ 58 h 86"/>
              <a:gd name="T6" fmla="*/ 71 w 79"/>
              <a:gd name="T7" fmla="*/ 82 h 86"/>
              <a:gd name="T8" fmla="*/ 63 w 79"/>
              <a:gd name="T9" fmla="*/ 82 h 86"/>
              <a:gd name="T10" fmla="*/ 58 w 79"/>
              <a:gd name="T11" fmla="*/ 82 h 86"/>
              <a:gd name="T12" fmla="*/ 52 w 79"/>
              <a:gd name="T13" fmla="*/ 85 h 86"/>
              <a:gd name="T14" fmla="*/ 45 w 79"/>
              <a:gd name="T15" fmla="*/ 85 h 86"/>
              <a:gd name="T16" fmla="*/ 39 w 79"/>
              <a:gd name="T17" fmla="*/ 86 h 86"/>
              <a:gd name="T18" fmla="*/ 34 w 79"/>
              <a:gd name="T19" fmla="*/ 84 h 86"/>
              <a:gd name="T20" fmla="*/ 31 w 79"/>
              <a:gd name="T21" fmla="*/ 85 h 86"/>
              <a:gd name="T22" fmla="*/ 28 w 79"/>
              <a:gd name="T23" fmla="*/ 82 h 86"/>
              <a:gd name="T24" fmla="*/ 24 w 79"/>
              <a:gd name="T25" fmla="*/ 81 h 86"/>
              <a:gd name="T26" fmla="*/ 21 w 79"/>
              <a:gd name="T27" fmla="*/ 81 h 86"/>
              <a:gd name="T28" fmla="*/ 17 w 79"/>
              <a:gd name="T29" fmla="*/ 85 h 86"/>
              <a:gd name="T30" fmla="*/ 13 w 79"/>
              <a:gd name="T31" fmla="*/ 83 h 86"/>
              <a:gd name="T32" fmla="*/ 9 w 79"/>
              <a:gd name="T33" fmla="*/ 84 h 86"/>
              <a:gd name="T34" fmla="*/ 6 w 79"/>
              <a:gd name="T35" fmla="*/ 84 h 86"/>
              <a:gd name="T36" fmla="*/ 2 w 79"/>
              <a:gd name="T37" fmla="*/ 82 h 86"/>
              <a:gd name="T38" fmla="*/ 0 w 79"/>
              <a:gd name="T39" fmla="*/ 71 h 86"/>
              <a:gd name="T40" fmla="*/ 4 w 79"/>
              <a:gd name="T41" fmla="*/ 38 h 86"/>
              <a:gd name="T42" fmla="*/ 18 w 79"/>
              <a:gd name="T43" fmla="*/ 9 h 86"/>
              <a:gd name="T44" fmla="*/ 26 w 79"/>
              <a:gd name="T45" fmla="*/ 1 h 86"/>
              <a:gd name="T46" fmla="*/ 56 w 79"/>
              <a:gd name="T47" fmla="*/ 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" h="86">
                <a:moveTo>
                  <a:pt x="56" y="7"/>
                </a:moveTo>
                <a:cubicBezTo>
                  <a:pt x="56" y="7"/>
                  <a:pt x="66" y="17"/>
                  <a:pt x="70" y="23"/>
                </a:cubicBezTo>
                <a:cubicBezTo>
                  <a:pt x="74" y="30"/>
                  <a:pt x="79" y="47"/>
                  <a:pt x="78" y="58"/>
                </a:cubicBezTo>
                <a:cubicBezTo>
                  <a:pt x="77" y="69"/>
                  <a:pt x="75" y="78"/>
                  <a:pt x="71" y="82"/>
                </a:cubicBezTo>
                <a:cubicBezTo>
                  <a:pt x="63" y="82"/>
                  <a:pt x="63" y="82"/>
                  <a:pt x="63" y="82"/>
                </a:cubicBezTo>
                <a:cubicBezTo>
                  <a:pt x="58" y="82"/>
                  <a:pt x="58" y="82"/>
                  <a:pt x="58" y="82"/>
                </a:cubicBezTo>
                <a:cubicBezTo>
                  <a:pt x="58" y="82"/>
                  <a:pt x="56" y="85"/>
                  <a:pt x="52" y="85"/>
                </a:cubicBezTo>
                <a:cubicBezTo>
                  <a:pt x="47" y="85"/>
                  <a:pt x="47" y="85"/>
                  <a:pt x="45" y="85"/>
                </a:cubicBezTo>
                <a:cubicBezTo>
                  <a:pt x="43" y="84"/>
                  <a:pt x="42" y="86"/>
                  <a:pt x="39" y="86"/>
                </a:cubicBezTo>
                <a:cubicBezTo>
                  <a:pt x="36" y="85"/>
                  <a:pt x="34" y="84"/>
                  <a:pt x="34" y="84"/>
                </a:cubicBezTo>
                <a:cubicBezTo>
                  <a:pt x="34" y="84"/>
                  <a:pt x="33" y="85"/>
                  <a:pt x="31" y="85"/>
                </a:cubicBezTo>
                <a:cubicBezTo>
                  <a:pt x="28" y="84"/>
                  <a:pt x="28" y="82"/>
                  <a:pt x="28" y="82"/>
                </a:cubicBezTo>
                <a:cubicBezTo>
                  <a:pt x="24" y="81"/>
                  <a:pt x="24" y="81"/>
                  <a:pt x="24" y="81"/>
                </a:cubicBezTo>
                <a:cubicBezTo>
                  <a:pt x="21" y="81"/>
                  <a:pt x="21" y="81"/>
                  <a:pt x="21" y="81"/>
                </a:cubicBezTo>
                <a:cubicBezTo>
                  <a:pt x="21" y="81"/>
                  <a:pt x="19" y="85"/>
                  <a:pt x="17" y="85"/>
                </a:cubicBezTo>
                <a:cubicBezTo>
                  <a:pt x="14" y="84"/>
                  <a:pt x="13" y="83"/>
                  <a:pt x="13" y="83"/>
                </a:cubicBezTo>
                <a:cubicBezTo>
                  <a:pt x="13" y="83"/>
                  <a:pt x="12" y="85"/>
                  <a:pt x="9" y="84"/>
                </a:cubicBezTo>
                <a:cubicBezTo>
                  <a:pt x="6" y="84"/>
                  <a:pt x="6" y="84"/>
                  <a:pt x="6" y="84"/>
                </a:cubicBezTo>
                <a:cubicBezTo>
                  <a:pt x="6" y="84"/>
                  <a:pt x="3" y="85"/>
                  <a:pt x="2" y="82"/>
                </a:cubicBezTo>
                <a:cubicBezTo>
                  <a:pt x="1" y="78"/>
                  <a:pt x="0" y="71"/>
                  <a:pt x="0" y="71"/>
                </a:cubicBezTo>
                <a:cubicBezTo>
                  <a:pt x="0" y="71"/>
                  <a:pt x="0" y="57"/>
                  <a:pt x="4" y="38"/>
                </a:cubicBezTo>
                <a:cubicBezTo>
                  <a:pt x="8" y="19"/>
                  <a:pt x="18" y="9"/>
                  <a:pt x="18" y="9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45" y="0"/>
                  <a:pt x="56" y="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7" name="Freeform 6"/>
          <p:cNvSpPr/>
          <p:nvPr/>
        </p:nvSpPr>
        <p:spPr bwMode="auto">
          <a:xfrm>
            <a:off x="9060815" y="6384925"/>
            <a:ext cx="113030" cy="320675"/>
          </a:xfrm>
          <a:custGeom>
            <a:avLst/>
            <a:gdLst>
              <a:gd name="T0" fmla="*/ 29 w 30"/>
              <a:gd name="T1" fmla="*/ 2 h 85"/>
              <a:gd name="T2" fmla="*/ 6 w 30"/>
              <a:gd name="T3" fmla="*/ 40 h 85"/>
              <a:gd name="T4" fmla="*/ 3 w 30"/>
              <a:gd name="T5" fmla="*/ 64 h 85"/>
              <a:gd name="T6" fmla="*/ 5 w 30"/>
              <a:gd name="T7" fmla="*/ 83 h 85"/>
              <a:gd name="T8" fmla="*/ 4 w 30"/>
              <a:gd name="T9" fmla="*/ 84 h 85"/>
              <a:gd name="T10" fmla="*/ 1 w 30"/>
              <a:gd name="T11" fmla="*/ 65 h 85"/>
              <a:gd name="T12" fmla="*/ 5 w 30"/>
              <a:gd name="T13" fmla="*/ 39 h 85"/>
              <a:gd name="T14" fmla="*/ 28 w 30"/>
              <a:gd name="T15" fmla="*/ 0 h 85"/>
              <a:gd name="T16" fmla="*/ 29 w 30"/>
              <a:gd name="T17" fmla="*/ 2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" h="85">
                <a:moveTo>
                  <a:pt x="29" y="2"/>
                </a:moveTo>
                <a:cubicBezTo>
                  <a:pt x="16" y="11"/>
                  <a:pt x="9" y="25"/>
                  <a:pt x="6" y="40"/>
                </a:cubicBezTo>
                <a:cubicBezTo>
                  <a:pt x="5" y="48"/>
                  <a:pt x="3" y="56"/>
                  <a:pt x="3" y="64"/>
                </a:cubicBezTo>
                <a:cubicBezTo>
                  <a:pt x="3" y="70"/>
                  <a:pt x="2" y="77"/>
                  <a:pt x="5" y="83"/>
                </a:cubicBezTo>
                <a:cubicBezTo>
                  <a:pt x="6" y="84"/>
                  <a:pt x="4" y="85"/>
                  <a:pt x="4" y="84"/>
                </a:cubicBezTo>
                <a:cubicBezTo>
                  <a:pt x="0" y="78"/>
                  <a:pt x="1" y="71"/>
                  <a:pt x="1" y="65"/>
                </a:cubicBezTo>
                <a:cubicBezTo>
                  <a:pt x="2" y="56"/>
                  <a:pt x="3" y="48"/>
                  <a:pt x="5" y="39"/>
                </a:cubicBezTo>
                <a:cubicBezTo>
                  <a:pt x="7" y="24"/>
                  <a:pt x="15" y="9"/>
                  <a:pt x="28" y="0"/>
                </a:cubicBezTo>
                <a:cubicBezTo>
                  <a:pt x="29" y="0"/>
                  <a:pt x="30" y="1"/>
                  <a:pt x="29" y="2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8" name="Freeform 7"/>
          <p:cNvSpPr/>
          <p:nvPr/>
        </p:nvSpPr>
        <p:spPr bwMode="auto">
          <a:xfrm>
            <a:off x="9112885" y="6494145"/>
            <a:ext cx="44450" cy="217805"/>
          </a:xfrm>
          <a:custGeom>
            <a:avLst/>
            <a:gdLst>
              <a:gd name="T0" fmla="*/ 12 w 12"/>
              <a:gd name="T1" fmla="*/ 1 h 58"/>
              <a:gd name="T2" fmla="*/ 8 w 12"/>
              <a:gd name="T3" fmla="*/ 23 h 58"/>
              <a:gd name="T4" fmla="*/ 9 w 12"/>
              <a:gd name="T5" fmla="*/ 46 h 58"/>
              <a:gd name="T6" fmla="*/ 6 w 12"/>
              <a:gd name="T7" fmla="*/ 57 h 58"/>
              <a:gd name="T8" fmla="*/ 0 w 12"/>
              <a:gd name="T9" fmla="*/ 53 h 58"/>
              <a:gd name="T10" fmla="*/ 1 w 12"/>
              <a:gd name="T11" fmla="*/ 53 h 58"/>
              <a:gd name="T12" fmla="*/ 7 w 12"/>
              <a:gd name="T13" fmla="*/ 53 h 58"/>
              <a:gd name="T14" fmla="*/ 8 w 12"/>
              <a:gd name="T15" fmla="*/ 49 h 58"/>
              <a:gd name="T16" fmla="*/ 7 w 12"/>
              <a:gd name="T17" fmla="*/ 42 h 58"/>
              <a:gd name="T18" fmla="*/ 6 w 12"/>
              <a:gd name="T19" fmla="*/ 27 h 58"/>
              <a:gd name="T20" fmla="*/ 10 w 12"/>
              <a:gd name="T21" fmla="*/ 1 h 58"/>
              <a:gd name="T22" fmla="*/ 12 w 12"/>
              <a:gd name="T23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58">
                <a:moveTo>
                  <a:pt x="12" y="1"/>
                </a:moveTo>
                <a:cubicBezTo>
                  <a:pt x="9" y="8"/>
                  <a:pt x="9" y="16"/>
                  <a:pt x="8" y="23"/>
                </a:cubicBezTo>
                <a:cubicBezTo>
                  <a:pt x="8" y="30"/>
                  <a:pt x="8" y="38"/>
                  <a:pt x="9" y="46"/>
                </a:cubicBezTo>
                <a:cubicBezTo>
                  <a:pt x="10" y="49"/>
                  <a:pt x="10" y="54"/>
                  <a:pt x="6" y="57"/>
                </a:cubicBezTo>
                <a:cubicBezTo>
                  <a:pt x="3" y="58"/>
                  <a:pt x="0" y="57"/>
                  <a:pt x="0" y="53"/>
                </a:cubicBezTo>
                <a:cubicBezTo>
                  <a:pt x="0" y="52"/>
                  <a:pt x="1" y="52"/>
                  <a:pt x="1" y="53"/>
                </a:cubicBezTo>
                <a:cubicBezTo>
                  <a:pt x="4" y="55"/>
                  <a:pt x="6" y="55"/>
                  <a:pt x="7" y="53"/>
                </a:cubicBezTo>
                <a:cubicBezTo>
                  <a:pt x="8" y="52"/>
                  <a:pt x="8" y="50"/>
                  <a:pt x="8" y="49"/>
                </a:cubicBezTo>
                <a:cubicBezTo>
                  <a:pt x="8" y="46"/>
                  <a:pt x="7" y="44"/>
                  <a:pt x="7" y="42"/>
                </a:cubicBezTo>
                <a:cubicBezTo>
                  <a:pt x="6" y="37"/>
                  <a:pt x="6" y="32"/>
                  <a:pt x="6" y="27"/>
                </a:cubicBezTo>
                <a:cubicBezTo>
                  <a:pt x="6" y="19"/>
                  <a:pt x="7" y="9"/>
                  <a:pt x="10" y="1"/>
                </a:cubicBezTo>
                <a:cubicBezTo>
                  <a:pt x="10" y="0"/>
                  <a:pt x="12" y="0"/>
                  <a:pt x="12" y="1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9" name="Freeform 8"/>
          <p:cNvSpPr/>
          <p:nvPr/>
        </p:nvSpPr>
        <p:spPr bwMode="auto">
          <a:xfrm>
            <a:off x="9089390" y="6689725"/>
            <a:ext cx="30480" cy="22225"/>
          </a:xfrm>
          <a:custGeom>
            <a:avLst/>
            <a:gdLst>
              <a:gd name="T0" fmla="*/ 7 w 8"/>
              <a:gd name="T1" fmla="*/ 3 h 6"/>
              <a:gd name="T2" fmla="*/ 0 w 8"/>
              <a:gd name="T3" fmla="*/ 1 h 6"/>
              <a:gd name="T4" fmla="*/ 2 w 8"/>
              <a:gd name="T5" fmla="*/ 1 h 6"/>
              <a:gd name="T6" fmla="*/ 4 w 8"/>
              <a:gd name="T7" fmla="*/ 3 h 6"/>
              <a:gd name="T8" fmla="*/ 7 w 8"/>
              <a:gd name="T9" fmla="*/ 2 h 6"/>
              <a:gd name="T10" fmla="*/ 7 w 8"/>
              <a:gd name="T11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6">
                <a:moveTo>
                  <a:pt x="7" y="3"/>
                </a:moveTo>
                <a:cubicBezTo>
                  <a:pt x="5" y="5"/>
                  <a:pt x="0" y="6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2" y="3"/>
                  <a:pt x="2" y="3"/>
                  <a:pt x="4" y="3"/>
                </a:cubicBezTo>
                <a:cubicBezTo>
                  <a:pt x="5" y="3"/>
                  <a:pt x="6" y="2"/>
                  <a:pt x="7" y="2"/>
                </a:cubicBezTo>
                <a:cubicBezTo>
                  <a:pt x="8" y="1"/>
                  <a:pt x="8" y="2"/>
                  <a:pt x="7" y="3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0" name="Freeform 9"/>
          <p:cNvSpPr/>
          <p:nvPr/>
        </p:nvSpPr>
        <p:spPr bwMode="auto">
          <a:xfrm>
            <a:off x="9071610" y="6689725"/>
            <a:ext cx="25400" cy="19050"/>
          </a:xfrm>
          <a:custGeom>
            <a:avLst/>
            <a:gdLst>
              <a:gd name="T0" fmla="*/ 6 w 7"/>
              <a:gd name="T1" fmla="*/ 2 h 5"/>
              <a:gd name="T2" fmla="*/ 0 w 7"/>
              <a:gd name="T3" fmla="*/ 1 h 5"/>
              <a:gd name="T4" fmla="*/ 2 w 7"/>
              <a:gd name="T5" fmla="*/ 1 h 5"/>
              <a:gd name="T6" fmla="*/ 5 w 7"/>
              <a:gd name="T7" fmla="*/ 1 h 5"/>
              <a:gd name="T8" fmla="*/ 6 w 7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5">
                <a:moveTo>
                  <a:pt x="6" y="2"/>
                </a:moveTo>
                <a:cubicBezTo>
                  <a:pt x="5" y="5"/>
                  <a:pt x="1" y="4"/>
                  <a:pt x="0" y="1"/>
                </a:cubicBezTo>
                <a:cubicBezTo>
                  <a:pt x="0" y="0"/>
                  <a:pt x="2" y="0"/>
                  <a:pt x="2" y="1"/>
                </a:cubicBezTo>
                <a:cubicBezTo>
                  <a:pt x="2" y="2"/>
                  <a:pt x="4" y="2"/>
                  <a:pt x="5" y="1"/>
                </a:cubicBezTo>
                <a:cubicBezTo>
                  <a:pt x="6" y="0"/>
                  <a:pt x="7" y="2"/>
                  <a:pt x="6" y="2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1" name="Freeform 10"/>
          <p:cNvSpPr/>
          <p:nvPr/>
        </p:nvSpPr>
        <p:spPr bwMode="auto">
          <a:xfrm>
            <a:off x="9160510" y="6486525"/>
            <a:ext cx="49530" cy="225425"/>
          </a:xfrm>
          <a:custGeom>
            <a:avLst/>
            <a:gdLst>
              <a:gd name="T0" fmla="*/ 13 w 13"/>
              <a:gd name="T1" fmla="*/ 2 h 60"/>
              <a:gd name="T2" fmla="*/ 13 w 13"/>
              <a:gd name="T3" fmla="*/ 8 h 60"/>
              <a:gd name="T4" fmla="*/ 13 w 13"/>
              <a:gd name="T5" fmla="*/ 16 h 60"/>
              <a:gd name="T6" fmla="*/ 11 w 13"/>
              <a:gd name="T7" fmla="*/ 31 h 60"/>
              <a:gd name="T8" fmla="*/ 6 w 13"/>
              <a:gd name="T9" fmla="*/ 45 h 60"/>
              <a:gd name="T10" fmla="*/ 3 w 13"/>
              <a:gd name="T11" fmla="*/ 54 h 60"/>
              <a:gd name="T12" fmla="*/ 9 w 13"/>
              <a:gd name="T13" fmla="*/ 54 h 60"/>
              <a:gd name="T14" fmla="*/ 11 w 13"/>
              <a:gd name="T15" fmla="*/ 54 h 60"/>
              <a:gd name="T16" fmla="*/ 5 w 13"/>
              <a:gd name="T17" fmla="*/ 59 h 60"/>
              <a:gd name="T18" fmla="*/ 2 w 13"/>
              <a:gd name="T19" fmla="*/ 50 h 60"/>
              <a:gd name="T20" fmla="*/ 7 w 13"/>
              <a:gd name="T21" fmla="*/ 40 h 60"/>
              <a:gd name="T22" fmla="*/ 10 w 13"/>
              <a:gd name="T23" fmla="*/ 26 h 60"/>
              <a:gd name="T24" fmla="*/ 11 w 13"/>
              <a:gd name="T25" fmla="*/ 11 h 60"/>
              <a:gd name="T26" fmla="*/ 11 w 13"/>
              <a:gd name="T27" fmla="*/ 1 h 60"/>
              <a:gd name="T28" fmla="*/ 13 w 13"/>
              <a:gd name="T29" fmla="*/ 2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60">
                <a:moveTo>
                  <a:pt x="13" y="2"/>
                </a:moveTo>
                <a:cubicBezTo>
                  <a:pt x="12" y="3"/>
                  <a:pt x="13" y="6"/>
                  <a:pt x="13" y="8"/>
                </a:cubicBezTo>
                <a:cubicBezTo>
                  <a:pt x="13" y="10"/>
                  <a:pt x="13" y="13"/>
                  <a:pt x="13" y="16"/>
                </a:cubicBezTo>
                <a:cubicBezTo>
                  <a:pt x="13" y="21"/>
                  <a:pt x="12" y="26"/>
                  <a:pt x="11" y="31"/>
                </a:cubicBezTo>
                <a:cubicBezTo>
                  <a:pt x="10" y="36"/>
                  <a:pt x="8" y="41"/>
                  <a:pt x="6" y="45"/>
                </a:cubicBezTo>
                <a:cubicBezTo>
                  <a:pt x="5" y="48"/>
                  <a:pt x="4" y="51"/>
                  <a:pt x="3" y="54"/>
                </a:cubicBezTo>
                <a:cubicBezTo>
                  <a:pt x="3" y="59"/>
                  <a:pt x="9" y="58"/>
                  <a:pt x="9" y="54"/>
                </a:cubicBezTo>
                <a:cubicBezTo>
                  <a:pt x="9" y="53"/>
                  <a:pt x="11" y="53"/>
                  <a:pt x="11" y="54"/>
                </a:cubicBezTo>
                <a:cubicBezTo>
                  <a:pt x="11" y="57"/>
                  <a:pt x="8" y="60"/>
                  <a:pt x="5" y="59"/>
                </a:cubicBezTo>
                <a:cubicBezTo>
                  <a:pt x="0" y="59"/>
                  <a:pt x="2" y="52"/>
                  <a:pt x="2" y="50"/>
                </a:cubicBezTo>
                <a:cubicBezTo>
                  <a:pt x="3" y="46"/>
                  <a:pt x="5" y="43"/>
                  <a:pt x="7" y="40"/>
                </a:cubicBezTo>
                <a:cubicBezTo>
                  <a:pt x="8" y="35"/>
                  <a:pt x="9" y="31"/>
                  <a:pt x="10" y="26"/>
                </a:cubicBezTo>
                <a:cubicBezTo>
                  <a:pt x="11" y="21"/>
                  <a:pt x="11" y="16"/>
                  <a:pt x="11" y="11"/>
                </a:cubicBezTo>
                <a:cubicBezTo>
                  <a:pt x="11" y="8"/>
                  <a:pt x="10" y="4"/>
                  <a:pt x="11" y="1"/>
                </a:cubicBezTo>
                <a:cubicBezTo>
                  <a:pt x="12" y="0"/>
                  <a:pt x="13" y="1"/>
                  <a:pt x="13" y="2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2" name="Freeform 11"/>
          <p:cNvSpPr/>
          <p:nvPr/>
        </p:nvSpPr>
        <p:spPr bwMode="auto">
          <a:xfrm>
            <a:off x="9225915" y="6490970"/>
            <a:ext cx="55880" cy="220980"/>
          </a:xfrm>
          <a:custGeom>
            <a:avLst/>
            <a:gdLst>
              <a:gd name="T0" fmla="*/ 13 w 15"/>
              <a:gd name="T1" fmla="*/ 1 h 59"/>
              <a:gd name="T2" fmla="*/ 15 w 15"/>
              <a:gd name="T3" fmla="*/ 11 h 59"/>
              <a:gd name="T4" fmla="*/ 15 w 15"/>
              <a:gd name="T5" fmla="*/ 23 h 59"/>
              <a:gd name="T6" fmla="*/ 13 w 15"/>
              <a:gd name="T7" fmla="*/ 45 h 59"/>
              <a:gd name="T8" fmla="*/ 6 w 15"/>
              <a:gd name="T9" fmla="*/ 58 h 59"/>
              <a:gd name="T10" fmla="*/ 0 w 15"/>
              <a:gd name="T11" fmla="*/ 55 h 59"/>
              <a:gd name="T12" fmla="*/ 2 w 15"/>
              <a:gd name="T13" fmla="*/ 55 h 59"/>
              <a:gd name="T14" fmla="*/ 7 w 15"/>
              <a:gd name="T15" fmla="*/ 55 h 59"/>
              <a:gd name="T16" fmla="*/ 9 w 15"/>
              <a:gd name="T17" fmla="*/ 53 h 59"/>
              <a:gd name="T18" fmla="*/ 11 w 15"/>
              <a:gd name="T19" fmla="*/ 44 h 59"/>
              <a:gd name="T20" fmla="*/ 13 w 15"/>
              <a:gd name="T21" fmla="*/ 30 h 59"/>
              <a:gd name="T22" fmla="*/ 13 w 15"/>
              <a:gd name="T23" fmla="*/ 17 h 59"/>
              <a:gd name="T24" fmla="*/ 11 w 15"/>
              <a:gd name="T25" fmla="*/ 2 h 59"/>
              <a:gd name="T26" fmla="*/ 13 w 15"/>
              <a:gd name="T27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59">
                <a:moveTo>
                  <a:pt x="13" y="1"/>
                </a:moveTo>
                <a:cubicBezTo>
                  <a:pt x="13" y="5"/>
                  <a:pt x="14" y="8"/>
                  <a:pt x="15" y="11"/>
                </a:cubicBezTo>
                <a:cubicBezTo>
                  <a:pt x="15" y="15"/>
                  <a:pt x="15" y="19"/>
                  <a:pt x="15" y="23"/>
                </a:cubicBezTo>
                <a:cubicBezTo>
                  <a:pt x="14" y="30"/>
                  <a:pt x="14" y="38"/>
                  <a:pt x="13" y="45"/>
                </a:cubicBezTo>
                <a:cubicBezTo>
                  <a:pt x="12" y="50"/>
                  <a:pt x="11" y="55"/>
                  <a:pt x="6" y="58"/>
                </a:cubicBezTo>
                <a:cubicBezTo>
                  <a:pt x="4" y="59"/>
                  <a:pt x="0" y="59"/>
                  <a:pt x="0" y="55"/>
                </a:cubicBezTo>
                <a:cubicBezTo>
                  <a:pt x="0" y="54"/>
                  <a:pt x="2" y="54"/>
                  <a:pt x="2" y="55"/>
                </a:cubicBezTo>
                <a:cubicBezTo>
                  <a:pt x="4" y="57"/>
                  <a:pt x="6" y="57"/>
                  <a:pt x="7" y="55"/>
                </a:cubicBezTo>
                <a:cubicBezTo>
                  <a:pt x="8" y="54"/>
                  <a:pt x="8" y="54"/>
                  <a:pt x="9" y="53"/>
                </a:cubicBezTo>
                <a:cubicBezTo>
                  <a:pt x="10" y="50"/>
                  <a:pt x="11" y="47"/>
                  <a:pt x="11" y="44"/>
                </a:cubicBezTo>
                <a:cubicBezTo>
                  <a:pt x="12" y="39"/>
                  <a:pt x="12" y="35"/>
                  <a:pt x="13" y="30"/>
                </a:cubicBezTo>
                <a:cubicBezTo>
                  <a:pt x="13" y="26"/>
                  <a:pt x="13" y="21"/>
                  <a:pt x="13" y="17"/>
                </a:cubicBezTo>
                <a:cubicBezTo>
                  <a:pt x="13" y="12"/>
                  <a:pt x="12" y="7"/>
                  <a:pt x="11" y="2"/>
                </a:cubicBezTo>
                <a:cubicBezTo>
                  <a:pt x="11" y="1"/>
                  <a:pt x="13" y="0"/>
                  <a:pt x="13" y="1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3" name="Freeform 12"/>
          <p:cNvSpPr/>
          <p:nvPr/>
        </p:nvSpPr>
        <p:spPr bwMode="auto">
          <a:xfrm>
            <a:off x="9190990" y="6686550"/>
            <a:ext cx="49530" cy="33655"/>
          </a:xfrm>
          <a:custGeom>
            <a:avLst/>
            <a:gdLst>
              <a:gd name="T0" fmla="*/ 12 w 13"/>
              <a:gd name="T1" fmla="*/ 1 h 9"/>
              <a:gd name="T2" fmla="*/ 1 w 13"/>
              <a:gd name="T3" fmla="*/ 2 h 9"/>
              <a:gd name="T4" fmla="*/ 3 w 13"/>
              <a:gd name="T5" fmla="*/ 2 h 9"/>
              <a:gd name="T6" fmla="*/ 6 w 13"/>
              <a:gd name="T7" fmla="*/ 5 h 9"/>
              <a:gd name="T8" fmla="*/ 10 w 13"/>
              <a:gd name="T9" fmla="*/ 1 h 9"/>
              <a:gd name="T10" fmla="*/ 12 w 13"/>
              <a:gd name="T11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12" y="1"/>
                </a:moveTo>
                <a:cubicBezTo>
                  <a:pt x="13" y="7"/>
                  <a:pt x="0" y="9"/>
                  <a:pt x="1" y="2"/>
                </a:cubicBezTo>
                <a:cubicBezTo>
                  <a:pt x="1" y="0"/>
                  <a:pt x="3" y="0"/>
                  <a:pt x="3" y="2"/>
                </a:cubicBezTo>
                <a:cubicBezTo>
                  <a:pt x="3" y="4"/>
                  <a:pt x="4" y="5"/>
                  <a:pt x="6" y="5"/>
                </a:cubicBezTo>
                <a:cubicBezTo>
                  <a:pt x="8" y="5"/>
                  <a:pt x="10" y="3"/>
                  <a:pt x="10" y="1"/>
                </a:cubicBezTo>
                <a:cubicBezTo>
                  <a:pt x="10" y="0"/>
                  <a:pt x="11" y="0"/>
                  <a:pt x="12" y="1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4" name="Freeform 13"/>
          <p:cNvSpPr/>
          <p:nvPr/>
        </p:nvSpPr>
        <p:spPr bwMode="auto">
          <a:xfrm>
            <a:off x="9248140" y="6395720"/>
            <a:ext cx="123825" cy="304800"/>
          </a:xfrm>
          <a:custGeom>
            <a:avLst/>
            <a:gdLst>
              <a:gd name="T0" fmla="*/ 1 w 33"/>
              <a:gd name="T1" fmla="*/ 0 h 81"/>
              <a:gd name="T2" fmla="*/ 18 w 33"/>
              <a:gd name="T3" fmla="*/ 14 h 81"/>
              <a:gd name="T4" fmla="*/ 28 w 33"/>
              <a:gd name="T5" fmla="*/ 33 h 81"/>
              <a:gd name="T6" fmla="*/ 23 w 33"/>
              <a:gd name="T7" fmla="*/ 80 h 81"/>
              <a:gd name="T8" fmla="*/ 22 w 33"/>
              <a:gd name="T9" fmla="*/ 79 h 81"/>
              <a:gd name="T10" fmla="*/ 27 w 33"/>
              <a:gd name="T11" fmla="*/ 35 h 81"/>
              <a:gd name="T12" fmla="*/ 18 w 33"/>
              <a:gd name="T13" fmla="*/ 16 h 81"/>
              <a:gd name="T14" fmla="*/ 1 w 33"/>
              <a:gd name="T15" fmla="*/ 2 h 81"/>
              <a:gd name="T16" fmla="*/ 1 w 33"/>
              <a:gd name="T17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" h="81">
                <a:moveTo>
                  <a:pt x="1" y="0"/>
                </a:moveTo>
                <a:cubicBezTo>
                  <a:pt x="8" y="2"/>
                  <a:pt x="14" y="8"/>
                  <a:pt x="18" y="14"/>
                </a:cubicBezTo>
                <a:cubicBezTo>
                  <a:pt x="23" y="19"/>
                  <a:pt x="27" y="26"/>
                  <a:pt x="28" y="33"/>
                </a:cubicBezTo>
                <a:cubicBezTo>
                  <a:pt x="32" y="48"/>
                  <a:pt x="33" y="67"/>
                  <a:pt x="23" y="80"/>
                </a:cubicBezTo>
                <a:cubicBezTo>
                  <a:pt x="23" y="81"/>
                  <a:pt x="21" y="80"/>
                  <a:pt x="22" y="79"/>
                </a:cubicBezTo>
                <a:cubicBezTo>
                  <a:pt x="31" y="67"/>
                  <a:pt x="30" y="49"/>
                  <a:pt x="27" y="35"/>
                </a:cubicBezTo>
                <a:cubicBezTo>
                  <a:pt x="25" y="28"/>
                  <a:pt x="22" y="22"/>
                  <a:pt x="18" y="16"/>
                </a:cubicBezTo>
                <a:cubicBezTo>
                  <a:pt x="13" y="11"/>
                  <a:pt x="8" y="4"/>
                  <a:pt x="1" y="2"/>
                </a:cubicBezTo>
                <a:cubicBezTo>
                  <a:pt x="0" y="2"/>
                  <a:pt x="0" y="0"/>
                  <a:pt x="1" y="0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5" name="Freeform 14"/>
          <p:cNvSpPr/>
          <p:nvPr/>
        </p:nvSpPr>
        <p:spPr bwMode="auto">
          <a:xfrm>
            <a:off x="9281160" y="6689725"/>
            <a:ext cx="52705" cy="11430"/>
          </a:xfrm>
          <a:custGeom>
            <a:avLst/>
            <a:gdLst>
              <a:gd name="T0" fmla="*/ 13 w 14"/>
              <a:gd name="T1" fmla="*/ 2 h 3"/>
              <a:gd name="T2" fmla="*/ 7 w 14"/>
              <a:gd name="T3" fmla="*/ 3 h 3"/>
              <a:gd name="T4" fmla="*/ 3 w 14"/>
              <a:gd name="T5" fmla="*/ 2 h 3"/>
              <a:gd name="T6" fmla="*/ 1 w 14"/>
              <a:gd name="T7" fmla="*/ 3 h 3"/>
              <a:gd name="T8" fmla="*/ 1 w 14"/>
              <a:gd name="T9" fmla="*/ 1 h 3"/>
              <a:gd name="T10" fmla="*/ 6 w 14"/>
              <a:gd name="T11" fmla="*/ 1 h 3"/>
              <a:gd name="T12" fmla="*/ 13 w 14"/>
              <a:gd name="T13" fmla="*/ 1 h 3"/>
              <a:gd name="T14" fmla="*/ 13 w 14"/>
              <a:gd name="T15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3">
                <a:moveTo>
                  <a:pt x="13" y="2"/>
                </a:moveTo>
                <a:cubicBezTo>
                  <a:pt x="11" y="2"/>
                  <a:pt x="9" y="3"/>
                  <a:pt x="7" y="3"/>
                </a:cubicBezTo>
                <a:cubicBezTo>
                  <a:pt x="6" y="2"/>
                  <a:pt x="5" y="2"/>
                  <a:pt x="3" y="2"/>
                </a:cubicBezTo>
                <a:cubicBezTo>
                  <a:pt x="3" y="3"/>
                  <a:pt x="2" y="3"/>
                  <a:pt x="1" y="3"/>
                </a:cubicBezTo>
                <a:cubicBezTo>
                  <a:pt x="0" y="3"/>
                  <a:pt x="0" y="1"/>
                  <a:pt x="1" y="1"/>
                </a:cubicBezTo>
                <a:cubicBezTo>
                  <a:pt x="3" y="1"/>
                  <a:pt x="4" y="0"/>
                  <a:pt x="6" y="1"/>
                </a:cubicBezTo>
                <a:cubicBezTo>
                  <a:pt x="8" y="1"/>
                  <a:pt x="11" y="1"/>
                  <a:pt x="13" y="1"/>
                </a:cubicBezTo>
                <a:cubicBezTo>
                  <a:pt x="14" y="1"/>
                  <a:pt x="14" y="2"/>
                  <a:pt x="13" y="2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6" name="Freeform 15"/>
          <p:cNvSpPr/>
          <p:nvPr/>
        </p:nvSpPr>
        <p:spPr bwMode="auto">
          <a:xfrm>
            <a:off x="9244965" y="6637020"/>
            <a:ext cx="63500" cy="71755"/>
          </a:xfrm>
          <a:custGeom>
            <a:avLst/>
            <a:gdLst>
              <a:gd name="T0" fmla="*/ 16 w 17"/>
              <a:gd name="T1" fmla="*/ 1 h 19"/>
              <a:gd name="T2" fmla="*/ 13 w 17"/>
              <a:gd name="T3" fmla="*/ 14 h 19"/>
              <a:gd name="T4" fmla="*/ 1 w 17"/>
              <a:gd name="T5" fmla="*/ 19 h 19"/>
              <a:gd name="T6" fmla="*/ 1 w 17"/>
              <a:gd name="T7" fmla="*/ 17 h 19"/>
              <a:gd name="T8" fmla="*/ 12 w 17"/>
              <a:gd name="T9" fmla="*/ 13 h 19"/>
              <a:gd name="T10" fmla="*/ 14 w 17"/>
              <a:gd name="T11" fmla="*/ 2 h 19"/>
              <a:gd name="T12" fmla="*/ 16 w 17"/>
              <a:gd name="T13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9">
                <a:moveTo>
                  <a:pt x="16" y="1"/>
                </a:moveTo>
                <a:cubicBezTo>
                  <a:pt x="17" y="6"/>
                  <a:pt x="15" y="10"/>
                  <a:pt x="13" y="14"/>
                </a:cubicBezTo>
                <a:cubicBezTo>
                  <a:pt x="10" y="18"/>
                  <a:pt x="6" y="19"/>
                  <a:pt x="1" y="19"/>
                </a:cubicBezTo>
                <a:cubicBezTo>
                  <a:pt x="0" y="19"/>
                  <a:pt x="0" y="17"/>
                  <a:pt x="1" y="17"/>
                </a:cubicBezTo>
                <a:cubicBezTo>
                  <a:pt x="5" y="17"/>
                  <a:pt x="9" y="17"/>
                  <a:pt x="12" y="13"/>
                </a:cubicBezTo>
                <a:cubicBezTo>
                  <a:pt x="14" y="10"/>
                  <a:pt x="15" y="5"/>
                  <a:pt x="14" y="2"/>
                </a:cubicBezTo>
                <a:cubicBezTo>
                  <a:pt x="14" y="0"/>
                  <a:pt x="16" y="0"/>
                  <a:pt x="16" y="1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7" name="Freeform 16"/>
          <p:cNvSpPr/>
          <p:nvPr/>
        </p:nvSpPr>
        <p:spPr bwMode="auto">
          <a:xfrm>
            <a:off x="9143365" y="6686550"/>
            <a:ext cx="33655" cy="11430"/>
          </a:xfrm>
          <a:custGeom>
            <a:avLst/>
            <a:gdLst>
              <a:gd name="T0" fmla="*/ 8 w 9"/>
              <a:gd name="T1" fmla="*/ 2 h 3"/>
              <a:gd name="T2" fmla="*/ 4 w 9"/>
              <a:gd name="T3" fmla="*/ 2 h 3"/>
              <a:gd name="T4" fmla="*/ 3 w 9"/>
              <a:gd name="T5" fmla="*/ 2 h 3"/>
              <a:gd name="T6" fmla="*/ 2 w 9"/>
              <a:gd name="T7" fmla="*/ 2 h 3"/>
              <a:gd name="T8" fmla="*/ 2 w 9"/>
              <a:gd name="T9" fmla="*/ 2 h 3"/>
              <a:gd name="T10" fmla="*/ 1 w 9"/>
              <a:gd name="T11" fmla="*/ 1 h 3"/>
              <a:gd name="T12" fmla="*/ 3 w 9"/>
              <a:gd name="T13" fmla="*/ 0 h 3"/>
              <a:gd name="T14" fmla="*/ 5 w 9"/>
              <a:gd name="T15" fmla="*/ 1 h 3"/>
              <a:gd name="T16" fmla="*/ 8 w 9"/>
              <a:gd name="T17" fmla="*/ 0 h 3"/>
              <a:gd name="T18" fmla="*/ 8 w 9"/>
              <a:gd name="T1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" h="3">
                <a:moveTo>
                  <a:pt x="8" y="2"/>
                </a:moveTo>
                <a:cubicBezTo>
                  <a:pt x="6" y="2"/>
                  <a:pt x="5" y="3"/>
                  <a:pt x="4" y="2"/>
                </a:cubicBezTo>
                <a:cubicBezTo>
                  <a:pt x="4" y="2"/>
                  <a:pt x="3" y="2"/>
                  <a:pt x="3" y="2"/>
                </a:cubicBezTo>
                <a:cubicBezTo>
                  <a:pt x="3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0" y="2"/>
                  <a:pt x="1" y="1"/>
                </a:cubicBezTo>
                <a:cubicBezTo>
                  <a:pt x="1" y="0"/>
                  <a:pt x="2" y="0"/>
                  <a:pt x="3" y="0"/>
                </a:cubicBezTo>
                <a:cubicBezTo>
                  <a:pt x="3" y="0"/>
                  <a:pt x="4" y="0"/>
                  <a:pt x="5" y="1"/>
                </a:cubicBezTo>
                <a:cubicBezTo>
                  <a:pt x="5" y="1"/>
                  <a:pt x="7" y="0"/>
                  <a:pt x="8" y="0"/>
                </a:cubicBezTo>
                <a:cubicBezTo>
                  <a:pt x="9" y="0"/>
                  <a:pt x="9" y="2"/>
                  <a:pt x="8" y="2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8" name="Freeform 17"/>
          <p:cNvSpPr/>
          <p:nvPr/>
        </p:nvSpPr>
        <p:spPr bwMode="auto">
          <a:xfrm>
            <a:off x="9220835" y="6648450"/>
            <a:ext cx="49530" cy="11430"/>
          </a:xfrm>
          <a:custGeom>
            <a:avLst/>
            <a:gdLst>
              <a:gd name="T0" fmla="*/ 0 w 13"/>
              <a:gd name="T1" fmla="*/ 0 h 3"/>
              <a:gd name="T2" fmla="*/ 4 w 13"/>
              <a:gd name="T3" fmla="*/ 1 h 3"/>
              <a:gd name="T4" fmla="*/ 8 w 13"/>
              <a:gd name="T5" fmla="*/ 1 h 3"/>
              <a:gd name="T6" fmla="*/ 13 w 13"/>
              <a:gd name="T7" fmla="*/ 2 h 3"/>
              <a:gd name="T8" fmla="*/ 12 w 13"/>
              <a:gd name="T9" fmla="*/ 3 h 3"/>
              <a:gd name="T10" fmla="*/ 6 w 13"/>
              <a:gd name="T11" fmla="*/ 1 h 3"/>
              <a:gd name="T12" fmla="*/ 0 w 13"/>
              <a:gd name="T13" fmla="*/ 1 h 3"/>
              <a:gd name="T14" fmla="*/ 0 w 13"/>
              <a:gd name="T1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" h="3">
                <a:moveTo>
                  <a:pt x="0" y="0"/>
                </a:moveTo>
                <a:cubicBezTo>
                  <a:pt x="2" y="1"/>
                  <a:pt x="3" y="1"/>
                  <a:pt x="4" y="1"/>
                </a:cubicBezTo>
                <a:cubicBezTo>
                  <a:pt x="5" y="0"/>
                  <a:pt x="6" y="1"/>
                  <a:pt x="8" y="1"/>
                </a:cubicBezTo>
                <a:cubicBezTo>
                  <a:pt x="9" y="1"/>
                  <a:pt x="11" y="1"/>
                  <a:pt x="13" y="2"/>
                </a:cubicBezTo>
                <a:cubicBezTo>
                  <a:pt x="13" y="2"/>
                  <a:pt x="13" y="3"/>
                  <a:pt x="12" y="3"/>
                </a:cubicBezTo>
                <a:cubicBezTo>
                  <a:pt x="11" y="1"/>
                  <a:pt x="8" y="1"/>
                  <a:pt x="6" y="1"/>
                </a:cubicBezTo>
                <a:cubicBezTo>
                  <a:pt x="4" y="1"/>
                  <a:pt x="2" y="2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9" name="Freeform 18"/>
          <p:cNvSpPr/>
          <p:nvPr/>
        </p:nvSpPr>
        <p:spPr bwMode="auto">
          <a:xfrm>
            <a:off x="9067165" y="6645275"/>
            <a:ext cx="49530" cy="11430"/>
          </a:xfrm>
          <a:custGeom>
            <a:avLst/>
            <a:gdLst>
              <a:gd name="T0" fmla="*/ 13 w 13"/>
              <a:gd name="T1" fmla="*/ 1 h 3"/>
              <a:gd name="T2" fmla="*/ 1 w 13"/>
              <a:gd name="T3" fmla="*/ 3 h 3"/>
              <a:gd name="T4" fmla="*/ 1 w 13"/>
              <a:gd name="T5" fmla="*/ 2 h 3"/>
              <a:gd name="T6" fmla="*/ 13 w 13"/>
              <a:gd name="T7" fmla="*/ 0 h 3"/>
              <a:gd name="T8" fmla="*/ 13 w 13"/>
              <a:gd name="T9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3">
                <a:moveTo>
                  <a:pt x="13" y="1"/>
                </a:moveTo>
                <a:cubicBezTo>
                  <a:pt x="9" y="1"/>
                  <a:pt x="5" y="2"/>
                  <a:pt x="1" y="3"/>
                </a:cubicBezTo>
                <a:cubicBezTo>
                  <a:pt x="0" y="3"/>
                  <a:pt x="0" y="2"/>
                  <a:pt x="1" y="2"/>
                </a:cubicBezTo>
                <a:cubicBezTo>
                  <a:pt x="5" y="1"/>
                  <a:pt x="8" y="0"/>
                  <a:pt x="13" y="0"/>
                </a:cubicBezTo>
                <a:cubicBezTo>
                  <a:pt x="13" y="0"/>
                  <a:pt x="13" y="1"/>
                  <a:pt x="13" y="1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0" name="Freeform 19"/>
          <p:cNvSpPr/>
          <p:nvPr/>
        </p:nvSpPr>
        <p:spPr bwMode="auto">
          <a:xfrm>
            <a:off x="9119235" y="6376670"/>
            <a:ext cx="101600" cy="71755"/>
          </a:xfrm>
          <a:custGeom>
            <a:avLst/>
            <a:gdLst>
              <a:gd name="T0" fmla="*/ 22 w 27"/>
              <a:gd name="T1" fmla="*/ 18 h 19"/>
              <a:gd name="T2" fmla="*/ 16 w 27"/>
              <a:gd name="T3" fmla="*/ 14 h 19"/>
              <a:gd name="T4" fmla="*/ 8 w 27"/>
              <a:gd name="T5" fmla="*/ 13 h 19"/>
              <a:gd name="T6" fmla="*/ 0 w 27"/>
              <a:gd name="T7" fmla="*/ 11 h 19"/>
              <a:gd name="T8" fmla="*/ 6 w 27"/>
              <a:gd name="T9" fmla="*/ 2 h 19"/>
              <a:gd name="T10" fmla="*/ 13 w 27"/>
              <a:gd name="T11" fmla="*/ 7 h 19"/>
              <a:gd name="T12" fmla="*/ 20 w 27"/>
              <a:gd name="T13" fmla="*/ 7 h 19"/>
              <a:gd name="T14" fmla="*/ 27 w 27"/>
              <a:gd name="T15" fmla="*/ 11 h 19"/>
              <a:gd name="T16" fmla="*/ 23 w 27"/>
              <a:gd name="T17" fmla="*/ 18 h 19"/>
              <a:gd name="T18" fmla="*/ 22 w 27"/>
              <a:gd name="T19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" h="19">
                <a:moveTo>
                  <a:pt x="22" y="18"/>
                </a:moveTo>
                <a:cubicBezTo>
                  <a:pt x="19" y="19"/>
                  <a:pt x="18" y="16"/>
                  <a:pt x="16" y="14"/>
                </a:cubicBezTo>
                <a:cubicBezTo>
                  <a:pt x="12" y="11"/>
                  <a:pt x="12" y="12"/>
                  <a:pt x="8" y="13"/>
                </a:cubicBezTo>
                <a:cubicBezTo>
                  <a:pt x="4" y="14"/>
                  <a:pt x="1" y="16"/>
                  <a:pt x="0" y="11"/>
                </a:cubicBezTo>
                <a:cubicBezTo>
                  <a:pt x="0" y="6"/>
                  <a:pt x="1" y="0"/>
                  <a:pt x="6" y="2"/>
                </a:cubicBezTo>
                <a:cubicBezTo>
                  <a:pt x="9" y="3"/>
                  <a:pt x="10" y="6"/>
                  <a:pt x="13" y="7"/>
                </a:cubicBezTo>
                <a:cubicBezTo>
                  <a:pt x="15" y="7"/>
                  <a:pt x="18" y="7"/>
                  <a:pt x="20" y="7"/>
                </a:cubicBezTo>
                <a:cubicBezTo>
                  <a:pt x="24" y="6"/>
                  <a:pt x="27" y="5"/>
                  <a:pt x="27" y="11"/>
                </a:cubicBezTo>
                <a:cubicBezTo>
                  <a:pt x="26" y="13"/>
                  <a:pt x="25" y="17"/>
                  <a:pt x="23" y="18"/>
                </a:cubicBezTo>
                <a:cubicBezTo>
                  <a:pt x="22" y="18"/>
                  <a:pt x="22" y="18"/>
                  <a:pt x="22" y="18"/>
                </a:cubicBez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1" name="Freeform 20"/>
          <p:cNvSpPr/>
          <p:nvPr/>
        </p:nvSpPr>
        <p:spPr bwMode="auto">
          <a:xfrm>
            <a:off x="9014460" y="5911850"/>
            <a:ext cx="260350" cy="209550"/>
          </a:xfrm>
          <a:custGeom>
            <a:avLst/>
            <a:gdLst>
              <a:gd name="T0" fmla="*/ 26 w 69"/>
              <a:gd name="T1" fmla="*/ 50 h 56"/>
              <a:gd name="T2" fmla="*/ 52 w 69"/>
              <a:gd name="T3" fmla="*/ 35 h 56"/>
              <a:gd name="T4" fmla="*/ 65 w 69"/>
              <a:gd name="T5" fmla="*/ 24 h 56"/>
              <a:gd name="T6" fmla="*/ 68 w 69"/>
              <a:gd name="T7" fmla="*/ 8 h 56"/>
              <a:gd name="T8" fmla="*/ 53 w 69"/>
              <a:gd name="T9" fmla="*/ 3 h 56"/>
              <a:gd name="T10" fmla="*/ 29 w 69"/>
              <a:gd name="T11" fmla="*/ 12 h 56"/>
              <a:gd name="T12" fmla="*/ 4 w 69"/>
              <a:gd name="T13" fmla="*/ 23 h 56"/>
              <a:gd name="T14" fmla="*/ 4 w 69"/>
              <a:gd name="T15" fmla="*/ 47 h 56"/>
              <a:gd name="T16" fmla="*/ 26 w 69"/>
              <a:gd name="T17" fmla="*/ 5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9" h="56">
                <a:moveTo>
                  <a:pt x="26" y="50"/>
                </a:moveTo>
                <a:cubicBezTo>
                  <a:pt x="35" y="47"/>
                  <a:pt x="44" y="42"/>
                  <a:pt x="52" y="35"/>
                </a:cubicBezTo>
                <a:cubicBezTo>
                  <a:pt x="56" y="31"/>
                  <a:pt x="62" y="28"/>
                  <a:pt x="65" y="24"/>
                </a:cubicBezTo>
                <a:cubicBezTo>
                  <a:pt x="69" y="20"/>
                  <a:pt x="69" y="13"/>
                  <a:pt x="68" y="8"/>
                </a:cubicBezTo>
                <a:cubicBezTo>
                  <a:pt x="66" y="0"/>
                  <a:pt x="59" y="1"/>
                  <a:pt x="53" y="3"/>
                </a:cubicBezTo>
                <a:cubicBezTo>
                  <a:pt x="45" y="5"/>
                  <a:pt x="37" y="10"/>
                  <a:pt x="29" y="12"/>
                </a:cubicBezTo>
                <a:cubicBezTo>
                  <a:pt x="21" y="15"/>
                  <a:pt x="9" y="14"/>
                  <a:pt x="4" y="23"/>
                </a:cubicBezTo>
                <a:cubicBezTo>
                  <a:pt x="0" y="30"/>
                  <a:pt x="0" y="41"/>
                  <a:pt x="4" y="47"/>
                </a:cubicBezTo>
                <a:cubicBezTo>
                  <a:pt x="10" y="56"/>
                  <a:pt x="17" y="53"/>
                  <a:pt x="26" y="50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2" name="Freeform 21"/>
          <p:cNvSpPr/>
          <p:nvPr/>
        </p:nvSpPr>
        <p:spPr bwMode="auto">
          <a:xfrm>
            <a:off x="9011285" y="5900420"/>
            <a:ext cx="269875" cy="209550"/>
          </a:xfrm>
          <a:custGeom>
            <a:avLst/>
            <a:gdLst>
              <a:gd name="T0" fmla="*/ 69 w 72"/>
              <a:gd name="T1" fmla="*/ 16 h 56"/>
              <a:gd name="T2" fmla="*/ 63 w 72"/>
              <a:gd name="T3" fmla="*/ 5 h 56"/>
              <a:gd name="T4" fmla="*/ 49 w 72"/>
              <a:gd name="T5" fmla="*/ 5 h 56"/>
              <a:gd name="T6" fmla="*/ 36 w 72"/>
              <a:gd name="T7" fmla="*/ 12 h 56"/>
              <a:gd name="T8" fmla="*/ 22 w 72"/>
              <a:gd name="T9" fmla="*/ 16 h 56"/>
              <a:gd name="T10" fmla="*/ 2 w 72"/>
              <a:gd name="T11" fmla="*/ 29 h 56"/>
              <a:gd name="T12" fmla="*/ 2 w 72"/>
              <a:gd name="T13" fmla="*/ 42 h 56"/>
              <a:gd name="T14" fmla="*/ 9 w 72"/>
              <a:gd name="T15" fmla="*/ 53 h 56"/>
              <a:gd name="T16" fmla="*/ 12 w 72"/>
              <a:gd name="T17" fmla="*/ 56 h 56"/>
              <a:gd name="T18" fmla="*/ 12 w 72"/>
              <a:gd name="T19" fmla="*/ 56 h 56"/>
              <a:gd name="T20" fmla="*/ 0 w 72"/>
              <a:gd name="T21" fmla="*/ 36 h 56"/>
              <a:gd name="T22" fmla="*/ 3 w 72"/>
              <a:gd name="T23" fmla="*/ 25 h 56"/>
              <a:gd name="T24" fmla="*/ 11 w 72"/>
              <a:gd name="T25" fmla="*/ 19 h 56"/>
              <a:gd name="T26" fmla="*/ 22 w 72"/>
              <a:gd name="T27" fmla="*/ 16 h 56"/>
              <a:gd name="T28" fmla="*/ 38 w 72"/>
              <a:gd name="T29" fmla="*/ 11 h 56"/>
              <a:gd name="T30" fmla="*/ 62 w 72"/>
              <a:gd name="T31" fmla="*/ 3 h 56"/>
              <a:gd name="T32" fmla="*/ 69 w 72"/>
              <a:gd name="T33" fmla="*/ 16 h 56"/>
              <a:gd name="T34" fmla="*/ 69 w 72"/>
              <a:gd name="T35" fmla="*/ 1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2" h="56">
                <a:moveTo>
                  <a:pt x="69" y="16"/>
                </a:moveTo>
                <a:cubicBezTo>
                  <a:pt x="71" y="12"/>
                  <a:pt x="67" y="7"/>
                  <a:pt x="63" y="5"/>
                </a:cubicBezTo>
                <a:cubicBezTo>
                  <a:pt x="59" y="2"/>
                  <a:pt x="54" y="3"/>
                  <a:pt x="49" y="5"/>
                </a:cubicBezTo>
                <a:cubicBezTo>
                  <a:pt x="45" y="7"/>
                  <a:pt x="41" y="10"/>
                  <a:pt x="36" y="12"/>
                </a:cubicBezTo>
                <a:cubicBezTo>
                  <a:pt x="32" y="14"/>
                  <a:pt x="27" y="15"/>
                  <a:pt x="22" y="16"/>
                </a:cubicBezTo>
                <a:cubicBezTo>
                  <a:pt x="14" y="18"/>
                  <a:pt x="5" y="20"/>
                  <a:pt x="2" y="29"/>
                </a:cubicBezTo>
                <a:cubicBezTo>
                  <a:pt x="0" y="33"/>
                  <a:pt x="0" y="38"/>
                  <a:pt x="2" y="42"/>
                </a:cubicBezTo>
                <a:cubicBezTo>
                  <a:pt x="3" y="46"/>
                  <a:pt x="6" y="50"/>
                  <a:pt x="9" y="53"/>
                </a:cubicBezTo>
                <a:cubicBezTo>
                  <a:pt x="10" y="54"/>
                  <a:pt x="11" y="55"/>
                  <a:pt x="12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6" y="51"/>
                  <a:pt x="0" y="45"/>
                  <a:pt x="0" y="36"/>
                </a:cubicBezTo>
                <a:cubicBezTo>
                  <a:pt x="0" y="32"/>
                  <a:pt x="1" y="28"/>
                  <a:pt x="3" y="25"/>
                </a:cubicBezTo>
                <a:cubicBezTo>
                  <a:pt x="5" y="22"/>
                  <a:pt x="8" y="20"/>
                  <a:pt x="11" y="19"/>
                </a:cubicBezTo>
                <a:cubicBezTo>
                  <a:pt x="14" y="17"/>
                  <a:pt x="18" y="17"/>
                  <a:pt x="22" y="16"/>
                </a:cubicBezTo>
                <a:cubicBezTo>
                  <a:pt x="28" y="15"/>
                  <a:pt x="33" y="13"/>
                  <a:pt x="38" y="11"/>
                </a:cubicBezTo>
                <a:cubicBezTo>
                  <a:pt x="45" y="7"/>
                  <a:pt x="53" y="0"/>
                  <a:pt x="62" y="3"/>
                </a:cubicBezTo>
                <a:cubicBezTo>
                  <a:pt x="67" y="5"/>
                  <a:pt x="72" y="11"/>
                  <a:pt x="69" y="16"/>
                </a:cubicBezTo>
                <a:cubicBezTo>
                  <a:pt x="69" y="17"/>
                  <a:pt x="68" y="17"/>
                  <a:pt x="69" y="16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3" name="Freeform 22"/>
          <p:cNvSpPr/>
          <p:nvPr/>
        </p:nvSpPr>
        <p:spPr bwMode="auto">
          <a:xfrm>
            <a:off x="8973185" y="5953125"/>
            <a:ext cx="522605" cy="473075"/>
          </a:xfrm>
          <a:custGeom>
            <a:avLst/>
            <a:gdLst>
              <a:gd name="T0" fmla="*/ 130 w 139"/>
              <a:gd name="T1" fmla="*/ 32 h 126"/>
              <a:gd name="T2" fmla="*/ 114 w 139"/>
              <a:gd name="T3" fmla="*/ 13 h 126"/>
              <a:gd name="T4" fmla="*/ 81 w 139"/>
              <a:gd name="T5" fmla="*/ 0 h 126"/>
              <a:gd name="T6" fmla="*/ 56 w 139"/>
              <a:gd name="T7" fmla="*/ 7 h 126"/>
              <a:gd name="T8" fmla="*/ 23 w 139"/>
              <a:gd name="T9" fmla="*/ 29 h 126"/>
              <a:gd name="T10" fmla="*/ 7 w 139"/>
              <a:gd name="T11" fmla="*/ 53 h 126"/>
              <a:gd name="T12" fmla="*/ 6 w 139"/>
              <a:gd name="T13" fmla="*/ 82 h 126"/>
              <a:gd name="T14" fmla="*/ 30 w 139"/>
              <a:gd name="T15" fmla="*/ 109 h 126"/>
              <a:gd name="T16" fmla="*/ 74 w 139"/>
              <a:gd name="T17" fmla="*/ 123 h 126"/>
              <a:gd name="T18" fmla="*/ 113 w 139"/>
              <a:gd name="T19" fmla="*/ 116 h 126"/>
              <a:gd name="T20" fmla="*/ 126 w 139"/>
              <a:gd name="T21" fmla="*/ 96 h 126"/>
              <a:gd name="T22" fmla="*/ 130 w 139"/>
              <a:gd name="T23" fmla="*/ 3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9" h="126">
                <a:moveTo>
                  <a:pt x="130" y="32"/>
                </a:moveTo>
                <a:cubicBezTo>
                  <a:pt x="130" y="32"/>
                  <a:pt x="120" y="19"/>
                  <a:pt x="114" y="13"/>
                </a:cubicBezTo>
                <a:cubicBezTo>
                  <a:pt x="107" y="8"/>
                  <a:pt x="91" y="0"/>
                  <a:pt x="81" y="0"/>
                </a:cubicBezTo>
                <a:cubicBezTo>
                  <a:pt x="72" y="0"/>
                  <a:pt x="65" y="2"/>
                  <a:pt x="56" y="7"/>
                </a:cubicBezTo>
                <a:cubicBezTo>
                  <a:pt x="47" y="11"/>
                  <a:pt x="29" y="24"/>
                  <a:pt x="23" y="29"/>
                </a:cubicBezTo>
                <a:cubicBezTo>
                  <a:pt x="18" y="33"/>
                  <a:pt x="9" y="46"/>
                  <a:pt x="7" y="53"/>
                </a:cubicBezTo>
                <a:cubicBezTo>
                  <a:pt x="5" y="59"/>
                  <a:pt x="0" y="69"/>
                  <a:pt x="6" y="82"/>
                </a:cubicBezTo>
                <a:cubicBezTo>
                  <a:pt x="13" y="94"/>
                  <a:pt x="14" y="98"/>
                  <a:pt x="30" y="109"/>
                </a:cubicBezTo>
                <a:cubicBezTo>
                  <a:pt x="46" y="119"/>
                  <a:pt x="56" y="121"/>
                  <a:pt x="74" y="123"/>
                </a:cubicBezTo>
                <a:cubicBezTo>
                  <a:pt x="92" y="126"/>
                  <a:pt x="108" y="118"/>
                  <a:pt x="113" y="116"/>
                </a:cubicBezTo>
                <a:cubicBezTo>
                  <a:pt x="117" y="114"/>
                  <a:pt x="124" y="106"/>
                  <a:pt x="126" y="96"/>
                </a:cubicBezTo>
                <a:cubicBezTo>
                  <a:pt x="128" y="86"/>
                  <a:pt x="139" y="54"/>
                  <a:pt x="130" y="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4" name="Freeform 23"/>
          <p:cNvSpPr/>
          <p:nvPr/>
        </p:nvSpPr>
        <p:spPr bwMode="auto">
          <a:xfrm>
            <a:off x="8973185" y="5948045"/>
            <a:ext cx="522605" cy="474980"/>
          </a:xfrm>
          <a:custGeom>
            <a:avLst/>
            <a:gdLst>
              <a:gd name="T0" fmla="*/ 80 w 139"/>
              <a:gd name="T1" fmla="*/ 2 h 126"/>
              <a:gd name="T2" fmla="*/ 45 w 139"/>
              <a:gd name="T3" fmla="*/ 15 h 126"/>
              <a:gd name="T4" fmla="*/ 14 w 139"/>
              <a:gd name="T5" fmla="*/ 41 h 126"/>
              <a:gd name="T6" fmla="*/ 4 w 139"/>
              <a:gd name="T7" fmla="*/ 73 h 126"/>
              <a:gd name="T8" fmla="*/ 18 w 139"/>
              <a:gd name="T9" fmla="*/ 99 h 126"/>
              <a:gd name="T10" fmla="*/ 73 w 139"/>
              <a:gd name="T11" fmla="*/ 124 h 126"/>
              <a:gd name="T12" fmla="*/ 111 w 139"/>
              <a:gd name="T13" fmla="*/ 117 h 126"/>
              <a:gd name="T14" fmla="*/ 127 w 139"/>
              <a:gd name="T15" fmla="*/ 91 h 126"/>
              <a:gd name="T16" fmla="*/ 134 w 139"/>
              <a:gd name="T17" fmla="*/ 64 h 126"/>
              <a:gd name="T18" fmla="*/ 130 w 139"/>
              <a:gd name="T19" fmla="*/ 33 h 126"/>
              <a:gd name="T20" fmla="*/ 80 w 139"/>
              <a:gd name="T21" fmla="*/ 2 h 126"/>
              <a:gd name="T22" fmla="*/ 80 w 139"/>
              <a:gd name="T23" fmla="*/ 0 h 126"/>
              <a:gd name="T24" fmla="*/ 133 w 139"/>
              <a:gd name="T25" fmla="*/ 34 h 126"/>
              <a:gd name="T26" fmla="*/ 136 w 139"/>
              <a:gd name="T27" fmla="*/ 67 h 126"/>
              <a:gd name="T28" fmla="*/ 127 w 139"/>
              <a:gd name="T29" fmla="*/ 98 h 126"/>
              <a:gd name="T30" fmla="*/ 112 w 139"/>
              <a:gd name="T31" fmla="*/ 118 h 126"/>
              <a:gd name="T32" fmla="*/ 79 w 139"/>
              <a:gd name="T33" fmla="*/ 126 h 126"/>
              <a:gd name="T34" fmla="*/ 25 w 139"/>
              <a:gd name="T35" fmla="*/ 107 h 126"/>
              <a:gd name="T36" fmla="*/ 4 w 139"/>
              <a:gd name="T37" fmla="*/ 81 h 126"/>
              <a:gd name="T38" fmla="*/ 9 w 139"/>
              <a:gd name="T39" fmla="*/ 47 h 126"/>
              <a:gd name="T40" fmla="*/ 40 w 139"/>
              <a:gd name="T41" fmla="*/ 16 h 126"/>
              <a:gd name="T42" fmla="*/ 80 w 139"/>
              <a:gd name="T43" fmla="*/ 0 h 126"/>
              <a:gd name="T44" fmla="*/ 80 w 139"/>
              <a:gd name="T45" fmla="*/ 2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39" h="126">
                <a:moveTo>
                  <a:pt x="80" y="2"/>
                </a:moveTo>
                <a:cubicBezTo>
                  <a:pt x="66" y="1"/>
                  <a:pt x="55" y="8"/>
                  <a:pt x="45" y="15"/>
                </a:cubicBezTo>
                <a:cubicBezTo>
                  <a:pt x="34" y="22"/>
                  <a:pt x="22" y="30"/>
                  <a:pt x="14" y="41"/>
                </a:cubicBezTo>
                <a:cubicBezTo>
                  <a:pt x="8" y="50"/>
                  <a:pt x="3" y="62"/>
                  <a:pt x="4" y="73"/>
                </a:cubicBezTo>
                <a:cubicBezTo>
                  <a:pt x="5" y="83"/>
                  <a:pt x="11" y="92"/>
                  <a:pt x="18" y="99"/>
                </a:cubicBezTo>
                <a:cubicBezTo>
                  <a:pt x="32" y="113"/>
                  <a:pt x="52" y="122"/>
                  <a:pt x="73" y="124"/>
                </a:cubicBezTo>
                <a:cubicBezTo>
                  <a:pt x="85" y="125"/>
                  <a:pt x="100" y="123"/>
                  <a:pt x="111" y="117"/>
                </a:cubicBezTo>
                <a:cubicBezTo>
                  <a:pt x="120" y="112"/>
                  <a:pt x="124" y="101"/>
                  <a:pt x="127" y="91"/>
                </a:cubicBezTo>
                <a:cubicBezTo>
                  <a:pt x="130" y="82"/>
                  <a:pt x="132" y="73"/>
                  <a:pt x="134" y="64"/>
                </a:cubicBezTo>
                <a:cubicBezTo>
                  <a:pt x="137" y="53"/>
                  <a:pt x="136" y="43"/>
                  <a:pt x="130" y="33"/>
                </a:cubicBezTo>
                <a:cubicBezTo>
                  <a:pt x="119" y="16"/>
                  <a:pt x="100" y="3"/>
                  <a:pt x="80" y="2"/>
                </a:cubicBezTo>
                <a:cubicBezTo>
                  <a:pt x="78" y="2"/>
                  <a:pt x="78" y="0"/>
                  <a:pt x="80" y="0"/>
                </a:cubicBezTo>
                <a:cubicBezTo>
                  <a:pt x="101" y="2"/>
                  <a:pt x="121" y="16"/>
                  <a:pt x="133" y="34"/>
                </a:cubicBezTo>
                <a:cubicBezTo>
                  <a:pt x="139" y="44"/>
                  <a:pt x="138" y="56"/>
                  <a:pt x="136" y="67"/>
                </a:cubicBezTo>
                <a:cubicBezTo>
                  <a:pt x="133" y="77"/>
                  <a:pt x="130" y="88"/>
                  <a:pt x="127" y="98"/>
                </a:cubicBezTo>
                <a:cubicBezTo>
                  <a:pt x="124" y="106"/>
                  <a:pt x="119" y="114"/>
                  <a:pt x="112" y="118"/>
                </a:cubicBezTo>
                <a:cubicBezTo>
                  <a:pt x="102" y="124"/>
                  <a:pt x="90" y="126"/>
                  <a:pt x="79" y="126"/>
                </a:cubicBezTo>
                <a:cubicBezTo>
                  <a:pt x="59" y="126"/>
                  <a:pt x="40" y="119"/>
                  <a:pt x="25" y="107"/>
                </a:cubicBezTo>
                <a:cubicBezTo>
                  <a:pt x="16" y="100"/>
                  <a:pt x="8" y="92"/>
                  <a:pt x="4" y="81"/>
                </a:cubicBezTo>
                <a:cubicBezTo>
                  <a:pt x="0" y="70"/>
                  <a:pt x="3" y="58"/>
                  <a:pt x="9" y="47"/>
                </a:cubicBezTo>
                <a:cubicBezTo>
                  <a:pt x="15" y="34"/>
                  <a:pt x="28" y="24"/>
                  <a:pt x="40" y="16"/>
                </a:cubicBezTo>
                <a:cubicBezTo>
                  <a:pt x="52" y="8"/>
                  <a:pt x="65" y="0"/>
                  <a:pt x="80" y="0"/>
                </a:cubicBezTo>
                <a:cubicBezTo>
                  <a:pt x="81" y="0"/>
                  <a:pt x="81" y="2"/>
                  <a:pt x="80" y="2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5" name="Freeform 24"/>
          <p:cNvSpPr/>
          <p:nvPr/>
        </p:nvSpPr>
        <p:spPr bwMode="auto">
          <a:xfrm>
            <a:off x="9251315" y="6192520"/>
            <a:ext cx="68580" cy="60325"/>
          </a:xfrm>
          <a:custGeom>
            <a:avLst/>
            <a:gdLst>
              <a:gd name="T0" fmla="*/ 2 w 18"/>
              <a:gd name="T1" fmla="*/ 3 h 16"/>
              <a:gd name="T2" fmla="*/ 11 w 18"/>
              <a:gd name="T3" fmla="*/ 3 h 16"/>
              <a:gd name="T4" fmla="*/ 18 w 18"/>
              <a:gd name="T5" fmla="*/ 10 h 16"/>
              <a:gd name="T6" fmla="*/ 16 w 18"/>
              <a:gd name="T7" fmla="*/ 11 h 16"/>
              <a:gd name="T8" fmla="*/ 14 w 18"/>
              <a:gd name="T9" fmla="*/ 11 h 16"/>
              <a:gd name="T10" fmla="*/ 4 w 18"/>
              <a:gd name="T11" fmla="*/ 13 h 16"/>
              <a:gd name="T12" fmla="*/ 2 w 18"/>
              <a:gd name="T13" fmla="*/ 4 h 16"/>
              <a:gd name="T14" fmla="*/ 2 w 18"/>
              <a:gd name="T15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" h="16">
                <a:moveTo>
                  <a:pt x="2" y="3"/>
                </a:moveTo>
                <a:cubicBezTo>
                  <a:pt x="5" y="1"/>
                  <a:pt x="9" y="0"/>
                  <a:pt x="11" y="3"/>
                </a:cubicBezTo>
                <a:cubicBezTo>
                  <a:pt x="14" y="6"/>
                  <a:pt x="13" y="10"/>
                  <a:pt x="18" y="10"/>
                </a:cubicBezTo>
                <a:cubicBezTo>
                  <a:pt x="17" y="10"/>
                  <a:pt x="16" y="11"/>
                  <a:pt x="16" y="11"/>
                </a:cubicBezTo>
                <a:cubicBezTo>
                  <a:pt x="16" y="11"/>
                  <a:pt x="15" y="11"/>
                  <a:pt x="14" y="11"/>
                </a:cubicBezTo>
                <a:cubicBezTo>
                  <a:pt x="10" y="13"/>
                  <a:pt x="9" y="16"/>
                  <a:pt x="4" y="13"/>
                </a:cubicBezTo>
                <a:cubicBezTo>
                  <a:pt x="1" y="11"/>
                  <a:pt x="0" y="7"/>
                  <a:pt x="2" y="4"/>
                </a:cubicBezTo>
                <a:cubicBezTo>
                  <a:pt x="2" y="4"/>
                  <a:pt x="2" y="4"/>
                  <a:pt x="2" y="3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6" name="Freeform 25"/>
          <p:cNvSpPr/>
          <p:nvPr/>
        </p:nvSpPr>
        <p:spPr bwMode="auto">
          <a:xfrm>
            <a:off x="9067165" y="6035675"/>
            <a:ext cx="60325" cy="63500"/>
          </a:xfrm>
          <a:custGeom>
            <a:avLst/>
            <a:gdLst>
              <a:gd name="T0" fmla="*/ 13 w 16"/>
              <a:gd name="T1" fmla="*/ 14 h 17"/>
              <a:gd name="T2" fmla="*/ 12 w 16"/>
              <a:gd name="T3" fmla="*/ 5 h 17"/>
              <a:gd name="T4" fmla="*/ 4 w 16"/>
              <a:gd name="T5" fmla="*/ 0 h 17"/>
              <a:gd name="T6" fmla="*/ 4 w 16"/>
              <a:gd name="T7" fmla="*/ 1 h 17"/>
              <a:gd name="T8" fmla="*/ 4 w 16"/>
              <a:gd name="T9" fmla="*/ 3 h 17"/>
              <a:gd name="T10" fmla="*/ 4 w 16"/>
              <a:gd name="T11" fmla="*/ 13 h 17"/>
              <a:gd name="T12" fmla="*/ 13 w 16"/>
              <a:gd name="T13" fmla="*/ 14 h 17"/>
              <a:gd name="T14" fmla="*/ 13 w 16"/>
              <a:gd name="T15" fmla="*/ 14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17">
                <a:moveTo>
                  <a:pt x="13" y="14"/>
                </a:moveTo>
                <a:cubicBezTo>
                  <a:pt x="16" y="11"/>
                  <a:pt x="15" y="7"/>
                  <a:pt x="12" y="5"/>
                </a:cubicBezTo>
                <a:cubicBezTo>
                  <a:pt x="9" y="3"/>
                  <a:pt x="5" y="4"/>
                  <a:pt x="4" y="0"/>
                </a:cubicBezTo>
                <a:cubicBezTo>
                  <a:pt x="4" y="0"/>
                  <a:pt x="4" y="1"/>
                  <a:pt x="4" y="1"/>
                </a:cubicBezTo>
                <a:cubicBezTo>
                  <a:pt x="4" y="2"/>
                  <a:pt x="4" y="2"/>
                  <a:pt x="4" y="3"/>
                </a:cubicBezTo>
                <a:cubicBezTo>
                  <a:pt x="3" y="7"/>
                  <a:pt x="0" y="9"/>
                  <a:pt x="4" y="13"/>
                </a:cubicBezTo>
                <a:cubicBezTo>
                  <a:pt x="6" y="16"/>
                  <a:pt x="10" y="17"/>
                  <a:pt x="13" y="14"/>
                </a:cubicBezTo>
                <a:cubicBezTo>
                  <a:pt x="13" y="14"/>
                  <a:pt x="13" y="14"/>
                  <a:pt x="13" y="14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7" name="Freeform 26"/>
          <p:cNvSpPr/>
          <p:nvPr/>
        </p:nvSpPr>
        <p:spPr bwMode="auto">
          <a:xfrm>
            <a:off x="9089390" y="6132195"/>
            <a:ext cx="109855" cy="90805"/>
          </a:xfrm>
          <a:custGeom>
            <a:avLst/>
            <a:gdLst>
              <a:gd name="T0" fmla="*/ 6 w 29"/>
              <a:gd name="T1" fmla="*/ 18 h 24"/>
              <a:gd name="T2" fmla="*/ 17 w 29"/>
              <a:gd name="T3" fmla="*/ 6 h 24"/>
              <a:gd name="T4" fmla="*/ 20 w 29"/>
              <a:gd name="T5" fmla="*/ 22 h 24"/>
              <a:gd name="T6" fmla="*/ 6 w 29"/>
              <a:gd name="T7" fmla="*/ 1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" h="24">
                <a:moveTo>
                  <a:pt x="6" y="18"/>
                </a:moveTo>
                <a:cubicBezTo>
                  <a:pt x="0" y="8"/>
                  <a:pt x="8" y="0"/>
                  <a:pt x="17" y="6"/>
                </a:cubicBezTo>
                <a:cubicBezTo>
                  <a:pt x="22" y="9"/>
                  <a:pt x="29" y="19"/>
                  <a:pt x="20" y="22"/>
                </a:cubicBezTo>
                <a:cubicBezTo>
                  <a:pt x="15" y="24"/>
                  <a:pt x="9" y="22"/>
                  <a:pt x="6" y="18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8" name="Freeform 27"/>
          <p:cNvSpPr/>
          <p:nvPr/>
        </p:nvSpPr>
        <p:spPr bwMode="auto">
          <a:xfrm>
            <a:off x="9124315" y="6156325"/>
            <a:ext cx="14605" cy="14605"/>
          </a:xfrm>
          <a:custGeom>
            <a:avLst/>
            <a:gdLst>
              <a:gd name="T0" fmla="*/ 3 w 4"/>
              <a:gd name="T1" fmla="*/ 3 h 4"/>
              <a:gd name="T2" fmla="*/ 2 w 4"/>
              <a:gd name="T3" fmla="*/ 0 h 4"/>
              <a:gd name="T4" fmla="*/ 3 w 4"/>
              <a:gd name="T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" h="4">
                <a:moveTo>
                  <a:pt x="3" y="3"/>
                </a:moveTo>
                <a:cubicBezTo>
                  <a:pt x="1" y="4"/>
                  <a:pt x="0" y="1"/>
                  <a:pt x="2" y="0"/>
                </a:cubicBezTo>
                <a:cubicBezTo>
                  <a:pt x="3" y="0"/>
                  <a:pt x="4" y="2"/>
                  <a:pt x="3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9" name="Freeform 28"/>
          <p:cNvSpPr/>
          <p:nvPr/>
        </p:nvSpPr>
        <p:spPr bwMode="auto">
          <a:xfrm>
            <a:off x="9067165" y="6219825"/>
            <a:ext cx="41275" cy="44450"/>
          </a:xfrm>
          <a:custGeom>
            <a:avLst/>
            <a:gdLst>
              <a:gd name="T0" fmla="*/ 11 w 11"/>
              <a:gd name="T1" fmla="*/ 0 h 12"/>
              <a:gd name="T2" fmla="*/ 6 w 11"/>
              <a:gd name="T3" fmla="*/ 7 h 12"/>
              <a:gd name="T4" fmla="*/ 1 w 11"/>
              <a:gd name="T5" fmla="*/ 12 h 12"/>
              <a:gd name="T6" fmla="*/ 0 w 11"/>
              <a:gd name="T7" fmla="*/ 11 h 12"/>
              <a:gd name="T8" fmla="*/ 4 w 11"/>
              <a:gd name="T9" fmla="*/ 7 h 12"/>
              <a:gd name="T10" fmla="*/ 10 w 11"/>
              <a:gd name="T11" fmla="*/ 0 h 12"/>
              <a:gd name="T12" fmla="*/ 11 w 11"/>
              <a:gd name="T13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2">
                <a:moveTo>
                  <a:pt x="11" y="0"/>
                </a:moveTo>
                <a:cubicBezTo>
                  <a:pt x="9" y="3"/>
                  <a:pt x="7" y="5"/>
                  <a:pt x="6" y="7"/>
                </a:cubicBezTo>
                <a:cubicBezTo>
                  <a:pt x="4" y="8"/>
                  <a:pt x="3" y="10"/>
                  <a:pt x="1" y="12"/>
                </a:cubicBezTo>
                <a:cubicBezTo>
                  <a:pt x="1" y="12"/>
                  <a:pt x="0" y="11"/>
                  <a:pt x="0" y="11"/>
                </a:cubicBezTo>
                <a:cubicBezTo>
                  <a:pt x="2" y="10"/>
                  <a:pt x="3" y="8"/>
                  <a:pt x="4" y="7"/>
                </a:cubicBezTo>
                <a:cubicBezTo>
                  <a:pt x="6" y="5"/>
                  <a:pt x="8" y="3"/>
                  <a:pt x="10" y="0"/>
                </a:cubicBezTo>
                <a:cubicBezTo>
                  <a:pt x="10" y="0"/>
                  <a:pt x="11" y="0"/>
                  <a:pt x="11" y="0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0" name="Freeform 29"/>
          <p:cNvSpPr/>
          <p:nvPr/>
        </p:nvSpPr>
        <p:spPr bwMode="auto">
          <a:xfrm>
            <a:off x="9060815" y="6252845"/>
            <a:ext cx="22225" cy="19050"/>
          </a:xfrm>
          <a:custGeom>
            <a:avLst/>
            <a:gdLst>
              <a:gd name="T0" fmla="*/ 4 w 6"/>
              <a:gd name="T1" fmla="*/ 5 h 5"/>
              <a:gd name="T2" fmla="*/ 1 w 6"/>
              <a:gd name="T3" fmla="*/ 2 h 5"/>
              <a:gd name="T4" fmla="*/ 1 w 6"/>
              <a:gd name="T5" fmla="*/ 0 h 5"/>
              <a:gd name="T6" fmla="*/ 6 w 6"/>
              <a:gd name="T7" fmla="*/ 3 h 5"/>
              <a:gd name="T8" fmla="*/ 4 w 6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5">
                <a:moveTo>
                  <a:pt x="4" y="5"/>
                </a:moveTo>
                <a:cubicBezTo>
                  <a:pt x="3" y="4"/>
                  <a:pt x="2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3" y="1"/>
                  <a:pt x="4" y="2"/>
                  <a:pt x="6" y="3"/>
                </a:cubicBezTo>
                <a:cubicBezTo>
                  <a:pt x="6" y="4"/>
                  <a:pt x="5" y="5"/>
                  <a:pt x="4" y="5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1" name="Freeform 32"/>
          <p:cNvSpPr/>
          <p:nvPr/>
        </p:nvSpPr>
        <p:spPr bwMode="auto">
          <a:xfrm>
            <a:off x="9305290" y="6497320"/>
            <a:ext cx="187325" cy="184150"/>
          </a:xfrm>
          <a:custGeom>
            <a:avLst/>
            <a:gdLst>
              <a:gd name="T0" fmla="*/ 7 w 50"/>
              <a:gd name="T1" fmla="*/ 45 h 49"/>
              <a:gd name="T2" fmla="*/ 16 w 50"/>
              <a:gd name="T3" fmla="*/ 35 h 49"/>
              <a:gd name="T4" fmla="*/ 25 w 50"/>
              <a:gd name="T5" fmla="*/ 28 h 49"/>
              <a:gd name="T6" fmla="*/ 27 w 50"/>
              <a:gd name="T7" fmla="*/ 11 h 49"/>
              <a:gd name="T8" fmla="*/ 22 w 50"/>
              <a:gd name="T9" fmla="*/ 7 h 49"/>
              <a:gd name="T10" fmla="*/ 33 w 50"/>
              <a:gd name="T11" fmla="*/ 2 h 49"/>
              <a:gd name="T12" fmla="*/ 46 w 50"/>
              <a:gd name="T13" fmla="*/ 29 h 49"/>
              <a:gd name="T14" fmla="*/ 22 w 50"/>
              <a:gd name="T15" fmla="*/ 49 h 49"/>
              <a:gd name="T16" fmla="*/ 7 w 50"/>
              <a:gd name="T17" fmla="*/ 4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0" h="49">
                <a:moveTo>
                  <a:pt x="7" y="45"/>
                </a:moveTo>
                <a:cubicBezTo>
                  <a:pt x="0" y="37"/>
                  <a:pt x="12" y="37"/>
                  <a:pt x="16" y="35"/>
                </a:cubicBezTo>
                <a:cubicBezTo>
                  <a:pt x="20" y="34"/>
                  <a:pt x="23" y="31"/>
                  <a:pt x="25" y="28"/>
                </a:cubicBezTo>
                <a:cubicBezTo>
                  <a:pt x="29" y="23"/>
                  <a:pt x="30" y="17"/>
                  <a:pt x="27" y="11"/>
                </a:cubicBezTo>
                <a:cubicBezTo>
                  <a:pt x="26" y="10"/>
                  <a:pt x="24" y="8"/>
                  <a:pt x="22" y="7"/>
                </a:cubicBezTo>
                <a:cubicBezTo>
                  <a:pt x="13" y="3"/>
                  <a:pt x="29" y="0"/>
                  <a:pt x="33" y="2"/>
                </a:cubicBezTo>
                <a:cubicBezTo>
                  <a:pt x="45" y="6"/>
                  <a:pt x="50" y="18"/>
                  <a:pt x="46" y="29"/>
                </a:cubicBezTo>
                <a:cubicBezTo>
                  <a:pt x="43" y="41"/>
                  <a:pt x="35" y="49"/>
                  <a:pt x="22" y="49"/>
                </a:cubicBezTo>
                <a:cubicBezTo>
                  <a:pt x="17" y="49"/>
                  <a:pt x="11" y="48"/>
                  <a:pt x="7" y="45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2" name="Freeform 33"/>
          <p:cNvSpPr/>
          <p:nvPr/>
        </p:nvSpPr>
        <p:spPr bwMode="auto">
          <a:xfrm>
            <a:off x="9357360" y="6497320"/>
            <a:ext cx="135255" cy="200025"/>
          </a:xfrm>
          <a:custGeom>
            <a:avLst/>
            <a:gdLst>
              <a:gd name="T0" fmla="*/ 1 w 36"/>
              <a:gd name="T1" fmla="*/ 47 h 53"/>
              <a:gd name="T2" fmla="*/ 34 w 36"/>
              <a:gd name="T3" fmla="*/ 28 h 53"/>
              <a:gd name="T4" fmla="*/ 31 w 36"/>
              <a:gd name="T5" fmla="*/ 9 h 53"/>
              <a:gd name="T6" fmla="*/ 21 w 36"/>
              <a:gd name="T7" fmla="*/ 2 h 53"/>
              <a:gd name="T8" fmla="*/ 7 w 36"/>
              <a:gd name="T9" fmla="*/ 4 h 53"/>
              <a:gd name="T10" fmla="*/ 6 w 36"/>
              <a:gd name="T11" fmla="*/ 4 h 53"/>
              <a:gd name="T12" fmla="*/ 19 w 36"/>
              <a:gd name="T13" fmla="*/ 1 h 53"/>
              <a:gd name="T14" fmla="*/ 30 w 36"/>
              <a:gd name="T15" fmla="*/ 7 h 53"/>
              <a:gd name="T16" fmla="*/ 35 w 36"/>
              <a:gd name="T17" fmla="*/ 26 h 53"/>
              <a:gd name="T18" fmla="*/ 23 w 36"/>
              <a:gd name="T19" fmla="*/ 45 h 53"/>
              <a:gd name="T20" fmla="*/ 1 w 36"/>
              <a:gd name="T21" fmla="*/ 48 h 53"/>
              <a:gd name="T22" fmla="*/ 1 w 36"/>
              <a:gd name="T23" fmla="*/ 47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6" h="53">
                <a:moveTo>
                  <a:pt x="1" y="47"/>
                </a:moveTo>
                <a:cubicBezTo>
                  <a:pt x="15" y="53"/>
                  <a:pt x="31" y="42"/>
                  <a:pt x="34" y="28"/>
                </a:cubicBezTo>
                <a:cubicBezTo>
                  <a:pt x="36" y="22"/>
                  <a:pt x="35" y="15"/>
                  <a:pt x="31" y="9"/>
                </a:cubicBezTo>
                <a:cubicBezTo>
                  <a:pt x="28" y="6"/>
                  <a:pt x="25" y="4"/>
                  <a:pt x="21" y="2"/>
                </a:cubicBezTo>
                <a:cubicBezTo>
                  <a:pt x="16" y="1"/>
                  <a:pt x="11" y="2"/>
                  <a:pt x="7" y="4"/>
                </a:cubicBezTo>
                <a:cubicBezTo>
                  <a:pt x="6" y="5"/>
                  <a:pt x="6" y="4"/>
                  <a:pt x="6" y="4"/>
                </a:cubicBezTo>
                <a:cubicBezTo>
                  <a:pt x="10" y="2"/>
                  <a:pt x="14" y="0"/>
                  <a:pt x="19" y="1"/>
                </a:cubicBezTo>
                <a:cubicBezTo>
                  <a:pt x="23" y="2"/>
                  <a:pt x="27" y="4"/>
                  <a:pt x="30" y="7"/>
                </a:cubicBezTo>
                <a:cubicBezTo>
                  <a:pt x="35" y="12"/>
                  <a:pt x="36" y="20"/>
                  <a:pt x="35" y="26"/>
                </a:cubicBezTo>
                <a:cubicBezTo>
                  <a:pt x="34" y="34"/>
                  <a:pt x="30" y="40"/>
                  <a:pt x="23" y="45"/>
                </a:cubicBezTo>
                <a:cubicBezTo>
                  <a:pt x="17" y="49"/>
                  <a:pt x="8" y="51"/>
                  <a:pt x="1" y="48"/>
                </a:cubicBezTo>
                <a:cubicBezTo>
                  <a:pt x="0" y="48"/>
                  <a:pt x="0" y="47"/>
                  <a:pt x="1" y="47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3" name="Freeform 34"/>
          <p:cNvSpPr/>
          <p:nvPr/>
        </p:nvSpPr>
        <p:spPr bwMode="auto">
          <a:xfrm>
            <a:off x="9357360" y="6513195"/>
            <a:ext cx="47625" cy="116205"/>
          </a:xfrm>
          <a:custGeom>
            <a:avLst/>
            <a:gdLst>
              <a:gd name="T0" fmla="*/ 0 w 13"/>
              <a:gd name="T1" fmla="*/ 30 h 31"/>
              <a:gd name="T2" fmla="*/ 6 w 13"/>
              <a:gd name="T3" fmla="*/ 26 h 31"/>
              <a:gd name="T4" fmla="*/ 10 w 13"/>
              <a:gd name="T5" fmla="*/ 19 h 31"/>
              <a:gd name="T6" fmla="*/ 12 w 13"/>
              <a:gd name="T7" fmla="*/ 9 h 31"/>
              <a:gd name="T8" fmla="*/ 9 w 13"/>
              <a:gd name="T9" fmla="*/ 1 h 31"/>
              <a:gd name="T10" fmla="*/ 9 w 13"/>
              <a:gd name="T11" fmla="*/ 1 h 31"/>
              <a:gd name="T12" fmla="*/ 13 w 13"/>
              <a:gd name="T13" fmla="*/ 10 h 31"/>
              <a:gd name="T14" fmla="*/ 11 w 13"/>
              <a:gd name="T15" fmla="*/ 20 h 31"/>
              <a:gd name="T16" fmla="*/ 6 w 13"/>
              <a:gd name="T17" fmla="*/ 27 h 31"/>
              <a:gd name="T18" fmla="*/ 0 w 13"/>
              <a:gd name="T19" fmla="*/ 31 h 31"/>
              <a:gd name="T20" fmla="*/ 0 w 13"/>
              <a:gd name="T21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" h="31">
                <a:moveTo>
                  <a:pt x="0" y="30"/>
                </a:moveTo>
                <a:cubicBezTo>
                  <a:pt x="3" y="30"/>
                  <a:pt x="4" y="28"/>
                  <a:pt x="6" y="26"/>
                </a:cubicBezTo>
                <a:cubicBezTo>
                  <a:pt x="8" y="24"/>
                  <a:pt x="9" y="21"/>
                  <a:pt x="10" y="19"/>
                </a:cubicBezTo>
                <a:cubicBezTo>
                  <a:pt x="12" y="16"/>
                  <a:pt x="12" y="12"/>
                  <a:pt x="12" y="9"/>
                </a:cubicBezTo>
                <a:cubicBezTo>
                  <a:pt x="11" y="6"/>
                  <a:pt x="10" y="4"/>
                  <a:pt x="9" y="1"/>
                </a:cubicBezTo>
                <a:cubicBezTo>
                  <a:pt x="8" y="1"/>
                  <a:pt x="9" y="0"/>
                  <a:pt x="9" y="1"/>
                </a:cubicBezTo>
                <a:cubicBezTo>
                  <a:pt x="11" y="4"/>
                  <a:pt x="12" y="7"/>
                  <a:pt x="13" y="10"/>
                </a:cubicBezTo>
                <a:cubicBezTo>
                  <a:pt x="13" y="14"/>
                  <a:pt x="12" y="17"/>
                  <a:pt x="11" y="20"/>
                </a:cubicBezTo>
                <a:cubicBezTo>
                  <a:pt x="10" y="23"/>
                  <a:pt x="8" y="25"/>
                  <a:pt x="6" y="27"/>
                </a:cubicBezTo>
                <a:cubicBezTo>
                  <a:pt x="4" y="29"/>
                  <a:pt x="3" y="31"/>
                  <a:pt x="0" y="31"/>
                </a:cubicBezTo>
                <a:cubicBezTo>
                  <a:pt x="0" y="31"/>
                  <a:pt x="0" y="31"/>
                  <a:pt x="0" y="30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8" name="Freeform 162"/>
          <p:cNvSpPr/>
          <p:nvPr/>
        </p:nvSpPr>
        <p:spPr bwMode="auto">
          <a:xfrm>
            <a:off x="9281160" y="3865245"/>
            <a:ext cx="323850" cy="341630"/>
          </a:xfrm>
          <a:custGeom>
            <a:avLst/>
            <a:gdLst>
              <a:gd name="T0" fmla="*/ 21 w 86"/>
              <a:gd name="T1" fmla="*/ 49 h 91"/>
              <a:gd name="T2" fmla="*/ 6 w 86"/>
              <a:gd name="T3" fmla="*/ 48 h 91"/>
              <a:gd name="T4" fmla="*/ 0 w 86"/>
              <a:gd name="T5" fmla="*/ 56 h 91"/>
              <a:gd name="T6" fmla="*/ 6 w 86"/>
              <a:gd name="T7" fmla="*/ 62 h 91"/>
              <a:gd name="T8" fmla="*/ 16 w 86"/>
              <a:gd name="T9" fmla="*/ 64 h 91"/>
              <a:gd name="T10" fmla="*/ 23 w 86"/>
              <a:gd name="T11" fmla="*/ 65 h 91"/>
              <a:gd name="T12" fmla="*/ 23 w 86"/>
              <a:gd name="T13" fmla="*/ 69 h 91"/>
              <a:gd name="T14" fmla="*/ 22 w 86"/>
              <a:gd name="T15" fmla="*/ 85 h 91"/>
              <a:gd name="T16" fmla="*/ 33 w 86"/>
              <a:gd name="T17" fmla="*/ 90 h 91"/>
              <a:gd name="T18" fmla="*/ 37 w 86"/>
              <a:gd name="T19" fmla="*/ 84 h 91"/>
              <a:gd name="T20" fmla="*/ 37 w 86"/>
              <a:gd name="T21" fmla="*/ 74 h 91"/>
              <a:gd name="T22" fmla="*/ 36 w 86"/>
              <a:gd name="T23" fmla="*/ 70 h 91"/>
              <a:gd name="T24" fmla="*/ 38 w 86"/>
              <a:gd name="T25" fmla="*/ 69 h 91"/>
              <a:gd name="T26" fmla="*/ 59 w 86"/>
              <a:gd name="T27" fmla="*/ 74 h 91"/>
              <a:gd name="T28" fmla="*/ 77 w 86"/>
              <a:gd name="T29" fmla="*/ 72 h 91"/>
              <a:gd name="T30" fmla="*/ 86 w 86"/>
              <a:gd name="T31" fmla="*/ 61 h 91"/>
              <a:gd name="T32" fmla="*/ 71 w 86"/>
              <a:gd name="T33" fmla="*/ 49 h 91"/>
              <a:gd name="T34" fmla="*/ 48 w 86"/>
              <a:gd name="T35" fmla="*/ 49 h 91"/>
              <a:gd name="T36" fmla="*/ 45 w 86"/>
              <a:gd name="T37" fmla="*/ 47 h 91"/>
              <a:gd name="T38" fmla="*/ 49 w 86"/>
              <a:gd name="T39" fmla="*/ 30 h 91"/>
              <a:gd name="T40" fmla="*/ 46 w 86"/>
              <a:gd name="T41" fmla="*/ 6 h 91"/>
              <a:gd name="T42" fmla="*/ 35 w 86"/>
              <a:gd name="T43" fmla="*/ 2 h 91"/>
              <a:gd name="T44" fmla="*/ 23 w 86"/>
              <a:gd name="T45" fmla="*/ 12 h 91"/>
              <a:gd name="T46" fmla="*/ 17 w 86"/>
              <a:gd name="T47" fmla="*/ 28 h 91"/>
              <a:gd name="T48" fmla="*/ 21 w 86"/>
              <a:gd name="T49" fmla="*/ 4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6" h="91">
                <a:moveTo>
                  <a:pt x="21" y="49"/>
                </a:moveTo>
                <a:cubicBezTo>
                  <a:pt x="21" y="49"/>
                  <a:pt x="11" y="47"/>
                  <a:pt x="6" y="48"/>
                </a:cubicBezTo>
                <a:cubicBezTo>
                  <a:pt x="2" y="50"/>
                  <a:pt x="0" y="53"/>
                  <a:pt x="0" y="56"/>
                </a:cubicBezTo>
                <a:cubicBezTo>
                  <a:pt x="1" y="58"/>
                  <a:pt x="3" y="61"/>
                  <a:pt x="6" y="62"/>
                </a:cubicBezTo>
                <a:cubicBezTo>
                  <a:pt x="9" y="63"/>
                  <a:pt x="13" y="64"/>
                  <a:pt x="16" y="64"/>
                </a:cubicBezTo>
                <a:cubicBezTo>
                  <a:pt x="19" y="64"/>
                  <a:pt x="23" y="65"/>
                  <a:pt x="23" y="65"/>
                </a:cubicBezTo>
                <a:cubicBezTo>
                  <a:pt x="23" y="69"/>
                  <a:pt x="23" y="69"/>
                  <a:pt x="23" y="69"/>
                </a:cubicBezTo>
                <a:cubicBezTo>
                  <a:pt x="23" y="69"/>
                  <a:pt x="20" y="81"/>
                  <a:pt x="22" y="85"/>
                </a:cubicBezTo>
                <a:cubicBezTo>
                  <a:pt x="24" y="90"/>
                  <a:pt x="31" y="91"/>
                  <a:pt x="33" y="90"/>
                </a:cubicBezTo>
                <a:cubicBezTo>
                  <a:pt x="35" y="89"/>
                  <a:pt x="37" y="85"/>
                  <a:pt x="37" y="84"/>
                </a:cubicBezTo>
                <a:cubicBezTo>
                  <a:pt x="37" y="83"/>
                  <a:pt x="37" y="76"/>
                  <a:pt x="37" y="74"/>
                </a:cubicBezTo>
                <a:cubicBezTo>
                  <a:pt x="37" y="73"/>
                  <a:pt x="36" y="70"/>
                  <a:pt x="36" y="70"/>
                </a:cubicBezTo>
                <a:cubicBezTo>
                  <a:pt x="38" y="69"/>
                  <a:pt x="38" y="69"/>
                  <a:pt x="38" y="69"/>
                </a:cubicBezTo>
                <a:cubicBezTo>
                  <a:pt x="38" y="69"/>
                  <a:pt x="53" y="74"/>
                  <a:pt x="59" y="74"/>
                </a:cubicBezTo>
                <a:cubicBezTo>
                  <a:pt x="65" y="74"/>
                  <a:pt x="71" y="74"/>
                  <a:pt x="77" y="72"/>
                </a:cubicBezTo>
                <a:cubicBezTo>
                  <a:pt x="83" y="69"/>
                  <a:pt x="86" y="65"/>
                  <a:pt x="86" y="61"/>
                </a:cubicBezTo>
                <a:cubicBezTo>
                  <a:pt x="85" y="58"/>
                  <a:pt x="82" y="52"/>
                  <a:pt x="71" y="49"/>
                </a:cubicBezTo>
                <a:cubicBezTo>
                  <a:pt x="60" y="47"/>
                  <a:pt x="54" y="48"/>
                  <a:pt x="48" y="49"/>
                </a:cubicBezTo>
                <a:cubicBezTo>
                  <a:pt x="43" y="51"/>
                  <a:pt x="45" y="47"/>
                  <a:pt x="45" y="47"/>
                </a:cubicBezTo>
                <a:cubicBezTo>
                  <a:pt x="45" y="47"/>
                  <a:pt x="48" y="38"/>
                  <a:pt x="49" y="30"/>
                </a:cubicBezTo>
                <a:cubicBezTo>
                  <a:pt x="50" y="23"/>
                  <a:pt x="50" y="13"/>
                  <a:pt x="46" y="6"/>
                </a:cubicBezTo>
                <a:cubicBezTo>
                  <a:pt x="41" y="0"/>
                  <a:pt x="38" y="2"/>
                  <a:pt x="35" y="2"/>
                </a:cubicBezTo>
                <a:cubicBezTo>
                  <a:pt x="32" y="2"/>
                  <a:pt x="25" y="10"/>
                  <a:pt x="23" y="12"/>
                </a:cubicBezTo>
                <a:cubicBezTo>
                  <a:pt x="21" y="15"/>
                  <a:pt x="17" y="28"/>
                  <a:pt x="17" y="28"/>
                </a:cubicBezTo>
                <a:cubicBezTo>
                  <a:pt x="17" y="31"/>
                  <a:pt x="17" y="44"/>
                  <a:pt x="21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9" name="Freeform 163"/>
          <p:cNvSpPr/>
          <p:nvPr/>
        </p:nvSpPr>
        <p:spPr bwMode="auto">
          <a:xfrm>
            <a:off x="9277985" y="3857625"/>
            <a:ext cx="335280" cy="365125"/>
          </a:xfrm>
          <a:custGeom>
            <a:avLst/>
            <a:gdLst>
              <a:gd name="T0" fmla="*/ 71 w 89"/>
              <a:gd name="T1" fmla="*/ 77 h 97"/>
              <a:gd name="T2" fmla="*/ 86 w 89"/>
              <a:gd name="T3" fmla="*/ 69 h 97"/>
              <a:gd name="T4" fmla="*/ 84 w 89"/>
              <a:gd name="T5" fmla="*/ 56 h 97"/>
              <a:gd name="T6" fmla="*/ 66 w 89"/>
              <a:gd name="T7" fmla="*/ 49 h 97"/>
              <a:gd name="T8" fmla="*/ 40 w 89"/>
              <a:gd name="T9" fmla="*/ 55 h 97"/>
              <a:gd name="T10" fmla="*/ 41 w 89"/>
              <a:gd name="T11" fmla="*/ 56 h 97"/>
              <a:gd name="T12" fmla="*/ 51 w 89"/>
              <a:gd name="T13" fmla="*/ 28 h 97"/>
              <a:gd name="T14" fmla="*/ 44 w 89"/>
              <a:gd name="T15" fmla="*/ 5 h 97"/>
              <a:gd name="T16" fmla="*/ 33 w 89"/>
              <a:gd name="T17" fmla="*/ 5 h 97"/>
              <a:gd name="T18" fmla="*/ 22 w 89"/>
              <a:gd name="T19" fmla="*/ 17 h 97"/>
              <a:gd name="T20" fmla="*/ 21 w 89"/>
              <a:gd name="T21" fmla="*/ 52 h 97"/>
              <a:gd name="T22" fmla="*/ 22 w 89"/>
              <a:gd name="T23" fmla="*/ 51 h 97"/>
              <a:gd name="T24" fmla="*/ 1 w 89"/>
              <a:gd name="T25" fmla="*/ 56 h 97"/>
              <a:gd name="T26" fmla="*/ 26 w 89"/>
              <a:gd name="T27" fmla="*/ 67 h 97"/>
              <a:gd name="T28" fmla="*/ 26 w 89"/>
              <a:gd name="T29" fmla="*/ 66 h 97"/>
              <a:gd name="T30" fmla="*/ 28 w 89"/>
              <a:gd name="T31" fmla="*/ 93 h 97"/>
              <a:gd name="T32" fmla="*/ 39 w 89"/>
              <a:gd name="T33" fmla="*/ 71 h 97"/>
              <a:gd name="T34" fmla="*/ 38 w 89"/>
              <a:gd name="T35" fmla="*/ 72 h 97"/>
              <a:gd name="T36" fmla="*/ 70 w 89"/>
              <a:gd name="T37" fmla="*/ 77 h 97"/>
              <a:gd name="T38" fmla="*/ 70 w 89"/>
              <a:gd name="T39" fmla="*/ 75 h 97"/>
              <a:gd name="T40" fmla="*/ 38 w 89"/>
              <a:gd name="T41" fmla="*/ 70 h 97"/>
              <a:gd name="T42" fmla="*/ 37 w 89"/>
              <a:gd name="T43" fmla="*/ 71 h 97"/>
              <a:gd name="T44" fmla="*/ 37 w 89"/>
              <a:gd name="T45" fmla="*/ 83 h 97"/>
              <a:gd name="T46" fmla="*/ 36 w 89"/>
              <a:gd name="T47" fmla="*/ 89 h 97"/>
              <a:gd name="T48" fmla="*/ 29 w 89"/>
              <a:gd name="T49" fmla="*/ 91 h 97"/>
              <a:gd name="T50" fmla="*/ 27 w 89"/>
              <a:gd name="T51" fmla="*/ 66 h 97"/>
              <a:gd name="T52" fmla="*/ 26 w 89"/>
              <a:gd name="T53" fmla="*/ 65 h 97"/>
              <a:gd name="T54" fmla="*/ 2 w 89"/>
              <a:gd name="T55" fmla="*/ 58 h 97"/>
              <a:gd name="T56" fmla="*/ 21 w 89"/>
              <a:gd name="T57" fmla="*/ 52 h 97"/>
              <a:gd name="T58" fmla="*/ 23 w 89"/>
              <a:gd name="T59" fmla="*/ 51 h 97"/>
              <a:gd name="T60" fmla="*/ 23 w 89"/>
              <a:gd name="T61" fmla="*/ 19 h 97"/>
              <a:gd name="T62" fmla="*/ 44 w 89"/>
              <a:gd name="T63" fmla="*/ 7 h 97"/>
              <a:gd name="T64" fmla="*/ 49 w 89"/>
              <a:gd name="T65" fmla="*/ 29 h 97"/>
              <a:gd name="T66" fmla="*/ 40 w 89"/>
              <a:gd name="T67" fmla="*/ 55 h 97"/>
              <a:gd name="T68" fmla="*/ 41 w 89"/>
              <a:gd name="T69" fmla="*/ 56 h 97"/>
              <a:gd name="T70" fmla="*/ 79 w 89"/>
              <a:gd name="T71" fmla="*/ 55 h 97"/>
              <a:gd name="T72" fmla="*/ 84 w 89"/>
              <a:gd name="T73" fmla="*/ 69 h 97"/>
              <a:gd name="T74" fmla="*/ 70 w 89"/>
              <a:gd name="T75" fmla="*/ 75 h 97"/>
              <a:gd name="T76" fmla="*/ 71 w 89"/>
              <a:gd name="T77" fmla="*/ 7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9" h="97">
                <a:moveTo>
                  <a:pt x="71" y="77"/>
                </a:moveTo>
                <a:cubicBezTo>
                  <a:pt x="76" y="76"/>
                  <a:pt x="82" y="74"/>
                  <a:pt x="86" y="69"/>
                </a:cubicBezTo>
                <a:cubicBezTo>
                  <a:pt x="89" y="65"/>
                  <a:pt x="88" y="60"/>
                  <a:pt x="84" y="56"/>
                </a:cubicBezTo>
                <a:cubicBezTo>
                  <a:pt x="79" y="51"/>
                  <a:pt x="72" y="50"/>
                  <a:pt x="66" y="49"/>
                </a:cubicBezTo>
                <a:cubicBezTo>
                  <a:pt x="57" y="48"/>
                  <a:pt x="48" y="50"/>
                  <a:pt x="40" y="55"/>
                </a:cubicBezTo>
                <a:cubicBezTo>
                  <a:pt x="40" y="55"/>
                  <a:pt x="40" y="56"/>
                  <a:pt x="41" y="56"/>
                </a:cubicBezTo>
                <a:cubicBezTo>
                  <a:pt x="49" y="50"/>
                  <a:pt x="51" y="37"/>
                  <a:pt x="51" y="28"/>
                </a:cubicBezTo>
                <a:cubicBezTo>
                  <a:pt x="51" y="21"/>
                  <a:pt x="51" y="9"/>
                  <a:pt x="44" y="5"/>
                </a:cubicBezTo>
                <a:cubicBezTo>
                  <a:pt x="41" y="2"/>
                  <a:pt x="37" y="3"/>
                  <a:pt x="33" y="5"/>
                </a:cubicBezTo>
                <a:cubicBezTo>
                  <a:pt x="28" y="7"/>
                  <a:pt x="24" y="12"/>
                  <a:pt x="22" y="17"/>
                </a:cubicBezTo>
                <a:cubicBezTo>
                  <a:pt x="17" y="27"/>
                  <a:pt x="16" y="42"/>
                  <a:pt x="21" y="52"/>
                </a:cubicBezTo>
                <a:cubicBezTo>
                  <a:pt x="21" y="52"/>
                  <a:pt x="22" y="51"/>
                  <a:pt x="22" y="51"/>
                </a:cubicBezTo>
                <a:cubicBezTo>
                  <a:pt x="17" y="48"/>
                  <a:pt x="1" y="47"/>
                  <a:pt x="1" y="56"/>
                </a:cubicBezTo>
                <a:cubicBezTo>
                  <a:pt x="0" y="69"/>
                  <a:pt x="18" y="67"/>
                  <a:pt x="26" y="67"/>
                </a:cubicBezTo>
                <a:cubicBezTo>
                  <a:pt x="26" y="67"/>
                  <a:pt x="26" y="66"/>
                  <a:pt x="26" y="66"/>
                </a:cubicBezTo>
                <a:cubicBezTo>
                  <a:pt x="22" y="74"/>
                  <a:pt x="17" y="89"/>
                  <a:pt x="28" y="93"/>
                </a:cubicBezTo>
                <a:cubicBezTo>
                  <a:pt x="42" y="97"/>
                  <a:pt x="39" y="79"/>
                  <a:pt x="39" y="71"/>
                </a:cubicBezTo>
                <a:cubicBezTo>
                  <a:pt x="38" y="71"/>
                  <a:pt x="38" y="72"/>
                  <a:pt x="38" y="72"/>
                </a:cubicBezTo>
                <a:cubicBezTo>
                  <a:pt x="48" y="75"/>
                  <a:pt x="59" y="78"/>
                  <a:pt x="70" y="77"/>
                </a:cubicBezTo>
                <a:cubicBezTo>
                  <a:pt x="71" y="77"/>
                  <a:pt x="71" y="75"/>
                  <a:pt x="70" y="75"/>
                </a:cubicBezTo>
                <a:cubicBezTo>
                  <a:pt x="59" y="77"/>
                  <a:pt x="48" y="74"/>
                  <a:pt x="38" y="70"/>
                </a:cubicBezTo>
                <a:cubicBezTo>
                  <a:pt x="37" y="70"/>
                  <a:pt x="37" y="71"/>
                  <a:pt x="37" y="71"/>
                </a:cubicBezTo>
                <a:cubicBezTo>
                  <a:pt x="37" y="75"/>
                  <a:pt x="38" y="79"/>
                  <a:pt x="37" y="83"/>
                </a:cubicBezTo>
                <a:cubicBezTo>
                  <a:pt x="37" y="85"/>
                  <a:pt x="37" y="87"/>
                  <a:pt x="36" y="89"/>
                </a:cubicBezTo>
                <a:cubicBezTo>
                  <a:pt x="35" y="92"/>
                  <a:pt x="31" y="92"/>
                  <a:pt x="29" y="91"/>
                </a:cubicBezTo>
                <a:cubicBezTo>
                  <a:pt x="18" y="88"/>
                  <a:pt x="24" y="73"/>
                  <a:pt x="27" y="66"/>
                </a:cubicBezTo>
                <a:cubicBezTo>
                  <a:pt x="27" y="66"/>
                  <a:pt x="27" y="65"/>
                  <a:pt x="26" y="65"/>
                </a:cubicBezTo>
                <a:cubicBezTo>
                  <a:pt x="19" y="65"/>
                  <a:pt x="3" y="68"/>
                  <a:pt x="2" y="58"/>
                </a:cubicBezTo>
                <a:cubicBezTo>
                  <a:pt x="1" y="49"/>
                  <a:pt x="17" y="50"/>
                  <a:pt x="21" y="52"/>
                </a:cubicBezTo>
                <a:cubicBezTo>
                  <a:pt x="22" y="53"/>
                  <a:pt x="23" y="52"/>
                  <a:pt x="23" y="51"/>
                </a:cubicBezTo>
                <a:cubicBezTo>
                  <a:pt x="17" y="41"/>
                  <a:pt x="18" y="29"/>
                  <a:pt x="23" y="19"/>
                </a:cubicBezTo>
                <a:cubicBezTo>
                  <a:pt x="26" y="12"/>
                  <a:pt x="36" y="0"/>
                  <a:pt x="44" y="7"/>
                </a:cubicBezTo>
                <a:cubicBezTo>
                  <a:pt x="50" y="11"/>
                  <a:pt x="50" y="22"/>
                  <a:pt x="49" y="29"/>
                </a:cubicBezTo>
                <a:cubicBezTo>
                  <a:pt x="49" y="37"/>
                  <a:pt x="47" y="50"/>
                  <a:pt x="40" y="55"/>
                </a:cubicBezTo>
                <a:cubicBezTo>
                  <a:pt x="39" y="55"/>
                  <a:pt x="40" y="57"/>
                  <a:pt x="41" y="56"/>
                </a:cubicBezTo>
                <a:cubicBezTo>
                  <a:pt x="52" y="49"/>
                  <a:pt x="68" y="48"/>
                  <a:pt x="79" y="55"/>
                </a:cubicBezTo>
                <a:cubicBezTo>
                  <a:pt x="85" y="58"/>
                  <a:pt x="89" y="64"/>
                  <a:pt x="84" y="69"/>
                </a:cubicBezTo>
                <a:cubicBezTo>
                  <a:pt x="80" y="73"/>
                  <a:pt x="75" y="74"/>
                  <a:pt x="70" y="75"/>
                </a:cubicBezTo>
                <a:cubicBezTo>
                  <a:pt x="69" y="75"/>
                  <a:pt x="70" y="77"/>
                  <a:pt x="71" y="77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2" name="Freeform 166"/>
          <p:cNvSpPr/>
          <p:nvPr/>
        </p:nvSpPr>
        <p:spPr bwMode="auto">
          <a:xfrm>
            <a:off x="9346565" y="4027170"/>
            <a:ext cx="123825" cy="107950"/>
          </a:xfrm>
          <a:custGeom>
            <a:avLst/>
            <a:gdLst>
              <a:gd name="T0" fmla="*/ 7 w 33"/>
              <a:gd name="T1" fmla="*/ 26 h 29"/>
              <a:gd name="T2" fmla="*/ 30 w 33"/>
              <a:gd name="T3" fmla="*/ 8 h 29"/>
              <a:gd name="T4" fmla="*/ 27 w 33"/>
              <a:gd name="T5" fmla="*/ 3 h 29"/>
              <a:gd name="T6" fmla="*/ 3 w 33"/>
              <a:gd name="T7" fmla="*/ 21 h 29"/>
              <a:gd name="T8" fmla="*/ 7 w 33"/>
              <a:gd name="T9" fmla="*/ 2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29">
                <a:moveTo>
                  <a:pt x="7" y="26"/>
                </a:moveTo>
                <a:cubicBezTo>
                  <a:pt x="14" y="19"/>
                  <a:pt x="22" y="14"/>
                  <a:pt x="30" y="8"/>
                </a:cubicBezTo>
                <a:cubicBezTo>
                  <a:pt x="33" y="6"/>
                  <a:pt x="30" y="0"/>
                  <a:pt x="27" y="3"/>
                </a:cubicBezTo>
                <a:cubicBezTo>
                  <a:pt x="18" y="9"/>
                  <a:pt x="10" y="14"/>
                  <a:pt x="3" y="21"/>
                </a:cubicBezTo>
                <a:cubicBezTo>
                  <a:pt x="0" y="24"/>
                  <a:pt x="5" y="29"/>
                  <a:pt x="7" y="26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3" name="Freeform 167"/>
          <p:cNvSpPr/>
          <p:nvPr/>
        </p:nvSpPr>
        <p:spPr bwMode="auto">
          <a:xfrm>
            <a:off x="9300210" y="4052570"/>
            <a:ext cx="38100" cy="41275"/>
          </a:xfrm>
          <a:custGeom>
            <a:avLst/>
            <a:gdLst>
              <a:gd name="T0" fmla="*/ 7 w 10"/>
              <a:gd name="T1" fmla="*/ 8 h 11"/>
              <a:gd name="T2" fmla="*/ 0 w 10"/>
              <a:gd name="T3" fmla="*/ 5 h 11"/>
              <a:gd name="T4" fmla="*/ 7 w 10"/>
              <a:gd name="T5" fmla="*/ 8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" h="11">
                <a:moveTo>
                  <a:pt x="7" y="8"/>
                </a:moveTo>
                <a:cubicBezTo>
                  <a:pt x="10" y="4"/>
                  <a:pt x="1" y="0"/>
                  <a:pt x="0" y="5"/>
                </a:cubicBezTo>
                <a:cubicBezTo>
                  <a:pt x="0" y="9"/>
                  <a:pt x="5" y="11"/>
                  <a:pt x="7" y="8"/>
                </a:cubicBezTo>
                <a:close/>
              </a:path>
            </a:pathLst>
          </a:custGeom>
          <a:solidFill>
            <a:srgbClr val="352B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41" name="组合 340"/>
          <p:cNvGrpSpPr/>
          <p:nvPr/>
        </p:nvGrpSpPr>
        <p:grpSpPr>
          <a:xfrm rot="0">
            <a:off x="6681470" y="5957570"/>
            <a:ext cx="675640" cy="777875"/>
            <a:chOff x="4088979" y="5945051"/>
            <a:chExt cx="675411" cy="778087"/>
          </a:xfrm>
        </p:grpSpPr>
        <p:sp>
          <p:nvSpPr>
            <p:cNvPr id="342" name="Freeform 148"/>
            <p:cNvSpPr/>
            <p:nvPr/>
          </p:nvSpPr>
          <p:spPr bwMode="auto">
            <a:xfrm>
              <a:off x="4175611" y="5975533"/>
              <a:ext cx="572736" cy="744397"/>
            </a:xfrm>
            <a:custGeom>
              <a:avLst/>
              <a:gdLst>
                <a:gd name="T0" fmla="*/ 2 w 151"/>
                <a:gd name="T1" fmla="*/ 194 h 196"/>
                <a:gd name="T2" fmla="*/ 0 w 151"/>
                <a:gd name="T3" fmla="*/ 155 h 196"/>
                <a:gd name="T4" fmla="*/ 22 w 151"/>
                <a:gd name="T5" fmla="*/ 126 h 196"/>
                <a:gd name="T6" fmla="*/ 49 w 151"/>
                <a:gd name="T7" fmla="*/ 132 h 196"/>
                <a:gd name="T8" fmla="*/ 50 w 151"/>
                <a:gd name="T9" fmla="*/ 114 h 196"/>
                <a:gd name="T10" fmla="*/ 49 w 151"/>
                <a:gd name="T11" fmla="*/ 87 h 196"/>
                <a:gd name="T12" fmla="*/ 49 w 151"/>
                <a:gd name="T13" fmla="*/ 70 h 196"/>
                <a:gd name="T14" fmla="*/ 35 w 151"/>
                <a:gd name="T15" fmla="*/ 61 h 196"/>
                <a:gd name="T16" fmla="*/ 39 w 151"/>
                <a:gd name="T17" fmla="*/ 52 h 196"/>
                <a:gd name="T18" fmla="*/ 54 w 151"/>
                <a:gd name="T19" fmla="*/ 36 h 196"/>
                <a:gd name="T20" fmla="*/ 71 w 151"/>
                <a:gd name="T21" fmla="*/ 13 h 196"/>
                <a:gd name="T22" fmla="*/ 87 w 151"/>
                <a:gd name="T23" fmla="*/ 0 h 196"/>
                <a:gd name="T24" fmla="*/ 97 w 151"/>
                <a:gd name="T25" fmla="*/ 6 h 196"/>
                <a:gd name="T26" fmla="*/ 106 w 151"/>
                <a:gd name="T27" fmla="*/ 20 h 196"/>
                <a:gd name="T28" fmla="*/ 113 w 151"/>
                <a:gd name="T29" fmla="*/ 42 h 196"/>
                <a:gd name="T30" fmla="*/ 119 w 151"/>
                <a:gd name="T31" fmla="*/ 59 h 196"/>
                <a:gd name="T32" fmla="*/ 111 w 151"/>
                <a:gd name="T33" fmla="*/ 69 h 196"/>
                <a:gd name="T34" fmla="*/ 112 w 151"/>
                <a:gd name="T35" fmla="*/ 76 h 196"/>
                <a:gd name="T36" fmla="*/ 119 w 151"/>
                <a:gd name="T37" fmla="*/ 101 h 196"/>
                <a:gd name="T38" fmla="*/ 143 w 151"/>
                <a:gd name="T39" fmla="*/ 123 h 196"/>
                <a:gd name="T40" fmla="*/ 149 w 151"/>
                <a:gd name="T41" fmla="*/ 161 h 196"/>
                <a:gd name="T42" fmla="*/ 151 w 151"/>
                <a:gd name="T43" fmla="*/ 185 h 196"/>
                <a:gd name="T44" fmla="*/ 151 w 151"/>
                <a:gd name="T45" fmla="*/ 192 h 196"/>
                <a:gd name="T46" fmla="*/ 148 w 151"/>
                <a:gd name="T47" fmla="*/ 193 h 196"/>
                <a:gd name="T48" fmla="*/ 134 w 151"/>
                <a:gd name="T49" fmla="*/ 194 h 196"/>
                <a:gd name="T50" fmla="*/ 118 w 151"/>
                <a:gd name="T51" fmla="*/ 196 h 196"/>
                <a:gd name="T52" fmla="*/ 67 w 151"/>
                <a:gd name="T53" fmla="*/ 196 h 196"/>
                <a:gd name="T54" fmla="*/ 46 w 151"/>
                <a:gd name="T55" fmla="*/ 195 h 196"/>
                <a:gd name="T56" fmla="*/ 18 w 151"/>
                <a:gd name="T57" fmla="*/ 195 h 196"/>
                <a:gd name="T58" fmla="*/ 2 w 151"/>
                <a:gd name="T59" fmla="*/ 1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96">
                  <a:moveTo>
                    <a:pt x="2" y="194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6" y="56"/>
                    <a:pt x="39" y="52"/>
                  </a:cubicBezTo>
                  <a:cubicBezTo>
                    <a:pt x="43" y="48"/>
                    <a:pt x="54" y="36"/>
                    <a:pt x="54" y="3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81" y="0"/>
                    <a:pt x="87" y="0"/>
                  </a:cubicBezTo>
                  <a:cubicBezTo>
                    <a:pt x="93" y="0"/>
                    <a:pt x="97" y="6"/>
                    <a:pt x="97" y="6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3"/>
                    <a:pt x="148" y="193"/>
                    <a:pt x="148" y="193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18" y="195"/>
                    <a:pt x="18" y="195"/>
                    <a:pt x="18" y="195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149"/>
            <p:cNvSpPr/>
            <p:nvPr/>
          </p:nvSpPr>
          <p:spPr bwMode="auto">
            <a:xfrm>
              <a:off x="4088979" y="6366983"/>
              <a:ext cx="405889" cy="231020"/>
            </a:xfrm>
            <a:custGeom>
              <a:avLst/>
              <a:gdLst>
                <a:gd name="T0" fmla="*/ 93 w 107"/>
                <a:gd name="T1" fmla="*/ 33 h 61"/>
                <a:gd name="T2" fmla="*/ 92 w 107"/>
                <a:gd name="T3" fmla="*/ 32 h 61"/>
                <a:gd name="T4" fmla="*/ 63 w 107"/>
                <a:gd name="T5" fmla="*/ 5 h 61"/>
                <a:gd name="T6" fmla="*/ 48 w 107"/>
                <a:gd name="T7" fmla="*/ 2 h 61"/>
                <a:gd name="T8" fmla="*/ 11 w 107"/>
                <a:gd name="T9" fmla="*/ 32 h 61"/>
                <a:gd name="T10" fmla="*/ 1 w 107"/>
                <a:gd name="T11" fmla="*/ 44 h 61"/>
                <a:gd name="T12" fmla="*/ 14 w 107"/>
                <a:gd name="T13" fmla="*/ 59 h 61"/>
                <a:gd name="T14" fmla="*/ 57 w 107"/>
                <a:gd name="T15" fmla="*/ 33 h 61"/>
                <a:gd name="T16" fmla="*/ 77 w 107"/>
                <a:gd name="T17" fmla="*/ 47 h 61"/>
                <a:gd name="T18" fmla="*/ 94 w 107"/>
                <a:gd name="T19" fmla="*/ 58 h 61"/>
                <a:gd name="T20" fmla="*/ 106 w 107"/>
                <a:gd name="T21" fmla="*/ 48 h 61"/>
                <a:gd name="T22" fmla="*/ 93 w 107"/>
                <a:gd name="T2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61">
                  <a:moveTo>
                    <a:pt x="93" y="33"/>
                  </a:moveTo>
                  <a:cubicBezTo>
                    <a:pt x="93" y="33"/>
                    <a:pt x="93" y="32"/>
                    <a:pt x="92" y="32"/>
                  </a:cubicBezTo>
                  <a:cubicBezTo>
                    <a:pt x="83" y="23"/>
                    <a:pt x="74" y="13"/>
                    <a:pt x="63" y="5"/>
                  </a:cubicBezTo>
                  <a:cubicBezTo>
                    <a:pt x="56" y="1"/>
                    <a:pt x="55" y="0"/>
                    <a:pt x="48" y="2"/>
                  </a:cubicBezTo>
                  <a:cubicBezTo>
                    <a:pt x="34" y="7"/>
                    <a:pt x="22" y="22"/>
                    <a:pt x="11" y="32"/>
                  </a:cubicBezTo>
                  <a:cubicBezTo>
                    <a:pt x="8" y="35"/>
                    <a:pt x="2" y="40"/>
                    <a:pt x="1" y="44"/>
                  </a:cubicBezTo>
                  <a:cubicBezTo>
                    <a:pt x="0" y="51"/>
                    <a:pt x="7" y="59"/>
                    <a:pt x="14" y="59"/>
                  </a:cubicBezTo>
                  <a:cubicBezTo>
                    <a:pt x="32" y="61"/>
                    <a:pt x="40" y="25"/>
                    <a:pt x="57" y="33"/>
                  </a:cubicBezTo>
                  <a:cubicBezTo>
                    <a:pt x="64" y="37"/>
                    <a:pt x="71" y="41"/>
                    <a:pt x="77" y="47"/>
                  </a:cubicBezTo>
                  <a:cubicBezTo>
                    <a:pt x="82" y="51"/>
                    <a:pt x="86" y="58"/>
                    <a:pt x="94" y="58"/>
                  </a:cubicBezTo>
                  <a:cubicBezTo>
                    <a:pt x="98" y="58"/>
                    <a:pt x="106" y="52"/>
                    <a:pt x="106" y="48"/>
                  </a:cubicBezTo>
                  <a:cubicBezTo>
                    <a:pt x="107" y="43"/>
                    <a:pt x="98" y="36"/>
                    <a:pt x="93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150"/>
            <p:cNvSpPr/>
            <p:nvPr/>
          </p:nvSpPr>
          <p:spPr bwMode="auto">
            <a:xfrm>
              <a:off x="4573478" y="6301206"/>
              <a:ext cx="190912" cy="157222"/>
            </a:xfrm>
            <a:custGeom>
              <a:avLst/>
              <a:gdLst>
                <a:gd name="T0" fmla="*/ 47 w 50"/>
                <a:gd name="T1" fmla="*/ 33 h 41"/>
                <a:gd name="T2" fmla="*/ 40 w 50"/>
                <a:gd name="T3" fmla="*/ 16 h 41"/>
                <a:gd name="T4" fmla="*/ 16 w 50"/>
                <a:gd name="T5" fmla="*/ 7 h 41"/>
                <a:gd name="T6" fmla="*/ 5 w 50"/>
                <a:gd name="T7" fmla="*/ 34 h 41"/>
                <a:gd name="T8" fmla="*/ 43 w 50"/>
                <a:gd name="T9" fmla="*/ 37 h 41"/>
                <a:gd name="T10" fmla="*/ 47 w 50"/>
                <a:gd name="T1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1">
                  <a:moveTo>
                    <a:pt x="47" y="33"/>
                  </a:moveTo>
                  <a:cubicBezTo>
                    <a:pt x="50" y="29"/>
                    <a:pt x="45" y="21"/>
                    <a:pt x="40" y="16"/>
                  </a:cubicBezTo>
                  <a:cubicBezTo>
                    <a:pt x="35" y="10"/>
                    <a:pt x="24" y="0"/>
                    <a:pt x="16" y="7"/>
                  </a:cubicBezTo>
                  <a:cubicBezTo>
                    <a:pt x="11" y="11"/>
                    <a:pt x="0" y="28"/>
                    <a:pt x="5" y="34"/>
                  </a:cubicBezTo>
                  <a:cubicBezTo>
                    <a:pt x="10" y="41"/>
                    <a:pt x="36" y="39"/>
                    <a:pt x="43" y="37"/>
                  </a:cubicBezTo>
                  <a:cubicBezTo>
                    <a:pt x="45" y="36"/>
                    <a:pt x="46" y="35"/>
                    <a:pt x="47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5" name="Freeform 151"/>
            <p:cNvSpPr/>
            <p:nvPr/>
          </p:nvSpPr>
          <p:spPr bwMode="auto">
            <a:xfrm>
              <a:off x="4172402" y="6564312"/>
              <a:ext cx="269523" cy="158826"/>
            </a:xfrm>
            <a:custGeom>
              <a:avLst/>
              <a:gdLst>
                <a:gd name="T0" fmla="*/ 0 w 71"/>
                <a:gd name="T1" fmla="*/ 1 h 42"/>
                <a:gd name="T2" fmla="*/ 2 w 71"/>
                <a:gd name="T3" fmla="*/ 39 h 42"/>
                <a:gd name="T4" fmla="*/ 2 w 71"/>
                <a:gd name="T5" fmla="*/ 40 h 42"/>
                <a:gd name="T6" fmla="*/ 36 w 71"/>
                <a:gd name="T7" fmla="*/ 41 h 42"/>
                <a:gd name="T8" fmla="*/ 53 w 71"/>
                <a:gd name="T9" fmla="*/ 41 h 42"/>
                <a:gd name="T10" fmla="*/ 69 w 71"/>
                <a:gd name="T11" fmla="*/ 42 h 42"/>
                <a:gd name="T12" fmla="*/ 70 w 71"/>
                <a:gd name="T13" fmla="*/ 42 h 42"/>
                <a:gd name="T14" fmla="*/ 70 w 71"/>
                <a:gd name="T15" fmla="*/ 35 h 42"/>
                <a:gd name="T16" fmla="*/ 70 w 71"/>
                <a:gd name="T17" fmla="*/ 24 h 42"/>
                <a:gd name="T18" fmla="*/ 70 w 71"/>
                <a:gd name="T19" fmla="*/ 1 h 42"/>
                <a:gd name="T20" fmla="*/ 69 w 71"/>
                <a:gd name="T21" fmla="*/ 1 h 42"/>
                <a:gd name="T22" fmla="*/ 68 w 71"/>
                <a:gd name="T23" fmla="*/ 23 h 42"/>
                <a:gd name="T24" fmla="*/ 68 w 71"/>
                <a:gd name="T25" fmla="*/ 32 h 42"/>
                <a:gd name="T26" fmla="*/ 69 w 71"/>
                <a:gd name="T27" fmla="*/ 41 h 42"/>
                <a:gd name="T28" fmla="*/ 70 w 71"/>
                <a:gd name="T29" fmla="*/ 41 h 42"/>
                <a:gd name="T30" fmla="*/ 56 w 71"/>
                <a:gd name="T31" fmla="*/ 39 h 42"/>
                <a:gd name="T32" fmla="*/ 39 w 71"/>
                <a:gd name="T33" fmla="*/ 39 h 42"/>
                <a:gd name="T34" fmla="*/ 2 w 71"/>
                <a:gd name="T35" fmla="*/ 38 h 42"/>
                <a:gd name="T36" fmla="*/ 3 w 71"/>
                <a:gd name="T37" fmla="*/ 39 h 42"/>
                <a:gd name="T38" fmla="*/ 2 w 71"/>
                <a:gd name="T39" fmla="*/ 1 h 42"/>
                <a:gd name="T40" fmla="*/ 0 w 71"/>
                <a:gd name="T4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2">
                  <a:moveTo>
                    <a:pt x="0" y="1"/>
                  </a:moveTo>
                  <a:cubicBezTo>
                    <a:pt x="0" y="14"/>
                    <a:pt x="2" y="26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13" y="40"/>
                    <a:pt x="25" y="41"/>
                    <a:pt x="36" y="41"/>
                  </a:cubicBezTo>
                  <a:cubicBezTo>
                    <a:pt x="41" y="41"/>
                    <a:pt x="47" y="40"/>
                    <a:pt x="53" y="41"/>
                  </a:cubicBezTo>
                  <a:cubicBezTo>
                    <a:pt x="58" y="41"/>
                    <a:pt x="64" y="41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39"/>
                    <a:pt x="71" y="37"/>
                    <a:pt x="70" y="35"/>
                  </a:cubicBezTo>
                  <a:cubicBezTo>
                    <a:pt x="70" y="32"/>
                    <a:pt x="70" y="28"/>
                    <a:pt x="70" y="24"/>
                  </a:cubicBezTo>
                  <a:cubicBezTo>
                    <a:pt x="70" y="16"/>
                    <a:pt x="70" y="9"/>
                    <a:pt x="70" y="1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9" y="8"/>
                    <a:pt x="68" y="15"/>
                    <a:pt x="68" y="23"/>
                  </a:cubicBezTo>
                  <a:cubicBezTo>
                    <a:pt x="68" y="26"/>
                    <a:pt x="68" y="29"/>
                    <a:pt x="68" y="32"/>
                  </a:cubicBezTo>
                  <a:cubicBezTo>
                    <a:pt x="68" y="35"/>
                    <a:pt x="70" y="38"/>
                    <a:pt x="69" y="41"/>
                  </a:cubicBezTo>
                  <a:cubicBezTo>
                    <a:pt x="69" y="41"/>
                    <a:pt x="70" y="41"/>
                    <a:pt x="70" y="41"/>
                  </a:cubicBezTo>
                  <a:cubicBezTo>
                    <a:pt x="65" y="39"/>
                    <a:pt x="60" y="40"/>
                    <a:pt x="56" y="39"/>
                  </a:cubicBezTo>
                  <a:cubicBezTo>
                    <a:pt x="50" y="39"/>
                    <a:pt x="44" y="39"/>
                    <a:pt x="39" y="39"/>
                  </a:cubicBezTo>
                  <a:cubicBezTo>
                    <a:pt x="27" y="39"/>
                    <a:pt x="15" y="38"/>
                    <a:pt x="2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26"/>
                    <a:pt x="2" y="1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6" name="Freeform 152"/>
            <p:cNvSpPr/>
            <p:nvPr/>
          </p:nvSpPr>
          <p:spPr bwMode="auto">
            <a:xfrm>
              <a:off x="4611982" y="6415112"/>
              <a:ext cx="147596" cy="308026"/>
            </a:xfrm>
            <a:custGeom>
              <a:avLst/>
              <a:gdLst>
                <a:gd name="T0" fmla="*/ 0 w 39"/>
                <a:gd name="T1" fmla="*/ 2 h 81"/>
                <a:gd name="T2" fmla="*/ 1 w 39"/>
                <a:gd name="T3" fmla="*/ 43 h 81"/>
                <a:gd name="T4" fmla="*/ 1 w 39"/>
                <a:gd name="T5" fmla="*/ 61 h 81"/>
                <a:gd name="T6" fmla="*/ 1 w 39"/>
                <a:gd name="T7" fmla="*/ 80 h 81"/>
                <a:gd name="T8" fmla="*/ 2 w 39"/>
                <a:gd name="T9" fmla="*/ 80 h 81"/>
                <a:gd name="T10" fmla="*/ 31 w 39"/>
                <a:gd name="T11" fmla="*/ 79 h 81"/>
                <a:gd name="T12" fmla="*/ 37 w 39"/>
                <a:gd name="T13" fmla="*/ 66 h 81"/>
                <a:gd name="T14" fmla="*/ 34 w 39"/>
                <a:gd name="T15" fmla="*/ 34 h 81"/>
                <a:gd name="T16" fmla="*/ 28 w 39"/>
                <a:gd name="T17" fmla="*/ 1 h 81"/>
                <a:gd name="T18" fmla="*/ 27 w 39"/>
                <a:gd name="T19" fmla="*/ 1 h 81"/>
                <a:gd name="T20" fmla="*/ 31 w 39"/>
                <a:gd name="T21" fmla="*/ 27 h 81"/>
                <a:gd name="T22" fmla="*/ 34 w 39"/>
                <a:gd name="T23" fmla="*/ 58 h 81"/>
                <a:gd name="T24" fmla="*/ 36 w 39"/>
                <a:gd name="T25" fmla="*/ 71 h 81"/>
                <a:gd name="T26" fmla="*/ 27 w 39"/>
                <a:gd name="T27" fmla="*/ 77 h 81"/>
                <a:gd name="T28" fmla="*/ 2 w 39"/>
                <a:gd name="T29" fmla="*/ 79 h 81"/>
                <a:gd name="T30" fmla="*/ 3 w 39"/>
                <a:gd name="T31" fmla="*/ 80 h 81"/>
                <a:gd name="T32" fmla="*/ 2 w 39"/>
                <a:gd name="T33" fmla="*/ 63 h 81"/>
                <a:gd name="T34" fmla="*/ 3 w 39"/>
                <a:gd name="T35" fmla="*/ 43 h 81"/>
                <a:gd name="T36" fmla="*/ 2 w 39"/>
                <a:gd name="T37" fmla="*/ 2 h 81"/>
                <a:gd name="T38" fmla="*/ 0 w 39"/>
                <a:gd name="T3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81">
                  <a:moveTo>
                    <a:pt x="0" y="2"/>
                  </a:moveTo>
                  <a:cubicBezTo>
                    <a:pt x="0" y="16"/>
                    <a:pt x="1" y="30"/>
                    <a:pt x="1" y="43"/>
                  </a:cubicBezTo>
                  <a:cubicBezTo>
                    <a:pt x="1" y="49"/>
                    <a:pt x="1" y="55"/>
                    <a:pt x="1" y="61"/>
                  </a:cubicBezTo>
                  <a:cubicBezTo>
                    <a:pt x="0" y="67"/>
                    <a:pt x="1" y="73"/>
                    <a:pt x="1" y="80"/>
                  </a:cubicBezTo>
                  <a:cubicBezTo>
                    <a:pt x="1" y="80"/>
                    <a:pt x="1" y="81"/>
                    <a:pt x="2" y="80"/>
                  </a:cubicBezTo>
                  <a:cubicBezTo>
                    <a:pt x="12" y="78"/>
                    <a:pt x="22" y="79"/>
                    <a:pt x="31" y="79"/>
                  </a:cubicBezTo>
                  <a:cubicBezTo>
                    <a:pt x="39" y="78"/>
                    <a:pt x="38" y="72"/>
                    <a:pt x="37" y="66"/>
                  </a:cubicBezTo>
                  <a:cubicBezTo>
                    <a:pt x="35" y="56"/>
                    <a:pt x="35" y="45"/>
                    <a:pt x="34" y="34"/>
                  </a:cubicBezTo>
                  <a:cubicBezTo>
                    <a:pt x="32" y="23"/>
                    <a:pt x="29" y="12"/>
                    <a:pt x="28" y="1"/>
                  </a:cubicBezTo>
                  <a:cubicBezTo>
                    <a:pt x="28" y="0"/>
                    <a:pt x="27" y="0"/>
                    <a:pt x="27" y="1"/>
                  </a:cubicBezTo>
                  <a:cubicBezTo>
                    <a:pt x="27" y="10"/>
                    <a:pt x="30" y="18"/>
                    <a:pt x="31" y="27"/>
                  </a:cubicBezTo>
                  <a:cubicBezTo>
                    <a:pt x="33" y="37"/>
                    <a:pt x="34" y="47"/>
                    <a:pt x="34" y="58"/>
                  </a:cubicBezTo>
                  <a:cubicBezTo>
                    <a:pt x="34" y="62"/>
                    <a:pt x="35" y="67"/>
                    <a:pt x="36" y="71"/>
                  </a:cubicBezTo>
                  <a:cubicBezTo>
                    <a:pt x="36" y="77"/>
                    <a:pt x="32" y="77"/>
                    <a:pt x="27" y="77"/>
                  </a:cubicBezTo>
                  <a:cubicBezTo>
                    <a:pt x="18" y="77"/>
                    <a:pt x="10" y="77"/>
                    <a:pt x="2" y="79"/>
                  </a:cubicBezTo>
                  <a:cubicBezTo>
                    <a:pt x="2" y="79"/>
                    <a:pt x="2" y="79"/>
                    <a:pt x="3" y="80"/>
                  </a:cubicBezTo>
                  <a:cubicBezTo>
                    <a:pt x="3" y="74"/>
                    <a:pt x="2" y="68"/>
                    <a:pt x="2" y="63"/>
                  </a:cubicBezTo>
                  <a:cubicBezTo>
                    <a:pt x="3" y="56"/>
                    <a:pt x="3" y="50"/>
                    <a:pt x="3" y="43"/>
                  </a:cubicBezTo>
                  <a:cubicBezTo>
                    <a:pt x="3" y="30"/>
                    <a:pt x="2" y="16"/>
                    <a:pt x="2" y="2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153"/>
            <p:cNvSpPr/>
            <p:nvPr/>
          </p:nvSpPr>
          <p:spPr bwMode="auto">
            <a:xfrm>
              <a:off x="4297538" y="5945051"/>
              <a:ext cx="359364" cy="303213"/>
            </a:xfrm>
            <a:custGeom>
              <a:avLst/>
              <a:gdLst>
                <a:gd name="T0" fmla="*/ 82 w 95"/>
                <a:gd name="T1" fmla="*/ 49 h 80"/>
                <a:gd name="T2" fmla="*/ 66 w 95"/>
                <a:gd name="T3" fmla="*/ 13 h 80"/>
                <a:gd name="T4" fmla="*/ 36 w 95"/>
                <a:gd name="T5" fmla="*/ 25 h 80"/>
                <a:gd name="T6" fmla="*/ 13 w 95"/>
                <a:gd name="T7" fmla="*/ 53 h 80"/>
                <a:gd name="T8" fmla="*/ 5 w 95"/>
                <a:gd name="T9" fmla="*/ 63 h 80"/>
                <a:gd name="T10" fmla="*/ 1 w 95"/>
                <a:gd name="T11" fmla="*/ 73 h 80"/>
                <a:gd name="T12" fmla="*/ 13 w 95"/>
                <a:gd name="T13" fmla="*/ 80 h 80"/>
                <a:gd name="T14" fmla="*/ 23 w 95"/>
                <a:gd name="T15" fmla="*/ 79 h 80"/>
                <a:gd name="T16" fmla="*/ 38 w 95"/>
                <a:gd name="T17" fmla="*/ 78 h 80"/>
                <a:gd name="T18" fmla="*/ 65 w 95"/>
                <a:gd name="T19" fmla="*/ 78 h 80"/>
                <a:gd name="T20" fmla="*/ 84 w 95"/>
                <a:gd name="T21" fmla="*/ 78 h 80"/>
                <a:gd name="T22" fmla="*/ 82 w 95"/>
                <a:gd name="T23" fmla="*/ 49 h 80"/>
                <a:gd name="T24" fmla="*/ 80 w 95"/>
                <a:gd name="T25" fmla="*/ 50 h 80"/>
                <a:gd name="T26" fmla="*/ 82 w 95"/>
                <a:gd name="T27" fmla="*/ 77 h 80"/>
                <a:gd name="T28" fmla="*/ 68 w 95"/>
                <a:gd name="T29" fmla="*/ 76 h 80"/>
                <a:gd name="T30" fmla="*/ 47 w 95"/>
                <a:gd name="T31" fmla="*/ 76 h 80"/>
                <a:gd name="T32" fmla="*/ 18 w 95"/>
                <a:gd name="T33" fmla="*/ 78 h 80"/>
                <a:gd name="T34" fmla="*/ 8 w 95"/>
                <a:gd name="T35" fmla="*/ 78 h 80"/>
                <a:gd name="T36" fmla="*/ 4 w 95"/>
                <a:gd name="T37" fmla="*/ 66 h 80"/>
                <a:gd name="T38" fmla="*/ 13 w 95"/>
                <a:gd name="T39" fmla="*/ 55 h 80"/>
                <a:gd name="T40" fmla="*/ 26 w 95"/>
                <a:gd name="T41" fmla="*/ 41 h 80"/>
                <a:gd name="T42" fmla="*/ 35 w 95"/>
                <a:gd name="T43" fmla="*/ 29 h 80"/>
                <a:gd name="T44" fmla="*/ 44 w 95"/>
                <a:gd name="T45" fmla="*/ 16 h 80"/>
                <a:gd name="T46" fmla="*/ 56 w 95"/>
                <a:gd name="T47" fmla="*/ 9 h 80"/>
                <a:gd name="T48" fmla="*/ 64 w 95"/>
                <a:gd name="T49" fmla="*/ 14 h 80"/>
                <a:gd name="T50" fmla="*/ 75 w 95"/>
                <a:gd name="T51" fmla="*/ 34 h 80"/>
                <a:gd name="T52" fmla="*/ 80 w 95"/>
                <a:gd name="T53" fmla="*/ 50 h 80"/>
                <a:gd name="T54" fmla="*/ 82 w 95"/>
                <a:gd name="T55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0">
                  <a:moveTo>
                    <a:pt x="82" y="49"/>
                  </a:moveTo>
                  <a:cubicBezTo>
                    <a:pt x="77" y="37"/>
                    <a:pt x="74" y="24"/>
                    <a:pt x="66" y="13"/>
                  </a:cubicBezTo>
                  <a:cubicBezTo>
                    <a:pt x="55" y="0"/>
                    <a:pt x="42" y="15"/>
                    <a:pt x="36" y="25"/>
                  </a:cubicBezTo>
                  <a:cubicBezTo>
                    <a:pt x="29" y="35"/>
                    <a:pt x="21" y="44"/>
                    <a:pt x="13" y="53"/>
                  </a:cubicBezTo>
                  <a:cubicBezTo>
                    <a:pt x="10" y="56"/>
                    <a:pt x="7" y="59"/>
                    <a:pt x="5" y="63"/>
                  </a:cubicBezTo>
                  <a:cubicBezTo>
                    <a:pt x="3" y="66"/>
                    <a:pt x="0" y="69"/>
                    <a:pt x="1" y="73"/>
                  </a:cubicBezTo>
                  <a:cubicBezTo>
                    <a:pt x="2" y="79"/>
                    <a:pt x="8" y="80"/>
                    <a:pt x="13" y="80"/>
                  </a:cubicBezTo>
                  <a:cubicBezTo>
                    <a:pt x="17" y="80"/>
                    <a:pt x="20" y="79"/>
                    <a:pt x="23" y="79"/>
                  </a:cubicBezTo>
                  <a:cubicBezTo>
                    <a:pt x="28" y="78"/>
                    <a:pt x="33" y="78"/>
                    <a:pt x="38" y="78"/>
                  </a:cubicBezTo>
                  <a:cubicBezTo>
                    <a:pt x="47" y="77"/>
                    <a:pt x="56" y="78"/>
                    <a:pt x="65" y="78"/>
                  </a:cubicBezTo>
                  <a:cubicBezTo>
                    <a:pt x="71" y="78"/>
                    <a:pt x="78" y="79"/>
                    <a:pt x="84" y="78"/>
                  </a:cubicBezTo>
                  <a:cubicBezTo>
                    <a:pt x="95" y="76"/>
                    <a:pt x="84" y="55"/>
                    <a:pt x="82" y="49"/>
                  </a:cubicBezTo>
                  <a:cubicBezTo>
                    <a:pt x="81" y="48"/>
                    <a:pt x="80" y="49"/>
                    <a:pt x="80" y="50"/>
                  </a:cubicBezTo>
                  <a:cubicBezTo>
                    <a:pt x="82" y="56"/>
                    <a:pt x="93" y="76"/>
                    <a:pt x="82" y="77"/>
                  </a:cubicBezTo>
                  <a:cubicBezTo>
                    <a:pt x="77" y="77"/>
                    <a:pt x="72" y="76"/>
                    <a:pt x="68" y="76"/>
                  </a:cubicBezTo>
                  <a:cubicBezTo>
                    <a:pt x="61" y="76"/>
                    <a:pt x="54" y="76"/>
                    <a:pt x="47" y="76"/>
                  </a:cubicBezTo>
                  <a:cubicBezTo>
                    <a:pt x="38" y="76"/>
                    <a:pt x="28" y="77"/>
                    <a:pt x="18" y="78"/>
                  </a:cubicBezTo>
                  <a:cubicBezTo>
                    <a:pt x="15" y="78"/>
                    <a:pt x="11" y="78"/>
                    <a:pt x="8" y="78"/>
                  </a:cubicBezTo>
                  <a:cubicBezTo>
                    <a:pt x="2" y="76"/>
                    <a:pt x="2" y="71"/>
                    <a:pt x="4" y="66"/>
                  </a:cubicBezTo>
                  <a:cubicBezTo>
                    <a:pt x="7" y="62"/>
                    <a:pt x="10" y="59"/>
                    <a:pt x="13" y="55"/>
                  </a:cubicBezTo>
                  <a:cubicBezTo>
                    <a:pt x="17" y="50"/>
                    <a:pt x="22" y="46"/>
                    <a:pt x="26" y="41"/>
                  </a:cubicBezTo>
                  <a:cubicBezTo>
                    <a:pt x="29" y="37"/>
                    <a:pt x="32" y="33"/>
                    <a:pt x="35" y="29"/>
                  </a:cubicBezTo>
                  <a:cubicBezTo>
                    <a:pt x="38" y="24"/>
                    <a:pt x="41" y="20"/>
                    <a:pt x="44" y="16"/>
                  </a:cubicBezTo>
                  <a:cubicBezTo>
                    <a:pt x="47" y="13"/>
                    <a:pt x="52" y="9"/>
                    <a:pt x="56" y="9"/>
                  </a:cubicBezTo>
                  <a:cubicBezTo>
                    <a:pt x="60" y="9"/>
                    <a:pt x="62" y="12"/>
                    <a:pt x="64" y="14"/>
                  </a:cubicBezTo>
                  <a:cubicBezTo>
                    <a:pt x="70" y="19"/>
                    <a:pt x="72" y="27"/>
                    <a:pt x="75" y="34"/>
                  </a:cubicBezTo>
                  <a:cubicBezTo>
                    <a:pt x="77" y="39"/>
                    <a:pt x="78" y="45"/>
                    <a:pt x="80" y="50"/>
                  </a:cubicBezTo>
                  <a:cubicBezTo>
                    <a:pt x="81" y="51"/>
                    <a:pt x="82" y="50"/>
                    <a:pt x="82" y="4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154"/>
            <p:cNvSpPr/>
            <p:nvPr/>
          </p:nvSpPr>
          <p:spPr bwMode="auto">
            <a:xfrm>
              <a:off x="4350480" y="6248264"/>
              <a:ext cx="19252" cy="251876"/>
            </a:xfrm>
            <a:custGeom>
              <a:avLst/>
              <a:gdLst>
                <a:gd name="T0" fmla="*/ 3 w 5"/>
                <a:gd name="T1" fmla="*/ 1 h 66"/>
                <a:gd name="T2" fmla="*/ 2 w 5"/>
                <a:gd name="T3" fmla="*/ 17 h 66"/>
                <a:gd name="T4" fmla="*/ 2 w 5"/>
                <a:gd name="T5" fmla="*/ 36 h 66"/>
                <a:gd name="T6" fmla="*/ 3 w 5"/>
                <a:gd name="T7" fmla="*/ 55 h 66"/>
                <a:gd name="T8" fmla="*/ 2 w 5"/>
                <a:gd name="T9" fmla="*/ 66 h 66"/>
                <a:gd name="T10" fmla="*/ 4 w 5"/>
                <a:gd name="T11" fmla="*/ 66 h 66"/>
                <a:gd name="T12" fmla="*/ 4 w 5"/>
                <a:gd name="T13" fmla="*/ 65 h 66"/>
                <a:gd name="T14" fmla="*/ 3 w 5"/>
                <a:gd name="T15" fmla="*/ 64 h 66"/>
                <a:gd name="T16" fmla="*/ 4 w 5"/>
                <a:gd name="T17" fmla="*/ 63 h 66"/>
                <a:gd name="T18" fmla="*/ 4 w 5"/>
                <a:gd name="T19" fmla="*/ 58 h 66"/>
                <a:gd name="T20" fmla="*/ 4 w 5"/>
                <a:gd name="T21" fmla="*/ 52 h 66"/>
                <a:gd name="T22" fmla="*/ 4 w 5"/>
                <a:gd name="T23" fmla="*/ 36 h 66"/>
                <a:gd name="T24" fmla="*/ 4 w 5"/>
                <a:gd name="T25" fmla="*/ 19 h 66"/>
                <a:gd name="T26" fmla="*/ 4 w 5"/>
                <a:gd name="T27" fmla="*/ 1 h 66"/>
                <a:gd name="T28" fmla="*/ 3 w 5"/>
                <a:gd name="T2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6">
                  <a:moveTo>
                    <a:pt x="3" y="1"/>
                  </a:moveTo>
                  <a:cubicBezTo>
                    <a:pt x="1" y="6"/>
                    <a:pt x="2" y="11"/>
                    <a:pt x="2" y="17"/>
                  </a:cubicBezTo>
                  <a:cubicBezTo>
                    <a:pt x="2" y="23"/>
                    <a:pt x="1" y="29"/>
                    <a:pt x="2" y="36"/>
                  </a:cubicBezTo>
                  <a:cubicBezTo>
                    <a:pt x="3" y="42"/>
                    <a:pt x="3" y="48"/>
                    <a:pt x="3" y="55"/>
                  </a:cubicBezTo>
                  <a:cubicBezTo>
                    <a:pt x="3" y="57"/>
                    <a:pt x="0" y="64"/>
                    <a:pt x="2" y="66"/>
                  </a:cubicBezTo>
                  <a:cubicBezTo>
                    <a:pt x="3" y="66"/>
                    <a:pt x="3" y="66"/>
                    <a:pt x="4" y="66"/>
                  </a:cubicBezTo>
                  <a:cubicBezTo>
                    <a:pt x="4" y="66"/>
                    <a:pt x="4" y="66"/>
                    <a:pt x="4" y="65"/>
                  </a:cubicBezTo>
                  <a:cubicBezTo>
                    <a:pt x="5" y="65"/>
                    <a:pt x="4" y="63"/>
                    <a:pt x="3" y="64"/>
                  </a:cubicBezTo>
                  <a:cubicBezTo>
                    <a:pt x="4" y="64"/>
                    <a:pt x="4" y="64"/>
                    <a:pt x="4" y="63"/>
                  </a:cubicBezTo>
                  <a:cubicBezTo>
                    <a:pt x="4" y="62"/>
                    <a:pt x="4" y="60"/>
                    <a:pt x="4" y="58"/>
                  </a:cubicBezTo>
                  <a:cubicBezTo>
                    <a:pt x="4" y="56"/>
                    <a:pt x="4" y="54"/>
                    <a:pt x="4" y="52"/>
                  </a:cubicBezTo>
                  <a:cubicBezTo>
                    <a:pt x="4" y="46"/>
                    <a:pt x="4" y="41"/>
                    <a:pt x="4" y="36"/>
                  </a:cubicBezTo>
                  <a:cubicBezTo>
                    <a:pt x="3" y="30"/>
                    <a:pt x="3" y="25"/>
                    <a:pt x="4" y="19"/>
                  </a:cubicBezTo>
                  <a:cubicBezTo>
                    <a:pt x="4" y="13"/>
                    <a:pt x="3" y="7"/>
                    <a:pt x="4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Freeform 155"/>
            <p:cNvSpPr/>
            <p:nvPr/>
          </p:nvSpPr>
          <p:spPr bwMode="auto">
            <a:xfrm>
              <a:off x="4597543" y="6233826"/>
              <a:ext cx="36899" cy="178078"/>
            </a:xfrm>
            <a:custGeom>
              <a:avLst/>
              <a:gdLst>
                <a:gd name="T0" fmla="*/ 0 w 10"/>
                <a:gd name="T1" fmla="*/ 1 h 47"/>
                <a:gd name="T2" fmla="*/ 5 w 10"/>
                <a:gd name="T3" fmla="*/ 22 h 47"/>
                <a:gd name="T4" fmla="*/ 7 w 10"/>
                <a:gd name="T5" fmla="*/ 35 h 47"/>
                <a:gd name="T6" fmla="*/ 8 w 10"/>
                <a:gd name="T7" fmla="*/ 45 h 47"/>
                <a:gd name="T8" fmla="*/ 8 w 10"/>
                <a:gd name="T9" fmla="*/ 47 h 47"/>
                <a:gd name="T10" fmla="*/ 10 w 10"/>
                <a:gd name="T11" fmla="*/ 44 h 47"/>
                <a:gd name="T12" fmla="*/ 8 w 10"/>
                <a:gd name="T13" fmla="*/ 30 h 47"/>
                <a:gd name="T14" fmla="*/ 5 w 10"/>
                <a:gd name="T15" fmla="*/ 17 h 47"/>
                <a:gd name="T16" fmla="*/ 2 w 10"/>
                <a:gd name="T17" fmla="*/ 1 h 47"/>
                <a:gd name="T18" fmla="*/ 0 w 10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0" y="1"/>
                  </a:moveTo>
                  <a:cubicBezTo>
                    <a:pt x="0" y="9"/>
                    <a:pt x="3" y="15"/>
                    <a:pt x="5" y="22"/>
                  </a:cubicBezTo>
                  <a:cubicBezTo>
                    <a:pt x="6" y="27"/>
                    <a:pt x="6" y="31"/>
                    <a:pt x="7" y="35"/>
                  </a:cubicBezTo>
                  <a:cubicBezTo>
                    <a:pt x="7" y="36"/>
                    <a:pt x="9" y="45"/>
                    <a:pt x="8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10" y="47"/>
                    <a:pt x="10" y="45"/>
                    <a:pt x="10" y="44"/>
                  </a:cubicBezTo>
                  <a:cubicBezTo>
                    <a:pt x="9" y="39"/>
                    <a:pt x="8" y="35"/>
                    <a:pt x="8" y="30"/>
                  </a:cubicBezTo>
                  <a:cubicBezTo>
                    <a:pt x="7" y="26"/>
                    <a:pt x="6" y="22"/>
                    <a:pt x="5" y="17"/>
                  </a:cubicBezTo>
                  <a:cubicBezTo>
                    <a:pt x="3" y="12"/>
                    <a:pt x="1" y="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156"/>
            <p:cNvSpPr/>
            <p:nvPr/>
          </p:nvSpPr>
          <p:spPr bwMode="auto">
            <a:xfrm>
              <a:off x="4270265" y="6578751"/>
              <a:ext cx="57755" cy="65776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1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Freeform 157"/>
            <p:cNvSpPr/>
            <p:nvPr/>
          </p:nvSpPr>
          <p:spPr bwMode="auto">
            <a:xfrm>
              <a:off x="4467594" y="6286768"/>
              <a:ext cx="57755" cy="64172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4 w 15"/>
                <a:gd name="T7" fmla="*/ 8 h 17"/>
                <a:gd name="T8" fmla="*/ 12 w 15"/>
                <a:gd name="T9" fmla="*/ 2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5"/>
                    <a:pt x="1" y="15"/>
                  </a:cubicBezTo>
                  <a:cubicBezTo>
                    <a:pt x="4" y="17"/>
                    <a:pt x="8" y="17"/>
                    <a:pt x="11" y="16"/>
                  </a:cubicBezTo>
                  <a:cubicBezTo>
                    <a:pt x="15" y="16"/>
                    <a:pt x="14" y="11"/>
                    <a:pt x="14" y="8"/>
                  </a:cubicBezTo>
                  <a:cubicBezTo>
                    <a:pt x="14" y="6"/>
                    <a:pt x="15" y="3"/>
                    <a:pt x="12" y="2"/>
                  </a:cubicBezTo>
                  <a:cubicBezTo>
                    <a:pt x="11" y="0"/>
                    <a:pt x="7" y="2"/>
                    <a:pt x="5" y="2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0" y="5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Freeform 158"/>
            <p:cNvSpPr/>
            <p:nvPr/>
          </p:nvSpPr>
          <p:spPr bwMode="auto">
            <a:xfrm>
              <a:off x="4475616" y="6445593"/>
              <a:ext cx="60964" cy="65776"/>
            </a:xfrm>
            <a:custGeom>
              <a:avLst/>
              <a:gdLst>
                <a:gd name="T0" fmla="*/ 1 w 16"/>
                <a:gd name="T1" fmla="*/ 10 h 17"/>
                <a:gd name="T2" fmla="*/ 2 w 16"/>
                <a:gd name="T3" fmla="*/ 15 h 17"/>
                <a:gd name="T4" fmla="*/ 11 w 16"/>
                <a:gd name="T5" fmla="*/ 16 h 17"/>
                <a:gd name="T6" fmla="*/ 14 w 16"/>
                <a:gd name="T7" fmla="*/ 7 h 17"/>
                <a:gd name="T8" fmla="*/ 13 w 16"/>
                <a:gd name="T9" fmla="*/ 1 h 17"/>
                <a:gd name="T10" fmla="*/ 6 w 16"/>
                <a:gd name="T11" fmla="*/ 1 h 17"/>
                <a:gd name="T12" fmla="*/ 2 w 16"/>
                <a:gd name="T13" fmla="*/ 3 h 17"/>
                <a:gd name="T14" fmla="*/ 1 w 16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" y="10"/>
                  </a:moveTo>
                  <a:cubicBezTo>
                    <a:pt x="1" y="12"/>
                    <a:pt x="1" y="14"/>
                    <a:pt x="2" y="15"/>
                  </a:cubicBezTo>
                  <a:cubicBezTo>
                    <a:pt x="4" y="17"/>
                    <a:pt x="9" y="16"/>
                    <a:pt x="11" y="16"/>
                  </a:cubicBezTo>
                  <a:cubicBezTo>
                    <a:pt x="16" y="15"/>
                    <a:pt x="14" y="10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Freeform 159"/>
            <p:cNvSpPr/>
            <p:nvPr/>
          </p:nvSpPr>
          <p:spPr bwMode="auto">
            <a:xfrm>
              <a:off x="4653694" y="6476075"/>
              <a:ext cx="41712" cy="49733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4 w 11"/>
                <a:gd name="T11" fmla="*/ 1 h 13"/>
                <a:gd name="T12" fmla="*/ 1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3" y="13"/>
                    <a:pt x="6" y="12"/>
                    <a:pt x="8" y="12"/>
                  </a:cubicBezTo>
                  <a:cubicBezTo>
                    <a:pt x="11" y="11"/>
                    <a:pt x="10" y="8"/>
                    <a:pt x="10" y="5"/>
                  </a:cubicBezTo>
                  <a:cubicBezTo>
                    <a:pt x="10" y="4"/>
                    <a:pt x="11" y="2"/>
                    <a:pt x="9" y="1"/>
                  </a:cubicBezTo>
                  <a:cubicBezTo>
                    <a:pt x="8" y="0"/>
                    <a:pt x="5" y="1"/>
                    <a:pt x="4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4" name="Freeform 160"/>
            <p:cNvSpPr/>
            <p:nvPr/>
          </p:nvSpPr>
          <p:spPr bwMode="auto">
            <a:xfrm>
              <a:off x="4664924" y="6583563"/>
              <a:ext cx="41712" cy="48129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3 w 11"/>
                <a:gd name="T11" fmla="*/ 1 h 13"/>
                <a:gd name="T12" fmla="*/ 0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" y="13"/>
                    <a:pt x="6" y="12"/>
                    <a:pt x="8" y="12"/>
                  </a:cubicBezTo>
                  <a:cubicBezTo>
                    <a:pt x="11" y="12"/>
                    <a:pt x="10" y="8"/>
                    <a:pt x="10" y="5"/>
                  </a:cubicBezTo>
                  <a:cubicBezTo>
                    <a:pt x="10" y="4"/>
                    <a:pt x="10" y="2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5" name="Freeform 161"/>
            <p:cNvSpPr/>
            <p:nvPr/>
          </p:nvSpPr>
          <p:spPr bwMode="auto">
            <a:xfrm>
              <a:off x="4292725" y="6200135"/>
              <a:ext cx="349738" cy="48129"/>
            </a:xfrm>
            <a:custGeom>
              <a:avLst/>
              <a:gdLst>
                <a:gd name="T0" fmla="*/ 3 w 92"/>
                <a:gd name="T1" fmla="*/ 1 h 13"/>
                <a:gd name="T2" fmla="*/ 87 w 92"/>
                <a:gd name="T3" fmla="*/ 0 h 13"/>
                <a:gd name="T4" fmla="*/ 86 w 92"/>
                <a:gd name="T5" fmla="*/ 9 h 13"/>
                <a:gd name="T6" fmla="*/ 73 w 92"/>
                <a:gd name="T7" fmla="*/ 10 h 13"/>
                <a:gd name="T8" fmla="*/ 46 w 92"/>
                <a:gd name="T9" fmla="*/ 9 h 13"/>
                <a:gd name="T10" fmla="*/ 17 w 92"/>
                <a:gd name="T11" fmla="*/ 12 h 13"/>
                <a:gd name="T12" fmla="*/ 3 w 92"/>
                <a:gd name="T13" fmla="*/ 9 h 13"/>
                <a:gd name="T14" fmla="*/ 3 w 9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3">
                  <a:moveTo>
                    <a:pt x="3" y="1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92" y="6"/>
                    <a:pt x="86" y="9"/>
                  </a:cubicBezTo>
                  <a:cubicBezTo>
                    <a:pt x="80" y="12"/>
                    <a:pt x="78" y="10"/>
                    <a:pt x="73" y="10"/>
                  </a:cubicBezTo>
                  <a:cubicBezTo>
                    <a:pt x="68" y="10"/>
                    <a:pt x="46" y="9"/>
                    <a:pt x="46" y="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7" y="13"/>
                    <a:pt x="3" y="9"/>
                  </a:cubicBezTo>
                  <a:cubicBezTo>
                    <a:pt x="0" y="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162"/>
            <p:cNvSpPr/>
            <p:nvPr/>
          </p:nvSpPr>
          <p:spPr bwMode="auto">
            <a:xfrm>
              <a:off x="4353689" y="6089438"/>
              <a:ext cx="250272" cy="52942"/>
            </a:xfrm>
            <a:custGeom>
              <a:avLst/>
              <a:gdLst>
                <a:gd name="T0" fmla="*/ 0 w 156"/>
                <a:gd name="T1" fmla="*/ 33 h 33"/>
                <a:gd name="T2" fmla="*/ 156 w 156"/>
                <a:gd name="T3" fmla="*/ 33 h 33"/>
                <a:gd name="T4" fmla="*/ 147 w 156"/>
                <a:gd name="T5" fmla="*/ 0 h 33"/>
                <a:gd name="T6" fmla="*/ 29 w 156"/>
                <a:gd name="T7" fmla="*/ 0 h 33"/>
                <a:gd name="T8" fmla="*/ 0 w 15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3">
                  <a:moveTo>
                    <a:pt x="0" y="33"/>
                  </a:moveTo>
                  <a:lnTo>
                    <a:pt x="156" y="33"/>
                  </a:lnTo>
                  <a:lnTo>
                    <a:pt x="147" y="0"/>
                  </a:lnTo>
                  <a:lnTo>
                    <a:pt x="2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163"/>
            <p:cNvSpPr/>
            <p:nvPr/>
          </p:nvSpPr>
          <p:spPr bwMode="auto">
            <a:xfrm>
              <a:off x="4441925" y="5983554"/>
              <a:ext cx="125136" cy="52942"/>
            </a:xfrm>
            <a:custGeom>
              <a:avLst/>
              <a:gdLst>
                <a:gd name="T0" fmla="*/ 0 w 33"/>
                <a:gd name="T1" fmla="*/ 14 h 14"/>
                <a:gd name="T2" fmla="*/ 33 w 33"/>
                <a:gd name="T3" fmla="*/ 12 h 14"/>
                <a:gd name="T4" fmla="*/ 25 w 33"/>
                <a:gd name="T5" fmla="*/ 1 h 14"/>
                <a:gd name="T6" fmla="*/ 10 w 33"/>
                <a:gd name="T7" fmla="*/ 2 h 14"/>
                <a:gd name="T8" fmla="*/ 0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1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3"/>
                    <a:pt x="25" y="1"/>
                  </a:cubicBezTo>
                  <a:cubicBezTo>
                    <a:pt x="23" y="0"/>
                    <a:pt x="10" y="2"/>
                    <a:pt x="10" y="2"/>
                  </a:cubicBezTo>
                  <a:cubicBezTo>
                    <a:pt x="10" y="2"/>
                    <a:pt x="3" y="8"/>
                    <a:pt x="0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8" name="Freeform 137"/>
          <p:cNvSpPr/>
          <p:nvPr/>
        </p:nvSpPr>
        <p:spPr bwMode="auto">
          <a:xfrm>
            <a:off x="7534910" y="6367780"/>
            <a:ext cx="408940" cy="189230"/>
          </a:xfrm>
          <a:custGeom>
            <a:avLst/>
            <a:gdLst>
              <a:gd name="T0" fmla="*/ 0 w 108"/>
              <a:gd name="T1" fmla="*/ 50 h 50"/>
              <a:gd name="T2" fmla="*/ 4 w 108"/>
              <a:gd name="T3" fmla="*/ 36 h 50"/>
              <a:gd name="T4" fmla="*/ 11 w 108"/>
              <a:gd name="T5" fmla="*/ 19 h 50"/>
              <a:gd name="T6" fmla="*/ 20 w 108"/>
              <a:gd name="T7" fmla="*/ 19 h 50"/>
              <a:gd name="T8" fmla="*/ 35 w 108"/>
              <a:gd name="T9" fmla="*/ 21 h 50"/>
              <a:gd name="T10" fmla="*/ 55 w 108"/>
              <a:gd name="T11" fmla="*/ 19 h 50"/>
              <a:gd name="T12" fmla="*/ 73 w 108"/>
              <a:gd name="T13" fmla="*/ 20 h 50"/>
              <a:gd name="T14" fmla="*/ 77 w 108"/>
              <a:gd name="T15" fmla="*/ 18 h 50"/>
              <a:gd name="T16" fmla="*/ 74 w 108"/>
              <a:gd name="T17" fmla="*/ 9 h 50"/>
              <a:gd name="T18" fmla="*/ 79 w 108"/>
              <a:gd name="T19" fmla="*/ 2 h 50"/>
              <a:gd name="T20" fmla="*/ 85 w 108"/>
              <a:gd name="T21" fmla="*/ 1 h 50"/>
              <a:gd name="T22" fmla="*/ 85 w 108"/>
              <a:gd name="T23" fmla="*/ 11 h 50"/>
              <a:gd name="T24" fmla="*/ 87 w 108"/>
              <a:gd name="T25" fmla="*/ 18 h 50"/>
              <a:gd name="T26" fmla="*/ 94 w 108"/>
              <a:gd name="T27" fmla="*/ 19 h 50"/>
              <a:gd name="T28" fmla="*/ 103 w 108"/>
              <a:gd name="T29" fmla="*/ 41 h 50"/>
              <a:gd name="T30" fmla="*/ 108 w 108"/>
              <a:gd name="T31" fmla="*/ 46 h 50"/>
              <a:gd name="T32" fmla="*/ 90 w 108"/>
              <a:gd name="T33" fmla="*/ 47 h 50"/>
              <a:gd name="T34" fmla="*/ 16 w 108"/>
              <a:gd name="T35" fmla="*/ 49 h 50"/>
              <a:gd name="T36" fmla="*/ 0 w 108"/>
              <a:gd name="T3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50">
                <a:moveTo>
                  <a:pt x="0" y="50"/>
                </a:moveTo>
                <a:cubicBezTo>
                  <a:pt x="4" y="36"/>
                  <a:pt x="4" y="36"/>
                  <a:pt x="4" y="36"/>
                </a:cubicBezTo>
                <a:cubicBezTo>
                  <a:pt x="11" y="19"/>
                  <a:pt x="11" y="19"/>
                  <a:pt x="11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35" y="21"/>
                  <a:pt x="35" y="21"/>
                  <a:pt x="35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73" y="20"/>
                  <a:pt x="73" y="20"/>
                  <a:pt x="73" y="20"/>
                </a:cubicBezTo>
                <a:cubicBezTo>
                  <a:pt x="77" y="18"/>
                  <a:pt x="77" y="18"/>
                  <a:pt x="77" y="18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4"/>
                  <a:pt x="77" y="2"/>
                  <a:pt x="79" y="2"/>
                </a:cubicBezTo>
                <a:cubicBezTo>
                  <a:pt x="80" y="2"/>
                  <a:pt x="84" y="0"/>
                  <a:pt x="85" y="1"/>
                </a:cubicBezTo>
                <a:cubicBezTo>
                  <a:pt x="86" y="2"/>
                  <a:pt x="85" y="11"/>
                  <a:pt x="85" y="11"/>
                </a:cubicBezTo>
                <a:cubicBezTo>
                  <a:pt x="87" y="18"/>
                  <a:pt x="87" y="18"/>
                  <a:pt x="87" y="18"/>
                </a:cubicBezTo>
                <a:cubicBezTo>
                  <a:pt x="94" y="19"/>
                  <a:pt x="94" y="19"/>
                  <a:pt x="94" y="1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90" y="47"/>
                  <a:pt x="90" y="47"/>
                  <a:pt x="90" y="47"/>
                </a:cubicBezTo>
                <a:cubicBezTo>
                  <a:pt x="16" y="49"/>
                  <a:pt x="16" y="49"/>
                  <a:pt x="16" y="49"/>
                </a:cubicBez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9" name="组合 358"/>
          <p:cNvGrpSpPr/>
          <p:nvPr/>
        </p:nvGrpSpPr>
        <p:grpSpPr>
          <a:xfrm rot="0">
            <a:off x="7712710" y="6367780"/>
            <a:ext cx="425450" cy="367665"/>
            <a:chOff x="5120545" y="6355753"/>
            <a:chExt cx="425141" cy="367384"/>
          </a:xfrm>
        </p:grpSpPr>
        <p:sp>
          <p:nvSpPr>
            <p:cNvPr id="360" name="Freeform 164"/>
            <p:cNvSpPr/>
            <p:nvPr/>
          </p:nvSpPr>
          <p:spPr bwMode="auto">
            <a:xfrm>
              <a:off x="5178300" y="6530621"/>
              <a:ext cx="348134" cy="192516"/>
            </a:xfrm>
            <a:custGeom>
              <a:avLst/>
              <a:gdLst>
                <a:gd name="T0" fmla="*/ 78 w 92"/>
                <a:gd name="T1" fmla="*/ 0 h 51"/>
                <a:gd name="T2" fmla="*/ 0 w 92"/>
                <a:gd name="T3" fmla="*/ 3 h 51"/>
                <a:gd name="T4" fmla="*/ 3 w 92"/>
                <a:gd name="T5" fmla="*/ 48 h 51"/>
                <a:gd name="T6" fmla="*/ 90 w 92"/>
                <a:gd name="T7" fmla="*/ 49 h 51"/>
                <a:gd name="T8" fmla="*/ 86 w 92"/>
                <a:gd name="T9" fmla="*/ 24 h 51"/>
                <a:gd name="T10" fmla="*/ 78 w 9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78" y="0"/>
                  </a:moveTo>
                  <a:cubicBezTo>
                    <a:pt x="54" y="5"/>
                    <a:pt x="26" y="2"/>
                    <a:pt x="0" y="3"/>
                  </a:cubicBezTo>
                  <a:cubicBezTo>
                    <a:pt x="5" y="16"/>
                    <a:pt x="1" y="34"/>
                    <a:pt x="3" y="48"/>
                  </a:cubicBezTo>
                  <a:cubicBezTo>
                    <a:pt x="31" y="51"/>
                    <a:pt x="61" y="50"/>
                    <a:pt x="90" y="49"/>
                  </a:cubicBezTo>
                  <a:cubicBezTo>
                    <a:pt x="92" y="41"/>
                    <a:pt x="87" y="32"/>
                    <a:pt x="86" y="24"/>
                  </a:cubicBezTo>
                  <a:cubicBezTo>
                    <a:pt x="84" y="15"/>
                    <a:pt x="81" y="8"/>
                    <a:pt x="7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1" name="Freeform 165"/>
            <p:cNvSpPr/>
            <p:nvPr/>
          </p:nvSpPr>
          <p:spPr bwMode="auto">
            <a:xfrm>
              <a:off x="5123754" y="6530621"/>
              <a:ext cx="421932" cy="22460"/>
            </a:xfrm>
            <a:custGeom>
              <a:avLst/>
              <a:gdLst>
                <a:gd name="T0" fmla="*/ 2 w 111"/>
                <a:gd name="T1" fmla="*/ 6 h 6"/>
                <a:gd name="T2" fmla="*/ 8 w 111"/>
                <a:gd name="T3" fmla="*/ 5 h 6"/>
                <a:gd name="T4" fmla="*/ 14 w 111"/>
                <a:gd name="T5" fmla="*/ 5 h 6"/>
                <a:gd name="T6" fmla="*/ 29 w 111"/>
                <a:gd name="T7" fmla="*/ 4 h 6"/>
                <a:gd name="T8" fmla="*/ 57 w 111"/>
                <a:gd name="T9" fmla="*/ 3 h 6"/>
                <a:gd name="T10" fmla="*/ 82 w 111"/>
                <a:gd name="T11" fmla="*/ 3 h 6"/>
                <a:gd name="T12" fmla="*/ 97 w 111"/>
                <a:gd name="T13" fmla="*/ 2 h 6"/>
                <a:gd name="T14" fmla="*/ 110 w 111"/>
                <a:gd name="T15" fmla="*/ 1 h 6"/>
                <a:gd name="T16" fmla="*/ 110 w 111"/>
                <a:gd name="T17" fmla="*/ 0 h 6"/>
                <a:gd name="T18" fmla="*/ 97 w 111"/>
                <a:gd name="T19" fmla="*/ 1 h 6"/>
                <a:gd name="T20" fmla="*/ 84 w 111"/>
                <a:gd name="T21" fmla="*/ 1 h 6"/>
                <a:gd name="T22" fmla="*/ 54 w 111"/>
                <a:gd name="T23" fmla="*/ 1 h 6"/>
                <a:gd name="T24" fmla="*/ 26 w 111"/>
                <a:gd name="T25" fmla="*/ 2 h 6"/>
                <a:gd name="T26" fmla="*/ 11 w 111"/>
                <a:gd name="T27" fmla="*/ 3 h 6"/>
                <a:gd name="T28" fmla="*/ 1 w 111"/>
                <a:gd name="T29" fmla="*/ 4 h 6"/>
                <a:gd name="T30" fmla="*/ 2 w 111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6">
                  <a:moveTo>
                    <a:pt x="2" y="6"/>
                  </a:moveTo>
                  <a:cubicBezTo>
                    <a:pt x="3" y="4"/>
                    <a:pt x="6" y="5"/>
                    <a:pt x="8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9" y="4"/>
                    <a:pt x="24" y="4"/>
                    <a:pt x="29" y="4"/>
                  </a:cubicBezTo>
                  <a:cubicBezTo>
                    <a:pt x="38" y="4"/>
                    <a:pt x="48" y="3"/>
                    <a:pt x="57" y="3"/>
                  </a:cubicBezTo>
                  <a:cubicBezTo>
                    <a:pt x="65" y="3"/>
                    <a:pt x="74" y="4"/>
                    <a:pt x="82" y="3"/>
                  </a:cubicBezTo>
                  <a:cubicBezTo>
                    <a:pt x="86" y="2"/>
                    <a:pt x="92" y="2"/>
                    <a:pt x="97" y="2"/>
                  </a:cubicBezTo>
                  <a:cubicBezTo>
                    <a:pt x="101" y="2"/>
                    <a:pt x="105" y="2"/>
                    <a:pt x="110" y="1"/>
                  </a:cubicBezTo>
                  <a:cubicBezTo>
                    <a:pt x="111" y="1"/>
                    <a:pt x="111" y="0"/>
                    <a:pt x="110" y="0"/>
                  </a:cubicBezTo>
                  <a:cubicBezTo>
                    <a:pt x="105" y="0"/>
                    <a:pt x="101" y="1"/>
                    <a:pt x="97" y="1"/>
                  </a:cubicBezTo>
                  <a:cubicBezTo>
                    <a:pt x="93" y="1"/>
                    <a:pt x="88" y="0"/>
                    <a:pt x="84" y="1"/>
                  </a:cubicBezTo>
                  <a:cubicBezTo>
                    <a:pt x="74" y="2"/>
                    <a:pt x="64" y="2"/>
                    <a:pt x="54" y="1"/>
                  </a:cubicBezTo>
                  <a:cubicBezTo>
                    <a:pt x="45" y="1"/>
                    <a:pt x="35" y="2"/>
                    <a:pt x="26" y="2"/>
                  </a:cubicBezTo>
                  <a:cubicBezTo>
                    <a:pt x="21" y="3"/>
                    <a:pt x="16" y="3"/>
                    <a:pt x="11" y="3"/>
                  </a:cubicBezTo>
                  <a:cubicBezTo>
                    <a:pt x="8" y="3"/>
                    <a:pt x="3" y="2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166"/>
            <p:cNvSpPr/>
            <p:nvPr/>
          </p:nvSpPr>
          <p:spPr bwMode="auto">
            <a:xfrm>
              <a:off x="5120545" y="6423133"/>
              <a:ext cx="49733" cy="125136"/>
            </a:xfrm>
            <a:custGeom>
              <a:avLst/>
              <a:gdLst>
                <a:gd name="T0" fmla="*/ 11 w 13"/>
                <a:gd name="T1" fmla="*/ 1 h 33"/>
                <a:gd name="T2" fmla="*/ 6 w 13"/>
                <a:gd name="T3" fmla="*/ 16 h 33"/>
                <a:gd name="T4" fmla="*/ 1 w 13"/>
                <a:gd name="T5" fmla="*/ 31 h 33"/>
                <a:gd name="T6" fmla="*/ 2 w 13"/>
                <a:gd name="T7" fmla="*/ 33 h 33"/>
                <a:gd name="T8" fmla="*/ 3 w 13"/>
                <a:gd name="T9" fmla="*/ 31 h 33"/>
                <a:gd name="T10" fmla="*/ 1 w 13"/>
                <a:gd name="T11" fmla="*/ 31 h 33"/>
                <a:gd name="T12" fmla="*/ 1 w 13"/>
                <a:gd name="T13" fmla="*/ 31 h 33"/>
                <a:gd name="T14" fmla="*/ 2 w 13"/>
                <a:gd name="T15" fmla="*/ 33 h 33"/>
                <a:gd name="T16" fmla="*/ 6 w 13"/>
                <a:gd name="T17" fmla="*/ 22 h 33"/>
                <a:gd name="T18" fmla="*/ 9 w 13"/>
                <a:gd name="T19" fmla="*/ 12 h 33"/>
                <a:gd name="T20" fmla="*/ 13 w 13"/>
                <a:gd name="T21" fmla="*/ 2 h 33"/>
                <a:gd name="T22" fmla="*/ 11 w 13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3">
                  <a:moveTo>
                    <a:pt x="11" y="1"/>
                  </a:moveTo>
                  <a:cubicBezTo>
                    <a:pt x="9" y="6"/>
                    <a:pt x="7" y="11"/>
                    <a:pt x="6" y="16"/>
                  </a:cubicBezTo>
                  <a:cubicBezTo>
                    <a:pt x="4" y="21"/>
                    <a:pt x="4" y="27"/>
                    <a:pt x="1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30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4" y="30"/>
                    <a:pt x="5" y="26"/>
                    <a:pt x="6" y="22"/>
                  </a:cubicBezTo>
                  <a:cubicBezTo>
                    <a:pt x="8" y="19"/>
                    <a:pt x="8" y="16"/>
                    <a:pt x="9" y="12"/>
                  </a:cubicBezTo>
                  <a:cubicBezTo>
                    <a:pt x="10" y="9"/>
                    <a:pt x="11" y="5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167"/>
            <p:cNvSpPr/>
            <p:nvPr/>
          </p:nvSpPr>
          <p:spPr bwMode="auto">
            <a:xfrm>
              <a:off x="5154236" y="6419924"/>
              <a:ext cx="338508" cy="14439"/>
            </a:xfrm>
            <a:custGeom>
              <a:avLst/>
              <a:gdLst>
                <a:gd name="T0" fmla="*/ 2 w 89"/>
                <a:gd name="T1" fmla="*/ 1 h 4"/>
                <a:gd name="T2" fmla="*/ 2 w 89"/>
                <a:gd name="T3" fmla="*/ 1 h 4"/>
                <a:gd name="T4" fmla="*/ 2 w 89"/>
                <a:gd name="T5" fmla="*/ 3 h 4"/>
                <a:gd name="T6" fmla="*/ 10 w 89"/>
                <a:gd name="T7" fmla="*/ 2 h 4"/>
                <a:gd name="T8" fmla="*/ 25 w 89"/>
                <a:gd name="T9" fmla="*/ 4 h 4"/>
                <a:gd name="T10" fmla="*/ 52 w 89"/>
                <a:gd name="T11" fmla="*/ 3 h 4"/>
                <a:gd name="T12" fmla="*/ 64 w 89"/>
                <a:gd name="T13" fmla="*/ 4 h 4"/>
                <a:gd name="T14" fmla="*/ 71 w 89"/>
                <a:gd name="T15" fmla="*/ 3 h 4"/>
                <a:gd name="T16" fmla="*/ 80 w 89"/>
                <a:gd name="T17" fmla="*/ 3 h 4"/>
                <a:gd name="T18" fmla="*/ 87 w 89"/>
                <a:gd name="T19" fmla="*/ 4 h 4"/>
                <a:gd name="T20" fmla="*/ 88 w 89"/>
                <a:gd name="T21" fmla="*/ 3 h 4"/>
                <a:gd name="T22" fmla="*/ 77 w 89"/>
                <a:gd name="T23" fmla="*/ 1 h 4"/>
                <a:gd name="T24" fmla="*/ 57 w 89"/>
                <a:gd name="T25" fmla="*/ 2 h 4"/>
                <a:gd name="T26" fmla="*/ 45 w 89"/>
                <a:gd name="T27" fmla="*/ 2 h 4"/>
                <a:gd name="T28" fmla="*/ 29 w 89"/>
                <a:gd name="T29" fmla="*/ 2 h 4"/>
                <a:gd name="T30" fmla="*/ 13 w 89"/>
                <a:gd name="T31" fmla="*/ 1 h 4"/>
                <a:gd name="T32" fmla="*/ 2 w 89"/>
                <a:gd name="T33" fmla="*/ 1 h 4"/>
                <a:gd name="T34" fmla="*/ 2 w 89"/>
                <a:gd name="T35" fmla="*/ 3 h 4"/>
                <a:gd name="T36" fmla="*/ 2 w 89"/>
                <a:gd name="T37" fmla="*/ 3 h 4"/>
                <a:gd name="T38" fmla="*/ 2 w 89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5" y="3"/>
                    <a:pt x="7" y="2"/>
                    <a:pt x="10" y="2"/>
                  </a:cubicBezTo>
                  <a:cubicBezTo>
                    <a:pt x="15" y="2"/>
                    <a:pt x="20" y="4"/>
                    <a:pt x="25" y="4"/>
                  </a:cubicBezTo>
                  <a:cubicBezTo>
                    <a:pt x="34" y="4"/>
                    <a:pt x="43" y="4"/>
                    <a:pt x="52" y="3"/>
                  </a:cubicBezTo>
                  <a:cubicBezTo>
                    <a:pt x="56" y="3"/>
                    <a:pt x="60" y="4"/>
                    <a:pt x="64" y="4"/>
                  </a:cubicBezTo>
                  <a:cubicBezTo>
                    <a:pt x="66" y="3"/>
                    <a:pt x="69" y="3"/>
                    <a:pt x="71" y="3"/>
                  </a:cubicBezTo>
                  <a:cubicBezTo>
                    <a:pt x="74" y="3"/>
                    <a:pt x="77" y="3"/>
                    <a:pt x="80" y="3"/>
                  </a:cubicBezTo>
                  <a:cubicBezTo>
                    <a:pt x="81" y="3"/>
                    <a:pt x="86" y="2"/>
                    <a:pt x="87" y="4"/>
                  </a:cubicBezTo>
                  <a:cubicBezTo>
                    <a:pt x="88" y="4"/>
                    <a:pt x="89" y="4"/>
                    <a:pt x="88" y="3"/>
                  </a:cubicBezTo>
                  <a:cubicBezTo>
                    <a:pt x="87" y="0"/>
                    <a:pt x="80" y="1"/>
                    <a:pt x="77" y="1"/>
                  </a:cubicBezTo>
                  <a:cubicBezTo>
                    <a:pt x="70" y="1"/>
                    <a:pt x="64" y="2"/>
                    <a:pt x="57" y="2"/>
                  </a:cubicBezTo>
                  <a:cubicBezTo>
                    <a:pt x="53" y="2"/>
                    <a:pt x="49" y="2"/>
                    <a:pt x="45" y="2"/>
                  </a:cubicBezTo>
                  <a:cubicBezTo>
                    <a:pt x="39" y="3"/>
                    <a:pt x="34" y="2"/>
                    <a:pt x="29" y="2"/>
                  </a:cubicBezTo>
                  <a:cubicBezTo>
                    <a:pt x="24" y="2"/>
                    <a:pt x="19" y="2"/>
                    <a:pt x="13" y="1"/>
                  </a:cubicBezTo>
                  <a:cubicBezTo>
                    <a:pt x="9" y="0"/>
                    <a:pt x="6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168"/>
            <p:cNvSpPr/>
            <p:nvPr/>
          </p:nvSpPr>
          <p:spPr bwMode="auto">
            <a:xfrm>
              <a:off x="5481514" y="6419924"/>
              <a:ext cx="60964" cy="121927"/>
            </a:xfrm>
            <a:custGeom>
              <a:avLst/>
              <a:gdLst>
                <a:gd name="T0" fmla="*/ 0 w 16"/>
                <a:gd name="T1" fmla="*/ 2 h 32"/>
                <a:gd name="T2" fmla="*/ 8 w 16"/>
                <a:gd name="T3" fmla="*/ 20 h 32"/>
                <a:gd name="T4" fmla="*/ 11 w 16"/>
                <a:gd name="T5" fmla="*/ 27 h 32"/>
                <a:gd name="T6" fmla="*/ 14 w 16"/>
                <a:gd name="T7" fmla="*/ 30 h 32"/>
                <a:gd name="T8" fmla="*/ 16 w 16"/>
                <a:gd name="T9" fmla="*/ 30 h 32"/>
                <a:gd name="T10" fmla="*/ 16 w 16"/>
                <a:gd name="T11" fmla="*/ 29 h 32"/>
                <a:gd name="T12" fmla="*/ 14 w 16"/>
                <a:gd name="T13" fmla="*/ 29 h 32"/>
                <a:gd name="T14" fmla="*/ 14 w 16"/>
                <a:gd name="T15" fmla="*/ 30 h 32"/>
                <a:gd name="T16" fmla="*/ 16 w 16"/>
                <a:gd name="T17" fmla="*/ 30 h 32"/>
                <a:gd name="T18" fmla="*/ 14 w 16"/>
                <a:gd name="T19" fmla="*/ 28 h 32"/>
                <a:gd name="T20" fmla="*/ 10 w 16"/>
                <a:gd name="T21" fmla="*/ 20 h 32"/>
                <a:gd name="T22" fmla="*/ 2 w 16"/>
                <a:gd name="T23" fmla="*/ 1 h 32"/>
                <a:gd name="T24" fmla="*/ 0 w 16"/>
                <a:gd name="T2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2">
                  <a:moveTo>
                    <a:pt x="0" y="2"/>
                  </a:moveTo>
                  <a:cubicBezTo>
                    <a:pt x="3" y="8"/>
                    <a:pt x="5" y="14"/>
                    <a:pt x="8" y="20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2" y="28"/>
                    <a:pt x="14" y="29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30"/>
                    <a:pt x="16" y="29"/>
                    <a:pt x="16" y="29"/>
                  </a:cubicBezTo>
                  <a:cubicBezTo>
                    <a:pt x="16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29"/>
                    <a:pt x="16" y="29"/>
                    <a:pt x="14" y="28"/>
                  </a:cubicBezTo>
                  <a:cubicBezTo>
                    <a:pt x="12" y="26"/>
                    <a:pt x="11" y="23"/>
                    <a:pt x="10" y="20"/>
                  </a:cubicBezTo>
                  <a:cubicBezTo>
                    <a:pt x="7" y="14"/>
                    <a:pt x="4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5" name="Freeform 169"/>
            <p:cNvSpPr/>
            <p:nvPr/>
          </p:nvSpPr>
          <p:spPr bwMode="auto">
            <a:xfrm>
              <a:off x="5406111" y="6355753"/>
              <a:ext cx="56151" cy="78611"/>
            </a:xfrm>
            <a:custGeom>
              <a:avLst/>
              <a:gdLst>
                <a:gd name="T0" fmla="*/ 3 w 15"/>
                <a:gd name="T1" fmla="*/ 18 h 21"/>
                <a:gd name="T2" fmla="*/ 3 w 15"/>
                <a:gd name="T3" fmla="*/ 5 h 21"/>
                <a:gd name="T4" fmla="*/ 9 w 15"/>
                <a:gd name="T5" fmla="*/ 2 h 21"/>
                <a:gd name="T6" fmla="*/ 11 w 15"/>
                <a:gd name="T7" fmla="*/ 4 h 21"/>
                <a:gd name="T8" fmla="*/ 11 w 15"/>
                <a:gd name="T9" fmla="*/ 14 h 21"/>
                <a:gd name="T10" fmla="*/ 13 w 15"/>
                <a:gd name="T11" fmla="*/ 20 h 21"/>
                <a:gd name="T12" fmla="*/ 14 w 15"/>
                <a:gd name="T13" fmla="*/ 19 h 21"/>
                <a:gd name="T14" fmla="*/ 13 w 15"/>
                <a:gd name="T15" fmla="*/ 14 h 21"/>
                <a:gd name="T16" fmla="*/ 13 w 15"/>
                <a:gd name="T17" fmla="*/ 6 h 21"/>
                <a:gd name="T18" fmla="*/ 9 w 15"/>
                <a:gd name="T19" fmla="*/ 0 h 21"/>
                <a:gd name="T20" fmla="*/ 4 w 15"/>
                <a:gd name="T21" fmla="*/ 1 h 21"/>
                <a:gd name="T22" fmla="*/ 1 w 15"/>
                <a:gd name="T23" fmla="*/ 5 h 21"/>
                <a:gd name="T24" fmla="*/ 2 w 15"/>
                <a:gd name="T25" fmla="*/ 19 h 21"/>
                <a:gd name="T26" fmla="*/ 3 w 15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2" y="14"/>
                    <a:pt x="2" y="9"/>
                    <a:pt x="3" y="5"/>
                  </a:cubicBezTo>
                  <a:cubicBezTo>
                    <a:pt x="4" y="2"/>
                    <a:pt x="6" y="3"/>
                    <a:pt x="9" y="2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8"/>
                    <a:pt x="11" y="11"/>
                    <a:pt x="11" y="14"/>
                  </a:cubicBezTo>
                  <a:cubicBezTo>
                    <a:pt x="12" y="16"/>
                    <a:pt x="11" y="19"/>
                    <a:pt x="13" y="20"/>
                  </a:cubicBezTo>
                  <a:cubicBezTo>
                    <a:pt x="14" y="21"/>
                    <a:pt x="15" y="19"/>
                    <a:pt x="14" y="19"/>
                  </a:cubicBezTo>
                  <a:cubicBezTo>
                    <a:pt x="13" y="18"/>
                    <a:pt x="13" y="15"/>
                    <a:pt x="13" y="14"/>
                  </a:cubicBezTo>
                  <a:cubicBezTo>
                    <a:pt x="13" y="11"/>
                    <a:pt x="13" y="9"/>
                    <a:pt x="13" y="6"/>
                  </a:cubicBezTo>
                  <a:cubicBezTo>
                    <a:pt x="13" y="3"/>
                    <a:pt x="13" y="0"/>
                    <a:pt x="9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0" y="9"/>
                    <a:pt x="0" y="15"/>
                    <a:pt x="2" y="19"/>
                  </a:cubicBezTo>
                  <a:cubicBezTo>
                    <a:pt x="2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6" name="Freeform 170"/>
            <p:cNvSpPr/>
            <p:nvPr/>
          </p:nvSpPr>
          <p:spPr bwMode="auto">
            <a:xfrm>
              <a:off x="5154236" y="6450406"/>
              <a:ext cx="341717" cy="14439"/>
            </a:xfrm>
            <a:custGeom>
              <a:avLst/>
              <a:gdLst>
                <a:gd name="T0" fmla="*/ 1 w 90"/>
                <a:gd name="T1" fmla="*/ 1 h 4"/>
                <a:gd name="T2" fmla="*/ 7 w 90"/>
                <a:gd name="T3" fmla="*/ 1 h 4"/>
                <a:gd name="T4" fmla="*/ 12 w 90"/>
                <a:gd name="T5" fmla="*/ 1 h 4"/>
                <a:gd name="T6" fmla="*/ 24 w 90"/>
                <a:gd name="T7" fmla="*/ 2 h 4"/>
                <a:gd name="T8" fmla="*/ 35 w 90"/>
                <a:gd name="T9" fmla="*/ 2 h 4"/>
                <a:gd name="T10" fmla="*/ 46 w 90"/>
                <a:gd name="T11" fmla="*/ 3 h 4"/>
                <a:gd name="T12" fmla="*/ 69 w 90"/>
                <a:gd name="T13" fmla="*/ 4 h 4"/>
                <a:gd name="T14" fmla="*/ 75 w 90"/>
                <a:gd name="T15" fmla="*/ 3 h 4"/>
                <a:gd name="T16" fmla="*/ 81 w 90"/>
                <a:gd name="T17" fmla="*/ 3 h 4"/>
                <a:gd name="T18" fmla="*/ 86 w 90"/>
                <a:gd name="T19" fmla="*/ 2 h 4"/>
                <a:gd name="T20" fmla="*/ 90 w 90"/>
                <a:gd name="T21" fmla="*/ 2 h 4"/>
                <a:gd name="T22" fmla="*/ 90 w 90"/>
                <a:gd name="T23" fmla="*/ 1 h 4"/>
                <a:gd name="T24" fmla="*/ 85 w 90"/>
                <a:gd name="T25" fmla="*/ 2 h 4"/>
                <a:gd name="T26" fmla="*/ 80 w 90"/>
                <a:gd name="T27" fmla="*/ 3 h 4"/>
                <a:gd name="T28" fmla="*/ 68 w 90"/>
                <a:gd name="T29" fmla="*/ 3 h 4"/>
                <a:gd name="T30" fmla="*/ 45 w 90"/>
                <a:gd name="T31" fmla="*/ 2 h 4"/>
                <a:gd name="T32" fmla="*/ 34 w 90"/>
                <a:gd name="T33" fmla="*/ 1 h 4"/>
                <a:gd name="T34" fmla="*/ 22 w 90"/>
                <a:gd name="T35" fmla="*/ 1 h 4"/>
                <a:gd name="T36" fmla="*/ 11 w 90"/>
                <a:gd name="T37" fmla="*/ 0 h 4"/>
                <a:gd name="T38" fmla="*/ 6 w 90"/>
                <a:gd name="T39" fmla="*/ 0 h 4"/>
                <a:gd name="T40" fmla="*/ 0 w 90"/>
                <a:gd name="T41" fmla="*/ 1 h 4"/>
                <a:gd name="T42" fmla="*/ 1 w 90"/>
                <a:gd name="T4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4">
                  <a:moveTo>
                    <a:pt x="1" y="1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6" y="1"/>
                    <a:pt x="20" y="1"/>
                    <a:pt x="24" y="2"/>
                  </a:cubicBezTo>
                  <a:cubicBezTo>
                    <a:pt x="27" y="2"/>
                    <a:pt x="31" y="2"/>
                    <a:pt x="35" y="2"/>
                  </a:cubicBezTo>
                  <a:cubicBezTo>
                    <a:pt x="39" y="2"/>
                    <a:pt x="42" y="3"/>
                    <a:pt x="46" y="3"/>
                  </a:cubicBezTo>
                  <a:cubicBezTo>
                    <a:pt x="54" y="3"/>
                    <a:pt x="62" y="4"/>
                    <a:pt x="69" y="4"/>
                  </a:cubicBezTo>
                  <a:cubicBezTo>
                    <a:pt x="71" y="4"/>
                    <a:pt x="73" y="4"/>
                    <a:pt x="75" y="3"/>
                  </a:cubicBezTo>
                  <a:cubicBezTo>
                    <a:pt x="77" y="3"/>
                    <a:pt x="79" y="3"/>
                    <a:pt x="81" y="3"/>
                  </a:cubicBezTo>
                  <a:cubicBezTo>
                    <a:pt x="82" y="3"/>
                    <a:pt x="84" y="2"/>
                    <a:pt x="86" y="2"/>
                  </a:cubicBezTo>
                  <a:cubicBezTo>
                    <a:pt x="87" y="2"/>
                    <a:pt x="89" y="2"/>
                    <a:pt x="90" y="2"/>
                  </a:cubicBezTo>
                  <a:cubicBezTo>
                    <a:pt x="90" y="2"/>
                    <a:pt x="90" y="1"/>
                    <a:pt x="90" y="1"/>
                  </a:cubicBezTo>
                  <a:cubicBezTo>
                    <a:pt x="88" y="2"/>
                    <a:pt x="87" y="1"/>
                    <a:pt x="85" y="2"/>
                  </a:cubicBezTo>
                  <a:cubicBezTo>
                    <a:pt x="84" y="2"/>
                    <a:pt x="82" y="2"/>
                    <a:pt x="80" y="3"/>
                  </a:cubicBezTo>
                  <a:cubicBezTo>
                    <a:pt x="76" y="3"/>
                    <a:pt x="72" y="3"/>
                    <a:pt x="68" y="3"/>
                  </a:cubicBezTo>
                  <a:cubicBezTo>
                    <a:pt x="60" y="3"/>
                    <a:pt x="53" y="2"/>
                    <a:pt x="45" y="2"/>
                  </a:cubicBezTo>
                  <a:cubicBezTo>
                    <a:pt x="41" y="2"/>
                    <a:pt x="38" y="2"/>
                    <a:pt x="34" y="1"/>
                  </a:cubicBezTo>
                  <a:cubicBezTo>
                    <a:pt x="30" y="1"/>
                    <a:pt x="26" y="1"/>
                    <a:pt x="22" y="1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7" y="1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171"/>
            <p:cNvSpPr/>
            <p:nvPr/>
          </p:nvSpPr>
          <p:spPr bwMode="auto">
            <a:xfrm>
              <a:off x="5147818" y="6484097"/>
              <a:ext cx="359364" cy="8021"/>
            </a:xfrm>
            <a:custGeom>
              <a:avLst/>
              <a:gdLst>
                <a:gd name="T0" fmla="*/ 0 w 95"/>
                <a:gd name="T1" fmla="*/ 2 h 2"/>
                <a:gd name="T2" fmla="*/ 5 w 95"/>
                <a:gd name="T3" fmla="*/ 1 h 2"/>
                <a:gd name="T4" fmla="*/ 11 w 95"/>
                <a:gd name="T5" fmla="*/ 1 h 2"/>
                <a:gd name="T6" fmla="*/ 23 w 95"/>
                <a:gd name="T7" fmla="*/ 1 h 2"/>
                <a:gd name="T8" fmla="*/ 47 w 95"/>
                <a:gd name="T9" fmla="*/ 2 h 2"/>
                <a:gd name="T10" fmla="*/ 70 w 95"/>
                <a:gd name="T11" fmla="*/ 2 h 2"/>
                <a:gd name="T12" fmla="*/ 83 w 95"/>
                <a:gd name="T13" fmla="*/ 1 h 2"/>
                <a:gd name="T14" fmla="*/ 88 w 95"/>
                <a:gd name="T15" fmla="*/ 1 h 2"/>
                <a:gd name="T16" fmla="*/ 94 w 95"/>
                <a:gd name="T17" fmla="*/ 1 h 2"/>
                <a:gd name="T18" fmla="*/ 94 w 95"/>
                <a:gd name="T19" fmla="*/ 0 h 2"/>
                <a:gd name="T20" fmla="*/ 83 w 95"/>
                <a:gd name="T21" fmla="*/ 1 h 2"/>
                <a:gd name="T22" fmla="*/ 71 w 95"/>
                <a:gd name="T23" fmla="*/ 1 h 2"/>
                <a:gd name="T24" fmla="*/ 47 w 95"/>
                <a:gd name="T25" fmla="*/ 1 h 2"/>
                <a:gd name="T26" fmla="*/ 24 w 95"/>
                <a:gd name="T27" fmla="*/ 0 h 2"/>
                <a:gd name="T28" fmla="*/ 12 w 95"/>
                <a:gd name="T29" fmla="*/ 0 h 2"/>
                <a:gd name="T30" fmla="*/ 6 w 95"/>
                <a:gd name="T31" fmla="*/ 1 h 2"/>
                <a:gd name="T32" fmla="*/ 0 w 95"/>
                <a:gd name="T33" fmla="*/ 1 h 2"/>
                <a:gd name="T34" fmla="*/ 0 w 9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">
                  <a:moveTo>
                    <a:pt x="0" y="2"/>
                  </a:moveTo>
                  <a:cubicBezTo>
                    <a:pt x="2" y="2"/>
                    <a:pt x="4" y="2"/>
                    <a:pt x="5" y="1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5" y="1"/>
                    <a:pt x="19" y="1"/>
                    <a:pt x="23" y="1"/>
                  </a:cubicBezTo>
                  <a:cubicBezTo>
                    <a:pt x="31" y="1"/>
                    <a:pt x="39" y="1"/>
                    <a:pt x="47" y="2"/>
                  </a:cubicBezTo>
                  <a:cubicBezTo>
                    <a:pt x="55" y="2"/>
                    <a:pt x="62" y="2"/>
                    <a:pt x="70" y="2"/>
                  </a:cubicBezTo>
                  <a:cubicBezTo>
                    <a:pt x="74" y="2"/>
                    <a:pt x="79" y="2"/>
                    <a:pt x="83" y="1"/>
                  </a:cubicBezTo>
                  <a:cubicBezTo>
                    <a:pt x="85" y="1"/>
                    <a:pt x="86" y="1"/>
                    <a:pt x="88" y="1"/>
                  </a:cubicBezTo>
                  <a:cubicBezTo>
                    <a:pt x="90" y="1"/>
                    <a:pt x="92" y="1"/>
                    <a:pt x="94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1" y="0"/>
                    <a:pt x="87" y="1"/>
                    <a:pt x="83" y="1"/>
                  </a:cubicBezTo>
                  <a:cubicBezTo>
                    <a:pt x="79" y="1"/>
                    <a:pt x="75" y="1"/>
                    <a:pt x="71" y="1"/>
                  </a:cubicBezTo>
                  <a:cubicBezTo>
                    <a:pt x="63" y="1"/>
                    <a:pt x="55" y="1"/>
                    <a:pt x="47" y="1"/>
                  </a:cubicBezTo>
                  <a:cubicBezTo>
                    <a:pt x="39" y="1"/>
                    <a:pt x="31" y="1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172"/>
            <p:cNvSpPr/>
            <p:nvPr/>
          </p:nvSpPr>
          <p:spPr bwMode="auto">
            <a:xfrm>
              <a:off x="5139797" y="6511370"/>
              <a:ext cx="378615" cy="11230"/>
            </a:xfrm>
            <a:custGeom>
              <a:avLst/>
              <a:gdLst>
                <a:gd name="T0" fmla="*/ 1 w 100"/>
                <a:gd name="T1" fmla="*/ 3 h 3"/>
                <a:gd name="T2" fmla="*/ 26 w 100"/>
                <a:gd name="T3" fmla="*/ 2 h 3"/>
                <a:gd name="T4" fmla="*/ 51 w 100"/>
                <a:gd name="T5" fmla="*/ 2 h 3"/>
                <a:gd name="T6" fmla="*/ 75 w 100"/>
                <a:gd name="T7" fmla="*/ 2 h 3"/>
                <a:gd name="T8" fmla="*/ 87 w 100"/>
                <a:gd name="T9" fmla="*/ 2 h 3"/>
                <a:gd name="T10" fmla="*/ 93 w 100"/>
                <a:gd name="T11" fmla="*/ 1 h 3"/>
                <a:gd name="T12" fmla="*/ 99 w 100"/>
                <a:gd name="T13" fmla="*/ 1 h 3"/>
                <a:gd name="T14" fmla="*/ 99 w 100"/>
                <a:gd name="T15" fmla="*/ 0 h 3"/>
                <a:gd name="T16" fmla="*/ 94 w 100"/>
                <a:gd name="T17" fmla="*/ 1 h 3"/>
                <a:gd name="T18" fmla="*/ 88 w 100"/>
                <a:gd name="T19" fmla="*/ 1 h 3"/>
                <a:gd name="T20" fmla="*/ 76 w 100"/>
                <a:gd name="T21" fmla="*/ 1 h 3"/>
                <a:gd name="T22" fmla="*/ 51 w 100"/>
                <a:gd name="T23" fmla="*/ 1 h 3"/>
                <a:gd name="T24" fmla="*/ 25 w 100"/>
                <a:gd name="T25" fmla="*/ 1 h 3"/>
                <a:gd name="T26" fmla="*/ 1 w 100"/>
                <a:gd name="T27" fmla="*/ 2 h 3"/>
                <a:gd name="T28" fmla="*/ 1 w 100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3">
                  <a:moveTo>
                    <a:pt x="1" y="3"/>
                  </a:moveTo>
                  <a:cubicBezTo>
                    <a:pt x="9" y="1"/>
                    <a:pt x="18" y="2"/>
                    <a:pt x="26" y="2"/>
                  </a:cubicBezTo>
                  <a:cubicBezTo>
                    <a:pt x="34" y="2"/>
                    <a:pt x="42" y="2"/>
                    <a:pt x="51" y="2"/>
                  </a:cubicBezTo>
                  <a:cubicBezTo>
                    <a:pt x="59" y="2"/>
                    <a:pt x="67" y="2"/>
                    <a:pt x="75" y="2"/>
                  </a:cubicBezTo>
                  <a:cubicBezTo>
                    <a:pt x="79" y="2"/>
                    <a:pt x="83" y="2"/>
                    <a:pt x="87" y="2"/>
                  </a:cubicBezTo>
                  <a:cubicBezTo>
                    <a:pt x="89" y="2"/>
                    <a:pt x="91" y="2"/>
                    <a:pt x="93" y="1"/>
                  </a:cubicBezTo>
                  <a:cubicBezTo>
                    <a:pt x="95" y="1"/>
                    <a:pt x="97" y="1"/>
                    <a:pt x="99" y="1"/>
                  </a:cubicBezTo>
                  <a:cubicBezTo>
                    <a:pt x="100" y="1"/>
                    <a:pt x="100" y="0"/>
                    <a:pt x="99" y="0"/>
                  </a:cubicBezTo>
                  <a:cubicBezTo>
                    <a:pt x="98" y="0"/>
                    <a:pt x="96" y="0"/>
                    <a:pt x="94" y="1"/>
                  </a:cubicBezTo>
                  <a:cubicBezTo>
                    <a:pt x="92" y="1"/>
                    <a:pt x="90" y="1"/>
                    <a:pt x="88" y="1"/>
                  </a:cubicBezTo>
                  <a:cubicBezTo>
                    <a:pt x="84" y="1"/>
                    <a:pt x="80" y="1"/>
                    <a:pt x="76" y="1"/>
                  </a:cubicBezTo>
                  <a:cubicBezTo>
                    <a:pt x="67" y="1"/>
                    <a:pt x="59" y="1"/>
                    <a:pt x="51" y="1"/>
                  </a:cubicBezTo>
                  <a:cubicBezTo>
                    <a:pt x="42" y="1"/>
                    <a:pt x="34" y="1"/>
                    <a:pt x="25" y="1"/>
                  </a:cubicBezTo>
                  <a:cubicBezTo>
                    <a:pt x="17" y="1"/>
                    <a:pt x="9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173"/>
            <p:cNvSpPr/>
            <p:nvPr/>
          </p:nvSpPr>
          <p:spPr bwMode="auto">
            <a:xfrm>
              <a:off x="5207178" y="6427947"/>
              <a:ext cx="8021" cy="30482"/>
            </a:xfrm>
            <a:custGeom>
              <a:avLst/>
              <a:gdLst>
                <a:gd name="T0" fmla="*/ 1 w 2"/>
                <a:gd name="T1" fmla="*/ 1 h 8"/>
                <a:gd name="T2" fmla="*/ 0 w 2"/>
                <a:gd name="T3" fmla="*/ 7 h 8"/>
                <a:gd name="T4" fmla="*/ 0 w 2"/>
                <a:gd name="T5" fmla="*/ 7 h 8"/>
                <a:gd name="T6" fmla="*/ 1 w 2"/>
                <a:gd name="T7" fmla="*/ 2 h 8"/>
                <a:gd name="T8" fmla="*/ 1 w 2"/>
                <a:gd name="T9" fmla="*/ 0 h 8"/>
                <a:gd name="T10" fmla="*/ 1 w 2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1" y="1"/>
                  </a:move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Freeform 174"/>
            <p:cNvSpPr/>
            <p:nvPr/>
          </p:nvSpPr>
          <p:spPr bwMode="auto">
            <a:xfrm>
              <a:off x="5279372" y="6431154"/>
              <a:ext cx="8021" cy="27273"/>
            </a:xfrm>
            <a:custGeom>
              <a:avLst/>
              <a:gdLst>
                <a:gd name="T0" fmla="*/ 2 w 2"/>
                <a:gd name="T1" fmla="*/ 0 h 7"/>
                <a:gd name="T2" fmla="*/ 1 w 2"/>
                <a:gd name="T3" fmla="*/ 4 h 7"/>
                <a:gd name="T4" fmla="*/ 1 w 2"/>
                <a:gd name="T5" fmla="*/ 7 h 7"/>
                <a:gd name="T6" fmla="*/ 2 w 2"/>
                <a:gd name="T7" fmla="*/ 6 h 7"/>
                <a:gd name="T8" fmla="*/ 1 w 2"/>
                <a:gd name="T9" fmla="*/ 3 h 7"/>
                <a:gd name="T10" fmla="*/ 2 w 2"/>
                <a:gd name="T11" fmla="*/ 0 h 7"/>
                <a:gd name="T12" fmla="*/ 2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Freeform 175"/>
            <p:cNvSpPr/>
            <p:nvPr/>
          </p:nvSpPr>
          <p:spPr bwMode="auto">
            <a:xfrm>
              <a:off x="5370817" y="6431154"/>
              <a:ext cx="4813" cy="3369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8 h 9"/>
                <a:gd name="T4" fmla="*/ 1 w 1"/>
                <a:gd name="T5" fmla="*/ 8 h 9"/>
                <a:gd name="T6" fmla="*/ 0 w 1"/>
                <a:gd name="T7" fmla="*/ 0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176"/>
            <p:cNvSpPr/>
            <p:nvPr/>
          </p:nvSpPr>
          <p:spPr bwMode="auto">
            <a:xfrm>
              <a:off x="5443011" y="6427947"/>
              <a:ext cx="11230" cy="33690"/>
            </a:xfrm>
            <a:custGeom>
              <a:avLst/>
              <a:gdLst>
                <a:gd name="T0" fmla="*/ 0 w 3"/>
                <a:gd name="T1" fmla="*/ 1 h 9"/>
                <a:gd name="T2" fmla="*/ 2 w 3"/>
                <a:gd name="T3" fmla="*/ 9 h 9"/>
                <a:gd name="T4" fmla="*/ 3 w 3"/>
                <a:gd name="T5" fmla="*/ 9 h 9"/>
                <a:gd name="T6" fmla="*/ 3 w 3"/>
                <a:gd name="T7" fmla="*/ 9 h 9"/>
                <a:gd name="T8" fmla="*/ 3 w 3"/>
                <a:gd name="T9" fmla="*/ 8 h 9"/>
                <a:gd name="T10" fmla="*/ 2 w 3"/>
                <a:gd name="T11" fmla="*/ 7 h 9"/>
                <a:gd name="T12" fmla="*/ 1 w 3"/>
                <a:gd name="T13" fmla="*/ 5 h 9"/>
                <a:gd name="T14" fmla="*/ 1 w 3"/>
                <a:gd name="T15" fmla="*/ 1 h 9"/>
                <a:gd name="T16" fmla="*/ 0 w 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7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177"/>
            <p:cNvSpPr/>
            <p:nvPr/>
          </p:nvSpPr>
          <p:spPr bwMode="auto">
            <a:xfrm>
              <a:off x="5417342" y="6461636"/>
              <a:ext cx="3209" cy="3048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0 w 1"/>
                <a:gd name="T7" fmla="*/ 0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Freeform 178"/>
            <p:cNvSpPr/>
            <p:nvPr/>
          </p:nvSpPr>
          <p:spPr bwMode="auto">
            <a:xfrm>
              <a:off x="5309853" y="6453615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4 h 9"/>
                <a:gd name="T4" fmla="*/ 0 w 2"/>
                <a:gd name="T5" fmla="*/ 7 h 9"/>
                <a:gd name="T6" fmla="*/ 1 w 2"/>
                <a:gd name="T7" fmla="*/ 9 h 9"/>
                <a:gd name="T8" fmla="*/ 1 w 2"/>
                <a:gd name="T9" fmla="*/ 9 h 9"/>
                <a:gd name="T10" fmla="*/ 1 w 2"/>
                <a:gd name="T11" fmla="*/ 9 h 9"/>
                <a:gd name="T12" fmla="*/ 1 w 2"/>
                <a:gd name="T13" fmla="*/ 8 h 9"/>
                <a:gd name="T14" fmla="*/ 1 w 2"/>
                <a:gd name="T15" fmla="*/ 8 h 9"/>
                <a:gd name="T16" fmla="*/ 1 w 2"/>
                <a:gd name="T17" fmla="*/ 9 h 9"/>
                <a:gd name="T18" fmla="*/ 1 w 2"/>
                <a:gd name="T19" fmla="*/ 9 h 9"/>
                <a:gd name="T20" fmla="*/ 1 w 2"/>
                <a:gd name="T21" fmla="*/ 9 h 9"/>
                <a:gd name="T22" fmla="*/ 1 w 2"/>
                <a:gd name="T23" fmla="*/ 5 h 9"/>
                <a:gd name="T24" fmla="*/ 1 w 2"/>
                <a:gd name="T25" fmla="*/ 1 h 9"/>
                <a:gd name="T26" fmla="*/ 1 w 2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Freeform 179"/>
            <p:cNvSpPr/>
            <p:nvPr/>
          </p:nvSpPr>
          <p:spPr bwMode="auto">
            <a:xfrm>
              <a:off x="5231242" y="6453615"/>
              <a:ext cx="6417" cy="38503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9 h 10"/>
                <a:gd name="T4" fmla="*/ 1 w 2"/>
                <a:gd name="T5" fmla="*/ 9 h 10"/>
                <a:gd name="T6" fmla="*/ 1 w 2"/>
                <a:gd name="T7" fmla="*/ 9 h 10"/>
                <a:gd name="T8" fmla="*/ 0 w 2"/>
                <a:gd name="T9" fmla="*/ 9 h 10"/>
                <a:gd name="T10" fmla="*/ 0 w 2"/>
                <a:gd name="T11" fmla="*/ 9 h 10"/>
                <a:gd name="T12" fmla="*/ 1 w 2"/>
                <a:gd name="T13" fmla="*/ 9 h 10"/>
                <a:gd name="T14" fmla="*/ 2 w 2"/>
                <a:gd name="T15" fmla="*/ 0 h 10"/>
                <a:gd name="T16" fmla="*/ 1 w 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Freeform 180"/>
            <p:cNvSpPr/>
            <p:nvPr/>
          </p:nvSpPr>
          <p:spPr bwMode="auto">
            <a:xfrm>
              <a:off x="5165466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8 h 9"/>
                <a:gd name="T4" fmla="*/ 1 w 2"/>
                <a:gd name="T5" fmla="*/ 8 h 9"/>
                <a:gd name="T6" fmla="*/ 1 w 2"/>
                <a:gd name="T7" fmla="*/ 8 h 9"/>
                <a:gd name="T8" fmla="*/ 1 w 2"/>
                <a:gd name="T9" fmla="*/ 8 h 9"/>
                <a:gd name="T10" fmla="*/ 0 w 2"/>
                <a:gd name="T11" fmla="*/ 8 h 9"/>
                <a:gd name="T12" fmla="*/ 1 w 2"/>
                <a:gd name="T13" fmla="*/ 8 h 9"/>
                <a:gd name="T14" fmla="*/ 2 w 2"/>
                <a:gd name="T15" fmla="*/ 0 h 9"/>
                <a:gd name="T16" fmla="*/ 1 w 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Freeform 181"/>
            <p:cNvSpPr/>
            <p:nvPr/>
          </p:nvSpPr>
          <p:spPr bwMode="auto">
            <a:xfrm>
              <a:off x="5264933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6 h 9"/>
                <a:gd name="T4" fmla="*/ 1 w 2"/>
                <a:gd name="T5" fmla="*/ 9 h 9"/>
                <a:gd name="T6" fmla="*/ 1 w 2"/>
                <a:gd name="T7" fmla="*/ 9 h 9"/>
                <a:gd name="T8" fmla="*/ 1 w 2"/>
                <a:gd name="T9" fmla="*/ 5 h 9"/>
                <a:gd name="T10" fmla="*/ 2 w 2"/>
                <a:gd name="T11" fmla="*/ 1 h 9"/>
                <a:gd name="T12" fmla="*/ 1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1" y="8"/>
                    <a:pt x="1" y="5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182"/>
            <p:cNvSpPr/>
            <p:nvPr/>
          </p:nvSpPr>
          <p:spPr bwMode="auto">
            <a:xfrm>
              <a:off x="5370817" y="6492118"/>
              <a:ext cx="8021" cy="25669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6 h 7"/>
                <a:gd name="T4" fmla="*/ 1 w 2"/>
                <a:gd name="T5" fmla="*/ 6 h 7"/>
                <a:gd name="T6" fmla="*/ 1 w 2"/>
                <a:gd name="T7" fmla="*/ 1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1"/>
                    <a:pt x="0" y="7"/>
                    <a:pt x="1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183"/>
            <p:cNvSpPr/>
            <p:nvPr/>
          </p:nvSpPr>
          <p:spPr bwMode="auto">
            <a:xfrm>
              <a:off x="5476701" y="6487305"/>
              <a:ext cx="8021" cy="27273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7 h 7"/>
                <a:gd name="T4" fmla="*/ 2 w 2"/>
                <a:gd name="T5" fmla="*/ 7 h 7"/>
                <a:gd name="T6" fmla="*/ 1 w 2"/>
                <a:gd name="T7" fmla="*/ 1 h 7"/>
                <a:gd name="T8" fmla="*/ 0 w 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184"/>
            <p:cNvSpPr/>
            <p:nvPr/>
          </p:nvSpPr>
          <p:spPr bwMode="auto">
            <a:xfrm>
              <a:off x="5428572" y="6517787"/>
              <a:ext cx="3209" cy="19252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1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1" name="Freeform 185"/>
            <p:cNvSpPr/>
            <p:nvPr/>
          </p:nvSpPr>
          <p:spPr bwMode="auto">
            <a:xfrm>
              <a:off x="5306645" y="6514578"/>
              <a:ext cx="8021" cy="22460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5 h 6"/>
                <a:gd name="T4" fmla="*/ 1 w 2"/>
                <a:gd name="T5" fmla="*/ 5 h 6"/>
                <a:gd name="T6" fmla="*/ 1 w 2"/>
                <a:gd name="T7" fmla="*/ 1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1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Freeform 186"/>
            <p:cNvSpPr/>
            <p:nvPr/>
          </p:nvSpPr>
          <p:spPr bwMode="auto">
            <a:xfrm>
              <a:off x="5211991" y="6517787"/>
              <a:ext cx="11230" cy="30482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7 h 8"/>
                <a:gd name="T4" fmla="*/ 2 w 3"/>
                <a:gd name="T5" fmla="*/ 7 h 8"/>
                <a:gd name="T6" fmla="*/ 2 w 3"/>
                <a:gd name="T7" fmla="*/ 0 h 8"/>
                <a:gd name="T8" fmla="*/ 2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2"/>
                    <a:pt x="0" y="6"/>
                    <a:pt x="2" y="7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1" y="5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187"/>
            <p:cNvSpPr/>
            <p:nvPr/>
          </p:nvSpPr>
          <p:spPr bwMode="auto">
            <a:xfrm>
              <a:off x="5412529" y="6408694"/>
              <a:ext cx="38503" cy="6417"/>
            </a:xfrm>
            <a:custGeom>
              <a:avLst/>
              <a:gdLst>
                <a:gd name="T0" fmla="*/ 1 w 10"/>
                <a:gd name="T1" fmla="*/ 1 h 2"/>
                <a:gd name="T2" fmla="*/ 1 w 10"/>
                <a:gd name="T3" fmla="*/ 1 h 2"/>
                <a:gd name="T4" fmla="*/ 0 w 10"/>
                <a:gd name="T5" fmla="*/ 2 h 2"/>
                <a:gd name="T6" fmla="*/ 9 w 10"/>
                <a:gd name="T7" fmla="*/ 1 h 2"/>
                <a:gd name="T8" fmla="*/ 9 w 10"/>
                <a:gd name="T9" fmla="*/ 1 h 2"/>
                <a:gd name="T10" fmla="*/ 0 w 10"/>
                <a:gd name="T11" fmla="*/ 1 h 2"/>
                <a:gd name="T12" fmla="*/ 0 w 10"/>
                <a:gd name="T13" fmla="*/ 1 h 2"/>
                <a:gd name="T14" fmla="*/ 0 w 10"/>
                <a:gd name="T15" fmla="*/ 2 h 2"/>
                <a:gd name="T16" fmla="*/ 0 w 10"/>
                <a:gd name="T17" fmla="*/ 2 h 2"/>
                <a:gd name="T18" fmla="*/ 1 w 10"/>
                <a:gd name="T19" fmla="*/ 2 h 2"/>
                <a:gd name="T20" fmla="*/ 1 w 10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3" y="1"/>
                    <a:pt x="7" y="1"/>
                    <a:pt x="9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188"/>
            <p:cNvSpPr/>
            <p:nvPr/>
          </p:nvSpPr>
          <p:spPr bwMode="auto">
            <a:xfrm>
              <a:off x="5412529" y="6386235"/>
              <a:ext cx="41712" cy="6417"/>
            </a:xfrm>
            <a:custGeom>
              <a:avLst/>
              <a:gdLst>
                <a:gd name="T0" fmla="*/ 1 w 11"/>
                <a:gd name="T1" fmla="*/ 1 h 2"/>
                <a:gd name="T2" fmla="*/ 3 w 11"/>
                <a:gd name="T3" fmla="*/ 1 h 2"/>
                <a:gd name="T4" fmla="*/ 5 w 11"/>
                <a:gd name="T5" fmla="*/ 1 h 2"/>
                <a:gd name="T6" fmla="*/ 10 w 11"/>
                <a:gd name="T7" fmla="*/ 0 h 2"/>
                <a:gd name="T8" fmla="*/ 10 w 11"/>
                <a:gd name="T9" fmla="*/ 0 h 2"/>
                <a:gd name="T10" fmla="*/ 3 w 11"/>
                <a:gd name="T11" fmla="*/ 0 h 2"/>
                <a:gd name="T12" fmla="*/ 0 w 11"/>
                <a:gd name="T13" fmla="*/ 1 h 2"/>
                <a:gd name="T14" fmla="*/ 1 w 1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8" y="1"/>
                    <a:pt x="10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189"/>
            <p:cNvSpPr/>
            <p:nvPr/>
          </p:nvSpPr>
          <p:spPr bwMode="auto">
            <a:xfrm>
              <a:off x="5428572" y="6362170"/>
              <a:ext cx="6417" cy="27273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4 h 7"/>
                <a:gd name="T4" fmla="*/ 1 w 2"/>
                <a:gd name="T5" fmla="*/ 6 h 7"/>
                <a:gd name="T6" fmla="*/ 2 w 2"/>
                <a:gd name="T7" fmla="*/ 6 h 7"/>
                <a:gd name="T8" fmla="*/ 2 w 2"/>
                <a:gd name="T9" fmla="*/ 6 h 7"/>
                <a:gd name="T10" fmla="*/ 1 w 2"/>
                <a:gd name="T11" fmla="*/ 6 h 7"/>
                <a:gd name="T12" fmla="*/ 1 w 2"/>
                <a:gd name="T13" fmla="*/ 6 h 7"/>
                <a:gd name="T14" fmla="*/ 2 w 2"/>
                <a:gd name="T15" fmla="*/ 6 h 7"/>
                <a:gd name="T16" fmla="*/ 1 w 2"/>
                <a:gd name="T17" fmla="*/ 3 h 7"/>
                <a:gd name="T18" fmla="*/ 1 w 2"/>
                <a:gd name="T19" fmla="*/ 0 h 7"/>
                <a:gd name="T20" fmla="*/ 1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Freeform 190"/>
            <p:cNvSpPr/>
            <p:nvPr/>
          </p:nvSpPr>
          <p:spPr bwMode="auto">
            <a:xfrm>
              <a:off x="5439802" y="6389443"/>
              <a:ext cx="8021" cy="1925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1 w 2"/>
                <a:gd name="T5" fmla="*/ 5 h 5"/>
                <a:gd name="T6" fmla="*/ 1 w 2"/>
                <a:gd name="T7" fmla="*/ 0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Freeform 191"/>
            <p:cNvSpPr/>
            <p:nvPr/>
          </p:nvSpPr>
          <p:spPr bwMode="auto">
            <a:xfrm>
              <a:off x="5423759" y="6408694"/>
              <a:ext cx="8021" cy="19252"/>
            </a:xfrm>
            <a:custGeom>
              <a:avLst/>
              <a:gdLst>
                <a:gd name="T0" fmla="*/ 0 w 2"/>
                <a:gd name="T1" fmla="*/ 1 h 5"/>
                <a:gd name="T2" fmla="*/ 1 w 2"/>
                <a:gd name="T3" fmla="*/ 4 h 5"/>
                <a:gd name="T4" fmla="*/ 1 w 2"/>
                <a:gd name="T5" fmla="*/ 4 h 5"/>
                <a:gd name="T6" fmla="*/ 0 w 2"/>
                <a:gd name="T7" fmla="*/ 1 h 5"/>
                <a:gd name="T8" fmla="*/ 0 w 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192"/>
            <p:cNvSpPr/>
            <p:nvPr/>
          </p:nvSpPr>
          <p:spPr bwMode="auto">
            <a:xfrm>
              <a:off x="5231242" y="6586772"/>
              <a:ext cx="52942" cy="52942"/>
            </a:xfrm>
            <a:custGeom>
              <a:avLst/>
              <a:gdLst>
                <a:gd name="T0" fmla="*/ 1 w 14"/>
                <a:gd name="T1" fmla="*/ 14 h 14"/>
                <a:gd name="T2" fmla="*/ 12 w 14"/>
                <a:gd name="T3" fmla="*/ 13 h 14"/>
                <a:gd name="T4" fmla="*/ 12 w 14"/>
                <a:gd name="T5" fmla="*/ 0 h 14"/>
                <a:gd name="T6" fmla="*/ 2 w 14"/>
                <a:gd name="T7" fmla="*/ 1 h 14"/>
                <a:gd name="T8" fmla="*/ 0 w 14"/>
                <a:gd name="T9" fmla="*/ 5 h 14"/>
                <a:gd name="T10" fmla="*/ 1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3" y="14"/>
                    <a:pt x="11" y="14"/>
                    <a:pt x="12" y="13"/>
                  </a:cubicBezTo>
                  <a:cubicBezTo>
                    <a:pt x="14" y="11"/>
                    <a:pt x="13" y="3"/>
                    <a:pt x="12" y="0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0" y="2"/>
                    <a:pt x="0" y="5"/>
                  </a:cubicBezTo>
                  <a:cubicBezTo>
                    <a:pt x="0" y="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193"/>
            <p:cNvSpPr/>
            <p:nvPr/>
          </p:nvSpPr>
          <p:spPr bwMode="auto">
            <a:xfrm>
              <a:off x="5390068" y="6583563"/>
              <a:ext cx="57755" cy="56151"/>
            </a:xfrm>
            <a:custGeom>
              <a:avLst/>
              <a:gdLst>
                <a:gd name="T0" fmla="*/ 1 w 15"/>
                <a:gd name="T1" fmla="*/ 14 h 15"/>
                <a:gd name="T2" fmla="*/ 12 w 15"/>
                <a:gd name="T3" fmla="*/ 14 h 15"/>
                <a:gd name="T4" fmla="*/ 12 w 15"/>
                <a:gd name="T5" fmla="*/ 1 h 15"/>
                <a:gd name="T6" fmla="*/ 3 w 15"/>
                <a:gd name="T7" fmla="*/ 2 h 15"/>
                <a:gd name="T8" fmla="*/ 0 w 15"/>
                <a:gd name="T9" fmla="*/ 5 h 15"/>
                <a:gd name="T10" fmla="*/ 1 w 15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3" y="14"/>
                    <a:pt x="11" y="15"/>
                    <a:pt x="12" y="14"/>
                  </a:cubicBezTo>
                  <a:cubicBezTo>
                    <a:pt x="15" y="11"/>
                    <a:pt x="13" y="3"/>
                    <a:pt x="12" y="1"/>
                  </a:cubicBezTo>
                  <a:cubicBezTo>
                    <a:pt x="9" y="0"/>
                    <a:pt x="6" y="1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0" name="组合 389"/>
          <p:cNvGrpSpPr/>
          <p:nvPr/>
        </p:nvGrpSpPr>
        <p:grpSpPr>
          <a:xfrm rot="0">
            <a:off x="7470775" y="6473825"/>
            <a:ext cx="158750" cy="261620"/>
            <a:chOff x="4878295" y="6461636"/>
            <a:chExt cx="158826" cy="261502"/>
          </a:xfrm>
        </p:grpSpPr>
        <p:sp>
          <p:nvSpPr>
            <p:cNvPr id="391" name="Freeform 221"/>
            <p:cNvSpPr/>
            <p:nvPr/>
          </p:nvSpPr>
          <p:spPr bwMode="auto">
            <a:xfrm>
              <a:off x="4945676" y="6556290"/>
              <a:ext cx="22460" cy="166848"/>
            </a:xfrm>
            <a:custGeom>
              <a:avLst/>
              <a:gdLst>
                <a:gd name="T0" fmla="*/ 2 w 6"/>
                <a:gd name="T1" fmla="*/ 2 h 44"/>
                <a:gd name="T2" fmla="*/ 0 w 6"/>
                <a:gd name="T3" fmla="*/ 42 h 44"/>
                <a:gd name="T4" fmla="*/ 3 w 6"/>
                <a:gd name="T5" fmla="*/ 42 h 44"/>
                <a:gd name="T6" fmla="*/ 3 w 6"/>
                <a:gd name="T7" fmla="*/ 40 h 44"/>
                <a:gd name="T8" fmla="*/ 0 w 6"/>
                <a:gd name="T9" fmla="*/ 40 h 44"/>
                <a:gd name="T10" fmla="*/ 0 w 6"/>
                <a:gd name="T11" fmla="*/ 42 h 44"/>
                <a:gd name="T12" fmla="*/ 3 w 6"/>
                <a:gd name="T13" fmla="*/ 42 h 44"/>
                <a:gd name="T14" fmla="*/ 6 w 6"/>
                <a:gd name="T15" fmla="*/ 2 h 44"/>
                <a:gd name="T16" fmla="*/ 2 w 6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4">
                  <a:moveTo>
                    <a:pt x="2" y="2"/>
                  </a:moveTo>
                  <a:cubicBezTo>
                    <a:pt x="2" y="16"/>
                    <a:pt x="1" y="29"/>
                    <a:pt x="0" y="42"/>
                  </a:cubicBezTo>
                  <a:cubicBezTo>
                    <a:pt x="1" y="42"/>
                    <a:pt x="2" y="42"/>
                    <a:pt x="3" y="42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3" y="38"/>
                    <a:pt x="0" y="38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4"/>
                    <a:pt x="3" y="44"/>
                    <a:pt x="3" y="42"/>
                  </a:cubicBezTo>
                  <a:cubicBezTo>
                    <a:pt x="5" y="29"/>
                    <a:pt x="6" y="16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Freeform 222"/>
            <p:cNvSpPr/>
            <p:nvPr/>
          </p:nvSpPr>
          <p:spPr bwMode="auto">
            <a:xfrm>
              <a:off x="4956906" y="6461636"/>
              <a:ext cx="49733" cy="110697"/>
            </a:xfrm>
            <a:custGeom>
              <a:avLst/>
              <a:gdLst>
                <a:gd name="T0" fmla="*/ 6 w 13"/>
                <a:gd name="T1" fmla="*/ 0 h 29"/>
                <a:gd name="T2" fmla="*/ 11 w 13"/>
                <a:gd name="T3" fmla="*/ 18 h 29"/>
                <a:gd name="T4" fmla="*/ 0 w 13"/>
                <a:gd name="T5" fmla="*/ 29 h 29"/>
                <a:gd name="T6" fmla="*/ 3 w 13"/>
                <a:gd name="T7" fmla="*/ 16 h 29"/>
                <a:gd name="T8" fmla="*/ 6 w 1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cubicBezTo>
                    <a:pt x="11" y="5"/>
                    <a:pt x="13" y="11"/>
                    <a:pt x="11" y="18"/>
                  </a:cubicBezTo>
                  <a:cubicBezTo>
                    <a:pt x="10" y="24"/>
                    <a:pt x="7" y="28"/>
                    <a:pt x="0" y="29"/>
                  </a:cubicBezTo>
                  <a:cubicBezTo>
                    <a:pt x="2" y="25"/>
                    <a:pt x="2" y="20"/>
                    <a:pt x="3" y="16"/>
                  </a:cubicBezTo>
                  <a:cubicBezTo>
                    <a:pt x="3" y="14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Freeform 223"/>
            <p:cNvSpPr/>
            <p:nvPr/>
          </p:nvSpPr>
          <p:spPr bwMode="auto">
            <a:xfrm>
              <a:off x="4934446" y="6469658"/>
              <a:ext cx="41712" cy="102675"/>
            </a:xfrm>
            <a:custGeom>
              <a:avLst/>
              <a:gdLst>
                <a:gd name="T0" fmla="*/ 7 w 11"/>
                <a:gd name="T1" fmla="*/ 4 h 27"/>
                <a:gd name="T2" fmla="*/ 11 w 11"/>
                <a:gd name="T3" fmla="*/ 0 h 27"/>
                <a:gd name="T4" fmla="*/ 8 w 11"/>
                <a:gd name="T5" fmla="*/ 13 h 27"/>
                <a:gd name="T6" fmla="*/ 7 w 11"/>
                <a:gd name="T7" fmla="*/ 27 h 27"/>
                <a:gd name="T8" fmla="*/ 2 w 11"/>
                <a:gd name="T9" fmla="*/ 12 h 27"/>
                <a:gd name="T10" fmla="*/ 7 w 11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7">
                  <a:moveTo>
                    <a:pt x="7" y="4"/>
                  </a:moveTo>
                  <a:cubicBezTo>
                    <a:pt x="9" y="2"/>
                    <a:pt x="10" y="1"/>
                    <a:pt x="11" y="0"/>
                  </a:cubicBezTo>
                  <a:cubicBezTo>
                    <a:pt x="9" y="4"/>
                    <a:pt x="8" y="9"/>
                    <a:pt x="8" y="13"/>
                  </a:cubicBezTo>
                  <a:cubicBezTo>
                    <a:pt x="7" y="18"/>
                    <a:pt x="8" y="22"/>
                    <a:pt x="7" y="27"/>
                  </a:cubicBezTo>
                  <a:cubicBezTo>
                    <a:pt x="1" y="23"/>
                    <a:pt x="0" y="18"/>
                    <a:pt x="2" y="12"/>
                  </a:cubicBezTo>
                  <a:cubicBezTo>
                    <a:pt x="3" y="9"/>
                    <a:pt x="5" y="6"/>
                    <a:pt x="7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224"/>
            <p:cNvSpPr/>
            <p:nvPr/>
          </p:nvSpPr>
          <p:spPr bwMode="auto">
            <a:xfrm>
              <a:off x="4961719" y="6602815"/>
              <a:ext cx="75402" cy="36899"/>
            </a:xfrm>
            <a:custGeom>
              <a:avLst/>
              <a:gdLst>
                <a:gd name="T0" fmla="*/ 20 w 20"/>
                <a:gd name="T1" fmla="*/ 0 h 10"/>
                <a:gd name="T2" fmla="*/ 11 w 20"/>
                <a:gd name="T3" fmla="*/ 9 h 10"/>
                <a:gd name="T4" fmla="*/ 0 w 20"/>
                <a:gd name="T5" fmla="*/ 5 h 10"/>
                <a:gd name="T6" fmla="*/ 9 w 20"/>
                <a:gd name="T7" fmla="*/ 3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19" y="5"/>
                    <a:pt x="16" y="8"/>
                    <a:pt x="11" y="9"/>
                  </a:cubicBezTo>
                  <a:cubicBezTo>
                    <a:pt x="6" y="10"/>
                    <a:pt x="3" y="10"/>
                    <a:pt x="0" y="5"/>
                  </a:cubicBezTo>
                  <a:cubicBezTo>
                    <a:pt x="3" y="6"/>
                    <a:pt x="7" y="4"/>
                    <a:pt x="9" y="3"/>
                  </a:cubicBezTo>
                  <a:cubicBezTo>
                    <a:pt x="11" y="3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225"/>
            <p:cNvSpPr/>
            <p:nvPr/>
          </p:nvSpPr>
          <p:spPr bwMode="auto">
            <a:xfrm>
              <a:off x="4964928" y="6594793"/>
              <a:ext cx="68985" cy="30482"/>
            </a:xfrm>
            <a:custGeom>
              <a:avLst/>
              <a:gdLst>
                <a:gd name="T0" fmla="*/ 15 w 18"/>
                <a:gd name="T1" fmla="*/ 1 h 8"/>
                <a:gd name="T2" fmla="*/ 18 w 18"/>
                <a:gd name="T3" fmla="*/ 2 h 8"/>
                <a:gd name="T4" fmla="*/ 9 w 18"/>
                <a:gd name="T5" fmla="*/ 4 h 8"/>
                <a:gd name="T6" fmla="*/ 0 w 18"/>
                <a:gd name="T7" fmla="*/ 8 h 8"/>
                <a:gd name="T8" fmla="*/ 8 w 18"/>
                <a:gd name="T9" fmla="*/ 1 h 8"/>
                <a:gd name="T10" fmla="*/ 15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6" y="2"/>
                    <a:pt x="17" y="2"/>
                    <a:pt x="18" y="2"/>
                  </a:cubicBezTo>
                  <a:cubicBezTo>
                    <a:pt x="15" y="2"/>
                    <a:pt x="11" y="4"/>
                    <a:pt x="9" y="4"/>
                  </a:cubicBezTo>
                  <a:cubicBezTo>
                    <a:pt x="5" y="5"/>
                    <a:pt x="3" y="7"/>
                    <a:pt x="0" y="8"/>
                  </a:cubicBezTo>
                  <a:cubicBezTo>
                    <a:pt x="1" y="3"/>
                    <a:pt x="3" y="1"/>
                    <a:pt x="8" y="1"/>
                  </a:cubicBezTo>
                  <a:cubicBezTo>
                    <a:pt x="10" y="0"/>
                    <a:pt x="12" y="1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226"/>
            <p:cNvSpPr/>
            <p:nvPr/>
          </p:nvSpPr>
          <p:spPr bwMode="auto">
            <a:xfrm>
              <a:off x="4878295" y="6606024"/>
              <a:ext cx="78611" cy="67381"/>
            </a:xfrm>
            <a:custGeom>
              <a:avLst/>
              <a:gdLst>
                <a:gd name="T0" fmla="*/ 0 w 21"/>
                <a:gd name="T1" fmla="*/ 1 h 18"/>
                <a:gd name="T2" fmla="*/ 15 w 21"/>
                <a:gd name="T3" fmla="*/ 5 h 18"/>
                <a:gd name="T4" fmla="*/ 18 w 21"/>
                <a:gd name="T5" fmla="*/ 18 h 18"/>
                <a:gd name="T6" fmla="*/ 10 w 21"/>
                <a:gd name="T7" fmla="*/ 10 h 18"/>
                <a:gd name="T8" fmla="*/ 0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0" y="1"/>
                  </a:moveTo>
                  <a:cubicBezTo>
                    <a:pt x="6" y="0"/>
                    <a:pt x="11" y="0"/>
                    <a:pt x="15" y="5"/>
                  </a:cubicBezTo>
                  <a:cubicBezTo>
                    <a:pt x="19" y="9"/>
                    <a:pt x="21" y="13"/>
                    <a:pt x="18" y="18"/>
                  </a:cubicBezTo>
                  <a:cubicBezTo>
                    <a:pt x="16" y="15"/>
                    <a:pt x="12" y="12"/>
                    <a:pt x="10" y="10"/>
                  </a:cubicBezTo>
                  <a:cubicBezTo>
                    <a:pt x="9" y="9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Freeform 227"/>
            <p:cNvSpPr/>
            <p:nvPr/>
          </p:nvSpPr>
          <p:spPr bwMode="auto">
            <a:xfrm>
              <a:off x="4881504" y="6614045"/>
              <a:ext cx="68985" cy="64172"/>
            </a:xfrm>
            <a:custGeom>
              <a:avLst/>
              <a:gdLst>
                <a:gd name="T0" fmla="*/ 1 w 18"/>
                <a:gd name="T1" fmla="*/ 4 h 17"/>
                <a:gd name="T2" fmla="*/ 0 w 18"/>
                <a:gd name="T3" fmla="*/ 0 h 17"/>
                <a:gd name="T4" fmla="*/ 8 w 18"/>
                <a:gd name="T5" fmla="*/ 9 h 17"/>
                <a:gd name="T6" fmla="*/ 18 w 18"/>
                <a:gd name="T7" fmla="*/ 15 h 17"/>
                <a:gd name="T8" fmla="*/ 5 w 18"/>
                <a:gd name="T9" fmla="*/ 11 h 17"/>
                <a:gd name="T10" fmla="*/ 1 w 18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4"/>
                    <a:pt x="5" y="6"/>
                    <a:pt x="8" y="9"/>
                  </a:cubicBezTo>
                  <a:cubicBezTo>
                    <a:pt x="11" y="11"/>
                    <a:pt x="15" y="13"/>
                    <a:pt x="18" y="15"/>
                  </a:cubicBezTo>
                  <a:cubicBezTo>
                    <a:pt x="12" y="17"/>
                    <a:pt x="8" y="16"/>
                    <a:pt x="5" y="11"/>
                  </a:cubicBezTo>
                  <a:cubicBezTo>
                    <a:pt x="3" y="9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9" name="组合 478"/>
          <p:cNvGrpSpPr/>
          <p:nvPr/>
        </p:nvGrpSpPr>
        <p:grpSpPr>
          <a:xfrm rot="0">
            <a:off x="10471150" y="6407785"/>
            <a:ext cx="401955" cy="307340"/>
            <a:chOff x="5120545" y="6355753"/>
            <a:chExt cx="425141" cy="367384"/>
          </a:xfrm>
        </p:grpSpPr>
        <p:sp>
          <p:nvSpPr>
            <p:cNvPr id="482" name="Freeform 164"/>
            <p:cNvSpPr/>
            <p:nvPr/>
          </p:nvSpPr>
          <p:spPr bwMode="auto">
            <a:xfrm>
              <a:off x="5178300" y="6530621"/>
              <a:ext cx="348134" cy="192516"/>
            </a:xfrm>
            <a:custGeom>
              <a:avLst/>
              <a:gdLst>
                <a:gd name="T0" fmla="*/ 78 w 92"/>
                <a:gd name="T1" fmla="*/ 0 h 51"/>
                <a:gd name="T2" fmla="*/ 0 w 92"/>
                <a:gd name="T3" fmla="*/ 3 h 51"/>
                <a:gd name="T4" fmla="*/ 3 w 92"/>
                <a:gd name="T5" fmla="*/ 48 h 51"/>
                <a:gd name="T6" fmla="*/ 90 w 92"/>
                <a:gd name="T7" fmla="*/ 49 h 51"/>
                <a:gd name="T8" fmla="*/ 86 w 92"/>
                <a:gd name="T9" fmla="*/ 24 h 51"/>
                <a:gd name="T10" fmla="*/ 78 w 9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78" y="0"/>
                  </a:moveTo>
                  <a:cubicBezTo>
                    <a:pt x="54" y="5"/>
                    <a:pt x="26" y="2"/>
                    <a:pt x="0" y="3"/>
                  </a:cubicBezTo>
                  <a:cubicBezTo>
                    <a:pt x="5" y="16"/>
                    <a:pt x="1" y="34"/>
                    <a:pt x="3" y="48"/>
                  </a:cubicBezTo>
                  <a:cubicBezTo>
                    <a:pt x="31" y="51"/>
                    <a:pt x="61" y="50"/>
                    <a:pt x="90" y="49"/>
                  </a:cubicBezTo>
                  <a:cubicBezTo>
                    <a:pt x="92" y="41"/>
                    <a:pt x="87" y="32"/>
                    <a:pt x="86" y="24"/>
                  </a:cubicBezTo>
                  <a:cubicBezTo>
                    <a:pt x="84" y="15"/>
                    <a:pt x="81" y="8"/>
                    <a:pt x="7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Freeform 165"/>
            <p:cNvSpPr/>
            <p:nvPr/>
          </p:nvSpPr>
          <p:spPr bwMode="auto">
            <a:xfrm>
              <a:off x="5123754" y="6530621"/>
              <a:ext cx="421932" cy="22460"/>
            </a:xfrm>
            <a:custGeom>
              <a:avLst/>
              <a:gdLst>
                <a:gd name="T0" fmla="*/ 2 w 111"/>
                <a:gd name="T1" fmla="*/ 6 h 6"/>
                <a:gd name="T2" fmla="*/ 8 w 111"/>
                <a:gd name="T3" fmla="*/ 5 h 6"/>
                <a:gd name="T4" fmla="*/ 14 w 111"/>
                <a:gd name="T5" fmla="*/ 5 h 6"/>
                <a:gd name="T6" fmla="*/ 29 w 111"/>
                <a:gd name="T7" fmla="*/ 4 h 6"/>
                <a:gd name="T8" fmla="*/ 57 w 111"/>
                <a:gd name="T9" fmla="*/ 3 h 6"/>
                <a:gd name="T10" fmla="*/ 82 w 111"/>
                <a:gd name="T11" fmla="*/ 3 h 6"/>
                <a:gd name="T12" fmla="*/ 97 w 111"/>
                <a:gd name="T13" fmla="*/ 2 h 6"/>
                <a:gd name="T14" fmla="*/ 110 w 111"/>
                <a:gd name="T15" fmla="*/ 1 h 6"/>
                <a:gd name="T16" fmla="*/ 110 w 111"/>
                <a:gd name="T17" fmla="*/ 0 h 6"/>
                <a:gd name="T18" fmla="*/ 97 w 111"/>
                <a:gd name="T19" fmla="*/ 1 h 6"/>
                <a:gd name="T20" fmla="*/ 84 w 111"/>
                <a:gd name="T21" fmla="*/ 1 h 6"/>
                <a:gd name="T22" fmla="*/ 54 w 111"/>
                <a:gd name="T23" fmla="*/ 1 h 6"/>
                <a:gd name="T24" fmla="*/ 26 w 111"/>
                <a:gd name="T25" fmla="*/ 2 h 6"/>
                <a:gd name="T26" fmla="*/ 11 w 111"/>
                <a:gd name="T27" fmla="*/ 3 h 6"/>
                <a:gd name="T28" fmla="*/ 1 w 111"/>
                <a:gd name="T29" fmla="*/ 4 h 6"/>
                <a:gd name="T30" fmla="*/ 2 w 111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6">
                  <a:moveTo>
                    <a:pt x="2" y="6"/>
                  </a:moveTo>
                  <a:cubicBezTo>
                    <a:pt x="3" y="4"/>
                    <a:pt x="6" y="5"/>
                    <a:pt x="8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9" y="4"/>
                    <a:pt x="24" y="4"/>
                    <a:pt x="29" y="4"/>
                  </a:cubicBezTo>
                  <a:cubicBezTo>
                    <a:pt x="38" y="4"/>
                    <a:pt x="48" y="3"/>
                    <a:pt x="57" y="3"/>
                  </a:cubicBezTo>
                  <a:cubicBezTo>
                    <a:pt x="65" y="3"/>
                    <a:pt x="74" y="4"/>
                    <a:pt x="82" y="3"/>
                  </a:cubicBezTo>
                  <a:cubicBezTo>
                    <a:pt x="86" y="2"/>
                    <a:pt x="92" y="2"/>
                    <a:pt x="97" y="2"/>
                  </a:cubicBezTo>
                  <a:cubicBezTo>
                    <a:pt x="101" y="2"/>
                    <a:pt x="105" y="2"/>
                    <a:pt x="110" y="1"/>
                  </a:cubicBezTo>
                  <a:cubicBezTo>
                    <a:pt x="111" y="1"/>
                    <a:pt x="111" y="0"/>
                    <a:pt x="110" y="0"/>
                  </a:cubicBezTo>
                  <a:cubicBezTo>
                    <a:pt x="105" y="0"/>
                    <a:pt x="101" y="1"/>
                    <a:pt x="97" y="1"/>
                  </a:cubicBezTo>
                  <a:cubicBezTo>
                    <a:pt x="93" y="1"/>
                    <a:pt x="88" y="0"/>
                    <a:pt x="84" y="1"/>
                  </a:cubicBezTo>
                  <a:cubicBezTo>
                    <a:pt x="74" y="2"/>
                    <a:pt x="64" y="2"/>
                    <a:pt x="54" y="1"/>
                  </a:cubicBezTo>
                  <a:cubicBezTo>
                    <a:pt x="45" y="1"/>
                    <a:pt x="35" y="2"/>
                    <a:pt x="26" y="2"/>
                  </a:cubicBezTo>
                  <a:cubicBezTo>
                    <a:pt x="21" y="3"/>
                    <a:pt x="16" y="3"/>
                    <a:pt x="11" y="3"/>
                  </a:cubicBezTo>
                  <a:cubicBezTo>
                    <a:pt x="8" y="3"/>
                    <a:pt x="3" y="2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Freeform 166"/>
            <p:cNvSpPr/>
            <p:nvPr/>
          </p:nvSpPr>
          <p:spPr bwMode="auto">
            <a:xfrm>
              <a:off x="5120545" y="6423133"/>
              <a:ext cx="49733" cy="125136"/>
            </a:xfrm>
            <a:custGeom>
              <a:avLst/>
              <a:gdLst>
                <a:gd name="T0" fmla="*/ 11 w 13"/>
                <a:gd name="T1" fmla="*/ 1 h 33"/>
                <a:gd name="T2" fmla="*/ 6 w 13"/>
                <a:gd name="T3" fmla="*/ 16 h 33"/>
                <a:gd name="T4" fmla="*/ 1 w 13"/>
                <a:gd name="T5" fmla="*/ 31 h 33"/>
                <a:gd name="T6" fmla="*/ 2 w 13"/>
                <a:gd name="T7" fmla="*/ 33 h 33"/>
                <a:gd name="T8" fmla="*/ 3 w 13"/>
                <a:gd name="T9" fmla="*/ 31 h 33"/>
                <a:gd name="T10" fmla="*/ 1 w 13"/>
                <a:gd name="T11" fmla="*/ 31 h 33"/>
                <a:gd name="T12" fmla="*/ 1 w 13"/>
                <a:gd name="T13" fmla="*/ 31 h 33"/>
                <a:gd name="T14" fmla="*/ 2 w 13"/>
                <a:gd name="T15" fmla="*/ 33 h 33"/>
                <a:gd name="T16" fmla="*/ 6 w 13"/>
                <a:gd name="T17" fmla="*/ 22 h 33"/>
                <a:gd name="T18" fmla="*/ 9 w 13"/>
                <a:gd name="T19" fmla="*/ 12 h 33"/>
                <a:gd name="T20" fmla="*/ 13 w 13"/>
                <a:gd name="T21" fmla="*/ 2 h 33"/>
                <a:gd name="T22" fmla="*/ 11 w 13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3">
                  <a:moveTo>
                    <a:pt x="11" y="1"/>
                  </a:moveTo>
                  <a:cubicBezTo>
                    <a:pt x="9" y="6"/>
                    <a:pt x="7" y="11"/>
                    <a:pt x="6" y="16"/>
                  </a:cubicBezTo>
                  <a:cubicBezTo>
                    <a:pt x="4" y="21"/>
                    <a:pt x="4" y="27"/>
                    <a:pt x="1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30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4" y="30"/>
                    <a:pt x="5" y="26"/>
                    <a:pt x="6" y="22"/>
                  </a:cubicBezTo>
                  <a:cubicBezTo>
                    <a:pt x="8" y="19"/>
                    <a:pt x="8" y="16"/>
                    <a:pt x="9" y="12"/>
                  </a:cubicBezTo>
                  <a:cubicBezTo>
                    <a:pt x="10" y="9"/>
                    <a:pt x="11" y="5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67"/>
            <p:cNvSpPr/>
            <p:nvPr/>
          </p:nvSpPr>
          <p:spPr bwMode="auto">
            <a:xfrm>
              <a:off x="5154236" y="6419924"/>
              <a:ext cx="338508" cy="14439"/>
            </a:xfrm>
            <a:custGeom>
              <a:avLst/>
              <a:gdLst>
                <a:gd name="T0" fmla="*/ 2 w 89"/>
                <a:gd name="T1" fmla="*/ 1 h 4"/>
                <a:gd name="T2" fmla="*/ 2 w 89"/>
                <a:gd name="T3" fmla="*/ 1 h 4"/>
                <a:gd name="T4" fmla="*/ 2 w 89"/>
                <a:gd name="T5" fmla="*/ 3 h 4"/>
                <a:gd name="T6" fmla="*/ 10 w 89"/>
                <a:gd name="T7" fmla="*/ 2 h 4"/>
                <a:gd name="T8" fmla="*/ 25 w 89"/>
                <a:gd name="T9" fmla="*/ 4 h 4"/>
                <a:gd name="T10" fmla="*/ 52 w 89"/>
                <a:gd name="T11" fmla="*/ 3 h 4"/>
                <a:gd name="T12" fmla="*/ 64 w 89"/>
                <a:gd name="T13" fmla="*/ 4 h 4"/>
                <a:gd name="T14" fmla="*/ 71 w 89"/>
                <a:gd name="T15" fmla="*/ 3 h 4"/>
                <a:gd name="T16" fmla="*/ 80 w 89"/>
                <a:gd name="T17" fmla="*/ 3 h 4"/>
                <a:gd name="T18" fmla="*/ 87 w 89"/>
                <a:gd name="T19" fmla="*/ 4 h 4"/>
                <a:gd name="T20" fmla="*/ 88 w 89"/>
                <a:gd name="T21" fmla="*/ 3 h 4"/>
                <a:gd name="T22" fmla="*/ 77 w 89"/>
                <a:gd name="T23" fmla="*/ 1 h 4"/>
                <a:gd name="T24" fmla="*/ 57 w 89"/>
                <a:gd name="T25" fmla="*/ 2 h 4"/>
                <a:gd name="T26" fmla="*/ 45 w 89"/>
                <a:gd name="T27" fmla="*/ 2 h 4"/>
                <a:gd name="T28" fmla="*/ 29 w 89"/>
                <a:gd name="T29" fmla="*/ 2 h 4"/>
                <a:gd name="T30" fmla="*/ 13 w 89"/>
                <a:gd name="T31" fmla="*/ 1 h 4"/>
                <a:gd name="T32" fmla="*/ 2 w 89"/>
                <a:gd name="T33" fmla="*/ 1 h 4"/>
                <a:gd name="T34" fmla="*/ 2 w 89"/>
                <a:gd name="T35" fmla="*/ 3 h 4"/>
                <a:gd name="T36" fmla="*/ 2 w 89"/>
                <a:gd name="T37" fmla="*/ 3 h 4"/>
                <a:gd name="T38" fmla="*/ 2 w 89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5" y="3"/>
                    <a:pt x="7" y="2"/>
                    <a:pt x="10" y="2"/>
                  </a:cubicBezTo>
                  <a:cubicBezTo>
                    <a:pt x="15" y="2"/>
                    <a:pt x="20" y="4"/>
                    <a:pt x="25" y="4"/>
                  </a:cubicBezTo>
                  <a:cubicBezTo>
                    <a:pt x="34" y="4"/>
                    <a:pt x="43" y="4"/>
                    <a:pt x="52" y="3"/>
                  </a:cubicBezTo>
                  <a:cubicBezTo>
                    <a:pt x="56" y="3"/>
                    <a:pt x="60" y="4"/>
                    <a:pt x="64" y="4"/>
                  </a:cubicBezTo>
                  <a:cubicBezTo>
                    <a:pt x="66" y="3"/>
                    <a:pt x="69" y="3"/>
                    <a:pt x="71" y="3"/>
                  </a:cubicBezTo>
                  <a:cubicBezTo>
                    <a:pt x="74" y="3"/>
                    <a:pt x="77" y="3"/>
                    <a:pt x="80" y="3"/>
                  </a:cubicBezTo>
                  <a:cubicBezTo>
                    <a:pt x="81" y="3"/>
                    <a:pt x="86" y="2"/>
                    <a:pt x="87" y="4"/>
                  </a:cubicBezTo>
                  <a:cubicBezTo>
                    <a:pt x="88" y="4"/>
                    <a:pt x="89" y="4"/>
                    <a:pt x="88" y="3"/>
                  </a:cubicBezTo>
                  <a:cubicBezTo>
                    <a:pt x="87" y="0"/>
                    <a:pt x="80" y="1"/>
                    <a:pt x="77" y="1"/>
                  </a:cubicBezTo>
                  <a:cubicBezTo>
                    <a:pt x="70" y="1"/>
                    <a:pt x="64" y="2"/>
                    <a:pt x="57" y="2"/>
                  </a:cubicBezTo>
                  <a:cubicBezTo>
                    <a:pt x="53" y="2"/>
                    <a:pt x="49" y="2"/>
                    <a:pt x="45" y="2"/>
                  </a:cubicBezTo>
                  <a:cubicBezTo>
                    <a:pt x="39" y="3"/>
                    <a:pt x="34" y="2"/>
                    <a:pt x="29" y="2"/>
                  </a:cubicBezTo>
                  <a:cubicBezTo>
                    <a:pt x="24" y="2"/>
                    <a:pt x="19" y="2"/>
                    <a:pt x="13" y="1"/>
                  </a:cubicBezTo>
                  <a:cubicBezTo>
                    <a:pt x="9" y="0"/>
                    <a:pt x="6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Freeform 168"/>
            <p:cNvSpPr/>
            <p:nvPr/>
          </p:nvSpPr>
          <p:spPr bwMode="auto">
            <a:xfrm>
              <a:off x="5481514" y="6419924"/>
              <a:ext cx="60964" cy="121927"/>
            </a:xfrm>
            <a:custGeom>
              <a:avLst/>
              <a:gdLst>
                <a:gd name="T0" fmla="*/ 0 w 16"/>
                <a:gd name="T1" fmla="*/ 2 h 32"/>
                <a:gd name="T2" fmla="*/ 8 w 16"/>
                <a:gd name="T3" fmla="*/ 20 h 32"/>
                <a:gd name="T4" fmla="*/ 11 w 16"/>
                <a:gd name="T5" fmla="*/ 27 h 32"/>
                <a:gd name="T6" fmla="*/ 14 w 16"/>
                <a:gd name="T7" fmla="*/ 30 h 32"/>
                <a:gd name="T8" fmla="*/ 16 w 16"/>
                <a:gd name="T9" fmla="*/ 30 h 32"/>
                <a:gd name="T10" fmla="*/ 16 w 16"/>
                <a:gd name="T11" fmla="*/ 29 h 32"/>
                <a:gd name="T12" fmla="*/ 14 w 16"/>
                <a:gd name="T13" fmla="*/ 29 h 32"/>
                <a:gd name="T14" fmla="*/ 14 w 16"/>
                <a:gd name="T15" fmla="*/ 30 h 32"/>
                <a:gd name="T16" fmla="*/ 16 w 16"/>
                <a:gd name="T17" fmla="*/ 30 h 32"/>
                <a:gd name="T18" fmla="*/ 14 w 16"/>
                <a:gd name="T19" fmla="*/ 28 h 32"/>
                <a:gd name="T20" fmla="*/ 10 w 16"/>
                <a:gd name="T21" fmla="*/ 20 h 32"/>
                <a:gd name="T22" fmla="*/ 2 w 16"/>
                <a:gd name="T23" fmla="*/ 1 h 32"/>
                <a:gd name="T24" fmla="*/ 0 w 16"/>
                <a:gd name="T2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2">
                  <a:moveTo>
                    <a:pt x="0" y="2"/>
                  </a:moveTo>
                  <a:cubicBezTo>
                    <a:pt x="3" y="8"/>
                    <a:pt x="5" y="14"/>
                    <a:pt x="8" y="20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2" y="28"/>
                    <a:pt x="14" y="29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30"/>
                    <a:pt x="16" y="29"/>
                    <a:pt x="16" y="29"/>
                  </a:cubicBezTo>
                  <a:cubicBezTo>
                    <a:pt x="16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29"/>
                    <a:pt x="16" y="29"/>
                    <a:pt x="14" y="28"/>
                  </a:cubicBezTo>
                  <a:cubicBezTo>
                    <a:pt x="12" y="26"/>
                    <a:pt x="11" y="23"/>
                    <a:pt x="10" y="20"/>
                  </a:cubicBezTo>
                  <a:cubicBezTo>
                    <a:pt x="7" y="14"/>
                    <a:pt x="4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169"/>
            <p:cNvSpPr/>
            <p:nvPr/>
          </p:nvSpPr>
          <p:spPr bwMode="auto">
            <a:xfrm>
              <a:off x="5406111" y="6355753"/>
              <a:ext cx="56151" cy="78611"/>
            </a:xfrm>
            <a:custGeom>
              <a:avLst/>
              <a:gdLst>
                <a:gd name="T0" fmla="*/ 3 w 15"/>
                <a:gd name="T1" fmla="*/ 18 h 21"/>
                <a:gd name="T2" fmla="*/ 3 w 15"/>
                <a:gd name="T3" fmla="*/ 5 h 21"/>
                <a:gd name="T4" fmla="*/ 9 w 15"/>
                <a:gd name="T5" fmla="*/ 2 h 21"/>
                <a:gd name="T6" fmla="*/ 11 w 15"/>
                <a:gd name="T7" fmla="*/ 4 h 21"/>
                <a:gd name="T8" fmla="*/ 11 w 15"/>
                <a:gd name="T9" fmla="*/ 14 h 21"/>
                <a:gd name="T10" fmla="*/ 13 w 15"/>
                <a:gd name="T11" fmla="*/ 20 h 21"/>
                <a:gd name="T12" fmla="*/ 14 w 15"/>
                <a:gd name="T13" fmla="*/ 19 h 21"/>
                <a:gd name="T14" fmla="*/ 13 w 15"/>
                <a:gd name="T15" fmla="*/ 14 h 21"/>
                <a:gd name="T16" fmla="*/ 13 w 15"/>
                <a:gd name="T17" fmla="*/ 6 h 21"/>
                <a:gd name="T18" fmla="*/ 9 w 15"/>
                <a:gd name="T19" fmla="*/ 0 h 21"/>
                <a:gd name="T20" fmla="*/ 4 w 15"/>
                <a:gd name="T21" fmla="*/ 1 h 21"/>
                <a:gd name="T22" fmla="*/ 1 w 15"/>
                <a:gd name="T23" fmla="*/ 5 h 21"/>
                <a:gd name="T24" fmla="*/ 2 w 15"/>
                <a:gd name="T25" fmla="*/ 19 h 21"/>
                <a:gd name="T26" fmla="*/ 3 w 15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2" y="14"/>
                    <a:pt x="2" y="9"/>
                    <a:pt x="3" y="5"/>
                  </a:cubicBezTo>
                  <a:cubicBezTo>
                    <a:pt x="4" y="2"/>
                    <a:pt x="6" y="3"/>
                    <a:pt x="9" y="2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8"/>
                    <a:pt x="11" y="11"/>
                    <a:pt x="11" y="14"/>
                  </a:cubicBezTo>
                  <a:cubicBezTo>
                    <a:pt x="12" y="16"/>
                    <a:pt x="11" y="19"/>
                    <a:pt x="13" y="20"/>
                  </a:cubicBezTo>
                  <a:cubicBezTo>
                    <a:pt x="14" y="21"/>
                    <a:pt x="15" y="19"/>
                    <a:pt x="14" y="19"/>
                  </a:cubicBezTo>
                  <a:cubicBezTo>
                    <a:pt x="13" y="18"/>
                    <a:pt x="13" y="15"/>
                    <a:pt x="13" y="14"/>
                  </a:cubicBezTo>
                  <a:cubicBezTo>
                    <a:pt x="13" y="11"/>
                    <a:pt x="13" y="9"/>
                    <a:pt x="13" y="6"/>
                  </a:cubicBezTo>
                  <a:cubicBezTo>
                    <a:pt x="13" y="3"/>
                    <a:pt x="13" y="0"/>
                    <a:pt x="9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0" y="9"/>
                    <a:pt x="0" y="15"/>
                    <a:pt x="2" y="19"/>
                  </a:cubicBezTo>
                  <a:cubicBezTo>
                    <a:pt x="2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Freeform 170"/>
            <p:cNvSpPr/>
            <p:nvPr/>
          </p:nvSpPr>
          <p:spPr bwMode="auto">
            <a:xfrm>
              <a:off x="5154236" y="6450406"/>
              <a:ext cx="341717" cy="14439"/>
            </a:xfrm>
            <a:custGeom>
              <a:avLst/>
              <a:gdLst>
                <a:gd name="T0" fmla="*/ 1 w 90"/>
                <a:gd name="T1" fmla="*/ 1 h 4"/>
                <a:gd name="T2" fmla="*/ 7 w 90"/>
                <a:gd name="T3" fmla="*/ 1 h 4"/>
                <a:gd name="T4" fmla="*/ 12 w 90"/>
                <a:gd name="T5" fmla="*/ 1 h 4"/>
                <a:gd name="T6" fmla="*/ 24 w 90"/>
                <a:gd name="T7" fmla="*/ 2 h 4"/>
                <a:gd name="T8" fmla="*/ 35 w 90"/>
                <a:gd name="T9" fmla="*/ 2 h 4"/>
                <a:gd name="T10" fmla="*/ 46 w 90"/>
                <a:gd name="T11" fmla="*/ 3 h 4"/>
                <a:gd name="T12" fmla="*/ 69 w 90"/>
                <a:gd name="T13" fmla="*/ 4 h 4"/>
                <a:gd name="T14" fmla="*/ 75 w 90"/>
                <a:gd name="T15" fmla="*/ 3 h 4"/>
                <a:gd name="T16" fmla="*/ 81 w 90"/>
                <a:gd name="T17" fmla="*/ 3 h 4"/>
                <a:gd name="T18" fmla="*/ 86 w 90"/>
                <a:gd name="T19" fmla="*/ 2 h 4"/>
                <a:gd name="T20" fmla="*/ 90 w 90"/>
                <a:gd name="T21" fmla="*/ 2 h 4"/>
                <a:gd name="T22" fmla="*/ 90 w 90"/>
                <a:gd name="T23" fmla="*/ 1 h 4"/>
                <a:gd name="T24" fmla="*/ 85 w 90"/>
                <a:gd name="T25" fmla="*/ 2 h 4"/>
                <a:gd name="T26" fmla="*/ 80 w 90"/>
                <a:gd name="T27" fmla="*/ 3 h 4"/>
                <a:gd name="T28" fmla="*/ 68 w 90"/>
                <a:gd name="T29" fmla="*/ 3 h 4"/>
                <a:gd name="T30" fmla="*/ 45 w 90"/>
                <a:gd name="T31" fmla="*/ 2 h 4"/>
                <a:gd name="T32" fmla="*/ 34 w 90"/>
                <a:gd name="T33" fmla="*/ 1 h 4"/>
                <a:gd name="T34" fmla="*/ 22 w 90"/>
                <a:gd name="T35" fmla="*/ 1 h 4"/>
                <a:gd name="T36" fmla="*/ 11 w 90"/>
                <a:gd name="T37" fmla="*/ 0 h 4"/>
                <a:gd name="T38" fmla="*/ 6 w 90"/>
                <a:gd name="T39" fmla="*/ 0 h 4"/>
                <a:gd name="T40" fmla="*/ 0 w 90"/>
                <a:gd name="T41" fmla="*/ 1 h 4"/>
                <a:gd name="T42" fmla="*/ 1 w 90"/>
                <a:gd name="T4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4">
                  <a:moveTo>
                    <a:pt x="1" y="1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6" y="1"/>
                    <a:pt x="20" y="1"/>
                    <a:pt x="24" y="2"/>
                  </a:cubicBezTo>
                  <a:cubicBezTo>
                    <a:pt x="27" y="2"/>
                    <a:pt x="31" y="2"/>
                    <a:pt x="35" y="2"/>
                  </a:cubicBezTo>
                  <a:cubicBezTo>
                    <a:pt x="39" y="2"/>
                    <a:pt x="42" y="3"/>
                    <a:pt x="46" y="3"/>
                  </a:cubicBezTo>
                  <a:cubicBezTo>
                    <a:pt x="54" y="3"/>
                    <a:pt x="62" y="4"/>
                    <a:pt x="69" y="4"/>
                  </a:cubicBezTo>
                  <a:cubicBezTo>
                    <a:pt x="71" y="4"/>
                    <a:pt x="73" y="4"/>
                    <a:pt x="75" y="3"/>
                  </a:cubicBezTo>
                  <a:cubicBezTo>
                    <a:pt x="77" y="3"/>
                    <a:pt x="79" y="3"/>
                    <a:pt x="81" y="3"/>
                  </a:cubicBezTo>
                  <a:cubicBezTo>
                    <a:pt x="82" y="3"/>
                    <a:pt x="84" y="2"/>
                    <a:pt x="86" y="2"/>
                  </a:cubicBezTo>
                  <a:cubicBezTo>
                    <a:pt x="87" y="2"/>
                    <a:pt x="89" y="2"/>
                    <a:pt x="90" y="2"/>
                  </a:cubicBezTo>
                  <a:cubicBezTo>
                    <a:pt x="90" y="2"/>
                    <a:pt x="90" y="1"/>
                    <a:pt x="90" y="1"/>
                  </a:cubicBezTo>
                  <a:cubicBezTo>
                    <a:pt x="88" y="2"/>
                    <a:pt x="87" y="1"/>
                    <a:pt x="85" y="2"/>
                  </a:cubicBezTo>
                  <a:cubicBezTo>
                    <a:pt x="84" y="2"/>
                    <a:pt x="82" y="2"/>
                    <a:pt x="80" y="3"/>
                  </a:cubicBezTo>
                  <a:cubicBezTo>
                    <a:pt x="76" y="3"/>
                    <a:pt x="72" y="3"/>
                    <a:pt x="68" y="3"/>
                  </a:cubicBezTo>
                  <a:cubicBezTo>
                    <a:pt x="60" y="3"/>
                    <a:pt x="53" y="2"/>
                    <a:pt x="45" y="2"/>
                  </a:cubicBezTo>
                  <a:cubicBezTo>
                    <a:pt x="41" y="2"/>
                    <a:pt x="38" y="2"/>
                    <a:pt x="34" y="1"/>
                  </a:cubicBezTo>
                  <a:cubicBezTo>
                    <a:pt x="30" y="1"/>
                    <a:pt x="26" y="1"/>
                    <a:pt x="22" y="1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7" y="1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Freeform 171"/>
            <p:cNvSpPr/>
            <p:nvPr/>
          </p:nvSpPr>
          <p:spPr bwMode="auto">
            <a:xfrm>
              <a:off x="5147818" y="6484097"/>
              <a:ext cx="359364" cy="8021"/>
            </a:xfrm>
            <a:custGeom>
              <a:avLst/>
              <a:gdLst>
                <a:gd name="T0" fmla="*/ 0 w 95"/>
                <a:gd name="T1" fmla="*/ 2 h 2"/>
                <a:gd name="T2" fmla="*/ 5 w 95"/>
                <a:gd name="T3" fmla="*/ 1 h 2"/>
                <a:gd name="T4" fmla="*/ 11 w 95"/>
                <a:gd name="T5" fmla="*/ 1 h 2"/>
                <a:gd name="T6" fmla="*/ 23 w 95"/>
                <a:gd name="T7" fmla="*/ 1 h 2"/>
                <a:gd name="T8" fmla="*/ 47 w 95"/>
                <a:gd name="T9" fmla="*/ 2 h 2"/>
                <a:gd name="T10" fmla="*/ 70 w 95"/>
                <a:gd name="T11" fmla="*/ 2 h 2"/>
                <a:gd name="T12" fmla="*/ 83 w 95"/>
                <a:gd name="T13" fmla="*/ 1 h 2"/>
                <a:gd name="T14" fmla="*/ 88 w 95"/>
                <a:gd name="T15" fmla="*/ 1 h 2"/>
                <a:gd name="T16" fmla="*/ 94 w 95"/>
                <a:gd name="T17" fmla="*/ 1 h 2"/>
                <a:gd name="T18" fmla="*/ 94 w 95"/>
                <a:gd name="T19" fmla="*/ 0 h 2"/>
                <a:gd name="T20" fmla="*/ 83 w 95"/>
                <a:gd name="T21" fmla="*/ 1 h 2"/>
                <a:gd name="T22" fmla="*/ 71 w 95"/>
                <a:gd name="T23" fmla="*/ 1 h 2"/>
                <a:gd name="T24" fmla="*/ 47 w 95"/>
                <a:gd name="T25" fmla="*/ 1 h 2"/>
                <a:gd name="T26" fmla="*/ 24 w 95"/>
                <a:gd name="T27" fmla="*/ 0 h 2"/>
                <a:gd name="T28" fmla="*/ 12 w 95"/>
                <a:gd name="T29" fmla="*/ 0 h 2"/>
                <a:gd name="T30" fmla="*/ 6 w 95"/>
                <a:gd name="T31" fmla="*/ 1 h 2"/>
                <a:gd name="T32" fmla="*/ 0 w 95"/>
                <a:gd name="T33" fmla="*/ 1 h 2"/>
                <a:gd name="T34" fmla="*/ 0 w 9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">
                  <a:moveTo>
                    <a:pt x="0" y="2"/>
                  </a:moveTo>
                  <a:cubicBezTo>
                    <a:pt x="2" y="2"/>
                    <a:pt x="4" y="2"/>
                    <a:pt x="5" y="1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5" y="1"/>
                    <a:pt x="19" y="1"/>
                    <a:pt x="23" y="1"/>
                  </a:cubicBezTo>
                  <a:cubicBezTo>
                    <a:pt x="31" y="1"/>
                    <a:pt x="39" y="1"/>
                    <a:pt x="47" y="2"/>
                  </a:cubicBezTo>
                  <a:cubicBezTo>
                    <a:pt x="55" y="2"/>
                    <a:pt x="62" y="2"/>
                    <a:pt x="70" y="2"/>
                  </a:cubicBezTo>
                  <a:cubicBezTo>
                    <a:pt x="74" y="2"/>
                    <a:pt x="79" y="2"/>
                    <a:pt x="83" y="1"/>
                  </a:cubicBezTo>
                  <a:cubicBezTo>
                    <a:pt x="85" y="1"/>
                    <a:pt x="86" y="1"/>
                    <a:pt x="88" y="1"/>
                  </a:cubicBezTo>
                  <a:cubicBezTo>
                    <a:pt x="90" y="1"/>
                    <a:pt x="92" y="1"/>
                    <a:pt x="94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1" y="0"/>
                    <a:pt x="87" y="1"/>
                    <a:pt x="83" y="1"/>
                  </a:cubicBezTo>
                  <a:cubicBezTo>
                    <a:pt x="79" y="1"/>
                    <a:pt x="75" y="1"/>
                    <a:pt x="71" y="1"/>
                  </a:cubicBezTo>
                  <a:cubicBezTo>
                    <a:pt x="63" y="1"/>
                    <a:pt x="55" y="1"/>
                    <a:pt x="47" y="1"/>
                  </a:cubicBezTo>
                  <a:cubicBezTo>
                    <a:pt x="39" y="1"/>
                    <a:pt x="31" y="1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Freeform 172"/>
            <p:cNvSpPr/>
            <p:nvPr/>
          </p:nvSpPr>
          <p:spPr bwMode="auto">
            <a:xfrm>
              <a:off x="5139797" y="6511370"/>
              <a:ext cx="378615" cy="11230"/>
            </a:xfrm>
            <a:custGeom>
              <a:avLst/>
              <a:gdLst>
                <a:gd name="T0" fmla="*/ 1 w 100"/>
                <a:gd name="T1" fmla="*/ 3 h 3"/>
                <a:gd name="T2" fmla="*/ 26 w 100"/>
                <a:gd name="T3" fmla="*/ 2 h 3"/>
                <a:gd name="T4" fmla="*/ 51 w 100"/>
                <a:gd name="T5" fmla="*/ 2 h 3"/>
                <a:gd name="T6" fmla="*/ 75 w 100"/>
                <a:gd name="T7" fmla="*/ 2 h 3"/>
                <a:gd name="T8" fmla="*/ 87 w 100"/>
                <a:gd name="T9" fmla="*/ 2 h 3"/>
                <a:gd name="T10" fmla="*/ 93 w 100"/>
                <a:gd name="T11" fmla="*/ 1 h 3"/>
                <a:gd name="T12" fmla="*/ 99 w 100"/>
                <a:gd name="T13" fmla="*/ 1 h 3"/>
                <a:gd name="T14" fmla="*/ 99 w 100"/>
                <a:gd name="T15" fmla="*/ 0 h 3"/>
                <a:gd name="T16" fmla="*/ 94 w 100"/>
                <a:gd name="T17" fmla="*/ 1 h 3"/>
                <a:gd name="T18" fmla="*/ 88 w 100"/>
                <a:gd name="T19" fmla="*/ 1 h 3"/>
                <a:gd name="T20" fmla="*/ 76 w 100"/>
                <a:gd name="T21" fmla="*/ 1 h 3"/>
                <a:gd name="T22" fmla="*/ 51 w 100"/>
                <a:gd name="T23" fmla="*/ 1 h 3"/>
                <a:gd name="T24" fmla="*/ 25 w 100"/>
                <a:gd name="T25" fmla="*/ 1 h 3"/>
                <a:gd name="T26" fmla="*/ 1 w 100"/>
                <a:gd name="T27" fmla="*/ 2 h 3"/>
                <a:gd name="T28" fmla="*/ 1 w 100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3">
                  <a:moveTo>
                    <a:pt x="1" y="3"/>
                  </a:moveTo>
                  <a:cubicBezTo>
                    <a:pt x="9" y="1"/>
                    <a:pt x="18" y="2"/>
                    <a:pt x="26" y="2"/>
                  </a:cubicBezTo>
                  <a:cubicBezTo>
                    <a:pt x="34" y="2"/>
                    <a:pt x="42" y="2"/>
                    <a:pt x="51" y="2"/>
                  </a:cubicBezTo>
                  <a:cubicBezTo>
                    <a:pt x="59" y="2"/>
                    <a:pt x="67" y="2"/>
                    <a:pt x="75" y="2"/>
                  </a:cubicBezTo>
                  <a:cubicBezTo>
                    <a:pt x="79" y="2"/>
                    <a:pt x="83" y="2"/>
                    <a:pt x="87" y="2"/>
                  </a:cubicBezTo>
                  <a:cubicBezTo>
                    <a:pt x="89" y="2"/>
                    <a:pt x="91" y="2"/>
                    <a:pt x="93" y="1"/>
                  </a:cubicBezTo>
                  <a:cubicBezTo>
                    <a:pt x="95" y="1"/>
                    <a:pt x="97" y="1"/>
                    <a:pt x="99" y="1"/>
                  </a:cubicBezTo>
                  <a:cubicBezTo>
                    <a:pt x="100" y="1"/>
                    <a:pt x="100" y="0"/>
                    <a:pt x="99" y="0"/>
                  </a:cubicBezTo>
                  <a:cubicBezTo>
                    <a:pt x="98" y="0"/>
                    <a:pt x="96" y="0"/>
                    <a:pt x="94" y="1"/>
                  </a:cubicBezTo>
                  <a:cubicBezTo>
                    <a:pt x="92" y="1"/>
                    <a:pt x="90" y="1"/>
                    <a:pt x="88" y="1"/>
                  </a:cubicBezTo>
                  <a:cubicBezTo>
                    <a:pt x="84" y="1"/>
                    <a:pt x="80" y="1"/>
                    <a:pt x="76" y="1"/>
                  </a:cubicBezTo>
                  <a:cubicBezTo>
                    <a:pt x="67" y="1"/>
                    <a:pt x="59" y="1"/>
                    <a:pt x="51" y="1"/>
                  </a:cubicBezTo>
                  <a:cubicBezTo>
                    <a:pt x="42" y="1"/>
                    <a:pt x="34" y="1"/>
                    <a:pt x="25" y="1"/>
                  </a:cubicBezTo>
                  <a:cubicBezTo>
                    <a:pt x="17" y="1"/>
                    <a:pt x="9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173"/>
            <p:cNvSpPr/>
            <p:nvPr/>
          </p:nvSpPr>
          <p:spPr bwMode="auto">
            <a:xfrm>
              <a:off x="5207178" y="6427947"/>
              <a:ext cx="8021" cy="30482"/>
            </a:xfrm>
            <a:custGeom>
              <a:avLst/>
              <a:gdLst>
                <a:gd name="T0" fmla="*/ 1 w 2"/>
                <a:gd name="T1" fmla="*/ 1 h 8"/>
                <a:gd name="T2" fmla="*/ 0 w 2"/>
                <a:gd name="T3" fmla="*/ 7 h 8"/>
                <a:gd name="T4" fmla="*/ 0 w 2"/>
                <a:gd name="T5" fmla="*/ 7 h 8"/>
                <a:gd name="T6" fmla="*/ 1 w 2"/>
                <a:gd name="T7" fmla="*/ 2 h 8"/>
                <a:gd name="T8" fmla="*/ 1 w 2"/>
                <a:gd name="T9" fmla="*/ 0 h 8"/>
                <a:gd name="T10" fmla="*/ 1 w 2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1" y="1"/>
                  </a:move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174"/>
            <p:cNvSpPr/>
            <p:nvPr/>
          </p:nvSpPr>
          <p:spPr bwMode="auto">
            <a:xfrm>
              <a:off x="5279372" y="6431154"/>
              <a:ext cx="8021" cy="27273"/>
            </a:xfrm>
            <a:custGeom>
              <a:avLst/>
              <a:gdLst>
                <a:gd name="T0" fmla="*/ 2 w 2"/>
                <a:gd name="T1" fmla="*/ 0 h 7"/>
                <a:gd name="T2" fmla="*/ 1 w 2"/>
                <a:gd name="T3" fmla="*/ 4 h 7"/>
                <a:gd name="T4" fmla="*/ 1 w 2"/>
                <a:gd name="T5" fmla="*/ 7 h 7"/>
                <a:gd name="T6" fmla="*/ 2 w 2"/>
                <a:gd name="T7" fmla="*/ 6 h 7"/>
                <a:gd name="T8" fmla="*/ 1 w 2"/>
                <a:gd name="T9" fmla="*/ 3 h 7"/>
                <a:gd name="T10" fmla="*/ 2 w 2"/>
                <a:gd name="T11" fmla="*/ 0 h 7"/>
                <a:gd name="T12" fmla="*/ 2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175"/>
            <p:cNvSpPr/>
            <p:nvPr/>
          </p:nvSpPr>
          <p:spPr bwMode="auto">
            <a:xfrm>
              <a:off x="5370817" y="6431154"/>
              <a:ext cx="4813" cy="3369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8 h 9"/>
                <a:gd name="T4" fmla="*/ 1 w 1"/>
                <a:gd name="T5" fmla="*/ 8 h 9"/>
                <a:gd name="T6" fmla="*/ 0 w 1"/>
                <a:gd name="T7" fmla="*/ 0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Freeform 176"/>
            <p:cNvSpPr/>
            <p:nvPr/>
          </p:nvSpPr>
          <p:spPr bwMode="auto">
            <a:xfrm>
              <a:off x="5443011" y="6427947"/>
              <a:ext cx="11230" cy="33690"/>
            </a:xfrm>
            <a:custGeom>
              <a:avLst/>
              <a:gdLst>
                <a:gd name="T0" fmla="*/ 0 w 3"/>
                <a:gd name="T1" fmla="*/ 1 h 9"/>
                <a:gd name="T2" fmla="*/ 2 w 3"/>
                <a:gd name="T3" fmla="*/ 9 h 9"/>
                <a:gd name="T4" fmla="*/ 3 w 3"/>
                <a:gd name="T5" fmla="*/ 9 h 9"/>
                <a:gd name="T6" fmla="*/ 3 w 3"/>
                <a:gd name="T7" fmla="*/ 9 h 9"/>
                <a:gd name="T8" fmla="*/ 3 w 3"/>
                <a:gd name="T9" fmla="*/ 8 h 9"/>
                <a:gd name="T10" fmla="*/ 2 w 3"/>
                <a:gd name="T11" fmla="*/ 7 h 9"/>
                <a:gd name="T12" fmla="*/ 1 w 3"/>
                <a:gd name="T13" fmla="*/ 5 h 9"/>
                <a:gd name="T14" fmla="*/ 1 w 3"/>
                <a:gd name="T15" fmla="*/ 1 h 9"/>
                <a:gd name="T16" fmla="*/ 0 w 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7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Freeform 177"/>
            <p:cNvSpPr/>
            <p:nvPr/>
          </p:nvSpPr>
          <p:spPr bwMode="auto">
            <a:xfrm>
              <a:off x="5417342" y="6461636"/>
              <a:ext cx="3209" cy="3048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0 w 1"/>
                <a:gd name="T7" fmla="*/ 0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Freeform 178"/>
            <p:cNvSpPr/>
            <p:nvPr/>
          </p:nvSpPr>
          <p:spPr bwMode="auto">
            <a:xfrm>
              <a:off x="5309853" y="6453615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4 h 9"/>
                <a:gd name="T4" fmla="*/ 0 w 2"/>
                <a:gd name="T5" fmla="*/ 7 h 9"/>
                <a:gd name="T6" fmla="*/ 1 w 2"/>
                <a:gd name="T7" fmla="*/ 9 h 9"/>
                <a:gd name="T8" fmla="*/ 1 w 2"/>
                <a:gd name="T9" fmla="*/ 9 h 9"/>
                <a:gd name="T10" fmla="*/ 1 w 2"/>
                <a:gd name="T11" fmla="*/ 9 h 9"/>
                <a:gd name="T12" fmla="*/ 1 w 2"/>
                <a:gd name="T13" fmla="*/ 8 h 9"/>
                <a:gd name="T14" fmla="*/ 1 w 2"/>
                <a:gd name="T15" fmla="*/ 8 h 9"/>
                <a:gd name="T16" fmla="*/ 1 w 2"/>
                <a:gd name="T17" fmla="*/ 9 h 9"/>
                <a:gd name="T18" fmla="*/ 1 w 2"/>
                <a:gd name="T19" fmla="*/ 9 h 9"/>
                <a:gd name="T20" fmla="*/ 1 w 2"/>
                <a:gd name="T21" fmla="*/ 9 h 9"/>
                <a:gd name="T22" fmla="*/ 1 w 2"/>
                <a:gd name="T23" fmla="*/ 5 h 9"/>
                <a:gd name="T24" fmla="*/ 1 w 2"/>
                <a:gd name="T25" fmla="*/ 1 h 9"/>
                <a:gd name="T26" fmla="*/ 1 w 2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179"/>
            <p:cNvSpPr/>
            <p:nvPr/>
          </p:nvSpPr>
          <p:spPr bwMode="auto">
            <a:xfrm>
              <a:off x="5231242" y="6453615"/>
              <a:ext cx="6417" cy="38503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9 h 10"/>
                <a:gd name="T4" fmla="*/ 1 w 2"/>
                <a:gd name="T5" fmla="*/ 9 h 10"/>
                <a:gd name="T6" fmla="*/ 1 w 2"/>
                <a:gd name="T7" fmla="*/ 9 h 10"/>
                <a:gd name="T8" fmla="*/ 0 w 2"/>
                <a:gd name="T9" fmla="*/ 9 h 10"/>
                <a:gd name="T10" fmla="*/ 0 w 2"/>
                <a:gd name="T11" fmla="*/ 9 h 10"/>
                <a:gd name="T12" fmla="*/ 1 w 2"/>
                <a:gd name="T13" fmla="*/ 9 h 10"/>
                <a:gd name="T14" fmla="*/ 2 w 2"/>
                <a:gd name="T15" fmla="*/ 0 h 10"/>
                <a:gd name="T16" fmla="*/ 1 w 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180"/>
            <p:cNvSpPr/>
            <p:nvPr/>
          </p:nvSpPr>
          <p:spPr bwMode="auto">
            <a:xfrm>
              <a:off x="5165466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8 h 9"/>
                <a:gd name="T4" fmla="*/ 1 w 2"/>
                <a:gd name="T5" fmla="*/ 8 h 9"/>
                <a:gd name="T6" fmla="*/ 1 w 2"/>
                <a:gd name="T7" fmla="*/ 8 h 9"/>
                <a:gd name="T8" fmla="*/ 1 w 2"/>
                <a:gd name="T9" fmla="*/ 8 h 9"/>
                <a:gd name="T10" fmla="*/ 0 w 2"/>
                <a:gd name="T11" fmla="*/ 8 h 9"/>
                <a:gd name="T12" fmla="*/ 1 w 2"/>
                <a:gd name="T13" fmla="*/ 8 h 9"/>
                <a:gd name="T14" fmla="*/ 2 w 2"/>
                <a:gd name="T15" fmla="*/ 0 h 9"/>
                <a:gd name="T16" fmla="*/ 1 w 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Freeform 181"/>
            <p:cNvSpPr/>
            <p:nvPr/>
          </p:nvSpPr>
          <p:spPr bwMode="auto">
            <a:xfrm>
              <a:off x="5264933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6 h 9"/>
                <a:gd name="T4" fmla="*/ 1 w 2"/>
                <a:gd name="T5" fmla="*/ 9 h 9"/>
                <a:gd name="T6" fmla="*/ 1 w 2"/>
                <a:gd name="T7" fmla="*/ 9 h 9"/>
                <a:gd name="T8" fmla="*/ 1 w 2"/>
                <a:gd name="T9" fmla="*/ 5 h 9"/>
                <a:gd name="T10" fmla="*/ 2 w 2"/>
                <a:gd name="T11" fmla="*/ 1 h 9"/>
                <a:gd name="T12" fmla="*/ 1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1" y="8"/>
                    <a:pt x="1" y="5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Freeform 182"/>
            <p:cNvSpPr/>
            <p:nvPr/>
          </p:nvSpPr>
          <p:spPr bwMode="auto">
            <a:xfrm>
              <a:off x="5370817" y="6492118"/>
              <a:ext cx="8021" cy="25669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6 h 7"/>
                <a:gd name="T4" fmla="*/ 1 w 2"/>
                <a:gd name="T5" fmla="*/ 6 h 7"/>
                <a:gd name="T6" fmla="*/ 1 w 2"/>
                <a:gd name="T7" fmla="*/ 1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1"/>
                    <a:pt x="0" y="7"/>
                    <a:pt x="1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Freeform 183"/>
            <p:cNvSpPr/>
            <p:nvPr/>
          </p:nvSpPr>
          <p:spPr bwMode="auto">
            <a:xfrm>
              <a:off x="5476701" y="6487305"/>
              <a:ext cx="8021" cy="27273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7 h 7"/>
                <a:gd name="T4" fmla="*/ 2 w 2"/>
                <a:gd name="T5" fmla="*/ 7 h 7"/>
                <a:gd name="T6" fmla="*/ 1 w 2"/>
                <a:gd name="T7" fmla="*/ 1 h 7"/>
                <a:gd name="T8" fmla="*/ 0 w 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Freeform 184"/>
            <p:cNvSpPr/>
            <p:nvPr/>
          </p:nvSpPr>
          <p:spPr bwMode="auto">
            <a:xfrm>
              <a:off x="5428572" y="6517787"/>
              <a:ext cx="3209" cy="19252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1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Freeform 185"/>
            <p:cNvSpPr/>
            <p:nvPr/>
          </p:nvSpPr>
          <p:spPr bwMode="auto">
            <a:xfrm>
              <a:off x="5306645" y="6514578"/>
              <a:ext cx="8021" cy="22460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5 h 6"/>
                <a:gd name="T4" fmla="*/ 1 w 2"/>
                <a:gd name="T5" fmla="*/ 5 h 6"/>
                <a:gd name="T6" fmla="*/ 1 w 2"/>
                <a:gd name="T7" fmla="*/ 1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1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Freeform 186"/>
            <p:cNvSpPr/>
            <p:nvPr/>
          </p:nvSpPr>
          <p:spPr bwMode="auto">
            <a:xfrm>
              <a:off x="5211991" y="6517787"/>
              <a:ext cx="11230" cy="30482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7 h 8"/>
                <a:gd name="T4" fmla="*/ 2 w 3"/>
                <a:gd name="T5" fmla="*/ 7 h 8"/>
                <a:gd name="T6" fmla="*/ 2 w 3"/>
                <a:gd name="T7" fmla="*/ 0 h 8"/>
                <a:gd name="T8" fmla="*/ 2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2"/>
                    <a:pt x="0" y="6"/>
                    <a:pt x="2" y="7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1" y="5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Freeform 187"/>
            <p:cNvSpPr/>
            <p:nvPr/>
          </p:nvSpPr>
          <p:spPr bwMode="auto">
            <a:xfrm>
              <a:off x="5412529" y="6408694"/>
              <a:ext cx="38503" cy="6417"/>
            </a:xfrm>
            <a:custGeom>
              <a:avLst/>
              <a:gdLst>
                <a:gd name="T0" fmla="*/ 1 w 10"/>
                <a:gd name="T1" fmla="*/ 1 h 2"/>
                <a:gd name="T2" fmla="*/ 1 w 10"/>
                <a:gd name="T3" fmla="*/ 1 h 2"/>
                <a:gd name="T4" fmla="*/ 0 w 10"/>
                <a:gd name="T5" fmla="*/ 2 h 2"/>
                <a:gd name="T6" fmla="*/ 9 w 10"/>
                <a:gd name="T7" fmla="*/ 1 h 2"/>
                <a:gd name="T8" fmla="*/ 9 w 10"/>
                <a:gd name="T9" fmla="*/ 1 h 2"/>
                <a:gd name="T10" fmla="*/ 0 w 10"/>
                <a:gd name="T11" fmla="*/ 1 h 2"/>
                <a:gd name="T12" fmla="*/ 0 w 10"/>
                <a:gd name="T13" fmla="*/ 1 h 2"/>
                <a:gd name="T14" fmla="*/ 0 w 10"/>
                <a:gd name="T15" fmla="*/ 2 h 2"/>
                <a:gd name="T16" fmla="*/ 0 w 10"/>
                <a:gd name="T17" fmla="*/ 2 h 2"/>
                <a:gd name="T18" fmla="*/ 1 w 10"/>
                <a:gd name="T19" fmla="*/ 2 h 2"/>
                <a:gd name="T20" fmla="*/ 1 w 10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3" y="1"/>
                    <a:pt x="7" y="1"/>
                    <a:pt x="9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Freeform 188"/>
            <p:cNvSpPr/>
            <p:nvPr/>
          </p:nvSpPr>
          <p:spPr bwMode="auto">
            <a:xfrm>
              <a:off x="5412529" y="6386235"/>
              <a:ext cx="41712" cy="6417"/>
            </a:xfrm>
            <a:custGeom>
              <a:avLst/>
              <a:gdLst>
                <a:gd name="T0" fmla="*/ 1 w 11"/>
                <a:gd name="T1" fmla="*/ 1 h 2"/>
                <a:gd name="T2" fmla="*/ 3 w 11"/>
                <a:gd name="T3" fmla="*/ 1 h 2"/>
                <a:gd name="T4" fmla="*/ 5 w 11"/>
                <a:gd name="T5" fmla="*/ 1 h 2"/>
                <a:gd name="T6" fmla="*/ 10 w 11"/>
                <a:gd name="T7" fmla="*/ 0 h 2"/>
                <a:gd name="T8" fmla="*/ 10 w 11"/>
                <a:gd name="T9" fmla="*/ 0 h 2"/>
                <a:gd name="T10" fmla="*/ 3 w 11"/>
                <a:gd name="T11" fmla="*/ 0 h 2"/>
                <a:gd name="T12" fmla="*/ 0 w 11"/>
                <a:gd name="T13" fmla="*/ 1 h 2"/>
                <a:gd name="T14" fmla="*/ 1 w 1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8" y="1"/>
                    <a:pt x="10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Freeform 189"/>
            <p:cNvSpPr/>
            <p:nvPr/>
          </p:nvSpPr>
          <p:spPr bwMode="auto">
            <a:xfrm>
              <a:off x="5428572" y="6362170"/>
              <a:ext cx="6417" cy="27273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4 h 7"/>
                <a:gd name="T4" fmla="*/ 1 w 2"/>
                <a:gd name="T5" fmla="*/ 6 h 7"/>
                <a:gd name="T6" fmla="*/ 2 w 2"/>
                <a:gd name="T7" fmla="*/ 6 h 7"/>
                <a:gd name="T8" fmla="*/ 2 w 2"/>
                <a:gd name="T9" fmla="*/ 6 h 7"/>
                <a:gd name="T10" fmla="*/ 1 w 2"/>
                <a:gd name="T11" fmla="*/ 6 h 7"/>
                <a:gd name="T12" fmla="*/ 1 w 2"/>
                <a:gd name="T13" fmla="*/ 6 h 7"/>
                <a:gd name="T14" fmla="*/ 2 w 2"/>
                <a:gd name="T15" fmla="*/ 6 h 7"/>
                <a:gd name="T16" fmla="*/ 1 w 2"/>
                <a:gd name="T17" fmla="*/ 3 h 7"/>
                <a:gd name="T18" fmla="*/ 1 w 2"/>
                <a:gd name="T19" fmla="*/ 0 h 7"/>
                <a:gd name="T20" fmla="*/ 1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Freeform 190"/>
            <p:cNvSpPr/>
            <p:nvPr/>
          </p:nvSpPr>
          <p:spPr bwMode="auto">
            <a:xfrm>
              <a:off x="5439802" y="6389443"/>
              <a:ext cx="8021" cy="1925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1 w 2"/>
                <a:gd name="T5" fmla="*/ 5 h 5"/>
                <a:gd name="T6" fmla="*/ 1 w 2"/>
                <a:gd name="T7" fmla="*/ 0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191"/>
            <p:cNvSpPr/>
            <p:nvPr/>
          </p:nvSpPr>
          <p:spPr bwMode="auto">
            <a:xfrm>
              <a:off x="5423759" y="6408694"/>
              <a:ext cx="8021" cy="19252"/>
            </a:xfrm>
            <a:custGeom>
              <a:avLst/>
              <a:gdLst>
                <a:gd name="T0" fmla="*/ 0 w 2"/>
                <a:gd name="T1" fmla="*/ 1 h 5"/>
                <a:gd name="T2" fmla="*/ 1 w 2"/>
                <a:gd name="T3" fmla="*/ 4 h 5"/>
                <a:gd name="T4" fmla="*/ 1 w 2"/>
                <a:gd name="T5" fmla="*/ 4 h 5"/>
                <a:gd name="T6" fmla="*/ 0 w 2"/>
                <a:gd name="T7" fmla="*/ 1 h 5"/>
                <a:gd name="T8" fmla="*/ 0 w 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Freeform 192"/>
            <p:cNvSpPr/>
            <p:nvPr/>
          </p:nvSpPr>
          <p:spPr bwMode="auto">
            <a:xfrm>
              <a:off x="5231242" y="6586772"/>
              <a:ext cx="52942" cy="52942"/>
            </a:xfrm>
            <a:custGeom>
              <a:avLst/>
              <a:gdLst>
                <a:gd name="T0" fmla="*/ 1 w 14"/>
                <a:gd name="T1" fmla="*/ 14 h 14"/>
                <a:gd name="T2" fmla="*/ 12 w 14"/>
                <a:gd name="T3" fmla="*/ 13 h 14"/>
                <a:gd name="T4" fmla="*/ 12 w 14"/>
                <a:gd name="T5" fmla="*/ 0 h 14"/>
                <a:gd name="T6" fmla="*/ 2 w 14"/>
                <a:gd name="T7" fmla="*/ 1 h 14"/>
                <a:gd name="T8" fmla="*/ 0 w 14"/>
                <a:gd name="T9" fmla="*/ 5 h 14"/>
                <a:gd name="T10" fmla="*/ 1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3" y="14"/>
                    <a:pt x="11" y="14"/>
                    <a:pt x="12" y="13"/>
                  </a:cubicBezTo>
                  <a:cubicBezTo>
                    <a:pt x="14" y="11"/>
                    <a:pt x="13" y="3"/>
                    <a:pt x="12" y="0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0" y="2"/>
                    <a:pt x="0" y="5"/>
                  </a:cubicBezTo>
                  <a:cubicBezTo>
                    <a:pt x="0" y="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1" name="Freeform 193"/>
            <p:cNvSpPr/>
            <p:nvPr/>
          </p:nvSpPr>
          <p:spPr bwMode="auto">
            <a:xfrm>
              <a:off x="5390068" y="6583563"/>
              <a:ext cx="57755" cy="56151"/>
            </a:xfrm>
            <a:custGeom>
              <a:avLst/>
              <a:gdLst>
                <a:gd name="T0" fmla="*/ 1 w 15"/>
                <a:gd name="T1" fmla="*/ 14 h 15"/>
                <a:gd name="T2" fmla="*/ 12 w 15"/>
                <a:gd name="T3" fmla="*/ 14 h 15"/>
                <a:gd name="T4" fmla="*/ 12 w 15"/>
                <a:gd name="T5" fmla="*/ 1 h 15"/>
                <a:gd name="T6" fmla="*/ 3 w 15"/>
                <a:gd name="T7" fmla="*/ 2 h 15"/>
                <a:gd name="T8" fmla="*/ 0 w 15"/>
                <a:gd name="T9" fmla="*/ 5 h 15"/>
                <a:gd name="T10" fmla="*/ 1 w 15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3" y="14"/>
                    <a:pt x="11" y="15"/>
                    <a:pt x="12" y="14"/>
                  </a:cubicBezTo>
                  <a:cubicBezTo>
                    <a:pt x="15" y="11"/>
                    <a:pt x="13" y="3"/>
                    <a:pt x="12" y="1"/>
                  </a:cubicBezTo>
                  <a:cubicBezTo>
                    <a:pt x="9" y="0"/>
                    <a:pt x="6" y="1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46" name="组合 545"/>
          <p:cNvGrpSpPr/>
          <p:nvPr/>
        </p:nvGrpSpPr>
        <p:grpSpPr>
          <a:xfrm rot="0" flipH="1">
            <a:off x="11098530" y="1363345"/>
            <a:ext cx="2120265" cy="815975"/>
            <a:chOff x="1712488" y="1729867"/>
            <a:chExt cx="2120172" cy="81577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47" name="Freeform 47"/>
            <p:cNvSpPr/>
            <p:nvPr/>
          </p:nvSpPr>
          <p:spPr bwMode="auto">
            <a:xfrm>
              <a:off x="1712488" y="1736240"/>
              <a:ext cx="1586942" cy="809404"/>
            </a:xfrm>
            <a:custGeom>
              <a:avLst/>
              <a:gdLst>
                <a:gd name="T0" fmla="*/ 188 w 316"/>
                <a:gd name="T1" fmla="*/ 154 h 161"/>
                <a:gd name="T2" fmla="*/ 118 w 316"/>
                <a:gd name="T3" fmla="*/ 155 h 161"/>
                <a:gd name="T4" fmla="*/ 66 w 316"/>
                <a:gd name="T5" fmla="*/ 158 h 161"/>
                <a:gd name="T6" fmla="*/ 25 w 316"/>
                <a:gd name="T7" fmla="*/ 150 h 161"/>
                <a:gd name="T8" fmla="*/ 7 w 316"/>
                <a:gd name="T9" fmla="*/ 112 h 161"/>
                <a:gd name="T10" fmla="*/ 36 w 316"/>
                <a:gd name="T11" fmla="*/ 78 h 161"/>
                <a:gd name="T12" fmla="*/ 84 w 316"/>
                <a:gd name="T13" fmla="*/ 87 h 161"/>
                <a:gd name="T14" fmla="*/ 85 w 316"/>
                <a:gd name="T15" fmla="*/ 86 h 161"/>
                <a:gd name="T16" fmla="*/ 79 w 316"/>
                <a:gd name="T17" fmla="*/ 61 h 161"/>
                <a:gd name="T18" fmla="*/ 86 w 316"/>
                <a:gd name="T19" fmla="*/ 35 h 161"/>
                <a:gd name="T20" fmla="*/ 133 w 316"/>
                <a:gd name="T21" fmla="*/ 4 h 161"/>
                <a:gd name="T22" fmla="*/ 193 w 316"/>
                <a:gd name="T23" fmla="*/ 13 h 161"/>
                <a:gd name="T24" fmla="*/ 221 w 316"/>
                <a:gd name="T25" fmla="*/ 52 h 161"/>
                <a:gd name="T26" fmla="*/ 205 w 316"/>
                <a:gd name="T27" fmla="*/ 107 h 161"/>
                <a:gd name="T28" fmla="*/ 206 w 316"/>
                <a:gd name="T29" fmla="*/ 108 h 161"/>
                <a:gd name="T30" fmla="*/ 234 w 316"/>
                <a:gd name="T31" fmla="*/ 103 h 161"/>
                <a:gd name="T32" fmla="*/ 230 w 316"/>
                <a:gd name="T33" fmla="*/ 125 h 161"/>
                <a:gd name="T34" fmla="*/ 231 w 316"/>
                <a:gd name="T35" fmla="*/ 126 h 161"/>
                <a:gd name="T36" fmla="*/ 244 w 316"/>
                <a:gd name="T37" fmla="*/ 116 h 161"/>
                <a:gd name="T38" fmla="*/ 260 w 316"/>
                <a:gd name="T39" fmla="*/ 118 h 161"/>
                <a:gd name="T40" fmla="*/ 268 w 316"/>
                <a:gd name="T41" fmla="*/ 132 h 161"/>
                <a:gd name="T42" fmla="*/ 266 w 316"/>
                <a:gd name="T43" fmla="*/ 141 h 161"/>
                <a:gd name="T44" fmla="*/ 265 w 316"/>
                <a:gd name="T45" fmla="*/ 142 h 161"/>
                <a:gd name="T46" fmla="*/ 288 w 316"/>
                <a:gd name="T47" fmla="*/ 151 h 161"/>
                <a:gd name="T48" fmla="*/ 302 w 316"/>
                <a:gd name="T49" fmla="*/ 153 h 161"/>
                <a:gd name="T50" fmla="*/ 315 w 316"/>
                <a:gd name="T51" fmla="*/ 155 h 161"/>
                <a:gd name="T52" fmla="*/ 315 w 316"/>
                <a:gd name="T53" fmla="*/ 154 h 161"/>
                <a:gd name="T54" fmla="*/ 253 w 316"/>
                <a:gd name="T55" fmla="*/ 154 h 161"/>
                <a:gd name="T56" fmla="*/ 188 w 316"/>
                <a:gd name="T57" fmla="*/ 154 h 161"/>
                <a:gd name="T58" fmla="*/ 188 w 316"/>
                <a:gd name="T59" fmla="*/ 155 h 161"/>
                <a:gd name="T60" fmla="*/ 255 w 316"/>
                <a:gd name="T61" fmla="*/ 155 h 161"/>
                <a:gd name="T62" fmla="*/ 316 w 316"/>
                <a:gd name="T63" fmla="*/ 155 h 161"/>
                <a:gd name="T64" fmla="*/ 315 w 316"/>
                <a:gd name="T65" fmla="*/ 154 h 161"/>
                <a:gd name="T66" fmla="*/ 290 w 316"/>
                <a:gd name="T67" fmla="*/ 150 h 161"/>
                <a:gd name="T68" fmla="*/ 266 w 316"/>
                <a:gd name="T69" fmla="*/ 142 h 161"/>
                <a:gd name="T70" fmla="*/ 266 w 316"/>
                <a:gd name="T71" fmla="*/ 143 h 161"/>
                <a:gd name="T72" fmla="*/ 268 w 316"/>
                <a:gd name="T73" fmla="*/ 134 h 161"/>
                <a:gd name="T74" fmla="*/ 264 w 316"/>
                <a:gd name="T75" fmla="*/ 120 h 161"/>
                <a:gd name="T76" fmla="*/ 248 w 316"/>
                <a:gd name="T77" fmla="*/ 114 h 161"/>
                <a:gd name="T78" fmla="*/ 230 w 316"/>
                <a:gd name="T79" fmla="*/ 125 h 161"/>
                <a:gd name="T80" fmla="*/ 231 w 316"/>
                <a:gd name="T81" fmla="*/ 125 h 161"/>
                <a:gd name="T82" fmla="*/ 234 w 316"/>
                <a:gd name="T83" fmla="*/ 102 h 161"/>
                <a:gd name="T84" fmla="*/ 205 w 316"/>
                <a:gd name="T85" fmla="*/ 107 h 161"/>
                <a:gd name="T86" fmla="*/ 206 w 316"/>
                <a:gd name="T87" fmla="*/ 108 h 161"/>
                <a:gd name="T88" fmla="*/ 211 w 316"/>
                <a:gd name="T89" fmla="*/ 27 h 161"/>
                <a:gd name="T90" fmla="*/ 168 w 316"/>
                <a:gd name="T91" fmla="*/ 3 h 161"/>
                <a:gd name="T92" fmla="*/ 113 w 316"/>
                <a:gd name="T93" fmla="*/ 10 h 161"/>
                <a:gd name="T94" fmla="*/ 81 w 316"/>
                <a:gd name="T95" fmla="*/ 42 h 161"/>
                <a:gd name="T96" fmla="*/ 84 w 316"/>
                <a:gd name="T97" fmla="*/ 87 h 161"/>
                <a:gd name="T98" fmla="*/ 85 w 316"/>
                <a:gd name="T99" fmla="*/ 86 h 161"/>
                <a:gd name="T100" fmla="*/ 20 w 316"/>
                <a:gd name="T101" fmla="*/ 84 h 161"/>
                <a:gd name="T102" fmla="*/ 22 w 316"/>
                <a:gd name="T103" fmla="*/ 149 h 161"/>
                <a:gd name="T104" fmla="*/ 82 w 316"/>
                <a:gd name="T105" fmla="*/ 159 h 161"/>
                <a:gd name="T106" fmla="*/ 132 w 316"/>
                <a:gd name="T107" fmla="*/ 156 h 161"/>
                <a:gd name="T108" fmla="*/ 188 w 316"/>
                <a:gd name="T109" fmla="*/ 155 h 161"/>
                <a:gd name="T110" fmla="*/ 188 w 316"/>
                <a:gd name="T11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6" h="161">
                  <a:moveTo>
                    <a:pt x="188" y="154"/>
                  </a:moveTo>
                  <a:cubicBezTo>
                    <a:pt x="165" y="154"/>
                    <a:pt x="141" y="154"/>
                    <a:pt x="118" y="155"/>
                  </a:cubicBezTo>
                  <a:cubicBezTo>
                    <a:pt x="100" y="156"/>
                    <a:pt x="83" y="158"/>
                    <a:pt x="66" y="158"/>
                  </a:cubicBezTo>
                  <a:cubicBezTo>
                    <a:pt x="52" y="158"/>
                    <a:pt x="38" y="157"/>
                    <a:pt x="25" y="150"/>
                  </a:cubicBezTo>
                  <a:cubicBezTo>
                    <a:pt x="12" y="143"/>
                    <a:pt x="6" y="128"/>
                    <a:pt x="7" y="112"/>
                  </a:cubicBezTo>
                  <a:cubicBezTo>
                    <a:pt x="8" y="95"/>
                    <a:pt x="19" y="82"/>
                    <a:pt x="36" y="78"/>
                  </a:cubicBezTo>
                  <a:cubicBezTo>
                    <a:pt x="52" y="74"/>
                    <a:pt x="71" y="78"/>
                    <a:pt x="84" y="87"/>
                  </a:cubicBezTo>
                  <a:cubicBezTo>
                    <a:pt x="85" y="87"/>
                    <a:pt x="85" y="87"/>
                    <a:pt x="85" y="86"/>
                  </a:cubicBezTo>
                  <a:cubicBezTo>
                    <a:pt x="82" y="78"/>
                    <a:pt x="80" y="70"/>
                    <a:pt x="79" y="61"/>
                  </a:cubicBezTo>
                  <a:cubicBezTo>
                    <a:pt x="78" y="52"/>
                    <a:pt x="82" y="43"/>
                    <a:pt x="86" y="35"/>
                  </a:cubicBezTo>
                  <a:cubicBezTo>
                    <a:pt x="96" y="18"/>
                    <a:pt x="114" y="8"/>
                    <a:pt x="133" y="4"/>
                  </a:cubicBezTo>
                  <a:cubicBezTo>
                    <a:pt x="153" y="0"/>
                    <a:pt x="175" y="3"/>
                    <a:pt x="193" y="13"/>
                  </a:cubicBezTo>
                  <a:cubicBezTo>
                    <a:pt x="208" y="21"/>
                    <a:pt x="217" y="35"/>
                    <a:pt x="221" y="52"/>
                  </a:cubicBezTo>
                  <a:cubicBezTo>
                    <a:pt x="224" y="71"/>
                    <a:pt x="219" y="93"/>
                    <a:pt x="205" y="107"/>
                  </a:cubicBezTo>
                  <a:cubicBezTo>
                    <a:pt x="205" y="108"/>
                    <a:pt x="205" y="109"/>
                    <a:pt x="206" y="108"/>
                  </a:cubicBezTo>
                  <a:cubicBezTo>
                    <a:pt x="213" y="101"/>
                    <a:pt x="225" y="93"/>
                    <a:pt x="234" y="103"/>
                  </a:cubicBezTo>
                  <a:cubicBezTo>
                    <a:pt x="238" y="110"/>
                    <a:pt x="236" y="120"/>
                    <a:pt x="230" y="125"/>
                  </a:cubicBezTo>
                  <a:cubicBezTo>
                    <a:pt x="230" y="125"/>
                    <a:pt x="230" y="126"/>
                    <a:pt x="231" y="126"/>
                  </a:cubicBezTo>
                  <a:cubicBezTo>
                    <a:pt x="235" y="122"/>
                    <a:pt x="239" y="117"/>
                    <a:pt x="244" y="116"/>
                  </a:cubicBezTo>
                  <a:cubicBezTo>
                    <a:pt x="249" y="115"/>
                    <a:pt x="255" y="116"/>
                    <a:pt x="260" y="118"/>
                  </a:cubicBezTo>
                  <a:cubicBezTo>
                    <a:pt x="265" y="121"/>
                    <a:pt x="268" y="126"/>
                    <a:pt x="268" y="132"/>
                  </a:cubicBezTo>
                  <a:cubicBezTo>
                    <a:pt x="267" y="133"/>
                    <a:pt x="266" y="141"/>
                    <a:pt x="266" y="141"/>
                  </a:cubicBezTo>
                  <a:cubicBezTo>
                    <a:pt x="265" y="142"/>
                    <a:pt x="265" y="142"/>
                    <a:pt x="265" y="142"/>
                  </a:cubicBezTo>
                  <a:cubicBezTo>
                    <a:pt x="272" y="147"/>
                    <a:pt x="280" y="149"/>
                    <a:pt x="288" y="151"/>
                  </a:cubicBezTo>
                  <a:cubicBezTo>
                    <a:pt x="293" y="151"/>
                    <a:pt x="298" y="152"/>
                    <a:pt x="302" y="153"/>
                  </a:cubicBezTo>
                  <a:cubicBezTo>
                    <a:pt x="307" y="154"/>
                    <a:pt x="311" y="155"/>
                    <a:pt x="315" y="155"/>
                  </a:cubicBezTo>
                  <a:cubicBezTo>
                    <a:pt x="315" y="155"/>
                    <a:pt x="315" y="155"/>
                    <a:pt x="315" y="154"/>
                  </a:cubicBezTo>
                  <a:cubicBezTo>
                    <a:pt x="295" y="158"/>
                    <a:pt x="274" y="154"/>
                    <a:pt x="253" y="154"/>
                  </a:cubicBezTo>
                  <a:cubicBezTo>
                    <a:pt x="231" y="153"/>
                    <a:pt x="210" y="154"/>
                    <a:pt x="188" y="154"/>
                  </a:cubicBezTo>
                  <a:cubicBezTo>
                    <a:pt x="187" y="154"/>
                    <a:pt x="187" y="155"/>
                    <a:pt x="188" y="155"/>
                  </a:cubicBezTo>
                  <a:cubicBezTo>
                    <a:pt x="210" y="156"/>
                    <a:pt x="232" y="154"/>
                    <a:pt x="255" y="155"/>
                  </a:cubicBezTo>
                  <a:cubicBezTo>
                    <a:pt x="275" y="155"/>
                    <a:pt x="295" y="159"/>
                    <a:pt x="316" y="155"/>
                  </a:cubicBezTo>
                  <a:cubicBezTo>
                    <a:pt x="316" y="155"/>
                    <a:pt x="316" y="154"/>
                    <a:pt x="315" y="154"/>
                  </a:cubicBezTo>
                  <a:cubicBezTo>
                    <a:pt x="307" y="154"/>
                    <a:pt x="298" y="151"/>
                    <a:pt x="290" y="150"/>
                  </a:cubicBezTo>
                  <a:cubicBezTo>
                    <a:pt x="281" y="148"/>
                    <a:pt x="273" y="146"/>
                    <a:pt x="266" y="142"/>
                  </a:cubicBezTo>
                  <a:cubicBezTo>
                    <a:pt x="266" y="142"/>
                    <a:pt x="266" y="142"/>
                    <a:pt x="266" y="143"/>
                  </a:cubicBezTo>
                  <a:cubicBezTo>
                    <a:pt x="268" y="142"/>
                    <a:pt x="268" y="136"/>
                    <a:pt x="268" y="134"/>
                  </a:cubicBezTo>
                  <a:cubicBezTo>
                    <a:pt x="269" y="129"/>
                    <a:pt x="268" y="124"/>
                    <a:pt x="264" y="120"/>
                  </a:cubicBezTo>
                  <a:cubicBezTo>
                    <a:pt x="260" y="116"/>
                    <a:pt x="254" y="114"/>
                    <a:pt x="248" y="114"/>
                  </a:cubicBezTo>
                  <a:cubicBezTo>
                    <a:pt x="240" y="114"/>
                    <a:pt x="236" y="120"/>
                    <a:pt x="230" y="125"/>
                  </a:cubicBezTo>
                  <a:cubicBezTo>
                    <a:pt x="231" y="125"/>
                    <a:pt x="231" y="125"/>
                    <a:pt x="231" y="125"/>
                  </a:cubicBezTo>
                  <a:cubicBezTo>
                    <a:pt x="238" y="120"/>
                    <a:pt x="240" y="109"/>
                    <a:pt x="234" y="102"/>
                  </a:cubicBezTo>
                  <a:cubicBezTo>
                    <a:pt x="225" y="92"/>
                    <a:pt x="213" y="100"/>
                    <a:pt x="205" y="107"/>
                  </a:cubicBezTo>
                  <a:cubicBezTo>
                    <a:pt x="205" y="108"/>
                    <a:pt x="206" y="108"/>
                    <a:pt x="206" y="108"/>
                  </a:cubicBezTo>
                  <a:cubicBezTo>
                    <a:pt x="227" y="87"/>
                    <a:pt x="229" y="51"/>
                    <a:pt x="211" y="27"/>
                  </a:cubicBezTo>
                  <a:cubicBezTo>
                    <a:pt x="201" y="13"/>
                    <a:pt x="184" y="6"/>
                    <a:pt x="168" y="3"/>
                  </a:cubicBezTo>
                  <a:cubicBezTo>
                    <a:pt x="150" y="0"/>
                    <a:pt x="130" y="2"/>
                    <a:pt x="113" y="10"/>
                  </a:cubicBezTo>
                  <a:cubicBezTo>
                    <a:pt x="99" y="16"/>
                    <a:pt x="87" y="27"/>
                    <a:pt x="81" y="42"/>
                  </a:cubicBezTo>
                  <a:cubicBezTo>
                    <a:pt x="75" y="57"/>
                    <a:pt x="79" y="72"/>
                    <a:pt x="84" y="87"/>
                  </a:cubicBezTo>
                  <a:cubicBezTo>
                    <a:pt x="84" y="87"/>
                    <a:pt x="84" y="86"/>
                    <a:pt x="85" y="86"/>
                  </a:cubicBezTo>
                  <a:cubicBezTo>
                    <a:pt x="67" y="74"/>
                    <a:pt x="38" y="70"/>
                    <a:pt x="20" y="84"/>
                  </a:cubicBezTo>
                  <a:cubicBezTo>
                    <a:pt x="0" y="100"/>
                    <a:pt x="1" y="135"/>
                    <a:pt x="22" y="149"/>
                  </a:cubicBezTo>
                  <a:cubicBezTo>
                    <a:pt x="39" y="161"/>
                    <a:pt x="63" y="160"/>
                    <a:pt x="82" y="159"/>
                  </a:cubicBezTo>
                  <a:cubicBezTo>
                    <a:pt x="99" y="157"/>
                    <a:pt x="115" y="156"/>
                    <a:pt x="132" y="156"/>
                  </a:cubicBezTo>
                  <a:cubicBezTo>
                    <a:pt x="150" y="155"/>
                    <a:pt x="169" y="155"/>
                    <a:pt x="188" y="155"/>
                  </a:cubicBezTo>
                  <a:cubicBezTo>
                    <a:pt x="189" y="155"/>
                    <a:pt x="189" y="154"/>
                    <a:pt x="188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8" name="Freeform 49"/>
            <p:cNvSpPr/>
            <p:nvPr/>
          </p:nvSpPr>
          <p:spPr bwMode="auto">
            <a:xfrm>
              <a:off x="2103381" y="1729867"/>
              <a:ext cx="764792" cy="514110"/>
            </a:xfrm>
            <a:custGeom>
              <a:avLst/>
              <a:gdLst>
                <a:gd name="T0" fmla="*/ 0 w 152"/>
                <a:gd name="T1" fmla="*/ 63 h 102"/>
                <a:gd name="T2" fmla="*/ 17 w 152"/>
                <a:gd name="T3" fmla="*/ 26 h 102"/>
                <a:gd name="T4" fmla="*/ 52 w 152"/>
                <a:gd name="T5" fmla="*/ 5 h 102"/>
                <a:gd name="T6" fmla="*/ 99 w 152"/>
                <a:gd name="T7" fmla="*/ 4 h 102"/>
                <a:gd name="T8" fmla="*/ 122 w 152"/>
                <a:gd name="T9" fmla="*/ 15 h 102"/>
                <a:gd name="T10" fmla="*/ 139 w 152"/>
                <a:gd name="T11" fmla="*/ 30 h 102"/>
                <a:gd name="T12" fmla="*/ 148 w 152"/>
                <a:gd name="T13" fmla="*/ 46 h 102"/>
                <a:gd name="T14" fmla="*/ 151 w 152"/>
                <a:gd name="T15" fmla="*/ 65 h 102"/>
                <a:gd name="T16" fmla="*/ 136 w 152"/>
                <a:gd name="T17" fmla="*/ 102 h 102"/>
                <a:gd name="T18" fmla="*/ 136 w 152"/>
                <a:gd name="T19" fmla="*/ 102 h 102"/>
                <a:gd name="T20" fmla="*/ 151 w 152"/>
                <a:gd name="T21" fmla="*/ 57 h 102"/>
                <a:gd name="T22" fmla="*/ 144 w 152"/>
                <a:gd name="T23" fmla="*/ 36 h 102"/>
                <a:gd name="T24" fmla="*/ 129 w 152"/>
                <a:gd name="T25" fmla="*/ 20 h 102"/>
                <a:gd name="T26" fmla="*/ 110 w 152"/>
                <a:gd name="T27" fmla="*/ 8 h 102"/>
                <a:gd name="T28" fmla="*/ 85 w 152"/>
                <a:gd name="T29" fmla="*/ 2 h 102"/>
                <a:gd name="T30" fmla="*/ 43 w 152"/>
                <a:gd name="T31" fmla="*/ 8 h 102"/>
                <a:gd name="T32" fmla="*/ 13 w 152"/>
                <a:gd name="T33" fmla="*/ 29 h 102"/>
                <a:gd name="T34" fmla="*/ 0 w 152"/>
                <a:gd name="T35" fmla="*/ 63 h 102"/>
                <a:gd name="T36" fmla="*/ 0 w 152"/>
                <a:gd name="T37" fmla="*/ 6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2" h="102">
                  <a:moveTo>
                    <a:pt x="0" y="63"/>
                  </a:moveTo>
                  <a:cubicBezTo>
                    <a:pt x="1" y="49"/>
                    <a:pt x="7" y="36"/>
                    <a:pt x="17" y="26"/>
                  </a:cubicBezTo>
                  <a:cubicBezTo>
                    <a:pt x="26" y="16"/>
                    <a:pt x="39" y="9"/>
                    <a:pt x="52" y="5"/>
                  </a:cubicBezTo>
                  <a:cubicBezTo>
                    <a:pt x="67" y="0"/>
                    <a:pt x="84" y="1"/>
                    <a:pt x="99" y="4"/>
                  </a:cubicBezTo>
                  <a:cubicBezTo>
                    <a:pt x="107" y="6"/>
                    <a:pt x="115" y="10"/>
                    <a:pt x="122" y="15"/>
                  </a:cubicBezTo>
                  <a:cubicBezTo>
                    <a:pt x="129" y="19"/>
                    <a:pt x="135" y="24"/>
                    <a:pt x="139" y="30"/>
                  </a:cubicBezTo>
                  <a:cubicBezTo>
                    <a:pt x="143" y="35"/>
                    <a:pt x="146" y="40"/>
                    <a:pt x="148" y="46"/>
                  </a:cubicBezTo>
                  <a:cubicBezTo>
                    <a:pt x="150" y="52"/>
                    <a:pt x="151" y="59"/>
                    <a:pt x="151" y="65"/>
                  </a:cubicBezTo>
                  <a:cubicBezTo>
                    <a:pt x="149" y="79"/>
                    <a:pt x="143" y="91"/>
                    <a:pt x="136" y="102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44" y="88"/>
                    <a:pt x="152" y="73"/>
                    <a:pt x="151" y="57"/>
                  </a:cubicBezTo>
                  <a:cubicBezTo>
                    <a:pt x="150" y="50"/>
                    <a:pt x="147" y="43"/>
                    <a:pt x="144" y="36"/>
                  </a:cubicBezTo>
                  <a:cubicBezTo>
                    <a:pt x="140" y="30"/>
                    <a:pt x="135" y="25"/>
                    <a:pt x="129" y="20"/>
                  </a:cubicBezTo>
                  <a:cubicBezTo>
                    <a:pt x="123" y="15"/>
                    <a:pt x="117" y="11"/>
                    <a:pt x="110" y="8"/>
                  </a:cubicBezTo>
                  <a:cubicBezTo>
                    <a:pt x="102" y="5"/>
                    <a:pt x="94" y="3"/>
                    <a:pt x="85" y="2"/>
                  </a:cubicBezTo>
                  <a:cubicBezTo>
                    <a:pt x="71" y="1"/>
                    <a:pt x="56" y="2"/>
                    <a:pt x="43" y="8"/>
                  </a:cubicBezTo>
                  <a:cubicBezTo>
                    <a:pt x="31" y="13"/>
                    <a:pt x="21" y="20"/>
                    <a:pt x="13" y="29"/>
                  </a:cubicBezTo>
                  <a:cubicBezTo>
                    <a:pt x="5" y="39"/>
                    <a:pt x="1" y="50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9" name="Freeform 21"/>
            <p:cNvSpPr/>
            <p:nvPr/>
          </p:nvSpPr>
          <p:spPr bwMode="auto">
            <a:xfrm>
              <a:off x="2228722" y="2188742"/>
              <a:ext cx="61608" cy="106221"/>
            </a:xfrm>
            <a:custGeom>
              <a:avLst/>
              <a:gdLst>
                <a:gd name="T0" fmla="*/ 1 w 12"/>
                <a:gd name="T1" fmla="*/ 4 h 21"/>
                <a:gd name="T2" fmla="*/ 8 w 12"/>
                <a:gd name="T3" fmla="*/ 19 h 21"/>
                <a:gd name="T4" fmla="*/ 11 w 12"/>
                <a:gd name="T5" fmla="*/ 17 h 21"/>
                <a:gd name="T6" fmla="*/ 4 w 12"/>
                <a:gd name="T7" fmla="*/ 2 h 21"/>
                <a:gd name="T8" fmla="*/ 1 w 1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1">
                  <a:moveTo>
                    <a:pt x="1" y="4"/>
                  </a:moveTo>
                  <a:cubicBezTo>
                    <a:pt x="4" y="9"/>
                    <a:pt x="6" y="14"/>
                    <a:pt x="8" y="19"/>
                  </a:cubicBezTo>
                  <a:cubicBezTo>
                    <a:pt x="9" y="21"/>
                    <a:pt x="12" y="19"/>
                    <a:pt x="11" y="17"/>
                  </a:cubicBezTo>
                  <a:cubicBezTo>
                    <a:pt x="9" y="12"/>
                    <a:pt x="7" y="7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0" name="Freeform 22"/>
            <p:cNvSpPr/>
            <p:nvPr/>
          </p:nvSpPr>
          <p:spPr bwMode="auto">
            <a:xfrm>
              <a:off x="2139496" y="2008166"/>
              <a:ext cx="74355" cy="129590"/>
            </a:xfrm>
            <a:custGeom>
              <a:avLst/>
              <a:gdLst>
                <a:gd name="T0" fmla="*/ 1 w 15"/>
                <a:gd name="T1" fmla="*/ 4 h 26"/>
                <a:gd name="T2" fmla="*/ 11 w 15"/>
                <a:gd name="T3" fmla="*/ 24 h 26"/>
                <a:gd name="T4" fmla="*/ 14 w 15"/>
                <a:gd name="T5" fmla="*/ 22 h 26"/>
                <a:gd name="T6" fmla="*/ 4 w 15"/>
                <a:gd name="T7" fmla="*/ 2 h 26"/>
                <a:gd name="T8" fmla="*/ 1 w 15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6">
                  <a:moveTo>
                    <a:pt x="1" y="4"/>
                  </a:moveTo>
                  <a:cubicBezTo>
                    <a:pt x="4" y="11"/>
                    <a:pt x="7" y="17"/>
                    <a:pt x="11" y="24"/>
                  </a:cubicBezTo>
                  <a:cubicBezTo>
                    <a:pt x="12" y="26"/>
                    <a:pt x="15" y="24"/>
                    <a:pt x="14" y="22"/>
                  </a:cubicBezTo>
                  <a:cubicBezTo>
                    <a:pt x="10" y="16"/>
                    <a:pt x="7" y="9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1" name="Freeform 46"/>
            <p:cNvSpPr/>
            <p:nvPr/>
          </p:nvSpPr>
          <p:spPr bwMode="auto">
            <a:xfrm>
              <a:off x="1742230" y="1740489"/>
              <a:ext cx="1548703" cy="800907"/>
            </a:xfrm>
            <a:custGeom>
              <a:avLst/>
              <a:gdLst>
                <a:gd name="T0" fmla="*/ 78 w 308"/>
                <a:gd name="T1" fmla="*/ 85 h 159"/>
                <a:gd name="T2" fmla="*/ 73 w 308"/>
                <a:gd name="T3" fmla="*/ 67 h 159"/>
                <a:gd name="T4" fmla="*/ 79 w 308"/>
                <a:gd name="T5" fmla="*/ 36 h 159"/>
                <a:gd name="T6" fmla="*/ 110 w 308"/>
                <a:gd name="T7" fmla="*/ 8 h 159"/>
                <a:gd name="T8" fmla="*/ 141 w 308"/>
                <a:gd name="T9" fmla="*/ 1 h 159"/>
                <a:gd name="T10" fmla="*/ 188 w 308"/>
                <a:gd name="T11" fmla="*/ 12 h 159"/>
                <a:gd name="T12" fmla="*/ 216 w 308"/>
                <a:gd name="T13" fmla="*/ 56 h 159"/>
                <a:gd name="T14" fmla="*/ 210 w 308"/>
                <a:gd name="T15" fmla="*/ 90 h 159"/>
                <a:gd name="T16" fmla="*/ 203 w 308"/>
                <a:gd name="T17" fmla="*/ 103 h 159"/>
                <a:gd name="T18" fmla="*/ 207 w 308"/>
                <a:gd name="T19" fmla="*/ 100 h 159"/>
                <a:gd name="T20" fmla="*/ 217 w 308"/>
                <a:gd name="T21" fmla="*/ 97 h 159"/>
                <a:gd name="T22" fmla="*/ 230 w 308"/>
                <a:gd name="T23" fmla="*/ 107 h 159"/>
                <a:gd name="T24" fmla="*/ 227 w 308"/>
                <a:gd name="T25" fmla="*/ 122 h 159"/>
                <a:gd name="T26" fmla="*/ 235 w 308"/>
                <a:gd name="T27" fmla="*/ 116 h 159"/>
                <a:gd name="T28" fmla="*/ 252 w 308"/>
                <a:gd name="T29" fmla="*/ 116 h 159"/>
                <a:gd name="T30" fmla="*/ 262 w 308"/>
                <a:gd name="T31" fmla="*/ 132 h 159"/>
                <a:gd name="T32" fmla="*/ 260 w 308"/>
                <a:gd name="T33" fmla="*/ 141 h 159"/>
                <a:gd name="T34" fmla="*/ 277 w 308"/>
                <a:gd name="T35" fmla="*/ 148 h 159"/>
                <a:gd name="T36" fmla="*/ 305 w 308"/>
                <a:gd name="T37" fmla="*/ 153 h 159"/>
                <a:gd name="T38" fmla="*/ 308 w 308"/>
                <a:gd name="T39" fmla="*/ 154 h 159"/>
                <a:gd name="T40" fmla="*/ 292 w 308"/>
                <a:gd name="T41" fmla="*/ 156 h 159"/>
                <a:gd name="T42" fmla="*/ 263 w 308"/>
                <a:gd name="T43" fmla="*/ 154 h 159"/>
                <a:gd name="T44" fmla="*/ 234 w 308"/>
                <a:gd name="T45" fmla="*/ 153 h 159"/>
                <a:gd name="T46" fmla="*/ 197 w 308"/>
                <a:gd name="T47" fmla="*/ 154 h 159"/>
                <a:gd name="T48" fmla="*/ 166 w 308"/>
                <a:gd name="T49" fmla="*/ 154 h 159"/>
                <a:gd name="T50" fmla="*/ 132 w 308"/>
                <a:gd name="T51" fmla="*/ 154 h 159"/>
                <a:gd name="T52" fmla="*/ 100 w 308"/>
                <a:gd name="T53" fmla="*/ 155 h 159"/>
                <a:gd name="T54" fmla="*/ 69 w 308"/>
                <a:gd name="T55" fmla="*/ 157 h 159"/>
                <a:gd name="T56" fmla="*/ 42 w 308"/>
                <a:gd name="T57" fmla="*/ 157 h 159"/>
                <a:gd name="T58" fmla="*/ 10 w 308"/>
                <a:gd name="T59" fmla="*/ 142 h 159"/>
                <a:gd name="T60" fmla="*/ 0 w 308"/>
                <a:gd name="T61" fmla="*/ 114 h 159"/>
                <a:gd name="T62" fmla="*/ 22 w 308"/>
                <a:gd name="T63" fmla="*/ 78 h 159"/>
                <a:gd name="T64" fmla="*/ 78 w 308"/>
                <a:gd name="T65" fmla="*/ 8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08" h="159">
                  <a:moveTo>
                    <a:pt x="78" y="85"/>
                  </a:moveTo>
                  <a:cubicBezTo>
                    <a:pt x="78" y="85"/>
                    <a:pt x="74" y="74"/>
                    <a:pt x="73" y="67"/>
                  </a:cubicBezTo>
                  <a:cubicBezTo>
                    <a:pt x="72" y="60"/>
                    <a:pt x="71" y="50"/>
                    <a:pt x="79" y="36"/>
                  </a:cubicBezTo>
                  <a:cubicBezTo>
                    <a:pt x="79" y="36"/>
                    <a:pt x="87" y="18"/>
                    <a:pt x="110" y="8"/>
                  </a:cubicBezTo>
                  <a:cubicBezTo>
                    <a:pt x="110" y="8"/>
                    <a:pt x="122" y="2"/>
                    <a:pt x="141" y="1"/>
                  </a:cubicBezTo>
                  <a:cubicBezTo>
                    <a:pt x="159" y="0"/>
                    <a:pt x="176" y="6"/>
                    <a:pt x="188" y="12"/>
                  </a:cubicBezTo>
                  <a:cubicBezTo>
                    <a:pt x="200" y="17"/>
                    <a:pt x="215" y="35"/>
                    <a:pt x="216" y="56"/>
                  </a:cubicBezTo>
                  <a:cubicBezTo>
                    <a:pt x="216" y="56"/>
                    <a:pt x="219" y="73"/>
                    <a:pt x="210" y="90"/>
                  </a:cubicBezTo>
                  <a:cubicBezTo>
                    <a:pt x="210" y="90"/>
                    <a:pt x="208" y="97"/>
                    <a:pt x="203" y="103"/>
                  </a:cubicBezTo>
                  <a:cubicBezTo>
                    <a:pt x="207" y="100"/>
                    <a:pt x="207" y="100"/>
                    <a:pt x="207" y="100"/>
                  </a:cubicBezTo>
                  <a:cubicBezTo>
                    <a:pt x="207" y="100"/>
                    <a:pt x="212" y="97"/>
                    <a:pt x="217" y="97"/>
                  </a:cubicBezTo>
                  <a:cubicBezTo>
                    <a:pt x="223" y="97"/>
                    <a:pt x="230" y="102"/>
                    <a:pt x="230" y="107"/>
                  </a:cubicBezTo>
                  <a:cubicBezTo>
                    <a:pt x="231" y="112"/>
                    <a:pt x="230" y="118"/>
                    <a:pt x="227" y="122"/>
                  </a:cubicBezTo>
                  <a:cubicBezTo>
                    <a:pt x="227" y="122"/>
                    <a:pt x="233" y="117"/>
                    <a:pt x="235" y="116"/>
                  </a:cubicBezTo>
                  <a:cubicBezTo>
                    <a:pt x="237" y="114"/>
                    <a:pt x="246" y="112"/>
                    <a:pt x="252" y="116"/>
                  </a:cubicBezTo>
                  <a:cubicBezTo>
                    <a:pt x="258" y="119"/>
                    <a:pt x="263" y="124"/>
                    <a:pt x="262" y="132"/>
                  </a:cubicBezTo>
                  <a:cubicBezTo>
                    <a:pt x="261" y="140"/>
                    <a:pt x="260" y="141"/>
                    <a:pt x="260" y="141"/>
                  </a:cubicBezTo>
                  <a:cubicBezTo>
                    <a:pt x="260" y="141"/>
                    <a:pt x="266" y="145"/>
                    <a:pt x="277" y="148"/>
                  </a:cubicBezTo>
                  <a:cubicBezTo>
                    <a:pt x="288" y="150"/>
                    <a:pt x="305" y="153"/>
                    <a:pt x="305" y="153"/>
                  </a:cubicBezTo>
                  <a:cubicBezTo>
                    <a:pt x="308" y="154"/>
                    <a:pt x="308" y="154"/>
                    <a:pt x="308" y="154"/>
                  </a:cubicBezTo>
                  <a:cubicBezTo>
                    <a:pt x="308" y="154"/>
                    <a:pt x="300" y="156"/>
                    <a:pt x="292" y="156"/>
                  </a:cubicBezTo>
                  <a:cubicBezTo>
                    <a:pt x="283" y="155"/>
                    <a:pt x="263" y="154"/>
                    <a:pt x="263" y="154"/>
                  </a:cubicBezTo>
                  <a:cubicBezTo>
                    <a:pt x="263" y="154"/>
                    <a:pt x="240" y="153"/>
                    <a:pt x="234" y="153"/>
                  </a:cubicBezTo>
                  <a:cubicBezTo>
                    <a:pt x="227" y="153"/>
                    <a:pt x="197" y="154"/>
                    <a:pt x="197" y="154"/>
                  </a:cubicBezTo>
                  <a:cubicBezTo>
                    <a:pt x="166" y="154"/>
                    <a:pt x="166" y="154"/>
                    <a:pt x="166" y="154"/>
                  </a:cubicBezTo>
                  <a:cubicBezTo>
                    <a:pt x="132" y="154"/>
                    <a:pt x="132" y="154"/>
                    <a:pt x="132" y="154"/>
                  </a:cubicBezTo>
                  <a:cubicBezTo>
                    <a:pt x="100" y="155"/>
                    <a:pt x="100" y="155"/>
                    <a:pt x="100" y="155"/>
                  </a:cubicBezTo>
                  <a:cubicBezTo>
                    <a:pt x="69" y="157"/>
                    <a:pt x="69" y="157"/>
                    <a:pt x="69" y="157"/>
                  </a:cubicBezTo>
                  <a:cubicBezTo>
                    <a:pt x="69" y="157"/>
                    <a:pt x="54" y="159"/>
                    <a:pt x="42" y="157"/>
                  </a:cubicBezTo>
                  <a:cubicBezTo>
                    <a:pt x="30" y="155"/>
                    <a:pt x="21" y="153"/>
                    <a:pt x="10" y="142"/>
                  </a:cubicBezTo>
                  <a:cubicBezTo>
                    <a:pt x="0" y="132"/>
                    <a:pt x="1" y="118"/>
                    <a:pt x="0" y="114"/>
                  </a:cubicBezTo>
                  <a:cubicBezTo>
                    <a:pt x="0" y="109"/>
                    <a:pt x="2" y="87"/>
                    <a:pt x="22" y="78"/>
                  </a:cubicBezTo>
                  <a:cubicBezTo>
                    <a:pt x="42" y="69"/>
                    <a:pt x="68" y="78"/>
                    <a:pt x="78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2" name="Freeform 50"/>
            <p:cNvSpPr/>
            <p:nvPr/>
          </p:nvSpPr>
          <p:spPr bwMode="auto">
            <a:xfrm>
              <a:off x="2887293" y="2303461"/>
              <a:ext cx="237935" cy="165705"/>
            </a:xfrm>
            <a:custGeom>
              <a:avLst/>
              <a:gdLst>
                <a:gd name="T0" fmla="*/ 0 w 47"/>
                <a:gd name="T1" fmla="*/ 8 h 33"/>
                <a:gd name="T2" fmla="*/ 10 w 47"/>
                <a:gd name="T3" fmla="*/ 2 h 33"/>
                <a:gd name="T4" fmla="*/ 20 w 47"/>
                <a:gd name="T5" fmla="*/ 0 h 33"/>
                <a:gd name="T6" fmla="*/ 36 w 47"/>
                <a:gd name="T7" fmla="*/ 7 h 33"/>
                <a:gd name="T8" fmla="*/ 38 w 47"/>
                <a:gd name="T9" fmla="*/ 33 h 33"/>
                <a:gd name="T10" fmla="*/ 38 w 47"/>
                <a:gd name="T11" fmla="*/ 33 h 33"/>
                <a:gd name="T12" fmla="*/ 37 w 47"/>
                <a:gd name="T13" fmla="*/ 7 h 33"/>
                <a:gd name="T14" fmla="*/ 21 w 47"/>
                <a:gd name="T15" fmla="*/ 0 h 33"/>
                <a:gd name="T16" fmla="*/ 10 w 47"/>
                <a:gd name="T17" fmla="*/ 2 h 33"/>
                <a:gd name="T18" fmla="*/ 0 w 47"/>
                <a:gd name="T19" fmla="*/ 8 h 33"/>
                <a:gd name="T20" fmla="*/ 0 w 47"/>
                <a:gd name="T21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33">
                  <a:moveTo>
                    <a:pt x="0" y="8"/>
                  </a:moveTo>
                  <a:cubicBezTo>
                    <a:pt x="3" y="5"/>
                    <a:pt x="6" y="3"/>
                    <a:pt x="10" y="2"/>
                  </a:cubicBezTo>
                  <a:cubicBezTo>
                    <a:pt x="13" y="1"/>
                    <a:pt x="17" y="0"/>
                    <a:pt x="20" y="0"/>
                  </a:cubicBezTo>
                  <a:cubicBezTo>
                    <a:pt x="26" y="1"/>
                    <a:pt x="32" y="2"/>
                    <a:pt x="36" y="7"/>
                  </a:cubicBezTo>
                  <a:cubicBezTo>
                    <a:pt x="43" y="13"/>
                    <a:pt x="47" y="26"/>
                    <a:pt x="38" y="33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47" y="26"/>
                    <a:pt x="43" y="14"/>
                    <a:pt x="37" y="7"/>
                  </a:cubicBezTo>
                  <a:cubicBezTo>
                    <a:pt x="32" y="2"/>
                    <a:pt x="27" y="1"/>
                    <a:pt x="21" y="0"/>
                  </a:cubicBezTo>
                  <a:cubicBezTo>
                    <a:pt x="17" y="0"/>
                    <a:pt x="13" y="1"/>
                    <a:pt x="10" y="2"/>
                  </a:cubicBezTo>
                  <a:cubicBezTo>
                    <a:pt x="6" y="3"/>
                    <a:pt x="3" y="5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3" name="Freeform 51"/>
            <p:cNvSpPr/>
            <p:nvPr/>
          </p:nvSpPr>
          <p:spPr bwMode="auto">
            <a:xfrm>
              <a:off x="2080013" y="2501032"/>
              <a:ext cx="1085579" cy="33991"/>
            </a:xfrm>
            <a:custGeom>
              <a:avLst/>
              <a:gdLst>
                <a:gd name="T0" fmla="*/ 0 w 216"/>
                <a:gd name="T1" fmla="*/ 7 h 7"/>
                <a:gd name="T2" fmla="*/ 11 w 216"/>
                <a:gd name="T3" fmla="*/ 5 h 7"/>
                <a:gd name="T4" fmla="*/ 19 w 216"/>
                <a:gd name="T5" fmla="*/ 4 h 7"/>
                <a:gd name="T6" fmla="*/ 26 w 216"/>
                <a:gd name="T7" fmla="*/ 3 h 7"/>
                <a:gd name="T8" fmla="*/ 54 w 216"/>
                <a:gd name="T9" fmla="*/ 2 h 7"/>
                <a:gd name="T10" fmla="*/ 112 w 216"/>
                <a:gd name="T11" fmla="*/ 1 h 7"/>
                <a:gd name="T12" fmla="*/ 138 w 216"/>
                <a:gd name="T13" fmla="*/ 0 h 7"/>
                <a:gd name="T14" fmla="*/ 150 w 216"/>
                <a:gd name="T15" fmla="*/ 1 h 7"/>
                <a:gd name="T16" fmla="*/ 163 w 216"/>
                <a:gd name="T17" fmla="*/ 1 h 7"/>
                <a:gd name="T18" fmla="*/ 189 w 216"/>
                <a:gd name="T19" fmla="*/ 2 h 7"/>
                <a:gd name="T20" fmla="*/ 202 w 216"/>
                <a:gd name="T21" fmla="*/ 3 h 7"/>
                <a:gd name="T22" fmla="*/ 216 w 216"/>
                <a:gd name="T23" fmla="*/ 4 h 7"/>
                <a:gd name="T24" fmla="*/ 216 w 216"/>
                <a:gd name="T25" fmla="*/ 4 h 7"/>
                <a:gd name="T26" fmla="*/ 202 w 216"/>
                <a:gd name="T27" fmla="*/ 3 h 7"/>
                <a:gd name="T28" fmla="*/ 188 w 216"/>
                <a:gd name="T29" fmla="*/ 2 h 7"/>
                <a:gd name="T30" fmla="*/ 173 w 216"/>
                <a:gd name="T31" fmla="*/ 2 h 7"/>
                <a:gd name="T32" fmla="*/ 159 w 216"/>
                <a:gd name="T33" fmla="*/ 1 h 7"/>
                <a:gd name="T34" fmla="*/ 146 w 216"/>
                <a:gd name="T35" fmla="*/ 0 h 7"/>
                <a:gd name="T36" fmla="*/ 132 w 216"/>
                <a:gd name="T37" fmla="*/ 1 h 7"/>
                <a:gd name="T38" fmla="*/ 118 w 216"/>
                <a:gd name="T39" fmla="*/ 1 h 7"/>
                <a:gd name="T40" fmla="*/ 103 w 216"/>
                <a:gd name="T41" fmla="*/ 1 h 7"/>
                <a:gd name="T42" fmla="*/ 77 w 216"/>
                <a:gd name="T43" fmla="*/ 1 h 7"/>
                <a:gd name="T44" fmla="*/ 50 w 216"/>
                <a:gd name="T45" fmla="*/ 2 h 7"/>
                <a:gd name="T46" fmla="*/ 25 w 216"/>
                <a:gd name="T47" fmla="*/ 3 h 7"/>
                <a:gd name="T48" fmla="*/ 12 w 216"/>
                <a:gd name="T49" fmla="*/ 5 h 7"/>
                <a:gd name="T50" fmla="*/ 0 w 216"/>
                <a:gd name="T51" fmla="*/ 7 h 7"/>
                <a:gd name="T52" fmla="*/ 0 w 216"/>
                <a:gd name="T5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7">
                  <a:moveTo>
                    <a:pt x="0" y="7"/>
                  </a:moveTo>
                  <a:cubicBezTo>
                    <a:pt x="4" y="7"/>
                    <a:pt x="8" y="6"/>
                    <a:pt x="11" y="5"/>
                  </a:cubicBezTo>
                  <a:cubicBezTo>
                    <a:pt x="14" y="4"/>
                    <a:pt x="16" y="4"/>
                    <a:pt x="19" y="4"/>
                  </a:cubicBezTo>
                  <a:cubicBezTo>
                    <a:pt x="21" y="4"/>
                    <a:pt x="24" y="3"/>
                    <a:pt x="26" y="3"/>
                  </a:cubicBezTo>
                  <a:cubicBezTo>
                    <a:pt x="36" y="2"/>
                    <a:pt x="45" y="2"/>
                    <a:pt x="54" y="2"/>
                  </a:cubicBezTo>
                  <a:cubicBezTo>
                    <a:pt x="74" y="1"/>
                    <a:pt x="93" y="2"/>
                    <a:pt x="112" y="1"/>
                  </a:cubicBezTo>
                  <a:cubicBezTo>
                    <a:pt x="121" y="1"/>
                    <a:pt x="129" y="1"/>
                    <a:pt x="138" y="0"/>
                  </a:cubicBezTo>
                  <a:cubicBezTo>
                    <a:pt x="142" y="0"/>
                    <a:pt x="146" y="0"/>
                    <a:pt x="150" y="1"/>
                  </a:cubicBezTo>
                  <a:cubicBezTo>
                    <a:pt x="155" y="1"/>
                    <a:pt x="159" y="1"/>
                    <a:pt x="163" y="1"/>
                  </a:cubicBezTo>
                  <a:cubicBezTo>
                    <a:pt x="172" y="2"/>
                    <a:pt x="181" y="2"/>
                    <a:pt x="189" y="2"/>
                  </a:cubicBezTo>
                  <a:cubicBezTo>
                    <a:pt x="194" y="2"/>
                    <a:pt x="198" y="3"/>
                    <a:pt x="202" y="3"/>
                  </a:cubicBezTo>
                  <a:cubicBezTo>
                    <a:pt x="207" y="3"/>
                    <a:pt x="211" y="4"/>
                    <a:pt x="216" y="4"/>
                  </a:cubicBezTo>
                  <a:cubicBezTo>
                    <a:pt x="216" y="4"/>
                    <a:pt x="216" y="4"/>
                    <a:pt x="216" y="4"/>
                  </a:cubicBezTo>
                  <a:cubicBezTo>
                    <a:pt x="211" y="4"/>
                    <a:pt x="207" y="3"/>
                    <a:pt x="202" y="3"/>
                  </a:cubicBezTo>
                  <a:cubicBezTo>
                    <a:pt x="197" y="2"/>
                    <a:pt x="192" y="2"/>
                    <a:pt x="188" y="2"/>
                  </a:cubicBezTo>
                  <a:cubicBezTo>
                    <a:pt x="183" y="2"/>
                    <a:pt x="178" y="2"/>
                    <a:pt x="173" y="2"/>
                  </a:cubicBezTo>
                  <a:cubicBezTo>
                    <a:pt x="169" y="1"/>
                    <a:pt x="164" y="1"/>
                    <a:pt x="159" y="1"/>
                  </a:cubicBezTo>
                  <a:cubicBezTo>
                    <a:pt x="155" y="1"/>
                    <a:pt x="150" y="1"/>
                    <a:pt x="146" y="0"/>
                  </a:cubicBezTo>
                  <a:cubicBezTo>
                    <a:pt x="141" y="0"/>
                    <a:pt x="137" y="0"/>
                    <a:pt x="132" y="1"/>
                  </a:cubicBezTo>
                  <a:cubicBezTo>
                    <a:pt x="127" y="1"/>
                    <a:pt x="122" y="1"/>
                    <a:pt x="118" y="1"/>
                  </a:cubicBezTo>
                  <a:cubicBezTo>
                    <a:pt x="113" y="1"/>
                    <a:pt x="108" y="1"/>
                    <a:pt x="103" y="1"/>
                  </a:cubicBezTo>
                  <a:cubicBezTo>
                    <a:pt x="94" y="1"/>
                    <a:pt x="86" y="1"/>
                    <a:pt x="77" y="1"/>
                  </a:cubicBezTo>
                  <a:cubicBezTo>
                    <a:pt x="68" y="1"/>
                    <a:pt x="59" y="2"/>
                    <a:pt x="50" y="2"/>
                  </a:cubicBezTo>
                  <a:cubicBezTo>
                    <a:pt x="42" y="2"/>
                    <a:pt x="33" y="2"/>
                    <a:pt x="25" y="3"/>
                  </a:cubicBezTo>
                  <a:cubicBezTo>
                    <a:pt x="20" y="4"/>
                    <a:pt x="16" y="4"/>
                    <a:pt x="12" y="5"/>
                  </a:cubicBezTo>
                  <a:cubicBezTo>
                    <a:pt x="8" y="5"/>
                    <a:pt x="4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4" name="Freeform 52"/>
            <p:cNvSpPr/>
            <p:nvPr/>
          </p:nvSpPr>
          <p:spPr bwMode="auto">
            <a:xfrm>
              <a:off x="3371661" y="2509529"/>
              <a:ext cx="133839" cy="25493"/>
            </a:xfrm>
            <a:custGeom>
              <a:avLst/>
              <a:gdLst>
                <a:gd name="T0" fmla="*/ 0 w 27"/>
                <a:gd name="T1" fmla="*/ 2 h 5"/>
                <a:gd name="T2" fmla="*/ 26 w 27"/>
                <a:gd name="T3" fmla="*/ 4 h 5"/>
                <a:gd name="T4" fmla="*/ 26 w 27"/>
                <a:gd name="T5" fmla="*/ 2 h 5"/>
                <a:gd name="T6" fmla="*/ 1 w 27"/>
                <a:gd name="T7" fmla="*/ 1 h 5"/>
                <a:gd name="T8" fmla="*/ 0 w 27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0" y="2"/>
                  </a:moveTo>
                  <a:cubicBezTo>
                    <a:pt x="9" y="5"/>
                    <a:pt x="17" y="4"/>
                    <a:pt x="26" y="4"/>
                  </a:cubicBezTo>
                  <a:cubicBezTo>
                    <a:pt x="27" y="4"/>
                    <a:pt x="27" y="2"/>
                    <a:pt x="26" y="2"/>
                  </a:cubicBezTo>
                  <a:cubicBezTo>
                    <a:pt x="18" y="2"/>
                    <a:pt x="9" y="4"/>
                    <a:pt x="1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5" name="Freeform 53"/>
            <p:cNvSpPr/>
            <p:nvPr/>
          </p:nvSpPr>
          <p:spPr bwMode="auto">
            <a:xfrm>
              <a:off x="3615969" y="2515903"/>
              <a:ext cx="91350" cy="14871"/>
            </a:xfrm>
            <a:custGeom>
              <a:avLst/>
              <a:gdLst>
                <a:gd name="T0" fmla="*/ 1 w 18"/>
                <a:gd name="T1" fmla="*/ 3 h 3"/>
                <a:gd name="T2" fmla="*/ 16 w 18"/>
                <a:gd name="T3" fmla="*/ 2 h 3"/>
                <a:gd name="T4" fmla="*/ 18 w 18"/>
                <a:gd name="T5" fmla="*/ 2 h 3"/>
                <a:gd name="T6" fmla="*/ 13 w 18"/>
                <a:gd name="T7" fmla="*/ 0 h 3"/>
                <a:gd name="T8" fmla="*/ 1 w 18"/>
                <a:gd name="T9" fmla="*/ 1 h 3"/>
                <a:gd name="T10" fmla="*/ 1 w 18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">
                  <a:moveTo>
                    <a:pt x="1" y="3"/>
                  </a:moveTo>
                  <a:cubicBezTo>
                    <a:pt x="2" y="3"/>
                    <a:pt x="16" y="1"/>
                    <a:pt x="16" y="2"/>
                  </a:cubicBezTo>
                  <a:cubicBezTo>
                    <a:pt x="17" y="3"/>
                    <a:pt x="18" y="3"/>
                    <a:pt x="18" y="2"/>
                  </a:cubicBezTo>
                  <a:cubicBezTo>
                    <a:pt x="17" y="0"/>
                    <a:pt x="14" y="0"/>
                    <a:pt x="13" y="0"/>
                  </a:cubicBezTo>
                  <a:cubicBezTo>
                    <a:pt x="9" y="1"/>
                    <a:pt x="5" y="1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6" name="Freeform 54"/>
            <p:cNvSpPr/>
            <p:nvPr/>
          </p:nvSpPr>
          <p:spPr bwMode="auto">
            <a:xfrm>
              <a:off x="3788047" y="2515903"/>
              <a:ext cx="44613" cy="4249"/>
            </a:xfrm>
            <a:custGeom>
              <a:avLst/>
              <a:gdLst>
                <a:gd name="T0" fmla="*/ 1 w 9"/>
                <a:gd name="T1" fmla="*/ 1 h 1"/>
                <a:gd name="T2" fmla="*/ 8 w 9"/>
                <a:gd name="T3" fmla="*/ 1 h 1"/>
                <a:gd name="T4" fmla="*/ 8 w 9"/>
                <a:gd name="T5" fmla="*/ 0 h 1"/>
                <a:gd name="T6" fmla="*/ 1 w 9"/>
                <a:gd name="T7" fmla="*/ 0 h 1"/>
                <a:gd name="T8" fmla="*/ 1 w 9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1" y="1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6" y="0"/>
                    <a:pt x="3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73" name="组合 572"/>
          <p:cNvGrpSpPr/>
          <p:nvPr/>
        </p:nvGrpSpPr>
        <p:grpSpPr>
          <a:xfrm rot="0" flipH="1">
            <a:off x="9199245" y="441325"/>
            <a:ext cx="2009775" cy="216535"/>
            <a:chOff x="3637213" y="1045804"/>
            <a:chExt cx="2009702" cy="21669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74" name="Freeform 55"/>
            <p:cNvSpPr/>
            <p:nvPr/>
          </p:nvSpPr>
          <p:spPr bwMode="auto">
            <a:xfrm>
              <a:off x="3677577" y="1067048"/>
              <a:ext cx="1306519" cy="180576"/>
            </a:xfrm>
            <a:custGeom>
              <a:avLst/>
              <a:gdLst>
                <a:gd name="T0" fmla="*/ 3 w 260"/>
                <a:gd name="T1" fmla="*/ 16 h 36"/>
                <a:gd name="T2" fmla="*/ 14 w 260"/>
                <a:gd name="T3" fmla="*/ 8 h 36"/>
                <a:gd name="T4" fmla="*/ 35 w 260"/>
                <a:gd name="T5" fmla="*/ 2 h 36"/>
                <a:gd name="T6" fmla="*/ 60 w 260"/>
                <a:gd name="T7" fmla="*/ 0 h 36"/>
                <a:gd name="T8" fmla="*/ 87 w 260"/>
                <a:gd name="T9" fmla="*/ 2 h 36"/>
                <a:gd name="T10" fmla="*/ 120 w 260"/>
                <a:gd name="T11" fmla="*/ 8 h 36"/>
                <a:gd name="T12" fmla="*/ 158 w 260"/>
                <a:gd name="T13" fmla="*/ 16 h 36"/>
                <a:gd name="T14" fmla="*/ 194 w 260"/>
                <a:gd name="T15" fmla="*/ 23 h 36"/>
                <a:gd name="T16" fmla="*/ 231 w 260"/>
                <a:gd name="T17" fmla="*/ 29 h 36"/>
                <a:gd name="T18" fmla="*/ 260 w 260"/>
                <a:gd name="T19" fmla="*/ 32 h 36"/>
                <a:gd name="T20" fmla="*/ 258 w 260"/>
                <a:gd name="T21" fmla="*/ 32 h 36"/>
                <a:gd name="T22" fmla="*/ 242 w 260"/>
                <a:gd name="T23" fmla="*/ 33 h 36"/>
                <a:gd name="T24" fmla="*/ 194 w 260"/>
                <a:gd name="T25" fmla="*/ 32 h 36"/>
                <a:gd name="T26" fmla="*/ 150 w 260"/>
                <a:gd name="T27" fmla="*/ 32 h 36"/>
                <a:gd name="T28" fmla="*/ 97 w 260"/>
                <a:gd name="T29" fmla="*/ 31 h 36"/>
                <a:gd name="T30" fmla="*/ 68 w 260"/>
                <a:gd name="T31" fmla="*/ 33 h 36"/>
                <a:gd name="T32" fmla="*/ 35 w 260"/>
                <a:gd name="T33" fmla="*/ 34 h 36"/>
                <a:gd name="T34" fmla="*/ 6 w 260"/>
                <a:gd name="T35" fmla="*/ 25 h 36"/>
                <a:gd name="T36" fmla="*/ 3 w 260"/>
                <a:gd name="T3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36">
                  <a:moveTo>
                    <a:pt x="3" y="16"/>
                  </a:moveTo>
                  <a:cubicBezTo>
                    <a:pt x="3" y="16"/>
                    <a:pt x="6" y="10"/>
                    <a:pt x="14" y="8"/>
                  </a:cubicBezTo>
                  <a:cubicBezTo>
                    <a:pt x="22" y="5"/>
                    <a:pt x="31" y="2"/>
                    <a:pt x="35" y="2"/>
                  </a:cubicBezTo>
                  <a:cubicBezTo>
                    <a:pt x="40" y="1"/>
                    <a:pt x="52" y="0"/>
                    <a:pt x="60" y="0"/>
                  </a:cubicBezTo>
                  <a:cubicBezTo>
                    <a:pt x="67" y="0"/>
                    <a:pt x="81" y="2"/>
                    <a:pt x="87" y="2"/>
                  </a:cubicBezTo>
                  <a:cubicBezTo>
                    <a:pt x="93" y="3"/>
                    <a:pt x="120" y="8"/>
                    <a:pt x="120" y="8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74" y="33"/>
                    <a:pt x="68" y="33"/>
                  </a:cubicBezTo>
                  <a:cubicBezTo>
                    <a:pt x="61" y="34"/>
                    <a:pt x="44" y="36"/>
                    <a:pt x="35" y="34"/>
                  </a:cubicBezTo>
                  <a:cubicBezTo>
                    <a:pt x="26" y="33"/>
                    <a:pt x="17" y="31"/>
                    <a:pt x="6" y="25"/>
                  </a:cubicBezTo>
                  <a:cubicBezTo>
                    <a:pt x="6" y="25"/>
                    <a:pt x="0" y="22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5" name="Freeform 56"/>
            <p:cNvSpPr/>
            <p:nvPr/>
          </p:nvSpPr>
          <p:spPr bwMode="auto">
            <a:xfrm>
              <a:off x="3637213" y="1060675"/>
              <a:ext cx="1516837" cy="201820"/>
            </a:xfrm>
            <a:custGeom>
              <a:avLst/>
              <a:gdLst>
                <a:gd name="T0" fmla="*/ 128 w 302"/>
                <a:gd name="T1" fmla="*/ 10 h 40"/>
                <a:gd name="T2" fmla="*/ 301 w 302"/>
                <a:gd name="T3" fmla="*/ 35 h 40"/>
                <a:gd name="T4" fmla="*/ 301 w 302"/>
                <a:gd name="T5" fmla="*/ 33 h 40"/>
                <a:gd name="T6" fmla="*/ 154 w 302"/>
                <a:gd name="T7" fmla="*/ 32 h 40"/>
                <a:gd name="T8" fmla="*/ 83 w 302"/>
                <a:gd name="T9" fmla="*/ 33 h 40"/>
                <a:gd name="T10" fmla="*/ 48 w 302"/>
                <a:gd name="T11" fmla="*/ 35 h 40"/>
                <a:gd name="T12" fmla="*/ 20 w 302"/>
                <a:gd name="T13" fmla="*/ 29 h 40"/>
                <a:gd name="T14" fmla="*/ 11 w 302"/>
                <a:gd name="T15" fmla="*/ 21 h 40"/>
                <a:gd name="T16" fmla="*/ 20 w 302"/>
                <a:gd name="T17" fmla="*/ 11 h 40"/>
                <a:gd name="T18" fmla="*/ 53 w 302"/>
                <a:gd name="T19" fmla="*/ 2 h 40"/>
                <a:gd name="T20" fmla="*/ 128 w 302"/>
                <a:gd name="T21" fmla="*/ 10 h 40"/>
                <a:gd name="T22" fmla="*/ 129 w 302"/>
                <a:gd name="T23" fmla="*/ 8 h 40"/>
                <a:gd name="T24" fmla="*/ 63 w 302"/>
                <a:gd name="T25" fmla="*/ 0 h 40"/>
                <a:gd name="T26" fmla="*/ 31 w 302"/>
                <a:gd name="T27" fmla="*/ 5 h 40"/>
                <a:gd name="T28" fmla="*/ 11 w 302"/>
                <a:gd name="T29" fmla="*/ 15 h 40"/>
                <a:gd name="T30" fmla="*/ 36 w 302"/>
                <a:gd name="T31" fmla="*/ 35 h 40"/>
                <a:gd name="T32" fmla="*/ 104 w 302"/>
                <a:gd name="T33" fmla="*/ 33 h 40"/>
                <a:gd name="T34" fmla="*/ 151 w 302"/>
                <a:gd name="T35" fmla="*/ 33 h 40"/>
                <a:gd name="T36" fmla="*/ 201 w 302"/>
                <a:gd name="T37" fmla="*/ 34 h 40"/>
                <a:gd name="T38" fmla="*/ 301 w 302"/>
                <a:gd name="T39" fmla="*/ 35 h 40"/>
                <a:gd name="T40" fmla="*/ 301 w 302"/>
                <a:gd name="T41" fmla="*/ 33 h 40"/>
                <a:gd name="T42" fmla="*/ 129 w 302"/>
                <a:gd name="T43" fmla="*/ 8 h 40"/>
                <a:gd name="T44" fmla="*/ 128 w 302"/>
                <a:gd name="T4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40">
                  <a:moveTo>
                    <a:pt x="128" y="10"/>
                  </a:moveTo>
                  <a:cubicBezTo>
                    <a:pt x="185" y="22"/>
                    <a:pt x="242" y="34"/>
                    <a:pt x="301" y="35"/>
                  </a:cubicBezTo>
                  <a:cubicBezTo>
                    <a:pt x="301" y="34"/>
                    <a:pt x="301" y="34"/>
                    <a:pt x="301" y="33"/>
                  </a:cubicBezTo>
                  <a:cubicBezTo>
                    <a:pt x="252" y="33"/>
                    <a:pt x="203" y="32"/>
                    <a:pt x="154" y="32"/>
                  </a:cubicBezTo>
                  <a:cubicBezTo>
                    <a:pt x="130" y="32"/>
                    <a:pt x="106" y="30"/>
                    <a:pt x="83" y="33"/>
                  </a:cubicBezTo>
                  <a:cubicBezTo>
                    <a:pt x="71" y="35"/>
                    <a:pt x="60" y="36"/>
                    <a:pt x="48" y="35"/>
                  </a:cubicBezTo>
                  <a:cubicBezTo>
                    <a:pt x="39" y="35"/>
                    <a:pt x="29" y="33"/>
                    <a:pt x="20" y="29"/>
                  </a:cubicBezTo>
                  <a:cubicBezTo>
                    <a:pt x="17" y="28"/>
                    <a:pt x="12" y="25"/>
                    <a:pt x="11" y="21"/>
                  </a:cubicBezTo>
                  <a:cubicBezTo>
                    <a:pt x="9" y="16"/>
                    <a:pt x="17" y="12"/>
                    <a:pt x="20" y="11"/>
                  </a:cubicBezTo>
                  <a:cubicBezTo>
                    <a:pt x="31" y="6"/>
                    <a:pt x="42" y="3"/>
                    <a:pt x="53" y="2"/>
                  </a:cubicBezTo>
                  <a:cubicBezTo>
                    <a:pt x="78" y="0"/>
                    <a:pt x="104" y="5"/>
                    <a:pt x="128" y="10"/>
                  </a:cubicBezTo>
                  <a:cubicBezTo>
                    <a:pt x="129" y="10"/>
                    <a:pt x="130" y="9"/>
                    <a:pt x="129" y="8"/>
                  </a:cubicBezTo>
                  <a:cubicBezTo>
                    <a:pt x="107" y="4"/>
                    <a:pt x="85" y="0"/>
                    <a:pt x="63" y="0"/>
                  </a:cubicBezTo>
                  <a:cubicBezTo>
                    <a:pt x="52" y="1"/>
                    <a:pt x="41" y="2"/>
                    <a:pt x="31" y="5"/>
                  </a:cubicBezTo>
                  <a:cubicBezTo>
                    <a:pt x="24" y="7"/>
                    <a:pt x="16" y="10"/>
                    <a:pt x="11" y="15"/>
                  </a:cubicBezTo>
                  <a:cubicBezTo>
                    <a:pt x="0" y="27"/>
                    <a:pt x="29" y="34"/>
                    <a:pt x="36" y="35"/>
                  </a:cubicBezTo>
                  <a:cubicBezTo>
                    <a:pt x="58" y="40"/>
                    <a:pt x="81" y="34"/>
                    <a:pt x="104" y="33"/>
                  </a:cubicBezTo>
                  <a:cubicBezTo>
                    <a:pt x="119" y="32"/>
                    <a:pt x="135" y="33"/>
                    <a:pt x="151" y="33"/>
                  </a:cubicBezTo>
                  <a:cubicBezTo>
                    <a:pt x="167" y="34"/>
                    <a:pt x="184" y="34"/>
                    <a:pt x="201" y="34"/>
                  </a:cubicBezTo>
                  <a:cubicBezTo>
                    <a:pt x="234" y="34"/>
                    <a:pt x="268" y="35"/>
                    <a:pt x="301" y="35"/>
                  </a:cubicBezTo>
                  <a:cubicBezTo>
                    <a:pt x="302" y="35"/>
                    <a:pt x="302" y="33"/>
                    <a:pt x="301" y="33"/>
                  </a:cubicBezTo>
                  <a:cubicBezTo>
                    <a:pt x="243" y="33"/>
                    <a:pt x="186" y="21"/>
                    <a:pt x="129" y="8"/>
                  </a:cubicBezTo>
                  <a:cubicBezTo>
                    <a:pt x="128" y="8"/>
                    <a:pt x="127" y="10"/>
                    <a:pt x="1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6" name="Freeform 57"/>
            <p:cNvSpPr/>
            <p:nvPr/>
          </p:nvSpPr>
          <p:spPr bwMode="auto">
            <a:xfrm>
              <a:off x="3647835" y="1045804"/>
              <a:ext cx="1276777" cy="201820"/>
            </a:xfrm>
            <a:custGeom>
              <a:avLst/>
              <a:gdLst>
                <a:gd name="T0" fmla="*/ 73 w 254"/>
                <a:gd name="T1" fmla="*/ 37 h 40"/>
                <a:gd name="T2" fmla="*/ 44 w 254"/>
                <a:gd name="T3" fmla="*/ 38 h 40"/>
                <a:gd name="T4" fmla="*/ 19 w 254"/>
                <a:gd name="T5" fmla="*/ 38 h 40"/>
                <a:gd name="T6" fmla="*/ 1 w 254"/>
                <a:gd name="T7" fmla="*/ 26 h 40"/>
                <a:gd name="T8" fmla="*/ 14 w 254"/>
                <a:gd name="T9" fmla="*/ 9 h 40"/>
                <a:gd name="T10" fmla="*/ 67 w 254"/>
                <a:gd name="T11" fmla="*/ 3 h 40"/>
                <a:gd name="T12" fmla="*/ 96 w 254"/>
                <a:gd name="T13" fmla="*/ 7 h 40"/>
                <a:gd name="T14" fmla="*/ 124 w 254"/>
                <a:gd name="T15" fmla="*/ 12 h 40"/>
                <a:gd name="T16" fmla="*/ 177 w 254"/>
                <a:gd name="T17" fmla="*/ 28 h 40"/>
                <a:gd name="T18" fmla="*/ 203 w 254"/>
                <a:gd name="T19" fmla="*/ 33 h 40"/>
                <a:gd name="T20" fmla="*/ 231 w 254"/>
                <a:gd name="T21" fmla="*/ 34 h 40"/>
                <a:gd name="T22" fmla="*/ 254 w 254"/>
                <a:gd name="T23" fmla="*/ 36 h 40"/>
                <a:gd name="T24" fmla="*/ 254 w 254"/>
                <a:gd name="T25" fmla="*/ 36 h 40"/>
                <a:gd name="T26" fmla="*/ 199 w 254"/>
                <a:gd name="T27" fmla="*/ 32 h 40"/>
                <a:gd name="T28" fmla="*/ 146 w 254"/>
                <a:gd name="T29" fmla="*/ 18 h 40"/>
                <a:gd name="T30" fmla="*/ 120 w 254"/>
                <a:gd name="T31" fmla="*/ 11 h 40"/>
                <a:gd name="T32" fmla="*/ 91 w 254"/>
                <a:gd name="T33" fmla="*/ 6 h 40"/>
                <a:gd name="T34" fmla="*/ 77 w 254"/>
                <a:gd name="T35" fmla="*/ 5 h 40"/>
                <a:gd name="T36" fmla="*/ 62 w 254"/>
                <a:gd name="T37" fmla="*/ 3 h 40"/>
                <a:gd name="T38" fmla="*/ 35 w 254"/>
                <a:gd name="T39" fmla="*/ 2 h 40"/>
                <a:gd name="T40" fmla="*/ 12 w 254"/>
                <a:gd name="T41" fmla="*/ 10 h 40"/>
                <a:gd name="T42" fmla="*/ 1 w 254"/>
                <a:gd name="T43" fmla="*/ 24 h 40"/>
                <a:gd name="T44" fmla="*/ 12 w 254"/>
                <a:gd name="T45" fmla="*/ 37 h 40"/>
                <a:gd name="T46" fmla="*/ 36 w 254"/>
                <a:gd name="T47" fmla="*/ 39 h 40"/>
                <a:gd name="T48" fmla="*/ 73 w 254"/>
                <a:gd name="T49" fmla="*/ 37 h 40"/>
                <a:gd name="T50" fmla="*/ 73 w 254"/>
                <a:gd name="T5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40">
                  <a:moveTo>
                    <a:pt x="73" y="37"/>
                  </a:moveTo>
                  <a:cubicBezTo>
                    <a:pt x="63" y="37"/>
                    <a:pt x="54" y="38"/>
                    <a:pt x="44" y="38"/>
                  </a:cubicBezTo>
                  <a:cubicBezTo>
                    <a:pt x="35" y="39"/>
                    <a:pt x="27" y="40"/>
                    <a:pt x="19" y="38"/>
                  </a:cubicBezTo>
                  <a:cubicBezTo>
                    <a:pt x="12" y="37"/>
                    <a:pt x="2" y="34"/>
                    <a:pt x="1" y="26"/>
                  </a:cubicBezTo>
                  <a:cubicBezTo>
                    <a:pt x="1" y="18"/>
                    <a:pt x="8" y="13"/>
                    <a:pt x="14" y="9"/>
                  </a:cubicBezTo>
                  <a:cubicBezTo>
                    <a:pt x="30" y="0"/>
                    <a:pt x="49" y="1"/>
                    <a:pt x="67" y="3"/>
                  </a:cubicBezTo>
                  <a:cubicBezTo>
                    <a:pt x="76" y="5"/>
                    <a:pt x="86" y="5"/>
                    <a:pt x="96" y="7"/>
                  </a:cubicBezTo>
                  <a:cubicBezTo>
                    <a:pt x="105" y="8"/>
                    <a:pt x="115" y="10"/>
                    <a:pt x="124" y="12"/>
                  </a:cubicBezTo>
                  <a:cubicBezTo>
                    <a:pt x="142" y="17"/>
                    <a:pt x="159" y="23"/>
                    <a:pt x="177" y="28"/>
                  </a:cubicBezTo>
                  <a:cubicBezTo>
                    <a:pt x="185" y="30"/>
                    <a:pt x="194" y="32"/>
                    <a:pt x="203" y="33"/>
                  </a:cubicBezTo>
                  <a:cubicBezTo>
                    <a:pt x="212" y="34"/>
                    <a:pt x="221" y="34"/>
                    <a:pt x="231" y="34"/>
                  </a:cubicBezTo>
                  <a:cubicBezTo>
                    <a:pt x="238" y="35"/>
                    <a:pt x="246" y="35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35" y="33"/>
                    <a:pt x="217" y="35"/>
                    <a:pt x="199" y="32"/>
                  </a:cubicBezTo>
                  <a:cubicBezTo>
                    <a:pt x="181" y="30"/>
                    <a:pt x="163" y="24"/>
                    <a:pt x="146" y="18"/>
                  </a:cubicBezTo>
                  <a:cubicBezTo>
                    <a:pt x="137" y="16"/>
                    <a:pt x="129" y="13"/>
                    <a:pt x="120" y="11"/>
                  </a:cubicBezTo>
                  <a:cubicBezTo>
                    <a:pt x="110" y="9"/>
                    <a:pt x="101" y="7"/>
                    <a:pt x="91" y="6"/>
                  </a:cubicBezTo>
                  <a:cubicBezTo>
                    <a:pt x="87" y="5"/>
                    <a:pt x="82" y="5"/>
                    <a:pt x="77" y="5"/>
                  </a:cubicBezTo>
                  <a:cubicBezTo>
                    <a:pt x="72" y="4"/>
                    <a:pt x="67" y="3"/>
                    <a:pt x="62" y="3"/>
                  </a:cubicBezTo>
                  <a:cubicBezTo>
                    <a:pt x="53" y="2"/>
                    <a:pt x="44" y="1"/>
                    <a:pt x="35" y="2"/>
                  </a:cubicBezTo>
                  <a:cubicBezTo>
                    <a:pt x="27" y="3"/>
                    <a:pt x="19" y="6"/>
                    <a:pt x="12" y="10"/>
                  </a:cubicBezTo>
                  <a:cubicBezTo>
                    <a:pt x="7" y="13"/>
                    <a:pt x="2" y="18"/>
                    <a:pt x="1" y="24"/>
                  </a:cubicBezTo>
                  <a:cubicBezTo>
                    <a:pt x="0" y="31"/>
                    <a:pt x="6" y="35"/>
                    <a:pt x="12" y="37"/>
                  </a:cubicBezTo>
                  <a:cubicBezTo>
                    <a:pt x="19" y="39"/>
                    <a:pt x="28" y="39"/>
                    <a:pt x="36" y="39"/>
                  </a:cubicBezTo>
                  <a:cubicBezTo>
                    <a:pt x="48" y="38"/>
                    <a:pt x="61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7" name="Freeform 58"/>
            <p:cNvSpPr/>
            <p:nvPr/>
          </p:nvSpPr>
          <p:spPr bwMode="auto">
            <a:xfrm>
              <a:off x="5249649" y="1217882"/>
              <a:ext cx="106221" cy="19120"/>
            </a:xfrm>
            <a:custGeom>
              <a:avLst/>
              <a:gdLst>
                <a:gd name="T0" fmla="*/ 1 w 21"/>
                <a:gd name="T1" fmla="*/ 2 h 4"/>
                <a:gd name="T2" fmla="*/ 9 w 21"/>
                <a:gd name="T3" fmla="*/ 2 h 4"/>
                <a:gd name="T4" fmla="*/ 19 w 21"/>
                <a:gd name="T5" fmla="*/ 3 h 4"/>
                <a:gd name="T6" fmla="*/ 21 w 21"/>
                <a:gd name="T7" fmla="*/ 2 h 4"/>
                <a:gd name="T8" fmla="*/ 14 w 21"/>
                <a:gd name="T9" fmla="*/ 0 h 4"/>
                <a:gd name="T10" fmla="*/ 1 w 21"/>
                <a:gd name="T11" fmla="*/ 1 h 4"/>
                <a:gd name="T12" fmla="*/ 1 w 2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2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12" y="2"/>
                    <a:pt x="18" y="0"/>
                    <a:pt x="19" y="3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0" y="0"/>
                    <a:pt x="5" y="2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8" name="Freeform 59"/>
            <p:cNvSpPr/>
            <p:nvPr/>
          </p:nvSpPr>
          <p:spPr bwMode="auto">
            <a:xfrm>
              <a:off x="5451469" y="1211508"/>
              <a:ext cx="70106" cy="16995"/>
            </a:xfrm>
            <a:custGeom>
              <a:avLst/>
              <a:gdLst>
                <a:gd name="T0" fmla="*/ 1 w 14"/>
                <a:gd name="T1" fmla="*/ 2 h 3"/>
                <a:gd name="T2" fmla="*/ 13 w 14"/>
                <a:gd name="T3" fmla="*/ 3 h 3"/>
                <a:gd name="T4" fmla="*/ 13 w 14"/>
                <a:gd name="T5" fmla="*/ 2 h 3"/>
                <a:gd name="T6" fmla="*/ 1 w 14"/>
                <a:gd name="T7" fmla="*/ 0 h 3"/>
                <a:gd name="T8" fmla="*/ 1 w 1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" y="2"/>
                  </a:moveTo>
                  <a:cubicBezTo>
                    <a:pt x="5" y="3"/>
                    <a:pt x="9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9" name="Freeform 60"/>
            <p:cNvSpPr/>
            <p:nvPr/>
          </p:nvSpPr>
          <p:spPr bwMode="auto">
            <a:xfrm>
              <a:off x="5621422" y="1211508"/>
              <a:ext cx="25493" cy="10622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2 h 2"/>
                <a:gd name="T4" fmla="*/ 4 w 5"/>
                <a:gd name="T5" fmla="*/ 0 h 2"/>
                <a:gd name="T6" fmla="*/ 1 w 5"/>
                <a:gd name="T7" fmla="*/ 0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215" name="图片 214" descr="QQ图片202012262056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7075" y="923925"/>
            <a:ext cx="2085340" cy="2085340"/>
          </a:xfrm>
          <a:prstGeom prst="rect">
            <a:avLst/>
          </a:prstGeom>
        </p:spPr>
      </p:pic>
      <p:pic>
        <p:nvPicPr>
          <p:cNvPr id="216" name="图片 215" descr="QQ图片202012262055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870" y="3903345"/>
            <a:ext cx="2432050" cy="2316480"/>
          </a:xfrm>
          <a:prstGeom prst="rect">
            <a:avLst/>
          </a:prstGeom>
        </p:spPr>
      </p:pic>
      <p:pic>
        <p:nvPicPr>
          <p:cNvPr id="217" name="图片 216" descr="QQ图片202012262056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580" y="899795"/>
            <a:ext cx="2240280" cy="2240280"/>
          </a:xfrm>
          <a:prstGeom prst="rect">
            <a:avLst/>
          </a:prstGeom>
        </p:spPr>
      </p:pic>
      <p:pic>
        <p:nvPicPr>
          <p:cNvPr id="241" name="图片 240" descr="25DB52FC82A74447C5F3987540C45F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4655" y="4105275"/>
            <a:ext cx="2076450" cy="2076450"/>
          </a:xfrm>
          <a:prstGeom prst="rect">
            <a:avLst/>
          </a:prstGeom>
        </p:spPr>
      </p:pic>
      <p:pic>
        <p:nvPicPr>
          <p:cNvPr id="242" name="图片 241" descr="QQ图片202012161654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7290" y="1325880"/>
            <a:ext cx="2085975" cy="2085975"/>
          </a:xfrm>
          <a:prstGeom prst="rect">
            <a:avLst/>
          </a:prstGeom>
        </p:spPr>
      </p:pic>
      <p:sp>
        <p:nvSpPr>
          <p:cNvPr id="427" name="文本框 426"/>
          <p:cNvSpPr txBox="1"/>
          <p:nvPr/>
        </p:nvSpPr>
        <p:spPr>
          <a:xfrm>
            <a:off x="2205355" y="321246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zhū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3" name="文本框 242"/>
          <p:cNvSpPr txBox="1"/>
          <p:nvPr/>
        </p:nvSpPr>
        <p:spPr>
          <a:xfrm>
            <a:off x="7432675" y="462280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方正正纤黑简体" panose="02000000000000000000" charset="-122"/>
              </a:rPr>
              <a:t>b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ěn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4" name="文本框 243"/>
          <p:cNvSpPr txBox="1"/>
          <p:nvPr/>
        </p:nvSpPr>
        <p:spPr>
          <a:xfrm>
            <a:off x="3954780" y="22669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cǎi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5" name="文本框 244"/>
          <p:cNvSpPr txBox="1"/>
          <p:nvPr/>
        </p:nvSpPr>
        <p:spPr>
          <a:xfrm>
            <a:off x="6677025" y="346011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mò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6" name="文本框 245"/>
          <p:cNvSpPr txBox="1"/>
          <p:nvPr/>
        </p:nvSpPr>
        <p:spPr>
          <a:xfrm>
            <a:off x="655320" y="27876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xiū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261" name="组合 260"/>
          <p:cNvGrpSpPr/>
          <p:nvPr/>
        </p:nvGrpSpPr>
        <p:grpSpPr>
          <a:xfrm>
            <a:off x="9453038" y="525045"/>
            <a:ext cx="2823355" cy="758417"/>
            <a:chOff x="8115493" y="1545043"/>
            <a:chExt cx="2823355" cy="758417"/>
          </a:xfrm>
        </p:grpSpPr>
        <p:sp>
          <p:nvSpPr>
            <p:cNvPr id="262" name="Freeform 36"/>
            <p:cNvSpPr/>
            <p:nvPr/>
          </p:nvSpPr>
          <p:spPr bwMode="auto">
            <a:xfrm>
              <a:off x="8134612" y="1553540"/>
              <a:ext cx="2222144" cy="741423"/>
            </a:xfrm>
            <a:custGeom>
              <a:avLst/>
              <a:gdLst>
                <a:gd name="T0" fmla="*/ 4 w 442"/>
                <a:gd name="T1" fmla="*/ 91 h 147"/>
                <a:gd name="T2" fmla="*/ 22 w 442"/>
                <a:gd name="T3" fmla="*/ 43 h 147"/>
                <a:gd name="T4" fmla="*/ 75 w 442"/>
                <a:gd name="T5" fmla="*/ 20 h 147"/>
                <a:gd name="T6" fmla="*/ 125 w 442"/>
                <a:gd name="T7" fmla="*/ 45 h 147"/>
                <a:gd name="T8" fmla="*/ 137 w 442"/>
                <a:gd name="T9" fmla="*/ 82 h 147"/>
                <a:gd name="T10" fmla="*/ 155 w 442"/>
                <a:gd name="T11" fmla="*/ 74 h 147"/>
                <a:gd name="T12" fmla="*/ 161 w 442"/>
                <a:gd name="T13" fmla="*/ 75 h 147"/>
                <a:gd name="T14" fmla="*/ 171 w 442"/>
                <a:gd name="T15" fmla="*/ 83 h 147"/>
                <a:gd name="T16" fmla="*/ 173 w 442"/>
                <a:gd name="T17" fmla="*/ 86 h 147"/>
                <a:gd name="T18" fmla="*/ 173 w 442"/>
                <a:gd name="T19" fmla="*/ 84 h 147"/>
                <a:gd name="T20" fmla="*/ 174 w 442"/>
                <a:gd name="T21" fmla="*/ 70 h 147"/>
                <a:gd name="T22" fmla="*/ 194 w 442"/>
                <a:gd name="T23" fmla="*/ 53 h 147"/>
                <a:gd name="T24" fmla="*/ 217 w 442"/>
                <a:gd name="T25" fmla="*/ 57 h 147"/>
                <a:gd name="T26" fmla="*/ 223 w 442"/>
                <a:gd name="T27" fmla="*/ 60 h 147"/>
                <a:gd name="T28" fmla="*/ 222 w 442"/>
                <a:gd name="T29" fmla="*/ 50 h 147"/>
                <a:gd name="T30" fmla="*/ 231 w 442"/>
                <a:gd name="T31" fmla="*/ 24 h 147"/>
                <a:gd name="T32" fmla="*/ 262 w 442"/>
                <a:gd name="T33" fmla="*/ 5 h 147"/>
                <a:gd name="T34" fmla="*/ 300 w 442"/>
                <a:gd name="T35" fmla="*/ 2 h 147"/>
                <a:gd name="T36" fmla="*/ 350 w 442"/>
                <a:gd name="T37" fmla="*/ 33 h 147"/>
                <a:gd name="T38" fmla="*/ 359 w 442"/>
                <a:gd name="T39" fmla="*/ 94 h 147"/>
                <a:gd name="T40" fmla="*/ 354 w 442"/>
                <a:gd name="T41" fmla="*/ 109 h 147"/>
                <a:gd name="T42" fmla="*/ 369 w 442"/>
                <a:gd name="T43" fmla="*/ 102 h 147"/>
                <a:gd name="T44" fmla="*/ 379 w 442"/>
                <a:gd name="T45" fmla="*/ 113 h 147"/>
                <a:gd name="T46" fmla="*/ 381 w 442"/>
                <a:gd name="T47" fmla="*/ 121 h 147"/>
                <a:gd name="T48" fmla="*/ 388 w 442"/>
                <a:gd name="T49" fmla="*/ 118 h 147"/>
                <a:gd name="T50" fmla="*/ 397 w 442"/>
                <a:gd name="T51" fmla="*/ 121 h 147"/>
                <a:gd name="T52" fmla="*/ 400 w 442"/>
                <a:gd name="T53" fmla="*/ 131 h 147"/>
                <a:gd name="T54" fmla="*/ 408 w 442"/>
                <a:gd name="T55" fmla="*/ 134 h 147"/>
                <a:gd name="T56" fmla="*/ 427 w 442"/>
                <a:gd name="T57" fmla="*/ 136 h 147"/>
                <a:gd name="T58" fmla="*/ 442 w 442"/>
                <a:gd name="T59" fmla="*/ 139 h 147"/>
                <a:gd name="T60" fmla="*/ 430 w 442"/>
                <a:gd name="T61" fmla="*/ 143 h 147"/>
                <a:gd name="T62" fmla="*/ 386 w 442"/>
                <a:gd name="T63" fmla="*/ 141 h 147"/>
                <a:gd name="T64" fmla="*/ 336 w 442"/>
                <a:gd name="T65" fmla="*/ 142 h 147"/>
                <a:gd name="T66" fmla="*/ 284 w 442"/>
                <a:gd name="T67" fmla="*/ 142 h 147"/>
                <a:gd name="T68" fmla="*/ 221 w 442"/>
                <a:gd name="T69" fmla="*/ 142 h 147"/>
                <a:gd name="T70" fmla="*/ 180 w 442"/>
                <a:gd name="T71" fmla="*/ 143 h 147"/>
                <a:gd name="T72" fmla="*/ 133 w 442"/>
                <a:gd name="T73" fmla="*/ 147 h 147"/>
                <a:gd name="T74" fmla="*/ 89 w 442"/>
                <a:gd name="T75" fmla="*/ 147 h 147"/>
                <a:gd name="T76" fmla="*/ 43 w 442"/>
                <a:gd name="T77" fmla="*/ 140 h 147"/>
                <a:gd name="T78" fmla="*/ 4 w 442"/>
                <a:gd name="T79" fmla="*/ 9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42" h="147">
                  <a:moveTo>
                    <a:pt x="4" y="91"/>
                  </a:moveTo>
                  <a:cubicBezTo>
                    <a:pt x="4" y="91"/>
                    <a:pt x="0" y="66"/>
                    <a:pt x="22" y="43"/>
                  </a:cubicBezTo>
                  <a:cubicBezTo>
                    <a:pt x="43" y="21"/>
                    <a:pt x="63" y="19"/>
                    <a:pt x="75" y="20"/>
                  </a:cubicBezTo>
                  <a:cubicBezTo>
                    <a:pt x="87" y="20"/>
                    <a:pt x="112" y="25"/>
                    <a:pt x="125" y="45"/>
                  </a:cubicBezTo>
                  <a:cubicBezTo>
                    <a:pt x="125" y="45"/>
                    <a:pt x="136" y="63"/>
                    <a:pt x="137" y="82"/>
                  </a:cubicBezTo>
                  <a:cubicBezTo>
                    <a:pt x="137" y="82"/>
                    <a:pt x="144" y="74"/>
                    <a:pt x="155" y="74"/>
                  </a:cubicBezTo>
                  <a:cubicBezTo>
                    <a:pt x="155" y="74"/>
                    <a:pt x="159" y="74"/>
                    <a:pt x="161" y="75"/>
                  </a:cubicBezTo>
                  <a:cubicBezTo>
                    <a:pt x="164" y="77"/>
                    <a:pt x="171" y="83"/>
                    <a:pt x="171" y="83"/>
                  </a:cubicBezTo>
                  <a:cubicBezTo>
                    <a:pt x="173" y="86"/>
                    <a:pt x="173" y="86"/>
                    <a:pt x="173" y="86"/>
                  </a:cubicBezTo>
                  <a:cubicBezTo>
                    <a:pt x="173" y="84"/>
                    <a:pt x="173" y="84"/>
                    <a:pt x="173" y="84"/>
                  </a:cubicBezTo>
                  <a:cubicBezTo>
                    <a:pt x="173" y="84"/>
                    <a:pt x="172" y="77"/>
                    <a:pt x="174" y="70"/>
                  </a:cubicBezTo>
                  <a:cubicBezTo>
                    <a:pt x="176" y="63"/>
                    <a:pt x="184" y="55"/>
                    <a:pt x="194" y="53"/>
                  </a:cubicBezTo>
                  <a:cubicBezTo>
                    <a:pt x="205" y="50"/>
                    <a:pt x="217" y="57"/>
                    <a:pt x="217" y="57"/>
                  </a:cubicBezTo>
                  <a:cubicBezTo>
                    <a:pt x="218" y="57"/>
                    <a:pt x="223" y="60"/>
                    <a:pt x="223" y="60"/>
                  </a:cubicBezTo>
                  <a:cubicBezTo>
                    <a:pt x="223" y="60"/>
                    <a:pt x="221" y="52"/>
                    <a:pt x="222" y="50"/>
                  </a:cubicBezTo>
                  <a:cubicBezTo>
                    <a:pt x="222" y="48"/>
                    <a:pt x="222" y="34"/>
                    <a:pt x="231" y="24"/>
                  </a:cubicBezTo>
                  <a:cubicBezTo>
                    <a:pt x="241" y="13"/>
                    <a:pt x="252" y="8"/>
                    <a:pt x="262" y="5"/>
                  </a:cubicBezTo>
                  <a:cubicBezTo>
                    <a:pt x="272" y="3"/>
                    <a:pt x="290" y="0"/>
                    <a:pt x="300" y="2"/>
                  </a:cubicBezTo>
                  <a:cubicBezTo>
                    <a:pt x="309" y="4"/>
                    <a:pt x="329" y="5"/>
                    <a:pt x="350" y="33"/>
                  </a:cubicBezTo>
                  <a:cubicBezTo>
                    <a:pt x="350" y="33"/>
                    <a:pt x="369" y="57"/>
                    <a:pt x="359" y="94"/>
                  </a:cubicBezTo>
                  <a:cubicBezTo>
                    <a:pt x="354" y="109"/>
                    <a:pt x="354" y="109"/>
                    <a:pt x="354" y="109"/>
                  </a:cubicBezTo>
                  <a:cubicBezTo>
                    <a:pt x="354" y="109"/>
                    <a:pt x="361" y="101"/>
                    <a:pt x="369" y="102"/>
                  </a:cubicBezTo>
                  <a:cubicBezTo>
                    <a:pt x="377" y="104"/>
                    <a:pt x="379" y="108"/>
                    <a:pt x="379" y="113"/>
                  </a:cubicBezTo>
                  <a:cubicBezTo>
                    <a:pt x="380" y="117"/>
                    <a:pt x="381" y="121"/>
                    <a:pt x="381" y="121"/>
                  </a:cubicBezTo>
                  <a:cubicBezTo>
                    <a:pt x="381" y="121"/>
                    <a:pt x="385" y="118"/>
                    <a:pt x="388" y="118"/>
                  </a:cubicBezTo>
                  <a:cubicBezTo>
                    <a:pt x="391" y="118"/>
                    <a:pt x="396" y="120"/>
                    <a:pt x="397" y="121"/>
                  </a:cubicBezTo>
                  <a:cubicBezTo>
                    <a:pt x="398" y="123"/>
                    <a:pt x="398" y="129"/>
                    <a:pt x="400" y="131"/>
                  </a:cubicBezTo>
                  <a:cubicBezTo>
                    <a:pt x="403" y="132"/>
                    <a:pt x="408" y="134"/>
                    <a:pt x="408" y="134"/>
                  </a:cubicBezTo>
                  <a:cubicBezTo>
                    <a:pt x="408" y="134"/>
                    <a:pt x="409" y="135"/>
                    <a:pt x="427" y="136"/>
                  </a:cubicBezTo>
                  <a:cubicBezTo>
                    <a:pt x="427" y="136"/>
                    <a:pt x="440" y="137"/>
                    <a:pt x="442" y="139"/>
                  </a:cubicBezTo>
                  <a:cubicBezTo>
                    <a:pt x="442" y="139"/>
                    <a:pt x="440" y="143"/>
                    <a:pt x="430" y="143"/>
                  </a:cubicBezTo>
                  <a:cubicBezTo>
                    <a:pt x="421" y="142"/>
                    <a:pt x="386" y="141"/>
                    <a:pt x="386" y="141"/>
                  </a:cubicBezTo>
                  <a:cubicBezTo>
                    <a:pt x="336" y="142"/>
                    <a:pt x="336" y="142"/>
                    <a:pt x="336" y="142"/>
                  </a:cubicBezTo>
                  <a:cubicBezTo>
                    <a:pt x="284" y="142"/>
                    <a:pt x="284" y="142"/>
                    <a:pt x="284" y="142"/>
                  </a:cubicBezTo>
                  <a:cubicBezTo>
                    <a:pt x="221" y="142"/>
                    <a:pt x="221" y="142"/>
                    <a:pt x="221" y="142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33" y="147"/>
                    <a:pt x="133" y="147"/>
                    <a:pt x="133" y="147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89" y="147"/>
                    <a:pt x="64" y="147"/>
                    <a:pt x="43" y="140"/>
                  </a:cubicBezTo>
                  <a:cubicBezTo>
                    <a:pt x="23" y="134"/>
                    <a:pt x="9" y="119"/>
                    <a:pt x="4" y="91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3" name="Freeform 37"/>
            <p:cNvSpPr/>
            <p:nvPr/>
          </p:nvSpPr>
          <p:spPr bwMode="auto">
            <a:xfrm>
              <a:off x="8123990" y="1553540"/>
              <a:ext cx="2237015" cy="749920"/>
            </a:xfrm>
            <a:custGeom>
              <a:avLst/>
              <a:gdLst>
                <a:gd name="T0" fmla="*/ 82 w 445"/>
                <a:gd name="T1" fmla="*/ 146 h 149"/>
                <a:gd name="T2" fmla="*/ 8 w 445"/>
                <a:gd name="T3" fmla="*/ 97 h 149"/>
                <a:gd name="T4" fmla="*/ 111 w 445"/>
                <a:gd name="T5" fmla="*/ 30 h 149"/>
                <a:gd name="T6" fmla="*/ 138 w 445"/>
                <a:gd name="T7" fmla="*/ 83 h 149"/>
                <a:gd name="T8" fmla="*/ 147 w 445"/>
                <a:gd name="T9" fmla="*/ 77 h 149"/>
                <a:gd name="T10" fmla="*/ 177 w 445"/>
                <a:gd name="T11" fmla="*/ 92 h 149"/>
                <a:gd name="T12" fmla="*/ 187 w 445"/>
                <a:gd name="T13" fmla="*/ 58 h 149"/>
                <a:gd name="T14" fmla="*/ 218 w 445"/>
                <a:gd name="T15" fmla="*/ 57 h 149"/>
                <a:gd name="T16" fmla="*/ 226 w 445"/>
                <a:gd name="T17" fmla="*/ 62 h 149"/>
                <a:gd name="T18" fmla="*/ 273 w 445"/>
                <a:gd name="T19" fmla="*/ 4 h 149"/>
                <a:gd name="T20" fmla="*/ 356 w 445"/>
                <a:gd name="T21" fmla="*/ 41 h 149"/>
                <a:gd name="T22" fmla="*/ 357 w 445"/>
                <a:gd name="T23" fmla="*/ 110 h 149"/>
                <a:gd name="T24" fmla="*/ 382 w 445"/>
                <a:gd name="T25" fmla="*/ 121 h 149"/>
                <a:gd name="T26" fmla="*/ 399 w 445"/>
                <a:gd name="T27" fmla="*/ 126 h 149"/>
                <a:gd name="T28" fmla="*/ 444 w 445"/>
                <a:gd name="T29" fmla="*/ 139 h 149"/>
                <a:gd name="T30" fmla="*/ 427 w 445"/>
                <a:gd name="T31" fmla="*/ 142 h 149"/>
                <a:gd name="T32" fmla="*/ 336 w 445"/>
                <a:gd name="T33" fmla="*/ 142 h 149"/>
                <a:gd name="T34" fmla="*/ 210 w 445"/>
                <a:gd name="T35" fmla="*/ 143 h 149"/>
                <a:gd name="T36" fmla="*/ 405 w 445"/>
                <a:gd name="T37" fmla="*/ 143 h 149"/>
                <a:gd name="T38" fmla="*/ 445 w 445"/>
                <a:gd name="T39" fmla="*/ 139 h 149"/>
                <a:gd name="T40" fmla="*/ 425 w 445"/>
                <a:gd name="T41" fmla="*/ 136 h 149"/>
                <a:gd name="T42" fmla="*/ 400 w 445"/>
                <a:gd name="T43" fmla="*/ 123 h 149"/>
                <a:gd name="T44" fmla="*/ 382 w 445"/>
                <a:gd name="T45" fmla="*/ 120 h 149"/>
                <a:gd name="T46" fmla="*/ 381 w 445"/>
                <a:gd name="T47" fmla="*/ 108 h 149"/>
                <a:gd name="T48" fmla="*/ 355 w 445"/>
                <a:gd name="T49" fmla="*/ 109 h 149"/>
                <a:gd name="T50" fmla="*/ 348 w 445"/>
                <a:gd name="T51" fmla="*/ 26 h 149"/>
                <a:gd name="T52" fmla="*/ 265 w 445"/>
                <a:gd name="T53" fmla="*/ 4 h 149"/>
                <a:gd name="T54" fmla="*/ 224 w 445"/>
                <a:gd name="T55" fmla="*/ 62 h 149"/>
                <a:gd name="T56" fmla="*/ 212 w 445"/>
                <a:gd name="T57" fmla="*/ 53 h 149"/>
                <a:gd name="T58" fmla="*/ 175 w 445"/>
                <a:gd name="T59" fmla="*/ 70 h 149"/>
                <a:gd name="T60" fmla="*/ 178 w 445"/>
                <a:gd name="T61" fmla="*/ 91 h 149"/>
                <a:gd name="T62" fmla="*/ 145 w 445"/>
                <a:gd name="T63" fmla="*/ 77 h 149"/>
                <a:gd name="T64" fmla="*/ 140 w 445"/>
                <a:gd name="T65" fmla="*/ 83 h 149"/>
                <a:gd name="T66" fmla="*/ 78 w 445"/>
                <a:gd name="T67" fmla="*/ 19 h 149"/>
                <a:gd name="T68" fmla="*/ 35 w 445"/>
                <a:gd name="T69" fmla="*/ 137 h 149"/>
                <a:gd name="T70" fmla="*/ 154 w 445"/>
                <a:gd name="T71" fmla="*/ 146 h 149"/>
                <a:gd name="T72" fmla="*/ 210 w 445"/>
                <a:gd name="T73" fmla="*/ 14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5" h="149">
                  <a:moveTo>
                    <a:pt x="210" y="142"/>
                  </a:moveTo>
                  <a:cubicBezTo>
                    <a:pt x="168" y="142"/>
                    <a:pt x="125" y="149"/>
                    <a:pt x="82" y="146"/>
                  </a:cubicBezTo>
                  <a:cubicBezTo>
                    <a:pt x="64" y="145"/>
                    <a:pt x="45" y="142"/>
                    <a:pt x="29" y="131"/>
                  </a:cubicBezTo>
                  <a:cubicBezTo>
                    <a:pt x="18" y="123"/>
                    <a:pt x="10" y="111"/>
                    <a:pt x="8" y="97"/>
                  </a:cubicBezTo>
                  <a:cubicBezTo>
                    <a:pt x="1" y="65"/>
                    <a:pt x="25" y="34"/>
                    <a:pt x="54" y="24"/>
                  </a:cubicBezTo>
                  <a:cubicBezTo>
                    <a:pt x="73" y="17"/>
                    <a:pt x="94" y="20"/>
                    <a:pt x="111" y="30"/>
                  </a:cubicBezTo>
                  <a:cubicBezTo>
                    <a:pt x="127" y="39"/>
                    <a:pt x="134" y="56"/>
                    <a:pt x="137" y="73"/>
                  </a:cubicBezTo>
                  <a:cubicBezTo>
                    <a:pt x="137" y="76"/>
                    <a:pt x="138" y="80"/>
                    <a:pt x="138" y="83"/>
                  </a:cubicBezTo>
                  <a:cubicBezTo>
                    <a:pt x="138" y="84"/>
                    <a:pt x="140" y="84"/>
                    <a:pt x="140" y="83"/>
                  </a:cubicBezTo>
                  <a:cubicBezTo>
                    <a:pt x="140" y="80"/>
                    <a:pt x="145" y="78"/>
                    <a:pt x="147" y="77"/>
                  </a:cubicBezTo>
                  <a:cubicBezTo>
                    <a:pt x="151" y="75"/>
                    <a:pt x="155" y="75"/>
                    <a:pt x="159" y="76"/>
                  </a:cubicBezTo>
                  <a:cubicBezTo>
                    <a:pt x="168" y="77"/>
                    <a:pt x="174" y="84"/>
                    <a:pt x="177" y="92"/>
                  </a:cubicBezTo>
                  <a:cubicBezTo>
                    <a:pt x="177" y="93"/>
                    <a:pt x="179" y="92"/>
                    <a:pt x="178" y="91"/>
                  </a:cubicBezTo>
                  <a:cubicBezTo>
                    <a:pt x="174" y="79"/>
                    <a:pt x="175" y="66"/>
                    <a:pt x="187" y="58"/>
                  </a:cubicBezTo>
                  <a:cubicBezTo>
                    <a:pt x="194" y="53"/>
                    <a:pt x="202" y="52"/>
                    <a:pt x="211" y="55"/>
                  </a:cubicBezTo>
                  <a:cubicBezTo>
                    <a:pt x="213" y="55"/>
                    <a:pt x="215" y="56"/>
                    <a:pt x="218" y="57"/>
                  </a:cubicBezTo>
                  <a:cubicBezTo>
                    <a:pt x="220" y="58"/>
                    <a:pt x="224" y="60"/>
                    <a:pt x="224" y="62"/>
                  </a:cubicBezTo>
                  <a:cubicBezTo>
                    <a:pt x="225" y="63"/>
                    <a:pt x="226" y="63"/>
                    <a:pt x="226" y="62"/>
                  </a:cubicBezTo>
                  <a:cubicBezTo>
                    <a:pt x="223" y="47"/>
                    <a:pt x="226" y="33"/>
                    <a:pt x="236" y="22"/>
                  </a:cubicBezTo>
                  <a:cubicBezTo>
                    <a:pt x="246" y="12"/>
                    <a:pt x="260" y="7"/>
                    <a:pt x="273" y="4"/>
                  </a:cubicBezTo>
                  <a:cubicBezTo>
                    <a:pt x="288" y="1"/>
                    <a:pt x="306" y="1"/>
                    <a:pt x="320" y="8"/>
                  </a:cubicBezTo>
                  <a:cubicBezTo>
                    <a:pt x="335" y="14"/>
                    <a:pt x="348" y="26"/>
                    <a:pt x="356" y="41"/>
                  </a:cubicBezTo>
                  <a:cubicBezTo>
                    <a:pt x="366" y="62"/>
                    <a:pt x="365" y="88"/>
                    <a:pt x="355" y="109"/>
                  </a:cubicBezTo>
                  <a:cubicBezTo>
                    <a:pt x="355" y="110"/>
                    <a:pt x="356" y="111"/>
                    <a:pt x="357" y="110"/>
                  </a:cubicBezTo>
                  <a:cubicBezTo>
                    <a:pt x="360" y="105"/>
                    <a:pt x="368" y="102"/>
                    <a:pt x="373" y="104"/>
                  </a:cubicBezTo>
                  <a:cubicBezTo>
                    <a:pt x="382" y="106"/>
                    <a:pt x="380" y="114"/>
                    <a:pt x="382" y="121"/>
                  </a:cubicBezTo>
                  <a:cubicBezTo>
                    <a:pt x="382" y="121"/>
                    <a:pt x="383" y="121"/>
                    <a:pt x="383" y="121"/>
                  </a:cubicBezTo>
                  <a:cubicBezTo>
                    <a:pt x="389" y="117"/>
                    <a:pt x="399" y="118"/>
                    <a:pt x="399" y="126"/>
                  </a:cubicBezTo>
                  <a:cubicBezTo>
                    <a:pt x="400" y="130"/>
                    <a:pt x="402" y="132"/>
                    <a:pt x="405" y="133"/>
                  </a:cubicBezTo>
                  <a:cubicBezTo>
                    <a:pt x="418" y="138"/>
                    <a:pt x="431" y="136"/>
                    <a:pt x="444" y="139"/>
                  </a:cubicBezTo>
                  <a:cubicBezTo>
                    <a:pt x="444" y="139"/>
                    <a:pt x="444" y="138"/>
                    <a:pt x="444" y="138"/>
                  </a:cubicBezTo>
                  <a:cubicBezTo>
                    <a:pt x="441" y="143"/>
                    <a:pt x="432" y="142"/>
                    <a:pt x="427" y="142"/>
                  </a:cubicBezTo>
                  <a:cubicBezTo>
                    <a:pt x="417" y="141"/>
                    <a:pt x="408" y="141"/>
                    <a:pt x="398" y="141"/>
                  </a:cubicBezTo>
                  <a:cubicBezTo>
                    <a:pt x="377" y="141"/>
                    <a:pt x="357" y="141"/>
                    <a:pt x="336" y="142"/>
                  </a:cubicBezTo>
                  <a:cubicBezTo>
                    <a:pt x="294" y="143"/>
                    <a:pt x="252" y="142"/>
                    <a:pt x="210" y="142"/>
                  </a:cubicBezTo>
                  <a:cubicBezTo>
                    <a:pt x="209" y="142"/>
                    <a:pt x="209" y="143"/>
                    <a:pt x="210" y="143"/>
                  </a:cubicBezTo>
                  <a:cubicBezTo>
                    <a:pt x="254" y="143"/>
                    <a:pt x="297" y="144"/>
                    <a:pt x="341" y="143"/>
                  </a:cubicBezTo>
                  <a:cubicBezTo>
                    <a:pt x="362" y="143"/>
                    <a:pt x="384" y="142"/>
                    <a:pt x="405" y="143"/>
                  </a:cubicBezTo>
                  <a:cubicBezTo>
                    <a:pt x="414" y="143"/>
                    <a:pt x="423" y="143"/>
                    <a:pt x="431" y="143"/>
                  </a:cubicBezTo>
                  <a:cubicBezTo>
                    <a:pt x="436" y="143"/>
                    <a:pt x="443" y="143"/>
                    <a:pt x="445" y="139"/>
                  </a:cubicBezTo>
                  <a:cubicBezTo>
                    <a:pt x="445" y="138"/>
                    <a:pt x="445" y="138"/>
                    <a:pt x="445" y="138"/>
                  </a:cubicBezTo>
                  <a:cubicBezTo>
                    <a:pt x="438" y="136"/>
                    <a:pt x="431" y="136"/>
                    <a:pt x="425" y="136"/>
                  </a:cubicBezTo>
                  <a:cubicBezTo>
                    <a:pt x="418" y="135"/>
                    <a:pt x="407" y="135"/>
                    <a:pt x="402" y="130"/>
                  </a:cubicBezTo>
                  <a:cubicBezTo>
                    <a:pt x="400" y="128"/>
                    <a:pt x="401" y="125"/>
                    <a:pt x="400" y="123"/>
                  </a:cubicBezTo>
                  <a:cubicBezTo>
                    <a:pt x="400" y="121"/>
                    <a:pt x="398" y="120"/>
                    <a:pt x="397" y="119"/>
                  </a:cubicBezTo>
                  <a:cubicBezTo>
                    <a:pt x="393" y="116"/>
                    <a:pt x="387" y="117"/>
                    <a:pt x="382" y="120"/>
                  </a:cubicBezTo>
                  <a:cubicBezTo>
                    <a:pt x="383" y="120"/>
                    <a:pt x="383" y="120"/>
                    <a:pt x="384" y="120"/>
                  </a:cubicBezTo>
                  <a:cubicBezTo>
                    <a:pt x="382" y="116"/>
                    <a:pt x="382" y="112"/>
                    <a:pt x="381" y="108"/>
                  </a:cubicBezTo>
                  <a:cubicBezTo>
                    <a:pt x="380" y="105"/>
                    <a:pt x="377" y="103"/>
                    <a:pt x="374" y="102"/>
                  </a:cubicBezTo>
                  <a:cubicBezTo>
                    <a:pt x="368" y="100"/>
                    <a:pt x="359" y="103"/>
                    <a:pt x="355" y="109"/>
                  </a:cubicBezTo>
                  <a:cubicBezTo>
                    <a:pt x="356" y="110"/>
                    <a:pt x="356" y="110"/>
                    <a:pt x="357" y="110"/>
                  </a:cubicBezTo>
                  <a:cubicBezTo>
                    <a:pt x="369" y="83"/>
                    <a:pt x="367" y="50"/>
                    <a:pt x="348" y="26"/>
                  </a:cubicBezTo>
                  <a:cubicBezTo>
                    <a:pt x="337" y="14"/>
                    <a:pt x="322" y="5"/>
                    <a:pt x="306" y="2"/>
                  </a:cubicBezTo>
                  <a:cubicBezTo>
                    <a:pt x="292" y="0"/>
                    <a:pt x="278" y="1"/>
                    <a:pt x="265" y="4"/>
                  </a:cubicBezTo>
                  <a:cubicBezTo>
                    <a:pt x="253" y="8"/>
                    <a:pt x="240" y="14"/>
                    <a:pt x="232" y="24"/>
                  </a:cubicBezTo>
                  <a:cubicBezTo>
                    <a:pt x="223" y="35"/>
                    <a:pt x="222" y="49"/>
                    <a:pt x="224" y="62"/>
                  </a:cubicBezTo>
                  <a:cubicBezTo>
                    <a:pt x="225" y="62"/>
                    <a:pt x="225" y="62"/>
                    <a:pt x="226" y="62"/>
                  </a:cubicBezTo>
                  <a:cubicBezTo>
                    <a:pt x="224" y="57"/>
                    <a:pt x="216" y="55"/>
                    <a:pt x="212" y="53"/>
                  </a:cubicBezTo>
                  <a:cubicBezTo>
                    <a:pt x="204" y="51"/>
                    <a:pt x="196" y="51"/>
                    <a:pt x="188" y="56"/>
                  </a:cubicBezTo>
                  <a:cubicBezTo>
                    <a:pt x="182" y="59"/>
                    <a:pt x="177" y="64"/>
                    <a:pt x="175" y="70"/>
                  </a:cubicBezTo>
                  <a:cubicBezTo>
                    <a:pt x="173" y="77"/>
                    <a:pt x="175" y="85"/>
                    <a:pt x="177" y="92"/>
                  </a:cubicBezTo>
                  <a:cubicBezTo>
                    <a:pt x="177" y="92"/>
                    <a:pt x="178" y="92"/>
                    <a:pt x="178" y="91"/>
                  </a:cubicBezTo>
                  <a:cubicBezTo>
                    <a:pt x="175" y="82"/>
                    <a:pt x="167" y="75"/>
                    <a:pt x="157" y="74"/>
                  </a:cubicBezTo>
                  <a:cubicBezTo>
                    <a:pt x="152" y="73"/>
                    <a:pt x="148" y="75"/>
                    <a:pt x="145" y="77"/>
                  </a:cubicBezTo>
                  <a:cubicBezTo>
                    <a:pt x="142" y="78"/>
                    <a:pt x="138" y="80"/>
                    <a:pt x="138" y="83"/>
                  </a:cubicBezTo>
                  <a:cubicBezTo>
                    <a:pt x="139" y="83"/>
                    <a:pt x="139" y="83"/>
                    <a:pt x="140" y="83"/>
                  </a:cubicBezTo>
                  <a:cubicBezTo>
                    <a:pt x="138" y="67"/>
                    <a:pt x="134" y="52"/>
                    <a:pt x="124" y="39"/>
                  </a:cubicBezTo>
                  <a:cubicBezTo>
                    <a:pt x="113" y="26"/>
                    <a:pt x="95" y="19"/>
                    <a:pt x="78" y="19"/>
                  </a:cubicBezTo>
                  <a:cubicBezTo>
                    <a:pt x="46" y="17"/>
                    <a:pt x="15" y="41"/>
                    <a:pt x="7" y="71"/>
                  </a:cubicBezTo>
                  <a:cubicBezTo>
                    <a:pt x="0" y="97"/>
                    <a:pt x="12" y="124"/>
                    <a:pt x="35" y="137"/>
                  </a:cubicBezTo>
                  <a:cubicBezTo>
                    <a:pt x="51" y="145"/>
                    <a:pt x="71" y="147"/>
                    <a:pt x="89" y="148"/>
                  </a:cubicBezTo>
                  <a:cubicBezTo>
                    <a:pt x="111" y="149"/>
                    <a:pt x="133" y="148"/>
                    <a:pt x="154" y="146"/>
                  </a:cubicBezTo>
                  <a:cubicBezTo>
                    <a:pt x="173" y="145"/>
                    <a:pt x="192" y="143"/>
                    <a:pt x="210" y="143"/>
                  </a:cubicBezTo>
                  <a:cubicBezTo>
                    <a:pt x="211" y="143"/>
                    <a:pt x="211" y="142"/>
                    <a:pt x="210" y="14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4" name="Freeform 38"/>
            <p:cNvSpPr/>
            <p:nvPr/>
          </p:nvSpPr>
          <p:spPr bwMode="auto">
            <a:xfrm>
              <a:off x="8115493" y="1574784"/>
              <a:ext cx="707432" cy="592713"/>
            </a:xfrm>
            <a:custGeom>
              <a:avLst/>
              <a:gdLst>
                <a:gd name="T0" fmla="*/ 139 w 141"/>
                <a:gd name="T1" fmla="*/ 70 h 118"/>
                <a:gd name="T2" fmla="*/ 132 w 141"/>
                <a:gd name="T3" fmla="*/ 29 h 118"/>
                <a:gd name="T4" fmla="*/ 94 w 141"/>
                <a:gd name="T5" fmla="*/ 4 h 118"/>
                <a:gd name="T6" fmla="*/ 48 w 141"/>
                <a:gd name="T7" fmla="*/ 8 h 118"/>
                <a:gd name="T8" fmla="*/ 29 w 141"/>
                <a:gd name="T9" fmla="*/ 18 h 118"/>
                <a:gd name="T10" fmla="*/ 14 w 141"/>
                <a:gd name="T11" fmla="*/ 35 h 118"/>
                <a:gd name="T12" fmla="*/ 1 w 141"/>
                <a:gd name="T13" fmla="*/ 78 h 118"/>
                <a:gd name="T14" fmla="*/ 5 w 141"/>
                <a:gd name="T15" fmla="*/ 97 h 118"/>
                <a:gd name="T16" fmla="*/ 15 w 141"/>
                <a:gd name="T17" fmla="*/ 114 h 118"/>
                <a:gd name="T18" fmla="*/ 20 w 141"/>
                <a:gd name="T19" fmla="*/ 118 h 118"/>
                <a:gd name="T20" fmla="*/ 20 w 141"/>
                <a:gd name="T21" fmla="*/ 117 h 118"/>
                <a:gd name="T22" fmla="*/ 2 w 141"/>
                <a:gd name="T23" fmla="*/ 82 h 118"/>
                <a:gd name="T24" fmla="*/ 13 w 141"/>
                <a:gd name="T25" fmla="*/ 37 h 118"/>
                <a:gd name="T26" fmla="*/ 28 w 141"/>
                <a:gd name="T27" fmla="*/ 20 h 118"/>
                <a:gd name="T28" fmla="*/ 48 w 141"/>
                <a:gd name="T29" fmla="*/ 8 h 118"/>
                <a:gd name="T30" fmla="*/ 96 w 141"/>
                <a:gd name="T31" fmla="*/ 5 h 118"/>
                <a:gd name="T32" fmla="*/ 132 w 141"/>
                <a:gd name="T33" fmla="*/ 30 h 118"/>
                <a:gd name="T34" fmla="*/ 139 w 141"/>
                <a:gd name="T35" fmla="*/ 70 h 118"/>
                <a:gd name="T36" fmla="*/ 139 w 141"/>
                <a:gd name="T37" fmla="*/ 7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1" h="118">
                  <a:moveTo>
                    <a:pt x="139" y="70"/>
                  </a:moveTo>
                  <a:cubicBezTo>
                    <a:pt x="141" y="56"/>
                    <a:pt x="139" y="41"/>
                    <a:pt x="132" y="29"/>
                  </a:cubicBezTo>
                  <a:cubicBezTo>
                    <a:pt x="123" y="16"/>
                    <a:pt x="108" y="8"/>
                    <a:pt x="94" y="4"/>
                  </a:cubicBezTo>
                  <a:cubicBezTo>
                    <a:pt x="78" y="0"/>
                    <a:pt x="62" y="2"/>
                    <a:pt x="48" y="8"/>
                  </a:cubicBezTo>
                  <a:cubicBezTo>
                    <a:pt x="41" y="11"/>
                    <a:pt x="35" y="14"/>
                    <a:pt x="29" y="18"/>
                  </a:cubicBezTo>
                  <a:cubicBezTo>
                    <a:pt x="23" y="23"/>
                    <a:pt x="18" y="29"/>
                    <a:pt x="14" y="35"/>
                  </a:cubicBezTo>
                  <a:cubicBezTo>
                    <a:pt x="6" y="47"/>
                    <a:pt x="1" y="63"/>
                    <a:pt x="1" y="78"/>
                  </a:cubicBezTo>
                  <a:cubicBezTo>
                    <a:pt x="2" y="85"/>
                    <a:pt x="3" y="91"/>
                    <a:pt x="5" y="97"/>
                  </a:cubicBezTo>
                  <a:cubicBezTo>
                    <a:pt x="7" y="103"/>
                    <a:pt x="10" y="109"/>
                    <a:pt x="15" y="114"/>
                  </a:cubicBezTo>
                  <a:cubicBezTo>
                    <a:pt x="16" y="115"/>
                    <a:pt x="18" y="117"/>
                    <a:pt x="20" y="118"/>
                  </a:cubicBezTo>
                  <a:cubicBezTo>
                    <a:pt x="20" y="118"/>
                    <a:pt x="20" y="118"/>
                    <a:pt x="20" y="117"/>
                  </a:cubicBezTo>
                  <a:cubicBezTo>
                    <a:pt x="8" y="111"/>
                    <a:pt x="3" y="95"/>
                    <a:pt x="2" y="82"/>
                  </a:cubicBezTo>
                  <a:cubicBezTo>
                    <a:pt x="0" y="66"/>
                    <a:pt x="5" y="50"/>
                    <a:pt x="13" y="37"/>
                  </a:cubicBezTo>
                  <a:cubicBezTo>
                    <a:pt x="17" y="31"/>
                    <a:pt x="22" y="25"/>
                    <a:pt x="28" y="20"/>
                  </a:cubicBezTo>
                  <a:cubicBezTo>
                    <a:pt x="34" y="15"/>
                    <a:pt x="41" y="11"/>
                    <a:pt x="48" y="8"/>
                  </a:cubicBezTo>
                  <a:cubicBezTo>
                    <a:pt x="63" y="2"/>
                    <a:pt x="80" y="0"/>
                    <a:pt x="96" y="5"/>
                  </a:cubicBezTo>
                  <a:cubicBezTo>
                    <a:pt x="110" y="9"/>
                    <a:pt x="124" y="17"/>
                    <a:pt x="132" y="30"/>
                  </a:cubicBezTo>
                  <a:cubicBezTo>
                    <a:pt x="139" y="42"/>
                    <a:pt x="140" y="56"/>
                    <a:pt x="139" y="70"/>
                  </a:cubicBezTo>
                  <a:cubicBezTo>
                    <a:pt x="139" y="70"/>
                    <a:pt x="139" y="70"/>
                    <a:pt x="139" y="7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5" name="Freeform 39"/>
            <p:cNvSpPr/>
            <p:nvPr/>
          </p:nvSpPr>
          <p:spPr bwMode="auto">
            <a:xfrm>
              <a:off x="8347054" y="2222733"/>
              <a:ext cx="1767518" cy="61608"/>
            </a:xfrm>
            <a:custGeom>
              <a:avLst/>
              <a:gdLst>
                <a:gd name="T0" fmla="*/ 0 w 352"/>
                <a:gd name="T1" fmla="*/ 5 h 12"/>
                <a:gd name="T2" fmla="*/ 9 w 352"/>
                <a:gd name="T3" fmla="*/ 8 h 12"/>
                <a:gd name="T4" fmla="*/ 16 w 352"/>
                <a:gd name="T5" fmla="*/ 10 h 12"/>
                <a:gd name="T6" fmla="*/ 24 w 352"/>
                <a:gd name="T7" fmla="*/ 10 h 12"/>
                <a:gd name="T8" fmla="*/ 40 w 352"/>
                <a:gd name="T9" fmla="*/ 11 h 12"/>
                <a:gd name="T10" fmla="*/ 56 w 352"/>
                <a:gd name="T11" fmla="*/ 12 h 12"/>
                <a:gd name="T12" fmla="*/ 73 w 352"/>
                <a:gd name="T13" fmla="*/ 12 h 12"/>
                <a:gd name="T14" fmla="*/ 89 w 352"/>
                <a:gd name="T15" fmla="*/ 10 h 12"/>
                <a:gd name="T16" fmla="*/ 106 w 352"/>
                <a:gd name="T17" fmla="*/ 8 h 12"/>
                <a:gd name="T18" fmla="*/ 121 w 352"/>
                <a:gd name="T19" fmla="*/ 6 h 12"/>
                <a:gd name="T20" fmla="*/ 190 w 352"/>
                <a:gd name="T21" fmla="*/ 0 h 12"/>
                <a:gd name="T22" fmla="*/ 224 w 352"/>
                <a:gd name="T23" fmla="*/ 2 h 12"/>
                <a:gd name="T24" fmla="*/ 258 w 352"/>
                <a:gd name="T25" fmla="*/ 5 h 12"/>
                <a:gd name="T26" fmla="*/ 282 w 352"/>
                <a:gd name="T27" fmla="*/ 5 h 12"/>
                <a:gd name="T28" fmla="*/ 305 w 352"/>
                <a:gd name="T29" fmla="*/ 6 h 12"/>
                <a:gd name="T30" fmla="*/ 329 w 352"/>
                <a:gd name="T31" fmla="*/ 8 h 12"/>
                <a:gd name="T32" fmla="*/ 341 w 352"/>
                <a:gd name="T33" fmla="*/ 9 h 12"/>
                <a:gd name="T34" fmla="*/ 352 w 352"/>
                <a:gd name="T35" fmla="*/ 9 h 12"/>
                <a:gd name="T36" fmla="*/ 352 w 352"/>
                <a:gd name="T37" fmla="*/ 9 h 12"/>
                <a:gd name="T38" fmla="*/ 344 w 352"/>
                <a:gd name="T39" fmla="*/ 9 h 12"/>
                <a:gd name="T40" fmla="*/ 335 w 352"/>
                <a:gd name="T41" fmla="*/ 8 h 12"/>
                <a:gd name="T42" fmla="*/ 318 w 352"/>
                <a:gd name="T43" fmla="*/ 7 h 12"/>
                <a:gd name="T44" fmla="*/ 283 w 352"/>
                <a:gd name="T45" fmla="*/ 5 h 12"/>
                <a:gd name="T46" fmla="*/ 249 w 352"/>
                <a:gd name="T47" fmla="*/ 4 h 12"/>
                <a:gd name="T48" fmla="*/ 215 w 352"/>
                <a:gd name="T49" fmla="*/ 1 h 12"/>
                <a:gd name="T50" fmla="*/ 146 w 352"/>
                <a:gd name="T51" fmla="*/ 3 h 12"/>
                <a:gd name="T52" fmla="*/ 113 w 352"/>
                <a:gd name="T53" fmla="*/ 7 h 12"/>
                <a:gd name="T54" fmla="*/ 96 w 352"/>
                <a:gd name="T55" fmla="*/ 9 h 12"/>
                <a:gd name="T56" fmla="*/ 80 w 352"/>
                <a:gd name="T57" fmla="*/ 11 h 12"/>
                <a:gd name="T58" fmla="*/ 59 w 352"/>
                <a:gd name="T59" fmla="*/ 12 h 12"/>
                <a:gd name="T60" fmla="*/ 38 w 352"/>
                <a:gd name="T61" fmla="*/ 11 h 12"/>
                <a:gd name="T62" fmla="*/ 17 w 352"/>
                <a:gd name="T63" fmla="*/ 10 h 12"/>
                <a:gd name="T64" fmla="*/ 8 w 352"/>
                <a:gd name="T65" fmla="*/ 8 h 12"/>
                <a:gd name="T66" fmla="*/ 0 w 352"/>
                <a:gd name="T67" fmla="*/ 5 h 12"/>
                <a:gd name="T68" fmla="*/ 0 w 352"/>
                <a:gd name="T6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2" h="12">
                  <a:moveTo>
                    <a:pt x="0" y="5"/>
                  </a:moveTo>
                  <a:cubicBezTo>
                    <a:pt x="2" y="8"/>
                    <a:pt x="6" y="8"/>
                    <a:pt x="9" y="8"/>
                  </a:cubicBezTo>
                  <a:cubicBezTo>
                    <a:pt x="11" y="9"/>
                    <a:pt x="14" y="9"/>
                    <a:pt x="16" y="10"/>
                  </a:cubicBezTo>
                  <a:cubicBezTo>
                    <a:pt x="19" y="10"/>
                    <a:pt x="21" y="10"/>
                    <a:pt x="24" y="10"/>
                  </a:cubicBezTo>
                  <a:cubicBezTo>
                    <a:pt x="29" y="11"/>
                    <a:pt x="34" y="11"/>
                    <a:pt x="40" y="11"/>
                  </a:cubicBezTo>
                  <a:cubicBezTo>
                    <a:pt x="45" y="12"/>
                    <a:pt x="51" y="12"/>
                    <a:pt x="56" y="12"/>
                  </a:cubicBezTo>
                  <a:cubicBezTo>
                    <a:pt x="62" y="12"/>
                    <a:pt x="67" y="12"/>
                    <a:pt x="73" y="12"/>
                  </a:cubicBezTo>
                  <a:cubicBezTo>
                    <a:pt x="78" y="11"/>
                    <a:pt x="83" y="11"/>
                    <a:pt x="89" y="10"/>
                  </a:cubicBezTo>
                  <a:cubicBezTo>
                    <a:pt x="94" y="9"/>
                    <a:pt x="100" y="9"/>
                    <a:pt x="106" y="8"/>
                  </a:cubicBezTo>
                  <a:cubicBezTo>
                    <a:pt x="111" y="8"/>
                    <a:pt x="116" y="7"/>
                    <a:pt x="121" y="6"/>
                  </a:cubicBezTo>
                  <a:cubicBezTo>
                    <a:pt x="144" y="3"/>
                    <a:pt x="167" y="0"/>
                    <a:pt x="190" y="0"/>
                  </a:cubicBezTo>
                  <a:cubicBezTo>
                    <a:pt x="201" y="0"/>
                    <a:pt x="213" y="1"/>
                    <a:pt x="224" y="2"/>
                  </a:cubicBezTo>
                  <a:cubicBezTo>
                    <a:pt x="236" y="3"/>
                    <a:pt x="247" y="4"/>
                    <a:pt x="258" y="5"/>
                  </a:cubicBezTo>
                  <a:cubicBezTo>
                    <a:pt x="266" y="5"/>
                    <a:pt x="274" y="5"/>
                    <a:pt x="282" y="5"/>
                  </a:cubicBezTo>
                  <a:cubicBezTo>
                    <a:pt x="290" y="6"/>
                    <a:pt x="298" y="6"/>
                    <a:pt x="305" y="6"/>
                  </a:cubicBezTo>
                  <a:cubicBezTo>
                    <a:pt x="313" y="7"/>
                    <a:pt x="321" y="7"/>
                    <a:pt x="329" y="8"/>
                  </a:cubicBezTo>
                  <a:cubicBezTo>
                    <a:pt x="333" y="8"/>
                    <a:pt x="337" y="8"/>
                    <a:pt x="341" y="9"/>
                  </a:cubicBezTo>
                  <a:cubicBezTo>
                    <a:pt x="345" y="9"/>
                    <a:pt x="348" y="10"/>
                    <a:pt x="352" y="9"/>
                  </a:cubicBezTo>
                  <a:cubicBezTo>
                    <a:pt x="352" y="9"/>
                    <a:pt x="352" y="9"/>
                    <a:pt x="352" y="9"/>
                  </a:cubicBezTo>
                  <a:cubicBezTo>
                    <a:pt x="349" y="10"/>
                    <a:pt x="347" y="9"/>
                    <a:pt x="344" y="9"/>
                  </a:cubicBezTo>
                  <a:cubicBezTo>
                    <a:pt x="341" y="8"/>
                    <a:pt x="338" y="8"/>
                    <a:pt x="335" y="8"/>
                  </a:cubicBezTo>
                  <a:cubicBezTo>
                    <a:pt x="330" y="8"/>
                    <a:pt x="324" y="7"/>
                    <a:pt x="318" y="7"/>
                  </a:cubicBezTo>
                  <a:cubicBezTo>
                    <a:pt x="306" y="6"/>
                    <a:pt x="295" y="6"/>
                    <a:pt x="283" y="5"/>
                  </a:cubicBezTo>
                  <a:cubicBezTo>
                    <a:pt x="272" y="5"/>
                    <a:pt x="260" y="5"/>
                    <a:pt x="249" y="4"/>
                  </a:cubicBezTo>
                  <a:cubicBezTo>
                    <a:pt x="237" y="3"/>
                    <a:pt x="226" y="2"/>
                    <a:pt x="215" y="1"/>
                  </a:cubicBezTo>
                  <a:cubicBezTo>
                    <a:pt x="192" y="0"/>
                    <a:pt x="169" y="0"/>
                    <a:pt x="146" y="3"/>
                  </a:cubicBezTo>
                  <a:cubicBezTo>
                    <a:pt x="135" y="4"/>
                    <a:pt x="124" y="6"/>
                    <a:pt x="113" y="7"/>
                  </a:cubicBezTo>
                  <a:cubicBezTo>
                    <a:pt x="107" y="8"/>
                    <a:pt x="102" y="8"/>
                    <a:pt x="96" y="9"/>
                  </a:cubicBezTo>
                  <a:cubicBezTo>
                    <a:pt x="91" y="10"/>
                    <a:pt x="86" y="10"/>
                    <a:pt x="80" y="11"/>
                  </a:cubicBezTo>
                  <a:cubicBezTo>
                    <a:pt x="73" y="11"/>
                    <a:pt x="66" y="12"/>
                    <a:pt x="59" y="12"/>
                  </a:cubicBezTo>
                  <a:cubicBezTo>
                    <a:pt x="52" y="12"/>
                    <a:pt x="45" y="12"/>
                    <a:pt x="38" y="11"/>
                  </a:cubicBezTo>
                  <a:cubicBezTo>
                    <a:pt x="31" y="10"/>
                    <a:pt x="24" y="11"/>
                    <a:pt x="17" y="10"/>
                  </a:cubicBezTo>
                  <a:cubicBezTo>
                    <a:pt x="14" y="9"/>
                    <a:pt x="11" y="9"/>
                    <a:pt x="8" y="8"/>
                  </a:cubicBezTo>
                  <a:cubicBezTo>
                    <a:pt x="5" y="7"/>
                    <a:pt x="2" y="8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6" name="Freeform 40"/>
            <p:cNvSpPr/>
            <p:nvPr/>
          </p:nvSpPr>
          <p:spPr bwMode="auto">
            <a:xfrm>
              <a:off x="9904255" y="2057028"/>
              <a:ext cx="161456" cy="95599"/>
            </a:xfrm>
            <a:custGeom>
              <a:avLst/>
              <a:gdLst>
                <a:gd name="T0" fmla="*/ 3 w 32"/>
                <a:gd name="T1" fmla="*/ 5 h 19"/>
                <a:gd name="T2" fmla="*/ 17 w 32"/>
                <a:gd name="T3" fmla="*/ 0 h 19"/>
                <a:gd name="T4" fmla="*/ 29 w 32"/>
                <a:gd name="T5" fmla="*/ 5 h 19"/>
                <a:gd name="T6" fmla="*/ 32 w 32"/>
                <a:gd name="T7" fmla="*/ 12 h 19"/>
                <a:gd name="T8" fmla="*/ 30 w 32"/>
                <a:gd name="T9" fmla="*/ 19 h 19"/>
                <a:gd name="T10" fmla="*/ 30 w 32"/>
                <a:gd name="T11" fmla="*/ 19 h 19"/>
                <a:gd name="T12" fmla="*/ 32 w 32"/>
                <a:gd name="T13" fmla="*/ 13 h 19"/>
                <a:gd name="T14" fmla="*/ 30 w 32"/>
                <a:gd name="T15" fmla="*/ 6 h 19"/>
                <a:gd name="T16" fmla="*/ 17 w 32"/>
                <a:gd name="T17" fmla="*/ 0 h 19"/>
                <a:gd name="T18" fmla="*/ 3 w 32"/>
                <a:gd name="T19" fmla="*/ 5 h 19"/>
                <a:gd name="T20" fmla="*/ 3 w 32"/>
                <a:gd name="T2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9">
                  <a:moveTo>
                    <a:pt x="3" y="5"/>
                  </a:moveTo>
                  <a:cubicBezTo>
                    <a:pt x="0" y="1"/>
                    <a:pt x="15" y="0"/>
                    <a:pt x="17" y="0"/>
                  </a:cubicBezTo>
                  <a:cubicBezTo>
                    <a:pt x="21" y="0"/>
                    <a:pt x="26" y="2"/>
                    <a:pt x="29" y="5"/>
                  </a:cubicBezTo>
                  <a:cubicBezTo>
                    <a:pt x="31" y="7"/>
                    <a:pt x="31" y="10"/>
                    <a:pt x="32" y="12"/>
                  </a:cubicBezTo>
                  <a:cubicBezTo>
                    <a:pt x="32" y="15"/>
                    <a:pt x="32" y="17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2" y="18"/>
                    <a:pt x="32" y="15"/>
                    <a:pt x="32" y="13"/>
                  </a:cubicBezTo>
                  <a:cubicBezTo>
                    <a:pt x="32" y="11"/>
                    <a:pt x="31" y="8"/>
                    <a:pt x="30" y="6"/>
                  </a:cubicBezTo>
                  <a:cubicBezTo>
                    <a:pt x="27" y="3"/>
                    <a:pt x="22" y="0"/>
                    <a:pt x="17" y="0"/>
                  </a:cubicBezTo>
                  <a:cubicBezTo>
                    <a:pt x="15" y="0"/>
                    <a:pt x="0" y="1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7" name="Freeform 41"/>
            <p:cNvSpPr/>
            <p:nvPr/>
          </p:nvSpPr>
          <p:spPr bwMode="auto">
            <a:xfrm>
              <a:off x="9209569" y="1545043"/>
              <a:ext cx="548101" cy="291046"/>
            </a:xfrm>
            <a:custGeom>
              <a:avLst/>
              <a:gdLst>
                <a:gd name="T0" fmla="*/ 109 w 109"/>
                <a:gd name="T1" fmla="*/ 10 h 58"/>
                <a:gd name="T2" fmla="*/ 92 w 109"/>
                <a:gd name="T3" fmla="*/ 3 h 58"/>
                <a:gd name="T4" fmla="*/ 65 w 109"/>
                <a:gd name="T5" fmla="*/ 0 h 58"/>
                <a:gd name="T6" fmla="*/ 40 w 109"/>
                <a:gd name="T7" fmla="*/ 5 h 58"/>
                <a:gd name="T8" fmla="*/ 19 w 109"/>
                <a:gd name="T9" fmla="*/ 17 h 58"/>
                <a:gd name="T10" fmla="*/ 3 w 109"/>
                <a:gd name="T11" fmla="*/ 34 h 58"/>
                <a:gd name="T12" fmla="*/ 0 w 109"/>
                <a:gd name="T13" fmla="*/ 57 h 58"/>
                <a:gd name="T14" fmla="*/ 0 w 109"/>
                <a:gd name="T15" fmla="*/ 57 h 58"/>
                <a:gd name="T16" fmla="*/ 3 w 109"/>
                <a:gd name="T17" fmla="*/ 34 h 58"/>
                <a:gd name="T18" fmla="*/ 11 w 109"/>
                <a:gd name="T19" fmla="*/ 24 h 58"/>
                <a:gd name="T20" fmla="*/ 20 w 109"/>
                <a:gd name="T21" fmla="*/ 16 h 58"/>
                <a:gd name="T22" fmla="*/ 42 w 109"/>
                <a:gd name="T23" fmla="*/ 5 h 58"/>
                <a:gd name="T24" fmla="*/ 54 w 109"/>
                <a:gd name="T25" fmla="*/ 2 h 58"/>
                <a:gd name="T26" fmla="*/ 69 w 109"/>
                <a:gd name="T27" fmla="*/ 0 h 58"/>
                <a:gd name="T28" fmla="*/ 93 w 109"/>
                <a:gd name="T29" fmla="*/ 4 h 58"/>
                <a:gd name="T30" fmla="*/ 109 w 109"/>
                <a:gd name="T31" fmla="*/ 10 h 58"/>
                <a:gd name="T32" fmla="*/ 109 w 109"/>
                <a:gd name="T33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" h="58">
                  <a:moveTo>
                    <a:pt x="109" y="10"/>
                  </a:moveTo>
                  <a:cubicBezTo>
                    <a:pt x="105" y="5"/>
                    <a:pt x="97" y="5"/>
                    <a:pt x="92" y="3"/>
                  </a:cubicBezTo>
                  <a:cubicBezTo>
                    <a:pt x="83" y="1"/>
                    <a:pt x="74" y="0"/>
                    <a:pt x="65" y="0"/>
                  </a:cubicBezTo>
                  <a:cubicBezTo>
                    <a:pt x="57" y="1"/>
                    <a:pt x="48" y="2"/>
                    <a:pt x="40" y="5"/>
                  </a:cubicBezTo>
                  <a:cubicBezTo>
                    <a:pt x="33" y="8"/>
                    <a:pt x="26" y="12"/>
                    <a:pt x="19" y="17"/>
                  </a:cubicBezTo>
                  <a:cubicBezTo>
                    <a:pt x="13" y="21"/>
                    <a:pt x="6" y="27"/>
                    <a:pt x="3" y="34"/>
                  </a:cubicBezTo>
                  <a:cubicBezTo>
                    <a:pt x="1" y="41"/>
                    <a:pt x="0" y="50"/>
                    <a:pt x="0" y="57"/>
                  </a:cubicBezTo>
                  <a:cubicBezTo>
                    <a:pt x="0" y="58"/>
                    <a:pt x="0" y="58"/>
                    <a:pt x="0" y="57"/>
                  </a:cubicBezTo>
                  <a:cubicBezTo>
                    <a:pt x="0" y="50"/>
                    <a:pt x="1" y="42"/>
                    <a:pt x="3" y="34"/>
                  </a:cubicBezTo>
                  <a:cubicBezTo>
                    <a:pt x="5" y="31"/>
                    <a:pt x="8" y="27"/>
                    <a:pt x="11" y="24"/>
                  </a:cubicBezTo>
                  <a:cubicBezTo>
                    <a:pt x="13" y="21"/>
                    <a:pt x="17" y="19"/>
                    <a:pt x="20" y="16"/>
                  </a:cubicBezTo>
                  <a:cubicBezTo>
                    <a:pt x="27" y="12"/>
                    <a:pt x="34" y="8"/>
                    <a:pt x="42" y="5"/>
                  </a:cubicBezTo>
                  <a:cubicBezTo>
                    <a:pt x="46" y="3"/>
                    <a:pt x="50" y="2"/>
                    <a:pt x="54" y="2"/>
                  </a:cubicBezTo>
                  <a:cubicBezTo>
                    <a:pt x="59" y="1"/>
                    <a:pt x="64" y="1"/>
                    <a:pt x="69" y="0"/>
                  </a:cubicBezTo>
                  <a:cubicBezTo>
                    <a:pt x="77" y="0"/>
                    <a:pt x="85" y="2"/>
                    <a:pt x="93" y="4"/>
                  </a:cubicBezTo>
                  <a:cubicBezTo>
                    <a:pt x="98" y="5"/>
                    <a:pt x="105" y="6"/>
                    <a:pt x="109" y="10"/>
                  </a:cubicBezTo>
                  <a:cubicBezTo>
                    <a:pt x="109" y="10"/>
                    <a:pt x="109" y="10"/>
                    <a:pt x="109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8" name="Freeform 42"/>
            <p:cNvSpPr/>
            <p:nvPr/>
          </p:nvSpPr>
          <p:spPr bwMode="auto">
            <a:xfrm>
              <a:off x="8818676" y="1921065"/>
              <a:ext cx="180576" cy="55235"/>
            </a:xfrm>
            <a:custGeom>
              <a:avLst/>
              <a:gdLst>
                <a:gd name="T0" fmla="*/ 1 w 36"/>
                <a:gd name="T1" fmla="*/ 8 h 11"/>
                <a:gd name="T2" fmla="*/ 17 w 36"/>
                <a:gd name="T3" fmla="*/ 0 h 11"/>
                <a:gd name="T4" fmla="*/ 36 w 36"/>
                <a:gd name="T5" fmla="*/ 10 h 11"/>
                <a:gd name="T6" fmla="*/ 36 w 36"/>
                <a:gd name="T7" fmla="*/ 10 h 11"/>
                <a:gd name="T8" fmla="*/ 28 w 36"/>
                <a:gd name="T9" fmla="*/ 2 h 11"/>
                <a:gd name="T10" fmla="*/ 17 w 36"/>
                <a:gd name="T11" fmla="*/ 0 h 11"/>
                <a:gd name="T12" fmla="*/ 1 w 36"/>
                <a:gd name="T13" fmla="*/ 8 h 11"/>
                <a:gd name="T14" fmla="*/ 1 w 36"/>
                <a:gd name="T15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">
                  <a:moveTo>
                    <a:pt x="1" y="8"/>
                  </a:moveTo>
                  <a:cubicBezTo>
                    <a:pt x="3" y="1"/>
                    <a:pt x="11" y="0"/>
                    <a:pt x="17" y="0"/>
                  </a:cubicBezTo>
                  <a:cubicBezTo>
                    <a:pt x="25" y="0"/>
                    <a:pt x="32" y="3"/>
                    <a:pt x="36" y="10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5" y="7"/>
                    <a:pt x="32" y="4"/>
                    <a:pt x="28" y="2"/>
                  </a:cubicBezTo>
                  <a:cubicBezTo>
                    <a:pt x="25" y="0"/>
                    <a:pt x="21" y="0"/>
                    <a:pt x="17" y="0"/>
                  </a:cubicBezTo>
                  <a:cubicBezTo>
                    <a:pt x="11" y="0"/>
                    <a:pt x="3" y="1"/>
                    <a:pt x="1" y="8"/>
                  </a:cubicBezTo>
                  <a:cubicBezTo>
                    <a:pt x="0" y="8"/>
                    <a:pt x="1" y="8"/>
                    <a:pt x="1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9" name="Freeform 43"/>
            <p:cNvSpPr/>
            <p:nvPr/>
          </p:nvSpPr>
          <p:spPr bwMode="auto">
            <a:xfrm>
              <a:off x="10431111" y="2243977"/>
              <a:ext cx="150834" cy="19120"/>
            </a:xfrm>
            <a:custGeom>
              <a:avLst/>
              <a:gdLst>
                <a:gd name="T0" fmla="*/ 1 w 30"/>
                <a:gd name="T1" fmla="*/ 3 h 4"/>
                <a:gd name="T2" fmla="*/ 8 w 30"/>
                <a:gd name="T3" fmla="*/ 1 h 4"/>
                <a:gd name="T4" fmla="*/ 11 w 30"/>
                <a:gd name="T5" fmla="*/ 2 h 4"/>
                <a:gd name="T6" fmla="*/ 15 w 30"/>
                <a:gd name="T7" fmla="*/ 3 h 4"/>
                <a:gd name="T8" fmla="*/ 29 w 30"/>
                <a:gd name="T9" fmla="*/ 3 h 4"/>
                <a:gd name="T10" fmla="*/ 29 w 30"/>
                <a:gd name="T11" fmla="*/ 2 h 4"/>
                <a:gd name="T12" fmla="*/ 14 w 30"/>
                <a:gd name="T13" fmla="*/ 1 h 4"/>
                <a:gd name="T14" fmla="*/ 12 w 30"/>
                <a:gd name="T15" fmla="*/ 0 h 4"/>
                <a:gd name="T16" fmla="*/ 8 w 30"/>
                <a:gd name="T17" fmla="*/ 0 h 4"/>
                <a:gd name="T18" fmla="*/ 0 w 30"/>
                <a:gd name="T19" fmla="*/ 2 h 4"/>
                <a:gd name="T20" fmla="*/ 1 w 30"/>
                <a:gd name="T2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4">
                  <a:moveTo>
                    <a:pt x="1" y="3"/>
                  </a:moveTo>
                  <a:cubicBezTo>
                    <a:pt x="3" y="1"/>
                    <a:pt x="5" y="1"/>
                    <a:pt x="8" y="1"/>
                  </a:cubicBezTo>
                  <a:cubicBezTo>
                    <a:pt x="8" y="1"/>
                    <a:pt x="11" y="1"/>
                    <a:pt x="11" y="2"/>
                  </a:cubicBezTo>
                  <a:cubicBezTo>
                    <a:pt x="12" y="3"/>
                    <a:pt x="14" y="3"/>
                    <a:pt x="15" y="3"/>
                  </a:cubicBezTo>
                  <a:cubicBezTo>
                    <a:pt x="20" y="4"/>
                    <a:pt x="25" y="3"/>
                    <a:pt x="29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4" y="2"/>
                    <a:pt x="19" y="3"/>
                    <a:pt x="14" y="1"/>
                  </a:cubicBezTo>
                  <a:cubicBezTo>
                    <a:pt x="13" y="1"/>
                    <a:pt x="12" y="0"/>
                    <a:pt x="12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5" y="0"/>
                    <a:pt x="3" y="0"/>
                    <a:pt x="0" y="2"/>
                  </a:cubicBezTo>
                  <a:cubicBezTo>
                    <a:pt x="0" y="2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0" name="Freeform 44"/>
            <p:cNvSpPr/>
            <p:nvPr/>
          </p:nvSpPr>
          <p:spPr bwMode="auto">
            <a:xfrm>
              <a:off x="10692415" y="2258848"/>
              <a:ext cx="101972" cy="10622"/>
            </a:xfrm>
            <a:custGeom>
              <a:avLst/>
              <a:gdLst>
                <a:gd name="T0" fmla="*/ 1 w 20"/>
                <a:gd name="T1" fmla="*/ 2 h 2"/>
                <a:gd name="T2" fmla="*/ 19 w 20"/>
                <a:gd name="T3" fmla="*/ 2 h 2"/>
                <a:gd name="T4" fmla="*/ 19 w 20"/>
                <a:gd name="T5" fmla="*/ 0 h 2"/>
                <a:gd name="T6" fmla="*/ 1 w 20"/>
                <a:gd name="T7" fmla="*/ 0 h 2"/>
                <a:gd name="T8" fmla="*/ 1 w 2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">
                  <a:moveTo>
                    <a:pt x="1" y="2"/>
                  </a:moveTo>
                  <a:cubicBezTo>
                    <a:pt x="7" y="2"/>
                    <a:pt x="13" y="2"/>
                    <a:pt x="19" y="2"/>
                  </a:cubicBezTo>
                  <a:cubicBezTo>
                    <a:pt x="20" y="2"/>
                    <a:pt x="20" y="0"/>
                    <a:pt x="19" y="0"/>
                  </a:cubicBezTo>
                  <a:cubicBezTo>
                    <a:pt x="13" y="0"/>
                    <a:pt x="7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1" name="Freeform 45"/>
            <p:cNvSpPr/>
            <p:nvPr/>
          </p:nvSpPr>
          <p:spPr bwMode="auto">
            <a:xfrm>
              <a:off x="10883613" y="2258848"/>
              <a:ext cx="55235" cy="14871"/>
            </a:xfrm>
            <a:custGeom>
              <a:avLst/>
              <a:gdLst>
                <a:gd name="T0" fmla="*/ 2 w 11"/>
                <a:gd name="T1" fmla="*/ 3 h 3"/>
                <a:gd name="T2" fmla="*/ 10 w 11"/>
                <a:gd name="T3" fmla="*/ 2 h 3"/>
                <a:gd name="T4" fmla="*/ 10 w 11"/>
                <a:gd name="T5" fmla="*/ 0 h 3"/>
                <a:gd name="T6" fmla="*/ 1 w 11"/>
                <a:gd name="T7" fmla="*/ 2 h 3"/>
                <a:gd name="T8" fmla="*/ 2 w 1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2" y="3"/>
                  </a:moveTo>
                  <a:cubicBezTo>
                    <a:pt x="5" y="2"/>
                    <a:pt x="8" y="2"/>
                    <a:pt x="10" y="2"/>
                  </a:cubicBezTo>
                  <a:cubicBezTo>
                    <a:pt x="11" y="2"/>
                    <a:pt x="11" y="0"/>
                    <a:pt x="10" y="0"/>
                  </a:cubicBezTo>
                  <a:cubicBezTo>
                    <a:pt x="7" y="0"/>
                    <a:pt x="4" y="0"/>
                    <a:pt x="1" y="2"/>
                  </a:cubicBezTo>
                  <a:cubicBezTo>
                    <a:pt x="0" y="2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1160" y="533400"/>
            <a:ext cx="3064510" cy="3916171"/>
            <a:chOff x="948032" y="984104"/>
            <a:chExt cx="3966868" cy="4889792"/>
          </a:xfrm>
        </p:grpSpPr>
        <p:grpSp>
          <p:nvGrpSpPr>
            <p:cNvPr id="260" name="组合 259"/>
            <p:cNvGrpSpPr/>
            <p:nvPr/>
          </p:nvGrpSpPr>
          <p:grpSpPr>
            <a:xfrm>
              <a:off x="948032" y="984104"/>
              <a:ext cx="3966868" cy="4889792"/>
              <a:chOff x="1240132" y="1059456"/>
              <a:chExt cx="3172824" cy="3911007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240132" y="1059456"/>
                <a:ext cx="3172824" cy="1906902"/>
                <a:chOff x="1437879" y="1367188"/>
                <a:chExt cx="3172824" cy="1906902"/>
              </a:xfrm>
            </p:grpSpPr>
            <p:grpSp>
              <p:nvGrpSpPr>
                <p:cNvPr id="40" name="组合 39"/>
                <p:cNvGrpSpPr/>
                <p:nvPr/>
              </p:nvGrpSpPr>
              <p:grpSpPr>
                <a:xfrm rot="20272128" flipH="1">
                  <a:off x="1437879" y="2773379"/>
                  <a:ext cx="256436" cy="473080"/>
                  <a:chOff x="5657851" y="2740026"/>
                  <a:chExt cx="460375" cy="849312"/>
                </a:xfrm>
              </p:grpSpPr>
              <p:sp>
                <p:nvSpPr>
                  <p:cNvPr id="243" name="Freeform 42"/>
                  <p:cNvSpPr/>
                  <p:nvPr/>
                </p:nvSpPr>
                <p:spPr bwMode="auto">
                  <a:xfrm>
                    <a:off x="5665788" y="2762251"/>
                    <a:ext cx="430213" cy="820738"/>
                  </a:xfrm>
                  <a:custGeom>
                    <a:avLst/>
                    <a:gdLst>
                      <a:gd name="T0" fmla="*/ 42 w 114"/>
                      <a:gd name="T1" fmla="*/ 37 h 217"/>
                      <a:gd name="T2" fmla="*/ 30 w 114"/>
                      <a:gd name="T3" fmla="*/ 61 h 217"/>
                      <a:gd name="T4" fmla="*/ 20 w 114"/>
                      <a:gd name="T5" fmla="*/ 150 h 217"/>
                      <a:gd name="T6" fmla="*/ 3 w 114"/>
                      <a:gd name="T7" fmla="*/ 199 h 217"/>
                      <a:gd name="T8" fmla="*/ 0 w 114"/>
                      <a:gd name="T9" fmla="*/ 208 h 217"/>
                      <a:gd name="T10" fmla="*/ 16 w 114"/>
                      <a:gd name="T11" fmla="*/ 217 h 217"/>
                      <a:gd name="T12" fmla="*/ 19 w 114"/>
                      <a:gd name="T13" fmla="*/ 201 h 217"/>
                      <a:gd name="T14" fmla="*/ 27 w 114"/>
                      <a:gd name="T15" fmla="*/ 170 h 217"/>
                      <a:gd name="T16" fmla="*/ 34 w 114"/>
                      <a:gd name="T17" fmla="*/ 151 h 217"/>
                      <a:gd name="T18" fmla="*/ 108 w 114"/>
                      <a:gd name="T19" fmla="*/ 70 h 217"/>
                      <a:gd name="T20" fmla="*/ 114 w 114"/>
                      <a:gd name="T21" fmla="*/ 57 h 217"/>
                      <a:gd name="T22" fmla="*/ 105 w 114"/>
                      <a:gd name="T23" fmla="*/ 3 h 217"/>
                      <a:gd name="T24" fmla="*/ 92 w 114"/>
                      <a:gd name="T25" fmla="*/ 1 h 217"/>
                      <a:gd name="T26" fmla="*/ 42 w 114"/>
                      <a:gd name="T27" fmla="*/ 37 h 2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14" h="217">
                        <a:moveTo>
                          <a:pt x="42" y="37"/>
                        </a:moveTo>
                        <a:cubicBezTo>
                          <a:pt x="42" y="37"/>
                          <a:pt x="34" y="47"/>
                          <a:pt x="30" y="61"/>
                        </a:cubicBezTo>
                        <a:cubicBezTo>
                          <a:pt x="26" y="75"/>
                          <a:pt x="20" y="150"/>
                          <a:pt x="20" y="150"/>
                        </a:cubicBezTo>
                        <a:cubicBezTo>
                          <a:pt x="3" y="199"/>
                          <a:pt x="3" y="199"/>
                          <a:pt x="3" y="199"/>
                        </a:cubicBezTo>
                        <a:cubicBezTo>
                          <a:pt x="0" y="208"/>
                          <a:pt x="0" y="208"/>
                          <a:pt x="0" y="208"/>
                        </a:cubicBezTo>
                        <a:cubicBezTo>
                          <a:pt x="16" y="217"/>
                          <a:pt x="16" y="217"/>
                          <a:pt x="16" y="217"/>
                        </a:cubicBezTo>
                        <a:cubicBezTo>
                          <a:pt x="19" y="201"/>
                          <a:pt x="19" y="201"/>
                          <a:pt x="19" y="201"/>
                        </a:cubicBezTo>
                        <a:cubicBezTo>
                          <a:pt x="27" y="170"/>
                          <a:pt x="27" y="170"/>
                          <a:pt x="27" y="170"/>
                        </a:cubicBezTo>
                        <a:cubicBezTo>
                          <a:pt x="34" y="151"/>
                          <a:pt x="34" y="151"/>
                          <a:pt x="34" y="151"/>
                        </a:cubicBezTo>
                        <a:cubicBezTo>
                          <a:pt x="108" y="70"/>
                          <a:pt x="108" y="70"/>
                          <a:pt x="108" y="70"/>
                        </a:cubicBezTo>
                        <a:cubicBezTo>
                          <a:pt x="108" y="70"/>
                          <a:pt x="114" y="61"/>
                          <a:pt x="114" y="57"/>
                        </a:cubicBezTo>
                        <a:cubicBezTo>
                          <a:pt x="114" y="53"/>
                          <a:pt x="105" y="3"/>
                          <a:pt x="105" y="3"/>
                        </a:cubicBezTo>
                        <a:cubicBezTo>
                          <a:pt x="105" y="3"/>
                          <a:pt x="100" y="1"/>
                          <a:pt x="92" y="1"/>
                        </a:cubicBezTo>
                        <a:cubicBezTo>
                          <a:pt x="84" y="0"/>
                          <a:pt x="42" y="37"/>
                          <a:pt x="42" y="3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4" name="Freeform 43"/>
                  <p:cNvSpPr/>
                  <p:nvPr/>
                </p:nvSpPr>
                <p:spPr bwMode="auto">
                  <a:xfrm>
                    <a:off x="6084888" y="2997201"/>
                    <a:ext cx="11113" cy="6350"/>
                  </a:xfrm>
                  <a:custGeom>
                    <a:avLst/>
                    <a:gdLst>
                      <a:gd name="T0" fmla="*/ 3 w 3"/>
                      <a:gd name="T1" fmla="*/ 0 h 2"/>
                      <a:gd name="T2" fmla="*/ 0 w 3"/>
                      <a:gd name="T3" fmla="*/ 2 h 2"/>
                      <a:gd name="T4" fmla="*/ 3 w 3"/>
                      <a:gd name="T5" fmla="*/ 1 h 2"/>
                      <a:gd name="T6" fmla="*/ 3 w 3"/>
                      <a:gd name="T7" fmla="*/ 0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2">
                        <a:moveTo>
                          <a:pt x="3" y="0"/>
                        </a:moveTo>
                        <a:cubicBezTo>
                          <a:pt x="2" y="1"/>
                          <a:pt x="1" y="1"/>
                          <a:pt x="0" y="2"/>
                        </a:cubicBezTo>
                        <a:cubicBezTo>
                          <a:pt x="1" y="2"/>
                          <a:pt x="2" y="1"/>
                          <a:pt x="3" y="1"/>
                        </a:cubicBezTo>
                        <a:cubicBezTo>
                          <a:pt x="3" y="1"/>
                          <a:pt x="3" y="1"/>
                          <a:pt x="3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5" name="Freeform 44"/>
                  <p:cNvSpPr/>
                  <p:nvPr/>
                </p:nvSpPr>
                <p:spPr bwMode="auto">
                  <a:xfrm>
                    <a:off x="5808663" y="2909888"/>
                    <a:ext cx="4763" cy="14288"/>
                  </a:xfrm>
                  <a:custGeom>
                    <a:avLst/>
                    <a:gdLst>
                      <a:gd name="T0" fmla="*/ 0 w 1"/>
                      <a:gd name="T1" fmla="*/ 1 h 4"/>
                      <a:gd name="T2" fmla="*/ 0 w 1"/>
                      <a:gd name="T3" fmla="*/ 4 h 4"/>
                      <a:gd name="T4" fmla="*/ 1 w 1"/>
                      <a:gd name="T5" fmla="*/ 0 h 4"/>
                      <a:gd name="T6" fmla="*/ 0 w 1"/>
                      <a:gd name="T7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" h="4">
                        <a:moveTo>
                          <a:pt x="0" y="1"/>
                        </a:move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1" y="2"/>
                          <a:pt x="1" y="1"/>
                          <a:pt x="1" y="0"/>
                        </a:cubicBezTo>
                        <a:cubicBezTo>
                          <a:pt x="1" y="0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6" name="Freeform 45"/>
                  <p:cNvSpPr/>
                  <p:nvPr/>
                </p:nvSpPr>
                <p:spPr bwMode="auto">
                  <a:xfrm>
                    <a:off x="5808663" y="2751138"/>
                    <a:ext cx="249238" cy="400050"/>
                  </a:xfrm>
                  <a:custGeom>
                    <a:avLst/>
                    <a:gdLst>
                      <a:gd name="T0" fmla="*/ 66 w 66"/>
                      <a:gd name="T1" fmla="*/ 6 h 106"/>
                      <a:gd name="T2" fmla="*/ 41 w 66"/>
                      <a:gd name="T3" fmla="*/ 4 h 106"/>
                      <a:gd name="T4" fmla="*/ 4 w 66"/>
                      <a:gd name="T5" fmla="*/ 37 h 106"/>
                      <a:gd name="T6" fmla="*/ 1 w 66"/>
                      <a:gd name="T7" fmla="*/ 42 h 106"/>
                      <a:gd name="T8" fmla="*/ 0 w 66"/>
                      <a:gd name="T9" fmla="*/ 46 h 106"/>
                      <a:gd name="T10" fmla="*/ 4 w 66"/>
                      <a:gd name="T11" fmla="*/ 106 h 106"/>
                      <a:gd name="T12" fmla="*/ 66 w 66"/>
                      <a:gd name="T13" fmla="*/ 6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6" h="106">
                        <a:moveTo>
                          <a:pt x="66" y="6"/>
                        </a:moveTo>
                        <a:cubicBezTo>
                          <a:pt x="59" y="1"/>
                          <a:pt x="50" y="0"/>
                          <a:pt x="41" y="4"/>
                        </a:cubicBezTo>
                        <a:cubicBezTo>
                          <a:pt x="26" y="10"/>
                          <a:pt x="13" y="24"/>
                          <a:pt x="4" y="37"/>
                        </a:cubicBezTo>
                        <a:cubicBezTo>
                          <a:pt x="3" y="39"/>
                          <a:pt x="2" y="40"/>
                          <a:pt x="1" y="42"/>
                        </a:cubicBezTo>
                        <a:cubicBezTo>
                          <a:pt x="1" y="43"/>
                          <a:pt x="1" y="44"/>
                          <a:pt x="0" y="46"/>
                        </a:cubicBezTo>
                        <a:cubicBezTo>
                          <a:pt x="0" y="66"/>
                          <a:pt x="1" y="86"/>
                          <a:pt x="4" y="106"/>
                        </a:cubicBezTo>
                        <a:cubicBezTo>
                          <a:pt x="22" y="71"/>
                          <a:pt x="43" y="38"/>
                          <a:pt x="66" y="6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7" name="Freeform 46"/>
                  <p:cNvSpPr/>
                  <p:nvPr/>
                </p:nvSpPr>
                <p:spPr bwMode="auto">
                  <a:xfrm>
                    <a:off x="5688013" y="2913063"/>
                    <a:ext cx="120650" cy="423863"/>
                  </a:xfrm>
                  <a:custGeom>
                    <a:avLst/>
                    <a:gdLst>
                      <a:gd name="T0" fmla="*/ 32 w 32"/>
                      <a:gd name="T1" fmla="*/ 3 h 112"/>
                      <a:gd name="T2" fmla="*/ 32 w 32"/>
                      <a:gd name="T3" fmla="*/ 0 h 112"/>
                      <a:gd name="T4" fmla="*/ 3 w 32"/>
                      <a:gd name="T5" fmla="*/ 70 h 112"/>
                      <a:gd name="T6" fmla="*/ 13 w 32"/>
                      <a:gd name="T7" fmla="*/ 112 h 112"/>
                      <a:gd name="T8" fmla="*/ 28 w 32"/>
                      <a:gd name="T9" fmla="*/ 78 h 112"/>
                      <a:gd name="T10" fmla="*/ 32 w 32"/>
                      <a:gd name="T11" fmla="*/ 3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2" h="112">
                        <a:moveTo>
                          <a:pt x="32" y="3"/>
                        </a:moveTo>
                        <a:cubicBezTo>
                          <a:pt x="32" y="2"/>
                          <a:pt x="32" y="1"/>
                          <a:pt x="32" y="0"/>
                        </a:cubicBezTo>
                        <a:cubicBezTo>
                          <a:pt x="19" y="21"/>
                          <a:pt x="7" y="45"/>
                          <a:pt x="3" y="70"/>
                        </a:cubicBezTo>
                        <a:cubicBezTo>
                          <a:pt x="0" y="82"/>
                          <a:pt x="3" y="102"/>
                          <a:pt x="13" y="112"/>
                        </a:cubicBezTo>
                        <a:cubicBezTo>
                          <a:pt x="18" y="101"/>
                          <a:pt x="23" y="89"/>
                          <a:pt x="28" y="78"/>
                        </a:cubicBezTo>
                        <a:cubicBezTo>
                          <a:pt x="28" y="53"/>
                          <a:pt x="29" y="28"/>
                          <a:pt x="32" y="3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8" name="Freeform 47"/>
                  <p:cNvSpPr/>
                  <p:nvPr/>
                </p:nvSpPr>
                <p:spPr bwMode="auto">
                  <a:xfrm>
                    <a:off x="5910263" y="2773363"/>
                    <a:ext cx="207963" cy="284163"/>
                  </a:xfrm>
                  <a:custGeom>
                    <a:avLst/>
                    <a:gdLst>
                      <a:gd name="T0" fmla="*/ 54 w 55"/>
                      <a:gd name="T1" fmla="*/ 24 h 75"/>
                      <a:gd name="T2" fmla="*/ 40 w 55"/>
                      <a:gd name="T3" fmla="*/ 0 h 75"/>
                      <a:gd name="T4" fmla="*/ 0 w 55"/>
                      <a:gd name="T5" fmla="*/ 75 h 75"/>
                      <a:gd name="T6" fmla="*/ 46 w 55"/>
                      <a:gd name="T7" fmla="*/ 61 h 75"/>
                      <a:gd name="T8" fmla="*/ 49 w 55"/>
                      <a:gd name="T9" fmla="*/ 59 h 75"/>
                      <a:gd name="T10" fmla="*/ 54 w 55"/>
                      <a:gd name="T11" fmla="*/ 24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5" h="75">
                        <a:moveTo>
                          <a:pt x="54" y="24"/>
                        </a:moveTo>
                        <a:cubicBezTo>
                          <a:pt x="54" y="15"/>
                          <a:pt x="48" y="6"/>
                          <a:pt x="40" y="0"/>
                        </a:cubicBezTo>
                        <a:cubicBezTo>
                          <a:pt x="26" y="25"/>
                          <a:pt x="12" y="50"/>
                          <a:pt x="0" y="75"/>
                        </a:cubicBezTo>
                        <a:cubicBezTo>
                          <a:pt x="15" y="70"/>
                          <a:pt x="31" y="66"/>
                          <a:pt x="46" y="61"/>
                        </a:cubicBezTo>
                        <a:cubicBezTo>
                          <a:pt x="47" y="60"/>
                          <a:pt x="48" y="60"/>
                          <a:pt x="49" y="59"/>
                        </a:cubicBezTo>
                        <a:cubicBezTo>
                          <a:pt x="53" y="47"/>
                          <a:pt x="55" y="35"/>
                          <a:pt x="54" y="2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9" name="Freeform 48"/>
                  <p:cNvSpPr/>
                  <p:nvPr/>
                </p:nvSpPr>
                <p:spPr bwMode="auto">
                  <a:xfrm>
                    <a:off x="5783263" y="3000376"/>
                    <a:ext cx="312738" cy="363538"/>
                  </a:xfrm>
                  <a:custGeom>
                    <a:avLst/>
                    <a:gdLst>
                      <a:gd name="T0" fmla="*/ 83 w 83"/>
                      <a:gd name="T1" fmla="*/ 0 h 96"/>
                      <a:gd name="T2" fmla="*/ 80 w 83"/>
                      <a:gd name="T3" fmla="*/ 1 h 96"/>
                      <a:gd name="T4" fmla="*/ 26 w 83"/>
                      <a:gd name="T5" fmla="*/ 31 h 96"/>
                      <a:gd name="T6" fmla="*/ 0 w 83"/>
                      <a:gd name="T7" fmla="*/ 96 h 96"/>
                      <a:gd name="T8" fmla="*/ 4 w 83"/>
                      <a:gd name="T9" fmla="*/ 96 h 96"/>
                      <a:gd name="T10" fmla="*/ 63 w 83"/>
                      <a:gd name="T11" fmla="*/ 43 h 96"/>
                      <a:gd name="T12" fmla="*/ 81 w 83"/>
                      <a:gd name="T13" fmla="*/ 6 h 96"/>
                      <a:gd name="T14" fmla="*/ 83 w 83"/>
                      <a:gd name="T15" fmla="*/ 0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83" h="96">
                        <a:moveTo>
                          <a:pt x="83" y="0"/>
                        </a:moveTo>
                        <a:cubicBezTo>
                          <a:pt x="82" y="0"/>
                          <a:pt x="81" y="1"/>
                          <a:pt x="80" y="1"/>
                        </a:cubicBezTo>
                        <a:cubicBezTo>
                          <a:pt x="62" y="11"/>
                          <a:pt x="44" y="21"/>
                          <a:pt x="26" y="31"/>
                        </a:cubicBezTo>
                        <a:cubicBezTo>
                          <a:pt x="16" y="52"/>
                          <a:pt x="7" y="73"/>
                          <a:pt x="0" y="96"/>
                        </a:cubicBezTo>
                        <a:cubicBezTo>
                          <a:pt x="1" y="96"/>
                          <a:pt x="3" y="96"/>
                          <a:pt x="4" y="96"/>
                        </a:cubicBezTo>
                        <a:cubicBezTo>
                          <a:pt x="30" y="93"/>
                          <a:pt x="52" y="64"/>
                          <a:pt x="63" y="43"/>
                        </a:cubicBezTo>
                        <a:cubicBezTo>
                          <a:pt x="69" y="32"/>
                          <a:pt x="76" y="19"/>
                          <a:pt x="81" y="6"/>
                        </a:cubicBezTo>
                        <a:cubicBezTo>
                          <a:pt x="81" y="4"/>
                          <a:pt x="82" y="2"/>
                          <a:pt x="83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0" name="Freeform 49"/>
                  <p:cNvSpPr/>
                  <p:nvPr/>
                </p:nvSpPr>
                <p:spPr bwMode="auto">
                  <a:xfrm>
                    <a:off x="5718176" y="3328988"/>
                    <a:ext cx="79375" cy="254000"/>
                  </a:xfrm>
                  <a:custGeom>
                    <a:avLst/>
                    <a:gdLst>
                      <a:gd name="T0" fmla="*/ 19 w 21"/>
                      <a:gd name="T1" fmla="*/ 1 h 67"/>
                      <a:gd name="T2" fmla="*/ 15 w 21"/>
                      <a:gd name="T3" fmla="*/ 14 h 67"/>
                      <a:gd name="T4" fmla="*/ 10 w 21"/>
                      <a:gd name="T5" fmla="*/ 31 h 67"/>
                      <a:gd name="T6" fmla="*/ 2 w 21"/>
                      <a:gd name="T7" fmla="*/ 64 h 67"/>
                      <a:gd name="T8" fmla="*/ 3 w 21"/>
                      <a:gd name="T9" fmla="*/ 65 h 67"/>
                      <a:gd name="T10" fmla="*/ 1 w 21"/>
                      <a:gd name="T11" fmla="*/ 66 h 67"/>
                      <a:gd name="T12" fmla="*/ 2 w 21"/>
                      <a:gd name="T13" fmla="*/ 66 h 67"/>
                      <a:gd name="T14" fmla="*/ 2 w 21"/>
                      <a:gd name="T15" fmla="*/ 66 h 67"/>
                      <a:gd name="T16" fmla="*/ 1 w 21"/>
                      <a:gd name="T17" fmla="*/ 66 h 67"/>
                      <a:gd name="T18" fmla="*/ 0 w 21"/>
                      <a:gd name="T19" fmla="*/ 66 h 67"/>
                      <a:gd name="T20" fmla="*/ 1 w 21"/>
                      <a:gd name="T21" fmla="*/ 67 h 67"/>
                      <a:gd name="T22" fmla="*/ 1 w 21"/>
                      <a:gd name="T23" fmla="*/ 67 h 67"/>
                      <a:gd name="T24" fmla="*/ 2 w 21"/>
                      <a:gd name="T25" fmla="*/ 67 h 67"/>
                      <a:gd name="T26" fmla="*/ 3 w 21"/>
                      <a:gd name="T27" fmla="*/ 64 h 67"/>
                      <a:gd name="T28" fmla="*/ 2 w 21"/>
                      <a:gd name="T29" fmla="*/ 63 h 67"/>
                      <a:gd name="T30" fmla="*/ 2 w 21"/>
                      <a:gd name="T31" fmla="*/ 64 h 67"/>
                      <a:gd name="T32" fmla="*/ 3 w 21"/>
                      <a:gd name="T33" fmla="*/ 64 h 67"/>
                      <a:gd name="T34" fmla="*/ 11 w 21"/>
                      <a:gd name="T35" fmla="*/ 33 h 67"/>
                      <a:gd name="T36" fmla="*/ 15 w 21"/>
                      <a:gd name="T37" fmla="*/ 17 h 67"/>
                      <a:gd name="T38" fmla="*/ 21 w 21"/>
                      <a:gd name="T39" fmla="*/ 2 h 67"/>
                      <a:gd name="T40" fmla="*/ 19 w 21"/>
                      <a:gd name="T41" fmla="*/ 1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21" h="67">
                        <a:moveTo>
                          <a:pt x="19" y="1"/>
                        </a:moveTo>
                        <a:cubicBezTo>
                          <a:pt x="17" y="5"/>
                          <a:pt x="16" y="10"/>
                          <a:pt x="15" y="14"/>
                        </a:cubicBezTo>
                        <a:cubicBezTo>
                          <a:pt x="13" y="20"/>
                          <a:pt x="11" y="26"/>
                          <a:pt x="10" y="31"/>
                        </a:cubicBezTo>
                        <a:cubicBezTo>
                          <a:pt x="7" y="42"/>
                          <a:pt x="4" y="53"/>
                          <a:pt x="2" y="64"/>
                        </a:cubicBezTo>
                        <a:cubicBezTo>
                          <a:pt x="1" y="64"/>
                          <a:pt x="2" y="65"/>
                          <a:pt x="3" y="65"/>
                        </a:cubicBezTo>
                        <a:cubicBezTo>
                          <a:pt x="3" y="65"/>
                          <a:pt x="0" y="65"/>
                          <a:pt x="1" y="66"/>
                        </a:cubicBezTo>
                        <a:cubicBezTo>
                          <a:pt x="1" y="66"/>
                          <a:pt x="2" y="66"/>
                          <a:pt x="2" y="66"/>
                        </a:cubicBezTo>
                        <a:cubicBezTo>
                          <a:pt x="2" y="66"/>
                          <a:pt x="2" y="66"/>
                          <a:pt x="2" y="66"/>
                        </a:cubicBezTo>
                        <a:cubicBezTo>
                          <a:pt x="2" y="65"/>
                          <a:pt x="1" y="65"/>
                          <a:pt x="1" y="66"/>
                        </a:cubicBezTo>
                        <a:cubicBezTo>
                          <a:pt x="1" y="66"/>
                          <a:pt x="0" y="66"/>
                          <a:pt x="0" y="66"/>
                        </a:cubicBezTo>
                        <a:cubicBezTo>
                          <a:pt x="0" y="66"/>
                          <a:pt x="1" y="67"/>
                          <a:pt x="1" y="67"/>
                        </a:cubicBezTo>
                        <a:cubicBezTo>
                          <a:pt x="1" y="67"/>
                          <a:pt x="1" y="67"/>
                          <a:pt x="1" y="67"/>
                        </a:cubicBezTo>
                        <a:cubicBezTo>
                          <a:pt x="1" y="67"/>
                          <a:pt x="1" y="67"/>
                          <a:pt x="2" y="67"/>
                        </a:cubicBezTo>
                        <a:cubicBezTo>
                          <a:pt x="3" y="66"/>
                          <a:pt x="4" y="65"/>
                          <a:pt x="3" y="64"/>
                        </a:cubicBezTo>
                        <a:cubicBezTo>
                          <a:pt x="3" y="63"/>
                          <a:pt x="2" y="63"/>
                          <a:pt x="2" y="63"/>
                        </a:cubicBez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2" y="64"/>
                          <a:pt x="3" y="64"/>
                          <a:pt x="3" y="64"/>
                        </a:cubicBezTo>
                        <a:cubicBezTo>
                          <a:pt x="5" y="54"/>
                          <a:pt x="8" y="43"/>
                          <a:pt x="11" y="33"/>
                        </a:cubicBezTo>
                        <a:cubicBezTo>
                          <a:pt x="12" y="28"/>
                          <a:pt x="14" y="23"/>
                          <a:pt x="15" y="17"/>
                        </a:cubicBezTo>
                        <a:cubicBezTo>
                          <a:pt x="17" y="12"/>
                          <a:pt x="18" y="6"/>
                          <a:pt x="21" y="2"/>
                        </a:cubicBezTo>
                        <a:cubicBezTo>
                          <a:pt x="21" y="1"/>
                          <a:pt x="20" y="0"/>
                          <a:pt x="19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1" name="Freeform 50"/>
                  <p:cNvSpPr/>
                  <p:nvPr/>
                </p:nvSpPr>
                <p:spPr bwMode="auto">
                  <a:xfrm>
                    <a:off x="5661026" y="3314701"/>
                    <a:ext cx="84138" cy="241300"/>
                  </a:xfrm>
                  <a:custGeom>
                    <a:avLst/>
                    <a:gdLst>
                      <a:gd name="T0" fmla="*/ 21 w 22"/>
                      <a:gd name="T1" fmla="*/ 1 h 64"/>
                      <a:gd name="T2" fmla="*/ 19 w 22"/>
                      <a:gd name="T3" fmla="*/ 5 h 64"/>
                      <a:gd name="T4" fmla="*/ 17 w 22"/>
                      <a:gd name="T5" fmla="*/ 14 h 64"/>
                      <a:gd name="T6" fmla="*/ 11 w 22"/>
                      <a:gd name="T7" fmla="*/ 31 h 64"/>
                      <a:gd name="T8" fmla="*/ 0 w 22"/>
                      <a:gd name="T9" fmla="*/ 63 h 64"/>
                      <a:gd name="T10" fmla="*/ 1 w 22"/>
                      <a:gd name="T11" fmla="*/ 63 h 64"/>
                      <a:gd name="T12" fmla="*/ 12 w 22"/>
                      <a:gd name="T13" fmla="*/ 34 h 64"/>
                      <a:gd name="T14" fmla="*/ 17 w 22"/>
                      <a:gd name="T15" fmla="*/ 18 h 64"/>
                      <a:gd name="T16" fmla="*/ 20 w 22"/>
                      <a:gd name="T17" fmla="*/ 10 h 64"/>
                      <a:gd name="T18" fmla="*/ 22 w 22"/>
                      <a:gd name="T19" fmla="*/ 2 h 64"/>
                      <a:gd name="T20" fmla="*/ 21 w 22"/>
                      <a:gd name="T21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" h="64">
                        <a:moveTo>
                          <a:pt x="21" y="1"/>
                        </a:moveTo>
                        <a:cubicBezTo>
                          <a:pt x="20" y="3"/>
                          <a:pt x="20" y="4"/>
                          <a:pt x="19" y="5"/>
                        </a:cubicBezTo>
                        <a:cubicBezTo>
                          <a:pt x="19" y="8"/>
                          <a:pt x="18" y="11"/>
                          <a:pt x="17" y="14"/>
                        </a:cubicBezTo>
                        <a:cubicBezTo>
                          <a:pt x="15" y="19"/>
                          <a:pt x="13" y="25"/>
                          <a:pt x="11" y="31"/>
                        </a:cubicBezTo>
                        <a:cubicBezTo>
                          <a:pt x="7" y="41"/>
                          <a:pt x="4" y="52"/>
                          <a:pt x="0" y="63"/>
                        </a:cubicBezTo>
                        <a:cubicBezTo>
                          <a:pt x="0" y="64"/>
                          <a:pt x="1" y="64"/>
                          <a:pt x="1" y="63"/>
                        </a:cubicBezTo>
                        <a:cubicBezTo>
                          <a:pt x="5" y="54"/>
                          <a:pt x="8" y="44"/>
                          <a:pt x="12" y="34"/>
                        </a:cubicBezTo>
                        <a:cubicBezTo>
                          <a:pt x="13" y="28"/>
                          <a:pt x="15" y="23"/>
                          <a:pt x="17" y="18"/>
                        </a:cubicBezTo>
                        <a:cubicBezTo>
                          <a:pt x="18" y="15"/>
                          <a:pt x="19" y="13"/>
                          <a:pt x="20" y="10"/>
                        </a:cubicBezTo>
                        <a:cubicBezTo>
                          <a:pt x="20" y="7"/>
                          <a:pt x="21" y="4"/>
                          <a:pt x="22" y="2"/>
                        </a:cubicBezTo>
                        <a:cubicBezTo>
                          <a:pt x="22" y="1"/>
                          <a:pt x="21" y="0"/>
                          <a:pt x="2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2" name="Freeform 51"/>
                  <p:cNvSpPr/>
                  <p:nvPr/>
                </p:nvSpPr>
                <p:spPr bwMode="auto">
                  <a:xfrm>
                    <a:off x="5657851" y="3544888"/>
                    <a:ext cx="71438" cy="44450"/>
                  </a:xfrm>
                  <a:custGeom>
                    <a:avLst/>
                    <a:gdLst>
                      <a:gd name="T0" fmla="*/ 1 w 19"/>
                      <a:gd name="T1" fmla="*/ 1 h 12"/>
                      <a:gd name="T2" fmla="*/ 19 w 19"/>
                      <a:gd name="T3" fmla="*/ 7 h 12"/>
                      <a:gd name="T4" fmla="*/ 18 w 19"/>
                      <a:gd name="T5" fmla="*/ 7 h 12"/>
                      <a:gd name="T6" fmla="*/ 2 w 19"/>
                      <a:gd name="T7" fmla="*/ 0 h 12"/>
                      <a:gd name="T8" fmla="*/ 1 w 19"/>
                      <a:gd name="T9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12">
                        <a:moveTo>
                          <a:pt x="1" y="1"/>
                        </a:moveTo>
                        <a:cubicBezTo>
                          <a:pt x="3" y="3"/>
                          <a:pt x="17" y="12"/>
                          <a:pt x="19" y="7"/>
                        </a:cubicBezTo>
                        <a:cubicBezTo>
                          <a:pt x="19" y="7"/>
                          <a:pt x="18" y="6"/>
                          <a:pt x="18" y="7"/>
                        </a:cubicBezTo>
                        <a:cubicBezTo>
                          <a:pt x="17" y="10"/>
                          <a:pt x="3" y="2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3" name="Freeform 52"/>
                  <p:cNvSpPr/>
                  <p:nvPr/>
                </p:nvSpPr>
                <p:spPr bwMode="auto">
                  <a:xfrm>
                    <a:off x="5707063" y="3411538"/>
                    <a:ext cx="26988" cy="12700"/>
                  </a:xfrm>
                  <a:custGeom>
                    <a:avLst/>
                    <a:gdLst>
                      <a:gd name="T0" fmla="*/ 1 w 7"/>
                      <a:gd name="T1" fmla="*/ 1 h 3"/>
                      <a:gd name="T2" fmla="*/ 0 w 7"/>
                      <a:gd name="T3" fmla="*/ 1 h 3"/>
                      <a:gd name="T4" fmla="*/ 1 w 7"/>
                      <a:gd name="T5" fmla="*/ 1 h 3"/>
                      <a:gd name="T6" fmla="*/ 0 w 7"/>
                      <a:gd name="T7" fmla="*/ 1 h 3"/>
                      <a:gd name="T8" fmla="*/ 6 w 7"/>
                      <a:gd name="T9" fmla="*/ 3 h 3"/>
                      <a:gd name="T10" fmla="*/ 7 w 7"/>
                      <a:gd name="T11" fmla="*/ 2 h 3"/>
                      <a:gd name="T12" fmla="*/ 1 w 7"/>
                      <a:gd name="T13" fmla="*/ 0 h 3"/>
                      <a:gd name="T14" fmla="*/ 0 w 7"/>
                      <a:gd name="T15" fmla="*/ 1 h 3"/>
                      <a:gd name="T16" fmla="*/ 0 w 7"/>
                      <a:gd name="T17" fmla="*/ 1 h 3"/>
                      <a:gd name="T18" fmla="*/ 0 w 7"/>
                      <a:gd name="T19" fmla="*/ 2 h 3"/>
                      <a:gd name="T20" fmla="*/ 0 w 7"/>
                      <a:gd name="T21" fmla="*/ 2 h 3"/>
                      <a:gd name="T22" fmla="*/ 0 w 7"/>
                      <a:gd name="T23" fmla="*/ 2 h 3"/>
                      <a:gd name="T24" fmla="*/ 1 w 7"/>
                      <a:gd name="T25" fmla="*/ 1 h 3"/>
                      <a:gd name="T26" fmla="*/ 1 w 7"/>
                      <a:gd name="T2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" h="3">
                        <a:moveTo>
                          <a:pt x="1" y="1"/>
                        </a:moveTo>
                        <a:cubicBezTo>
                          <a:pt x="1" y="1"/>
                          <a:pt x="1" y="1"/>
                          <a:pt x="0" y="1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1"/>
                          <a:pt x="0" y="1"/>
                          <a:pt x="0" y="1"/>
                        </a:cubicBezTo>
                        <a:cubicBezTo>
                          <a:pt x="2" y="2"/>
                          <a:pt x="4" y="2"/>
                          <a:pt x="6" y="3"/>
                        </a:cubicBezTo>
                        <a:cubicBezTo>
                          <a:pt x="7" y="3"/>
                          <a:pt x="7" y="2"/>
                          <a:pt x="7" y="2"/>
                        </a:cubicBezTo>
                        <a:cubicBezTo>
                          <a:pt x="5" y="2"/>
                          <a:pt x="2" y="1"/>
                          <a:pt x="1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0" y="1"/>
                          <a:pt x="0" y="1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0" y="2"/>
                          <a:pt x="0" y="2"/>
                          <a:pt x="0" y="2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ubicBezTo>
                          <a:pt x="1" y="1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4" name="Freeform 53"/>
                  <p:cNvSpPr/>
                  <p:nvPr/>
                </p:nvSpPr>
                <p:spPr bwMode="auto">
                  <a:xfrm>
                    <a:off x="5718176" y="3381376"/>
                    <a:ext cx="15875" cy="7938"/>
                  </a:xfrm>
                  <a:custGeom>
                    <a:avLst/>
                    <a:gdLst>
                      <a:gd name="T0" fmla="*/ 1 w 4"/>
                      <a:gd name="T1" fmla="*/ 1 h 2"/>
                      <a:gd name="T2" fmla="*/ 4 w 4"/>
                      <a:gd name="T3" fmla="*/ 1 h 2"/>
                      <a:gd name="T4" fmla="*/ 4 w 4"/>
                      <a:gd name="T5" fmla="*/ 1 h 2"/>
                      <a:gd name="T6" fmla="*/ 1 w 4"/>
                      <a:gd name="T7" fmla="*/ 0 h 2"/>
                      <a:gd name="T8" fmla="*/ 1 w 4"/>
                      <a:gd name="T9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2">
                        <a:moveTo>
                          <a:pt x="1" y="1"/>
                        </a:moveTo>
                        <a:cubicBezTo>
                          <a:pt x="2" y="1"/>
                          <a:pt x="3" y="2"/>
                          <a:pt x="4" y="1"/>
                        </a:cubicBezTo>
                        <a:cubicBezTo>
                          <a:pt x="4" y="1"/>
                          <a:pt x="4" y="1"/>
                          <a:pt x="4" y="1"/>
                        </a:cubicBezTo>
                        <a:cubicBezTo>
                          <a:pt x="3" y="1"/>
                          <a:pt x="2" y="1"/>
                          <a:pt x="1" y="0"/>
                        </a:cubicBezTo>
                        <a:cubicBezTo>
                          <a:pt x="0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5" name="Freeform 54"/>
                  <p:cNvSpPr/>
                  <p:nvPr/>
                </p:nvSpPr>
                <p:spPr bwMode="auto">
                  <a:xfrm>
                    <a:off x="5830888" y="3159126"/>
                    <a:ext cx="34925" cy="14288"/>
                  </a:xfrm>
                  <a:custGeom>
                    <a:avLst/>
                    <a:gdLst>
                      <a:gd name="T0" fmla="*/ 1 w 9"/>
                      <a:gd name="T1" fmla="*/ 0 h 4"/>
                      <a:gd name="T2" fmla="*/ 9 w 9"/>
                      <a:gd name="T3" fmla="*/ 4 h 4"/>
                      <a:gd name="T4" fmla="*/ 9 w 9"/>
                      <a:gd name="T5" fmla="*/ 4 h 4"/>
                      <a:gd name="T6" fmla="*/ 1 w 9"/>
                      <a:gd name="T7" fmla="*/ 0 h 4"/>
                      <a:gd name="T8" fmla="*/ 1 w 9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4">
                        <a:moveTo>
                          <a:pt x="1" y="0"/>
                        </a:moveTo>
                        <a:cubicBezTo>
                          <a:pt x="3" y="2"/>
                          <a:pt x="6" y="3"/>
                          <a:pt x="9" y="4"/>
                        </a:cubicBezTo>
                        <a:cubicBezTo>
                          <a:pt x="9" y="4"/>
                          <a:pt x="9" y="4"/>
                          <a:pt x="9" y="4"/>
                        </a:cubicBezTo>
                        <a:cubicBezTo>
                          <a:pt x="6" y="3"/>
                          <a:pt x="3" y="1"/>
                          <a:pt x="1" y="0"/>
                        </a:cubicBezTo>
                        <a:cubicBezTo>
                          <a:pt x="1" y="0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6" name="Freeform 55"/>
                  <p:cNvSpPr/>
                  <p:nvPr/>
                </p:nvSpPr>
                <p:spPr bwMode="auto">
                  <a:xfrm>
                    <a:off x="5926138" y="2954338"/>
                    <a:ext cx="14288" cy="15875"/>
                  </a:xfrm>
                  <a:custGeom>
                    <a:avLst/>
                    <a:gdLst>
                      <a:gd name="T0" fmla="*/ 0 w 4"/>
                      <a:gd name="T1" fmla="*/ 0 h 4"/>
                      <a:gd name="T2" fmla="*/ 3 w 4"/>
                      <a:gd name="T3" fmla="*/ 4 h 4"/>
                      <a:gd name="T4" fmla="*/ 3 w 4"/>
                      <a:gd name="T5" fmla="*/ 3 h 4"/>
                      <a:gd name="T6" fmla="*/ 0 w 4"/>
                      <a:gd name="T7" fmla="*/ 0 h 4"/>
                      <a:gd name="T8" fmla="*/ 0 w 4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4">
                        <a:moveTo>
                          <a:pt x="0" y="0"/>
                        </a:moveTo>
                        <a:cubicBezTo>
                          <a:pt x="1" y="2"/>
                          <a:pt x="2" y="3"/>
                          <a:pt x="3" y="4"/>
                        </a:cubicBezTo>
                        <a:cubicBezTo>
                          <a:pt x="4" y="4"/>
                          <a:pt x="4" y="3"/>
                          <a:pt x="3" y="3"/>
                        </a:cubicBezTo>
                        <a:cubicBezTo>
                          <a:pt x="2" y="2"/>
                          <a:pt x="1" y="1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7" name="Freeform 56"/>
                  <p:cNvSpPr/>
                  <p:nvPr/>
                </p:nvSpPr>
                <p:spPr bwMode="auto">
                  <a:xfrm>
                    <a:off x="5975351" y="3046413"/>
                    <a:ext cx="14288" cy="25400"/>
                  </a:xfrm>
                  <a:custGeom>
                    <a:avLst/>
                    <a:gdLst>
                      <a:gd name="T0" fmla="*/ 0 w 4"/>
                      <a:gd name="T1" fmla="*/ 1 h 7"/>
                      <a:gd name="T2" fmla="*/ 4 w 4"/>
                      <a:gd name="T3" fmla="*/ 6 h 7"/>
                      <a:gd name="T4" fmla="*/ 4 w 4"/>
                      <a:gd name="T5" fmla="*/ 6 h 7"/>
                      <a:gd name="T6" fmla="*/ 1 w 4"/>
                      <a:gd name="T7" fmla="*/ 1 h 7"/>
                      <a:gd name="T8" fmla="*/ 0 w 4"/>
                      <a:gd name="T9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7">
                        <a:moveTo>
                          <a:pt x="0" y="1"/>
                        </a:moveTo>
                        <a:cubicBezTo>
                          <a:pt x="1" y="3"/>
                          <a:pt x="2" y="5"/>
                          <a:pt x="4" y="6"/>
                        </a:cubicBezTo>
                        <a:cubicBezTo>
                          <a:pt x="4" y="7"/>
                          <a:pt x="4" y="6"/>
                          <a:pt x="4" y="6"/>
                        </a:cubicBezTo>
                        <a:cubicBezTo>
                          <a:pt x="3" y="4"/>
                          <a:pt x="1" y="3"/>
                          <a:pt x="1" y="1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8" name="Freeform 57"/>
                  <p:cNvSpPr/>
                  <p:nvPr/>
                </p:nvSpPr>
                <p:spPr bwMode="auto">
                  <a:xfrm>
                    <a:off x="5688013" y="2740026"/>
                    <a:ext cx="331788" cy="600075"/>
                  </a:xfrm>
                  <a:custGeom>
                    <a:avLst/>
                    <a:gdLst>
                      <a:gd name="T0" fmla="*/ 14 w 88"/>
                      <a:gd name="T1" fmla="*/ 158 h 159"/>
                      <a:gd name="T2" fmla="*/ 3 w 88"/>
                      <a:gd name="T3" fmla="*/ 121 h 159"/>
                      <a:gd name="T4" fmla="*/ 8 w 88"/>
                      <a:gd name="T5" fmla="*/ 85 h 159"/>
                      <a:gd name="T6" fmla="*/ 29 w 88"/>
                      <a:gd name="T7" fmla="*/ 45 h 159"/>
                      <a:gd name="T8" fmla="*/ 43 w 88"/>
                      <a:gd name="T9" fmla="*/ 24 h 159"/>
                      <a:gd name="T10" fmla="*/ 55 w 88"/>
                      <a:gd name="T11" fmla="*/ 13 h 159"/>
                      <a:gd name="T12" fmla="*/ 76 w 88"/>
                      <a:gd name="T13" fmla="*/ 5 h 159"/>
                      <a:gd name="T14" fmla="*/ 85 w 88"/>
                      <a:gd name="T15" fmla="*/ 6 h 159"/>
                      <a:gd name="T16" fmla="*/ 87 w 88"/>
                      <a:gd name="T17" fmla="*/ 8 h 159"/>
                      <a:gd name="T18" fmla="*/ 87 w 88"/>
                      <a:gd name="T19" fmla="*/ 9 h 159"/>
                      <a:gd name="T20" fmla="*/ 87 w 88"/>
                      <a:gd name="T21" fmla="*/ 10 h 159"/>
                      <a:gd name="T22" fmla="*/ 81 w 88"/>
                      <a:gd name="T23" fmla="*/ 17 h 159"/>
                      <a:gd name="T24" fmla="*/ 82 w 88"/>
                      <a:gd name="T25" fmla="*/ 17 h 159"/>
                      <a:gd name="T26" fmla="*/ 88 w 88"/>
                      <a:gd name="T27" fmla="*/ 10 h 159"/>
                      <a:gd name="T28" fmla="*/ 88 w 88"/>
                      <a:gd name="T29" fmla="*/ 9 h 159"/>
                      <a:gd name="T30" fmla="*/ 65 w 88"/>
                      <a:gd name="T31" fmla="*/ 7 h 159"/>
                      <a:gd name="T32" fmla="*/ 52 w 88"/>
                      <a:gd name="T33" fmla="*/ 15 h 159"/>
                      <a:gd name="T34" fmla="*/ 40 w 88"/>
                      <a:gd name="T35" fmla="*/ 27 h 159"/>
                      <a:gd name="T36" fmla="*/ 26 w 88"/>
                      <a:gd name="T37" fmla="*/ 49 h 159"/>
                      <a:gd name="T38" fmla="*/ 14 w 88"/>
                      <a:gd name="T39" fmla="*/ 69 h 159"/>
                      <a:gd name="T40" fmla="*/ 3 w 88"/>
                      <a:gd name="T41" fmla="*/ 105 h 159"/>
                      <a:gd name="T42" fmla="*/ 13 w 88"/>
                      <a:gd name="T43" fmla="*/ 159 h 159"/>
                      <a:gd name="T44" fmla="*/ 14 w 88"/>
                      <a:gd name="T45" fmla="*/ 158 h 15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88" h="159">
                        <a:moveTo>
                          <a:pt x="14" y="158"/>
                        </a:moveTo>
                        <a:cubicBezTo>
                          <a:pt x="8" y="147"/>
                          <a:pt x="4" y="134"/>
                          <a:pt x="3" y="121"/>
                        </a:cubicBezTo>
                        <a:cubicBezTo>
                          <a:pt x="2" y="109"/>
                          <a:pt x="4" y="96"/>
                          <a:pt x="8" y="85"/>
                        </a:cubicBezTo>
                        <a:cubicBezTo>
                          <a:pt x="13" y="71"/>
                          <a:pt x="21" y="58"/>
                          <a:pt x="29" y="45"/>
                        </a:cubicBezTo>
                        <a:cubicBezTo>
                          <a:pt x="33" y="38"/>
                          <a:pt x="38" y="30"/>
                          <a:pt x="43" y="24"/>
                        </a:cubicBezTo>
                        <a:cubicBezTo>
                          <a:pt x="47" y="20"/>
                          <a:pt x="51" y="16"/>
                          <a:pt x="55" y="13"/>
                        </a:cubicBezTo>
                        <a:cubicBezTo>
                          <a:pt x="61" y="9"/>
                          <a:pt x="69" y="6"/>
                          <a:pt x="76" y="5"/>
                        </a:cubicBezTo>
                        <a:cubicBezTo>
                          <a:pt x="79" y="4"/>
                          <a:pt x="83" y="4"/>
                          <a:pt x="85" y="6"/>
                        </a:cubicBezTo>
                        <a:cubicBezTo>
                          <a:pt x="86" y="7"/>
                          <a:pt x="86" y="7"/>
                          <a:pt x="87" y="8"/>
                        </a:cubicBezTo>
                        <a:cubicBezTo>
                          <a:pt x="87" y="8"/>
                          <a:pt x="87" y="8"/>
                          <a:pt x="87" y="9"/>
                        </a:cubicBezTo>
                        <a:cubicBezTo>
                          <a:pt x="88" y="9"/>
                          <a:pt x="88" y="9"/>
                          <a:pt x="87" y="10"/>
                        </a:cubicBezTo>
                        <a:cubicBezTo>
                          <a:pt x="85" y="12"/>
                          <a:pt x="83" y="14"/>
                          <a:pt x="81" y="17"/>
                        </a:cubicBezTo>
                        <a:cubicBezTo>
                          <a:pt x="81" y="17"/>
                          <a:pt x="81" y="17"/>
                          <a:pt x="82" y="17"/>
                        </a:cubicBezTo>
                        <a:cubicBezTo>
                          <a:pt x="84" y="14"/>
                          <a:pt x="85" y="12"/>
                          <a:pt x="88" y="10"/>
                        </a:cubicBezTo>
                        <a:cubicBezTo>
                          <a:pt x="88" y="10"/>
                          <a:pt x="88" y="9"/>
                          <a:pt x="88" y="9"/>
                        </a:cubicBezTo>
                        <a:cubicBezTo>
                          <a:pt x="84" y="0"/>
                          <a:pt x="72" y="4"/>
                          <a:pt x="65" y="7"/>
                        </a:cubicBezTo>
                        <a:cubicBezTo>
                          <a:pt x="61" y="9"/>
                          <a:pt x="56" y="12"/>
                          <a:pt x="52" y="15"/>
                        </a:cubicBezTo>
                        <a:cubicBezTo>
                          <a:pt x="47" y="18"/>
                          <a:pt x="44" y="22"/>
                          <a:pt x="40" y="27"/>
                        </a:cubicBezTo>
                        <a:cubicBezTo>
                          <a:pt x="35" y="34"/>
                          <a:pt x="30" y="41"/>
                          <a:pt x="26" y="49"/>
                        </a:cubicBezTo>
                        <a:cubicBezTo>
                          <a:pt x="22" y="55"/>
                          <a:pt x="18" y="62"/>
                          <a:pt x="14" y="69"/>
                        </a:cubicBezTo>
                        <a:cubicBezTo>
                          <a:pt x="9" y="80"/>
                          <a:pt x="4" y="92"/>
                          <a:pt x="3" y="105"/>
                        </a:cubicBezTo>
                        <a:cubicBezTo>
                          <a:pt x="0" y="123"/>
                          <a:pt x="4" y="142"/>
                          <a:pt x="13" y="159"/>
                        </a:cubicBezTo>
                        <a:cubicBezTo>
                          <a:pt x="13" y="159"/>
                          <a:pt x="14" y="159"/>
                          <a:pt x="14" y="158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59" name="Freeform 58"/>
                  <p:cNvSpPr/>
                  <p:nvPr/>
                </p:nvSpPr>
                <p:spPr bwMode="auto">
                  <a:xfrm>
                    <a:off x="5805488" y="2935288"/>
                    <a:ext cx="298450" cy="409575"/>
                  </a:xfrm>
                  <a:custGeom>
                    <a:avLst/>
                    <a:gdLst>
                      <a:gd name="T0" fmla="*/ 0 w 79"/>
                      <a:gd name="T1" fmla="*/ 105 h 108"/>
                      <a:gd name="T2" fmla="*/ 16 w 79"/>
                      <a:gd name="T3" fmla="*/ 103 h 108"/>
                      <a:gd name="T4" fmla="*/ 35 w 79"/>
                      <a:gd name="T5" fmla="*/ 93 h 108"/>
                      <a:gd name="T6" fmla="*/ 44 w 79"/>
                      <a:gd name="T7" fmla="*/ 84 h 108"/>
                      <a:gd name="T8" fmla="*/ 51 w 79"/>
                      <a:gd name="T9" fmla="*/ 74 h 108"/>
                      <a:gd name="T10" fmla="*/ 54 w 79"/>
                      <a:gd name="T11" fmla="*/ 69 h 108"/>
                      <a:gd name="T12" fmla="*/ 58 w 79"/>
                      <a:gd name="T13" fmla="*/ 63 h 108"/>
                      <a:gd name="T14" fmla="*/ 64 w 79"/>
                      <a:gd name="T15" fmla="*/ 52 h 108"/>
                      <a:gd name="T16" fmla="*/ 73 w 79"/>
                      <a:gd name="T17" fmla="*/ 26 h 108"/>
                      <a:gd name="T18" fmla="*/ 79 w 79"/>
                      <a:gd name="T19" fmla="*/ 1 h 108"/>
                      <a:gd name="T20" fmla="*/ 78 w 79"/>
                      <a:gd name="T21" fmla="*/ 1 h 108"/>
                      <a:gd name="T22" fmla="*/ 73 w 79"/>
                      <a:gd name="T23" fmla="*/ 25 h 108"/>
                      <a:gd name="T24" fmla="*/ 69 w 79"/>
                      <a:gd name="T25" fmla="*/ 37 h 108"/>
                      <a:gd name="T26" fmla="*/ 65 w 79"/>
                      <a:gd name="T27" fmla="*/ 50 h 108"/>
                      <a:gd name="T28" fmla="*/ 58 w 79"/>
                      <a:gd name="T29" fmla="*/ 62 h 108"/>
                      <a:gd name="T30" fmla="*/ 55 w 79"/>
                      <a:gd name="T31" fmla="*/ 67 h 108"/>
                      <a:gd name="T32" fmla="*/ 51 w 79"/>
                      <a:gd name="T33" fmla="*/ 73 h 108"/>
                      <a:gd name="T34" fmla="*/ 44 w 79"/>
                      <a:gd name="T35" fmla="*/ 83 h 108"/>
                      <a:gd name="T36" fmla="*/ 35 w 79"/>
                      <a:gd name="T37" fmla="*/ 92 h 108"/>
                      <a:gd name="T38" fmla="*/ 16 w 79"/>
                      <a:gd name="T39" fmla="*/ 102 h 108"/>
                      <a:gd name="T40" fmla="*/ 0 w 79"/>
                      <a:gd name="T41" fmla="*/ 105 h 108"/>
                      <a:gd name="T42" fmla="*/ 0 w 79"/>
                      <a:gd name="T43" fmla="*/ 105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79" h="108">
                        <a:moveTo>
                          <a:pt x="0" y="105"/>
                        </a:moveTo>
                        <a:cubicBezTo>
                          <a:pt x="5" y="108"/>
                          <a:pt x="11" y="105"/>
                          <a:pt x="16" y="103"/>
                        </a:cubicBezTo>
                        <a:cubicBezTo>
                          <a:pt x="22" y="100"/>
                          <a:pt x="29" y="97"/>
                          <a:pt x="35" y="93"/>
                        </a:cubicBezTo>
                        <a:cubicBezTo>
                          <a:pt x="38" y="90"/>
                          <a:pt x="41" y="87"/>
                          <a:pt x="44" y="84"/>
                        </a:cubicBezTo>
                        <a:cubicBezTo>
                          <a:pt x="46" y="80"/>
                          <a:pt x="49" y="77"/>
                          <a:pt x="51" y="74"/>
                        </a:cubicBezTo>
                        <a:cubicBezTo>
                          <a:pt x="52" y="72"/>
                          <a:pt x="53" y="71"/>
                          <a:pt x="54" y="69"/>
                        </a:cubicBezTo>
                        <a:cubicBezTo>
                          <a:pt x="56" y="67"/>
                          <a:pt x="57" y="65"/>
                          <a:pt x="58" y="63"/>
                        </a:cubicBezTo>
                        <a:cubicBezTo>
                          <a:pt x="61" y="60"/>
                          <a:pt x="63" y="56"/>
                          <a:pt x="64" y="52"/>
                        </a:cubicBezTo>
                        <a:cubicBezTo>
                          <a:pt x="68" y="44"/>
                          <a:pt x="70" y="35"/>
                          <a:pt x="73" y="26"/>
                        </a:cubicBezTo>
                        <a:cubicBezTo>
                          <a:pt x="76" y="18"/>
                          <a:pt x="77" y="9"/>
                          <a:pt x="79" y="1"/>
                        </a:cubicBezTo>
                        <a:cubicBezTo>
                          <a:pt x="79" y="1"/>
                          <a:pt x="79" y="0"/>
                          <a:pt x="78" y="1"/>
                        </a:cubicBezTo>
                        <a:cubicBezTo>
                          <a:pt x="76" y="9"/>
                          <a:pt x="76" y="17"/>
                          <a:pt x="73" y="25"/>
                        </a:cubicBezTo>
                        <a:cubicBezTo>
                          <a:pt x="72" y="29"/>
                          <a:pt x="70" y="33"/>
                          <a:pt x="69" y="37"/>
                        </a:cubicBezTo>
                        <a:cubicBezTo>
                          <a:pt x="68" y="42"/>
                          <a:pt x="66" y="46"/>
                          <a:pt x="65" y="50"/>
                        </a:cubicBezTo>
                        <a:cubicBezTo>
                          <a:pt x="63" y="54"/>
                          <a:pt x="61" y="58"/>
                          <a:pt x="58" y="62"/>
                        </a:cubicBezTo>
                        <a:cubicBezTo>
                          <a:pt x="57" y="64"/>
                          <a:pt x="56" y="65"/>
                          <a:pt x="55" y="67"/>
                        </a:cubicBezTo>
                        <a:cubicBezTo>
                          <a:pt x="54" y="69"/>
                          <a:pt x="53" y="71"/>
                          <a:pt x="51" y="73"/>
                        </a:cubicBezTo>
                        <a:cubicBezTo>
                          <a:pt x="49" y="76"/>
                          <a:pt x="46" y="79"/>
                          <a:pt x="44" y="83"/>
                        </a:cubicBezTo>
                        <a:cubicBezTo>
                          <a:pt x="41" y="86"/>
                          <a:pt x="38" y="89"/>
                          <a:pt x="35" y="92"/>
                        </a:cubicBezTo>
                        <a:cubicBezTo>
                          <a:pt x="29" y="96"/>
                          <a:pt x="23" y="99"/>
                          <a:pt x="16" y="102"/>
                        </a:cubicBezTo>
                        <a:cubicBezTo>
                          <a:pt x="11" y="104"/>
                          <a:pt x="5" y="107"/>
                          <a:pt x="0" y="105"/>
                        </a:cubicBezTo>
                        <a:cubicBezTo>
                          <a:pt x="0" y="105"/>
                          <a:pt x="0" y="105"/>
                          <a:pt x="0" y="10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1" name="组合 40"/>
                <p:cNvGrpSpPr/>
                <p:nvPr/>
              </p:nvGrpSpPr>
              <p:grpSpPr>
                <a:xfrm>
                  <a:off x="1640894" y="2161629"/>
                  <a:ext cx="666512" cy="765681"/>
                  <a:chOff x="5637213" y="2892425"/>
                  <a:chExt cx="917576" cy="1054100"/>
                </a:xfrm>
              </p:grpSpPr>
              <p:sp>
                <p:nvSpPr>
                  <p:cNvPr id="227" name="Freeform 206"/>
                  <p:cNvSpPr/>
                  <p:nvPr/>
                </p:nvSpPr>
                <p:spPr bwMode="auto">
                  <a:xfrm>
                    <a:off x="5643563" y="2903538"/>
                    <a:ext cx="904875" cy="1039813"/>
                  </a:xfrm>
                  <a:custGeom>
                    <a:avLst/>
                    <a:gdLst>
                      <a:gd name="T0" fmla="*/ 91 w 238"/>
                      <a:gd name="T1" fmla="*/ 274 h 274"/>
                      <a:gd name="T2" fmla="*/ 55 w 238"/>
                      <a:gd name="T3" fmla="*/ 237 h 274"/>
                      <a:gd name="T4" fmla="*/ 52 w 238"/>
                      <a:gd name="T5" fmla="*/ 188 h 274"/>
                      <a:gd name="T6" fmla="*/ 83 w 238"/>
                      <a:gd name="T7" fmla="*/ 171 h 274"/>
                      <a:gd name="T8" fmla="*/ 68 w 238"/>
                      <a:gd name="T9" fmla="*/ 152 h 274"/>
                      <a:gd name="T10" fmla="*/ 44 w 238"/>
                      <a:gd name="T11" fmla="*/ 126 h 274"/>
                      <a:gd name="T12" fmla="*/ 29 w 238"/>
                      <a:gd name="T13" fmla="*/ 109 h 274"/>
                      <a:gd name="T14" fmla="*/ 7 w 238"/>
                      <a:gd name="T15" fmla="*/ 112 h 274"/>
                      <a:gd name="T16" fmla="*/ 4 w 238"/>
                      <a:gd name="T17" fmla="*/ 100 h 274"/>
                      <a:gd name="T18" fmla="*/ 5 w 238"/>
                      <a:gd name="T19" fmla="*/ 70 h 274"/>
                      <a:gd name="T20" fmla="*/ 1 w 238"/>
                      <a:gd name="T21" fmla="*/ 32 h 274"/>
                      <a:gd name="T22" fmla="*/ 6 w 238"/>
                      <a:gd name="T23" fmla="*/ 5 h 274"/>
                      <a:gd name="T24" fmla="*/ 21 w 238"/>
                      <a:gd name="T25" fmla="*/ 2 h 274"/>
                      <a:gd name="T26" fmla="*/ 43 w 238"/>
                      <a:gd name="T27" fmla="*/ 9 h 274"/>
                      <a:gd name="T28" fmla="*/ 68 w 238"/>
                      <a:gd name="T29" fmla="*/ 24 h 274"/>
                      <a:gd name="T30" fmla="*/ 90 w 238"/>
                      <a:gd name="T31" fmla="*/ 36 h 274"/>
                      <a:gd name="T32" fmla="*/ 90 w 238"/>
                      <a:gd name="T33" fmla="*/ 53 h 274"/>
                      <a:gd name="T34" fmla="*/ 98 w 238"/>
                      <a:gd name="T35" fmla="*/ 59 h 274"/>
                      <a:gd name="T36" fmla="*/ 126 w 238"/>
                      <a:gd name="T37" fmla="*/ 79 h 274"/>
                      <a:gd name="T38" fmla="*/ 170 w 238"/>
                      <a:gd name="T39" fmla="*/ 79 h 274"/>
                      <a:gd name="T40" fmla="*/ 210 w 238"/>
                      <a:gd name="T41" fmla="*/ 112 h 274"/>
                      <a:gd name="T42" fmla="*/ 233 w 238"/>
                      <a:gd name="T43" fmla="*/ 134 h 274"/>
                      <a:gd name="T44" fmla="*/ 238 w 238"/>
                      <a:gd name="T45" fmla="*/ 141 h 274"/>
                      <a:gd name="T46" fmla="*/ 237 w 238"/>
                      <a:gd name="T47" fmla="*/ 145 h 274"/>
                      <a:gd name="T48" fmla="*/ 223 w 238"/>
                      <a:gd name="T49" fmla="*/ 158 h 274"/>
                      <a:gd name="T50" fmla="*/ 209 w 238"/>
                      <a:gd name="T51" fmla="*/ 174 h 274"/>
                      <a:gd name="T52" fmla="*/ 159 w 238"/>
                      <a:gd name="T53" fmla="*/ 219 h 274"/>
                      <a:gd name="T54" fmla="*/ 136 w 238"/>
                      <a:gd name="T55" fmla="*/ 236 h 274"/>
                      <a:gd name="T56" fmla="*/ 108 w 238"/>
                      <a:gd name="T57" fmla="*/ 260 h 274"/>
                      <a:gd name="T58" fmla="*/ 91 w 238"/>
                      <a:gd name="T59" fmla="*/ 274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238" h="274">
                        <a:moveTo>
                          <a:pt x="91" y="274"/>
                        </a:moveTo>
                        <a:cubicBezTo>
                          <a:pt x="55" y="237"/>
                          <a:pt x="55" y="237"/>
                          <a:pt x="55" y="237"/>
                        </a:cubicBezTo>
                        <a:cubicBezTo>
                          <a:pt x="52" y="188"/>
                          <a:pt x="52" y="188"/>
                          <a:pt x="52" y="188"/>
                        </a:cubicBezTo>
                        <a:cubicBezTo>
                          <a:pt x="83" y="171"/>
                          <a:pt x="83" y="171"/>
                          <a:pt x="83" y="171"/>
                        </a:cubicBezTo>
                        <a:cubicBezTo>
                          <a:pt x="68" y="152"/>
                          <a:pt x="68" y="152"/>
                          <a:pt x="68" y="152"/>
                        </a:cubicBezTo>
                        <a:cubicBezTo>
                          <a:pt x="44" y="126"/>
                          <a:pt x="44" y="126"/>
                          <a:pt x="44" y="126"/>
                        </a:cubicBezTo>
                        <a:cubicBezTo>
                          <a:pt x="29" y="109"/>
                          <a:pt x="29" y="109"/>
                          <a:pt x="29" y="109"/>
                        </a:cubicBezTo>
                        <a:cubicBezTo>
                          <a:pt x="7" y="112"/>
                          <a:pt x="7" y="112"/>
                          <a:pt x="7" y="112"/>
                        </a:cubicBezTo>
                        <a:cubicBezTo>
                          <a:pt x="7" y="112"/>
                          <a:pt x="4" y="107"/>
                          <a:pt x="4" y="100"/>
                        </a:cubicBezTo>
                        <a:cubicBezTo>
                          <a:pt x="4" y="92"/>
                          <a:pt x="5" y="70"/>
                          <a:pt x="5" y="70"/>
                        </a:cubicBezTo>
                        <a:cubicBezTo>
                          <a:pt x="1" y="32"/>
                          <a:pt x="1" y="32"/>
                          <a:pt x="1" y="32"/>
                        </a:cubicBezTo>
                        <a:cubicBezTo>
                          <a:pt x="1" y="32"/>
                          <a:pt x="0" y="11"/>
                          <a:pt x="6" y="5"/>
                        </a:cubicBezTo>
                        <a:cubicBezTo>
                          <a:pt x="11" y="0"/>
                          <a:pt x="21" y="2"/>
                          <a:pt x="21" y="2"/>
                        </a:cubicBezTo>
                        <a:cubicBezTo>
                          <a:pt x="43" y="9"/>
                          <a:pt x="43" y="9"/>
                          <a:pt x="43" y="9"/>
                        </a:cubicBezTo>
                        <a:cubicBezTo>
                          <a:pt x="68" y="24"/>
                          <a:pt x="68" y="24"/>
                          <a:pt x="68" y="24"/>
                        </a:cubicBezTo>
                        <a:cubicBezTo>
                          <a:pt x="90" y="36"/>
                          <a:pt x="90" y="36"/>
                          <a:pt x="90" y="36"/>
                        </a:cubicBezTo>
                        <a:cubicBezTo>
                          <a:pt x="90" y="53"/>
                          <a:pt x="90" y="53"/>
                          <a:pt x="90" y="53"/>
                        </a:cubicBezTo>
                        <a:cubicBezTo>
                          <a:pt x="98" y="59"/>
                          <a:pt x="98" y="59"/>
                          <a:pt x="98" y="59"/>
                        </a:cubicBezTo>
                        <a:cubicBezTo>
                          <a:pt x="126" y="79"/>
                          <a:pt x="126" y="79"/>
                          <a:pt x="126" y="79"/>
                        </a:cubicBezTo>
                        <a:cubicBezTo>
                          <a:pt x="170" y="79"/>
                          <a:pt x="170" y="79"/>
                          <a:pt x="170" y="79"/>
                        </a:cubicBezTo>
                        <a:cubicBezTo>
                          <a:pt x="210" y="112"/>
                          <a:pt x="210" y="112"/>
                          <a:pt x="210" y="112"/>
                        </a:cubicBezTo>
                        <a:cubicBezTo>
                          <a:pt x="233" y="134"/>
                          <a:pt x="233" y="134"/>
                          <a:pt x="233" y="134"/>
                        </a:cubicBezTo>
                        <a:cubicBezTo>
                          <a:pt x="238" y="141"/>
                          <a:pt x="238" y="141"/>
                          <a:pt x="238" y="141"/>
                        </a:cubicBezTo>
                        <a:cubicBezTo>
                          <a:pt x="237" y="145"/>
                          <a:pt x="237" y="145"/>
                          <a:pt x="237" y="145"/>
                        </a:cubicBezTo>
                        <a:cubicBezTo>
                          <a:pt x="223" y="158"/>
                          <a:pt x="223" y="158"/>
                          <a:pt x="223" y="158"/>
                        </a:cubicBezTo>
                        <a:cubicBezTo>
                          <a:pt x="209" y="174"/>
                          <a:pt x="209" y="174"/>
                          <a:pt x="209" y="174"/>
                        </a:cubicBezTo>
                        <a:cubicBezTo>
                          <a:pt x="159" y="219"/>
                          <a:pt x="159" y="219"/>
                          <a:pt x="159" y="219"/>
                        </a:cubicBezTo>
                        <a:cubicBezTo>
                          <a:pt x="136" y="236"/>
                          <a:pt x="136" y="236"/>
                          <a:pt x="136" y="236"/>
                        </a:cubicBezTo>
                        <a:cubicBezTo>
                          <a:pt x="108" y="260"/>
                          <a:pt x="108" y="260"/>
                          <a:pt x="108" y="260"/>
                        </a:cubicBezTo>
                        <a:lnTo>
                          <a:pt x="91" y="27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8" name="Freeform 207"/>
                  <p:cNvSpPr/>
                  <p:nvPr/>
                </p:nvSpPr>
                <p:spPr bwMode="auto">
                  <a:xfrm>
                    <a:off x="5735638" y="3479800"/>
                    <a:ext cx="436563" cy="403225"/>
                  </a:xfrm>
                  <a:custGeom>
                    <a:avLst/>
                    <a:gdLst>
                      <a:gd name="T0" fmla="*/ 85 w 115"/>
                      <a:gd name="T1" fmla="*/ 4 h 106"/>
                      <a:gd name="T2" fmla="*/ 83 w 115"/>
                      <a:gd name="T3" fmla="*/ 4 h 106"/>
                      <a:gd name="T4" fmla="*/ 29 w 115"/>
                      <a:gd name="T5" fmla="*/ 3 h 106"/>
                      <a:gd name="T6" fmla="*/ 12 w 115"/>
                      <a:gd name="T7" fmla="*/ 13 h 106"/>
                      <a:gd name="T8" fmla="*/ 2 w 115"/>
                      <a:gd name="T9" fmla="*/ 75 h 106"/>
                      <a:gd name="T10" fmla="*/ 2 w 115"/>
                      <a:gd name="T11" fmla="*/ 97 h 106"/>
                      <a:gd name="T12" fmla="*/ 28 w 115"/>
                      <a:gd name="T13" fmla="*/ 100 h 106"/>
                      <a:gd name="T14" fmla="*/ 48 w 115"/>
                      <a:gd name="T15" fmla="*/ 36 h 106"/>
                      <a:gd name="T16" fmla="*/ 80 w 115"/>
                      <a:gd name="T17" fmla="*/ 32 h 106"/>
                      <a:gd name="T18" fmla="*/ 108 w 115"/>
                      <a:gd name="T19" fmla="*/ 28 h 106"/>
                      <a:gd name="T20" fmla="*/ 111 w 115"/>
                      <a:gd name="T21" fmla="*/ 7 h 106"/>
                      <a:gd name="T22" fmla="*/ 85 w 115"/>
                      <a:gd name="T23" fmla="*/ 4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15" h="106">
                        <a:moveTo>
                          <a:pt x="85" y="4"/>
                        </a:moveTo>
                        <a:cubicBezTo>
                          <a:pt x="84" y="4"/>
                          <a:pt x="83" y="4"/>
                          <a:pt x="83" y="4"/>
                        </a:cubicBezTo>
                        <a:cubicBezTo>
                          <a:pt x="65" y="3"/>
                          <a:pt x="48" y="0"/>
                          <a:pt x="29" y="3"/>
                        </a:cubicBezTo>
                        <a:cubicBezTo>
                          <a:pt x="20" y="5"/>
                          <a:pt x="17" y="5"/>
                          <a:pt x="12" y="13"/>
                        </a:cubicBezTo>
                        <a:cubicBezTo>
                          <a:pt x="2" y="30"/>
                          <a:pt x="4" y="56"/>
                          <a:pt x="2" y="75"/>
                        </a:cubicBezTo>
                        <a:cubicBezTo>
                          <a:pt x="1" y="82"/>
                          <a:pt x="0" y="91"/>
                          <a:pt x="2" y="97"/>
                        </a:cubicBezTo>
                        <a:cubicBezTo>
                          <a:pt x="6" y="104"/>
                          <a:pt x="21" y="106"/>
                          <a:pt x="28" y="100"/>
                        </a:cubicBezTo>
                        <a:cubicBezTo>
                          <a:pt x="48" y="86"/>
                          <a:pt x="24" y="43"/>
                          <a:pt x="48" y="36"/>
                        </a:cubicBezTo>
                        <a:cubicBezTo>
                          <a:pt x="58" y="34"/>
                          <a:pt x="70" y="32"/>
                          <a:pt x="80" y="32"/>
                        </a:cubicBezTo>
                        <a:cubicBezTo>
                          <a:pt x="90" y="32"/>
                          <a:pt x="100" y="36"/>
                          <a:pt x="108" y="28"/>
                        </a:cubicBezTo>
                        <a:cubicBezTo>
                          <a:pt x="111" y="24"/>
                          <a:pt x="115" y="12"/>
                          <a:pt x="111" y="7"/>
                        </a:cubicBezTo>
                        <a:cubicBezTo>
                          <a:pt x="106" y="2"/>
                          <a:pt x="92" y="4"/>
                          <a:pt x="85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9" name="Freeform 208"/>
                  <p:cNvSpPr/>
                  <p:nvPr/>
                </p:nvSpPr>
                <p:spPr bwMode="auto">
                  <a:xfrm>
                    <a:off x="6099176" y="3108325"/>
                    <a:ext cx="212725" cy="204788"/>
                  </a:xfrm>
                  <a:custGeom>
                    <a:avLst/>
                    <a:gdLst>
                      <a:gd name="T0" fmla="*/ 56 w 56"/>
                      <a:gd name="T1" fmla="*/ 13 h 54"/>
                      <a:gd name="T2" fmla="*/ 34 w 56"/>
                      <a:gd name="T3" fmla="*/ 2 h 54"/>
                      <a:gd name="T4" fmla="*/ 1 w 56"/>
                      <a:gd name="T5" fmla="*/ 15 h 54"/>
                      <a:gd name="T6" fmla="*/ 14 w 56"/>
                      <a:gd name="T7" fmla="*/ 52 h 54"/>
                      <a:gd name="T8" fmla="*/ 54 w 56"/>
                      <a:gd name="T9" fmla="*/ 21 h 54"/>
                      <a:gd name="T10" fmla="*/ 56 w 56"/>
                      <a:gd name="T11" fmla="*/ 13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6" h="54">
                        <a:moveTo>
                          <a:pt x="56" y="13"/>
                        </a:moveTo>
                        <a:cubicBezTo>
                          <a:pt x="54" y="6"/>
                          <a:pt x="43" y="3"/>
                          <a:pt x="34" y="2"/>
                        </a:cubicBezTo>
                        <a:cubicBezTo>
                          <a:pt x="23" y="1"/>
                          <a:pt x="4" y="0"/>
                          <a:pt x="1" y="15"/>
                        </a:cubicBezTo>
                        <a:cubicBezTo>
                          <a:pt x="0" y="23"/>
                          <a:pt x="5" y="49"/>
                          <a:pt x="14" y="52"/>
                        </a:cubicBezTo>
                        <a:cubicBezTo>
                          <a:pt x="25" y="54"/>
                          <a:pt x="50" y="29"/>
                          <a:pt x="54" y="21"/>
                        </a:cubicBezTo>
                        <a:cubicBezTo>
                          <a:pt x="56" y="18"/>
                          <a:pt x="56" y="15"/>
                          <a:pt x="56" y="13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0" name="Freeform 209"/>
                  <p:cNvSpPr/>
                  <p:nvPr/>
                </p:nvSpPr>
                <p:spPr bwMode="auto">
                  <a:xfrm>
                    <a:off x="5849938" y="3571875"/>
                    <a:ext cx="409575" cy="374650"/>
                  </a:xfrm>
                  <a:custGeom>
                    <a:avLst/>
                    <a:gdLst>
                      <a:gd name="T0" fmla="*/ 1 w 108"/>
                      <a:gd name="T1" fmla="*/ 62 h 99"/>
                      <a:gd name="T2" fmla="*/ 36 w 108"/>
                      <a:gd name="T3" fmla="*/ 99 h 99"/>
                      <a:gd name="T4" fmla="*/ 37 w 108"/>
                      <a:gd name="T5" fmla="*/ 99 h 99"/>
                      <a:gd name="T6" fmla="*/ 73 w 108"/>
                      <a:gd name="T7" fmla="*/ 72 h 99"/>
                      <a:gd name="T8" fmla="*/ 83 w 108"/>
                      <a:gd name="T9" fmla="*/ 65 h 99"/>
                      <a:gd name="T10" fmla="*/ 91 w 108"/>
                      <a:gd name="T11" fmla="*/ 61 h 99"/>
                      <a:gd name="T12" fmla="*/ 107 w 108"/>
                      <a:gd name="T13" fmla="*/ 45 h 99"/>
                      <a:gd name="T14" fmla="*/ 108 w 108"/>
                      <a:gd name="T15" fmla="*/ 45 h 99"/>
                      <a:gd name="T16" fmla="*/ 102 w 108"/>
                      <a:gd name="T17" fmla="*/ 37 h 99"/>
                      <a:gd name="T18" fmla="*/ 94 w 108"/>
                      <a:gd name="T19" fmla="*/ 28 h 99"/>
                      <a:gd name="T20" fmla="*/ 71 w 108"/>
                      <a:gd name="T21" fmla="*/ 1 h 99"/>
                      <a:gd name="T22" fmla="*/ 70 w 108"/>
                      <a:gd name="T23" fmla="*/ 2 h 99"/>
                      <a:gd name="T24" fmla="*/ 91 w 108"/>
                      <a:gd name="T25" fmla="*/ 27 h 99"/>
                      <a:gd name="T26" fmla="*/ 99 w 108"/>
                      <a:gd name="T27" fmla="*/ 37 h 99"/>
                      <a:gd name="T28" fmla="*/ 106 w 108"/>
                      <a:gd name="T29" fmla="*/ 45 h 99"/>
                      <a:gd name="T30" fmla="*/ 107 w 108"/>
                      <a:gd name="T31" fmla="*/ 44 h 99"/>
                      <a:gd name="T32" fmla="*/ 97 w 108"/>
                      <a:gd name="T33" fmla="*/ 53 h 99"/>
                      <a:gd name="T34" fmla="*/ 83 w 108"/>
                      <a:gd name="T35" fmla="*/ 63 h 99"/>
                      <a:gd name="T36" fmla="*/ 71 w 108"/>
                      <a:gd name="T37" fmla="*/ 72 h 99"/>
                      <a:gd name="T38" fmla="*/ 57 w 108"/>
                      <a:gd name="T39" fmla="*/ 82 h 99"/>
                      <a:gd name="T40" fmla="*/ 43 w 108"/>
                      <a:gd name="T41" fmla="*/ 93 h 99"/>
                      <a:gd name="T42" fmla="*/ 37 w 108"/>
                      <a:gd name="T43" fmla="*/ 97 h 99"/>
                      <a:gd name="T44" fmla="*/ 30 w 108"/>
                      <a:gd name="T45" fmla="*/ 91 h 99"/>
                      <a:gd name="T46" fmla="*/ 2 w 108"/>
                      <a:gd name="T47" fmla="*/ 61 h 99"/>
                      <a:gd name="T48" fmla="*/ 1 w 108"/>
                      <a:gd name="T49" fmla="*/ 62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08" h="99">
                        <a:moveTo>
                          <a:pt x="1" y="62"/>
                        </a:moveTo>
                        <a:cubicBezTo>
                          <a:pt x="12" y="75"/>
                          <a:pt x="25" y="86"/>
                          <a:pt x="36" y="99"/>
                        </a:cubicBezTo>
                        <a:cubicBezTo>
                          <a:pt x="36" y="99"/>
                          <a:pt x="37" y="99"/>
                          <a:pt x="37" y="99"/>
                        </a:cubicBezTo>
                        <a:cubicBezTo>
                          <a:pt x="49" y="89"/>
                          <a:pt x="62" y="81"/>
                          <a:pt x="73" y="72"/>
                        </a:cubicBezTo>
                        <a:cubicBezTo>
                          <a:pt x="76" y="69"/>
                          <a:pt x="79" y="67"/>
                          <a:pt x="83" y="65"/>
                        </a:cubicBezTo>
                        <a:cubicBezTo>
                          <a:pt x="85" y="64"/>
                          <a:pt x="88" y="62"/>
                          <a:pt x="91" y="61"/>
                        </a:cubicBezTo>
                        <a:cubicBezTo>
                          <a:pt x="97" y="57"/>
                          <a:pt x="100" y="49"/>
                          <a:pt x="107" y="45"/>
                        </a:cubicBezTo>
                        <a:cubicBezTo>
                          <a:pt x="108" y="45"/>
                          <a:pt x="108" y="45"/>
                          <a:pt x="108" y="45"/>
                        </a:cubicBezTo>
                        <a:cubicBezTo>
                          <a:pt x="106" y="42"/>
                          <a:pt x="104" y="39"/>
                          <a:pt x="102" y="37"/>
                        </a:cubicBezTo>
                        <a:cubicBezTo>
                          <a:pt x="99" y="34"/>
                          <a:pt x="96" y="31"/>
                          <a:pt x="94" y="28"/>
                        </a:cubicBezTo>
                        <a:cubicBezTo>
                          <a:pt x="86" y="19"/>
                          <a:pt x="79" y="10"/>
                          <a:pt x="71" y="1"/>
                        </a:cubicBezTo>
                        <a:cubicBezTo>
                          <a:pt x="70" y="0"/>
                          <a:pt x="69" y="1"/>
                          <a:pt x="70" y="2"/>
                        </a:cubicBezTo>
                        <a:cubicBezTo>
                          <a:pt x="77" y="10"/>
                          <a:pt x="83" y="19"/>
                          <a:pt x="91" y="27"/>
                        </a:cubicBezTo>
                        <a:cubicBezTo>
                          <a:pt x="94" y="31"/>
                          <a:pt x="96" y="34"/>
                          <a:pt x="99" y="37"/>
                        </a:cubicBezTo>
                        <a:cubicBezTo>
                          <a:pt x="102" y="39"/>
                          <a:pt x="105" y="42"/>
                          <a:pt x="106" y="45"/>
                        </a:cubicBezTo>
                        <a:cubicBezTo>
                          <a:pt x="107" y="45"/>
                          <a:pt x="107" y="45"/>
                          <a:pt x="107" y="44"/>
                        </a:cubicBezTo>
                        <a:cubicBezTo>
                          <a:pt x="103" y="46"/>
                          <a:pt x="100" y="50"/>
                          <a:pt x="97" y="53"/>
                        </a:cubicBezTo>
                        <a:cubicBezTo>
                          <a:pt x="93" y="58"/>
                          <a:pt x="88" y="61"/>
                          <a:pt x="83" y="63"/>
                        </a:cubicBezTo>
                        <a:cubicBezTo>
                          <a:pt x="78" y="66"/>
                          <a:pt x="75" y="69"/>
                          <a:pt x="71" y="72"/>
                        </a:cubicBezTo>
                        <a:cubicBezTo>
                          <a:pt x="66" y="76"/>
                          <a:pt x="62" y="79"/>
                          <a:pt x="57" y="82"/>
                        </a:cubicBezTo>
                        <a:cubicBezTo>
                          <a:pt x="52" y="86"/>
                          <a:pt x="47" y="89"/>
                          <a:pt x="43" y="93"/>
                        </a:cubicBezTo>
                        <a:cubicBezTo>
                          <a:pt x="41" y="94"/>
                          <a:pt x="39" y="96"/>
                          <a:pt x="37" y="97"/>
                        </a:cubicBezTo>
                        <a:cubicBezTo>
                          <a:pt x="36" y="98"/>
                          <a:pt x="31" y="91"/>
                          <a:pt x="30" y="91"/>
                        </a:cubicBezTo>
                        <a:cubicBezTo>
                          <a:pt x="21" y="81"/>
                          <a:pt x="11" y="72"/>
                          <a:pt x="2" y="61"/>
                        </a:cubicBezTo>
                        <a:cubicBezTo>
                          <a:pt x="1" y="61"/>
                          <a:pt x="0" y="62"/>
                          <a:pt x="1" y="6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1" name="Freeform 210"/>
                  <p:cNvSpPr/>
                  <p:nvPr/>
                </p:nvSpPr>
                <p:spPr bwMode="auto">
                  <a:xfrm>
                    <a:off x="6169026" y="3176588"/>
                    <a:ext cx="385763" cy="395288"/>
                  </a:xfrm>
                  <a:custGeom>
                    <a:avLst/>
                    <a:gdLst>
                      <a:gd name="T0" fmla="*/ 0 w 102"/>
                      <a:gd name="T1" fmla="*/ 27 h 104"/>
                      <a:gd name="T2" fmla="*/ 36 w 102"/>
                      <a:gd name="T3" fmla="*/ 65 h 104"/>
                      <a:gd name="T4" fmla="*/ 52 w 102"/>
                      <a:gd name="T5" fmla="*/ 85 h 104"/>
                      <a:gd name="T6" fmla="*/ 60 w 102"/>
                      <a:gd name="T7" fmla="*/ 94 h 104"/>
                      <a:gd name="T8" fmla="*/ 69 w 102"/>
                      <a:gd name="T9" fmla="*/ 103 h 104"/>
                      <a:gd name="T10" fmla="*/ 70 w 102"/>
                      <a:gd name="T11" fmla="*/ 103 h 104"/>
                      <a:gd name="T12" fmla="*/ 97 w 102"/>
                      <a:gd name="T13" fmla="*/ 77 h 104"/>
                      <a:gd name="T14" fmla="*/ 101 w 102"/>
                      <a:gd name="T15" fmla="*/ 67 h 104"/>
                      <a:gd name="T16" fmla="*/ 96 w 102"/>
                      <a:gd name="T17" fmla="*/ 61 h 104"/>
                      <a:gd name="T18" fmla="*/ 87 w 102"/>
                      <a:gd name="T19" fmla="*/ 54 h 104"/>
                      <a:gd name="T20" fmla="*/ 73 w 102"/>
                      <a:gd name="T21" fmla="*/ 40 h 104"/>
                      <a:gd name="T22" fmla="*/ 57 w 102"/>
                      <a:gd name="T23" fmla="*/ 26 h 104"/>
                      <a:gd name="T24" fmla="*/ 26 w 102"/>
                      <a:gd name="T25" fmla="*/ 1 h 104"/>
                      <a:gd name="T26" fmla="*/ 25 w 102"/>
                      <a:gd name="T27" fmla="*/ 2 h 104"/>
                      <a:gd name="T28" fmla="*/ 52 w 102"/>
                      <a:gd name="T29" fmla="*/ 23 h 104"/>
                      <a:gd name="T30" fmla="*/ 81 w 102"/>
                      <a:gd name="T31" fmla="*/ 50 h 104"/>
                      <a:gd name="T32" fmla="*/ 93 w 102"/>
                      <a:gd name="T33" fmla="*/ 61 h 104"/>
                      <a:gd name="T34" fmla="*/ 100 w 102"/>
                      <a:gd name="T35" fmla="*/ 69 h 104"/>
                      <a:gd name="T36" fmla="*/ 93 w 102"/>
                      <a:gd name="T37" fmla="*/ 78 h 104"/>
                      <a:gd name="T38" fmla="*/ 69 w 102"/>
                      <a:gd name="T39" fmla="*/ 102 h 104"/>
                      <a:gd name="T40" fmla="*/ 70 w 102"/>
                      <a:gd name="T41" fmla="*/ 102 h 104"/>
                      <a:gd name="T42" fmla="*/ 54 w 102"/>
                      <a:gd name="T43" fmla="*/ 85 h 104"/>
                      <a:gd name="T44" fmla="*/ 38 w 102"/>
                      <a:gd name="T45" fmla="*/ 65 h 104"/>
                      <a:gd name="T46" fmla="*/ 1 w 102"/>
                      <a:gd name="T47" fmla="*/ 26 h 104"/>
                      <a:gd name="T48" fmla="*/ 0 w 102"/>
                      <a:gd name="T49" fmla="*/ 27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02" h="104">
                        <a:moveTo>
                          <a:pt x="0" y="27"/>
                        </a:moveTo>
                        <a:cubicBezTo>
                          <a:pt x="12" y="40"/>
                          <a:pt x="24" y="52"/>
                          <a:pt x="36" y="65"/>
                        </a:cubicBezTo>
                        <a:cubicBezTo>
                          <a:pt x="41" y="72"/>
                          <a:pt x="47" y="78"/>
                          <a:pt x="52" y="85"/>
                        </a:cubicBezTo>
                        <a:cubicBezTo>
                          <a:pt x="55" y="88"/>
                          <a:pt x="57" y="91"/>
                          <a:pt x="60" y="94"/>
                        </a:cubicBezTo>
                        <a:cubicBezTo>
                          <a:pt x="63" y="97"/>
                          <a:pt x="66" y="100"/>
                          <a:pt x="69" y="103"/>
                        </a:cubicBezTo>
                        <a:cubicBezTo>
                          <a:pt x="69" y="104"/>
                          <a:pt x="70" y="104"/>
                          <a:pt x="70" y="103"/>
                        </a:cubicBezTo>
                        <a:cubicBezTo>
                          <a:pt x="77" y="92"/>
                          <a:pt x="88" y="85"/>
                          <a:pt x="97" y="77"/>
                        </a:cubicBezTo>
                        <a:cubicBezTo>
                          <a:pt x="100" y="74"/>
                          <a:pt x="102" y="71"/>
                          <a:pt x="101" y="67"/>
                        </a:cubicBezTo>
                        <a:cubicBezTo>
                          <a:pt x="100" y="65"/>
                          <a:pt x="97" y="63"/>
                          <a:pt x="96" y="61"/>
                        </a:cubicBezTo>
                        <a:cubicBezTo>
                          <a:pt x="93" y="59"/>
                          <a:pt x="90" y="57"/>
                          <a:pt x="87" y="54"/>
                        </a:cubicBezTo>
                        <a:cubicBezTo>
                          <a:pt x="82" y="50"/>
                          <a:pt x="78" y="44"/>
                          <a:pt x="73" y="40"/>
                        </a:cubicBezTo>
                        <a:cubicBezTo>
                          <a:pt x="68" y="35"/>
                          <a:pt x="63" y="30"/>
                          <a:pt x="57" y="26"/>
                        </a:cubicBezTo>
                        <a:cubicBezTo>
                          <a:pt x="47" y="17"/>
                          <a:pt x="35" y="11"/>
                          <a:pt x="26" y="1"/>
                        </a:cubicBezTo>
                        <a:cubicBezTo>
                          <a:pt x="26" y="0"/>
                          <a:pt x="25" y="1"/>
                          <a:pt x="25" y="2"/>
                        </a:cubicBezTo>
                        <a:cubicBezTo>
                          <a:pt x="33" y="10"/>
                          <a:pt x="43" y="16"/>
                          <a:pt x="52" y="23"/>
                        </a:cubicBezTo>
                        <a:cubicBezTo>
                          <a:pt x="62" y="31"/>
                          <a:pt x="72" y="40"/>
                          <a:pt x="81" y="50"/>
                        </a:cubicBezTo>
                        <a:cubicBezTo>
                          <a:pt x="85" y="54"/>
                          <a:pt x="89" y="57"/>
                          <a:pt x="93" y="61"/>
                        </a:cubicBezTo>
                        <a:cubicBezTo>
                          <a:pt x="95" y="63"/>
                          <a:pt x="99" y="66"/>
                          <a:pt x="100" y="69"/>
                        </a:cubicBezTo>
                        <a:cubicBezTo>
                          <a:pt x="101" y="73"/>
                          <a:pt x="95" y="76"/>
                          <a:pt x="93" y="78"/>
                        </a:cubicBezTo>
                        <a:cubicBezTo>
                          <a:pt x="85" y="86"/>
                          <a:pt x="75" y="93"/>
                          <a:pt x="69" y="102"/>
                        </a:cubicBezTo>
                        <a:cubicBezTo>
                          <a:pt x="69" y="102"/>
                          <a:pt x="70" y="102"/>
                          <a:pt x="70" y="102"/>
                        </a:cubicBezTo>
                        <a:cubicBezTo>
                          <a:pt x="65" y="96"/>
                          <a:pt x="59" y="91"/>
                          <a:pt x="54" y="85"/>
                        </a:cubicBezTo>
                        <a:cubicBezTo>
                          <a:pt x="49" y="78"/>
                          <a:pt x="43" y="72"/>
                          <a:pt x="38" y="65"/>
                        </a:cubicBezTo>
                        <a:cubicBezTo>
                          <a:pt x="26" y="52"/>
                          <a:pt x="13" y="39"/>
                          <a:pt x="1" y="26"/>
                        </a:cubicBezTo>
                        <a:cubicBezTo>
                          <a:pt x="1" y="25"/>
                          <a:pt x="0" y="26"/>
                          <a:pt x="0" y="2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2" name="Freeform 211"/>
                  <p:cNvSpPr/>
                  <p:nvPr/>
                </p:nvSpPr>
                <p:spPr bwMode="auto">
                  <a:xfrm>
                    <a:off x="5637213" y="2892425"/>
                    <a:ext cx="382588" cy="466725"/>
                  </a:xfrm>
                  <a:custGeom>
                    <a:avLst/>
                    <a:gdLst>
                      <a:gd name="T0" fmla="*/ 71 w 101"/>
                      <a:gd name="T1" fmla="*/ 27 h 123"/>
                      <a:gd name="T2" fmla="*/ 39 w 101"/>
                      <a:gd name="T3" fmla="*/ 9 h 123"/>
                      <a:gd name="T4" fmla="*/ 9 w 101"/>
                      <a:gd name="T5" fmla="*/ 7 h 123"/>
                      <a:gd name="T6" fmla="*/ 2 w 101"/>
                      <a:gd name="T7" fmla="*/ 27 h 123"/>
                      <a:gd name="T8" fmla="*/ 5 w 101"/>
                      <a:gd name="T9" fmla="*/ 57 h 123"/>
                      <a:gd name="T10" fmla="*/ 5 w 101"/>
                      <a:gd name="T11" fmla="*/ 92 h 123"/>
                      <a:gd name="T12" fmla="*/ 7 w 101"/>
                      <a:gd name="T13" fmla="*/ 114 h 123"/>
                      <a:gd name="T14" fmla="*/ 16 w 101"/>
                      <a:gd name="T15" fmla="*/ 122 h 123"/>
                      <a:gd name="T16" fmla="*/ 29 w 101"/>
                      <a:gd name="T17" fmla="*/ 116 h 123"/>
                      <a:gd name="T18" fmla="*/ 40 w 101"/>
                      <a:gd name="T19" fmla="*/ 104 h 123"/>
                      <a:gd name="T20" fmla="*/ 60 w 101"/>
                      <a:gd name="T21" fmla="*/ 85 h 123"/>
                      <a:gd name="T22" fmla="*/ 82 w 101"/>
                      <a:gd name="T23" fmla="*/ 66 h 123"/>
                      <a:gd name="T24" fmla="*/ 93 w 101"/>
                      <a:gd name="T25" fmla="*/ 58 h 123"/>
                      <a:gd name="T26" fmla="*/ 98 w 101"/>
                      <a:gd name="T27" fmla="*/ 51 h 123"/>
                      <a:gd name="T28" fmla="*/ 91 w 101"/>
                      <a:gd name="T29" fmla="*/ 38 h 123"/>
                      <a:gd name="T30" fmla="*/ 71 w 101"/>
                      <a:gd name="T31" fmla="*/ 26 h 123"/>
                      <a:gd name="T32" fmla="*/ 70 w 101"/>
                      <a:gd name="T33" fmla="*/ 28 h 123"/>
                      <a:gd name="T34" fmla="*/ 94 w 101"/>
                      <a:gd name="T35" fmla="*/ 42 h 123"/>
                      <a:gd name="T36" fmla="*/ 98 w 101"/>
                      <a:gd name="T37" fmla="*/ 49 h 123"/>
                      <a:gd name="T38" fmla="*/ 94 w 101"/>
                      <a:gd name="T39" fmla="*/ 55 h 123"/>
                      <a:gd name="T40" fmla="*/ 82 w 101"/>
                      <a:gd name="T41" fmla="*/ 64 h 123"/>
                      <a:gd name="T42" fmla="*/ 57 w 101"/>
                      <a:gd name="T43" fmla="*/ 86 h 123"/>
                      <a:gd name="T44" fmla="*/ 38 w 101"/>
                      <a:gd name="T45" fmla="*/ 105 h 123"/>
                      <a:gd name="T46" fmla="*/ 23 w 101"/>
                      <a:gd name="T47" fmla="*/ 119 h 123"/>
                      <a:gd name="T48" fmla="*/ 14 w 101"/>
                      <a:gd name="T49" fmla="*/ 120 h 123"/>
                      <a:gd name="T50" fmla="*/ 8 w 101"/>
                      <a:gd name="T51" fmla="*/ 110 h 123"/>
                      <a:gd name="T52" fmla="*/ 7 w 101"/>
                      <a:gd name="T53" fmla="*/ 98 h 123"/>
                      <a:gd name="T54" fmla="*/ 7 w 101"/>
                      <a:gd name="T55" fmla="*/ 83 h 123"/>
                      <a:gd name="T56" fmla="*/ 6 w 101"/>
                      <a:gd name="T57" fmla="*/ 50 h 123"/>
                      <a:gd name="T58" fmla="*/ 7 w 101"/>
                      <a:gd name="T59" fmla="*/ 11 h 123"/>
                      <a:gd name="T60" fmla="*/ 27 w 101"/>
                      <a:gd name="T61" fmla="*/ 6 h 123"/>
                      <a:gd name="T62" fmla="*/ 70 w 101"/>
                      <a:gd name="T63" fmla="*/ 28 h 123"/>
                      <a:gd name="T64" fmla="*/ 71 w 101"/>
                      <a:gd name="T65" fmla="*/ 27 h 1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101" h="123">
                        <a:moveTo>
                          <a:pt x="71" y="27"/>
                        </a:moveTo>
                        <a:cubicBezTo>
                          <a:pt x="60" y="21"/>
                          <a:pt x="50" y="14"/>
                          <a:pt x="39" y="9"/>
                        </a:cubicBezTo>
                        <a:cubicBezTo>
                          <a:pt x="30" y="5"/>
                          <a:pt x="17" y="0"/>
                          <a:pt x="9" y="7"/>
                        </a:cubicBezTo>
                        <a:cubicBezTo>
                          <a:pt x="3" y="12"/>
                          <a:pt x="2" y="21"/>
                          <a:pt x="2" y="27"/>
                        </a:cubicBezTo>
                        <a:cubicBezTo>
                          <a:pt x="2" y="37"/>
                          <a:pt x="5" y="47"/>
                          <a:pt x="5" y="57"/>
                        </a:cubicBezTo>
                        <a:cubicBezTo>
                          <a:pt x="6" y="69"/>
                          <a:pt x="5" y="80"/>
                          <a:pt x="5" y="92"/>
                        </a:cubicBezTo>
                        <a:cubicBezTo>
                          <a:pt x="6" y="99"/>
                          <a:pt x="5" y="107"/>
                          <a:pt x="7" y="114"/>
                        </a:cubicBezTo>
                        <a:cubicBezTo>
                          <a:pt x="8" y="119"/>
                          <a:pt x="12" y="122"/>
                          <a:pt x="16" y="122"/>
                        </a:cubicBezTo>
                        <a:cubicBezTo>
                          <a:pt x="21" y="123"/>
                          <a:pt x="26" y="119"/>
                          <a:pt x="29" y="116"/>
                        </a:cubicBezTo>
                        <a:cubicBezTo>
                          <a:pt x="33" y="112"/>
                          <a:pt x="36" y="108"/>
                          <a:pt x="40" y="104"/>
                        </a:cubicBezTo>
                        <a:cubicBezTo>
                          <a:pt x="46" y="97"/>
                          <a:pt x="53" y="91"/>
                          <a:pt x="60" y="85"/>
                        </a:cubicBezTo>
                        <a:cubicBezTo>
                          <a:pt x="67" y="79"/>
                          <a:pt x="75" y="72"/>
                          <a:pt x="82" y="66"/>
                        </a:cubicBezTo>
                        <a:cubicBezTo>
                          <a:pt x="86" y="63"/>
                          <a:pt x="89" y="61"/>
                          <a:pt x="93" y="58"/>
                        </a:cubicBezTo>
                        <a:cubicBezTo>
                          <a:pt x="95" y="56"/>
                          <a:pt x="97" y="54"/>
                          <a:pt x="98" y="51"/>
                        </a:cubicBezTo>
                        <a:cubicBezTo>
                          <a:pt x="101" y="46"/>
                          <a:pt x="95" y="41"/>
                          <a:pt x="91" y="38"/>
                        </a:cubicBezTo>
                        <a:cubicBezTo>
                          <a:pt x="85" y="33"/>
                          <a:pt x="78" y="30"/>
                          <a:pt x="71" y="26"/>
                        </a:cubicBezTo>
                        <a:cubicBezTo>
                          <a:pt x="70" y="26"/>
                          <a:pt x="69" y="27"/>
                          <a:pt x="70" y="28"/>
                        </a:cubicBezTo>
                        <a:cubicBezTo>
                          <a:pt x="78" y="32"/>
                          <a:pt x="87" y="35"/>
                          <a:pt x="94" y="42"/>
                        </a:cubicBezTo>
                        <a:cubicBezTo>
                          <a:pt x="96" y="44"/>
                          <a:pt x="98" y="46"/>
                          <a:pt x="98" y="49"/>
                        </a:cubicBezTo>
                        <a:cubicBezTo>
                          <a:pt x="98" y="51"/>
                          <a:pt x="96" y="53"/>
                          <a:pt x="94" y="55"/>
                        </a:cubicBezTo>
                        <a:cubicBezTo>
                          <a:pt x="90" y="58"/>
                          <a:pt x="86" y="61"/>
                          <a:pt x="82" y="64"/>
                        </a:cubicBezTo>
                        <a:cubicBezTo>
                          <a:pt x="74" y="71"/>
                          <a:pt x="65" y="78"/>
                          <a:pt x="57" y="86"/>
                        </a:cubicBezTo>
                        <a:cubicBezTo>
                          <a:pt x="50" y="92"/>
                          <a:pt x="44" y="98"/>
                          <a:pt x="38" y="105"/>
                        </a:cubicBezTo>
                        <a:cubicBezTo>
                          <a:pt x="33" y="110"/>
                          <a:pt x="29" y="116"/>
                          <a:pt x="23" y="119"/>
                        </a:cubicBezTo>
                        <a:cubicBezTo>
                          <a:pt x="20" y="121"/>
                          <a:pt x="17" y="122"/>
                          <a:pt x="14" y="120"/>
                        </a:cubicBezTo>
                        <a:cubicBezTo>
                          <a:pt x="9" y="119"/>
                          <a:pt x="8" y="114"/>
                          <a:pt x="8" y="110"/>
                        </a:cubicBezTo>
                        <a:cubicBezTo>
                          <a:pt x="7" y="106"/>
                          <a:pt x="7" y="102"/>
                          <a:pt x="7" y="98"/>
                        </a:cubicBezTo>
                        <a:cubicBezTo>
                          <a:pt x="7" y="93"/>
                          <a:pt x="7" y="88"/>
                          <a:pt x="7" y="83"/>
                        </a:cubicBezTo>
                        <a:cubicBezTo>
                          <a:pt x="7" y="72"/>
                          <a:pt x="7" y="61"/>
                          <a:pt x="6" y="50"/>
                        </a:cubicBezTo>
                        <a:cubicBezTo>
                          <a:pt x="5" y="37"/>
                          <a:pt x="0" y="23"/>
                          <a:pt x="7" y="11"/>
                        </a:cubicBezTo>
                        <a:cubicBezTo>
                          <a:pt x="11" y="4"/>
                          <a:pt x="20" y="5"/>
                          <a:pt x="27" y="6"/>
                        </a:cubicBezTo>
                        <a:cubicBezTo>
                          <a:pt x="42" y="10"/>
                          <a:pt x="56" y="20"/>
                          <a:pt x="70" y="28"/>
                        </a:cubicBezTo>
                        <a:cubicBezTo>
                          <a:pt x="71" y="28"/>
                          <a:pt x="72" y="27"/>
                          <a:pt x="71" y="2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3" name="Freeform 212"/>
                  <p:cNvSpPr/>
                  <p:nvPr/>
                </p:nvSpPr>
                <p:spPr bwMode="auto">
                  <a:xfrm>
                    <a:off x="5762626" y="3321050"/>
                    <a:ext cx="219075" cy="265113"/>
                  </a:xfrm>
                  <a:custGeom>
                    <a:avLst/>
                    <a:gdLst>
                      <a:gd name="T0" fmla="*/ 1 w 58"/>
                      <a:gd name="T1" fmla="*/ 1 h 70"/>
                      <a:gd name="T2" fmla="*/ 14 w 58"/>
                      <a:gd name="T3" fmla="*/ 19 h 70"/>
                      <a:gd name="T4" fmla="*/ 31 w 58"/>
                      <a:gd name="T5" fmla="*/ 37 h 70"/>
                      <a:gd name="T6" fmla="*/ 49 w 58"/>
                      <a:gd name="T7" fmla="*/ 57 h 70"/>
                      <a:gd name="T8" fmla="*/ 58 w 58"/>
                      <a:gd name="T9" fmla="*/ 65 h 70"/>
                      <a:gd name="T10" fmla="*/ 57 w 58"/>
                      <a:gd name="T11" fmla="*/ 65 h 70"/>
                      <a:gd name="T12" fmla="*/ 54 w 58"/>
                      <a:gd name="T13" fmla="*/ 62 h 70"/>
                      <a:gd name="T14" fmla="*/ 51 w 58"/>
                      <a:gd name="T15" fmla="*/ 57 h 70"/>
                      <a:gd name="T16" fmla="*/ 44 w 58"/>
                      <a:gd name="T17" fmla="*/ 49 h 70"/>
                      <a:gd name="T18" fmla="*/ 28 w 58"/>
                      <a:gd name="T19" fmla="*/ 33 h 70"/>
                      <a:gd name="T20" fmla="*/ 15 w 58"/>
                      <a:gd name="T21" fmla="*/ 17 h 70"/>
                      <a:gd name="T22" fmla="*/ 2 w 58"/>
                      <a:gd name="T23" fmla="*/ 1 h 70"/>
                      <a:gd name="T24" fmla="*/ 1 w 58"/>
                      <a:gd name="T25" fmla="*/ 1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58" h="70">
                        <a:moveTo>
                          <a:pt x="1" y="1"/>
                        </a:moveTo>
                        <a:cubicBezTo>
                          <a:pt x="4" y="8"/>
                          <a:pt x="9" y="13"/>
                          <a:pt x="14" y="19"/>
                        </a:cubicBezTo>
                        <a:cubicBezTo>
                          <a:pt x="20" y="25"/>
                          <a:pt x="24" y="32"/>
                          <a:pt x="31" y="37"/>
                        </a:cubicBezTo>
                        <a:cubicBezTo>
                          <a:pt x="37" y="43"/>
                          <a:pt x="44" y="50"/>
                          <a:pt x="49" y="57"/>
                        </a:cubicBezTo>
                        <a:cubicBezTo>
                          <a:pt x="50" y="58"/>
                          <a:pt x="57" y="70"/>
                          <a:pt x="58" y="65"/>
                        </a:cubicBezTo>
                        <a:cubicBezTo>
                          <a:pt x="58" y="64"/>
                          <a:pt x="57" y="64"/>
                          <a:pt x="57" y="65"/>
                        </a:cubicBezTo>
                        <a:cubicBezTo>
                          <a:pt x="57" y="64"/>
                          <a:pt x="55" y="62"/>
                          <a:pt x="54" y="62"/>
                        </a:cubicBezTo>
                        <a:cubicBezTo>
                          <a:pt x="53" y="60"/>
                          <a:pt x="52" y="59"/>
                          <a:pt x="51" y="57"/>
                        </a:cubicBezTo>
                        <a:cubicBezTo>
                          <a:pt x="49" y="54"/>
                          <a:pt x="46" y="51"/>
                          <a:pt x="44" y="49"/>
                        </a:cubicBezTo>
                        <a:cubicBezTo>
                          <a:pt x="39" y="43"/>
                          <a:pt x="33" y="38"/>
                          <a:pt x="28" y="33"/>
                        </a:cubicBezTo>
                        <a:cubicBezTo>
                          <a:pt x="23" y="28"/>
                          <a:pt x="19" y="22"/>
                          <a:pt x="15" y="17"/>
                        </a:cubicBezTo>
                        <a:cubicBezTo>
                          <a:pt x="10" y="12"/>
                          <a:pt x="5" y="7"/>
                          <a:pt x="2" y="1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4" name="Freeform 213"/>
                  <p:cNvSpPr/>
                  <p:nvPr/>
                </p:nvSpPr>
                <p:spPr bwMode="auto">
                  <a:xfrm>
                    <a:off x="5986463" y="3101975"/>
                    <a:ext cx="193675" cy="150813"/>
                  </a:xfrm>
                  <a:custGeom>
                    <a:avLst/>
                    <a:gdLst>
                      <a:gd name="T0" fmla="*/ 1 w 51"/>
                      <a:gd name="T1" fmla="*/ 1 h 40"/>
                      <a:gd name="T2" fmla="*/ 24 w 51"/>
                      <a:gd name="T3" fmla="*/ 18 h 40"/>
                      <a:gd name="T4" fmla="*/ 37 w 51"/>
                      <a:gd name="T5" fmla="*/ 29 h 40"/>
                      <a:gd name="T6" fmla="*/ 48 w 51"/>
                      <a:gd name="T7" fmla="*/ 39 h 40"/>
                      <a:gd name="T8" fmla="*/ 49 w 51"/>
                      <a:gd name="T9" fmla="*/ 40 h 40"/>
                      <a:gd name="T10" fmla="*/ 45 w 51"/>
                      <a:gd name="T11" fmla="*/ 34 h 40"/>
                      <a:gd name="T12" fmla="*/ 30 w 51"/>
                      <a:gd name="T13" fmla="*/ 21 h 40"/>
                      <a:gd name="T14" fmla="*/ 2 w 51"/>
                      <a:gd name="T15" fmla="*/ 1 h 40"/>
                      <a:gd name="T16" fmla="*/ 1 w 51"/>
                      <a:gd name="T17" fmla="*/ 1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1" h="40">
                        <a:moveTo>
                          <a:pt x="1" y="1"/>
                        </a:moveTo>
                        <a:cubicBezTo>
                          <a:pt x="7" y="9"/>
                          <a:pt x="16" y="13"/>
                          <a:pt x="24" y="18"/>
                        </a:cubicBezTo>
                        <a:cubicBezTo>
                          <a:pt x="29" y="21"/>
                          <a:pt x="33" y="26"/>
                          <a:pt x="37" y="29"/>
                        </a:cubicBezTo>
                        <a:cubicBezTo>
                          <a:pt x="38" y="30"/>
                          <a:pt x="49" y="38"/>
                          <a:pt x="48" y="39"/>
                        </a:cubicBezTo>
                        <a:cubicBezTo>
                          <a:pt x="47" y="40"/>
                          <a:pt x="48" y="40"/>
                          <a:pt x="49" y="40"/>
                        </a:cubicBezTo>
                        <a:cubicBezTo>
                          <a:pt x="51" y="37"/>
                          <a:pt x="46" y="35"/>
                          <a:pt x="45" y="34"/>
                        </a:cubicBezTo>
                        <a:cubicBezTo>
                          <a:pt x="40" y="30"/>
                          <a:pt x="35" y="25"/>
                          <a:pt x="30" y="21"/>
                        </a:cubicBezTo>
                        <a:cubicBezTo>
                          <a:pt x="22" y="13"/>
                          <a:pt x="9" y="10"/>
                          <a:pt x="2" y="1"/>
                        </a:cubicBezTo>
                        <a:cubicBezTo>
                          <a:pt x="2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5" name="Freeform 214"/>
                  <p:cNvSpPr/>
                  <p:nvPr/>
                </p:nvSpPr>
                <p:spPr bwMode="auto">
                  <a:xfrm>
                    <a:off x="5975351" y="3695700"/>
                    <a:ext cx="93663" cy="92075"/>
                  </a:xfrm>
                  <a:custGeom>
                    <a:avLst/>
                    <a:gdLst>
                      <a:gd name="T0" fmla="*/ 5 w 25"/>
                      <a:gd name="T1" fmla="*/ 20 h 24"/>
                      <a:gd name="T2" fmla="*/ 11 w 25"/>
                      <a:gd name="T3" fmla="*/ 24 h 24"/>
                      <a:gd name="T4" fmla="*/ 21 w 25"/>
                      <a:gd name="T5" fmla="*/ 17 h 24"/>
                      <a:gd name="T6" fmla="*/ 16 w 25"/>
                      <a:gd name="T7" fmla="*/ 5 h 24"/>
                      <a:gd name="T8" fmla="*/ 10 w 25"/>
                      <a:gd name="T9" fmla="*/ 1 h 24"/>
                      <a:gd name="T10" fmla="*/ 3 w 25"/>
                      <a:gd name="T11" fmla="*/ 7 h 24"/>
                      <a:gd name="T12" fmla="*/ 0 w 25"/>
                      <a:gd name="T13" fmla="*/ 12 h 24"/>
                      <a:gd name="T14" fmla="*/ 5 w 25"/>
                      <a:gd name="T15" fmla="*/ 2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24">
                        <a:moveTo>
                          <a:pt x="5" y="20"/>
                        </a:moveTo>
                        <a:cubicBezTo>
                          <a:pt x="7" y="22"/>
                          <a:pt x="9" y="24"/>
                          <a:pt x="11" y="24"/>
                        </a:cubicBezTo>
                        <a:cubicBezTo>
                          <a:pt x="15" y="24"/>
                          <a:pt x="19" y="20"/>
                          <a:pt x="21" y="17"/>
                        </a:cubicBezTo>
                        <a:cubicBezTo>
                          <a:pt x="25" y="12"/>
                          <a:pt x="19" y="9"/>
                          <a:pt x="16" y="5"/>
                        </a:cubicBezTo>
                        <a:cubicBezTo>
                          <a:pt x="15" y="3"/>
                          <a:pt x="13" y="0"/>
                          <a:pt x="10" y="1"/>
                        </a:cubicBezTo>
                        <a:cubicBezTo>
                          <a:pt x="7" y="1"/>
                          <a:pt x="5" y="5"/>
                          <a:pt x="3" y="7"/>
                        </a:cubicBezTo>
                        <a:cubicBezTo>
                          <a:pt x="1" y="9"/>
                          <a:pt x="0" y="10"/>
                          <a:pt x="0" y="12"/>
                        </a:cubicBezTo>
                        <a:cubicBezTo>
                          <a:pt x="0" y="14"/>
                          <a:pt x="2" y="17"/>
                          <a:pt x="5" y="2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6" name="Freeform 215"/>
                  <p:cNvSpPr/>
                  <p:nvPr/>
                </p:nvSpPr>
                <p:spPr bwMode="auto">
                  <a:xfrm>
                    <a:off x="5918201" y="3230563"/>
                    <a:ext cx="93663" cy="90488"/>
                  </a:xfrm>
                  <a:custGeom>
                    <a:avLst/>
                    <a:gdLst>
                      <a:gd name="T0" fmla="*/ 5 w 25"/>
                      <a:gd name="T1" fmla="*/ 20 h 24"/>
                      <a:gd name="T2" fmla="*/ 11 w 25"/>
                      <a:gd name="T3" fmla="*/ 24 h 24"/>
                      <a:gd name="T4" fmla="*/ 21 w 25"/>
                      <a:gd name="T5" fmla="*/ 17 h 24"/>
                      <a:gd name="T6" fmla="*/ 16 w 25"/>
                      <a:gd name="T7" fmla="*/ 6 h 24"/>
                      <a:gd name="T8" fmla="*/ 10 w 25"/>
                      <a:gd name="T9" fmla="*/ 1 h 24"/>
                      <a:gd name="T10" fmla="*/ 3 w 25"/>
                      <a:gd name="T11" fmla="*/ 7 h 24"/>
                      <a:gd name="T12" fmla="*/ 0 w 25"/>
                      <a:gd name="T13" fmla="*/ 13 h 24"/>
                      <a:gd name="T14" fmla="*/ 5 w 25"/>
                      <a:gd name="T15" fmla="*/ 2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24">
                        <a:moveTo>
                          <a:pt x="5" y="20"/>
                        </a:moveTo>
                        <a:cubicBezTo>
                          <a:pt x="7" y="22"/>
                          <a:pt x="9" y="24"/>
                          <a:pt x="11" y="24"/>
                        </a:cubicBezTo>
                        <a:cubicBezTo>
                          <a:pt x="15" y="24"/>
                          <a:pt x="19" y="20"/>
                          <a:pt x="21" y="17"/>
                        </a:cubicBezTo>
                        <a:cubicBezTo>
                          <a:pt x="25" y="13"/>
                          <a:pt x="19" y="9"/>
                          <a:pt x="16" y="6"/>
                        </a:cubicBezTo>
                        <a:cubicBezTo>
                          <a:pt x="14" y="4"/>
                          <a:pt x="13" y="0"/>
                          <a:pt x="10" y="1"/>
                        </a:cubicBezTo>
                        <a:cubicBezTo>
                          <a:pt x="7" y="1"/>
                          <a:pt x="4" y="5"/>
                          <a:pt x="3" y="7"/>
                        </a:cubicBezTo>
                        <a:cubicBezTo>
                          <a:pt x="1" y="9"/>
                          <a:pt x="0" y="10"/>
                          <a:pt x="0" y="13"/>
                        </a:cubicBezTo>
                        <a:cubicBezTo>
                          <a:pt x="0" y="14"/>
                          <a:pt x="2" y="18"/>
                          <a:pt x="5" y="2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7" name="Freeform 216"/>
                  <p:cNvSpPr/>
                  <p:nvPr/>
                </p:nvSpPr>
                <p:spPr bwMode="auto">
                  <a:xfrm>
                    <a:off x="6065838" y="3378200"/>
                    <a:ext cx="95250" cy="95250"/>
                  </a:xfrm>
                  <a:custGeom>
                    <a:avLst/>
                    <a:gdLst>
                      <a:gd name="T0" fmla="*/ 5 w 25"/>
                      <a:gd name="T1" fmla="*/ 21 h 25"/>
                      <a:gd name="T2" fmla="*/ 11 w 25"/>
                      <a:gd name="T3" fmla="*/ 25 h 25"/>
                      <a:gd name="T4" fmla="*/ 21 w 25"/>
                      <a:gd name="T5" fmla="*/ 17 h 25"/>
                      <a:gd name="T6" fmla="*/ 16 w 25"/>
                      <a:gd name="T7" fmla="*/ 6 h 25"/>
                      <a:gd name="T8" fmla="*/ 10 w 25"/>
                      <a:gd name="T9" fmla="*/ 1 h 25"/>
                      <a:gd name="T10" fmla="*/ 3 w 25"/>
                      <a:gd name="T11" fmla="*/ 8 h 25"/>
                      <a:gd name="T12" fmla="*/ 0 w 25"/>
                      <a:gd name="T13" fmla="*/ 13 h 25"/>
                      <a:gd name="T14" fmla="*/ 5 w 25"/>
                      <a:gd name="T15" fmla="*/ 21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5" h="25">
                        <a:moveTo>
                          <a:pt x="5" y="21"/>
                        </a:moveTo>
                        <a:cubicBezTo>
                          <a:pt x="7" y="23"/>
                          <a:pt x="9" y="25"/>
                          <a:pt x="11" y="25"/>
                        </a:cubicBezTo>
                        <a:cubicBezTo>
                          <a:pt x="15" y="25"/>
                          <a:pt x="19" y="20"/>
                          <a:pt x="21" y="17"/>
                        </a:cubicBezTo>
                        <a:cubicBezTo>
                          <a:pt x="25" y="13"/>
                          <a:pt x="19" y="9"/>
                          <a:pt x="16" y="6"/>
                        </a:cubicBezTo>
                        <a:cubicBezTo>
                          <a:pt x="14" y="4"/>
                          <a:pt x="13" y="0"/>
                          <a:pt x="10" y="1"/>
                        </a:cubicBezTo>
                        <a:cubicBezTo>
                          <a:pt x="7" y="2"/>
                          <a:pt x="4" y="6"/>
                          <a:pt x="3" y="8"/>
                        </a:cubicBezTo>
                        <a:cubicBezTo>
                          <a:pt x="1" y="9"/>
                          <a:pt x="0" y="11"/>
                          <a:pt x="0" y="13"/>
                        </a:cubicBezTo>
                        <a:cubicBezTo>
                          <a:pt x="0" y="15"/>
                          <a:pt x="2" y="18"/>
                          <a:pt x="5" y="2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8" name="Freeform 217"/>
                  <p:cNvSpPr/>
                  <p:nvPr/>
                </p:nvSpPr>
                <p:spPr bwMode="auto">
                  <a:xfrm>
                    <a:off x="6262688" y="3263900"/>
                    <a:ext cx="73025" cy="68263"/>
                  </a:xfrm>
                  <a:custGeom>
                    <a:avLst/>
                    <a:gdLst>
                      <a:gd name="T0" fmla="*/ 4 w 19"/>
                      <a:gd name="T1" fmla="*/ 15 h 18"/>
                      <a:gd name="T2" fmla="*/ 9 w 19"/>
                      <a:gd name="T3" fmla="*/ 18 h 18"/>
                      <a:gd name="T4" fmla="*/ 16 w 19"/>
                      <a:gd name="T5" fmla="*/ 13 h 18"/>
                      <a:gd name="T6" fmla="*/ 13 w 19"/>
                      <a:gd name="T7" fmla="*/ 4 h 18"/>
                      <a:gd name="T8" fmla="*/ 8 w 19"/>
                      <a:gd name="T9" fmla="*/ 1 h 18"/>
                      <a:gd name="T10" fmla="*/ 3 w 19"/>
                      <a:gd name="T11" fmla="*/ 6 h 18"/>
                      <a:gd name="T12" fmla="*/ 1 w 19"/>
                      <a:gd name="T13" fmla="*/ 9 h 18"/>
                      <a:gd name="T14" fmla="*/ 4 w 19"/>
                      <a:gd name="T15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" h="18">
                        <a:moveTo>
                          <a:pt x="4" y="15"/>
                        </a:moveTo>
                        <a:cubicBezTo>
                          <a:pt x="6" y="17"/>
                          <a:pt x="7" y="18"/>
                          <a:pt x="9" y="18"/>
                        </a:cubicBezTo>
                        <a:cubicBezTo>
                          <a:pt x="12" y="18"/>
                          <a:pt x="15" y="15"/>
                          <a:pt x="16" y="13"/>
                        </a:cubicBezTo>
                        <a:cubicBezTo>
                          <a:pt x="19" y="9"/>
                          <a:pt x="15" y="7"/>
                          <a:pt x="13" y="4"/>
                        </a:cubicBezTo>
                        <a:cubicBezTo>
                          <a:pt x="11" y="3"/>
                          <a:pt x="10" y="0"/>
                          <a:pt x="8" y="1"/>
                        </a:cubicBezTo>
                        <a:cubicBezTo>
                          <a:pt x="6" y="1"/>
                          <a:pt x="4" y="4"/>
                          <a:pt x="3" y="6"/>
                        </a:cubicBezTo>
                        <a:cubicBezTo>
                          <a:pt x="2" y="7"/>
                          <a:pt x="0" y="8"/>
                          <a:pt x="1" y="9"/>
                        </a:cubicBezTo>
                        <a:cubicBezTo>
                          <a:pt x="1" y="11"/>
                          <a:pt x="2" y="13"/>
                          <a:pt x="4" y="1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39" name="Freeform 218"/>
                  <p:cNvSpPr/>
                  <p:nvPr/>
                </p:nvSpPr>
                <p:spPr bwMode="auto">
                  <a:xfrm>
                    <a:off x="6369051" y="3362325"/>
                    <a:ext cx="68263" cy="68263"/>
                  </a:xfrm>
                  <a:custGeom>
                    <a:avLst/>
                    <a:gdLst>
                      <a:gd name="T0" fmla="*/ 4 w 18"/>
                      <a:gd name="T1" fmla="*/ 15 h 18"/>
                      <a:gd name="T2" fmla="*/ 8 w 18"/>
                      <a:gd name="T3" fmla="*/ 18 h 18"/>
                      <a:gd name="T4" fmla="*/ 16 w 18"/>
                      <a:gd name="T5" fmla="*/ 13 h 18"/>
                      <a:gd name="T6" fmla="*/ 12 w 18"/>
                      <a:gd name="T7" fmla="*/ 4 h 18"/>
                      <a:gd name="T8" fmla="*/ 7 w 18"/>
                      <a:gd name="T9" fmla="*/ 1 h 18"/>
                      <a:gd name="T10" fmla="*/ 2 w 18"/>
                      <a:gd name="T11" fmla="*/ 6 h 18"/>
                      <a:gd name="T12" fmla="*/ 0 w 18"/>
                      <a:gd name="T13" fmla="*/ 9 h 18"/>
                      <a:gd name="T14" fmla="*/ 4 w 18"/>
                      <a:gd name="T15" fmla="*/ 15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18">
                        <a:moveTo>
                          <a:pt x="4" y="15"/>
                        </a:moveTo>
                        <a:cubicBezTo>
                          <a:pt x="5" y="17"/>
                          <a:pt x="7" y="18"/>
                          <a:pt x="8" y="18"/>
                        </a:cubicBezTo>
                        <a:cubicBezTo>
                          <a:pt x="11" y="18"/>
                          <a:pt x="14" y="15"/>
                          <a:pt x="16" y="13"/>
                        </a:cubicBezTo>
                        <a:cubicBezTo>
                          <a:pt x="18" y="9"/>
                          <a:pt x="14" y="7"/>
                          <a:pt x="12" y="4"/>
                        </a:cubicBezTo>
                        <a:cubicBezTo>
                          <a:pt x="11" y="3"/>
                          <a:pt x="9" y="0"/>
                          <a:pt x="7" y="1"/>
                        </a:cubicBezTo>
                        <a:cubicBezTo>
                          <a:pt x="5" y="1"/>
                          <a:pt x="3" y="4"/>
                          <a:pt x="2" y="6"/>
                        </a:cubicBezTo>
                        <a:cubicBezTo>
                          <a:pt x="1" y="7"/>
                          <a:pt x="0" y="8"/>
                          <a:pt x="0" y="9"/>
                        </a:cubicBezTo>
                        <a:cubicBezTo>
                          <a:pt x="0" y="11"/>
                          <a:pt x="2" y="13"/>
                          <a:pt x="4" y="1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0" name="Freeform 219"/>
                  <p:cNvSpPr/>
                  <p:nvPr/>
                </p:nvSpPr>
                <p:spPr bwMode="auto">
                  <a:xfrm>
                    <a:off x="5662613" y="3040063"/>
                    <a:ext cx="354013" cy="322263"/>
                  </a:xfrm>
                  <a:custGeom>
                    <a:avLst/>
                    <a:gdLst>
                      <a:gd name="T0" fmla="*/ 0 w 93"/>
                      <a:gd name="T1" fmla="*/ 75 h 85"/>
                      <a:gd name="T2" fmla="*/ 84 w 93"/>
                      <a:gd name="T3" fmla="*/ 0 h 85"/>
                      <a:gd name="T4" fmla="*/ 90 w 93"/>
                      <a:gd name="T5" fmla="*/ 11 h 85"/>
                      <a:gd name="T6" fmla="*/ 79 w 93"/>
                      <a:gd name="T7" fmla="*/ 23 h 85"/>
                      <a:gd name="T8" fmla="*/ 51 w 93"/>
                      <a:gd name="T9" fmla="*/ 47 h 85"/>
                      <a:gd name="T10" fmla="*/ 24 w 93"/>
                      <a:gd name="T11" fmla="*/ 74 h 85"/>
                      <a:gd name="T12" fmla="*/ 7 w 93"/>
                      <a:gd name="T13" fmla="*/ 83 h 85"/>
                      <a:gd name="T14" fmla="*/ 0 w 93"/>
                      <a:gd name="T15" fmla="*/ 75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3" h="85">
                        <a:moveTo>
                          <a:pt x="0" y="75"/>
                        </a:moveTo>
                        <a:cubicBezTo>
                          <a:pt x="84" y="0"/>
                          <a:pt x="84" y="0"/>
                          <a:pt x="84" y="0"/>
                        </a:cubicBezTo>
                        <a:cubicBezTo>
                          <a:pt x="84" y="0"/>
                          <a:pt x="93" y="2"/>
                          <a:pt x="90" y="11"/>
                        </a:cubicBezTo>
                        <a:cubicBezTo>
                          <a:pt x="87" y="20"/>
                          <a:pt x="83" y="18"/>
                          <a:pt x="79" y="23"/>
                        </a:cubicBezTo>
                        <a:cubicBezTo>
                          <a:pt x="74" y="28"/>
                          <a:pt x="51" y="47"/>
                          <a:pt x="51" y="47"/>
                        </a:cubicBezTo>
                        <a:cubicBezTo>
                          <a:pt x="24" y="74"/>
                          <a:pt x="24" y="74"/>
                          <a:pt x="24" y="74"/>
                        </a:cubicBezTo>
                        <a:cubicBezTo>
                          <a:pt x="24" y="74"/>
                          <a:pt x="15" y="85"/>
                          <a:pt x="7" y="83"/>
                        </a:cubicBezTo>
                        <a:cubicBezTo>
                          <a:pt x="0" y="81"/>
                          <a:pt x="0" y="75"/>
                          <a:pt x="0" y="7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1" name="Freeform 220"/>
                  <p:cNvSpPr/>
                  <p:nvPr/>
                </p:nvSpPr>
                <p:spPr bwMode="auto">
                  <a:xfrm>
                    <a:off x="5659438" y="2965450"/>
                    <a:ext cx="254000" cy="257175"/>
                  </a:xfrm>
                  <a:custGeom>
                    <a:avLst/>
                    <a:gdLst>
                      <a:gd name="T0" fmla="*/ 0 w 160"/>
                      <a:gd name="T1" fmla="*/ 162 h 162"/>
                      <a:gd name="T2" fmla="*/ 160 w 160"/>
                      <a:gd name="T3" fmla="*/ 23 h 162"/>
                      <a:gd name="T4" fmla="*/ 120 w 160"/>
                      <a:gd name="T5" fmla="*/ 0 h 162"/>
                      <a:gd name="T6" fmla="*/ 0 w 160"/>
                      <a:gd name="T7" fmla="*/ 105 h 162"/>
                      <a:gd name="T8" fmla="*/ 0 w 160"/>
                      <a:gd name="T9" fmla="*/ 162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60" h="162">
                        <a:moveTo>
                          <a:pt x="0" y="162"/>
                        </a:moveTo>
                        <a:lnTo>
                          <a:pt x="160" y="23"/>
                        </a:lnTo>
                        <a:lnTo>
                          <a:pt x="120" y="0"/>
                        </a:lnTo>
                        <a:lnTo>
                          <a:pt x="0" y="105"/>
                        </a:lnTo>
                        <a:lnTo>
                          <a:pt x="0" y="162"/>
                        </a:ln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42" name="Freeform 221"/>
                  <p:cNvSpPr/>
                  <p:nvPr/>
                </p:nvSpPr>
                <p:spPr bwMode="auto">
                  <a:xfrm>
                    <a:off x="5648326" y="2903538"/>
                    <a:ext cx="128588" cy="136525"/>
                  </a:xfrm>
                  <a:custGeom>
                    <a:avLst/>
                    <a:gdLst>
                      <a:gd name="T0" fmla="*/ 1 w 34"/>
                      <a:gd name="T1" fmla="*/ 36 h 36"/>
                      <a:gd name="T2" fmla="*/ 34 w 34"/>
                      <a:gd name="T3" fmla="*/ 5 h 36"/>
                      <a:gd name="T4" fmla="*/ 16 w 34"/>
                      <a:gd name="T5" fmla="*/ 1 h 36"/>
                      <a:gd name="T6" fmla="*/ 1 w 34"/>
                      <a:gd name="T7" fmla="*/ 15 h 36"/>
                      <a:gd name="T8" fmla="*/ 1 w 34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4" h="36">
                        <a:moveTo>
                          <a:pt x="1" y="36"/>
                        </a:moveTo>
                        <a:cubicBezTo>
                          <a:pt x="34" y="5"/>
                          <a:pt x="34" y="5"/>
                          <a:pt x="34" y="5"/>
                        </a:cubicBezTo>
                        <a:cubicBezTo>
                          <a:pt x="34" y="5"/>
                          <a:pt x="20" y="0"/>
                          <a:pt x="16" y="1"/>
                        </a:cubicBezTo>
                        <a:cubicBezTo>
                          <a:pt x="12" y="2"/>
                          <a:pt x="1" y="15"/>
                          <a:pt x="1" y="15"/>
                        </a:cubicBezTo>
                        <a:cubicBezTo>
                          <a:pt x="1" y="15"/>
                          <a:pt x="0" y="27"/>
                          <a:pt x="1" y="36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2" name="组合 41"/>
                <p:cNvGrpSpPr/>
                <p:nvPr/>
              </p:nvGrpSpPr>
              <p:grpSpPr>
                <a:xfrm rot="20687841">
                  <a:off x="3537173" y="2091067"/>
                  <a:ext cx="550491" cy="496315"/>
                  <a:chOff x="3171345" y="2088464"/>
                  <a:chExt cx="468412" cy="422313"/>
                </a:xfrm>
              </p:grpSpPr>
              <p:sp>
                <p:nvSpPr>
                  <p:cNvPr id="217" name="Freeform 59"/>
                  <p:cNvSpPr/>
                  <p:nvPr/>
                </p:nvSpPr>
                <p:spPr bwMode="auto">
                  <a:xfrm rot="21389556">
                    <a:off x="3176009" y="2096445"/>
                    <a:ext cx="450902" cy="401959"/>
                  </a:xfrm>
                  <a:custGeom>
                    <a:avLst/>
                    <a:gdLst>
                      <a:gd name="T0" fmla="*/ 0 w 182"/>
                      <a:gd name="T1" fmla="*/ 111 h 162"/>
                      <a:gd name="T2" fmla="*/ 18 w 182"/>
                      <a:gd name="T3" fmla="*/ 96 h 162"/>
                      <a:gd name="T4" fmla="*/ 59 w 182"/>
                      <a:gd name="T5" fmla="*/ 61 h 162"/>
                      <a:gd name="T6" fmla="*/ 87 w 182"/>
                      <a:gd name="T7" fmla="*/ 40 h 162"/>
                      <a:gd name="T8" fmla="*/ 98 w 182"/>
                      <a:gd name="T9" fmla="*/ 32 h 162"/>
                      <a:gd name="T10" fmla="*/ 105 w 182"/>
                      <a:gd name="T11" fmla="*/ 28 h 162"/>
                      <a:gd name="T12" fmla="*/ 102 w 182"/>
                      <a:gd name="T13" fmla="*/ 13 h 162"/>
                      <a:gd name="T14" fmla="*/ 107 w 182"/>
                      <a:gd name="T15" fmla="*/ 6 h 162"/>
                      <a:gd name="T16" fmla="*/ 129 w 182"/>
                      <a:gd name="T17" fmla="*/ 4 h 162"/>
                      <a:gd name="T18" fmla="*/ 160 w 182"/>
                      <a:gd name="T19" fmla="*/ 2 h 162"/>
                      <a:gd name="T20" fmla="*/ 179 w 182"/>
                      <a:gd name="T21" fmla="*/ 2 h 162"/>
                      <a:gd name="T22" fmla="*/ 182 w 182"/>
                      <a:gd name="T23" fmla="*/ 9 h 162"/>
                      <a:gd name="T24" fmla="*/ 173 w 182"/>
                      <a:gd name="T25" fmla="*/ 31 h 162"/>
                      <a:gd name="T26" fmla="*/ 161 w 182"/>
                      <a:gd name="T27" fmla="*/ 60 h 162"/>
                      <a:gd name="T28" fmla="*/ 148 w 182"/>
                      <a:gd name="T29" fmla="*/ 67 h 162"/>
                      <a:gd name="T30" fmla="*/ 135 w 182"/>
                      <a:gd name="T31" fmla="*/ 62 h 162"/>
                      <a:gd name="T32" fmla="*/ 112 w 182"/>
                      <a:gd name="T33" fmla="*/ 85 h 162"/>
                      <a:gd name="T34" fmla="*/ 92 w 182"/>
                      <a:gd name="T35" fmla="*/ 105 h 162"/>
                      <a:gd name="T36" fmla="*/ 50 w 182"/>
                      <a:gd name="T37" fmla="*/ 157 h 162"/>
                      <a:gd name="T38" fmla="*/ 45 w 182"/>
                      <a:gd name="T39" fmla="*/ 162 h 162"/>
                      <a:gd name="T40" fmla="*/ 0 w 182"/>
                      <a:gd name="T41" fmla="*/ 111 h 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82" h="162">
                        <a:moveTo>
                          <a:pt x="0" y="111"/>
                        </a:moveTo>
                        <a:cubicBezTo>
                          <a:pt x="18" y="96"/>
                          <a:pt x="18" y="96"/>
                          <a:pt x="18" y="96"/>
                        </a:cubicBezTo>
                        <a:cubicBezTo>
                          <a:pt x="59" y="61"/>
                          <a:pt x="59" y="61"/>
                          <a:pt x="59" y="61"/>
                        </a:cubicBezTo>
                        <a:cubicBezTo>
                          <a:pt x="87" y="40"/>
                          <a:pt x="87" y="40"/>
                          <a:pt x="87" y="40"/>
                        </a:cubicBezTo>
                        <a:cubicBezTo>
                          <a:pt x="98" y="32"/>
                          <a:pt x="98" y="32"/>
                          <a:pt x="98" y="32"/>
                        </a:cubicBezTo>
                        <a:cubicBezTo>
                          <a:pt x="105" y="28"/>
                          <a:pt x="105" y="28"/>
                          <a:pt x="105" y="28"/>
                        </a:cubicBezTo>
                        <a:cubicBezTo>
                          <a:pt x="102" y="13"/>
                          <a:pt x="102" y="13"/>
                          <a:pt x="102" y="13"/>
                        </a:cubicBezTo>
                        <a:cubicBezTo>
                          <a:pt x="102" y="13"/>
                          <a:pt x="101" y="9"/>
                          <a:pt x="107" y="6"/>
                        </a:cubicBezTo>
                        <a:cubicBezTo>
                          <a:pt x="113" y="2"/>
                          <a:pt x="129" y="4"/>
                          <a:pt x="129" y="4"/>
                        </a:cubicBezTo>
                        <a:cubicBezTo>
                          <a:pt x="160" y="2"/>
                          <a:pt x="160" y="2"/>
                          <a:pt x="160" y="2"/>
                        </a:cubicBezTo>
                        <a:cubicBezTo>
                          <a:pt x="160" y="2"/>
                          <a:pt x="177" y="0"/>
                          <a:pt x="179" y="2"/>
                        </a:cubicBezTo>
                        <a:cubicBezTo>
                          <a:pt x="182" y="4"/>
                          <a:pt x="182" y="6"/>
                          <a:pt x="182" y="9"/>
                        </a:cubicBezTo>
                        <a:cubicBezTo>
                          <a:pt x="182" y="12"/>
                          <a:pt x="173" y="31"/>
                          <a:pt x="173" y="31"/>
                        </a:cubicBezTo>
                        <a:cubicBezTo>
                          <a:pt x="173" y="31"/>
                          <a:pt x="165" y="55"/>
                          <a:pt x="161" y="60"/>
                        </a:cubicBezTo>
                        <a:cubicBezTo>
                          <a:pt x="157" y="66"/>
                          <a:pt x="148" y="67"/>
                          <a:pt x="148" y="67"/>
                        </a:cubicBezTo>
                        <a:cubicBezTo>
                          <a:pt x="135" y="62"/>
                          <a:pt x="135" y="62"/>
                          <a:pt x="135" y="62"/>
                        </a:cubicBezTo>
                        <a:cubicBezTo>
                          <a:pt x="112" y="85"/>
                          <a:pt x="112" y="85"/>
                          <a:pt x="112" y="85"/>
                        </a:cubicBezTo>
                        <a:cubicBezTo>
                          <a:pt x="112" y="85"/>
                          <a:pt x="98" y="98"/>
                          <a:pt x="92" y="105"/>
                        </a:cubicBezTo>
                        <a:cubicBezTo>
                          <a:pt x="85" y="113"/>
                          <a:pt x="50" y="157"/>
                          <a:pt x="50" y="157"/>
                        </a:cubicBezTo>
                        <a:cubicBezTo>
                          <a:pt x="45" y="162"/>
                          <a:pt x="45" y="162"/>
                          <a:pt x="45" y="162"/>
                        </a:cubicBezTo>
                        <a:lnTo>
                          <a:pt x="0" y="11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8" name="Freeform 60"/>
                  <p:cNvSpPr/>
                  <p:nvPr/>
                </p:nvSpPr>
                <p:spPr bwMode="auto">
                  <a:xfrm rot="21389556">
                    <a:off x="3416909" y="2088464"/>
                    <a:ext cx="222848" cy="183277"/>
                  </a:xfrm>
                  <a:custGeom>
                    <a:avLst/>
                    <a:gdLst>
                      <a:gd name="T0" fmla="*/ 75 w 90"/>
                      <a:gd name="T1" fmla="*/ 28 h 74"/>
                      <a:gd name="T2" fmla="*/ 75 w 90"/>
                      <a:gd name="T3" fmla="*/ 0 h 74"/>
                      <a:gd name="T4" fmla="*/ 66 w 90"/>
                      <a:gd name="T5" fmla="*/ 1 h 74"/>
                      <a:gd name="T6" fmla="*/ 54 w 90"/>
                      <a:gd name="T7" fmla="*/ 2 h 74"/>
                      <a:gd name="T8" fmla="*/ 38 w 90"/>
                      <a:gd name="T9" fmla="*/ 3 h 74"/>
                      <a:gd name="T10" fmla="*/ 23 w 90"/>
                      <a:gd name="T11" fmla="*/ 3 h 74"/>
                      <a:gd name="T12" fmla="*/ 3 w 90"/>
                      <a:gd name="T13" fmla="*/ 8 h 74"/>
                      <a:gd name="T14" fmla="*/ 1 w 90"/>
                      <a:gd name="T15" fmla="*/ 19 h 74"/>
                      <a:gd name="T16" fmla="*/ 22 w 90"/>
                      <a:gd name="T17" fmla="*/ 48 h 74"/>
                      <a:gd name="T18" fmla="*/ 33 w 90"/>
                      <a:gd name="T19" fmla="*/ 62 h 74"/>
                      <a:gd name="T20" fmla="*/ 48 w 90"/>
                      <a:gd name="T21" fmla="*/ 72 h 74"/>
                      <a:gd name="T22" fmla="*/ 61 w 90"/>
                      <a:gd name="T23" fmla="*/ 62 h 74"/>
                      <a:gd name="T24" fmla="*/ 75 w 90"/>
                      <a:gd name="T25" fmla="*/ 28 h 74"/>
                      <a:gd name="T26" fmla="*/ 74 w 90"/>
                      <a:gd name="T27" fmla="*/ 28 h 74"/>
                      <a:gd name="T28" fmla="*/ 62 w 90"/>
                      <a:gd name="T29" fmla="*/ 57 h 74"/>
                      <a:gd name="T30" fmla="*/ 46 w 90"/>
                      <a:gd name="T31" fmla="*/ 70 h 74"/>
                      <a:gd name="T32" fmla="*/ 31 w 90"/>
                      <a:gd name="T33" fmla="*/ 57 h 74"/>
                      <a:gd name="T34" fmla="*/ 22 w 90"/>
                      <a:gd name="T35" fmla="*/ 46 h 74"/>
                      <a:gd name="T36" fmla="*/ 10 w 90"/>
                      <a:gd name="T37" fmla="*/ 31 h 74"/>
                      <a:gd name="T38" fmla="*/ 2 w 90"/>
                      <a:gd name="T39" fmla="*/ 16 h 74"/>
                      <a:gd name="T40" fmla="*/ 18 w 90"/>
                      <a:gd name="T41" fmla="*/ 5 h 74"/>
                      <a:gd name="T42" fmla="*/ 32 w 90"/>
                      <a:gd name="T43" fmla="*/ 5 h 74"/>
                      <a:gd name="T44" fmla="*/ 46 w 90"/>
                      <a:gd name="T45" fmla="*/ 4 h 74"/>
                      <a:gd name="T46" fmla="*/ 64 w 90"/>
                      <a:gd name="T47" fmla="*/ 3 h 74"/>
                      <a:gd name="T48" fmla="*/ 77 w 90"/>
                      <a:gd name="T49" fmla="*/ 2 h 74"/>
                      <a:gd name="T50" fmla="*/ 80 w 90"/>
                      <a:gd name="T51" fmla="*/ 15 h 74"/>
                      <a:gd name="T52" fmla="*/ 74 w 90"/>
                      <a:gd name="T53" fmla="*/ 28 h 74"/>
                      <a:gd name="T54" fmla="*/ 75 w 90"/>
                      <a:gd name="T5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90" h="74">
                        <a:moveTo>
                          <a:pt x="75" y="28"/>
                        </a:moveTo>
                        <a:cubicBezTo>
                          <a:pt x="79" y="22"/>
                          <a:pt x="90" y="1"/>
                          <a:pt x="75" y="0"/>
                        </a:cubicBezTo>
                        <a:cubicBezTo>
                          <a:pt x="72" y="0"/>
                          <a:pt x="69" y="1"/>
                          <a:pt x="66" y="1"/>
                        </a:cubicBezTo>
                        <a:cubicBezTo>
                          <a:pt x="62" y="2"/>
                          <a:pt x="58" y="2"/>
                          <a:pt x="54" y="2"/>
                        </a:cubicBezTo>
                        <a:cubicBezTo>
                          <a:pt x="49" y="2"/>
                          <a:pt x="43" y="3"/>
                          <a:pt x="38" y="3"/>
                        </a:cubicBezTo>
                        <a:cubicBezTo>
                          <a:pt x="33" y="4"/>
                          <a:pt x="28" y="3"/>
                          <a:pt x="23" y="3"/>
                        </a:cubicBezTo>
                        <a:cubicBezTo>
                          <a:pt x="17" y="3"/>
                          <a:pt x="8" y="3"/>
                          <a:pt x="3" y="8"/>
                        </a:cubicBezTo>
                        <a:cubicBezTo>
                          <a:pt x="0" y="11"/>
                          <a:pt x="0" y="15"/>
                          <a:pt x="1" y="19"/>
                        </a:cubicBezTo>
                        <a:cubicBezTo>
                          <a:pt x="4" y="30"/>
                          <a:pt x="15" y="39"/>
                          <a:pt x="22" y="48"/>
                        </a:cubicBezTo>
                        <a:cubicBezTo>
                          <a:pt x="26" y="52"/>
                          <a:pt x="29" y="57"/>
                          <a:pt x="33" y="62"/>
                        </a:cubicBezTo>
                        <a:cubicBezTo>
                          <a:pt x="37" y="66"/>
                          <a:pt x="42" y="71"/>
                          <a:pt x="48" y="72"/>
                        </a:cubicBezTo>
                        <a:cubicBezTo>
                          <a:pt x="54" y="74"/>
                          <a:pt x="59" y="68"/>
                          <a:pt x="61" y="62"/>
                        </a:cubicBezTo>
                        <a:cubicBezTo>
                          <a:pt x="67" y="51"/>
                          <a:pt x="70" y="39"/>
                          <a:pt x="75" y="28"/>
                        </a:cubicBezTo>
                        <a:cubicBezTo>
                          <a:pt x="76" y="27"/>
                          <a:pt x="75" y="27"/>
                          <a:pt x="74" y="28"/>
                        </a:cubicBezTo>
                        <a:cubicBezTo>
                          <a:pt x="70" y="37"/>
                          <a:pt x="66" y="48"/>
                          <a:pt x="62" y="57"/>
                        </a:cubicBezTo>
                        <a:cubicBezTo>
                          <a:pt x="59" y="64"/>
                          <a:pt x="55" y="73"/>
                          <a:pt x="46" y="70"/>
                        </a:cubicBezTo>
                        <a:cubicBezTo>
                          <a:pt x="40" y="68"/>
                          <a:pt x="35" y="62"/>
                          <a:pt x="31" y="57"/>
                        </a:cubicBezTo>
                        <a:cubicBezTo>
                          <a:pt x="28" y="53"/>
                          <a:pt x="25" y="49"/>
                          <a:pt x="22" y="46"/>
                        </a:cubicBezTo>
                        <a:cubicBezTo>
                          <a:pt x="18" y="41"/>
                          <a:pt x="14" y="36"/>
                          <a:pt x="10" y="31"/>
                        </a:cubicBezTo>
                        <a:cubicBezTo>
                          <a:pt x="6" y="27"/>
                          <a:pt x="2" y="21"/>
                          <a:pt x="2" y="16"/>
                        </a:cubicBezTo>
                        <a:cubicBezTo>
                          <a:pt x="1" y="7"/>
                          <a:pt x="11" y="5"/>
                          <a:pt x="18" y="5"/>
                        </a:cubicBezTo>
                        <a:cubicBezTo>
                          <a:pt x="22" y="4"/>
                          <a:pt x="27" y="5"/>
                          <a:pt x="32" y="5"/>
                        </a:cubicBezTo>
                        <a:cubicBezTo>
                          <a:pt x="36" y="5"/>
                          <a:pt x="41" y="4"/>
                          <a:pt x="46" y="4"/>
                        </a:cubicBezTo>
                        <a:cubicBezTo>
                          <a:pt x="52" y="4"/>
                          <a:pt x="58" y="4"/>
                          <a:pt x="64" y="3"/>
                        </a:cubicBezTo>
                        <a:cubicBezTo>
                          <a:pt x="69" y="2"/>
                          <a:pt x="73" y="1"/>
                          <a:pt x="77" y="2"/>
                        </a:cubicBezTo>
                        <a:cubicBezTo>
                          <a:pt x="83" y="3"/>
                          <a:pt x="81" y="12"/>
                          <a:pt x="80" y="15"/>
                        </a:cubicBezTo>
                        <a:cubicBezTo>
                          <a:pt x="79" y="20"/>
                          <a:pt x="76" y="24"/>
                          <a:pt x="74" y="28"/>
                        </a:cubicBezTo>
                        <a:cubicBezTo>
                          <a:pt x="74" y="28"/>
                          <a:pt x="75" y="29"/>
                          <a:pt x="75" y="28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9" name="Freeform 61"/>
                  <p:cNvSpPr/>
                  <p:nvPr/>
                </p:nvSpPr>
                <p:spPr bwMode="auto">
                  <a:xfrm rot="21389556">
                    <a:off x="3171345" y="2170046"/>
                    <a:ext cx="265543" cy="210351"/>
                  </a:xfrm>
                  <a:custGeom>
                    <a:avLst/>
                    <a:gdLst>
                      <a:gd name="T0" fmla="*/ 106 w 107"/>
                      <a:gd name="T1" fmla="*/ 0 h 85"/>
                      <a:gd name="T2" fmla="*/ 98 w 107"/>
                      <a:gd name="T3" fmla="*/ 4 h 85"/>
                      <a:gd name="T4" fmla="*/ 92 w 107"/>
                      <a:gd name="T5" fmla="*/ 9 h 85"/>
                      <a:gd name="T6" fmla="*/ 79 w 107"/>
                      <a:gd name="T7" fmla="*/ 18 h 85"/>
                      <a:gd name="T8" fmla="*/ 50 w 107"/>
                      <a:gd name="T9" fmla="*/ 41 h 85"/>
                      <a:gd name="T10" fmla="*/ 23 w 107"/>
                      <a:gd name="T11" fmla="*/ 64 h 85"/>
                      <a:gd name="T12" fmla="*/ 0 w 107"/>
                      <a:gd name="T13" fmla="*/ 83 h 85"/>
                      <a:gd name="T14" fmla="*/ 1 w 107"/>
                      <a:gd name="T15" fmla="*/ 85 h 85"/>
                      <a:gd name="T16" fmla="*/ 23 w 107"/>
                      <a:gd name="T17" fmla="*/ 66 h 85"/>
                      <a:gd name="T18" fmla="*/ 50 w 107"/>
                      <a:gd name="T19" fmla="*/ 43 h 85"/>
                      <a:gd name="T20" fmla="*/ 79 w 107"/>
                      <a:gd name="T21" fmla="*/ 20 h 85"/>
                      <a:gd name="T22" fmla="*/ 92 w 107"/>
                      <a:gd name="T23" fmla="*/ 10 h 85"/>
                      <a:gd name="T24" fmla="*/ 100 w 107"/>
                      <a:gd name="T25" fmla="*/ 5 h 85"/>
                      <a:gd name="T26" fmla="*/ 106 w 107"/>
                      <a:gd name="T27" fmla="*/ 1 h 85"/>
                      <a:gd name="T28" fmla="*/ 106 w 107"/>
                      <a:gd name="T29" fmla="*/ 0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7" h="85">
                        <a:moveTo>
                          <a:pt x="106" y="0"/>
                        </a:moveTo>
                        <a:cubicBezTo>
                          <a:pt x="103" y="2"/>
                          <a:pt x="101" y="3"/>
                          <a:pt x="98" y="4"/>
                        </a:cubicBezTo>
                        <a:cubicBezTo>
                          <a:pt x="96" y="5"/>
                          <a:pt x="94" y="7"/>
                          <a:pt x="92" y="9"/>
                        </a:cubicBezTo>
                        <a:cubicBezTo>
                          <a:pt x="88" y="12"/>
                          <a:pt x="83" y="15"/>
                          <a:pt x="79" y="18"/>
                        </a:cubicBezTo>
                        <a:cubicBezTo>
                          <a:pt x="69" y="25"/>
                          <a:pt x="60" y="33"/>
                          <a:pt x="50" y="41"/>
                        </a:cubicBezTo>
                        <a:cubicBezTo>
                          <a:pt x="41" y="48"/>
                          <a:pt x="32" y="56"/>
                          <a:pt x="23" y="64"/>
                        </a:cubicBezTo>
                        <a:cubicBezTo>
                          <a:pt x="15" y="70"/>
                          <a:pt x="8" y="77"/>
                          <a:pt x="0" y="83"/>
                        </a:cubicBezTo>
                        <a:cubicBezTo>
                          <a:pt x="0" y="84"/>
                          <a:pt x="1" y="85"/>
                          <a:pt x="1" y="85"/>
                        </a:cubicBezTo>
                        <a:cubicBezTo>
                          <a:pt x="9" y="78"/>
                          <a:pt x="15" y="72"/>
                          <a:pt x="23" y="66"/>
                        </a:cubicBezTo>
                        <a:cubicBezTo>
                          <a:pt x="32" y="58"/>
                          <a:pt x="41" y="50"/>
                          <a:pt x="50" y="43"/>
                        </a:cubicBezTo>
                        <a:cubicBezTo>
                          <a:pt x="60" y="35"/>
                          <a:pt x="69" y="27"/>
                          <a:pt x="79" y="20"/>
                        </a:cubicBezTo>
                        <a:cubicBezTo>
                          <a:pt x="83" y="17"/>
                          <a:pt x="88" y="14"/>
                          <a:pt x="92" y="10"/>
                        </a:cubicBezTo>
                        <a:cubicBezTo>
                          <a:pt x="95" y="8"/>
                          <a:pt x="97" y="6"/>
                          <a:pt x="100" y="5"/>
                        </a:cubicBezTo>
                        <a:cubicBezTo>
                          <a:pt x="102" y="4"/>
                          <a:pt x="104" y="3"/>
                          <a:pt x="106" y="1"/>
                        </a:cubicBezTo>
                        <a:cubicBezTo>
                          <a:pt x="107" y="1"/>
                          <a:pt x="106" y="0"/>
                          <a:pt x="106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0" name="Freeform 62"/>
                  <p:cNvSpPr/>
                  <p:nvPr/>
                </p:nvSpPr>
                <p:spPr bwMode="auto">
                  <a:xfrm rot="21389556">
                    <a:off x="3287014" y="2250737"/>
                    <a:ext cx="228055" cy="249923"/>
                  </a:xfrm>
                  <a:custGeom>
                    <a:avLst/>
                    <a:gdLst>
                      <a:gd name="T0" fmla="*/ 91 w 92"/>
                      <a:gd name="T1" fmla="*/ 0 h 101"/>
                      <a:gd name="T2" fmla="*/ 68 w 92"/>
                      <a:gd name="T3" fmla="*/ 23 h 101"/>
                      <a:gd name="T4" fmla="*/ 45 w 92"/>
                      <a:gd name="T5" fmla="*/ 48 h 101"/>
                      <a:gd name="T6" fmla="*/ 23 w 92"/>
                      <a:gd name="T7" fmla="*/ 74 h 101"/>
                      <a:gd name="T8" fmla="*/ 12 w 92"/>
                      <a:gd name="T9" fmla="*/ 87 h 101"/>
                      <a:gd name="T10" fmla="*/ 1 w 92"/>
                      <a:gd name="T11" fmla="*/ 99 h 101"/>
                      <a:gd name="T12" fmla="*/ 2 w 92"/>
                      <a:gd name="T13" fmla="*/ 100 h 101"/>
                      <a:gd name="T14" fmla="*/ 11 w 92"/>
                      <a:gd name="T15" fmla="*/ 90 h 101"/>
                      <a:gd name="T16" fmla="*/ 21 w 92"/>
                      <a:gd name="T17" fmla="*/ 78 h 101"/>
                      <a:gd name="T18" fmla="*/ 32 w 92"/>
                      <a:gd name="T19" fmla="*/ 65 h 101"/>
                      <a:gd name="T20" fmla="*/ 43 w 92"/>
                      <a:gd name="T21" fmla="*/ 51 h 101"/>
                      <a:gd name="T22" fmla="*/ 68 w 92"/>
                      <a:gd name="T23" fmla="*/ 25 h 101"/>
                      <a:gd name="T24" fmla="*/ 92 w 92"/>
                      <a:gd name="T25" fmla="*/ 1 h 101"/>
                      <a:gd name="T26" fmla="*/ 91 w 92"/>
                      <a:gd name="T27" fmla="*/ 0 h 1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92" h="101">
                        <a:moveTo>
                          <a:pt x="91" y="0"/>
                        </a:moveTo>
                        <a:cubicBezTo>
                          <a:pt x="82" y="7"/>
                          <a:pt x="76" y="16"/>
                          <a:pt x="68" y="23"/>
                        </a:cubicBezTo>
                        <a:cubicBezTo>
                          <a:pt x="59" y="31"/>
                          <a:pt x="52" y="39"/>
                          <a:pt x="45" y="48"/>
                        </a:cubicBezTo>
                        <a:cubicBezTo>
                          <a:pt x="37" y="56"/>
                          <a:pt x="30" y="66"/>
                          <a:pt x="23" y="74"/>
                        </a:cubicBezTo>
                        <a:cubicBezTo>
                          <a:pt x="19" y="78"/>
                          <a:pt x="15" y="83"/>
                          <a:pt x="12" y="87"/>
                        </a:cubicBezTo>
                        <a:cubicBezTo>
                          <a:pt x="8" y="91"/>
                          <a:pt x="6" y="96"/>
                          <a:pt x="1" y="99"/>
                        </a:cubicBezTo>
                        <a:cubicBezTo>
                          <a:pt x="0" y="100"/>
                          <a:pt x="1" y="101"/>
                          <a:pt x="2" y="100"/>
                        </a:cubicBezTo>
                        <a:cubicBezTo>
                          <a:pt x="6" y="98"/>
                          <a:pt x="8" y="94"/>
                          <a:pt x="11" y="90"/>
                        </a:cubicBezTo>
                        <a:cubicBezTo>
                          <a:pt x="14" y="86"/>
                          <a:pt x="18" y="82"/>
                          <a:pt x="21" y="78"/>
                        </a:cubicBezTo>
                        <a:cubicBezTo>
                          <a:pt x="25" y="74"/>
                          <a:pt x="29" y="70"/>
                          <a:pt x="32" y="65"/>
                        </a:cubicBezTo>
                        <a:cubicBezTo>
                          <a:pt x="36" y="61"/>
                          <a:pt x="39" y="56"/>
                          <a:pt x="43" y="51"/>
                        </a:cubicBezTo>
                        <a:cubicBezTo>
                          <a:pt x="51" y="42"/>
                          <a:pt x="58" y="33"/>
                          <a:pt x="68" y="25"/>
                        </a:cubicBezTo>
                        <a:cubicBezTo>
                          <a:pt x="76" y="18"/>
                          <a:pt x="83" y="9"/>
                          <a:pt x="92" y="1"/>
                        </a:cubicBezTo>
                        <a:cubicBezTo>
                          <a:pt x="92" y="1"/>
                          <a:pt x="91" y="0"/>
                          <a:pt x="91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1" name="Freeform 63"/>
                  <p:cNvSpPr/>
                  <p:nvPr/>
                </p:nvSpPr>
                <p:spPr bwMode="auto">
                  <a:xfrm rot="21389556">
                    <a:off x="3179375" y="2374361"/>
                    <a:ext cx="116631" cy="136416"/>
                  </a:xfrm>
                  <a:custGeom>
                    <a:avLst/>
                    <a:gdLst>
                      <a:gd name="T0" fmla="*/ 2 w 47"/>
                      <a:gd name="T1" fmla="*/ 1 h 55"/>
                      <a:gd name="T2" fmla="*/ 6 w 47"/>
                      <a:gd name="T3" fmla="*/ 10 h 55"/>
                      <a:gd name="T4" fmla="*/ 13 w 47"/>
                      <a:gd name="T5" fmla="*/ 17 h 55"/>
                      <a:gd name="T6" fmla="*/ 18 w 47"/>
                      <a:gd name="T7" fmla="*/ 24 h 55"/>
                      <a:gd name="T8" fmla="*/ 32 w 47"/>
                      <a:gd name="T9" fmla="*/ 39 h 55"/>
                      <a:gd name="T10" fmla="*/ 38 w 47"/>
                      <a:gd name="T11" fmla="*/ 48 h 55"/>
                      <a:gd name="T12" fmla="*/ 45 w 47"/>
                      <a:gd name="T13" fmla="*/ 55 h 55"/>
                      <a:gd name="T14" fmla="*/ 46 w 47"/>
                      <a:gd name="T15" fmla="*/ 54 h 55"/>
                      <a:gd name="T16" fmla="*/ 41 w 47"/>
                      <a:gd name="T17" fmla="*/ 49 h 55"/>
                      <a:gd name="T18" fmla="*/ 36 w 47"/>
                      <a:gd name="T19" fmla="*/ 41 h 55"/>
                      <a:gd name="T20" fmla="*/ 30 w 47"/>
                      <a:gd name="T21" fmla="*/ 36 h 55"/>
                      <a:gd name="T22" fmla="*/ 23 w 47"/>
                      <a:gd name="T23" fmla="*/ 28 h 55"/>
                      <a:gd name="T24" fmla="*/ 17 w 47"/>
                      <a:gd name="T25" fmla="*/ 21 h 55"/>
                      <a:gd name="T26" fmla="*/ 12 w 47"/>
                      <a:gd name="T27" fmla="*/ 15 h 55"/>
                      <a:gd name="T28" fmla="*/ 3 w 47"/>
                      <a:gd name="T29" fmla="*/ 1 h 55"/>
                      <a:gd name="T30" fmla="*/ 2 w 47"/>
                      <a:gd name="T31" fmla="*/ 1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7" h="55">
                        <a:moveTo>
                          <a:pt x="2" y="1"/>
                        </a:moveTo>
                        <a:cubicBezTo>
                          <a:pt x="0" y="4"/>
                          <a:pt x="3" y="8"/>
                          <a:pt x="6" y="10"/>
                        </a:cubicBezTo>
                        <a:cubicBezTo>
                          <a:pt x="8" y="13"/>
                          <a:pt x="11" y="15"/>
                          <a:pt x="13" y="17"/>
                        </a:cubicBezTo>
                        <a:cubicBezTo>
                          <a:pt x="14" y="19"/>
                          <a:pt x="16" y="22"/>
                          <a:pt x="18" y="24"/>
                        </a:cubicBezTo>
                        <a:cubicBezTo>
                          <a:pt x="23" y="29"/>
                          <a:pt x="27" y="34"/>
                          <a:pt x="32" y="39"/>
                        </a:cubicBezTo>
                        <a:cubicBezTo>
                          <a:pt x="34" y="42"/>
                          <a:pt x="36" y="45"/>
                          <a:pt x="38" y="48"/>
                        </a:cubicBezTo>
                        <a:cubicBezTo>
                          <a:pt x="40" y="51"/>
                          <a:pt x="43" y="52"/>
                          <a:pt x="45" y="55"/>
                        </a:cubicBezTo>
                        <a:cubicBezTo>
                          <a:pt x="46" y="55"/>
                          <a:pt x="47" y="55"/>
                          <a:pt x="46" y="54"/>
                        </a:cubicBezTo>
                        <a:cubicBezTo>
                          <a:pt x="45" y="52"/>
                          <a:pt x="43" y="51"/>
                          <a:pt x="41" y="49"/>
                        </a:cubicBezTo>
                        <a:cubicBezTo>
                          <a:pt x="39" y="47"/>
                          <a:pt x="38" y="44"/>
                          <a:pt x="36" y="41"/>
                        </a:cubicBezTo>
                        <a:cubicBezTo>
                          <a:pt x="34" y="39"/>
                          <a:pt x="32" y="37"/>
                          <a:pt x="30" y="36"/>
                        </a:cubicBezTo>
                        <a:cubicBezTo>
                          <a:pt x="28" y="33"/>
                          <a:pt x="25" y="30"/>
                          <a:pt x="23" y="28"/>
                        </a:cubicBezTo>
                        <a:cubicBezTo>
                          <a:pt x="21" y="25"/>
                          <a:pt x="19" y="24"/>
                          <a:pt x="17" y="21"/>
                        </a:cubicBezTo>
                        <a:cubicBezTo>
                          <a:pt x="16" y="19"/>
                          <a:pt x="14" y="17"/>
                          <a:pt x="12" y="15"/>
                        </a:cubicBezTo>
                        <a:cubicBezTo>
                          <a:pt x="10" y="12"/>
                          <a:pt x="1" y="6"/>
                          <a:pt x="3" y="1"/>
                        </a:cubicBezTo>
                        <a:cubicBezTo>
                          <a:pt x="4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2" name="Freeform 64"/>
                  <p:cNvSpPr/>
                  <p:nvPr/>
                </p:nvSpPr>
                <p:spPr bwMode="auto">
                  <a:xfrm rot="21389556">
                    <a:off x="3478464" y="2098140"/>
                    <a:ext cx="121838" cy="98928"/>
                  </a:xfrm>
                  <a:custGeom>
                    <a:avLst/>
                    <a:gdLst>
                      <a:gd name="T0" fmla="*/ 58 w 117"/>
                      <a:gd name="T1" fmla="*/ 0 h 95"/>
                      <a:gd name="T2" fmla="*/ 117 w 117"/>
                      <a:gd name="T3" fmla="*/ 57 h 95"/>
                      <a:gd name="T4" fmla="*/ 100 w 117"/>
                      <a:gd name="T5" fmla="*/ 95 h 95"/>
                      <a:gd name="T6" fmla="*/ 0 w 117"/>
                      <a:gd name="T7" fmla="*/ 0 h 95"/>
                      <a:gd name="T8" fmla="*/ 58 w 117"/>
                      <a:gd name="T9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95">
                        <a:moveTo>
                          <a:pt x="58" y="0"/>
                        </a:moveTo>
                        <a:lnTo>
                          <a:pt x="117" y="57"/>
                        </a:lnTo>
                        <a:lnTo>
                          <a:pt x="100" y="95"/>
                        </a:lnTo>
                        <a:lnTo>
                          <a:pt x="0" y="0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3" name="Freeform 65"/>
                  <p:cNvSpPr/>
                  <p:nvPr/>
                </p:nvSpPr>
                <p:spPr bwMode="auto">
                  <a:xfrm rot="21389556">
                    <a:off x="3412539" y="2117873"/>
                    <a:ext cx="156202" cy="154119"/>
                  </a:xfrm>
                  <a:custGeom>
                    <a:avLst/>
                    <a:gdLst>
                      <a:gd name="T0" fmla="*/ 4 w 63"/>
                      <a:gd name="T1" fmla="*/ 0 h 62"/>
                      <a:gd name="T2" fmla="*/ 63 w 63"/>
                      <a:gd name="T3" fmla="*/ 50 h 62"/>
                      <a:gd name="T4" fmla="*/ 58 w 63"/>
                      <a:gd name="T5" fmla="*/ 58 h 62"/>
                      <a:gd name="T6" fmla="*/ 43 w 63"/>
                      <a:gd name="T7" fmla="*/ 57 h 62"/>
                      <a:gd name="T8" fmla="*/ 27 w 63"/>
                      <a:gd name="T9" fmla="*/ 39 h 62"/>
                      <a:gd name="T10" fmla="*/ 9 w 63"/>
                      <a:gd name="T11" fmla="*/ 17 h 62"/>
                      <a:gd name="T12" fmla="*/ 4 w 63"/>
                      <a:gd name="T13" fmla="*/ 0 h 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3" h="62">
                        <a:moveTo>
                          <a:pt x="4" y="0"/>
                        </a:moveTo>
                        <a:cubicBezTo>
                          <a:pt x="63" y="50"/>
                          <a:pt x="63" y="50"/>
                          <a:pt x="63" y="50"/>
                        </a:cubicBezTo>
                        <a:cubicBezTo>
                          <a:pt x="63" y="50"/>
                          <a:pt x="61" y="56"/>
                          <a:pt x="58" y="58"/>
                        </a:cubicBezTo>
                        <a:cubicBezTo>
                          <a:pt x="54" y="60"/>
                          <a:pt x="49" y="62"/>
                          <a:pt x="43" y="57"/>
                        </a:cubicBezTo>
                        <a:cubicBezTo>
                          <a:pt x="36" y="52"/>
                          <a:pt x="27" y="39"/>
                          <a:pt x="27" y="39"/>
                        </a:cubicBezTo>
                        <a:cubicBezTo>
                          <a:pt x="9" y="17"/>
                          <a:pt x="9" y="17"/>
                          <a:pt x="9" y="17"/>
                        </a:cubicBezTo>
                        <a:cubicBezTo>
                          <a:pt x="9" y="17"/>
                          <a:pt x="0" y="6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4" name="Freeform 66"/>
                  <p:cNvSpPr/>
                  <p:nvPr/>
                </p:nvSpPr>
                <p:spPr bwMode="auto">
                  <a:xfrm rot="21389556">
                    <a:off x="3401143" y="2221825"/>
                    <a:ext cx="52067" cy="54150"/>
                  </a:xfrm>
                  <a:custGeom>
                    <a:avLst/>
                    <a:gdLst>
                      <a:gd name="T0" fmla="*/ 4 w 21"/>
                      <a:gd name="T1" fmla="*/ 4 h 22"/>
                      <a:gd name="T2" fmla="*/ 0 w 21"/>
                      <a:gd name="T3" fmla="*/ 9 h 22"/>
                      <a:gd name="T4" fmla="*/ 6 w 21"/>
                      <a:gd name="T5" fmla="*/ 19 h 22"/>
                      <a:gd name="T6" fmla="*/ 16 w 21"/>
                      <a:gd name="T7" fmla="*/ 15 h 22"/>
                      <a:gd name="T8" fmla="*/ 21 w 21"/>
                      <a:gd name="T9" fmla="*/ 9 h 22"/>
                      <a:gd name="T10" fmla="*/ 15 w 21"/>
                      <a:gd name="T11" fmla="*/ 2 h 22"/>
                      <a:gd name="T12" fmla="*/ 11 w 21"/>
                      <a:gd name="T13" fmla="*/ 0 h 22"/>
                      <a:gd name="T14" fmla="*/ 4 w 21"/>
                      <a:gd name="T15" fmla="*/ 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1" h="22">
                        <a:moveTo>
                          <a:pt x="4" y="4"/>
                        </a:moveTo>
                        <a:cubicBezTo>
                          <a:pt x="2" y="6"/>
                          <a:pt x="0" y="8"/>
                          <a:pt x="0" y="9"/>
                        </a:cubicBezTo>
                        <a:cubicBezTo>
                          <a:pt x="0" y="13"/>
                          <a:pt x="4" y="17"/>
                          <a:pt x="6" y="19"/>
                        </a:cubicBezTo>
                        <a:cubicBezTo>
                          <a:pt x="10" y="22"/>
                          <a:pt x="13" y="17"/>
                          <a:pt x="16" y="15"/>
                        </a:cubicBezTo>
                        <a:cubicBezTo>
                          <a:pt x="18" y="13"/>
                          <a:pt x="21" y="12"/>
                          <a:pt x="21" y="9"/>
                        </a:cubicBezTo>
                        <a:cubicBezTo>
                          <a:pt x="21" y="6"/>
                          <a:pt x="17" y="4"/>
                          <a:pt x="15" y="2"/>
                        </a:cubicBezTo>
                        <a:cubicBezTo>
                          <a:pt x="14" y="1"/>
                          <a:pt x="13" y="0"/>
                          <a:pt x="11" y="0"/>
                        </a:cubicBezTo>
                        <a:cubicBezTo>
                          <a:pt x="9" y="0"/>
                          <a:pt x="6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5" name="Freeform 67"/>
                  <p:cNvSpPr/>
                  <p:nvPr/>
                </p:nvSpPr>
                <p:spPr bwMode="auto">
                  <a:xfrm rot="21389556">
                    <a:off x="3321569" y="2300715"/>
                    <a:ext cx="54150" cy="57274"/>
                  </a:xfrm>
                  <a:custGeom>
                    <a:avLst/>
                    <a:gdLst>
                      <a:gd name="T0" fmla="*/ 4 w 22"/>
                      <a:gd name="T1" fmla="*/ 4 h 23"/>
                      <a:gd name="T2" fmla="*/ 0 w 22"/>
                      <a:gd name="T3" fmla="*/ 10 h 23"/>
                      <a:gd name="T4" fmla="*/ 7 w 22"/>
                      <a:gd name="T5" fmla="*/ 19 h 23"/>
                      <a:gd name="T6" fmla="*/ 17 w 22"/>
                      <a:gd name="T7" fmla="*/ 15 h 23"/>
                      <a:gd name="T8" fmla="*/ 21 w 22"/>
                      <a:gd name="T9" fmla="*/ 9 h 23"/>
                      <a:gd name="T10" fmla="*/ 16 w 22"/>
                      <a:gd name="T11" fmla="*/ 3 h 23"/>
                      <a:gd name="T12" fmla="*/ 11 w 22"/>
                      <a:gd name="T13" fmla="*/ 0 h 23"/>
                      <a:gd name="T14" fmla="*/ 4 w 22"/>
                      <a:gd name="T15" fmla="*/ 4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22" h="23">
                        <a:moveTo>
                          <a:pt x="4" y="4"/>
                        </a:moveTo>
                        <a:cubicBezTo>
                          <a:pt x="2" y="6"/>
                          <a:pt x="0" y="8"/>
                          <a:pt x="0" y="10"/>
                        </a:cubicBezTo>
                        <a:cubicBezTo>
                          <a:pt x="0" y="13"/>
                          <a:pt x="4" y="17"/>
                          <a:pt x="7" y="19"/>
                        </a:cubicBezTo>
                        <a:cubicBezTo>
                          <a:pt x="10" y="23"/>
                          <a:pt x="14" y="17"/>
                          <a:pt x="17" y="15"/>
                        </a:cubicBezTo>
                        <a:cubicBezTo>
                          <a:pt x="19" y="14"/>
                          <a:pt x="22" y="12"/>
                          <a:pt x="21" y="9"/>
                        </a:cubicBezTo>
                        <a:cubicBezTo>
                          <a:pt x="21" y="7"/>
                          <a:pt x="17" y="4"/>
                          <a:pt x="16" y="3"/>
                        </a:cubicBezTo>
                        <a:cubicBezTo>
                          <a:pt x="14" y="1"/>
                          <a:pt x="13" y="0"/>
                          <a:pt x="11" y="0"/>
                        </a:cubicBezTo>
                        <a:cubicBezTo>
                          <a:pt x="10" y="0"/>
                          <a:pt x="7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26" name="Freeform 68"/>
                  <p:cNvSpPr/>
                  <p:nvPr/>
                </p:nvSpPr>
                <p:spPr bwMode="auto">
                  <a:xfrm rot="21389556">
                    <a:off x="3394952" y="2211538"/>
                    <a:ext cx="59357" cy="42695"/>
                  </a:xfrm>
                  <a:custGeom>
                    <a:avLst/>
                    <a:gdLst>
                      <a:gd name="T0" fmla="*/ 22 w 24"/>
                      <a:gd name="T1" fmla="*/ 14 h 17"/>
                      <a:gd name="T2" fmla="*/ 23 w 24"/>
                      <a:gd name="T3" fmla="*/ 10 h 17"/>
                      <a:gd name="T4" fmla="*/ 19 w 24"/>
                      <a:gd name="T5" fmla="*/ 6 h 17"/>
                      <a:gd name="T6" fmla="*/ 11 w 24"/>
                      <a:gd name="T7" fmla="*/ 1 h 17"/>
                      <a:gd name="T8" fmla="*/ 3 w 24"/>
                      <a:gd name="T9" fmla="*/ 8 h 17"/>
                      <a:gd name="T10" fmla="*/ 0 w 24"/>
                      <a:gd name="T11" fmla="*/ 12 h 17"/>
                      <a:gd name="T12" fmla="*/ 3 w 24"/>
                      <a:gd name="T13" fmla="*/ 17 h 17"/>
                      <a:gd name="T14" fmla="*/ 3 w 24"/>
                      <a:gd name="T15" fmla="*/ 16 h 17"/>
                      <a:gd name="T16" fmla="*/ 1 w 24"/>
                      <a:gd name="T17" fmla="*/ 11 h 17"/>
                      <a:gd name="T18" fmla="*/ 4 w 24"/>
                      <a:gd name="T19" fmla="*/ 7 h 17"/>
                      <a:gd name="T20" fmla="*/ 10 w 24"/>
                      <a:gd name="T21" fmla="*/ 3 h 17"/>
                      <a:gd name="T22" fmla="*/ 14 w 24"/>
                      <a:gd name="T23" fmla="*/ 1 h 17"/>
                      <a:gd name="T24" fmla="*/ 18 w 24"/>
                      <a:gd name="T25" fmla="*/ 5 h 17"/>
                      <a:gd name="T26" fmla="*/ 21 w 24"/>
                      <a:gd name="T27" fmla="*/ 9 h 17"/>
                      <a:gd name="T28" fmla="*/ 23 w 24"/>
                      <a:gd name="T29" fmla="*/ 11 h 17"/>
                      <a:gd name="T30" fmla="*/ 22 w 24"/>
                      <a:gd name="T31" fmla="*/ 13 h 17"/>
                      <a:gd name="T32" fmla="*/ 22 w 24"/>
                      <a:gd name="T33" fmla="*/ 1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4" h="17">
                        <a:moveTo>
                          <a:pt x="22" y="14"/>
                        </a:moveTo>
                        <a:cubicBezTo>
                          <a:pt x="23" y="13"/>
                          <a:pt x="24" y="12"/>
                          <a:pt x="23" y="10"/>
                        </a:cubicBezTo>
                        <a:cubicBezTo>
                          <a:pt x="22" y="9"/>
                          <a:pt x="21" y="7"/>
                          <a:pt x="19" y="6"/>
                        </a:cubicBezTo>
                        <a:cubicBezTo>
                          <a:pt x="17" y="4"/>
                          <a:pt x="15" y="0"/>
                          <a:pt x="11" y="1"/>
                        </a:cubicBezTo>
                        <a:cubicBezTo>
                          <a:pt x="8" y="3"/>
                          <a:pt x="6" y="6"/>
                          <a:pt x="3" y="8"/>
                        </a:cubicBezTo>
                        <a:cubicBezTo>
                          <a:pt x="2" y="9"/>
                          <a:pt x="0" y="10"/>
                          <a:pt x="0" y="12"/>
                        </a:cubicBezTo>
                        <a:cubicBezTo>
                          <a:pt x="0" y="14"/>
                          <a:pt x="2" y="15"/>
                          <a:pt x="3" y="17"/>
                        </a:cubicBezTo>
                        <a:cubicBezTo>
                          <a:pt x="3" y="17"/>
                          <a:pt x="3" y="17"/>
                          <a:pt x="3" y="16"/>
                        </a:cubicBezTo>
                        <a:cubicBezTo>
                          <a:pt x="2" y="15"/>
                          <a:pt x="1" y="13"/>
                          <a:pt x="1" y="11"/>
                        </a:cubicBezTo>
                        <a:cubicBezTo>
                          <a:pt x="1" y="10"/>
                          <a:pt x="3" y="8"/>
                          <a:pt x="4" y="7"/>
                        </a:cubicBezTo>
                        <a:cubicBezTo>
                          <a:pt x="6" y="6"/>
                          <a:pt x="8" y="4"/>
                          <a:pt x="10" y="3"/>
                        </a:cubicBezTo>
                        <a:cubicBezTo>
                          <a:pt x="11" y="2"/>
                          <a:pt x="12" y="1"/>
                          <a:pt x="14" y="1"/>
                        </a:cubicBezTo>
                        <a:cubicBezTo>
                          <a:pt x="15" y="2"/>
                          <a:pt x="17" y="4"/>
                          <a:pt x="18" y="5"/>
                        </a:cubicBezTo>
                        <a:cubicBezTo>
                          <a:pt x="19" y="7"/>
                          <a:pt x="20" y="8"/>
                          <a:pt x="21" y="9"/>
                        </a:cubicBezTo>
                        <a:cubicBezTo>
                          <a:pt x="22" y="10"/>
                          <a:pt x="22" y="10"/>
                          <a:pt x="23" y="11"/>
                        </a:cubicBezTo>
                        <a:cubicBezTo>
                          <a:pt x="23" y="12"/>
                          <a:pt x="22" y="13"/>
                          <a:pt x="22" y="13"/>
                        </a:cubicBezTo>
                        <a:cubicBezTo>
                          <a:pt x="22" y="14"/>
                          <a:pt x="22" y="14"/>
                          <a:pt x="22" y="1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3" name="组合 42"/>
                <p:cNvGrpSpPr/>
                <p:nvPr/>
              </p:nvGrpSpPr>
              <p:grpSpPr>
                <a:xfrm rot="21246452">
                  <a:off x="3878405" y="2521984"/>
                  <a:ext cx="328926" cy="210237"/>
                  <a:chOff x="3390457" y="2366483"/>
                  <a:chExt cx="279882" cy="178890"/>
                </a:xfrm>
              </p:grpSpPr>
              <p:sp>
                <p:nvSpPr>
                  <p:cNvPr id="210" name="Freeform 69"/>
                  <p:cNvSpPr/>
                  <p:nvPr/>
                </p:nvSpPr>
                <p:spPr bwMode="auto">
                  <a:xfrm rot="21389556">
                    <a:off x="3390457" y="2416246"/>
                    <a:ext cx="199938" cy="129127"/>
                  </a:xfrm>
                  <a:custGeom>
                    <a:avLst/>
                    <a:gdLst>
                      <a:gd name="T0" fmla="*/ 78 w 81"/>
                      <a:gd name="T1" fmla="*/ 1 h 52"/>
                      <a:gd name="T2" fmla="*/ 59 w 81"/>
                      <a:gd name="T3" fmla="*/ 13 h 52"/>
                      <a:gd name="T4" fmla="*/ 37 w 81"/>
                      <a:gd name="T5" fmla="*/ 27 h 52"/>
                      <a:gd name="T6" fmla="*/ 1 w 81"/>
                      <a:gd name="T7" fmla="*/ 48 h 52"/>
                      <a:gd name="T8" fmla="*/ 3 w 81"/>
                      <a:gd name="T9" fmla="*/ 51 h 52"/>
                      <a:gd name="T10" fmla="*/ 3 w 81"/>
                      <a:gd name="T11" fmla="*/ 50 h 52"/>
                      <a:gd name="T12" fmla="*/ 2 w 81"/>
                      <a:gd name="T13" fmla="*/ 48 h 52"/>
                      <a:gd name="T14" fmla="*/ 1 w 81"/>
                      <a:gd name="T15" fmla="*/ 48 h 52"/>
                      <a:gd name="T16" fmla="*/ 3 w 81"/>
                      <a:gd name="T17" fmla="*/ 51 h 52"/>
                      <a:gd name="T18" fmla="*/ 38 w 81"/>
                      <a:gd name="T19" fmla="*/ 29 h 52"/>
                      <a:gd name="T20" fmla="*/ 61 w 81"/>
                      <a:gd name="T21" fmla="*/ 16 h 52"/>
                      <a:gd name="T22" fmla="*/ 80 w 81"/>
                      <a:gd name="T23" fmla="*/ 3 h 52"/>
                      <a:gd name="T24" fmla="*/ 78 w 81"/>
                      <a:gd name="T25" fmla="*/ 1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81" h="52">
                        <a:moveTo>
                          <a:pt x="78" y="1"/>
                        </a:moveTo>
                        <a:cubicBezTo>
                          <a:pt x="73" y="6"/>
                          <a:pt x="65" y="10"/>
                          <a:pt x="59" y="13"/>
                        </a:cubicBezTo>
                        <a:cubicBezTo>
                          <a:pt x="52" y="18"/>
                          <a:pt x="44" y="22"/>
                          <a:pt x="37" y="27"/>
                        </a:cubicBezTo>
                        <a:cubicBezTo>
                          <a:pt x="25" y="34"/>
                          <a:pt x="13" y="42"/>
                          <a:pt x="1" y="48"/>
                        </a:cubicBezTo>
                        <a:cubicBezTo>
                          <a:pt x="0" y="49"/>
                          <a:pt x="1" y="52"/>
                          <a:pt x="3" y="51"/>
                        </a:cubicBezTo>
                        <a:cubicBezTo>
                          <a:pt x="3" y="51"/>
                          <a:pt x="3" y="51"/>
                          <a:pt x="3" y="50"/>
                        </a:cubicBezTo>
                        <a:cubicBezTo>
                          <a:pt x="5" y="50"/>
                          <a:pt x="3" y="47"/>
                          <a:pt x="2" y="48"/>
                        </a:cubicBezTo>
                        <a:cubicBezTo>
                          <a:pt x="1" y="48"/>
                          <a:pt x="1" y="48"/>
                          <a:pt x="1" y="48"/>
                        </a:cubicBezTo>
                        <a:cubicBezTo>
                          <a:pt x="2" y="49"/>
                          <a:pt x="2" y="50"/>
                          <a:pt x="3" y="51"/>
                        </a:cubicBezTo>
                        <a:cubicBezTo>
                          <a:pt x="15" y="44"/>
                          <a:pt x="26" y="36"/>
                          <a:pt x="38" y="29"/>
                        </a:cubicBezTo>
                        <a:cubicBezTo>
                          <a:pt x="46" y="25"/>
                          <a:pt x="53" y="20"/>
                          <a:pt x="61" y="16"/>
                        </a:cubicBezTo>
                        <a:cubicBezTo>
                          <a:pt x="67" y="12"/>
                          <a:pt x="75" y="9"/>
                          <a:pt x="80" y="3"/>
                        </a:cubicBezTo>
                        <a:cubicBezTo>
                          <a:pt x="81" y="2"/>
                          <a:pt x="79" y="0"/>
                          <a:pt x="78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1" name="Freeform 70"/>
                  <p:cNvSpPr/>
                  <p:nvPr/>
                </p:nvSpPr>
                <p:spPr bwMode="auto">
                  <a:xfrm rot="21389556">
                    <a:off x="3583907" y="2378582"/>
                    <a:ext cx="86432" cy="52067"/>
                  </a:xfrm>
                  <a:custGeom>
                    <a:avLst/>
                    <a:gdLst>
                      <a:gd name="T0" fmla="*/ 0 w 35"/>
                      <a:gd name="T1" fmla="*/ 14 h 21"/>
                      <a:gd name="T2" fmla="*/ 18 w 35"/>
                      <a:gd name="T3" fmla="*/ 7 h 21"/>
                      <a:gd name="T4" fmla="*/ 35 w 35"/>
                      <a:gd name="T5" fmla="*/ 3 h 21"/>
                      <a:gd name="T6" fmla="*/ 16 w 35"/>
                      <a:gd name="T7" fmla="*/ 19 h 21"/>
                      <a:gd name="T8" fmla="*/ 0 w 35"/>
                      <a:gd name="T9" fmla="*/ 1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21">
                        <a:moveTo>
                          <a:pt x="0" y="14"/>
                        </a:moveTo>
                        <a:cubicBezTo>
                          <a:pt x="6" y="11"/>
                          <a:pt x="12" y="9"/>
                          <a:pt x="18" y="7"/>
                        </a:cubicBezTo>
                        <a:cubicBezTo>
                          <a:pt x="22" y="6"/>
                          <a:pt x="31" y="0"/>
                          <a:pt x="35" y="3"/>
                        </a:cubicBezTo>
                        <a:cubicBezTo>
                          <a:pt x="33" y="11"/>
                          <a:pt x="24" y="17"/>
                          <a:pt x="16" y="19"/>
                        </a:cubicBezTo>
                        <a:cubicBezTo>
                          <a:pt x="9" y="21"/>
                          <a:pt x="6" y="17"/>
                          <a:pt x="0" y="14"/>
                        </a:cubicBezTo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2" name="Freeform 71"/>
                  <p:cNvSpPr/>
                  <p:nvPr/>
                </p:nvSpPr>
                <p:spPr bwMode="auto">
                  <a:xfrm rot="21389556">
                    <a:off x="3575930" y="2373843"/>
                    <a:ext cx="86432" cy="39571"/>
                  </a:xfrm>
                  <a:custGeom>
                    <a:avLst/>
                    <a:gdLst>
                      <a:gd name="T0" fmla="*/ 35 w 35"/>
                      <a:gd name="T1" fmla="*/ 4 h 16"/>
                      <a:gd name="T2" fmla="*/ 16 w 35"/>
                      <a:gd name="T3" fmla="*/ 9 h 16"/>
                      <a:gd name="T4" fmla="*/ 2 w 35"/>
                      <a:gd name="T5" fmla="*/ 16 h 16"/>
                      <a:gd name="T6" fmla="*/ 16 w 35"/>
                      <a:gd name="T7" fmla="*/ 1 h 16"/>
                      <a:gd name="T8" fmla="*/ 34 w 35"/>
                      <a:gd name="T9" fmla="*/ 4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5" h="16">
                        <a:moveTo>
                          <a:pt x="35" y="4"/>
                        </a:moveTo>
                        <a:cubicBezTo>
                          <a:pt x="29" y="4"/>
                          <a:pt x="21" y="7"/>
                          <a:pt x="16" y="9"/>
                        </a:cubicBezTo>
                        <a:cubicBezTo>
                          <a:pt x="11" y="10"/>
                          <a:pt x="5" y="13"/>
                          <a:pt x="2" y="16"/>
                        </a:cubicBezTo>
                        <a:cubicBezTo>
                          <a:pt x="0" y="8"/>
                          <a:pt x="10" y="3"/>
                          <a:pt x="16" y="1"/>
                        </a:cubicBezTo>
                        <a:cubicBezTo>
                          <a:pt x="20" y="0"/>
                          <a:pt x="32" y="1"/>
                          <a:pt x="34" y="4"/>
                        </a:cubicBezTo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3" name="Freeform 72"/>
                  <p:cNvSpPr/>
                  <p:nvPr/>
                </p:nvSpPr>
                <p:spPr bwMode="auto">
                  <a:xfrm rot="21389556">
                    <a:off x="3519579" y="2366483"/>
                    <a:ext cx="32282" cy="89556"/>
                  </a:xfrm>
                  <a:custGeom>
                    <a:avLst/>
                    <a:gdLst>
                      <a:gd name="T0" fmla="*/ 1 w 13"/>
                      <a:gd name="T1" fmla="*/ 36 h 36"/>
                      <a:gd name="T2" fmla="*/ 2 w 13"/>
                      <a:gd name="T3" fmla="*/ 16 h 36"/>
                      <a:gd name="T4" fmla="*/ 4 w 13"/>
                      <a:gd name="T5" fmla="*/ 0 h 36"/>
                      <a:gd name="T6" fmla="*/ 12 w 13"/>
                      <a:gd name="T7" fmla="*/ 23 h 36"/>
                      <a:gd name="T8" fmla="*/ 1 w 13"/>
                      <a:gd name="T9" fmla="*/ 36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36">
                        <a:moveTo>
                          <a:pt x="1" y="36"/>
                        </a:moveTo>
                        <a:cubicBezTo>
                          <a:pt x="0" y="29"/>
                          <a:pt x="1" y="23"/>
                          <a:pt x="2" y="16"/>
                        </a:cubicBezTo>
                        <a:cubicBezTo>
                          <a:pt x="2" y="12"/>
                          <a:pt x="0" y="2"/>
                          <a:pt x="4" y="0"/>
                        </a:cubicBezTo>
                        <a:cubicBezTo>
                          <a:pt x="11" y="4"/>
                          <a:pt x="13" y="15"/>
                          <a:pt x="12" y="23"/>
                        </a:cubicBezTo>
                        <a:cubicBezTo>
                          <a:pt x="11" y="30"/>
                          <a:pt x="6" y="32"/>
                          <a:pt x="1" y="36"/>
                        </a:cubicBezTo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4" name="Freeform 73"/>
                  <p:cNvSpPr/>
                  <p:nvPr/>
                </p:nvSpPr>
                <p:spPr bwMode="auto">
                  <a:xfrm rot="21389556">
                    <a:off x="3497884" y="2370059"/>
                    <a:ext cx="27075" cy="89556"/>
                  </a:xfrm>
                  <a:custGeom>
                    <a:avLst/>
                    <a:gdLst>
                      <a:gd name="T0" fmla="*/ 11 w 11"/>
                      <a:gd name="T1" fmla="*/ 0 h 36"/>
                      <a:gd name="T2" fmla="*/ 8 w 11"/>
                      <a:gd name="T3" fmla="*/ 20 h 36"/>
                      <a:gd name="T4" fmla="*/ 10 w 11"/>
                      <a:gd name="T5" fmla="*/ 36 h 36"/>
                      <a:gd name="T6" fmla="*/ 1 w 11"/>
                      <a:gd name="T7" fmla="*/ 17 h 36"/>
                      <a:gd name="T8" fmla="*/ 11 w 11"/>
                      <a:gd name="T9" fmla="*/ 1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" h="36">
                        <a:moveTo>
                          <a:pt x="11" y="0"/>
                        </a:moveTo>
                        <a:cubicBezTo>
                          <a:pt x="9" y="6"/>
                          <a:pt x="8" y="14"/>
                          <a:pt x="8" y="20"/>
                        </a:cubicBezTo>
                        <a:cubicBezTo>
                          <a:pt x="8" y="25"/>
                          <a:pt x="8" y="31"/>
                          <a:pt x="10" y="36"/>
                        </a:cubicBezTo>
                        <a:cubicBezTo>
                          <a:pt x="2" y="34"/>
                          <a:pt x="0" y="23"/>
                          <a:pt x="1" y="17"/>
                        </a:cubicBezTo>
                        <a:cubicBezTo>
                          <a:pt x="2" y="13"/>
                          <a:pt x="7" y="2"/>
                          <a:pt x="11" y="1"/>
                        </a:cubicBezTo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5" name="Freeform 74"/>
                  <p:cNvSpPr/>
                  <p:nvPr/>
                </p:nvSpPr>
                <p:spPr bwMode="auto">
                  <a:xfrm rot="21389556">
                    <a:off x="3473522" y="2494056"/>
                    <a:ext cx="79142" cy="32282"/>
                  </a:xfrm>
                  <a:custGeom>
                    <a:avLst/>
                    <a:gdLst>
                      <a:gd name="T0" fmla="*/ 0 w 32"/>
                      <a:gd name="T1" fmla="*/ 0 h 13"/>
                      <a:gd name="T2" fmla="*/ 18 w 32"/>
                      <a:gd name="T3" fmla="*/ 2 h 13"/>
                      <a:gd name="T4" fmla="*/ 32 w 32"/>
                      <a:gd name="T5" fmla="*/ 6 h 13"/>
                      <a:gd name="T6" fmla="*/ 11 w 32"/>
                      <a:gd name="T7" fmla="*/ 11 h 13"/>
                      <a:gd name="T8" fmla="*/ 0 w 32"/>
                      <a:gd name="T9" fmla="*/ 1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3">
                        <a:moveTo>
                          <a:pt x="0" y="0"/>
                        </a:moveTo>
                        <a:cubicBezTo>
                          <a:pt x="6" y="0"/>
                          <a:pt x="12" y="1"/>
                          <a:pt x="18" y="2"/>
                        </a:cubicBezTo>
                        <a:cubicBezTo>
                          <a:pt x="21" y="3"/>
                          <a:pt x="30" y="2"/>
                          <a:pt x="32" y="6"/>
                        </a:cubicBezTo>
                        <a:cubicBezTo>
                          <a:pt x="27" y="11"/>
                          <a:pt x="18" y="13"/>
                          <a:pt x="11" y="11"/>
                        </a:cubicBezTo>
                        <a:cubicBezTo>
                          <a:pt x="5" y="9"/>
                          <a:pt x="4" y="5"/>
                          <a:pt x="0" y="1"/>
                        </a:cubicBezTo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16" name="Freeform 75"/>
                  <p:cNvSpPr/>
                  <p:nvPr/>
                </p:nvSpPr>
                <p:spPr bwMode="auto">
                  <a:xfrm rot="21389556">
                    <a:off x="3470265" y="2477558"/>
                    <a:ext cx="79142" cy="27075"/>
                  </a:xfrm>
                  <a:custGeom>
                    <a:avLst/>
                    <a:gdLst>
                      <a:gd name="T0" fmla="*/ 32 w 32"/>
                      <a:gd name="T1" fmla="*/ 11 h 11"/>
                      <a:gd name="T2" fmla="*/ 14 w 32"/>
                      <a:gd name="T3" fmla="*/ 7 h 11"/>
                      <a:gd name="T4" fmla="*/ 0 w 32"/>
                      <a:gd name="T5" fmla="*/ 7 h 11"/>
                      <a:gd name="T6" fmla="*/ 18 w 32"/>
                      <a:gd name="T7" fmla="*/ 1 h 11"/>
                      <a:gd name="T8" fmla="*/ 31 w 32"/>
                      <a:gd name="T9" fmla="*/ 11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11">
                        <a:moveTo>
                          <a:pt x="32" y="11"/>
                        </a:moveTo>
                        <a:cubicBezTo>
                          <a:pt x="27" y="8"/>
                          <a:pt x="20" y="7"/>
                          <a:pt x="14" y="7"/>
                        </a:cubicBezTo>
                        <a:cubicBezTo>
                          <a:pt x="10" y="6"/>
                          <a:pt x="4" y="6"/>
                          <a:pt x="0" y="7"/>
                        </a:cubicBezTo>
                        <a:cubicBezTo>
                          <a:pt x="2" y="0"/>
                          <a:pt x="12" y="0"/>
                          <a:pt x="18" y="1"/>
                        </a:cubicBezTo>
                        <a:cubicBezTo>
                          <a:pt x="21" y="2"/>
                          <a:pt x="30" y="7"/>
                          <a:pt x="31" y="11"/>
                        </a:cubicBezTo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4" name="组合 43"/>
                <p:cNvGrpSpPr/>
                <p:nvPr/>
              </p:nvGrpSpPr>
              <p:grpSpPr>
                <a:xfrm>
                  <a:off x="4111010" y="2756648"/>
                  <a:ext cx="499693" cy="517442"/>
                  <a:chOff x="5807075" y="3130550"/>
                  <a:chExt cx="581025" cy="601663"/>
                </a:xfrm>
              </p:grpSpPr>
              <p:sp>
                <p:nvSpPr>
                  <p:cNvPr id="180" name="Freeform 9"/>
                  <p:cNvSpPr/>
                  <p:nvPr/>
                </p:nvSpPr>
                <p:spPr bwMode="auto">
                  <a:xfrm>
                    <a:off x="5807075" y="3225800"/>
                    <a:ext cx="385763" cy="506413"/>
                  </a:xfrm>
                  <a:custGeom>
                    <a:avLst/>
                    <a:gdLst>
                      <a:gd name="T0" fmla="*/ 101 w 101"/>
                      <a:gd name="T1" fmla="*/ 90 h 132"/>
                      <a:gd name="T2" fmla="*/ 52 w 101"/>
                      <a:gd name="T3" fmla="*/ 0 h 132"/>
                      <a:gd name="T4" fmla="*/ 0 w 101"/>
                      <a:gd name="T5" fmla="*/ 28 h 132"/>
                      <a:gd name="T6" fmla="*/ 50 w 101"/>
                      <a:gd name="T7" fmla="*/ 132 h 132"/>
                      <a:gd name="T8" fmla="*/ 77 w 101"/>
                      <a:gd name="T9" fmla="*/ 113 h 132"/>
                      <a:gd name="T10" fmla="*/ 101 w 101"/>
                      <a:gd name="T11" fmla="*/ 90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1" h="132">
                        <a:moveTo>
                          <a:pt x="101" y="90"/>
                        </a:moveTo>
                        <a:cubicBezTo>
                          <a:pt x="81" y="64"/>
                          <a:pt x="68" y="29"/>
                          <a:pt x="52" y="0"/>
                        </a:cubicBezTo>
                        <a:cubicBezTo>
                          <a:pt x="39" y="12"/>
                          <a:pt x="16" y="18"/>
                          <a:pt x="0" y="28"/>
                        </a:cubicBezTo>
                        <a:cubicBezTo>
                          <a:pt x="13" y="63"/>
                          <a:pt x="31" y="99"/>
                          <a:pt x="50" y="132"/>
                        </a:cubicBezTo>
                        <a:cubicBezTo>
                          <a:pt x="60" y="129"/>
                          <a:pt x="68" y="120"/>
                          <a:pt x="77" y="113"/>
                        </a:cubicBezTo>
                        <a:cubicBezTo>
                          <a:pt x="86" y="106"/>
                          <a:pt x="92" y="98"/>
                          <a:pt x="101" y="9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1" name="Freeform 10"/>
                  <p:cNvSpPr/>
                  <p:nvPr/>
                </p:nvSpPr>
                <p:spPr bwMode="auto">
                  <a:xfrm>
                    <a:off x="5964238" y="3165475"/>
                    <a:ext cx="266700" cy="493713"/>
                  </a:xfrm>
                  <a:custGeom>
                    <a:avLst/>
                    <a:gdLst>
                      <a:gd name="T0" fmla="*/ 1 w 70"/>
                      <a:gd name="T1" fmla="*/ 1 h 129"/>
                      <a:gd name="T2" fmla="*/ 5 w 70"/>
                      <a:gd name="T3" fmla="*/ 7 h 129"/>
                      <a:gd name="T4" fmla="*/ 10 w 70"/>
                      <a:gd name="T5" fmla="*/ 16 h 129"/>
                      <a:gd name="T6" fmla="*/ 19 w 70"/>
                      <a:gd name="T7" fmla="*/ 33 h 129"/>
                      <a:gd name="T8" fmla="*/ 36 w 70"/>
                      <a:gd name="T9" fmla="*/ 65 h 129"/>
                      <a:gd name="T10" fmla="*/ 51 w 70"/>
                      <a:gd name="T11" fmla="*/ 96 h 129"/>
                      <a:gd name="T12" fmla="*/ 60 w 70"/>
                      <a:gd name="T13" fmla="*/ 112 h 129"/>
                      <a:gd name="T14" fmla="*/ 68 w 70"/>
                      <a:gd name="T15" fmla="*/ 128 h 129"/>
                      <a:gd name="T16" fmla="*/ 70 w 70"/>
                      <a:gd name="T17" fmla="*/ 127 h 129"/>
                      <a:gd name="T18" fmla="*/ 61 w 70"/>
                      <a:gd name="T19" fmla="*/ 111 h 129"/>
                      <a:gd name="T20" fmla="*/ 53 w 70"/>
                      <a:gd name="T21" fmla="*/ 96 h 129"/>
                      <a:gd name="T22" fmla="*/ 36 w 70"/>
                      <a:gd name="T23" fmla="*/ 63 h 129"/>
                      <a:gd name="T24" fmla="*/ 19 w 70"/>
                      <a:gd name="T25" fmla="*/ 30 h 129"/>
                      <a:gd name="T26" fmla="*/ 10 w 70"/>
                      <a:gd name="T27" fmla="*/ 13 h 129"/>
                      <a:gd name="T28" fmla="*/ 5 w 70"/>
                      <a:gd name="T29" fmla="*/ 4 h 129"/>
                      <a:gd name="T30" fmla="*/ 2 w 70"/>
                      <a:gd name="T31" fmla="*/ 0 h 129"/>
                      <a:gd name="T32" fmla="*/ 1 w 70"/>
                      <a:gd name="T33" fmla="*/ 1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70" h="129">
                        <a:moveTo>
                          <a:pt x="1" y="1"/>
                        </a:moveTo>
                        <a:cubicBezTo>
                          <a:pt x="3" y="2"/>
                          <a:pt x="4" y="5"/>
                          <a:pt x="5" y="7"/>
                        </a:cubicBezTo>
                        <a:cubicBezTo>
                          <a:pt x="7" y="10"/>
                          <a:pt x="8" y="13"/>
                          <a:pt x="10" y="16"/>
                        </a:cubicBezTo>
                        <a:cubicBezTo>
                          <a:pt x="13" y="22"/>
                          <a:pt x="16" y="27"/>
                          <a:pt x="19" y="33"/>
                        </a:cubicBezTo>
                        <a:cubicBezTo>
                          <a:pt x="25" y="43"/>
                          <a:pt x="30" y="54"/>
                          <a:pt x="36" y="65"/>
                        </a:cubicBezTo>
                        <a:cubicBezTo>
                          <a:pt x="40" y="75"/>
                          <a:pt x="45" y="86"/>
                          <a:pt x="51" y="96"/>
                        </a:cubicBezTo>
                        <a:cubicBezTo>
                          <a:pt x="55" y="101"/>
                          <a:pt x="57" y="106"/>
                          <a:pt x="60" y="112"/>
                        </a:cubicBezTo>
                        <a:cubicBezTo>
                          <a:pt x="62" y="117"/>
                          <a:pt x="66" y="122"/>
                          <a:pt x="68" y="128"/>
                        </a:cubicBezTo>
                        <a:cubicBezTo>
                          <a:pt x="69" y="129"/>
                          <a:pt x="70" y="128"/>
                          <a:pt x="70" y="127"/>
                        </a:cubicBezTo>
                        <a:cubicBezTo>
                          <a:pt x="67" y="122"/>
                          <a:pt x="63" y="117"/>
                          <a:pt x="61" y="111"/>
                        </a:cubicBezTo>
                        <a:cubicBezTo>
                          <a:pt x="58" y="106"/>
                          <a:pt x="56" y="100"/>
                          <a:pt x="53" y="96"/>
                        </a:cubicBezTo>
                        <a:cubicBezTo>
                          <a:pt x="46" y="86"/>
                          <a:pt x="41" y="74"/>
                          <a:pt x="36" y="63"/>
                        </a:cubicBezTo>
                        <a:cubicBezTo>
                          <a:pt x="31" y="52"/>
                          <a:pt x="25" y="41"/>
                          <a:pt x="19" y="30"/>
                        </a:cubicBezTo>
                        <a:cubicBezTo>
                          <a:pt x="16" y="24"/>
                          <a:pt x="13" y="18"/>
                          <a:pt x="10" y="13"/>
                        </a:cubicBezTo>
                        <a:cubicBezTo>
                          <a:pt x="8" y="10"/>
                          <a:pt x="7" y="7"/>
                          <a:pt x="5" y="4"/>
                        </a:cubicBezTo>
                        <a:cubicBezTo>
                          <a:pt x="4" y="2"/>
                          <a:pt x="4" y="1"/>
                          <a:pt x="2" y="0"/>
                        </a:cubicBezTo>
                        <a:cubicBezTo>
                          <a:pt x="1" y="0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2" name="Freeform 11"/>
                  <p:cNvSpPr/>
                  <p:nvPr/>
                </p:nvSpPr>
                <p:spPr bwMode="auto">
                  <a:xfrm>
                    <a:off x="5967413" y="3138488"/>
                    <a:ext cx="173038" cy="26988"/>
                  </a:xfrm>
                  <a:custGeom>
                    <a:avLst/>
                    <a:gdLst>
                      <a:gd name="T0" fmla="*/ 44 w 45"/>
                      <a:gd name="T1" fmla="*/ 0 h 7"/>
                      <a:gd name="T2" fmla="*/ 21 w 45"/>
                      <a:gd name="T3" fmla="*/ 3 h 7"/>
                      <a:gd name="T4" fmla="*/ 16 w 45"/>
                      <a:gd name="T5" fmla="*/ 5 h 7"/>
                      <a:gd name="T6" fmla="*/ 11 w 45"/>
                      <a:gd name="T7" fmla="*/ 5 h 7"/>
                      <a:gd name="T8" fmla="*/ 1 w 45"/>
                      <a:gd name="T9" fmla="*/ 5 h 7"/>
                      <a:gd name="T10" fmla="*/ 0 w 45"/>
                      <a:gd name="T11" fmla="*/ 6 h 7"/>
                      <a:gd name="T12" fmla="*/ 3 w 45"/>
                      <a:gd name="T13" fmla="*/ 7 h 7"/>
                      <a:gd name="T14" fmla="*/ 2 w 45"/>
                      <a:gd name="T15" fmla="*/ 6 h 7"/>
                      <a:gd name="T16" fmla="*/ 2 w 45"/>
                      <a:gd name="T17" fmla="*/ 6 h 7"/>
                      <a:gd name="T18" fmla="*/ 1 w 45"/>
                      <a:gd name="T19" fmla="*/ 7 h 7"/>
                      <a:gd name="T20" fmla="*/ 7 w 45"/>
                      <a:gd name="T21" fmla="*/ 7 h 7"/>
                      <a:gd name="T22" fmla="*/ 17 w 45"/>
                      <a:gd name="T23" fmla="*/ 6 h 7"/>
                      <a:gd name="T24" fmla="*/ 23 w 45"/>
                      <a:gd name="T25" fmla="*/ 4 h 7"/>
                      <a:gd name="T26" fmla="*/ 30 w 45"/>
                      <a:gd name="T27" fmla="*/ 3 h 7"/>
                      <a:gd name="T28" fmla="*/ 44 w 45"/>
                      <a:gd name="T29" fmla="*/ 2 h 7"/>
                      <a:gd name="T30" fmla="*/ 44 w 45"/>
                      <a:gd name="T31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5" h="7">
                        <a:moveTo>
                          <a:pt x="44" y="0"/>
                        </a:moveTo>
                        <a:cubicBezTo>
                          <a:pt x="36" y="0"/>
                          <a:pt x="28" y="2"/>
                          <a:pt x="21" y="3"/>
                        </a:cubicBezTo>
                        <a:cubicBezTo>
                          <a:pt x="19" y="3"/>
                          <a:pt x="17" y="4"/>
                          <a:pt x="16" y="5"/>
                        </a:cubicBezTo>
                        <a:cubicBezTo>
                          <a:pt x="14" y="5"/>
                          <a:pt x="13" y="5"/>
                          <a:pt x="11" y="5"/>
                        </a:cubicBezTo>
                        <a:cubicBezTo>
                          <a:pt x="8" y="5"/>
                          <a:pt x="4" y="6"/>
                          <a:pt x="1" y="5"/>
                        </a:cubicBezTo>
                        <a:cubicBezTo>
                          <a:pt x="1" y="5"/>
                          <a:pt x="0" y="6"/>
                          <a:pt x="0" y="6"/>
                        </a:cubicBezTo>
                        <a:cubicBezTo>
                          <a:pt x="1" y="7"/>
                          <a:pt x="2" y="7"/>
                          <a:pt x="3" y="7"/>
                        </a:cubicBezTo>
                        <a:cubicBezTo>
                          <a:pt x="3" y="7"/>
                          <a:pt x="3" y="6"/>
                          <a:pt x="2" y="6"/>
                        </a:cubicBezTo>
                        <a:cubicBezTo>
                          <a:pt x="2" y="6"/>
                          <a:pt x="2" y="6"/>
                          <a:pt x="2" y="6"/>
                        </a:cubicBezTo>
                        <a:cubicBezTo>
                          <a:pt x="1" y="6"/>
                          <a:pt x="1" y="6"/>
                          <a:pt x="1" y="7"/>
                        </a:cubicBezTo>
                        <a:cubicBezTo>
                          <a:pt x="3" y="7"/>
                          <a:pt x="5" y="7"/>
                          <a:pt x="7" y="7"/>
                        </a:cubicBezTo>
                        <a:cubicBezTo>
                          <a:pt x="11" y="7"/>
                          <a:pt x="14" y="6"/>
                          <a:pt x="17" y="6"/>
                        </a:cubicBezTo>
                        <a:cubicBezTo>
                          <a:pt x="19" y="5"/>
                          <a:pt x="21" y="4"/>
                          <a:pt x="23" y="4"/>
                        </a:cubicBezTo>
                        <a:cubicBezTo>
                          <a:pt x="26" y="4"/>
                          <a:pt x="28" y="3"/>
                          <a:pt x="30" y="3"/>
                        </a:cubicBezTo>
                        <a:cubicBezTo>
                          <a:pt x="34" y="2"/>
                          <a:pt x="39" y="2"/>
                          <a:pt x="44" y="2"/>
                        </a:cubicBezTo>
                        <a:cubicBezTo>
                          <a:pt x="45" y="2"/>
                          <a:pt x="45" y="0"/>
                          <a:pt x="44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3" name="Freeform 12"/>
                  <p:cNvSpPr/>
                  <p:nvPr/>
                </p:nvSpPr>
                <p:spPr bwMode="auto">
                  <a:xfrm>
                    <a:off x="6127750" y="3130550"/>
                    <a:ext cx="195263" cy="401638"/>
                  </a:xfrm>
                  <a:custGeom>
                    <a:avLst/>
                    <a:gdLst>
                      <a:gd name="T0" fmla="*/ 2 w 51"/>
                      <a:gd name="T1" fmla="*/ 2 h 105"/>
                      <a:gd name="T2" fmla="*/ 2 w 51"/>
                      <a:gd name="T3" fmla="*/ 1 h 105"/>
                      <a:gd name="T4" fmla="*/ 0 w 51"/>
                      <a:gd name="T5" fmla="*/ 2 h 105"/>
                      <a:gd name="T6" fmla="*/ 7 w 51"/>
                      <a:gd name="T7" fmla="*/ 14 h 105"/>
                      <a:gd name="T8" fmla="*/ 14 w 51"/>
                      <a:gd name="T9" fmla="*/ 32 h 105"/>
                      <a:gd name="T10" fmla="*/ 18 w 51"/>
                      <a:gd name="T11" fmla="*/ 40 h 105"/>
                      <a:gd name="T12" fmla="*/ 22 w 51"/>
                      <a:gd name="T13" fmla="*/ 48 h 105"/>
                      <a:gd name="T14" fmla="*/ 30 w 51"/>
                      <a:gd name="T15" fmla="*/ 64 h 105"/>
                      <a:gd name="T16" fmla="*/ 41 w 51"/>
                      <a:gd name="T17" fmla="*/ 86 h 105"/>
                      <a:gd name="T18" fmla="*/ 46 w 51"/>
                      <a:gd name="T19" fmla="*/ 96 h 105"/>
                      <a:gd name="T20" fmla="*/ 49 w 51"/>
                      <a:gd name="T21" fmla="*/ 104 h 105"/>
                      <a:gd name="T22" fmla="*/ 50 w 51"/>
                      <a:gd name="T23" fmla="*/ 105 h 105"/>
                      <a:gd name="T24" fmla="*/ 50 w 51"/>
                      <a:gd name="T25" fmla="*/ 100 h 105"/>
                      <a:gd name="T26" fmla="*/ 45 w 51"/>
                      <a:gd name="T27" fmla="*/ 90 h 105"/>
                      <a:gd name="T28" fmla="*/ 33 w 51"/>
                      <a:gd name="T29" fmla="*/ 68 h 105"/>
                      <a:gd name="T30" fmla="*/ 30 w 51"/>
                      <a:gd name="T31" fmla="*/ 59 h 105"/>
                      <a:gd name="T32" fmla="*/ 25 w 51"/>
                      <a:gd name="T33" fmla="*/ 52 h 105"/>
                      <a:gd name="T34" fmla="*/ 17 w 51"/>
                      <a:gd name="T35" fmla="*/ 35 h 105"/>
                      <a:gd name="T36" fmla="*/ 9 w 51"/>
                      <a:gd name="T37" fmla="*/ 15 h 105"/>
                      <a:gd name="T38" fmla="*/ 6 w 51"/>
                      <a:gd name="T39" fmla="*/ 8 h 105"/>
                      <a:gd name="T40" fmla="*/ 2 w 51"/>
                      <a:gd name="T41" fmla="*/ 1 h 105"/>
                      <a:gd name="T42" fmla="*/ 0 w 51"/>
                      <a:gd name="T43" fmla="*/ 2 h 105"/>
                      <a:gd name="T44" fmla="*/ 1 w 51"/>
                      <a:gd name="T45" fmla="*/ 3 h 105"/>
                      <a:gd name="T46" fmla="*/ 2 w 51"/>
                      <a:gd name="T47" fmla="*/ 2 h 1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1" h="105">
                        <a:moveTo>
                          <a:pt x="2" y="2"/>
                        </a:move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1" y="1"/>
                          <a:pt x="1" y="2"/>
                          <a:pt x="0" y="2"/>
                        </a:cubicBezTo>
                        <a:cubicBezTo>
                          <a:pt x="2" y="6"/>
                          <a:pt x="6" y="10"/>
                          <a:pt x="7" y="14"/>
                        </a:cubicBezTo>
                        <a:cubicBezTo>
                          <a:pt x="9" y="20"/>
                          <a:pt x="11" y="26"/>
                          <a:pt x="14" y="32"/>
                        </a:cubicBezTo>
                        <a:cubicBezTo>
                          <a:pt x="15" y="35"/>
                          <a:pt x="17" y="37"/>
                          <a:pt x="18" y="40"/>
                        </a:cubicBezTo>
                        <a:cubicBezTo>
                          <a:pt x="19" y="43"/>
                          <a:pt x="20" y="46"/>
                          <a:pt x="22" y="48"/>
                        </a:cubicBezTo>
                        <a:cubicBezTo>
                          <a:pt x="24" y="54"/>
                          <a:pt x="28" y="58"/>
                          <a:pt x="30" y="64"/>
                        </a:cubicBezTo>
                        <a:cubicBezTo>
                          <a:pt x="33" y="72"/>
                          <a:pt x="37" y="79"/>
                          <a:pt x="41" y="86"/>
                        </a:cubicBezTo>
                        <a:cubicBezTo>
                          <a:pt x="43" y="89"/>
                          <a:pt x="45" y="92"/>
                          <a:pt x="46" y="96"/>
                        </a:cubicBezTo>
                        <a:cubicBezTo>
                          <a:pt x="47" y="97"/>
                          <a:pt x="50" y="102"/>
                          <a:pt x="49" y="104"/>
                        </a:cubicBezTo>
                        <a:cubicBezTo>
                          <a:pt x="48" y="105"/>
                          <a:pt x="50" y="105"/>
                          <a:pt x="50" y="105"/>
                        </a:cubicBezTo>
                        <a:cubicBezTo>
                          <a:pt x="51" y="103"/>
                          <a:pt x="50" y="101"/>
                          <a:pt x="50" y="100"/>
                        </a:cubicBezTo>
                        <a:cubicBezTo>
                          <a:pt x="49" y="96"/>
                          <a:pt x="47" y="93"/>
                          <a:pt x="45" y="90"/>
                        </a:cubicBezTo>
                        <a:cubicBezTo>
                          <a:pt x="41" y="82"/>
                          <a:pt x="36" y="76"/>
                          <a:pt x="33" y="68"/>
                        </a:cubicBezTo>
                        <a:cubicBezTo>
                          <a:pt x="32" y="65"/>
                          <a:pt x="31" y="62"/>
                          <a:pt x="30" y="59"/>
                        </a:cubicBezTo>
                        <a:cubicBezTo>
                          <a:pt x="28" y="57"/>
                          <a:pt x="27" y="54"/>
                          <a:pt x="25" y="52"/>
                        </a:cubicBezTo>
                        <a:cubicBezTo>
                          <a:pt x="22" y="47"/>
                          <a:pt x="20" y="40"/>
                          <a:pt x="17" y="35"/>
                        </a:cubicBezTo>
                        <a:cubicBezTo>
                          <a:pt x="13" y="28"/>
                          <a:pt x="11" y="22"/>
                          <a:pt x="9" y="15"/>
                        </a:cubicBezTo>
                        <a:cubicBezTo>
                          <a:pt x="8" y="13"/>
                          <a:pt x="8" y="10"/>
                          <a:pt x="6" y="8"/>
                        </a:cubicBezTo>
                        <a:cubicBezTo>
                          <a:pt x="5" y="6"/>
                          <a:pt x="3" y="4"/>
                          <a:pt x="2" y="1"/>
                        </a:cubicBezTo>
                        <a:cubicBezTo>
                          <a:pt x="1" y="0"/>
                          <a:pt x="0" y="1"/>
                          <a:pt x="0" y="2"/>
                        </a:cubicBezTo>
                        <a:cubicBezTo>
                          <a:pt x="0" y="2"/>
                          <a:pt x="1" y="2"/>
                          <a:pt x="1" y="3"/>
                        </a:cubicBezTo>
                        <a:cubicBezTo>
                          <a:pt x="1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4" name="Freeform 13"/>
                  <p:cNvSpPr/>
                  <p:nvPr/>
                </p:nvSpPr>
                <p:spPr bwMode="auto">
                  <a:xfrm>
                    <a:off x="6216650" y="3517900"/>
                    <a:ext cx="109538" cy="136525"/>
                  </a:xfrm>
                  <a:custGeom>
                    <a:avLst/>
                    <a:gdLst>
                      <a:gd name="T0" fmla="*/ 28 w 29"/>
                      <a:gd name="T1" fmla="*/ 1 h 36"/>
                      <a:gd name="T2" fmla="*/ 11 w 29"/>
                      <a:gd name="T3" fmla="*/ 20 h 36"/>
                      <a:gd name="T4" fmla="*/ 4 w 29"/>
                      <a:gd name="T5" fmla="*/ 28 h 36"/>
                      <a:gd name="T6" fmla="*/ 1 w 29"/>
                      <a:gd name="T7" fmla="*/ 34 h 36"/>
                      <a:gd name="T8" fmla="*/ 2 w 29"/>
                      <a:gd name="T9" fmla="*/ 36 h 36"/>
                      <a:gd name="T10" fmla="*/ 4 w 29"/>
                      <a:gd name="T11" fmla="*/ 35 h 36"/>
                      <a:gd name="T12" fmla="*/ 3 w 29"/>
                      <a:gd name="T13" fmla="*/ 33 h 36"/>
                      <a:gd name="T14" fmla="*/ 1 w 29"/>
                      <a:gd name="T15" fmla="*/ 34 h 36"/>
                      <a:gd name="T16" fmla="*/ 2 w 29"/>
                      <a:gd name="T17" fmla="*/ 36 h 36"/>
                      <a:gd name="T18" fmla="*/ 4 w 29"/>
                      <a:gd name="T19" fmla="*/ 31 h 36"/>
                      <a:gd name="T20" fmla="*/ 11 w 29"/>
                      <a:gd name="T21" fmla="*/ 21 h 36"/>
                      <a:gd name="T22" fmla="*/ 18 w 29"/>
                      <a:gd name="T23" fmla="*/ 14 h 36"/>
                      <a:gd name="T24" fmla="*/ 28 w 29"/>
                      <a:gd name="T25" fmla="*/ 2 h 36"/>
                      <a:gd name="T26" fmla="*/ 28 w 29"/>
                      <a:gd name="T27" fmla="*/ 1 h 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9" h="36">
                        <a:moveTo>
                          <a:pt x="28" y="1"/>
                        </a:moveTo>
                        <a:cubicBezTo>
                          <a:pt x="22" y="7"/>
                          <a:pt x="16" y="13"/>
                          <a:pt x="11" y="20"/>
                        </a:cubicBezTo>
                        <a:cubicBezTo>
                          <a:pt x="8" y="22"/>
                          <a:pt x="6" y="25"/>
                          <a:pt x="4" y="28"/>
                        </a:cubicBezTo>
                        <a:cubicBezTo>
                          <a:pt x="3" y="30"/>
                          <a:pt x="3" y="34"/>
                          <a:pt x="1" y="34"/>
                        </a:cubicBezTo>
                        <a:cubicBezTo>
                          <a:pt x="1" y="35"/>
                          <a:pt x="2" y="35"/>
                          <a:pt x="2" y="36"/>
                        </a:cubicBezTo>
                        <a:cubicBezTo>
                          <a:pt x="3" y="35"/>
                          <a:pt x="3" y="35"/>
                          <a:pt x="4" y="35"/>
                        </a:cubicBezTo>
                        <a:cubicBezTo>
                          <a:pt x="5" y="34"/>
                          <a:pt x="4" y="33"/>
                          <a:pt x="3" y="33"/>
                        </a:cubicBezTo>
                        <a:cubicBezTo>
                          <a:pt x="3" y="34"/>
                          <a:pt x="2" y="34"/>
                          <a:pt x="1" y="34"/>
                        </a:cubicBezTo>
                        <a:cubicBezTo>
                          <a:pt x="0" y="35"/>
                          <a:pt x="1" y="36"/>
                          <a:pt x="2" y="36"/>
                        </a:cubicBezTo>
                        <a:cubicBezTo>
                          <a:pt x="4" y="35"/>
                          <a:pt x="3" y="33"/>
                          <a:pt x="4" y="31"/>
                        </a:cubicBezTo>
                        <a:cubicBezTo>
                          <a:pt x="6" y="27"/>
                          <a:pt x="9" y="24"/>
                          <a:pt x="11" y="21"/>
                        </a:cubicBezTo>
                        <a:cubicBezTo>
                          <a:pt x="13" y="19"/>
                          <a:pt x="16" y="17"/>
                          <a:pt x="18" y="14"/>
                        </a:cubicBezTo>
                        <a:cubicBezTo>
                          <a:pt x="21" y="10"/>
                          <a:pt x="25" y="6"/>
                          <a:pt x="28" y="2"/>
                        </a:cubicBezTo>
                        <a:cubicBezTo>
                          <a:pt x="29" y="1"/>
                          <a:pt x="28" y="0"/>
                          <a:pt x="28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5" name="Freeform 14"/>
                  <p:cNvSpPr/>
                  <p:nvPr/>
                </p:nvSpPr>
                <p:spPr bwMode="auto">
                  <a:xfrm>
                    <a:off x="6276975" y="3402013"/>
                    <a:ext cx="111125" cy="92075"/>
                  </a:xfrm>
                  <a:custGeom>
                    <a:avLst/>
                    <a:gdLst>
                      <a:gd name="T0" fmla="*/ 2 w 29"/>
                      <a:gd name="T1" fmla="*/ 10 h 24"/>
                      <a:gd name="T2" fmla="*/ 17 w 29"/>
                      <a:gd name="T3" fmla="*/ 2 h 24"/>
                      <a:gd name="T4" fmla="*/ 21 w 29"/>
                      <a:gd name="T5" fmla="*/ 3 h 24"/>
                      <a:gd name="T6" fmla="*/ 23 w 29"/>
                      <a:gd name="T7" fmla="*/ 6 h 24"/>
                      <a:gd name="T8" fmla="*/ 26 w 29"/>
                      <a:gd name="T9" fmla="*/ 11 h 24"/>
                      <a:gd name="T10" fmla="*/ 24 w 29"/>
                      <a:gd name="T11" fmla="*/ 12 h 24"/>
                      <a:gd name="T12" fmla="*/ 12 w 29"/>
                      <a:gd name="T13" fmla="*/ 18 h 24"/>
                      <a:gd name="T14" fmla="*/ 6 w 29"/>
                      <a:gd name="T15" fmla="*/ 23 h 24"/>
                      <a:gd name="T16" fmla="*/ 7 w 29"/>
                      <a:gd name="T17" fmla="*/ 23 h 24"/>
                      <a:gd name="T18" fmla="*/ 13 w 29"/>
                      <a:gd name="T19" fmla="*/ 19 h 24"/>
                      <a:gd name="T20" fmla="*/ 21 w 29"/>
                      <a:gd name="T21" fmla="*/ 15 h 24"/>
                      <a:gd name="T22" fmla="*/ 27 w 29"/>
                      <a:gd name="T23" fmla="*/ 8 h 24"/>
                      <a:gd name="T24" fmla="*/ 25 w 29"/>
                      <a:gd name="T25" fmla="*/ 5 h 24"/>
                      <a:gd name="T26" fmla="*/ 23 w 29"/>
                      <a:gd name="T27" fmla="*/ 2 h 24"/>
                      <a:gd name="T28" fmla="*/ 17 w 29"/>
                      <a:gd name="T29" fmla="*/ 1 h 24"/>
                      <a:gd name="T30" fmla="*/ 1 w 29"/>
                      <a:gd name="T31" fmla="*/ 9 h 24"/>
                      <a:gd name="T32" fmla="*/ 2 w 29"/>
                      <a:gd name="T33" fmla="*/ 1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29" h="24">
                        <a:moveTo>
                          <a:pt x="2" y="10"/>
                        </a:moveTo>
                        <a:cubicBezTo>
                          <a:pt x="6" y="6"/>
                          <a:pt x="12" y="3"/>
                          <a:pt x="17" y="2"/>
                        </a:cubicBezTo>
                        <a:cubicBezTo>
                          <a:pt x="19" y="2"/>
                          <a:pt x="20" y="2"/>
                          <a:pt x="21" y="3"/>
                        </a:cubicBezTo>
                        <a:cubicBezTo>
                          <a:pt x="22" y="3"/>
                          <a:pt x="22" y="5"/>
                          <a:pt x="23" y="6"/>
                        </a:cubicBezTo>
                        <a:cubicBezTo>
                          <a:pt x="24" y="6"/>
                          <a:pt x="28" y="10"/>
                          <a:pt x="26" y="11"/>
                        </a:cubicBezTo>
                        <a:cubicBezTo>
                          <a:pt x="25" y="11"/>
                          <a:pt x="24" y="11"/>
                          <a:pt x="24" y="12"/>
                        </a:cubicBezTo>
                        <a:cubicBezTo>
                          <a:pt x="20" y="14"/>
                          <a:pt x="16" y="16"/>
                          <a:pt x="12" y="18"/>
                        </a:cubicBezTo>
                        <a:cubicBezTo>
                          <a:pt x="10" y="19"/>
                          <a:pt x="6" y="21"/>
                          <a:pt x="6" y="23"/>
                        </a:cubicBezTo>
                        <a:cubicBezTo>
                          <a:pt x="6" y="24"/>
                          <a:pt x="7" y="24"/>
                          <a:pt x="7" y="23"/>
                        </a:cubicBezTo>
                        <a:cubicBezTo>
                          <a:pt x="8" y="22"/>
                          <a:pt x="11" y="20"/>
                          <a:pt x="13" y="19"/>
                        </a:cubicBezTo>
                        <a:cubicBezTo>
                          <a:pt x="15" y="18"/>
                          <a:pt x="18" y="16"/>
                          <a:pt x="21" y="15"/>
                        </a:cubicBezTo>
                        <a:cubicBezTo>
                          <a:pt x="24" y="13"/>
                          <a:pt x="29" y="12"/>
                          <a:pt x="27" y="8"/>
                        </a:cubicBezTo>
                        <a:cubicBezTo>
                          <a:pt x="27" y="7"/>
                          <a:pt x="26" y="6"/>
                          <a:pt x="25" y="5"/>
                        </a:cubicBezTo>
                        <a:cubicBezTo>
                          <a:pt x="24" y="4"/>
                          <a:pt x="23" y="3"/>
                          <a:pt x="23" y="2"/>
                        </a:cubicBezTo>
                        <a:cubicBezTo>
                          <a:pt x="21" y="0"/>
                          <a:pt x="19" y="0"/>
                          <a:pt x="17" y="1"/>
                        </a:cubicBezTo>
                        <a:cubicBezTo>
                          <a:pt x="11" y="1"/>
                          <a:pt x="5" y="5"/>
                          <a:pt x="1" y="9"/>
                        </a:cubicBezTo>
                        <a:cubicBezTo>
                          <a:pt x="0" y="10"/>
                          <a:pt x="1" y="11"/>
                          <a:pt x="2" y="1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6" name="Freeform 15"/>
                  <p:cNvSpPr/>
                  <p:nvPr/>
                </p:nvSpPr>
                <p:spPr bwMode="auto">
                  <a:xfrm>
                    <a:off x="6097588" y="3146425"/>
                    <a:ext cx="198438" cy="409575"/>
                  </a:xfrm>
                  <a:custGeom>
                    <a:avLst/>
                    <a:gdLst>
                      <a:gd name="T0" fmla="*/ 0 w 52"/>
                      <a:gd name="T1" fmla="*/ 0 h 107"/>
                      <a:gd name="T2" fmla="*/ 3 w 52"/>
                      <a:gd name="T3" fmla="*/ 7 h 107"/>
                      <a:gd name="T4" fmla="*/ 6 w 52"/>
                      <a:gd name="T5" fmla="*/ 13 h 107"/>
                      <a:gd name="T6" fmla="*/ 12 w 52"/>
                      <a:gd name="T7" fmla="*/ 25 h 107"/>
                      <a:gd name="T8" fmla="*/ 17 w 52"/>
                      <a:gd name="T9" fmla="*/ 37 h 107"/>
                      <a:gd name="T10" fmla="*/ 22 w 52"/>
                      <a:gd name="T11" fmla="*/ 50 h 107"/>
                      <a:gd name="T12" fmla="*/ 27 w 52"/>
                      <a:gd name="T13" fmla="*/ 62 h 107"/>
                      <a:gd name="T14" fmla="*/ 33 w 52"/>
                      <a:gd name="T15" fmla="*/ 75 h 107"/>
                      <a:gd name="T16" fmla="*/ 39 w 52"/>
                      <a:gd name="T17" fmla="*/ 87 h 107"/>
                      <a:gd name="T18" fmla="*/ 46 w 52"/>
                      <a:gd name="T19" fmla="*/ 99 h 107"/>
                      <a:gd name="T20" fmla="*/ 49 w 52"/>
                      <a:gd name="T21" fmla="*/ 103 h 107"/>
                      <a:gd name="T22" fmla="*/ 51 w 52"/>
                      <a:gd name="T23" fmla="*/ 107 h 107"/>
                      <a:gd name="T24" fmla="*/ 51 w 52"/>
                      <a:gd name="T25" fmla="*/ 106 h 107"/>
                      <a:gd name="T26" fmla="*/ 49 w 52"/>
                      <a:gd name="T27" fmla="*/ 102 h 107"/>
                      <a:gd name="T28" fmla="*/ 45 w 52"/>
                      <a:gd name="T29" fmla="*/ 97 h 107"/>
                      <a:gd name="T30" fmla="*/ 42 w 52"/>
                      <a:gd name="T31" fmla="*/ 91 h 107"/>
                      <a:gd name="T32" fmla="*/ 38 w 52"/>
                      <a:gd name="T33" fmla="*/ 85 h 107"/>
                      <a:gd name="T34" fmla="*/ 27 w 52"/>
                      <a:gd name="T35" fmla="*/ 60 h 107"/>
                      <a:gd name="T36" fmla="*/ 22 w 52"/>
                      <a:gd name="T37" fmla="*/ 47 h 107"/>
                      <a:gd name="T38" fmla="*/ 17 w 52"/>
                      <a:gd name="T39" fmla="*/ 35 h 107"/>
                      <a:gd name="T40" fmla="*/ 11 w 52"/>
                      <a:gd name="T41" fmla="*/ 22 h 107"/>
                      <a:gd name="T42" fmla="*/ 6 w 52"/>
                      <a:gd name="T43" fmla="*/ 10 h 107"/>
                      <a:gd name="T44" fmla="*/ 1 w 52"/>
                      <a:gd name="T45" fmla="*/ 0 h 107"/>
                      <a:gd name="T46" fmla="*/ 0 w 52"/>
                      <a:gd name="T47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52" h="107">
                        <a:moveTo>
                          <a:pt x="0" y="0"/>
                        </a:moveTo>
                        <a:cubicBezTo>
                          <a:pt x="2" y="2"/>
                          <a:pt x="2" y="4"/>
                          <a:pt x="3" y="7"/>
                        </a:cubicBezTo>
                        <a:cubicBezTo>
                          <a:pt x="4" y="9"/>
                          <a:pt x="5" y="11"/>
                          <a:pt x="6" y="13"/>
                        </a:cubicBezTo>
                        <a:cubicBezTo>
                          <a:pt x="8" y="17"/>
                          <a:pt x="10" y="21"/>
                          <a:pt x="12" y="25"/>
                        </a:cubicBezTo>
                        <a:cubicBezTo>
                          <a:pt x="14" y="29"/>
                          <a:pt x="16" y="33"/>
                          <a:pt x="17" y="37"/>
                        </a:cubicBezTo>
                        <a:cubicBezTo>
                          <a:pt x="19" y="41"/>
                          <a:pt x="21" y="46"/>
                          <a:pt x="22" y="50"/>
                        </a:cubicBezTo>
                        <a:cubicBezTo>
                          <a:pt x="24" y="54"/>
                          <a:pt x="26" y="58"/>
                          <a:pt x="27" y="62"/>
                        </a:cubicBezTo>
                        <a:cubicBezTo>
                          <a:pt x="29" y="67"/>
                          <a:pt x="31" y="71"/>
                          <a:pt x="33" y="75"/>
                        </a:cubicBezTo>
                        <a:cubicBezTo>
                          <a:pt x="35" y="79"/>
                          <a:pt x="37" y="83"/>
                          <a:pt x="39" y="87"/>
                        </a:cubicBezTo>
                        <a:cubicBezTo>
                          <a:pt x="41" y="91"/>
                          <a:pt x="43" y="95"/>
                          <a:pt x="46" y="99"/>
                        </a:cubicBezTo>
                        <a:cubicBezTo>
                          <a:pt x="47" y="100"/>
                          <a:pt x="48" y="102"/>
                          <a:pt x="49" y="103"/>
                        </a:cubicBezTo>
                        <a:cubicBezTo>
                          <a:pt x="49" y="105"/>
                          <a:pt x="50" y="106"/>
                          <a:pt x="51" y="107"/>
                        </a:cubicBezTo>
                        <a:cubicBezTo>
                          <a:pt x="51" y="107"/>
                          <a:pt x="52" y="107"/>
                          <a:pt x="51" y="106"/>
                        </a:cubicBezTo>
                        <a:cubicBezTo>
                          <a:pt x="50" y="105"/>
                          <a:pt x="50" y="104"/>
                          <a:pt x="49" y="102"/>
                        </a:cubicBezTo>
                        <a:cubicBezTo>
                          <a:pt x="48" y="100"/>
                          <a:pt x="46" y="99"/>
                          <a:pt x="45" y="97"/>
                        </a:cubicBezTo>
                        <a:cubicBezTo>
                          <a:pt x="44" y="95"/>
                          <a:pt x="43" y="93"/>
                          <a:pt x="42" y="91"/>
                        </a:cubicBezTo>
                        <a:cubicBezTo>
                          <a:pt x="41" y="89"/>
                          <a:pt x="39" y="87"/>
                          <a:pt x="38" y="85"/>
                        </a:cubicBezTo>
                        <a:cubicBezTo>
                          <a:pt x="34" y="77"/>
                          <a:pt x="30" y="68"/>
                          <a:pt x="27" y="60"/>
                        </a:cubicBezTo>
                        <a:cubicBezTo>
                          <a:pt x="25" y="55"/>
                          <a:pt x="23" y="51"/>
                          <a:pt x="22" y="47"/>
                        </a:cubicBezTo>
                        <a:cubicBezTo>
                          <a:pt x="20" y="43"/>
                          <a:pt x="19" y="39"/>
                          <a:pt x="17" y="35"/>
                        </a:cubicBezTo>
                        <a:cubicBezTo>
                          <a:pt x="15" y="31"/>
                          <a:pt x="13" y="27"/>
                          <a:pt x="11" y="22"/>
                        </a:cubicBezTo>
                        <a:cubicBezTo>
                          <a:pt x="10" y="18"/>
                          <a:pt x="8" y="14"/>
                          <a:pt x="6" y="10"/>
                        </a:cubicBezTo>
                        <a:cubicBezTo>
                          <a:pt x="4" y="7"/>
                          <a:pt x="3" y="3"/>
                          <a:pt x="1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7" name="Freeform 16"/>
                  <p:cNvSpPr/>
                  <p:nvPr/>
                </p:nvSpPr>
                <p:spPr bwMode="auto">
                  <a:xfrm>
                    <a:off x="6051550" y="3154363"/>
                    <a:ext cx="211138" cy="431800"/>
                  </a:xfrm>
                  <a:custGeom>
                    <a:avLst/>
                    <a:gdLst>
                      <a:gd name="T0" fmla="*/ 0 w 55"/>
                      <a:gd name="T1" fmla="*/ 1 h 113"/>
                      <a:gd name="T2" fmla="*/ 2 w 55"/>
                      <a:gd name="T3" fmla="*/ 6 h 113"/>
                      <a:gd name="T4" fmla="*/ 6 w 55"/>
                      <a:gd name="T5" fmla="*/ 11 h 113"/>
                      <a:gd name="T6" fmla="*/ 12 w 55"/>
                      <a:gd name="T7" fmla="*/ 23 h 113"/>
                      <a:gd name="T8" fmla="*/ 23 w 55"/>
                      <a:gd name="T9" fmla="*/ 49 h 113"/>
                      <a:gd name="T10" fmla="*/ 34 w 55"/>
                      <a:gd name="T11" fmla="*/ 74 h 113"/>
                      <a:gd name="T12" fmla="*/ 47 w 55"/>
                      <a:gd name="T13" fmla="*/ 98 h 113"/>
                      <a:gd name="T14" fmla="*/ 51 w 55"/>
                      <a:gd name="T15" fmla="*/ 105 h 113"/>
                      <a:gd name="T16" fmla="*/ 55 w 55"/>
                      <a:gd name="T17" fmla="*/ 112 h 113"/>
                      <a:gd name="T18" fmla="*/ 55 w 55"/>
                      <a:gd name="T19" fmla="*/ 112 h 113"/>
                      <a:gd name="T20" fmla="*/ 49 w 55"/>
                      <a:gd name="T21" fmla="*/ 101 h 113"/>
                      <a:gd name="T22" fmla="*/ 42 w 55"/>
                      <a:gd name="T23" fmla="*/ 88 h 113"/>
                      <a:gd name="T24" fmla="*/ 30 w 55"/>
                      <a:gd name="T25" fmla="*/ 64 h 113"/>
                      <a:gd name="T26" fmla="*/ 19 w 55"/>
                      <a:gd name="T27" fmla="*/ 38 h 113"/>
                      <a:gd name="T28" fmla="*/ 13 w 55"/>
                      <a:gd name="T29" fmla="*/ 26 h 113"/>
                      <a:gd name="T30" fmla="*/ 7 w 55"/>
                      <a:gd name="T31" fmla="*/ 13 h 113"/>
                      <a:gd name="T32" fmla="*/ 4 w 55"/>
                      <a:gd name="T33" fmla="*/ 7 h 113"/>
                      <a:gd name="T34" fmla="*/ 0 w 55"/>
                      <a:gd name="T35" fmla="*/ 1 h 113"/>
                      <a:gd name="T36" fmla="*/ 0 w 55"/>
                      <a:gd name="T37" fmla="*/ 1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5" h="113">
                        <a:moveTo>
                          <a:pt x="0" y="1"/>
                        </a:moveTo>
                        <a:cubicBezTo>
                          <a:pt x="0" y="3"/>
                          <a:pt x="1" y="4"/>
                          <a:pt x="2" y="6"/>
                        </a:cubicBezTo>
                        <a:cubicBezTo>
                          <a:pt x="3" y="8"/>
                          <a:pt x="5" y="10"/>
                          <a:pt x="6" y="11"/>
                        </a:cubicBezTo>
                        <a:cubicBezTo>
                          <a:pt x="8" y="15"/>
                          <a:pt x="10" y="19"/>
                          <a:pt x="12" y="23"/>
                        </a:cubicBezTo>
                        <a:cubicBezTo>
                          <a:pt x="15" y="32"/>
                          <a:pt x="19" y="40"/>
                          <a:pt x="23" y="49"/>
                        </a:cubicBezTo>
                        <a:cubicBezTo>
                          <a:pt x="27" y="57"/>
                          <a:pt x="30" y="66"/>
                          <a:pt x="34" y="74"/>
                        </a:cubicBezTo>
                        <a:cubicBezTo>
                          <a:pt x="38" y="82"/>
                          <a:pt x="43" y="90"/>
                          <a:pt x="47" y="98"/>
                        </a:cubicBezTo>
                        <a:cubicBezTo>
                          <a:pt x="48" y="101"/>
                          <a:pt x="50" y="103"/>
                          <a:pt x="51" y="105"/>
                        </a:cubicBezTo>
                        <a:cubicBezTo>
                          <a:pt x="52" y="108"/>
                          <a:pt x="54" y="110"/>
                          <a:pt x="55" y="112"/>
                        </a:cubicBezTo>
                        <a:cubicBezTo>
                          <a:pt x="55" y="113"/>
                          <a:pt x="55" y="112"/>
                          <a:pt x="55" y="112"/>
                        </a:cubicBezTo>
                        <a:cubicBezTo>
                          <a:pt x="54" y="108"/>
                          <a:pt x="51" y="104"/>
                          <a:pt x="49" y="101"/>
                        </a:cubicBezTo>
                        <a:cubicBezTo>
                          <a:pt x="47" y="97"/>
                          <a:pt x="45" y="92"/>
                          <a:pt x="42" y="88"/>
                        </a:cubicBezTo>
                        <a:cubicBezTo>
                          <a:pt x="38" y="80"/>
                          <a:pt x="34" y="72"/>
                          <a:pt x="30" y="64"/>
                        </a:cubicBezTo>
                        <a:cubicBezTo>
                          <a:pt x="26" y="55"/>
                          <a:pt x="23" y="47"/>
                          <a:pt x="19" y="38"/>
                        </a:cubicBezTo>
                        <a:cubicBezTo>
                          <a:pt x="17" y="34"/>
                          <a:pt x="15" y="30"/>
                          <a:pt x="13" y="26"/>
                        </a:cubicBezTo>
                        <a:cubicBezTo>
                          <a:pt x="11" y="22"/>
                          <a:pt x="10" y="17"/>
                          <a:pt x="7" y="13"/>
                        </a:cubicBezTo>
                        <a:cubicBezTo>
                          <a:pt x="6" y="11"/>
                          <a:pt x="5" y="9"/>
                          <a:pt x="4" y="7"/>
                        </a:cubicBezTo>
                        <a:cubicBezTo>
                          <a:pt x="3" y="5"/>
                          <a:pt x="1" y="3"/>
                          <a:pt x="0" y="1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8" name="Freeform 17"/>
                  <p:cNvSpPr/>
                  <p:nvPr/>
                </p:nvSpPr>
                <p:spPr bwMode="auto">
                  <a:xfrm>
                    <a:off x="6010275" y="3165475"/>
                    <a:ext cx="228600" cy="447675"/>
                  </a:xfrm>
                  <a:custGeom>
                    <a:avLst/>
                    <a:gdLst>
                      <a:gd name="T0" fmla="*/ 0 w 60"/>
                      <a:gd name="T1" fmla="*/ 1 h 117"/>
                      <a:gd name="T2" fmla="*/ 13 w 60"/>
                      <a:gd name="T3" fmla="*/ 26 h 117"/>
                      <a:gd name="T4" fmla="*/ 25 w 60"/>
                      <a:gd name="T5" fmla="*/ 51 h 117"/>
                      <a:gd name="T6" fmla="*/ 50 w 60"/>
                      <a:gd name="T7" fmla="*/ 100 h 117"/>
                      <a:gd name="T8" fmla="*/ 54 w 60"/>
                      <a:gd name="T9" fmla="*/ 109 h 117"/>
                      <a:gd name="T10" fmla="*/ 59 w 60"/>
                      <a:gd name="T11" fmla="*/ 117 h 117"/>
                      <a:gd name="T12" fmla="*/ 60 w 60"/>
                      <a:gd name="T13" fmla="*/ 116 h 117"/>
                      <a:gd name="T14" fmla="*/ 53 w 60"/>
                      <a:gd name="T15" fmla="*/ 105 h 117"/>
                      <a:gd name="T16" fmla="*/ 47 w 60"/>
                      <a:gd name="T17" fmla="*/ 93 h 117"/>
                      <a:gd name="T18" fmla="*/ 35 w 60"/>
                      <a:gd name="T19" fmla="*/ 68 h 117"/>
                      <a:gd name="T20" fmla="*/ 22 w 60"/>
                      <a:gd name="T21" fmla="*/ 43 h 117"/>
                      <a:gd name="T22" fmla="*/ 11 w 60"/>
                      <a:gd name="T23" fmla="*/ 19 h 117"/>
                      <a:gd name="T24" fmla="*/ 0 w 60"/>
                      <a:gd name="T25" fmla="*/ 1 h 117"/>
                      <a:gd name="T26" fmla="*/ 0 w 60"/>
                      <a:gd name="T27" fmla="*/ 1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60" h="117">
                        <a:moveTo>
                          <a:pt x="0" y="1"/>
                        </a:moveTo>
                        <a:cubicBezTo>
                          <a:pt x="6" y="9"/>
                          <a:pt x="10" y="17"/>
                          <a:pt x="13" y="26"/>
                        </a:cubicBezTo>
                        <a:cubicBezTo>
                          <a:pt x="17" y="34"/>
                          <a:pt x="21" y="42"/>
                          <a:pt x="25" y="51"/>
                        </a:cubicBezTo>
                        <a:cubicBezTo>
                          <a:pt x="33" y="67"/>
                          <a:pt x="42" y="84"/>
                          <a:pt x="50" y="100"/>
                        </a:cubicBezTo>
                        <a:cubicBezTo>
                          <a:pt x="51" y="103"/>
                          <a:pt x="53" y="106"/>
                          <a:pt x="54" y="109"/>
                        </a:cubicBezTo>
                        <a:cubicBezTo>
                          <a:pt x="56" y="111"/>
                          <a:pt x="58" y="114"/>
                          <a:pt x="59" y="117"/>
                        </a:cubicBezTo>
                        <a:cubicBezTo>
                          <a:pt x="59" y="117"/>
                          <a:pt x="60" y="117"/>
                          <a:pt x="60" y="116"/>
                        </a:cubicBezTo>
                        <a:cubicBezTo>
                          <a:pt x="58" y="113"/>
                          <a:pt x="55" y="109"/>
                          <a:pt x="53" y="105"/>
                        </a:cubicBezTo>
                        <a:cubicBezTo>
                          <a:pt x="51" y="101"/>
                          <a:pt x="49" y="97"/>
                          <a:pt x="47" y="93"/>
                        </a:cubicBezTo>
                        <a:cubicBezTo>
                          <a:pt x="43" y="85"/>
                          <a:pt x="39" y="77"/>
                          <a:pt x="35" y="68"/>
                        </a:cubicBezTo>
                        <a:cubicBezTo>
                          <a:pt x="31" y="60"/>
                          <a:pt x="26" y="52"/>
                          <a:pt x="22" y="43"/>
                        </a:cubicBezTo>
                        <a:cubicBezTo>
                          <a:pt x="18" y="35"/>
                          <a:pt x="15" y="27"/>
                          <a:pt x="11" y="19"/>
                        </a:cubicBezTo>
                        <a:cubicBezTo>
                          <a:pt x="8" y="12"/>
                          <a:pt x="5" y="6"/>
                          <a:pt x="0" y="1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89" name="Freeform 18"/>
                  <p:cNvSpPr/>
                  <p:nvPr/>
                </p:nvSpPr>
                <p:spPr bwMode="auto">
                  <a:xfrm>
                    <a:off x="6124575" y="3195638"/>
                    <a:ext cx="38100" cy="15875"/>
                  </a:xfrm>
                  <a:custGeom>
                    <a:avLst/>
                    <a:gdLst>
                      <a:gd name="T0" fmla="*/ 9 w 10"/>
                      <a:gd name="T1" fmla="*/ 1 h 4"/>
                      <a:gd name="T2" fmla="*/ 1 w 10"/>
                      <a:gd name="T3" fmla="*/ 3 h 4"/>
                      <a:gd name="T4" fmla="*/ 1 w 10"/>
                      <a:gd name="T5" fmla="*/ 4 h 4"/>
                      <a:gd name="T6" fmla="*/ 10 w 10"/>
                      <a:gd name="T7" fmla="*/ 1 h 4"/>
                      <a:gd name="T8" fmla="*/ 9 w 10"/>
                      <a:gd name="T9" fmla="*/ 1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4">
                        <a:moveTo>
                          <a:pt x="9" y="1"/>
                        </a:moveTo>
                        <a:cubicBezTo>
                          <a:pt x="10" y="1"/>
                          <a:pt x="2" y="3"/>
                          <a:pt x="1" y="3"/>
                        </a:cubicBezTo>
                        <a:cubicBezTo>
                          <a:pt x="0" y="3"/>
                          <a:pt x="1" y="4"/>
                          <a:pt x="1" y="4"/>
                        </a:cubicBezTo>
                        <a:cubicBezTo>
                          <a:pt x="2" y="3"/>
                          <a:pt x="10" y="2"/>
                          <a:pt x="10" y="1"/>
                        </a:cubicBezTo>
                        <a:cubicBezTo>
                          <a:pt x="10" y="0"/>
                          <a:pt x="9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0" name="Freeform 19"/>
                  <p:cNvSpPr/>
                  <p:nvPr/>
                </p:nvSpPr>
                <p:spPr bwMode="auto">
                  <a:xfrm>
                    <a:off x="6170613" y="3287713"/>
                    <a:ext cx="30163" cy="15875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4 w 8"/>
                      <a:gd name="T3" fmla="*/ 1 h 4"/>
                      <a:gd name="T4" fmla="*/ 0 w 8"/>
                      <a:gd name="T5" fmla="*/ 3 h 4"/>
                      <a:gd name="T6" fmla="*/ 0 w 8"/>
                      <a:gd name="T7" fmla="*/ 4 h 4"/>
                      <a:gd name="T8" fmla="*/ 4 w 8"/>
                      <a:gd name="T9" fmla="*/ 2 h 4"/>
                      <a:gd name="T10" fmla="*/ 8 w 8"/>
                      <a:gd name="T11" fmla="*/ 1 h 4"/>
                      <a:gd name="T12" fmla="*/ 8 w 8"/>
                      <a:gd name="T13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cubicBezTo>
                          <a:pt x="7" y="0"/>
                          <a:pt x="5" y="1"/>
                          <a:pt x="4" y="1"/>
                        </a:cubicBezTo>
                        <a:cubicBezTo>
                          <a:pt x="3" y="2"/>
                          <a:pt x="0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1" y="3"/>
                          <a:pt x="3" y="2"/>
                          <a:pt x="4" y="2"/>
                        </a:cubicBezTo>
                        <a:cubicBezTo>
                          <a:pt x="5" y="1"/>
                          <a:pt x="7" y="1"/>
                          <a:pt x="8" y="1"/>
                        </a:cubicBezTo>
                        <a:cubicBezTo>
                          <a:pt x="8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1" name="Freeform 20"/>
                  <p:cNvSpPr/>
                  <p:nvPr/>
                </p:nvSpPr>
                <p:spPr bwMode="auto">
                  <a:xfrm>
                    <a:off x="6211888" y="3390900"/>
                    <a:ext cx="38100" cy="22225"/>
                  </a:xfrm>
                  <a:custGeom>
                    <a:avLst/>
                    <a:gdLst>
                      <a:gd name="T0" fmla="*/ 9 w 10"/>
                      <a:gd name="T1" fmla="*/ 0 h 6"/>
                      <a:gd name="T2" fmla="*/ 0 w 10"/>
                      <a:gd name="T3" fmla="*/ 5 h 6"/>
                      <a:gd name="T4" fmla="*/ 0 w 10"/>
                      <a:gd name="T5" fmla="*/ 6 h 6"/>
                      <a:gd name="T6" fmla="*/ 10 w 10"/>
                      <a:gd name="T7" fmla="*/ 0 h 6"/>
                      <a:gd name="T8" fmla="*/ 9 w 10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6">
                        <a:moveTo>
                          <a:pt x="9" y="0"/>
                        </a:moveTo>
                        <a:cubicBezTo>
                          <a:pt x="6" y="1"/>
                          <a:pt x="3" y="3"/>
                          <a:pt x="0" y="5"/>
                        </a:cubicBezTo>
                        <a:cubicBezTo>
                          <a:pt x="0" y="5"/>
                          <a:pt x="0" y="6"/>
                          <a:pt x="0" y="6"/>
                        </a:cubicBezTo>
                        <a:cubicBezTo>
                          <a:pt x="4" y="4"/>
                          <a:pt x="6" y="2"/>
                          <a:pt x="10" y="0"/>
                        </a:cubicBezTo>
                        <a:cubicBezTo>
                          <a:pt x="10" y="0"/>
                          <a:pt x="10" y="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2" name="Freeform 21"/>
                  <p:cNvSpPr/>
                  <p:nvPr/>
                </p:nvSpPr>
                <p:spPr bwMode="auto">
                  <a:xfrm>
                    <a:off x="6262688" y="3475038"/>
                    <a:ext cx="33338" cy="30163"/>
                  </a:xfrm>
                  <a:custGeom>
                    <a:avLst/>
                    <a:gdLst>
                      <a:gd name="T0" fmla="*/ 8 w 9"/>
                      <a:gd name="T1" fmla="*/ 0 h 8"/>
                      <a:gd name="T2" fmla="*/ 0 w 9"/>
                      <a:gd name="T3" fmla="*/ 8 h 8"/>
                      <a:gd name="T4" fmla="*/ 0 w 9"/>
                      <a:gd name="T5" fmla="*/ 8 h 8"/>
                      <a:gd name="T6" fmla="*/ 1 w 9"/>
                      <a:gd name="T7" fmla="*/ 8 h 8"/>
                      <a:gd name="T8" fmla="*/ 1 w 9"/>
                      <a:gd name="T9" fmla="*/ 8 h 8"/>
                      <a:gd name="T10" fmla="*/ 1 w 9"/>
                      <a:gd name="T11" fmla="*/ 7 h 8"/>
                      <a:gd name="T12" fmla="*/ 2 w 9"/>
                      <a:gd name="T13" fmla="*/ 6 h 8"/>
                      <a:gd name="T14" fmla="*/ 4 w 9"/>
                      <a:gd name="T15" fmla="*/ 4 h 8"/>
                      <a:gd name="T16" fmla="*/ 8 w 9"/>
                      <a:gd name="T17" fmla="*/ 1 h 8"/>
                      <a:gd name="T18" fmla="*/ 8 w 9"/>
                      <a:gd name="T19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8">
                        <a:moveTo>
                          <a:pt x="8" y="0"/>
                        </a:moveTo>
                        <a:cubicBezTo>
                          <a:pt x="5" y="2"/>
                          <a:pt x="1" y="4"/>
                          <a:pt x="0" y="8"/>
                        </a:cubicBezTo>
                        <a:cubicBezTo>
                          <a:pt x="0" y="8"/>
                          <a:pt x="0" y="8"/>
                          <a:pt x="0" y="8"/>
                        </a:cubicBezTo>
                        <a:cubicBezTo>
                          <a:pt x="0" y="8"/>
                          <a:pt x="1" y="8"/>
                          <a:pt x="1" y="8"/>
                        </a:cubicBezTo>
                        <a:cubicBezTo>
                          <a:pt x="1" y="8"/>
                          <a:pt x="1" y="8"/>
                          <a:pt x="1" y="8"/>
                        </a:cubicBezTo>
                        <a:cubicBezTo>
                          <a:pt x="0" y="8"/>
                          <a:pt x="1" y="8"/>
                          <a:pt x="1" y="7"/>
                        </a:cubicBezTo>
                        <a:cubicBezTo>
                          <a:pt x="1" y="7"/>
                          <a:pt x="1" y="7"/>
                          <a:pt x="2" y="6"/>
                        </a:cubicBezTo>
                        <a:cubicBezTo>
                          <a:pt x="2" y="5"/>
                          <a:pt x="3" y="5"/>
                          <a:pt x="4" y="4"/>
                        </a:cubicBezTo>
                        <a:cubicBezTo>
                          <a:pt x="5" y="3"/>
                          <a:pt x="7" y="2"/>
                          <a:pt x="8" y="1"/>
                        </a:cubicBezTo>
                        <a:cubicBezTo>
                          <a:pt x="9" y="1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3" name="Freeform 22"/>
                  <p:cNvSpPr/>
                  <p:nvPr/>
                </p:nvSpPr>
                <p:spPr bwMode="auto">
                  <a:xfrm>
                    <a:off x="6205538" y="3459163"/>
                    <a:ext cx="33338" cy="23813"/>
                  </a:xfrm>
                  <a:custGeom>
                    <a:avLst/>
                    <a:gdLst>
                      <a:gd name="T0" fmla="*/ 9 w 9"/>
                      <a:gd name="T1" fmla="*/ 1 h 6"/>
                      <a:gd name="T2" fmla="*/ 4 w 9"/>
                      <a:gd name="T3" fmla="*/ 3 h 6"/>
                      <a:gd name="T4" fmla="*/ 3 w 9"/>
                      <a:gd name="T5" fmla="*/ 4 h 6"/>
                      <a:gd name="T6" fmla="*/ 0 w 9"/>
                      <a:gd name="T7" fmla="*/ 5 h 6"/>
                      <a:gd name="T8" fmla="*/ 1 w 9"/>
                      <a:gd name="T9" fmla="*/ 5 h 6"/>
                      <a:gd name="T10" fmla="*/ 4 w 9"/>
                      <a:gd name="T11" fmla="*/ 3 h 6"/>
                      <a:gd name="T12" fmla="*/ 9 w 9"/>
                      <a:gd name="T13" fmla="*/ 1 h 6"/>
                      <a:gd name="T14" fmla="*/ 9 w 9"/>
                      <a:gd name="T15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6">
                        <a:moveTo>
                          <a:pt x="9" y="1"/>
                        </a:moveTo>
                        <a:cubicBezTo>
                          <a:pt x="7" y="1"/>
                          <a:pt x="6" y="2"/>
                          <a:pt x="4" y="3"/>
                        </a:cubicBezTo>
                        <a:cubicBezTo>
                          <a:pt x="4" y="3"/>
                          <a:pt x="3" y="3"/>
                          <a:pt x="3" y="4"/>
                        </a:cubicBezTo>
                        <a:cubicBezTo>
                          <a:pt x="2" y="4"/>
                          <a:pt x="1" y="5"/>
                          <a:pt x="0" y="5"/>
                        </a:cubicBezTo>
                        <a:cubicBezTo>
                          <a:pt x="0" y="5"/>
                          <a:pt x="0" y="6"/>
                          <a:pt x="1" y="5"/>
                        </a:cubicBezTo>
                        <a:cubicBezTo>
                          <a:pt x="2" y="5"/>
                          <a:pt x="3" y="4"/>
                          <a:pt x="4" y="3"/>
                        </a:cubicBezTo>
                        <a:cubicBezTo>
                          <a:pt x="6" y="2"/>
                          <a:pt x="7" y="2"/>
                          <a:pt x="9" y="1"/>
                        </a:cubicBezTo>
                        <a:cubicBezTo>
                          <a:pt x="9" y="1"/>
                          <a:pt x="9" y="0"/>
                          <a:pt x="9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4" name="Freeform 23"/>
                  <p:cNvSpPr/>
                  <p:nvPr/>
                </p:nvSpPr>
                <p:spPr bwMode="auto">
                  <a:xfrm>
                    <a:off x="6146800" y="3333750"/>
                    <a:ext cx="42863" cy="22225"/>
                  </a:xfrm>
                  <a:custGeom>
                    <a:avLst/>
                    <a:gdLst>
                      <a:gd name="T0" fmla="*/ 11 w 11"/>
                      <a:gd name="T1" fmla="*/ 0 h 6"/>
                      <a:gd name="T2" fmla="*/ 6 w 11"/>
                      <a:gd name="T3" fmla="*/ 2 h 6"/>
                      <a:gd name="T4" fmla="*/ 2 w 11"/>
                      <a:gd name="T5" fmla="*/ 4 h 6"/>
                      <a:gd name="T6" fmla="*/ 0 w 11"/>
                      <a:gd name="T7" fmla="*/ 5 h 6"/>
                      <a:gd name="T8" fmla="*/ 1 w 11"/>
                      <a:gd name="T9" fmla="*/ 6 h 6"/>
                      <a:gd name="T10" fmla="*/ 1 w 11"/>
                      <a:gd name="T11" fmla="*/ 6 h 6"/>
                      <a:gd name="T12" fmla="*/ 1 w 11"/>
                      <a:gd name="T13" fmla="*/ 5 h 6"/>
                      <a:gd name="T14" fmla="*/ 1 w 11"/>
                      <a:gd name="T15" fmla="*/ 5 h 6"/>
                      <a:gd name="T16" fmla="*/ 1 w 11"/>
                      <a:gd name="T17" fmla="*/ 5 h 6"/>
                      <a:gd name="T18" fmla="*/ 1 w 11"/>
                      <a:gd name="T19" fmla="*/ 5 h 6"/>
                      <a:gd name="T20" fmla="*/ 1 w 11"/>
                      <a:gd name="T21" fmla="*/ 6 h 6"/>
                      <a:gd name="T22" fmla="*/ 4 w 11"/>
                      <a:gd name="T23" fmla="*/ 4 h 6"/>
                      <a:gd name="T24" fmla="*/ 6 w 11"/>
                      <a:gd name="T25" fmla="*/ 3 h 6"/>
                      <a:gd name="T26" fmla="*/ 10 w 11"/>
                      <a:gd name="T27" fmla="*/ 1 h 6"/>
                      <a:gd name="T28" fmla="*/ 11 w 11"/>
                      <a:gd name="T2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" h="6">
                        <a:moveTo>
                          <a:pt x="11" y="0"/>
                        </a:moveTo>
                        <a:cubicBezTo>
                          <a:pt x="8" y="0"/>
                          <a:pt x="7" y="1"/>
                          <a:pt x="6" y="2"/>
                        </a:cubicBezTo>
                        <a:cubicBezTo>
                          <a:pt x="5" y="3"/>
                          <a:pt x="4" y="4"/>
                          <a:pt x="2" y="4"/>
                        </a:cubicBezTo>
                        <a:cubicBezTo>
                          <a:pt x="1" y="4"/>
                          <a:pt x="1" y="5"/>
                          <a:pt x="0" y="5"/>
                        </a:cubicBezTo>
                        <a:cubicBezTo>
                          <a:pt x="0" y="6"/>
                          <a:pt x="1" y="6"/>
                          <a:pt x="1" y="6"/>
                        </a:cubicBezTo>
                        <a:cubicBezTo>
                          <a:pt x="1" y="6"/>
                          <a:pt x="1" y="6"/>
                          <a:pt x="1" y="6"/>
                        </a:cubicBezTo>
                        <a:cubicBezTo>
                          <a:pt x="1" y="6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5"/>
                        </a:cubicBezTo>
                        <a:cubicBezTo>
                          <a:pt x="1" y="6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1" y="6"/>
                        </a:cubicBezTo>
                        <a:cubicBezTo>
                          <a:pt x="2" y="4"/>
                          <a:pt x="3" y="5"/>
                          <a:pt x="4" y="4"/>
                        </a:cubicBezTo>
                        <a:cubicBezTo>
                          <a:pt x="5" y="4"/>
                          <a:pt x="5" y="4"/>
                          <a:pt x="6" y="3"/>
                        </a:cubicBezTo>
                        <a:cubicBezTo>
                          <a:pt x="7" y="2"/>
                          <a:pt x="8" y="0"/>
                          <a:pt x="10" y="1"/>
                        </a:cubicBezTo>
                        <a:cubicBezTo>
                          <a:pt x="11" y="1"/>
                          <a:pt x="11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5" name="Freeform 24"/>
                  <p:cNvSpPr/>
                  <p:nvPr/>
                </p:nvSpPr>
                <p:spPr bwMode="auto">
                  <a:xfrm>
                    <a:off x="6097588" y="3241675"/>
                    <a:ext cx="46038" cy="19050"/>
                  </a:xfrm>
                  <a:custGeom>
                    <a:avLst/>
                    <a:gdLst>
                      <a:gd name="T0" fmla="*/ 12 w 12"/>
                      <a:gd name="T1" fmla="*/ 0 h 5"/>
                      <a:gd name="T2" fmla="*/ 1 w 12"/>
                      <a:gd name="T3" fmla="*/ 4 h 5"/>
                      <a:gd name="T4" fmla="*/ 1 w 12"/>
                      <a:gd name="T5" fmla="*/ 5 h 5"/>
                      <a:gd name="T6" fmla="*/ 2 w 12"/>
                      <a:gd name="T7" fmla="*/ 4 h 5"/>
                      <a:gd name="T8" fmla="*/ 1 w 12"/>
                      <a:gd name="T9" fmla="*/ 4 h 5"/>
                      <a:gd name="T10" fmla="*/ 1 w 12"/>
                      <a:gd name="T11" fmla="*/ 4 h 5"/>
                      <a:gd name="T12" fmla="*/ 1 w 12"/>
                      <a:gd name="T13" fmla="*/ 5 h 5"/>
                      <a:gd name="T14" fmla="*/ 12 w 12"/>
                      <a:gd name="T15" fmla="*/ 0 h 5"/>
                      <a:gd name="T16" fmla="*/ 12 w 12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" h="5">
                        <a:moveTo>
                          <a:pt x="12" y="0"/>
                        </a:moveTo>
                        <a:cubicBezTo>
                          <a:pt x="8" y="1"/>
                          <a:pt x="4" y="2"/>
                          <a:pt x="1" y="4"/>
                        </a:cubicBezTo>
                        <a:cubicBezTo>
                          <a:pt x="0" y="4"/>
                          <a:pt x="1" y="5"/>
                          <a:pt x="1" y="5"/>
                        </a:cubicBezTo>
                        <a:cubicBezTo>
                          <a:pt x="1" y="5"/>
                          <a:pt x="1" y="5"/>
                          <a:pt x="2" y="4"/>
                        </a:cubicBezTo>
                        <a:cubicBezTo>
                          <a:pt x="2" y="4"/>
                          <a:pt x="2" y="4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5"/>
                          <a:pt x="1" y="5"/>
                        </a:cubicBezTo>
                        <a:cubicBezTo>
                          <a:pt x="5" y="3"/>
                          <a:pt x="8" y="1"/>
                          <a:pt x="12" y="0"/>
                        </a:cubicBezTo>
                        <a:cubicBezTo>
                          <a:pt x="12" y="0"/>
                          <a:pt x="12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6" name="Freeform 25"/>
                  <p:cNvSpPr/>
                  <p:nvPr/>
                </p:nvSpPr>
                <p:spPr bwMode="auto">
                  <a:xfrm>
                    <a:off x="6032500" y="3179763"/>
                    <a:ext cx="38100" cy="19050"/>
                  </a:xfrm>
                  <a:custGeom>
                    <a:avLst/>
                    <a:gdLst>
                      <a:gd name="T0" fmla="*/ 9 w 10"/>
                      <a:gd name="T1" fmla="*/ 0 h 5"/>
                      <a:gd name="T2" fmla="*/ 0 w 10"/>
                      <a:gd name="T3" fmla="*/ 4 h 5"/>
                      <a:gd name="T4" fmla="*/ 0 w 10"/>
                      <a:gd name="T5" fmla="*/ 4 h 5"/>
                      <a:gd name="T6" fmla="*/ 0 w 10"/>
                      <a:gd name="T7" fmla="*/ 4 h 5"/>
                      <a:gd name="T8" fmla="*/ 0 w 10"/>
                      <a:gd name="T9" fmla="*/ 4 h 5"/>
                      <a:gd name="T10" fmla="*/ 0 w 10"/>
                      <a:gd name="T11" fmla="*/ 4 h 5"/>
                      <a:gd name="T12" fmla="*/ 0 w 10"/>
                      <a:gd name="T13" fmla="*/ 4 h 5"/>
                      <a:gd name="T14" fmla="*/ 9 w 10"/>
                      <a:gd name="T15" fmla="*/ 1 h 5"/>
                      <a:gd name="T16" fmla="*/ 9 w 10"/>
                      <a:gd name="T17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5">
                        <a:moveTo>
                          <a:pt x="9" y="0"/>
                        </a:moveTo>
                        <a:cubicBezTo>
                          <a:pt x="6" y="1"/>
                          <a:pt x="3" y="2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5"/>
                          <a:pt x="1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3" y="3"/>
                          <a:pt x="6" y="2"/>
                          <a:pt x="9" y="1"/>
                        </a:cubicBezTo>
                        <a:cubicBezTo>
                          <a:pt x="10" y="0"/>
                          <a:pt x="9" y="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7" name="Freeform 26"/>
                  <p:cNvSpPr/>
                  <p:nvPr/>
                </p:nvSpPr>
                <p:spPr bwMode="auto">
                  <a:xfrm>
                    <a:off x="6086475" y="3298825"/>
                    <a:ext cx="41275" cy="19050"/>
                  </a:xfrm>
                  <a:custGeom>
                    <a:avLst/>
                    <a:gdLst>
                      <a:gd name="T0" fmla="*/ 10 w 11"/>
                      <a:gd name="T1" fmla="*/ 0 h 5"/>
                      <a:gd name="T2" fmla="*/ 4 w 11"/>
                      <a:gd name="T3" fmla="*/ 2 h 5"/>
                      <a:gd name="T4" fmla="*/ 0 w 11"/>
                      <a:gd name="T5" fmla="*/ 5 h 5"/>
                      <a:gd name="T6" fmla="*/ 1 w 11"/>
                      <a:gd name="T7" fmla="*/ 5 h 5"/>
                      <a:gd name="T8" fmla="*/ 5 w 11"/>
                      <a:gd name="T9" fmla="*/ 2 h 5"/>
                      <a:gd name="T10" fmla="*/ 10 w 11"/>
                      <a:gd name="T11" fmla="*/ 0 h 5"/>
                      <a:gd name="T12" fmla="*/ 10 w 11"/>
                      <a:gd name="T13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1" h="5">
                        <a:moveTo>
                          <a:pt x="10" y="0"/>
                        </a:moveTo>
                        <a:cubicBezTo>
                          <a:pt x="8" y="0"/>
                          <a:pt x="6" y="1"/>
                          <a:pt x="4" y="2"/>
                        </a:cubicBezTo>
                        <a:cubicBezTo>
                          <a:pt x="3" y="3"/>
                          <a:pt x="0" y="4"/>
                          <a:pt x="0" y="5"/>
                        </a:cubicBezTo>
                        <a:cubicBezTo>
                          <a:pt x="0" y="5"/>
                          <a:pt x="1" y="5"/>
                          <a:pt x="1" y="5"/>
                        </a:cubicBezTo>
                        <a:cubicBezTo>
                          <a:pt x="1" y="4"/>
                          <a:pt x="4" y="2"/>
                          <a:pt x="5" y="2"/>
                        </a:cubicBezTo>
                        <a:cubicBezTo>
                          <a:pt x="7" y="1"/>
                          <a:pt x="9" y="1"/>
                          <a:pt x="10" y="0"/>
                        </a:cubicBezTo>
                        <a:cubicBezTo>
                          <a:pt x="11" y="0"/>
                          <a:pt x="11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8" name="Freeform 27"/>
                  <p:cNvSpPr/>
                  <p:nvPr/>
                </p:nvSpPr>
                <p:spPr bwMode="auto">
                  <a:xfrm>
                    <a:off x="6146800" y="3429000"/>
                    <a:ext cx="31750" cy="15875"/>
                  </a:xfrm>
                  <a:custGeom>
                    <a:avLst/>
                    <a:gdLst>
                      <a:gd name="T0" fmla="*/ 8 w 8"/>
                      <a:gd name="T1" fmla="*/ 0 h 4"/>
                      <a:gd name="T2" fmla="*/ 1 w 8"/>
                      <a:gd name="T3" fmla="*/ 4 h 4"/>
                      <a:gd name="T4" fmla="*/ 2 w 8"/>
                      <a:gd name="T5" fmla="*/ 4 h 4"/>
                      <a:gd name="T6" fmla="*/ 5 w 8"/>
                      <a:gd name="T7" fmla="*/ 2 h 4"/>
                      <a:gd name="T8" fmla="*/ 8 w 8"/>
                      <a:gd name="T9" fmla="*/ 0 h 4"/>
                      <a:gd name="T10" fmla="*/ 8 w 8"/>
                      <a:gd name="T11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8" h="4">
                        <a:moveTo>
                          <a:pt x="8" y="0"/>
                        </a:moveTo>
                        <a:cubicBezTo>
                          <a:pt x="7" y="0"/>
                          <a:pt x="0" y="3"/>
                          <a:pt x="1" y="4"/>
                        </a:cubicBezTo>
                        <a:cubicBezTo>
                          <a:pt x="2" y="4"/>
                          <a:pt x="2" y="4"/>
                          <a:pt x="2" y="4"/>
                        </a:cubicBezTo>
                        <a:cubicBezTo>
                          <a:pt x="1" y="3"/>
                          <a:pt x="4" y="2"/>
                          <a:pt x="5" y="2"/>
                        </a:cubicBezTo>
                        <a:cubicBezTo>
                          <a:pt x="6" y="1"/>
                          <a:pt x="7" y="0"/>
                          <a:pt x="8" y="0"/>
                        </a:cubicBezTo>
                        <a:cubicBezTo>
                          <a:pt x="8" y="0"/>
                          <a:pt x="8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99" name="Freeform 28"/>
                  <p:cNvSpPr/>
                  <p:nvPr/>
                </p:nvSpPr>
                <p:spPr bwMode="auto">
                  <a:xfrm>
                    <a:off x="6216650" y="3551238"/>
                    <a:ext cx="26988" cy="23813"/>
                  </a:xfrm>
                  <a:custGeom>
                    <a:avLst/>
                    <a:gdLst>
                      <a:gd name="T0" fmla="*/ 6 w 7"/>
                      <a:gd name="T1" fmla="*/ 0 h 6"/>
                      <a:gd name="T2" fmla="*/ 0 w 7"/>
                      <a:gd name="T3" fmla="*/ 5 h 6"/>
                      <a:gd name="T4" fmla="*/ 0 w 7"/>
                      <a:gd name="T5" fmla="*/ 6 h 6"/>
                      <a:gd name="T6" fmla="*/ 7 w 7"/>
                      <a:gd name="T7" fmla="*/ 1 h 6"/>
                      <a:gd name="T8" fmla="*/ 6 w 7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" h="6">
                        <a:moveTo>
                          <a:pt x="6" y="0"/>
                        </a:moveTo>
                        <a:cubicBezTo>
                          <a:pt x="4" y="2"/>
                          <a:pt x="2" y="3"/>
                          <a:pt x="0" y="5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2" y="4"/>
                          <a:pt x="5" y="2"/>
                          <a:pt x="7" y="1"/>
                        </a:cubicBezTo>
                        <a:cubicBezTo>
                          <a:pt x="7" y="0"/>
                          <a:pt x="7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0" name="Freeform 29"/>
                  <p:cNvSpPr/>
                  <p:nvPr/>
                </p:nvSpPr>
                <p:spPr bwMode="auto">
                  <a:xfrm>
                    <a:off x="6159500" y="3509963"/>
                    <a:ext cx="22225" cy="14288"/>
                  </a:xfrm>
                  <a:custGeom>
                    <a:avLst/>
                    <a:gdLst>
                      <a:gd name="T0" fmla="*/ 5 w 6"/>
                      <a:gd name="T1" fmla="*/ 0 h 4"/>
                      <a:gd name="T2" fmla="*/ 0 w 6"/>
                      <a:gd name="T3" fmla="*/ 3 h 4"/>
                      <a:gd name="T4" fmla="*/ 0 w 6"/>
                      <a:gd name="T5" fmla="*/ 4 h 4"/>
                      <a:gd name="T6" fmla="*/ 5 w 6"/>
                      <a:gd name="T7" fmla="*/ 0 h 4"/>
                      <a:gd name="T8" fmla="*/ 5 w 6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4">
                        <a:moveTo>
                          <a:pt x="5" y="0"/>
                        </a:moveTo>
                        <a:cubicBezTo>
                          <a:pt x="3" y="1"/>
                          <a:pt x="2" y="2"/>
                          <a:pt x="0" y="3"/>
                        </a:cubicBezTo>
                        <a:cubicBezTo>
                          <a:pt x="0" y="4"/>
                          <a:pt x="0" y="4"/>
                          <a:pt x="0" y="4"/>
                        </a:cubicBezTo>
                        <a:cubicBezTo>
                          <a:pt x="2" y="3"/>
                          <a:pt x="4" y="1"/>
                          <a:pt x="5" y="0"/>
                        </a:cubicBezTo>
                        <a:cubicBezTo>
                          <a:pt x="6" y="0"/>
                          <a:pt x="5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1" name="Freeform 30"/>
                  <p:cNvSpPr/>
                  <p:nvPr/>
                </p:nvSpPr>
                <p:spPr bwMode="auto">
                  <a:xfrm>
                    <a:off x="6089650" y="3363913"/>
                    <a:ext cx="23813" cy="15875"/>
                  </a:xfrm>
                  <a:custGeom>
                    <a:avLst/>
                    <a:gdLst>
                      <a:gd name="T0" fmla="*/ 6 w 6"/>
                      <a:gd name="T1" fmla="*/ 0 h 4"/>
                      <a:gd name="T2" fmla="*/ 0 w 6"/>
                      <a:gd name="T3" fmla="*/ 3 h 4"/>
                      <a:gd name="T4" fmla="*/ 1 w 6"/>
                      <a:gd name="T5" fmla="*/ 3 h 4"/>
                      <a:gd name="T6" fmla="*/ 6 w 6"/>
                      <a:gd name="T7" fmla="*/ 1 h 4"/>
                      <a:gd name="T8" fmla="*/ 6 w 6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" h="4">
                        <a:moveTo>
                          <a:pt x="6" y="0"/>
                        </a:moveTo>
                        <a:cubicBezTo>
                          <a:pt x="4" y="1"/>
                          <a:pt x="1" y="1"/>
                          <a:pt x="0" y="3"/>
                        </a:cubicBezTo>
                        <a:cubicBezTo>
                          <a:pt x="0" y="4"/>
                          <a:pt x="0" y="4"/>
                          <a:pt x="1" y="3"/>
                        </a:cubicBezTo>
                        <a:cubicBezTo>
                          <a:pt x="1" y="2"/>
                          <a:pt x="4" y="1"/>
                          <a:pt x="6" y="1"/>
                        </a:cubicBezTo>
                        <a:cubicBezTo>
                          <a:pt x="6" y="1"/>
                          <a:pt x="6" y="0"/>
                          <a:pt x="6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2" name="Freeform 31"/>
                  <p:cNvSpPr/>
                  <p:nvPr/>
                </p:nvSpPr>
                <p:spPr bwMode="auto">
                  <a:xfrm>
                    <a:off x="6024563" y="3257550"/>
                    <a:ext cx="34925" cy="19050"/>
                  </a:xfrm>
                  <a:custGeom>
                    <a:avLst/>
                    <a:gdLst>
                      <a:gd name="T0" fmla="*/ 8 w 9"/>
                      <a:gd name="T1" fmla="*/ 0 h 5"/>
                      <a:gd name="T2" fmla="*/ 0 w 9"/>
                      <a:gd name="T3" fmla="*/ 5 h 5"/>
                      <a:gd name="T4" fmla="*/ 0 w 9"/>
                      <a:gd name="T5" fmla="*/ 5 h 5"/>
                      <a:gd name="T6" fmla="*/ 8 w 9"/>
                      <a:gd name="T7" fmla="*/ 1 h 5"/>
                      <a:gd name="T8" fmla="*/ 8 w 9"/>
                      <a:gd name="T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" h="5">
                        <a:moveTo>
                          <a:pt x="8" y="0"/>
                        </a:moveTo>
                        <a:cubicBezTo>
                          <a:pt x="6" y="1"/>
                          <a:pt x="1" y="2"/>
                          <a:pt x="0" y="5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1" y="2"/>
                          <a:pt x="6" y="1"/>
                          <a:pt x="8" y="1"/>
                        </a:cubicBezTo>
                        <a:cubicBezTo>
                          <a:pt x="9" y="1"/>
                          <a:pt x="9" y="0"/>
                          <a:pt x="8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3" name="Freeform 32"/>
                  <p:cNvSpPr/>
                  <p:nvPr/>
                </p:nvSpPr>
                <p:spPr bwMode="auto">
                  <a:xfrm>
                    <a:off x="6292850" y="3429000"/>
                    <a:ext cx="26988" cy="46038"/>
                  </a:xfrm>
                  <a:custGeom>
                    <a:avLst/>
                    <a:gdLst>
                      <a:gd name="T0" fmla="*/ 1 w 7"/>
                      <a:gd name="T1" fmla="*/ 1 h 12"/>
                      <a:gd name="T2" fmla="*/ 4 w 7"/>
                      <a:gd name="T3" fmla="*/ 6 h 12"/>
                      <a:gd name="T4" fmla="*/ 7 w 7"/>
                      <a:gd name="T5" fmla="*/ 11 h 12"/>
                      <a:gd name="T6" fmla="*/ 7 w 7"/>
                      <a:gd name="T7" fmla="*/ 11 h 12"/>
                      <a:gd name="T8" fmla="*/ 1 w 7"/>
                      <a:gd name="T9" fmla="*/ 0 h 12"/>
                      <a:gd name="T10" fmla="*/ 1 w 7"/>
                      <a:gd name="T11" fmla="*/ 0 h 12"/>
                      <a:gd name="T12" fmla="*/ 1 w 7"/>
                      <a:gd name="T13" fmla="*/ 1 h 12"/>
                      <a:gd name="T14" fmla="*/ 1 w 7"/>
                      <a:gd name="T15" fmla="*/ 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7" h="12">
                        <a:moveTo>
                          <a:pt x="1" y="1"/>
                        </a:moveTo>
                        <a:cubicBezTo>
                          <a:pt x="2" y="3"/>
                          <a:pt x="3" y="4"/>
                          <a:pt x="4" y="6"/>
                        </a:cubicBezTo>
                        <a:cubicBezTo>
                          <a:pt x="5" y="8"/>
                          <a:pt x="6" y="9"/>
                          <a:pt x="7" y="11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6" y="7"/>
                          <a:pt x="4" y="4"/>
                          <a:pt x="1" y="0"/>
                        </a:cubicBezTo>
                        <a:cubicBezTo>
                          <a:pt x="1" y="0"/>
                          <a:pt x="1" y="0"/>
                          <a:pt x="1" y="0"/>
                        </a:cubicBezTo>
                        <a:cubicBezTo>
                          <a:pt x="0" y="1"/>
                          <a:pt x="0" y="1"/>
                          <a:pt x="1" y="1"/>
                        </a:cubicBezTo>
                        <a:cubicBezTo>
                          <a:pt x="1" y="2"/>
                          <a:pt x="1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4" name="Freeform 33"/>
                  <p:cNvSpPr/>
                  <p:nvPr/>
                </p:nvSpPr>
                <p:spPr bwMode="auto">
                  <a:xfrm>
                    <a:off x="6323013" y="3417888"/>
                    <a:ext cx="30163" cy="41275"/>
                  </a:xfrm>
                  <a:custGeom>
                    <a:avLst/>
                    <a:gdLst>
                      <a:gd name="T0" fmla="*/ 0 w 8"/>
                      <a:gd name="T1" fmla="*/ 0 h 11"/>
                      <a:gd name="T2" fmla="*/ 2 w 8"/>
                      <a:gd name="T3" fmla="*/ 2 h 11"/>
                      <a:gd name="T4" fmla="*/ 3 w 8"/>
                      <a:gd name="T5" fmla="*/ 5 h 11"/>
                      <a:gd name="T6" fmla="*/ 7 w 8"/>
                      <a:gd name="T7" fmla="*/ 11 h 11"/>
                      <a:gd name="T8" fmla="*/ 7 w 8"/>
                      <a:gd name="T9" fmla="*/ 11 h 11"/>
                      <a:gd name="T10" fmla="*/ 3 w 8"/>
                      <a:gd name="T11" fmla="*/ 4 h 11"/>
                      <a:gd name="T12" fmla="*/ 1 w 8"/>
                      <a:gd name="T13" fmla="*/ 1 h 11"/>
                      <a:gd name="T14" fmla="*/ 0 w 8"/>
                      <a:gd name="T15" fmla="*/ 0 h 11"/>
                      <a:gd name="T16" fmla="*/ 0 w 8"/>
                      <a:gd name="T17" fmla="*/ 0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11">
                        <a:moveTo>
                          <a:pt x="0" y="0"/>
                        </a:moveTo>
                        <a:cubicBezTo>
                          <a:pt x="1" y="0"/>
                          <a:pt x="1" y="2"/>
                          <a:pt x="2" y="2"/>
                        </a:cubicBezTo>
                        <a:cubicBezTo>
                          <a:pt x="2" y="3"/>
                          <a:pt x="3" y="4"/>
                          <a:pt x="3" y="5"/>
                        </a:cubicBezTo>
                        <a:cubicBezTo>
                          <a:pt x="4" y="7"/>
                          <a:pt x="5" y="10"/>
                          <a:pt x="7" y="11"/>
                        </a:cubicBezTo>
                        <a:cubicBezTo>
                          <a:pt x="7" y="11"/>
                          <a:pt x="8" y="11"/>
                          <a:pt x="7" y="11"/>
                        </a:cubicBezTo>
                        <a:cubicBezTo>
                          <a:pt x="5" y="9"/>
                          <a:pt x="4" y="6"/>
                          <a:pt x="3" y="4"/>
                        </a:cubicBezTo>
                        <a:cubicBezTo>
                          <a:pt x="2" y="3"/>
                          <a:pt x="2" y="2"/>
                          <a:pt x="1" y="1"/>
                        </a:cubicBezTo>
                        <a:cubicBezTo>
                          <a:pt x="1" y="1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5" name="Freeform 34"/>
                  <p:cNvSpPr/>
                  <p:nvPr/>
                </p:nvSpPr>
                <p:spPr bwMode="auto">
                  <a:xfrm>
                    <a:off x="6338888" y="3421063"/>
                    <a:ext cx="30163" cy="19050"/>
                  </a:xfrm>
                  <a:custGeom>
                    <a:avLst/>
                    <a:gdLst>
                      <a:gd name="T0" fmla="*/ 7 w 8"/>
                      <a:gd name="T1" fmla="*/ 0 h 5"/>
                      <a:gd name="T2" fmla="*/ 2 w 8"/>
                      <a:gd name="T3" fmla="*/ 3 h 5"/>
                      <a:gd name="T4" fmla="*/ 0 w 8"/>
                      <a:gd name="T5" fmla="*/ 4 h 5"/>
                      <a:gd name="T6" fmla="*/ 1 w 8"/>
                      <a:gd name="T7" fmla="*/ 5 h 5"/>
                      <a:gd name="T8" fmla="*/ 1 w 8"/>
                      <a:gd name="T9" fmla="*/ 4 h 5"/>
                      <a:gd name="T10" fmla="*/ 1 w 8"/>
                      <a:gd name="T11" fmla="*/ 4 h 5"/>
                      <a:gd name="T12" fmla="*/ 2 w 8"/>
                      <a:gd name="T13" fmla="*/ 4 h 5"/>
                      <a:gd name="T14" fmla="*/ 3 w 8"/>
                      <a:gd name="T15" fmla="*/ 3 h 5"/>
                      <a:gd name="T16" fmla="*/ 7 w 8"/>
                      <a:gd name="T17" fmla="*/ 1 h 5"/>
                      <a:gd name="T18" fmla="*/ 7 w 8"/>
                      <a:gd name="T19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8" h="5">
                        <a:moveTo>
                          <a:pt x="7" y="0"/>
                        </a:moveTo>
                        <a:cubicBezTo>
                          <a:pt x="5" y="1"/>
                          <a:pt x="3" y="2"/>
                          <a:pt x="2" y="3"/>
                        </a:cubicBezTo>
                        <a:cubicBezTo>
                          <a:pt x="1" y="3"/>
                          <a:pt x="0" y="4"/>
                          <a:pt x="0" y="4"/>
                        </a:cubicBezTo>
                        <a:cubicBezTo>
                          <a:pt x="0" y="5"/>
                          <a:pt x="0" y="5"/>
                          <a:pt x="1" y="5"/>
                        </a:cubicBezTo>
                        <a:cubicBezTo>
                          <a:pt x="1" y="5"/>
                          <a:pt x="1" y="5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4"/>
                          <a:pt x="1" y="4"/>
                          <a:pt x="2" y="4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ubicBezTo>
                          <a:pt x="5" y="2"/>
                          <a:pt x="6" y="2"/>
                          <a:pt x="7" y="1"/>
                        </a:cubicBezTo>
                        <a:cubicBezTo>
                          <a:pt x="8" y="1"/>
                          <a:pt x="7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6" name="Freeform 35"/>
                  <p:cNvSpPr/>
                  <p:nvPr/>
                </p:nvSpPr>
                <p:spPr bwMode="auto">
                  <a:xfrm>
                    <a:off x="6319838" y="3452813"/>
                    <a:ext cx="22225" cy="11113"/>
                  </a:xfrm>
                  <a:custGeom>
                    <a:avLst/>
                    <a:gdLst>
                      <a:gd name="T0" fmla="*/ 5 w 6"/>
                      <a:gd name="T1" fmla="*/ 0 h 3"/>
                      <a:gd name="T2" fmla="*/ 2 w 6"/>
                      <a:gd name="T3" fmla="*/ 1 h 3"/>
                      <a:gd name="T4" fmla="*/ 0 w 6"/>
                      <a:gd name="T5" fmla="*/ 3 h 3"/>
                      <a:gd name="T6" fmla="*/ 1 w 6"/>
                      <a:gd name="T7" fmla="*/ 3 h 3"/>
                      <a:gd name="T8" fmla="*/ 3 w 6"/>
                      <a:gd name="T9" fmla="*/ 1 h 3"/>
                      <a:gd name="T10" fmla="*/ 6 w 6"/>
                      <a:gd name="T11" fmla="*/ 0 h 3"/>
                      <a:gd name="T12" fmla="*/ 5 w 6"/>
                      <a:gd name="T13" fmla="*/ 0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6" h="3">
                        <a:moveTo>
                          <a:pt x="5" y="0"/>
                        </a:moveTo>
                        <a:cubicBezTo>
                          <a:pt x="4" y="0"/>
                          <a:pt x="3" y="1"/>
                          <a:pt x="2" y="1"/>
                        </a:cubicBezTo>
                        <a:cubicBezTo>
                          <a:pt x="1" y="2"/>
                          <a:pt x="0" y="2"/>
                          <a:pt x="0" y="3"/>
                        </a:cubicBezTo>
                        <a:cubicBezTo>
                          <a:pt x="0" y="3"/>
                          <a:pt x="1" y="3"/>
                          <a:pt x="1" y="3"/>
                        </a:cubicBezTo>
                        <a:cubicBezTo>
                          <a:pt x="1" y="2"/>
                          <a:pt x="2" y="2"/>
                          <a:pt x="3" y="1"/>
                        </a:cubicBezTo>
                        <a:cubicBezTo>
                          <a:pt x="4" y="1"/>
                          <a:pt x="5" y="1"/>
                          <a:pt x="6" y="0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7" name="Freeform 36"/>
                  <p:cNvSpPr/>
                  <p:nvPr/>
                </p:nvSpPr>
                <p:spPr bwMode="auto">
                  <a:xfrm>
                    <a:off x="6288088" y="3440113"/>
                    <a:ext cx="19050" cy="15875"/>
                  </a:xfrm>
                  <a:custGeom>
                    <a:avLst/>
                    <a:gdLst>
                      <a:gd name="T0" fmla="*/ 4 w 5"/>
                      <a:gd name="T1" fmla="*/ 0 h 4"/>
                      <a:gd name="T2" fmla="*/ 1 w 5"/>
                      <a:gd name="T3" fmla="*/ 4 h 4"/>
                      <a:gd name="T4" fmla="*/ 1 w 5"/>
                      <a:gd name="T5" fmla="*/ 4 h 4"/>
                      <a:gd name="T6" fmla="*/ 4 w 5"/>
                      <a:gd name="T7" fmla="*/ 1 h 4"/>
                      <a:gd name="T8" fmla="*/ 4 w 5"/>
                      <a:gd name="T9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" h="4">
                        <a:moveTo>
                          <a:pt x="4" y="0"/>
                        </a:moveTo>
                        <a:cubicBezTo>
                          <a:pt x="3" y="2"/>
                          <a:pt x="0" y="2"/>
                          <a:pt x="1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ubicBezTo>
                          <a:pt x="1" y="2"/>
                          <a:pt x="4" y="2"/>
                          <a:pt x="4" y="1"/>
                        </a:cubicBezTo>
                        <a:cubicBezTo>
                          <a:pt x="5" y="1"/>
                          <a:pt x="4" y="0"/>
                          <a:pt x="4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8" name="Freeform 37"/>
                  <p:cNvSpPr/>
                  <p:nvPr/>
                </p:nvSpPr>
                <p:spPr bwMode="auto">
                  <a:xfrm>
                    <a:off x="5922963" y="3317875"/>
                    <a:ext cx="82550" cy="84138"/>
                  </a:xfrm>
                  <a:custGeom>
                    <a:avLst/>
                    <a:gdLst>
                      <a:gd name="T0" fmla="*/ 0 w 22"/>
                      <a:gd name="T1" fmla="*/ 7 h 22"/>
                      <a:gd name="T2" fmla="*/ 7 w 22"/>
                      <a:gd name="T3" fmla="*/ 20 h 22"/>
                      <a:gd name="T4" fmla="*/ 22 w 22"/>
                      <a:gd name="T5" fmla="*/ 13 h 22"/>
                      <a:gd name="T6" fmla="*/ 16 w 22"/>
                      <a:gd name="T7" fmla="*/ 2 h 22"/>
                      <a:gd name="T8" fmla="*/ 10 w 22"/>
                      <a:gd name="T9" fmla="*/ 1 h 22"/>
                      <a:gd name="T10" fmla="*/ 0 w 22"/>
                      <a:gd name="T11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2">
                        <a:moveTo>
                          <a:pt x="0" y="7"/>
                        </a:moveTo>
                        <a:cubicBezTo>
                          <a:pt x="1" y="10"/>
                          <a:pt x="5" y="19"/>
                          <a:pt x="7" y="20"/>
                        </a:cubicBezTo>
                        <a:cubicBezTo>
                          <a:pt x="11" y="22"/>
                          <a:pt x="19" y="15"/>
                          <a:pt x="22" y="13"/>
                        </a:cubicBezTo>
                        <a:cubicBezTo>
                          <a:pt x="21" y="9"/>
                          <a:pt x="19" y="5"/>
                          <a:pt x="16" y="2"/>
                        </a:cubicBezTo>
                        <a:cubicBezTo>
                          <a:pt x="14" y="0"/>
                          <a:pt x="13" y="0"/>
                          <a:pt x="10" y="1"/>
                        </a:cubicBezTo>
                        <a:cubicBezTo>
                          <a:pt x="9" y="1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209" name="Freeform 38"/>
                  <p:cNvSpPr/>
                  <p:nvPr/>
                </p:nvSpPr>
                <p:spPr bwMode="auto">
                  <a:xfrm>
                    <a:off x="6018213" y="3509963"/>
                    <a:ext cx="84138" cy="84138"/>
                  </a:xfrm>
                  <a:custGeom>
                    <a:avLst/>
                    <a:gdLst>
                      <a:gd name="T0" fmla="*/ 0 w 22"/>
                      <a:gd name="T1" fmla="*/ 7 h 22"/>
                      <a:gd name="T2" fmla="*/ 7 w 22"/>
                      <a:gd name="T3" fmla="*/ 20 h 22"/>
                      <a:gd name="T4" fmla="*/ 22 w 22"/>
                      <a:gd name="T5" fmla="*/ 13 h 22"/>
                      <a:gd name="T6" fmla="*/ 16 w 22"/>
                      <a:gd name="T7" fmla="*/ 2 h 22"/>
                      <a:gd name="T8" fmla="*/ 11 w 22"/>
                      <a:gd name="T9" fmla="*/ 1 h 22"/>
                      <a:gd name="T10" fmla="*/ 0 w 22"/>
                      <a:gd name="T11" fmla="*/ 7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2" h="22">
                        <a:moveTo>
                          <a:pt x="0" y="7"/>
                        </a:moveTo>
                        <a:cubicBezTo>
                          <a:pt x="1" y="10"/>
                          <a:pt x="5" y="19"/>
                          <a:pt x="7" y="20"/>
                        </a:cubicBezTo>
                        <a:cubicBezTo>
                          <a:pt x="11" y="22"/>
                          <a:pt x="20" y="15"/>
                          <a:pt x="22" y="13"/>
                        </a:cubicBezTo>
                        <a:cubicBezTo>
                          <a:pt x="21" y="9"/>
                          <a:pt x="19" y="5"/>
                          <a:pt x="16" y="2"/>
                        </a:cubicBezTo>
                        <a:cubicBezTo>
                          <a:pt x="14" y="0"/>
                          <a:pt x="13" y="0"/>
                          <a:pt x="11" y="1"/>
                        </a:cubicBezTo>
                        <a:cubicBezTo>
                          <a:pt x="10" y="1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5" name="组合 44"/>
                <p:cNvGrpSpPr/>
                <p:nvPr/>
              </p:nvGrpSpPr>
              <p:grpSpPr>
                <a:xfrm>
                  <a:off x="3243257" y="2080870"/>
                  <a:ext cx="235076" cy="347016"/>
                  <a:chOff x="5345113" y="3178176"/>
                  <a:chExt cx="200026" cy="295275"/>
                </a:xfrm>
              </p:grpSpPr>
              <p:sp>
                <p:nvSpPr>
                  <p:cNvPr id="173" name="Freeform 76"/>
                  <p:cNvSpPr/>
                  <p:nvPr/>
                </p:nvSpPr>
                <p:spPr bwMode="auto">
                  <a:xfrm>
                    <a:off x="5381626" y="3284538"/>
                    <a:ext cx="87313" cy="188913"/>
                  </a:xfrm>
                  <a:custGeom>
                    <a:avLst/>
                    <a:gdLst>
                      <a:gd name="T0" fmla="*/ 20 w 23"/>
                      <a:gd name="T1" fmla="*/ 2 h 50"/>
                      <a:gd name="T2" fmla="*/ 0 w 23"/>
                      <a:gd name="T3" fmla="*/ 47 h 50"/>
                      <a:gd name="T4" fmla="*/ 3 w 23"/>
                      <a:gd name="T5" fmla="*/ 48 h 50"/>
                      <a:gd name="T6" fmla="*/ 3 w 23"/>
                      <a:gd name="T7" fmla="*/ 46 h 50"/>
                      <a:gd name="T8" fmla="*/ 1 w 23"/>
                      <a:gd name="T9" fmla="*/ 46 h 50"/>
                      <a:gd name="T10" fmla="*/ 0 w 23"/>
                      <a:gd name="T11" fmla="*/ 47 h 50"/>
                      <a:gd name="T12" fmla="*/ 3 w 23"/>
                      <a:gd name="T13" fmla="*/ 48 h 50"/>
                      <a:gd name="T14" fmla="*/ 22 w 23"/>
                      <a:gd name="T15" fmla="*/ 2 h 50"/>
                      <a:gd name="T16" fmla="*/ 20 w 23"/>
                      <a:gd name="T17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50">
                        <a:moveTo>
                          <a:pt x="20" y="2"/>
                        </a:moveTo>
                        <a:cubicBezTo>
                          <a:pt x="14" y="17"/>
                          <a:pt x="8" y="32"/>
                          <a:pt x="0" y="47"/>
                        </a:cubicBezTo>
                        <a:cubicBezTo>
                          <a:pt x="1" y="47"/>
                          <a:pt x="2" y="47"/>
                          <a:pt x="3" y="48"/>
                        </a:cubicBezTo>
                        <a:cubicBezTo>
                          <a:pt x="3" y="47"/>
                          <a:pt x="3" y="47"/>
                          <a:pt x="3" y="46"/>
                        </a:cubicBezTo>
                        <a:cubicBezTo>
                          <a:pt x="4" y="45"/>
                          <a:pt x="1" y="44"/>
                          <a:pt x="1" y="46"/>
                        </a:cubicBezTo>
                        <a:cubicBezTo>
                          <a:pt x="0" y="46"/>
                          <a:pt x="0" y="47"/>
                          <a:pt x="0" y="47"/>
                        </a:cubicBezTo>
                        <a:cubicBezTo>
                          <a:pt x="0" y="49"/>
                          <a:pt x="2" y="50"/>
                          <a:pt x="3" y="48"/>
                        </a:cubicBezTo>
                        <a:cubicBezTo>
                          <a:pt x="10" y="33"/>
                          <a:pt x="17" y="18"/>
                          <a:pt x="22" y="2"/>
                        </a:cubicBezTo>
                        <a:cubicBezTo>
                          <a:pt x="23" y="1"/>
                          <a:pt x="20" y="0"/>
                          <a:pt x="20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4" name="Freeform 77"/>
                  <p:cNvSpPr/>
                  <p:nvPr/>
                </p:nvSpPr>
                <p:spPr bwMode="auto">
                  <a:xfrm>
                    <a:off x="5454651" y="3178176"/>
                    <a:ext cx="90488" cy="123825"/>
                  </a:xfrm>
                  <a:custGeom>
                    <a:avLst/>
                    <a:gdLst>
                      <a:gd name="T0" fmla="*/ 19 w 24"/>
                      <a:gd name="T1" fmla="*/ 0 h 33"/>
                      <a:gd name="T2" fmla="*/ 19 w 24"/>
                      <a:gd name="T3" fmla="*/ 23 h 33"/>
                      <a:gd name="T4" fmla="*/ 0 w 24"/>
                      <a:gd name="T5" fmla="*/ 31 h 33"/>
                      <a:gd name="T6" fmla="*/ 9 w 24"/>
                      <a:gd name="T7" fmla="*/ 17 h 33"/>
                      <a:gd name="T8" fmla="*/ 19 w 24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33">
                        <a:moveTo>
                          <a:pt x="19" y="0"/>
                        </a:moveTo>
                        <a:cubicBezTo>
                          <a:pt x="23" y="8"/>
                          <a:pt x="24" y="15"/>
                          <a:pt x="19" y="23"/>
                        </a:cubicBezTo>
                        <a:cubicBezTo>
                          <a:pt x="14" y="30"/>
                          <a:pt x="9" y="33"/>
                          <a:pt x="0" y="31"/>
                        </a:cubicBezTo>
                        <a:cubicBezTo>
                          <a:pt x="4" y="28"/>
                          <a:pt x="7" y="21"/>
                          <a:pt x="9" y="17"/>
                        </a:cubicBezTo>
                        <a:cubicBezTo>
                          <a:pt x="10" y="15"/>
                          <a:pt x="20" y="1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5" name="Freeform 78"/>
                  <p:cNvSpPr/>
                  <p:nvPr/>
                </p:nvSpPr>
                <p:spPr bwMode="auto">
                  <a:xfrm>
                    <a:off x="5441951" y="3181351"/>
                    <a:ext cx="79375" cy="117475"/>
                  </a:xfrm>
                  <a:custGeom>
                    <a:avLst/>
                    <a:gdLst>
                      <a:gd name="T0" fmla="*/ 15 w 21"/>
                      <a:gd name="T1" fmla="*/ 3 h 31"/>
                      <a:gd name="T2" fmla="*/ 21 w 21"/>
                      <a:gd name="T3" fmla="*/ 0 h 31"/>
                      <a:gd name="T4" fmla="*/ 11 w 21"/>
                      <a:gd name="T5" fmla="*/ 15 h 31"/>
                      <a:gd name="T6" fmla="*/ 5 w 21"/>
                      <a:gd name="T7" fmla="*/ 31 h 31"/>
                      <a:gd name="T8" fmla="*/ 6 w 21"/>
                      <a:gd name="T9" fmla="*/ 10 h 31"/>
                      <a:gd name="T10" fmla="*/ 15 w 21"/>
                      <a:gd name="T11" fmla="*/ 3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31">
                        <a:moveTo>
                          <a:pt x="15" y="3"/>
                        </a:moveTo>
                        <a:cubicBezTo>
                          <a:pt x="17" y="2"/>
                          <a:pt x="19" y="1"/>
                          <a:pt x="21" y="0"/>
                        </a:cubicBezTo>
                        <a:cubicBezTo>
                          <a:pt x="16" y="4"/>
                          <a:pt x="14" y="10"/>
                          <a:pt x="11" y="15"/>
                        </a:cubicBezTo>
                        <a:cubicBezTo>
                          <a:pt x="8" y="20"/>
                          <a:pt x="7" y="25"/>
                          <a:pt x="5" y="31"/>
                        </a:cubicBezTo>
                        <a:cubicBezTo>
                          <a:pt x="0" y="23"/>
                          <a:pt x="0" y="17"/>
                          <a:pt x="6" y="10"/>
                        </a:cubicBezTo>
                        <a:cubicBezTo>
                          <a:pt x="8" y="7"/>
                          <a:pt x="11" y="5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6" name="Freeform 79"/>
                  <p:cNvSpPr/>
                  <p:nvPr/>
                </p:nvSpPr>
                <p:spPr bwMode="auto">
                  <a:xfrm>
                    <a:off x="5438776" y="3359151"/>
                    <a:ext cx="98425" cy="38100"/>
                  </a:xfrm>
                  <a:custGeom>
                    <a:avLst/>
                    <a:gdLst>
                      <a:gd name="T0" fmla="*/ 26 w 26"/>
                      <a:gd name="T1" fmla="*/ 2 h 10"/>
                      <a:gd name="T2" fmla="*/ 11 w 26"/>
                      <a:gd name="T3" fmla="*/ 9 h 10"/>
                      <a:gd name="T4" fmla="*/ 0 w 26"/>
                      <a:gd name="T5" fmla="*/ 0 h 10"/>
                      <a:gd name="T6" fmla="*/ 12 w 26"/>
                      <a:gd name="T7" fmla="*/ 1 h 10"/>
                      <a:gd name="T8" fmla="*/ 26 w 26"/>
                      <a:gd name="T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0">
                        <a:moveTo>
                          <a:pt x="26" y="2"/>
                        </a:moveTo>
                        <a:cubicBezTo>
                          <a:pt x="22" y="7"/>
                          <a:pt x="18" y="10"/>
                          <a:pt x="11" y="9"/>
                        </a:cubicBezTo>
                        <a:cubicBezTo>
                          <a:pt x="5" y="8"/>
                          <a:pt x="2" y="6"/>
                          <a:pt x="0" y="0"/>
                        </a:cubicBezTo>
                        <a:cubicBezTo>
                          <a:pt x="3" y="1"/>
                          <a:pt x="9" y="1"/>
                          <a:pt x="12" y="1"/>
                        </a:cubicBezTo>
                        <a:cubicBezTo>
                          <a:pt x="14" y="1"/>
                          <a:pt x="25" y="3"/>
                          <a:pt x="26" y="2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7" name="Freeform 80"/>
                  <p:cNvSpPr/>
                  <p:nvPr/>
                </p:nvSpPr>
                <p:spPr bwMode="auto">
                  <a:xfrm>
                    <a:off x="5438776" y="3340101"/>
                    <a:ext cx="90488" cy="26988"/>
                  </a:xfrm>
                  <a:custGeom>
                    <a:avLst/>
                    <a:gdLst>
                      <a:gd name="T0" fmla="*/ 21 w 24"/>
                      <a:gd name="T1" fmla="*/ 4 h 7"/>
                      <a:gd name="T2" fmla="*/ 24 w 24"/>
                      <a:gd name="T3" fmla="*/ 7 h 7"/>
                      <a:gd name="T4" fmla="*/ 12 w 24"/>
                      <a:gd name="T5" fmla="*/ 5 h 7"/>
                      <a:gd name="T6" fmla="*/ 0 w 24"/>
                      <a:gd name="T7" fmla="*/ 6 h 7"/>
                      <a:gd name="T8" fmla="*/ 13 w 24"/>
                      <a:gd name="T9" fmla="*/ 1 h 7"/>
                      <a:gd name="T10" fmla="*/ 21 w 24"/>
                      <a:gd name="T11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7">
                        <a:moveTo>
                          <a:pt x="21" y="4"/>
                        </a:moveTo>
                        <a:cubicBezTo>
                          <a:pt x="22" y="5"/>
                          <a:pt x="23" y="6"/>
                          <a:pt x="24" y="7"/>
                        </a:cubicBezTo>
                        <a:cubicBezTo>
                          <a:pt x="21" y="5"/>
                          <a:pt x="16" y="5"/>
                          <a:pt x="12" y="5"/>
                        </a:cubicBezTo>
                        <a:cubicBezTo>
                          <a:pt x="8" y="5"/>
                          <a:pt x="4" y="6"/>
                          <a:pt x="0" y="6"/>
                        </a:cubicBezTo>
                        <a:cubicBezTo>
                          <a:pt x="3" y="1"/>
                          <a:pt x="7" y="0"/>
                          <a:pt x="13" y="1"/>
                        </a:cubicBezTo>
                        <a:cubicBezTo>
                          <a:pt x="16" y="1"/>
                          <a:pt x="19" y="3"/>
                          <a:pt x="21" y="4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8" name="Freeform 81"/>
                  <p:cNvSpPr/>
                  <p:nvPr/>
                </p:nvSpPr>
                <p:spPr bwMode="auto">
                  <a:xfrm>
                    <a:off x="5348288" y="3306763"/>
                    <a:ext cx="71438" cy="109538"/>
                  </a:xfrm>
                  <a:custGeom>
                    <a:avLst/>
                    <a:gdLst>
                      <a:gd name="T0" fmla="*/ 0 w 19"/>
                      <a:gd name="T1" fmla="*/ 0 h 29"/>
                      <a:gd name="T2" fmla="*/ 16 w 19"/>
                      <a:gd name="T3" fmla="*/ 11 h 29"/>
                      <a:gd name="T4" fmla="*/ 13 w 19"/>
                      <a:gd name="T5" fmla="*/ 29 h 29"/>
                      <a:gd name="T6" fmla="*/ 7 w 19"/>
                      <a:gd name="T7" fmla="*/ 15 h 29"/>
                      <a:gd name="T8" fmla="*/ 0 w 19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9">
                        <a:moveTo>
                          <a:pt x="0" y="0"/>
                        </a:moveTo>
                        <a:cubicBezTo>
                          <a:pt x="7" y="1"/>
                          <a:pt x="12" y="4"/>
                          <a:pt x="16" y="11"/>
                        </a:cubicBezTo>
                        <a:cubicBezTo>
                          <a:pt x="19" y="18"/>
                          <a:pt x="19" y="23"/>
                          <a:pt x="13" y="29"/>
                        </a:cubicBezTo>
                        <a:cubicBezTo>
                          <a:pt x="13" y="24"/>
                          <a:pt x="9" y="19"/>
                          <a:pt x="7" y="15"/>
                        </a:cubicBezTo>
                        <a:cubicBezTo>
                          <a:pt x="6" y="14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9" name="Freeform 82"/>
                  <p:cNvSpPr/>
                  <p:nvPr/>
                </p:nvSpPr>
                <p:spPr bwMode="auto">
                  <a:xfrm>
                    <a:off x="5345113" y="3314701"/>
                    <a:ext cx="55563" cy="96838"/>
                  </a:xfrm>
                  <a:custGeom>
                    <a:avLst/>
                    <a:gdLst>
                      <a:gd name="T0" fmla="*/ 0 w 15"/>
                      <a:gd name="T1" fmla="*/ 6 h 26"/>
                      <a:gd name="T2" fmla="*/ 1 w 15"/>
                      <a:gd name="T3" fmla="*/ 0 h 26"/>
                      <a:gd name="T4" fmla="*/ 7 w 15"/>
                      <a:gd name="T5" fmla="*/ 14 h 26"/>
                      <a:gd name="T6" fmla="*/ 15 w 15"/>
                      <a:gd name="T7" fmla="*/ 25 h 26"/>
                      <a:gd name="T8" fmla="*/ 1 w 15"/>
                      <a:gd name="T9" fmla="*/ 16 h 26"/>
                      <a:gd name="T10" fmla="*/ 0 w 15"/>
                      <a:gd name="T11" fmla="*/ 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26">
                        <a:moveTo>
                          <a:pt x="0" y="6"/>
                        </a:moveTo>
                        <a:cubicBezTo>
                          <a:pt x="1" y="4"/>
                          <a:pt x="1" y="2"/>
                          <a:pt x="1" y="0"/>
                        </a:cubicBezTo>
                        <a:cubicBezTo>
                          <a:pt x="2" y="5"/>
                          <a:pt x="5" y="10"/>
                          <a:pt x="7" y="14"/>
                        </a:cubicBezTo>
                        <a:cubicBezTo>
                          <a:pt x="9" y="18"/>
                          <a:pt x="13" y="21"/>
                          <a:pt x="15" y="25"/>
                        </a:cubicBezTo>
                        <a:cubicBezTo>
                          <a:pt x="8" y="26"/>
                          <a:pt x="4" y="23"/>
                          <a:pt x="1" y="16"/>
                        </a:cubicBezTo>
                        <a:cubicBezTo>
                          <a:pt x="0" y="12"/>
                          <a:pt x="0" y="9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2664834" y="1367188"/>
                  <a:ext cx="635312" cy="1029026"/>
                  <a:chOff x="2319364" y="1409751"/>
                  <a:chExt cx="540586" cy="875596"/>
                </a:xfrm>
              </p:grpSpPr>
              <p:sp>
                <p:nvSpPr>
                  <p:cNvPr id="82" name="Freeform 86"/>
                  <p:cNvSpPr/>
                  <p:nvPr/>
                </p:nvSpPr>
                <p:spPr bwMode="auto">
                  <a:xfrm>
                    <a:off x="2637516" y="1497310"/>
                    <a:ext cx="222434" cy="183277"/>
                  </a:xfrm>
                  <a:custGeom>
                    <a:avLst/>
                    <a:gdLst>
                      <a:gd name="T0" fmla="*/ 0 w 172"/>
                      <a:gd name="T1" fmla="*/ 125 h 142"/>
                      <a:gd name="T2" fmla="*/ 0 w 172"/>
                      <a:gd name="T3" fmla="*/ 125 h 142"/>
                      <a:gd name="T4" fmla="*/ 2 w 172"/>
                      <a:gd name="T5" fmla="*/ 122 h 142"/>
                      <a:gd name="T6" fmla="*/ 11 w 172"/>
                      <a:gd name="T7" fmla="*/ 117 h 142"/>
                      <a:gd name="T8" fmla="*/ 45 w 172"/>
                      <a:gd name="T9" fmla="*/ 97 h 142"/>
                      <a:gd name="T10" fmla="*/ 69 w 172"/>
                      <a:gd name="T11" fmla="*/ 81 h 142"/>
                      <a:gd name="T12" fmla="*/ 95 w 172"/>
                      <a:gd name="T13" fmla="*/ 63 h 142"/>
                      <a:gd name="T14" fmla="*/ 121 w 172"/>
                      <a:gd name="T15" fmla="*/ 43 h 142"/>
                      <a:gd name="T16" fmla="*/ 135 w 172"/>
                      <a:gd name="T17" fmla="*/ 29 h 142"/>
                      <a:gd name="T18" fmla="*/ 139 w 172"/>
                      <a:gd name="T19" fmla="*/ 10 h 142"/>
                      <a:gd name="T20" fmla="*/ 139 w 172"/>
                      <a:gd name="T21" fmla="*/ 4 h 142"/>
                      <a:gd name="T22" fmla="*/ 142 w 172"/>
                      <a:gd name="T23" fmla="*/ 9 h 142"/>
                      <a:gd name="T24" fmla="*/ 142 w 172"/>
                      <a:gd name="T25" fmla="*/ 17 h 142"/>
                      <a:gd name="T26" fmla="*/ 143 w 172"/>
                      <a:gd name="T27" fmla="*/ 23 h 142"/>
                      <a:gd name="T28" fmla="*/ 145 w 172"/>
                      <a:gd name="T29" fmla="*/ 22 h 142"/>
                      <a:gd name="T30" fmla="*/ 153 w 172"/>
                      <a:gd name="T31" fmla="*/ 14 h 142"/>
                      <a:gd name="T32" fmla="*/ 157 w 172"/>
                      <a:gd name="T33" fmla="*/ 8 h 142"/>
                      <a:gd name="T34" fmla="*/ 161 w 172"/>
                      <a:gd name="T35" fmla="*/ 1 h 142"/>
                      <a:gd name="T36" fmla="*/ 163 w 172"/>
                      <a:gd name="T37" fmla="*/ 1 h 142"/>
                      <a:gd name="T38" fmla="*/ 165 w 172"/>
                      <a:gd name="T39" fmla="*/ 1 h 142"/>
                      <a:gd name="T40" fmla="*/ 167 w 172"/>
                      <a:gd name="T41" fmla="*/ 2 h 142"/>
                      <a:gd name="T42" fmla="*/ 169 w 172"/>
                      <a:gd name="T43" fmla="*/ 2 h 142"/>
                      <a:gd name="T44" fmla="*/ 168 w 172"/>
                      <a:gd name="T45" fmla="*/ 7 h 142"/>
                      <a:gd name="T46" fmla="*/ 171 w 172"/>
                      <a:gd name="T47" fmla="*/ 7 h 142"/>
                      <a:gd name="T48" fmla="*/ 171 w 172"/>
                      <a:gd name="T49" fmla="*/ 12 h 142"/>
                      <a:gd name="T50" fmla="*/ 168 w 172"/>
                      <a:gd name="T51" fmla="*/ 22 h 142"/>
                      <a:gd name="T52" fmla="*/ 158 w 172"/>
                      <a:gd name="T53" fmla="*/ 33 h 142"/>
                      <a:gd name="T54" fmla="*/ 149 w 172"/>
                      <a:gd name="T55" fmla="*/ 38 h 142"/>
                      <a:gd name="T56" fmla="*/ 139 w 172"/>
                      <a:gd name="T57" fmla="*/ 43 h 142"/>
                      <a:gd name="T58" fmla="*/ 129 w 172"/>
                      <a:gd name="T59" fmla="*/ 53 h 142"/>
                      <a:gd name="T60" fmla="*/ 113 w 172"/>
                      <a:gd name="T61" fmla="*/ 69 h 142"/>
                      <a:gd name="T62" fmla="*/ 95 w 172"/>
                      <a:gd name="T63" fmla="*/ 86 h 142"/>
                      <a:gd name="T64" fmla="*/ 77 w 172"/>
                      <a:gd name="T65" fmla="*/ 101 h 142"/>
                      <a:gd name="T66" fmla="*/ 59 w 172"/>
                      <a:gd name="T67" fmla="*/ 113 h 142"/>
                      <a:gd name="T68" fmla="*/ 39 w 172"/>
                      <a:gd name="T69" fmla="*/ 126 h 142"/>
                      <a:gd name="T70" fmla="*/ 17 w 172"/>
                      <a:gd name="T71" fmla="*/ 139 h 142"/>
                      <a:gd name="T72" fmla="*/ 12 w 172"/>
                      <a:gd name="T73" fmla="*/ 142 h 142"/>
                      <a:gd name="T74" fmla="*/ 0 w 172"/>
                      <a:gd name="T75" fmla="*/ 125 h 1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72" h="142">
                        <a:moveTo>
                          <a:pt x="0" y="125"/>
                        </a:moveTo>
                        <a:cubicBezTo>
                          <a:pt x="0" y="125"/>
                          <a:pt x="0" y="125"/>
                          <a:pt x="0" y="125"/>
                        </a:cubicBezTo>
                        <a:cubicBezTo>
                          <a:pt x="1" y="124"/>
                          <a:pt x="2" y="122"/>
                          <a:pt x="2" y="122"/>
                        </a:cubicBezTo>
                        <a:cubicBezTo>
                          <a:pt x="11" y="117"/>
                          <a:pt x="11" y="117"/>
                          <a:pt x="11" y="117"/>
                        </a:cubicBezTo>
                        <a:cubicBezTo>
                          <a:pt x="45" y="97"/>
                          <a:pt x="45" y="97"/>
                          <a:pt x="45" y="97"/>
                        </a:cubicBezTo>
                        <a:cubicBezTo>
                          <a:pt x="69" y="81"/>
                          <a:pt x="69" y="81"/>
                          <a:pt x="69" y="81"/>
                        </a:cubicBezTo>
                        <a:cubicBezTo>
                          <a:pt x="95" y="63"/>
                          <a:pt x="95" y="63"/>
                          <a:pt x="95" y="63"/>
                        </a:cubicBezTo>
                        <a:cubicBezTo>
                          <a:pt x="121" y="43"/>
                          <a:pt x="121" y="43"/>
                          <a:pt x="121" y="43"/>
                        </a:cubicBezTo>
                        <a:cubicBezTo>
                          <a:pt x="121" y="43"/>
                          <a:pt x="133" y="32"/>
                          <a:pt x="135" y="29"/>
                        </a:cubicBezTo>
                        <a:cubicBezTo>
                          <a:pt x="137" y="25"/>
                          <a:pt x="139" y="10"/>
                          <a:pt x="139" y="10"/>
                        </a:cubicBezTo>
                        <a:cubicBezTo>
                          <a:pt x="139" y="4"/>
                          <a:pt x="139" y="4"/>
                          <a:pt x="139" y="4"/>
                        </a:cubicBezTo>
                        <a:cubicBezTo>
                          <a:pt x="139" y="4"/>
                          <a:pt x="142" y="6"/>
                          <a:pt x="142" y="9"/>
                        </a:cubicBezTo>
                        <a:cubicBezTo>
                          <a:pt x="142" y="12"/>
                          <a:pt x="142" y="17"/>
                          <a:pt x="142" y="17"/>
                        </a:cubicBezTo>
                        <a:cubicBezTo>
                          <a:pt x="143" y="23"/>
                          <a:pt x="143" y="23"/>
                          <a:pt x="143" y="23"/>
                        </a:cubicBezTo>
                        <a:cubicBezTo>
                          <a:pt x="143" y="23"/>
                          <a:pt x="144" y="23"/>
                          <a:pt x="145" y="22"/>
                        </a:cubicBezTo>
                        <a:cubicBezTo>
                          <a:pt x="147" y="20"/>
                          <a:pt x="151" y="16"/>
                          <a:pt x="153" y="14"/>
                        </a:cubicBezTo>
                        <a:cubicBezTo>
                          <a:pt x="155" y="12"/>
                          <a:pt x="157" y="9"/>
                          <a:pt x="157" y="8"/>
                        </a:cubicBezTo>
                        <a:cubicBezTo>
                          <a:pt x="158" y="6"/>
                          <a:pt x="160" y="2"/>
                          <a:pt x="161" y="1"/>
                        </a:cubicBezTo>
                        <a:cubicBezTo>
                          <a:pt x="162" y="1"/>
                          <a:pt x="163" y="1"/>
                          <a:pt x="163" y="1"/>
                        </a:cubicBezTo>
                        <a:cubicBezTo>
                          <a:pt x="163" y="1"/>
                          <a:pt x="165" y="0"/>
                          <a:pt x="165" y="1"/>
                        </a:cubicBezTo>
                        <a:cubicBezTo>
                          <a:pt x="166" y="1"/>
                          <a:pt x="167" y="2"/>
                          <a:pt x="167" y="2"/>
                        </a:cubicBezTo>
                        <a:cubicBezTo>
                          <a:pt x="167" y="2"/>
                          <a:pt x="168" y="1"/>
                          <a:pt x="169" y="2"/>
                        </a:cubicBezTo>
                        <a:cubicBezTo>
                          <a:pt x="169" y="3"/>
                          <a:pt x="168" y="7"/>
                          <a:pt x="168" y="7"/>
                        </a:cubicBezTo>
                        <a:cubicBezTo>
                          <a:pt x="168" y="7"/>
                          <a:pt x="170" y="6"/>
                          <a:pt x="171" y="7"/>
                        </a:cubicBezTo>
                        <a:cubicBezTo>
                          <a:pt x="172" y="9"/>
                          <a:pt x="171" y="12"/>
                          <a:pt x="171" y="12"/>
                        </a:cubicBezTo>
                        <a:cubicBezTo>
                          <a:pt x="171" y="12"/>
                          <a:pt x="170" y="18"/>
                          <a:pt x="168" y="22"/>
                        </a:cubicBezTo>
                        <a:cubicBezTo>
                          <a:pt x="166" y="25"/>
                          <a:pt x="160" y="31"/>
                          <a:pt x="158" y="33"/>
                        </a:cubicBezTo>
                        <a:cubicBezTo>
                          <a:pt x="156" y="35"/>
                          <a:pt x="151" y="37"/>
                          <a:pt x="149" y="38"/>
                        </a:cubicBezTo>
                        <a:cubicBezTo>
                          <a:pt x="147" y="39"/>
                          <a:pt x="141" y="42"/>
                          <a:pt x="139" y="43"/>
                        </a:cubicBezTo>
                        <a:cubicBezTo>
                          <a:pt x="137" y="45"/>
                          <a:pt x="129" y="53"/>
                          <a:pt x="129" y="53"/>
                        </a:cubicBezTo>
                        <a:cubicBezTo>
                          <a:pt x="113" y="69"/>
                          <a:pt x="113" y="69"/>
                          <a:pt x="113" y="69"/>
                        </a:cubicBezTo>
                        <a:cubicBezTo>
                          <a:pt x="95" y="86"/>
                          <a:pt x="95" y="86"/>
                          <a:pt x="95" y="86"/>
                        </a:cubicBezTo>
                        <a:cubicBezTo>
                          <a:pt x="77" y="101"/>
                          <a:pt x="77" y="101"/>
                          <a:pt x="77" y="101"/>
                        </a:cubicBezTo>
                        <a:cubicBezTo>
                          <a:pt x="59" y="113"/>
                          <a:pt x="59" y="113"/>
                          <a:pt x="59" y="113"/>
                        </a:cubicBezTo>
                        <a:cubicBezTo>
                          <a:pt x="39" y="126"/>
                          <a:pt x="39" y="126"/>
                          <a:pt x="39" y="126"/>
                        </a:cubicBezTo>
                        <a:cubicBezTo>
                          <a:pt x="17" y="139"/>
                          <a:pt x="17" y="139"/>
                          <a:pt x="17" y="139"/>
                        </a:cubicBezTo>
                        <a:cubicBezTo>
                          <a:pt x="12" y="142"/>
                          <a:pt x="12" y="142"/>
                          <a:pt x="12" y="142"/>
                        </a:cubicBezTo>
                        <a:cubicBezTo>
                          <a:pt x="0" y="125"/>
                          <a:pt x="0" y="125"/>
                          <a:pt x="0" y="125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3" name="Freeform 87"/>
                  <p:cNvSpPr/>
                  <p:nvPr/>
                </p:nvSpPr>
                <p:spPr bwMode="auto">
                  <a:xfrm>
                    <a:off x="2641322" y="1501118"/>
                    <a:ext cx="182189" cy="153365"/>
                  </a:xfrm>
                  <a:custGeom>
                    <a:avLst/>
                    <a:gdLst>
                      <a:gd name="T0" fmla="*/ 2 w 141"/>
                      <a:gd name="T1" fmla="*/ 119 h 119"/>
                      <a:gd name="T2" fmla="*/ 44 w 141"/>
                      <a:gd name="T3" fmla="*/ 94 h 119"/>
                      <a:gd name="T4" fmla="*/ 85 w 141"/>
                      <a:gd name="T5" fmla="*/ 66 h 119"/>
                      <a:gd name="T6" fmla="*/ 105 w 141"/>
                      <a:gd name="T7" fmla="*/ 52 h 119"/>
                      <a:gd name="T8" fmla="*/ 123 w 141"/>
                      <a:gd name="T9" fmla="*/ 36 h 119"/>
                      <a:gd name="T10" fmla="*/ 133 w 141"/>
                      <a:gd name="T11" fmla="*/ 23 h 119"/>
                      <a:gd name="T12" fmla="*/ 137 w 141"/>
                      <a:gd name="T13" fmla="*/ 1 h 119"/>
                      <a:gd name="T14" fmla="*/ 136 w 141"/>
                      <a:gd name="T15" fmla="*/ 2 h 119"/>
                      <a:gd name="T16" fmla="*/ 138 w 141"/>
                      <a:gd name="T17" fmla="*/ 10 h 119"/>
                      <a:gd name="T18" fmla="*/ 138 w 141"/>
                      <a:gd name="T19" fmla="*/ 14 h 119"/>
                      <a:gd name="T20" fmla="*/ 139 w 141"/>
                      <a:gd name="T21" fmla="*/ 20 h 119"/>
                      <a:gd name="T22" fmla="*/ 140 w 141"/>
                      <a:gd name="T23" fmla="*/ 20 h 119"/>
                      <a:gd name="T24" fmla="*/ 140 w 141"/>
                      <a:gd name="T25" fmla="*/ 14 h 119"/>
                      <a:gd name="T26" fmla="*/ 139 w 141"/>
                      <a:gd name="T27" fmla="*/ 8 h 119"/>
                      <a:gd name="T28" fmla="*/ 137 w 141"/>
                      <a:gd name="T29" fmla="*/ 0 h 119"/>
                      <a:gd name="T30" fmla="*/ 136 w 141"/>
                      <a:gd name="T31" fmla="*/ 1 h 119"/>
                      <a:gd name="T32" fmla="*/ 132 w 141"/>
                      <a:gd name="T33" fmla="*/ 23 h 119"/>
                      <a:gd name="T34" fmla="*/ 119 w 141"/>
                      <a:gd name="T35" fmla="*/ 38 h 119"/>
                      <a:gd name="T36" fmla="*/ 81 w 141"/>
                      <a:gd name="T37" fmla="*/ 67 h 119"/>
                      <a:gd name="T38" fmla="*/ 42 w 141"/>
                      <a:gd name="T39" fmla="*/ 93 h 119"/>
                      <a:gd name="T40" fmla="*/ 1 w 141"/>
                      <a:gd name="T41" fmla="*/ 117 h 119"/>
                      <a:gd name="T42" fmla="*/ 2 w 141"/>
                      <a:gd name="T43" fmla="*/ 119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1" h="119">
                        <a:moveTo>
                          <a:pt x="2" y="119"/>
                        </a:moveTo>
                        <a:cubicBezTo>
                          <a:pt x="16" y="111"/>
                          <a:pt x="30" y="102"/>
                          <a:pt x="44" y="94"/>
                        </a:cubicBezTo>
                        <a:cubicBezTo>
                          <a:pt x="58" y="85"/>
                          <a:pt x="72" y="75"/>
                          <a:pt x="85" y="66"/>
                        </a:cubicBezTo>
                        <a:cubicBezTo>
                          <a:pt x="92" y="61"/>
                          <a:pt x="98" y="57"/>
                          <a:pt x="105" y="52"/>
                        </a:cubicBezTo>
                        <a:cubicBezTo>
                          <a:pt x="111" y="47"/>
                          <a:pt x="117" y="41"/>
                          <a:pt x="123" y="36"/>
                        </a:cubicBezTo>
                        <a:cubicBezTo>
                          <a:pt x="128" y="32"/>
                          <a:pt x="131" y="28"/>
                          <a:pt x="133" y="23"/>
                        </a:cubicBezTo>
                        <a:cubicBezTo>
                          <a:pt x="136" y="16"/>
                          <a:pt x="136" y="8"/>
                          <a:pt x="137" y="1"/>
                        </a:cubicBezTo>
                        <a:cubicBezTo>
                          <a:pt x="137" y="1"/>
                          <a:pt x="136" y="1"/>
                          <a:pt x="136" y="2"/>
                        </a:cubicBezTo>
                        <a:cubicBezTo>
                          <a:pt x="139" y="3"/>
                          <a:pt x="138" y="7"/>
                          <a:pt x="138" y="10"/>
                        </a:cubicBezTo>
                        <a:cubicBezTo>
                          <a:pt x="138" y="11"/>
                          <a:pt x="138" y="13"/>
                          <a:pt x="138" y="14"/>
                        </a:cubicBezTo>
                        <a:cubicBezTo>
                          <a:pt x="138" y="16"/>
                          <a:pt x="139" y="19"/>
                          <a:pt x="139" y="20"/>
                        </a:cubicBezTo>
                        <a:cubicBezTo>
                          <a:pt x="138" y="21"/>
                          <a:pt x="140" y="21"/>
                          <a:pt x="140" y="20"/>
                        </a:cubicBezTo>
                        <a:cubicBezTo>
                          <a:pt x="141" y="18"/>
                          <a:pt x="140" y="16"/>
                          <a:pt x="140" y="14"/>
                        </a:cubicBezTo>
                        <a:cubicBezTo>
                          <a:pt x="139" y="12"/>
                          <a:pt x="139" y="10"/>
                          <a:pt x="139" y="8"/>
                        </a:cubicBezTo>
                        <a:cubicBezTo>
                          <a:pt x="139" y="5"/>
                          <a:pt x="140" y="2"/>
                          <a:pt x="137" y="0"/>
                        </a:cubicBezTo>
                        <a:cubicBezTo>
                          <a:pt x="136" y="0"/>
                          <a:pt x="136" y="0"/>
                          <a:pt x="136" y="1"/>
                        </a:cubicBezTo>
                        <a:cubicBezTo>
                          <a:pt x="135" y="8"/>
                          <a:pt x="134" y="16"/>
                          <a:pt x="132" y="23"/>
                        </a:cubicBezTo>
                        <a:cubicBezTo>
                          <a:pt x="129" y="30"/>
                          <a:pt x="124" y="34"/>
                          <a:pt x="119" y="38"/>
                        </a:cubicBezTo>
                        <a:cubicBezTo>
                          <a:pt x="107" y="49"/>
                          <a:pt x="94" y="58"/>
                          <a:pt x="81" y="67"/>
                        </a:cubicBezTo>
                        <a:cubicBezTo>
                          <a:pt x="68" y="76"/>
                          <a:pt x="56" y="85"/>
                          <a:pt x="42" y="93"/>
                        </a:cubicBezTo>
                        <a:cubicBezTo>
                          <a:pt x="28" y="101"/>
                          <a:pt x="15" y="110"/>
                          <a:pt x="1" y="117"/>
                        </a:cubicBezTo>
                        <a:cubicBezTo>
                          <a:pt x="0" y="118"/>
                          <a:pt x="1" y="119"/>
                          <a:pt x="2" y="119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4" name="Freeform 88"/>
                  <p:cNvSpPr/>
                  <p:nvPr/>
                </p:nvSpPr>
                <p:spPr bwMode="auto">
                  <a:xfrm>
                    <a:off x="2653287" y="1506012"/>
                    <a:ext cx="206662" cy="174576"/>
                  </a:xfrm>
                  <a:custGeom>
                    <a:avLst/>
                    <a:gdLst>
                      <a:gd name="T0" fmla="*/ 2 w 160"/>
                      <a:gd name="T1" fmla="*/ 135 h 135"/>
                      <a:gd name="T2" fmla="*/ 50 w 160"/>
                      <a:gd name="T3" fmla="*/ 105 h 135"/>
                      <a:gd name="T4" fmla="*/ 93 w 160"/>
                      <a:gd name="T5" fmla="*/ 70 h 135"/>
                      <a:gd name="T6" fmla="*/ 112 w 160"/>
                      <a:gd name="T7" fmla="*/ 51 h 135"/>
                      <a:gd name="T8" fmla="*/ 131 w 160"/>
                      <a:gd name="T9" fmla="*/ 34 h 135"/>
                      <a:gd name="T10" fmla="*/ 143 w 160"/>
                      <a:gd name="T11" fmla="*/ 29 h 135"/>
                      <a:gd name="T12" fmla="*/ 152 w 160"/>
                      <a:gd name="T13" fmla="*/ 22 h 135"/>
                      <a:gd name="T14" fmla="*/ 160 w 160"/>
                      <a:gd name="T15" fmla="*/ 1 h 135"/>
                      <a:gd name="T16" fmla="*/ 159 w 160"/>
                      <a:gd name="T17" fmla="*/ 1 h 135"/>
                      <a:gd name="T18" fmla="*/ 156 w 160"/>
                      <a:gd name="T19" fmla="*/ 13 h 135"/>
                      <a:gd name="T20" fmla="*/ 149 w 160"/>
                      <a:gd name="T21" fmla="*/ 23 h 135"/>
                      <a:gd name="T22" fmla="*/ 128 w 160"/>
                      <a:gd name="T23" fmla="*/ 35 h 135"/>
                      <a:gd name="T24" fmla="*/ 111 w 160"/>
                      <a:gd name="T25" fmla="*/ 50 h 135"/>
                      <a:gd name="T26" fmla="*/ 92 w 160"/>
                      <a:gd name="T27" fmla="*/ 70 h 135"/>
                      <a:gd name="T28" fmla="*/ 48 w 160"/>
                      <a:gd name="T29" fmla="*/ 105 h 135"/>
                      <a:gd name="T30" fmla="*/ 1 w 160"/>
                      <a:gd name="T31" fmla="*/ 134 h 135"/>
                      <a:gd name="T32" fmla="*/ 2 w 160"/>
                      <a:gd name="T33" fmla="*/ 135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0" h="135">
                        <a:moveTo>
                          <a:pt x="2" y="135"/>
                        </a:moveTo>
                        <a:cubicBezTo>
                          <a:pt x="18" y="125"/>
                          <a:pt x="35" y="115"/>
                          <a:pt x="50" y="105"/>
                        </a:cubicBezTo>
                        <a:cubicBezTo>
                          <a:pt x="66" y="95"/>
                          <a:pt x="80" y="83"/>
                          <a:pt x="93" y="70"/>
                        </a:cubicBezTo>
                        <a:cubicBezTo>
                          <a:pt x="99" y="64"/>
                          <a:pt x="106" y="58"/>
                          <a:pt x="112" y="51"/>
                        </a:cubicBezTo>
                        <a:cubicBezTo>
                          <a:pt x="118" y="45"/>
                          <a:pt x="124" y="39"/>
                          <a:pt x="131" y="34"/>
                        </a:cubicBezTo>
                        <a:cubicBezTo>
                          <a:pt x="135" y="32"/>
                          <a:pt x="139" y="31"/>
                          <a:pt x="143" y="29"/>
                        </a:cubicBezTo>
                        <a:cubicBezTo>
                          <a:pt x="146" y="27"/>
                          <a:pt x="149" y="25"/>
                          <a:pt x="152" y="22"/>
                        </a:cubicBezTo>
                        <a:cubicBezTo>
                          <a:pt x="157" y="16"/>
                          <a:pt x="159" y="9"/>
                          <a:pt x="160" y="1"/>
                        </a:cubicBezTo>
                        <a:cubicBezTo>
                          <a:pt x="160" y="0"/>
                          <a:pt x="159" y="0"/>
                          <a:pt x="159" y="1"/>
                        </a:cubicBezTo>
                        <a:cubicBezTo>
                          <a:pt x="158" y="5"/>
                          <a:pt x="158" y="9"/>
                          <a:pt x="156" y="13"/>
                        </a:cubicBezTo>
                        <a:cubicBezTo>
                          <a:pt x="155" y="16"/>
                          <a:pt x="152" y="20"/>
                          <a:pt x="149" y="23"/>
                        </a:cubicBezTo>
                        <a:cubicBezTo>
                          <a:pt x="143" y="29"/>
                          <a:pt x="135" y="30"/>
                          <a:pt x="128" y="35"/>
                        </a:cubicBezTo>
                        <a:cubicBezTo>
                          <a:pt x="121" y="39"/>
                          <a:pt x="116" y="45"/>
                          <a:pt x="111" y="50"/>
                        </a:cubicBezTo>
                        <a:cubicBezTo>
                          <a:pt x="104" y="57"/>
                          <a:pt x="98" y="63"/>
                          <a:pt x="92" y="70"/>
                        </a:cubicBezTo>
                        <a:cubicBezTo>
                          <a:pt x="79" y="83"/>
                          <a:pt x="64" y="94"/>
                          <a:pt x="48" y="105"/>
                        </a:cubicBezTo>
                        <a:cubicBezTo>
                          <a:pt x="33" y="115"/>
                          <a:pt x="17" y="125"/>
                          <a:pt x="1" y="134"/>
                        </a:cubicBezTo>
                        <a:cubicBezTo>
                          <a:pt x="0" y="134"/>
                          <a:pt x="1" y="135"/>
                          <a:pt x="2" y="13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5" name="Freeform 89"/>
                  <p:cNvSpPr/>
                  <p:nvPr/>
                </p:nvSpPr>
                <p:spPr bwMode="auto">
                  <a:xfrm>
                    <a:off x="2819705" y="1497310"/>
                    <a:ext cx="28824" cy="32087"/>
                  </a:xfrm>
                  <a:custGeom>
                    <a:avLst/>
                    <a:gdLst>
                      <a:gd name="T0" fmla="*/ 1 w 22"/>
                      <a:gd name="T1" fmla="*/ 24 h 25"/>
                      <a:gd name="T2" fmla="*/ 5 w 22"/>
                      <a:gd name="T3" fmla="*/ 23 h 25"/>
                      <a:gd name="T4" fmla="*/ 12 w 22"/>
                      <a:gd name="T5" fmla="*/ 17 h 25"/>
                      <a:gd name="T6" fmla="*/ 18 w 22"/>
                      <a:gd name="T7" fmla="*/ 7 h 25"/>
                      <a:gd name="T8" fmla="*/ 22 w 22"/>
                      <a:gd name="T9" fmla="*/ 1 h 25"/>
                      <a:gd name="T10" fmla="*/ 21 w 22"/>
                      <a:gd name="T11" fmla="*/ 0 h 25"/>
                      <a:gd name="T12" fmla="*/ 16 w 22"/>
                      <a:gd name="T13" fmla="*/ 7 h 25"/>
                      <a:gd name="T14" fmla="*/ 8 w 22"/>
                      <a:gd name="T15" fmla="*/ 18 h 25"/>
                      <a:gd name="T16" fmla="*/ 2 w 22"/>
                      <a:gd name="T17" fmla="*/ 23 h 25"/>
                      <a:gd name="T18" fmla="*/ 1 w 22"/>
                      <a:gd name="T19" fmla="*/ 24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2" h="25">
                        <a:moveTo>
                          <a:pt x="1" y="24"/>
                        </a:moveTo>
                        <a:cubicBezTo>
                          <a:pt x="3" y="25"/>
                          <a:pt x="4" y="24"/>
                          <a:pt x="5" y="23"/>
                        </a:cubicBezTo>
                        <a:cubicBezTo>
                          <a:pt x="7" y="20"/>
                          <a:pt x="10" y="19"/>
                          <a:pt x="12" y="17"/>
                        </a:cubicBezTo>
                        <a:cubicBezTo>
                          <a:pt x="14" y="14"/>
                          <a:pt x="16" y="10"/>
                          <a:pt x="18" y="7"/>
                        </a:cubicBezTo>
                        <a:cubicBezTo>
                          <a:pt x="19" y="6"/>
                          <a:pt x="20" y="1"/>
                          <a:pt x="22" y="1"/>
                        </a:cubicBezTo>
                        <a:cubicBezTo>
                          <a:pt x="22" y="1"/>
                          <a:pt x="22" y="0"/>
                          <a:pt x="21" y="0"/>
                        </a:cubicBezTo>
                        <a:cubicBezTo>
                          <a:pt x="19" y="0"/>
                          <a:pt x="17" y="6"/>
                          <a:pt x="16" y="7"/>
                        </a:cubicBezTo>
                        <a:cubicBezTo>
                          <a:pt x="14" y="11"/>
                          <a:pt x="12" y="15"/>
                          <a:pt x="8" y="18"/>
                        </a:cubicBezTo>
                        <a:cubicBezTo>
                          <a:pt x="7" y="18"/>
                          <a:pt x="3" y="23"/>
                          <a:pt x="2" y="23"/>
                        </a:cubicBezTo>
                        <a:cubicBezTo>
                          <a:pt x="1" y="23"/>
                          <a:pt x="0" y="24"/>
                          <a:pt x="1" y="2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6" name="Freeform 90"/>
                  <p:cNvSpPr/>
                  <p:nvPr/>
                </p:nvSpPr>
                <p:spPr bwMode="auto">
                  <a:xfrm>
                    <a:off x="2839283" y="1497310"/>
                    <a:ext cx="11421" cy="21754"/>
                  </a:xfrm>
                  <a:custGeom>
                    <a:avLst/>
                    <a:gdLst>
                      <a:gd name="T0" fmla="*/ 1 w 9"/>
                      <a:gd name="T1" fmla="*/ 16 h 17"/>
                      <a:gd name="T2" fmla="*/ 5 w 9"/>
                      <a:gd name="T3" fmla="*/ 9 h 17"/>
                      <a:gd name="T4" fmla="*/ 8 w 9"/>
                      <a:gd name="T5" fmla="*/ 1 h 17"/>
                      <a:gd name="T6" fmla="*/ 7 w 9"/>
                      <a:gd name="T7" fmla="*/ 0 h 17"/>
                      <a:gd name="T8" fmla="*/ 0 w 9"/>
                      <a:gd name="T9" fmla="*/ 15 h 17"/>
                      <a:gd name="T10" fmla="*/ 1 w 9"/>
                      <a:gd name="T11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" h="17">
                        <a:moveTo>
                          <a:pt x="1" y="16"/>
                        </a:moveTo>
                        <a:cubicBezTo>
                          <a:pt x="3" y="14"/>
                          <a:pt x="4" y="11"/>
                          <a:pt x="5" y="9"/>
                        </a:cubicBezTo>
                        <a:cubicBezTo>
                          <a:pt x="6" y="6"/>
                          <a:pt x="7" y="4"/>
                          <a:pt x="8" y="1"/>
                        </a:cubicBezTo>
                        <a:cubicBezTo>
                          <a:pt x="9" y="0"/>
                          <a:pt x="7" y="0"/>
                          <a:pt x="7" y="0"/>
                        </a:cubicBezTo>
                        <a:cubicBezTo>
                          <a:pt x="4" y="5"/>
                          <a:pt x="3" y="11"/>
                          <a:pt x="0" y="15"/>
                        </a:cubicBezTo>
                        <a:cubicBezTo>
                          <a:pt x="0" y="16"/>
                          <a:pt x="1" y="17"/>
                          <a:pt x="1" y="16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7" name="Freeform 91"/>
                  <p:cNvSpPr/>
                  <p:nvPr/>
                </p:nvSpPr>
                <p:spPr bwMode="auto">
                  <a:xfrm>
                    <a:off x="2842003" y="1497310"/>
                    <a:ext cx="14140" cy="25561"/>
                  </a:xfrm>
                  <a:custGeom>
                    <a:avLst/>
                    <a:gdLst>
                      <a:gd name="T0" fmla="*/ 2 w 11"/>
                      <a:gd name="T1" fmla="*/ 19 h 20"/>
                      <a:gd name="T2" fmla="*/ 6 w 11"/>
                      <a:gd name="T3" fmla="*/ 12 h 20"/>
                      <a:gd name="T4" fmla="*/ 10 w 11"/>
                      <a:gd name="T5" fmla="*/ 2 h 20"/>
                      <a:gd name="T6" fmla="*/ 9 w 11"/>
                      <a:gd name="T7" fmla="*/ 1 h 20"/>
                      <a:gd name="T8" fmla="*/ 6 w 11"/>
                      <a:gd name="T9" fmla="*/ 8 h 20"/>
                      <a:gd name="T10" fmla="*/ 3 w 11"/>
                      <a:gd name="T11" fmla="*/ 13 h 20"/>
                      <a:gd name="T12" fmla="*/ 1 w 11"/>
                      <a:gd name="T13" fmla="*/ 18 h 20"/>
                      <a:gd name="T14" fmla="*/ 2 w 11"/>
                      <a:gd name="T15" fmla="*/ 19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20">
                        <a:moveTo>
                          <a:pt x="2" y="19"/>
                        </a:moveTo>
                        <a:cubicBezTo>
                          <a:pt x="4" y="17"/>
                          <a:pt x="5" y="14"/>
                          <a:pt x="6" y="12"/>
                        </a:cubicBezTo>
                        <a:cubicBezTo>
                          <a:pt x="7" y="9"/>
                          <a:pt x="8" y="4"/>
                          <a:pt x="10" y="2"/>
                        </a:cubicBezTo>
                        <a:cubicBezTo>
                          <a:pt x="11" y="1"/>
                          <a:pt x="10" y="0"/>
                          <a:pt x="9" y="1"/>
                        </a:cubicBezTo>
                        <a:cubicBezTo>
                          <a:pt x="7" y="3"/>
                          <a:pt x="7" y="6"/>
                          <a:pt x="6" y="8"/>
                        </a:cubicBezTo>
                        <a:cubicBezTo>
                          <a:pt x="5" y="10"/>
                          <a:pt x="4" y="12"/>
                          <a:pt x="3" y="13"/>
                        </a:cubicBezTo>
                        <a:cubicBezTo>
                          <a:pt x="3" y="15"/>
                          <a:pt x="2" y="17"/>
                          <a:pt x="1" y="18"/>
                        </a:cubicBezTo>
                        <a:cubicBezTo>
                          <a:pt x="0" y="19"/>
                          <a:pt x="1" y="20"/>
                          <a:pt x="2" y="19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8" name="Freeform 92"/>
                  <p:cNvSpPr/>
                  <p:nvPr/>
                </p:nvSpPr>
                <p:spPr bwMode="auto">
                  <a:xfrm>
                    <a:off x="2846897" y="1497310"/>
                    <a:ext cx="6526" cy="2719"/>
                  </a:xfrm>
                  <a:custGeom>
                    <a:avLst/>
                    <a:gdLst>
                      <a:gd name="T0" fmla="*/ 1 w 5"/>
                      <a:gd name="T1" fmla="*/ 2 h 2"/>
                      <a:gd name="T2" fmla="*/ 2 w 5"/>
                      <a:gd name="T3" fmla="*/ 1 h 2"/>
                      <a:gd name="T4" fmla="*/ 4 w 5"/>
                      <a:gd name="T5" fmla="*/ 1 h 2"/>
                      <a:gd name="T6" fmla="*/ 5 w 5"/>
                      <a:gd name="T7" fmla="*/ 1 h 2"/>
                      <a:gd name="T8" fmla="*/ 3 w 5"/>
                      <a:gd name="T9" fmla="*/ 0 h 2"/>
                      <a:gd name="T10" fmla="*/ 1 w 5"/>
                      <a:gd name="T11" fmla="*/ 0 h 2"/>
                      <a:gd name="T12" fmla="*/ 1 w 5"/>
                      <a:gd name="T13" fmla="*/ 2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2">
                        <a:moveTo>
                          <a:pt x="1" y="2"/>
                        </a:moveTo>
                        <a:cubicBezTo>
                          <a:pt x="2" y="2"/>
                          <a:pt x="2" y="1"/>
                          <a:pt x="2" y="1"/>
                        </a:cubicBezTo>
                        <a:cubicBezTo>
                          <a:pt x="3" y="1"/>
                          <a:pt x="4" y="2"/>
                          <a:pt x="4" y="1"/>
                        </a:cubicBezTo>
                        <a:cubicBezTo>
                          <a:pt x="4" y="2"/>
                          <a:pt x="5" y="2"/>
                          <a:pt x="5" y="1"/>
                        </a:cubicBezTo>
                        <a:cubicBezTo>
                          <a:pt x="5" y="0"/>
                          <a:pt x="4" y="0"/>
                          <a:pt x="3" y="0"/>
                        </a:cubicBezTo>
                        <a:cubicBezTo>
                          <a:pt x="2" y="0"/>
                          <a:pt x="2" y="0"/>
                          <a:pt x="1" y="0"/>
                        </a:cubicBezTo>
                        <a:cubicBezTo>
                          <a:pt x="0" y="1"/>
                          <a:pt x="0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9" name="Freeform 93"/>
                  <p:cNvSpPr/>
                  <p:nvPr/>
                </p:nvSpPr>
                <p:spPr bwMode="auto">
                  <a:xfrm>
                    <a:off x="2846897" y="1503837"/>
                    <a:ext cx="13052" cy="21754"/>
                  </a:xfrm>
                  <a:custGeom>
                    <a:avLst/>
                    <a:gdLst>
                      <a:gd name="T0" fmla="*/ 1 w 10"/>
                      <a:gd name="T1" fmla="*/ 17 h 17"/>
                      <a:gd name="T2" fmla="*/ 4 w 10"/>
                      <a:gd name="T3" fmla="*/ 12 h 17"/>
                      <a:gd name="T4" fmla="*/ 6 w 10"/>
                      <a:gd name="T5" fmla="*/ 7 h 17"/>
                      <a:gd name="T6" fmla="*/ 6 w 10"/>
                      <a:gd name="T7" fmla="*/ 5 h 17"/>
                      <a:gd name="T8" fmla="*/ 7 w 10"/>
                      <a:gd name="T9" fmla="*/ 3 h 17"/>
                      <a:gd name="T10" fmla="*/ 8 w 10"/>
                      <a:gd name="T11" fmla="*/ 3 h 17"/>
                      <a:gd name="T12" fmla="*/ 10 w 10"/>
                      <a:gd name="T13" fmla="*/ 3 h 17"/>
                      <a:gd name="T14" fmla="*/ 6 w 10"/>
                      <a:gd name="T15" fmla="*/ 2 h 17"/>
                      <a:gd name="T16" fmla="*/ 4 w 10"/>
                      <a:gd name="T17" fmla="*/ 7 h 17"/>
                      <a:gd name="T18" fmla="*/ 1 w 10"/>
                      <a:gd name="T19" fmla="*/ 16 h 17"/>
                      <a:gd name="T20" fmla="*/ 1 w 10"/>
                      <a:gd name="T21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17">
                        <a:moveTo>
                          <a:pt x="1" y="17"/>
                        </a:moveTo>
                        <a:cubicBezTo>
                          <a:pt x="3" y="16"/>
                          <a:pt x="4" y="13"/>
                          <a:pt x="4" y="12"/>
                        </a:cubicBezTo>
                        <a:cubicBezTo>
                          <a:pt x="5" y="10"/>
                          <a:pt x="5" y="9"/>
                          <a:pt x="6" y="7"/>
                        </a:cubicBezTo>
                        <a:cubicBezTo>
                          <a:pt x="6" y="7"/>
                          <a:pt x="6" y="6"/>
                          <a:pt x="6" y="5"/>
                        </a:cubicBezTo>
                        <a:cubicBezTo>
                          <a:pt x="7" y="4"/>
                          <a:pt x="7" y="4"/>
                          <a:pt x="7" y="3"/>
                        </a:cubicBezTo>
                        <a:cubicBezTo>
                          <a:pt x="7" y="2"/>
                          <a:pt x="8" y="2"/>
                          <a:pt x="8" y="3"/>
                        </a:cubicBezTo>
                        <a:cubicBezTo>
                          <a:pt x="8" y="4"/>
                          <a:pt x="10" y="4"/>
                          <a:pt x="10" y="3"/>
                        </a:cubicBezTo>
                        <a:cubicBezTo>
                          <a:pt x="10" y="1"/>
                          <a:pt x="7" y="0"/>
                          <a:pt x="6" y="2"/>
                        </a:cubicBezTo>
                        <a:cubicBezTo>
                          <a:pt x="5" y="3"/>
                          <a:pt x="5" y="6"/>
                          <a:pt x="4" y="7"/>
                        </a:cubicBezTo>
                        <a:cubicBezTo>
                          <a:pt x="4" y="10"/>
                          <a:pt x="3" y="14"/>
                          <a:pt x="1" y="16"/>
                        </a:cubicBezTo>
                        <a:cubicBezTo>
                          <a:pt x="0" y="16"/>
                          <a:pt x="1" y="17"/>
                          <a:pt x="1" y="1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0" name="Freeform 94"/>
                  <p:cNvSpPr/>
                  <p:nvPr/>
                </p:nvSpPr>
                <p:spPr bwMode="auto">
                  <a:xfrm>
                    <a:off x="2853423" y="1498398"/>
                    <a:ext cx="3807" cy="10333"/>
                  </a:xfrm>
                  <a:custGeom>
                    <a:avLst/>
                    <a:gdLst>
                      <a:gd name="T0" fmla="*/ 2 w 3"/>
                      <a:gd name="T1" fmla="*/ 7 h 8"/>
                      <a:gd name="T2" fmla="*/ 3 w 3"/>
                      <a:gd name="T3" fmla="*/ 0 h 8"/>
                      <a:gd name="T4" fmla="*/ 2 w 3"/>
                      <a:gd name="T5" fmla="*/ 0 h 8"/>
                      <a:gd name="T6" fmla="*/ 1 w 3"/>
                      <a:gd name="T7" fmla="*/ 0 h 8"/>
                      <a:gd name="T8" fmla="*/ 1 w 3"/>
                      <a:gd name="T9" fmla="*/ 1 h 8"/>
                      <a:gd name="T10" fmla="*/ 2 w 3"/>
                      <a:gd name="T11" fmla="*/ 1 h 8"/>
                      <a:gd name="T12" fmla="*/ 1 w 3"/>
                      <a:gd name="T13" fmla="*/ 1 h 8"/>
                      <a:gd name="T14" fmla="*/ 0 w 3"/>
                      <a:gd name="T15" fmla="*/ 6 h 8"/>
                      <a:gd name="T16" fmla="*/ 2 w 3"/>
                      <a:gd name="T1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2" y="7"/>
                        </a:moveTo>
                        <a:cubicBezTo>
                          <a:pt x="3" y="5"/>
                          <a:pt x="3" y="3"/>
                          <a:pt x="3" y="0"/>
                        </a:cubicBezTo>
                        <a:cubicBezTo>
                          <a:pt x="3" y="0"/>
                          <a:pt x="2" y="0"/>
                          <a:pt x="2" y="0"/>
                        </a:cubicBezTo>
                        <a:cubicBezTo>
                          <a:pt x="2" y="0"/>
                          <a:pt x="1" y="0"/>
                          <a:pt x="1" y="0"/>
                        </a:cubicBezTo>
                        <a:cubicBezTo>
                          <a:pt x="0" y="0"/>
                          <a:pt x="0" y="2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2" y="1"/>
                          <a:pt x="2" y="1"/>
                          <a:pt x="1" y="1"/>
                        </a:cubicBezTo>
                        <a:cubicBezTo>
                          <a:pt x="2" y="2"/>
                          <a:pt x="1" y="5"/>
                          <a:pt x="0" y="6"/>
                        </a:cubicBezTo>
                        <a:cubicBezTo>
                          <a:pt x="0" y="7"/>
                          <a:pt x="1" y="8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1" name="Freeform 95"/>
                  <p:cNvSpPr/>
                  <p:nvPr/>
                </p:nvSpPr>
                <p:spPr bwMode="auto">
                  <a:xfrm>
                    <a:off x="2320452" y="1510363"/>
                    <a:ext cx="228960" cy="172400"/>
                  </a:xfrm>
                  <a:custGeom>
                    <a:avLst/>
                    <a:gdLst>
                      <a:gd name="T0" fmla="*/ 177 w 177"/>
                      <a:gd name="T1" fmla="*/ 117 h 134"/>
                      <a:gd name="T2" fmla="*/ 177 w 177"/>
                      <a:gd name="T3" fmla="*/ 116 h 134"/>
                      <a:gd name="T4" fmla="*/ 175 w 177"/>
                      <a:gd name="T5" fmla="*/ 114 h 134"/>
                      <a:gd name="T6" fmla="*/ 166 w 177"/>
                      <a:gd name="T7" fmla="*/ 109 h 134"/>
                      <a:gd name="T8" fmla="*/ 131 w 177"/>
                      <a:gd name="T9" fmla="*/ 91 h 134"/>
                      <a:gd name="T10" fmla="*/ 106 w 177"/>
                      <a:gd name="T11" fmla="*/ 76 h 134"/>
                      <a:gd name="T12" fmla="*/ 79 w 177"/>
                      <a:gd name="T13" fmla="*/ 59 h 134"/>
                      <a:gd name="T14" fmla="*/ 52 w 177"/>
                      <a:gd name="T15" fmla="*/ 40 h 134"/>
                      <a:gd name="T16" fmla="*/ 37 w 177"/>
                      <a:gd name="T17" fmla="*/ 27 h 134"/>
                      <a:gd name="T18" fmla="*/ 33 w 177"/>
                      <a:gd name="T19" fmla="*/ 9 h 134"/>
                      <a:gd name="T20" fmla="*/ 32 w 177"/>
                      <a:gd name="T21" fmla="*/ 2 h 134"/>
                      <a:gd name="T22" fmla="*/ 29 w 177"/>
                      <a:gd name="T23" fmla="*/ 7 h 134"/>
                      <a:gd name="T24" fmla="*/ 30 w 177"/>
                      <a:gd name="T25" fmla="*/ 16 h 134"/>
                      <a:gd name="T26" fmla="*/ 29 w 177"/>
                      <a:gd name="T27" fmla="*/ 22 h 134"/>
                      <a:gd name="T28" fmla="*/ 27 w 177"/>
                      <a:gd name="T29" fmla="*/ 21 h 134"/>
                      <a:gd name="T30" fmla="*/ 18 w 177"/>
                      <a:gd name="T31" fmla="*/ 14 h 134"/>
                      <a:gd name="T32" fmla="*/ 14 w 177"/>
                      <a:gd name="T33" fmla="*/ 7 h 134"/>
                      <a:gd name="T34" fmla="*/ 10 w 177"/>
                      <a:gd name="T35" fmla="*/ 1 h 134"/>
                      <a:gd name="T36" fmla="*/ 8 w 177"/>
                      <a:gd name="T37" fmla="*/ 0 h 134"/>
                      <a:gd name="T38" fmla="*/ 6 w 177"/>
                      <a:gd name="T39" fmla="*/ 1 h 134"/>
                      <a:gd name="T40" fmla="*/ 4 w 177"/>
                      <a:gd name="T41" fmla="*/ 2 h 134"/>
                      <a:gd name="T42" fmla="*/ 2 w 177"/>
                      <a:gd name="T43" fmla="*/ 2 h 134"/>
                      <a:gd name="T44" fmla="*/ 3 w 177"/>
                      <a:gd name="T45" fmla="*/ 7 h 134"/>
                      <a:gd name="T46" fmla="*/ 0 w 177"/>
                      <a:gd name="T47" fmla="*/ 7 h 134"/>
                      <a:gd name="T48" fmla="*/ 1 w 177"/>
                      <a:gd name="T49" fmla="*/ 12 h 134"/>
                      <a:gd name="T50" fmla="*/ 4 w 177"/>
                      <a:gd name="T51" fmla="*/ 22 h 134"/>
                      <a:gd name="T52" fmla="*/ 15 w 177"/>
                      <a:gd name="T53" fmla="*/ 33 h 134"/>
                      <a:gd name="T54" fmla="*/ 24 w 177"/>
                      <a:gd name="T55" fmla="*/ 37 h 134"/>
                      <a:gd name="T56" fmla="*/ 34 w 177"/>
                      <a:gd name="T57" fmla="*/ 42 h 134"/>
                      <a:gd name="T58" fmla="*/ 45 w 177"/>
                      <a:gd name="T59" fmla="*/ 51 h 134"/>
                      <a:gd name="T60" fmla="*/ 62 w 177"/>
                      <a:gd name="T61" fmla="*/ 66 h 134"/>
                      <a:gd name="T62" fmla="*/ 80 w 177"/>
                      <a:gd name="T63" fmla="*/ 82 h 134"/>
                      <a:gd name="T64" fmla="*/ 99 w 177"/>
                      <a:gd name="T65" fmla="*/ 97 h 134"/>
                      <a:gd name="T66" fmla="*/ 117 w 177"/>
                      <a:gd name="T67" fmla="*/ 108 h 134"/>
                      <a:gd name="T68" fmla="*/ 138 w 177"/>
                      <a:gd name="T69" fmla="*/ 119 h 134"/>
                      <a:gd name="T70" fmla="*/ 161 w 177"/>
                      <a:gd name="T71" fmla="*/ 132 h 134"/>
                      <a:gd name="T72" fmla="*/ 166 w 177"/>
                      <a:gd name="T73" fmla="*/ 134 h 134"/>
                      <a:gd name="T74" fmla="*/ 177 w 177"/>
                      <a:gd name="T75" fmla="*/ 116 h 1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77" h="134">
                        <a:moveTo>
                          <a:pt x="177" y="117"/>
                        </a:moveTo>
                        <a:cubicBezTo>
                          <a:pt x="177" y="116"/>
                          <a:pt x="177" y="116"/>
                          <a:pt x="177" y="116"/>
                        </a:cubicBezTo>
                        <a:cubicBezTo>
                          <a:pt x="176" y="116"/>
                          <a:pt x="175" y="114"/>
                          <a:pt x="175" y="114"/>
                        </a:cubicBezTo>
                        <a:cubicBezTo>
                          <a:pt x="166" y="109"/>
                          <a:pt x="166" y="109"/>
                          <a:pt x="166" y="109"/>
                        </a:cubicBezTo>
                        <a:cubicBezTo>
                          <a:pt x="131" y="91"/>
                          <a:pt x="131" y="91"/>
                          <a:pt x="131" y="91"/>
                        </a:cubicBezTo>
                        <a:cubicBezTo>
                          <a:pt x="106" y="76"/>
                          <a:pt x="106" y="76"/>
                          <a:pt x="106" y="76"/>
                        </a:cubicBezTo>
                        <a:cubicBezTo>
                          <a:pt x="79" y="59"/>
                          <a:pt x="79" y="59"/>
                          <a:pt x="79" y="59"/>
                        </a:cubicBezTo>
                        <a:cubicBezTo>
                          <a:pt x="52" y="40"/>
                          <a:pt x="52" y="40"/>
                          <a:pt x="52" y="40"/>
                        </a:cubicBezTo>
                        <a:cubicBezTo>
                          <a:pt x="52" y="40"/>
                          <a:pt x="39" y="30"/>
                          <a:pt x="37" y="27"/>
                        </a:cubicBezTo>
                        <a:cubicBezTo>
                          <a:pt x="35" y="23"/>
                          <a:pt x="33" y="9"/>
                          <a:pt x="33" y="9"/>
                        </a:cubicBezTo>
                        <a:cubicBezTo>
                          <a:pt x="32" y="2"/>
                          <a:pt x="32" y="2"/>
                          <a:pt x="32" y="2"/>
                        </a:cubicBezTo>
                        <a:cubicBezTo>
                          <a:pt x="32" y="2"/>
                          <a:pt x="29" y="4"/>
                          <a:pt x="29" y="7"/>
                        </a:cubicBezTo>
                        <a:cubicBezTo>
                          <a:pt x="29" y="10"/>
                          <a:pt x="30" y="16"/>
                          <a:pt x="30" y="16"/>
                        </a:cubicBezTo>
                        <a:cubicBezTo>
                          <a:pt x="29" y="22"/>
                          <a:pt x="29" y="22"/>
                          <a:pt x="29" y="22"/>
                        </a:cubicBezTo>
                        <a:cubicBezTo>
                          <a:pt x="29" y="22"/>
                          <a:pt x="28" y="22"/>
                          <a:pt x="27" y="21"/>
                        </a:cubicBezTo>
                        <a:cubicBezTo>
                          <a:pt x="25" y="19"/>
                          <a:pt x="21" y="16"/>
                          <a:pt x="18" y="14"/>
                        </a:cubicBezTo>
                        <a:cubicBezTo>
                          <a:pt x="16" y="12"/>
                          <a:pt x="15" y="8"/>
                          <a:pt x="14" y="7"/>
                        </a:cubicBezTo>
                        <a:cubicBezTo>
                          <a:pt x="13" y="6"/>
                          <a:pt x="11" y="1"/>
                          <a:pt x="10" y="1"/>
                        </a:cubicBezTo>
                        <a:cubicBezTo>
                          <a:pt x="9" y="0"/>
                          <a:pt x="8" y="0"/>
                          <a:pt x="8" y="0"/>
                        </a:cubicBezTo>
                        <a:cubicBezTo>
                          <a:pt x="8" y="0"/>
                          <a:pt x="6" y="0"/>
                          <a:pt x="6" y="1"/>
                        </a:cubicBezTo>
                        <a:cubicBezTo>
                          <a:pt x="5" y="1"/>
                          <a:pt x="4" y="2"/>
                          <a:pt x="4" y="2"/>
                        </a:cubicBezTo>
                        <a:cubicBezTo>
                          <a:pt x="4" y="2"/>
                          <a:pt x="3" y="1"/>
                          <a:pt x="2" y="2"/>
                        </a:cubicBezTo>
                        <a:cubicBezTo>
                          <a:pt x="2" y="3"/>
                          <a:pt x="3" y="7"/>
                          <a:pt x="3" y="7"/>
                        </a:cubicBezTo>
                        <a:cubicBezTo>
                          <a:pt x="3" y="7"/>
                          <a:pt x="1" y="6"/>
                          <a:pt x="0" y="7"/>
                        </a:cubicBezTo>
                        <a:cubicBezTo>
                          <a:pt x="0" y="9"/>
                          <a:pt x="1" y="12"/>
                          <a:pt x="1" y="12"/>
                        </a:cubicBezTo>
                        <a:cubicBezTo>
                          <a:pt x="1" y="12"/>
                          <a:pt x="2" y="19"/>
                          <a:pt x="4" y="22"/>
                        </a:cubicBezTo>
                        <a:cubicBezTo>
                          <a:pt x="7" y="25"/>
                          <a:pt x="12" y="31"/>
                          <a:pt x="15" y="33"/>
                        </a:cubicBezTo>
                        <a:cubicBezTo>
                          <a:pt x="17" y="34"/>
                          <a:pt x="22" y="36"/>
                          <a:pt x="24" y="37"/>
                        </a:cubicBezTo>
                        <a:cubicBezTo>
                          <a:pt x="25" y="38"/>
                          <a:pt x="32" y="40"/>
                          <a:pt x="34" y="42"/>
                        </a:cubicBezTo>
                        <a:cubicBezTo>
                          <a:pt x="37" y="44"/>
                          <a:pt x="45" y="51"/>
                          <a:pt x="45" y="51"/>
                        </a:cubicBezTo>
                        <a:cubicBezTo>
                          <a:pt x="62" y="66"/>
                          <a:pt x="62" y="66"/>
                          <a:pt x="62" y="66"/>
                        </a:cubicBezTo>
                        <a:cubicBezTo>
                          <a:pt x="80" y="82"/>
                          <a:pt x="80" y="82"/>
                          <a:pt x="80" y="82"/>
                        </a:cubicBezTo>
                        <a:cubicBezTo>
                          <a:pt x="99" y="97"/>
                          <a:pt x="99" y="97"/>
                          <a:pt x="99" y="97"/>
                        </a:cubicBezTo>
                        <a:cubicBezTo>
                          <a:pt x="117" y="108"/>
                          <a:pt x="117" y="108"/>
                          <a:pt x="117" y="108"/>
                        </a:cubicBezTo>
                        <a:cubicBezTo>
                          <a:pt x="138" y="119"/>
                          <a:pt x="138" y="119"/>
                          <a:pt x="138" y="119"/>
                        </a:cubicBezTo>
                        <a:cubicBezTo>
                          <a:pt x="161" y="132"/>
                          <a:pt x="161" y="132"/>
                          <a:pt x="161" y="132"/>
                        </a:cubicBezTo>
                        <a:cubicBezTo>
                          <a:pt x="166" y="134"/>
                          <a:pt x="166" y="134"/>
                          <a:pt x="166" y="134"/>
                        </a:cubicBezTo>
                        <a:cubicBezTo>
                          <a:pt x="177" y="116"/>
                          <a:pt x="177" y="116"/>
                          <a:pt x="177" y="116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2" name="Freeform 96"/>
                  <p:cNvSpPr/>
                  <p:nvPr/>
                </p:nvSpPr>
                <p:spPr bwMode="auto">
                  <a:xfrm>
                    <a:off x="2356890" y="1512538"/>
                    <a:ext cx="187628" cy="144664"/>
                  </a:xfrm>
                  <a:custGeom>
                    <a:avLst/>
                    <a:gdLst>
                      <a:gd name="T0" fmla="*/ 144 w 145"/>
                      <a:gd name="T1" fmla="*/ 111 h 112"/>
                      <a:gd name="T2" fmla="*/ 100 w 145"/>
                      <a:gd name="T3" fmla="*/ 89 h 112"/>
                      <a:gd name="T4" fmla="*/ 58 w 145"/>
                      <a:gd name="T5" fmla="*/ 63 h 112"/>
                      <a:gd name="T6" fmla="*/ 38 w 145"/>
                      <a:gd name="T7" fmla="*/ 50 h 112"/>
                      <a:gd name="T8" fmla="*/ 18 w 145"/>
                      <a:gd name="T9" fmla="*/ 35 h 112"/>
                      <a:gd name="T10" fmla="*/ 8 w 145"/>
                      <a:gd name="T11" fmla="*/ 22 h 112"/>
                      <a:gd name="T12" fmla="*/ 3 w 145"/>
                      <a:gd name="T13" fmla="*/ 1 h 112"/>
                      <a:gd name="T14" fmla="*/ 4 w 145"/>
                      <a:gd name="T15" fmla="*/ 1 h 112"/>
                      <a:gd name="T16" fmla="*/ 3 w 145"/>
                      <a:gd name="T17" fmla="*/ 9 h 112"/>
                      <a:gd name="T18" fmla="*/ 3 w 145"/>
                      <a:gd name="T19" fmla="*/ 14 h 112"/>
                      <a:gd name="T20" fmla="*/ 2 w 145"/>
                      <a:gd name="T21" fmla="*/ 20 h 112"/>
                      <a:gd name="T22" fmla="*/ 1 w 145"/>
                      <a:gd name="T23" fmla="*/ 20 h 112"/>
                      <a:gd name="T24" fmla="*/ 1 w 145"/>
                      <a:gd name="T25" fmla="*/ 14 h 112"/>
                      <a:gd name="T26" fmla="*/ 1 w 145"/>
                      <a:gd name="T27" fmla="*/ 8 h 112"/>
                      <a:gd name="T28" fmla="*/ 3 w 145"/>
                      <a:gd name="T29" fmla="*/ 0 h 112"/>
                      <a:gd name="T30" fmla="*/ 4 w 145"/>
                      <a:gd name="T31" fmla="*/ 0 h 112"/>
                      <a:gd name="T32" fmla="*/ 9 w 145"/>
                      <a:gd name="T33" fmla="*/ 23 h 112"/>
                      <a:gd name="T34" fmla="*/ 23 w 145"/>
                      <a:gd name="T35" fmla="*/ 37 h 112"/>
                      <a:gd name="T36" fmla="*/ 62 w 145"/>
                      <a:gd name="T37" fmla="*/ 64 h 112"/>
                      <a:gd name="T38" fmla="*/ 102 w 145"/>
                      <a:gd name="T39" fmla="*/ 88 h 112"/>
                      <a:gd name="T40" fmla="*/ 145 w 145"/>
                      <a:gd name="T41" fmla="*/ 110 h 112"/>
                      <a:gd name="T42" fmla="*/ 144 w 145"/>
                      <a:gd name="T43" fmla="*/ 111 h 1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145" h="112">
                        <a:moveTo>
                          <a:pt x="144" y="111"/>
                        </a:moveTo>
                        <a:cubicBezTo>
                          <a:pt x="129" y="104"/>
                          <a:pt x="115" y="96"/>
                          <a:pt x="100" y="89"/>
                        </a:cubicBezTo>
                        <a:cubicBezTo>
                          <a:pt x="86" y="81"/>
                          <a:pt x="72" y="72"/>
                          <a:pt x="58" y="63"/>
                        </a:cubicBezTo>
                        <a:cubicBezTo>
                          <a:pt x="51" y="58"/>
                          <a:pt x="44" y="54"/>
                          <a:pt x="38" y="50"/>
                        </a:cubicBezTo>
                        <a:cubicBezTo>
                          <a:pt x="31" y="45"/>
                          <a:pt x="25" y="40"/>
                          <a:pt x="18" y="35"/>
                        </a:cubicBezTo>
                        <a:cubicBezTo>
                          <a:pt x="14" y="31"/>
                          <a:pt x="10" y="28"/>
                          <a:pt x="8" y="22"/>
                        </a:cubicBezTo>
                        <a:cubicBezTo>
                          <a:pt x="5" y="16"/>
                          <a:pt x="4" y="8"/>
                          <a:pt x="3" y="1"/>
                        </a:cubicBezTo>
                        <a:cubicBezTo>
                          <a:pt x="3" y="1"/>
                          <a:pt x="4" y="1"/>
                          <a:pt x="4" y="1"/>
                        </a:cubicBezTo>
                        <a:cubicBezTo>
                          <a:pt x="1" y="3"/>
                          <a:pt x="2" y="7"/>
                          <a:pt x="3" y="9"/>
                        </a:cubicBezTo>
                        <a:cubicBezTo>
                          <a:pt x="3" y="11"/>
                          <a:pt x="3" y="12"/>
                          <a:pt x="3" y="14"/>
                        </a:cubicBezTo>
                        <a:cubicBezTo>
                          <a:pt x="3" y="15"/>
                          <a:pt x="2" y="18"/>
                          <a:pt x="2" y="20"/>
                        </a:cubicBezTo>
                        <a:cubicBezTo>
                          <a:pt x="3" y="20"/>
                          <a:pt x="1" y="21"/>
                          <a:pt x="1" y="20"/>
                        </a:cubicBezTo>
                        <a:cubicBezTo>
                          <a:pt x="0" y="18"/>
                          <a:pt x="1" y="16"/>
                          <a:pt x="1" y="14"/>
                        </a:cubicBezTo>
                        <a:cubicBezTo>
                          <a:pt x="1" y="12"/>
                          <a:pt x="1" y="10"/>
                          <a:pt x="1" y="8"/>
                        </a:cubicBezTo>
                        <a:cubicBezTo>
                          <a:pt x="1" y="5"/>
                          <a:pt x="0" y="1"/>
                          <a:pt x="3" y="0"/>
                        </a:cubicBezTo>
                        <a:cubicBezTo>
                          <a:pt x="4" y="0"/>
                          <a:pt x="4" y="0"/>
                          <a:pt x="4" y="0"/>
                        </a:cubicBezTo>
                        <a:cubicBezTo>
                          <a:pt x="5" y="8"/>
                          <a:pt x="7" y="16"/>
                          <a:pt x="9" y="23"/>
                        </a:cubicBezTo>
                        <a:cubicBezTo>
                          <a:pt x="12" y="29"/>
                          <a:pt x="18" y="33"/>
                          <a:pt x="23" y="37"/>
                        </a:cubicBezTo>
                        <a:cubicBezTo>
                          <a:pt x="35" y="47"/>
                          <a:pt x="49" y="55"/>
                          <a:pt x="62" y="64"/>
                        </a:cubicBezTo>
                        <a:cubicBezTo>
                          <a:pt x="75" y="72"/>
                          <a:pt x="88" y="81"/>
                          <a:pt x="102" y="88"/>
                        </a:cubicBezTo>
                        <a:cubicBezTo>
                          <a:pt x="116" y="96"/>
                          <a:pt x="130" y="103"/>
                          <a:pt x="145" y="110"/>
                        </a:cubicBezTo>
                        <a:cubicBezTo>
                          <a:pt x="145" y="111"/>
                          <a:pt x="145" y="112"/>
                          <a:pt x="144" y="11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3" name="Freeform 97"/>
                  <p:cNvSpPr/>
                  <p:nvPr/>
                </p:nvSpPr>
                <p:spPr bwMode="auto">
                  <a:xfrm>
                    <a:off x="2319364" y="1519064"/>
                    <a:ext cx="214820" cy="165330"/>
                  </a:xfrm>
                  <a:custGeom>
                    <a:avLst/>
                    <a:gdLst>
                      <a:gd name="T0" fmla="*/ 165 w 166"/>
                      <a:gd name="T1" fmla="*/ 127 h 128"/>
                      <a:gd name="T2" fmla="*/ 115 w 166"/>
                      <a:gd name="T3" fmla="*/ 100 h 128"/>
                      <a:gd name="T4" fmla="*/ 71 w 166"/>
                      <a:gd name="T5" fmla="*/ 67 h 128"/>
                      <a:gd name="T6" fmla="*/ 51 w 166"/>
                      <a:gd name="T7" fmla="*/ 49 h 128"/>
                      <a:gd name="T8" fmla="*/ 30 w 166"/>
                      <a:gd name="T9" fmla="*/ 33 h 128"/>
                      <a:gd name="T10" fmla="*/ 19 w 166"/>
                      <a:gd name="T11" fmla="*/ 28 h 128"/>
                      <a:gd name="T12" fmla="*/ 10 w 166"/>
                      <a:gd name="T13" fmla="*/ 22 h 128"/>
                      <a:gd name="T14" fmla="*/ 0 w 166"/>
                      <a:gd name="T15" fmla="*/ 1 h 128"/>
                      <a:gd name="T16" fmla="*/ 2 w 166"/>
                      <a:gd name="T17" fmla="*/ 1 h 128"/>
                      <a:gd name="T18" fmla="*/ 5 w 166"/>
                      <a:gd name="T19" fmla="*/ 13 h 128"/>
                      <a:gd name="T20" fmla="*/ 12 w 166"/>
                      <a:gd name="T21" fmla="*/ 22 h 128"/>
                      <a:gd name="T22" fmla="*/ 34 w 166"/>
                      <a:gd name="T23" fmla="*/ 34 h 128"/>
                      <a:gd name="T24" fmla="*/ 52 w 166"/>
                      <a:gd name="T25" fmla="*/ 48 h 128"/>
                      <a:gd name="T26" fmla="*/ 72 w 166"/>
                      <a:gd name="T27" fmla="*/ 66 h 128"/>
                      <a:gd name="T28" fmla="*/ 117 w 166"/>
                      <a:gd name="T29" fmla="*/ 99 h 128"/>
                      <a:gd name="T30" fmla="*/ 165 w 166"/>
                      <a:gd name="T31" fmla="*/ 126 h 128"/>
                      <a:gd name="T32" fmla="*/ 165 w 166"/>
                      <a:gd name="T33" fmla="*/ 127 h 1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6" h="128">
                        <a:moveTo>
                          <a:pt x="165" y="127"/>
                        </a:moveTo>
                        <a:cubicBezTo>
                          <a:pt x="148" y="119"/>
                          <a:pt x="131" y="109"/>
                          <a:pt x="115" y="100"/>
                        </a:cubicBezTo>
                        <a:cubicBezTo>
                          <a:pt x="99" y="90"/>
                          <a:pt x="84" y="80"/>
                          <a:pt x="71" y="67"/>
                        </a:cubicBezTo>
                        <a:cubicBezTo>
                          <a:pt x="64" y="61"/>
                          <a:pt x="57" y="55"/>
                          <a:pt x="51" y="49"/>
                        </a:cubicBezTo>
                        <a:cubicBezTo>
                          <a:pt x="45" y="43"/>
                          <a:pt x="38" y="37"/>
                          <a:pt x="30" y="33"/>
                        </a:cubicBezTo>
                        <a:cubicBezTo>
                          <a:pt x="27" y="31"/>
                          <a:pt x="22" y="30"/>
                          <a:pt x="19" y="28"/>
                        </a:cubicBezTo>
                        <a:cubicBezTo>
                          <a:pt x="15" y="27"/>
                          <a:pt x="12" y="24"/>
                          <a:pt x="10" y="22"/>
                        </a:cubicBezTo>
                        <a:cubicBezTo>
                          <a:pt x="4" y="16"/>
                          <a:pt x="2" y="9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ubicBezTo>
                          <a:pt x="2" y="5"/>
                          <a:pt x="3" y="9"/>
                          <a:pt x="5" y="13"/>
                        </a:cubicBezTo>
                        <a:cubicBezTo>
                          <a:pt x="6" y="16"/>
                          <a:pt x="9" y="19"/>
                          <a:pt x="12" y="22"/>
                        </a:cubicBezTo>
                        <a:cubicBezTo>
                          <a:pt x="18" y="28"/>
                          <a:pt x="27" y="29"/>
                          <a:pt x="34" y="34"/>
                        </a:cubicBezTo>
                        <a:cubicBezTo>
                          <a:pt x="41" y="38"/>
                          <a:pt x="46" y="43"/>
                          <a:pt x="52" y="48"/>
                        </a:cubicBezTo>
                        <a:cubicBezTo>
                          <a:pt x="59" y="54"/>
                          <a:pt x="65" y="60"/>
                          <a:pt x="72" y="66"/>
                        </a:cubicBezTo>
                        <a:cubicBezTo>
                          <a:pt x="86" y="79"/>
                          <a:pt x="101" y="90"/>
                          <a:pt x="117" y="99"/>
                        </a:cubicBezTo>
                        <a:cubicBezTo>
                          <a:pt x="133" y="109"/>
                          <a:pt x="149" y="118"/>
                          <a:pt x="165" y="126"/>
                        </a:cubicBezTo>
                        <a:cubicBezTo>
                          <a:pt x="166" y="127"/>
                          <a:pt x="165" y="128"/>
                          <a:pt x="165" y="12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4" name="Freeform 98"/>
                  <p:cNvSpPr/>
                  <p:nvPr/>
                </p:nvSpPr>
                <p:spPr bwMode="auto">
                  <a:xfrm>
                    <a:off x="2330785" y="1508731"/>
                    <a:ext cx="29912" cy="31000"/>
                  </a:xfrm>
                  <a:custGeom>
                    <a:avLst/>
                    <a:gdLst>
                      <a:gd name="T0" fmla="*/ 22 w 23"/>
                      <a:gd name="T1" fmla="*/ 24 h 24"/>
                      <a:gd name="T2" fmla="*/ 18 w 23"/>
                      <a:gd name="T3" fmla="*/ 22 h 24"/>
                      <a:gd name="T4" fmla="*/ 11 w 23"/>
                      <a:gd name="T5" fmla="*/ 17 h 24"/>
                      <a:gd name="T6" fmla="*/ 4 w 23"/>
                      <a:gd name="T7" fmla="*/ 7 h 24"/>
                      <a:gd name="T8" fmla="*/ 0 w 23"/>
                      <a:gd name="T9" fmla="*/ 2 h 24"/>
                      <a:gd name="T10" fmla="*/ 1 w 23"/>
                      <a:gd name="T11" fmla="*/ 1 h 24"/>
                      <a:gd name="T12" fmla="*/ 6 w 23"/>
                      <a:gd name="T13" fmla="*/ 8 h 24"/>
                      <a:gd name="T14" fmla="*/ 14 w 23"/>
                      <a:gd name="T15" fmla="*/ 18 h 24"/>
                      <a:gd name="T16" fmla="*/ 22 w 23"/>
                      <a:gd name="T17" fmla="*/ 22 h 24"/>
                      <a:gd name="T18" fmla="*/ 22 w 23"/>
                      <a:gd name="T19" fmla="*/ 24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3" h="24">
                        <a:moveTo>
                          <a:pt x="22" y="24"/>
                        </a:moveTo>
                        <a:cubicBezTo>
                          <a:pt x="20" y="24"/>
                          <a:pt x="19" y="23"/>
                          <a:pt x="18" y="22"/>
                        </a:cubicBezTo>
                        <a:cubicBezTo>
                          <a:pt x="16" y="20"/>
                          <a:pt x="13" y="19"/>
                          <a:pt x="11" y="17"/>
                        </a:cubicBezTo>
                        <a:cubicBezTo>
                          <a:pt x="8" y="14"/>
                          <a:pt x="6" y="11"/>
                          <a:pt x="4" y="7"/>
                        </a:cubicBezTo>
                        <a:cubicBezTo>
                          <a:pt x="4" y="6"/>
                          <a:pt x="2" y="2"/>
                          <a:pt x="0" y="2"/>
                        </a:cubicBezTo>
                        <a:cubicBezTo>
                          <a:pt x="0" y="2"/>
                          <a:pt x="0" y="1"/>
                          <a:pt x="1" y="1"/>
                        </a:cubicBezTo>
                        <a:cubicBezTo>
                          <a:pt x="3" y="0"/>
                          <a:pt x="5" y="6"/>
                          <a:pt x="6" y="8"/>
                        </a:cubicBezTo>
                        <a:cubicBezTo>
                          <a:pt x="9" y="12"/>
                          <a:pt x="11" y="15"/>
                          <a:pt x="14" y="18"/>
                        </a:cubicBezTo>
                        <a:cubicBezTo>
                          <a:pt x="15" y="18"/>
                          <a:pt x="20" y="23"/>
                          <a:pt x="22" y="22"/>
                        </a:cubicBezTo>
                        <a:cubicBezTo>
                          <a:pt x="22" y="22"/>
                          <a:pt x="23" y="24"/>
                          <a:pt x="22" y="2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5" name="Freeform 99"/>
                  <p:cNvSpPr/>
                  <p:nvPr/>
                </p:nvSpPr>
                <p:spPr bwMode="auto">
                  <a:xfrm>
                    <a:off x="2328610" y="1508731"/>
                    <a:ext cx="12509" cy="23386"/>
                  </a:xfrm>
                  <a:custGeom>
                    <a:avLst/>
                    <a:gdLst>
                      <a:gd name="T0" fmla="*/ 9 w 10"/>
                      <a:gd name="T1" fmla="*/ 17 h 18"/>
                      <a:gd name="T2" fmla="*/ 4 w 10"/>
                      <a:gd name="T3" fmla="*/ 10 h 18"/>
                      <a:gd name="T4" fmla="*/ 1 w 10"/>
                      <a:gd name="T5" fmla="*/ 2 h 18"/>
                      <a:gd name="T6" fmla="*/ 2 w 10"/>
                      <a:gd name="T7" fmla="*/ 1 h 18"/>
                      <a:gd name="T8" fmla="*/ 10 w 10"/>
                      <a:gd name="T9" fmla="*/ 16 h 18"/>
                      <a:gd name="T10" fmla="*/ 9 w 10"/>
                      <a:gd name="T11" fmla="*/ 17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" h="18">
                        <a:moveTo>
                          <a:pt x="9" y="17"/>
                        </a:moveTo>
                        <a:cubicBezTo>
                          <a:pt x="7" y="15"/>
                          <a:pt x="6" y="12"/>
                          <a:pt x="4" y="10"/>
                        </a:cubicBezTo>
                        <a:cubicBezTo>
                          <a:pt x="3" y="7"/>
                          <a:pt x="2" y="4"/>
                          <a:pt x="1" y="2"/>
                        </a:cubicBezTo>
                        <a:cubicBezTo>
                          <a:pt x="0" y="1"/>
                          <a:pt x="2" y="0"/>
                          <a:pt x="2" y="1"/>
                        </a:cubicBezTo>
                        <a:cubicBezTo>
                          <a:pt x="5" y="6"/>
                          <a:pt x="6" y="11"/>
                          <a:pt x="10" y="16"/>
                        </a:cubicBezTo>
                        <a:cubicBezTo>
                          <a:pt x="10" y="17"/>
                          <a:pt x="9" y="18"/>
                          <a:pt x="9" y="1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6" name="Freeform 100"/>
                  <p:cNvSpPr/>
                  <p:nvPr/>
                </p:nvSpPr>
                <p:spPr bwMode="auto">
                  <a:xfrm>
                    <a:off x="2323171" y="1510363"/>
                    <a:ext cx="14140" cy="24473"/>
                  </a:xfrm>
                  <a:custGeom>
                    <a:avLst/>
                    <a:gdLst>
                      <a:gd name="T0" fmla="*/ 10 w 11"/>
                      <a:gd name="T1" fmla="*/ 19 h 19"/>
                      <a:gd name="T2" fmla="*/ 6 w 11"/>
                      <a:gd name="T3" fmla="*/ 12 h 19"/>
                      <a:gd name="T4" fmla="*/ 1 w 11"/>
                      <a:gd name="T5" fmla="*/ 1 h 19"/>
                      <a:gd name="T6" fmla="*/ 2 w 11"/>
                      <a:gd name="T7" fmla="*/ 1 h 19"/>
                      <a:gd name="T8" fmla="*/ 6 w 11"/>
                      <a:gd name="T9" fmla="*/ 8 h 19"/>
                      <a:gd name="T10" fmla="*/ 8 w 11"/>
                      <a:gd name="T11" fmla="*/ 13 h 19"/>
                      <a:gd name="T12" fmla="*/ 11 w 11"/>
                      <a:gd name="T13" fmla="*/ 17 h 19"/>
                      <a:gd name="T14" fmla="*/ 10 w 11"/>
                      <a:gd name="T15" fmla="*/ 1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19">
                        <a:moveTo>
                          <a:pt x="10" y="19"/>
                        </a:moveTo>
                        <a:cubicBezTo>
                          <a:pt x="8" y="17"/>
                          <a:pt x="7" y="14"/>
                          <a:pt x="6" y="12"/>
                        </a:cubicBezTo>
                        <a:cubicBezTo>
                          <a:pt x="4" y="9"/>
                          <a:pt x="4" y="4"/>
                          <a:pt x="1" y="1"/>
                        </a:cubicBezTo>
                        <a:cubicBezTo>
                          <a:pt x="0" y="1"/>
                          <a:pt x="1" y="0"/>
                          <a:pt x="2" y="1"/>
                        </a:cubicBezTo>
                        <a:cubicBezTo>
                          <a:pt x="4" y="2"/>
                          <a:pt x="5" y="6"/>
                          <a:pt x="6" y="8"/>
                        </a:cubicBezTo>
                        <a:cubicBezTo>
                          <a:pt x="6" y="10"/>
                          <a:pt x="7" y="11"/>
                          <a:pt x="8" y="13"/>
                        </a:cubicBezTo>
                        <a:cubicBezTo>
                          <a:pt x="9" y="14"/>
                          <a:pt x="9" y="16"/>
                          <a:pt x="11" y="17"/>
                        </a:cubicBezTo>
                        <a:cubicBezTo>
                          <a:pt x="11" y="18"/>
                          <a:pt x="11" y="19"/>
                          <a:pt x="10" y="19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7" name="Freeform 101"/>
                  <p:cNvSpPr/>
                  <p:nvPr/>
                </p:nvSpPr>
                <p:spPr bwMode="auto">
                  <a:xfrm>
                    <a:off x="2325890" y="1508731"/>
                    <a:ext cx="6526" cy="3807"/>
                  </a:xfrm>
                  <a:custGeom>
                    <a:avLst/>
                    <a:gdLst>
                      <a:gd name="T0" fmla="*/ 4 w 5"/>
                      <a:gd name="T1" fmla="*/ 2 h 3"/>
                      <a:gd name="T2" fmla="*/ 3 w 5"/>
                      <a:gd name="T3" fmla="*/ 2 h 3"/>
                      <a:gd name="T4" fmla="*/ 1 w 5"/>
                      <a:gd name="T5" fmla="*/ 2 h 3"/>
                      <a:gd name="T6" fmla="*/ 0 w 5"/>
                      <a:gd name="T7" fmla="*/ 2 h 3"/>
                      <a:gd name="T8" fmla="*/ 2 w 5"/>
                      <a:gd name="T9" fmla="*/ 1 h 3"/>
                      <a:gd name="T10" fmla="*/ 4 w 5"/>
                      <a:gd name="T11" fmla="*/ 1 h 3"/>
                      <a:gd name="T12" fmla="*/ 4 w 5"/>
                      <a:gd name="T13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3">
                        <a:moveTo>
                          <a:pt x="4" y="2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2" y="2"/>
                          <a:pt x="1" y="3"/>
                          <a:pt x="1" y="2"/>
                        </a:cubicBezTo>
                        <a:cubicBezTo>
                          <a:pt x="1" y="3"/>
                          <a:pt x="0" y="3"/>
                          <a:pt x="0" y="2"/>
                        </a:cubicBezTo>
                        <a:cubicBezTo>
                          <a:pt x="0" y="1"/>
                          <a:pt x="1" y="1"/>
                          <a:pt x="2" y="1"/>
                        </a:cubicBezTo>
                        <a:cubicBezTo>
                          <a:pt x="2" y="0"/>
                          <a:pt x="3" y="1"/>
                          <a:pt x="4" y="1"/>
                        </a:cubicBezTo>
                        <a:cubicBezTo>
                          <a:pt x="5" y="1"/>
                          <a:pt x="5" y="3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8" name="Freeform 102"/>
                  <p:cNvSpPr/>
                  <p:nvPr/>
                </p:nvSpPr>
                <p:spPr bwMode="auto">
                  <a:xfrm>
                    <a:off x="2319364" y="1516345"/>
                    <a:ext cx="14140" cy="22298"/>
                  </a:xfrm>
                  <a:custGeom>
                    <a:avLst/>
                    <a:gdLst>
                      <a:gd name="T0" fmla="*/ 10 w 11"/>
                      <a:gd name="T1" fmla="*/ 17 h 17"/>
                      <a:gd name="T2" fmla="*/ 6 w 11"/>
                      <a:gd name="T3" fmla="*/ 11 h 17"/>
                      <a:gd name="T4" fmla="*/ 5 w 11"/>
                      <a:gd name="T5" fmla="*/ 7 h 17"/>
                      <a:gd name="T6" fmla="*/ 4 w 11"/>
                      <a:gd name="T7" fmla="*/ 5 h 17"/>
                      <a:gd name="T8" fmla="*/ 3 w 11"/>
                      <a:gd name="T9" fmla="*/ 3 h 17"/>
                      <a:gd name="T10" fmla="*/ 2 w 11"/>
                      <a:gd name="T11" fmla="*/ 3 h 17"/>
                      <a:gd name="T12" fmla="*/ 1 w 11"/>
                      <a:gd name="T13" fmla="*/ 3 h 17"/>
                      <a:gd name="T14" fmla="*/ 4 w 11"/>
                      <a:gd name="T15" fmla="*/ 2 h 17"/>
                      <a:gd name="T16" fmla="*/ 6 w 11"/>
                      <a:gd name="T17" fmla="*/ 7 h 17"/>
                      <a:gd name="T18" fmla="*/ 10 w 11"/>
                      <a:gd name="T19" fmla="*/ 15 h 17"/>
                      <a:gd name="T20" fmla="*/ 10 w 11"/>
                      <a:gd name="T21" fmla="*/ 1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1" h="17">
                        <a:moveTo>
                          <a:pt x="10" y="17"/>
                        </a:moveTo>
                        <a:cubicBezTo>
                          <a:pt x="8" y="15"/>
                          <a:pt x="7" y="13"/>
                          <a:pt x="6" y="11"/>
                        </a:cubicBezTo>
                        <a:cubicBezTo>
                          <a:pt x="6" y="10"/>
                          <a:pt x="5" y="9"/>
                          <a:pt x="5" y="7"/>
                        </a:cubicBezTo>
                        <a:cubicBezTo>
                          <a:pt x="4" y="7"/>
                          <a:pt x="4" y="6"/>
                          <a:pt x="4" y="5"/>
                        </a:cubicBezTo>
                        <a:cubicBezTo>
                          <a:pt x="4" y="4"/>
                          <a:pt x="4" y="4"/>
                          <a:pt x="3" y="3"/>
                        </a:cubicBezTo>
                        <a:cubicBezTo>
                          <a:pt x="3" y="2"/>
                          <a:pt x="2" y="2"/>
                          <a:pt x="2" y="3"/>
                        </a:cubicBezTo>
                        <a:cubicBezTo>
                          <a:pt x="2" y="4"/>
                          <a:pt x="1" y="4"/>
                          <a:pt x="1" y="3"/>
                        </a:cubicBezTo>
                        <a:cubicBezTo>
                          <a:pt x="0" y="1"/>
                          <a:pt x="3" y="0"/>
                          <a:pt x="4" y="2"/>
                        </a:cubicBezTo>
                        <a:cubicBezTo>
                          <a:pt x="5" y="3"/>
                          <a:pt x="6" y="6"/>
                          <a:pt x="6" y="7"/>
                        </a:cubicBezTo>
                        <a:cubicBezTo>
                          <a:pt x="7" y="10"/>
                          <a:pt x="8" y="14"/>
                          <a:pt x="10" y="15"/>
                        </a:cubicBezTo>
                        <a:cubicBezTo>
                          <a:pt x="11" y="16"/>
                          <a:pt x="10" y="17"/>
                          <a:pt x="10" y="1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99" name="Freeform 103"/>
                  <p:cNvSpPr/>
                  <p:nvPr/>
                </p:nvSpPr>
                <p:spPr bwMode="auto">
                  <a:xfrm>
                    <a:off x="2322083" y="1511451"/>
                    <a:ext cx="3807" cy="10333"/>
                  </a:xfrm>
                  <a:custGeom>
                    <a:avLst/>
                    <a:gdLst>
                      <a:gd name="T0" fmla="*/ 2 w 3"/>
                      <a:gd name="T1" fmla="*/ 7 h 8"/>
                      <a:gd name="T2" fmla="*/ 0 w 3"/>
                      <a:gd name="T3" fmla="*/ 0 h 8"/>
                      <a:gd name="T4" fmla="*/ 1 w 3"/>
                      <a:gd name="T5" fmla="*/ 0 h 8"/>
                      <a:gd name="T6" fmla="*/ 2 w 3"/>
                      <a:gd name="T7" fmla="*/ 0 h 8"/>
                      <a:gd name="T8" fmla="*/ 2 w 3"/>
                      <a:gd name="T9" fmla="*/ 1 h 8"/>
                      <a:gd name="T10" fmla="*/ 1 w 3"/>
                      <a:gd name="T11" fmla="*/ 1 h 8"/>
                      <a:gd name="T12" fmla="*/ 2 w 3"/>
                      <a:gd name="T13" fmla="*/ 1 h 8"/>
                      <a:gd name="T14" fmla="*/ 3 w 3"/>
                      <a:gd name="T15" fmla="*/ 6 h 8"/>
                      <a:gd name="T16" fmla="*/ 2 w 3"/>
                      <a:gd name="T17" fmla="*/ 7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" h="8">
                        <a:moveTo>
                          <a:pt x="2" y="7"/>
                        </a:moveTo>
                        <a:cubicBezTo>
                          <a:pt x="0" y="5"/>
                          <a:pt x="0" y="3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ubicBezTo>
                          <a:pt x="1" y="0"/>
                          <a:pt x="2" y="0"/>
                          <a:pt x="2" y="0"/>
                        </a:cubicBezTo>
                        <a:cubicBezTo>
                          <a:pt x="3" y="0"/>
                          <a:pt x="3" y="1"/>
                          <a:pt x="2" y="1"/>
                        </a:cubicBezTo>
                        <a:cubicBezTo>
                          <a:pt x="2" y="1"/>
                          <a:pt x="1" y="1"/>
                          <a:pt x="1" y="1"/>
                        </a:cubicBezTo>
                        <a:cubicBezTo>
                          <a:pt x="1" y="1"/>
                          <a:pt x="2" y="1"/>
                          <a:pt x="2" y="1"/>
                        </a:cubicBezTo>
                        <a:cubicBezTo>
                          <a:pt x="1" y="2"/>
                          <a:pt x="2" y="5"/>
                          <a:pt x="3" y="6"/>
                        </a:cubicBezTo>
                        <a:cubicBezTo>
                          <a:pt x="3" y="7"/>
                          <a:pt x="2" y="8"/>
                          <a:pt x="2" y="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0" name="Freeform 104"/>
                  <p:cNvSpPr/>
                  <p:nvPr/>
                </p:nvSpPr>
                <p:spPr bwMode="auto">
                  <a:xfrm>
                    <a:off x="2492852" y="2159174"/>
                    <a:ext cx="38613" cy="123454"/>
                  </a:xfrm>
                  <a:custGeom>
                    <a:avLst/>
                    <a:gdLst>
                      <a:gd name="T0" fmla="*/ 27 w 30"/>
                      <a:gd name="T1" fmla="*/ 4 h 96"/>
                      <a:gd name="T2" fmla="*/ 25 w 30"/>
                      <a:gd name="T3" fmla="*/ 12 h 96"/>
                      <a:gd name="T4" fmla="*/ 24 w 30"/>
                      <a:gd name="T5" fmla="*/ 27 h 96"/>
                      <a:gd name="T6" fmla="*/ 24 w 30"/>
                      <a:gd name="T7" fmla="*/ 49 h 96"/>
                      <a:gd name="T8" fmla="*/ 25 w 30"/>
                      <a:gd name="T9" fmla="*/ 71 h 96"/>
                      <a:gd name="T10" fmla="*/ 25 w 30"/>
                      <a:gd name="T11" fmla="*/ 84 h 96"/>
                      <a:gd name="T12" fmla="*/ 28 w 30"/>
                      <a:gd name="T13" fmla="*/ 87 h 96"/>
                      <a:gd name="T14" fmla="*/ 29 w 30"/>
                      <a:gd name="T15" fmla="*/ 93 h 96"/>
                      <a:gd name="T16" fmla="*/ 26 w 30"/>
                      <a:gd name="T17" fmla="*/ 94 h 96"/>
                      <a:gd name="T18" fmla="*/ 23 w 30"/>
                      <a:gd name="T19" fmla="*/ 93 h 96"/>
                      <a:gd name="T20" fmla="*/ 21 w 30"/>
                      <a:gd name="T21" fmla="*/ 95 h 96"/>
                      <a:gd name="T22" fmla="*/ 18 w 30"/>
                      <a:gd name="T23" fmla="*/ 95 h 96"/>
                      <a:gd name="T24" fmla="*/ 15 w 30"/>
                      <a:gd name="T25" fmla="*/ 95 h 96"/>
                      <a:gd name="T26" fmla="*/ 13 w 30"/>
                      <a:gd name="T27" fmla="*/ 94 h 96"/>
                      <a:gd name="T28" fmla="*/ 10 w 30"/>
                      <a:gd name="T29" fmla="*/ 96 h 96"/>
                      <a:gd name="T30" fmla="*/ 8 w 30"/>
                      <a:gd name="T31" fmla="*/ 94 h 96"/>
                      <a:gd name="T32" fmla="*/ 7 w 30"/>
                      <a:gd name="T33" fmla="*/ 93 h 96"/>
                      <a:gd name="T34" fmla="*/ 4 w 30"/>
                      <a:gd name="T35" fmla="*/ 95 h 96"/>
                      <a:gd name="T36" fmla="*/ 2 w 30"/>
                      <a:gd name="T37" fmla="*/ 93 h 96"/>
                      <a:gd name="T38" fmla="*/ 0 w 30"/>
                      <a:gd name="T39" fmla="*/ 89 h 96"/>
                      <a:gd name="T40" fmla="*/ 0 w 30"/>
                      <a:gd name="T41" fmla="*/ 82 h 96"/>
                      <a:gd name="T42" fmla="*/ 1 w 30"/>
                      <a:gd name="T43" fmla="*/ 62 h 96"/>
                      <a:gd name="T44" fmla="*/ 4 w 30"/>
                      <a:gd name="T45" fmla="*/ 39 h 96"/>
                      <a:gd name="T46" fmla="*/ 6 w 30"/>
                      <a:gd name="T47" fmla="*/ 21 h 96"/>
                      <a:gd name="T48" fmla="*/ 9 w 30"/>
                      <a:gd name="T49" fmla="*/ 1 h 96"/>
                      <a:gd name="T50" fmla="*/ 27 w 30"/>
                      <a:gd name="T51" fmla="*/ 4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0" h="96">
                        <a:moveTo>
                          <a:pt x="27" y="4"/>
                        </a:moveTo>
                        <a:cubicBezTo>
                          <a:pt x="25" y="12"/>
                          <a:pt x="25" y="12"/>
                          <a:pt x="25" y="12"/>
                        </a:cubicBezTo>
                        <a:cubicBezTo>
                          <a:pt x="25" y="12"/>
                          <a:pt x="24" y="22"/>
                          <a:pt x="24" y="27"/>
                        </a:cubicBezTo>
                        <a:cubicBezTo>
                          <a:pt x="24" y="31"/>
                          <a:pt x="24" y="45"/>
                          <a:pt x="24" y="49"/>
                        </a:cubicBezTo>
                        <a:cubicBezTo>
                          <a:pt x="25" y="54"/>
                          <a:pt x="25" y="71"/>
                          <a:pt x="25" y="71"/>
                        </a:cubicBezTo>
                        <a:cubicBezTo>
                          <a:pt x="25" y="84"/>
                          <a:pt x="25" y="84"/>
                          <a:pt x="25" y="84"/>
                        </a:cubicBezTo>
                        <a:cubicBezTo>
                          <a:pt x="28" y="87"/>
                          <a:pt x="28" y="87"/>
                          <a:pt x="28" y="87"/>
                        </a:cubicBezTo>
                        <a:cubicBezTo>
                          <a:pt x="28" y="87"/>
                          <a:pt x="30" y="91"/>
                          <a:pt x="29" y="93"/>
                        </a:cubicBezTo>
                        <a:cubicBezTo>
                          <a:pt x="28" y="95"/>
                          <a:pt x="26" y="94"/>
                          <a:pt x="26" y="94"/>
                        </a:cubicBezTo>
                        <a:cubicBezTo>
                          <a:pt x="25" y="94"/>
                          <a:pt x="23" y="93"/>
                          <a:pt x="23" y="93"/>
                        </a:cubicBezTo>
                        <a:cubicBezTo>
                          <a:pt x="21" y="95"/>
                          <a:pt x="21" y="95"/>
                          <a:pt x="21" y="95"/>
                        </a:cubicBezTo>
                        <a:cubicBezTo>
                          <a:pt x="19" y="95"/>
                          <a:pt x="18" y="95"/>
                          <a:pt x="18" y="95"/>
                        </a:cubicBezTo>
                        <a:cubicBezTo>
                          <a:pt x="18" y="95"/>
                          <a:pt x="16" y="96"/>
                          <a:pt x="15" y="95"/>
                        </a:cubicBezTo>
                        <a:cubicBezTo>
                          <a:pt x="14" y="95"/>
                          <a:pt x="13" y="94"/>
                          <a:pt x="13" y="94"/>
                        </a:cubicBezTo>
                        <a:cubicBezTo>
                          <a:pt x="13" y="94"/>
                          <a:pt x="11" y="96"/>
                          <a:pt x="10" y="96"/>
                        </a:cubicBezTo>
                        <a:cubicBezTo>
                          <a:pt x="9" y="96"/>
                          <a:pt x="9" y="95"/>
                          <a:pt x="8" y="94"/>
                        </a:cubicBezTo>
                        <a:cubicBezTo>
                          <a:pt x="8" y="94"/>
                          <a:pt x="7" y="93"/>
                          <a:pt x="7" y="93"/>
                        </a:cubicBezTo>
                        <a:cubicBezTo>
                          <a:pt x="7" y="93"/>
                          <a:pt x="6" y="95"/>
                          <a:pt x="4" y="95"/>
                        </a:cubicBezTo>
                        <a:cubicBezTo>
                          <a:pt x="3" y="95"/>
                          <a:pt x="2" y="93"/>
                          <a:pt x="2" y="93"/>
                        </a:cubicBezTo>
                        <a:cubicBezTo>
                          <a:pt x="2" y="93"/>
                          <a:pt x="0" y="91"/>
                          <a:pt x="0" y="89"/>
                        </a:cubicBezTo>
                        <a:cubicBezTo>
                          <a:pt x="0" y="88"/>
                          <a:pt x="0" y="82"/>
                          <a:pt x="0" y="82"/>
                        </a:cubicBezTo>
                        <a:cubicBezTo>
                          <a:pt x="0" y="82"/>
                          <a:pt x="1" y="63"/>
                          <a:pt x="1" y="62"/>
                        </a:cubicBezTo>
                        <a:cubicBezTo>
                          <a:pt x="2" y="60"/>
                          <a:pt x="4" y="39"/>
                          <a:pt x="4" y="39"/>
                        </a:cubicBezTo>
                        <a:cubicBezTo>
                          <a:pt x="4" y="39"/>
                          <a:pt x="6" y="22"/>
                          <a:pt x="6" y="21"/>
                        </a:cubicBezTo>
                        <a:cubicBezTo>
                          <a:pt x="6" y="20"/>
                          <a:pt x="8" y="0"/>
                          <a:pt x="9" y="1"/>
                        </a:cubicBezTo>
                        <a:cubicBezTo>
                          <a:pt x="9" y="1"/>
                          <a:pt x="27" y="4"/>
                          <a:pt x="27" y="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1" name="Freeform 105"/>
                  <p:cNvSpPr/>
                  <p:nvPr/>
                </p:nvSpPr>
                <p:spPr bwMode="auto">
                  <a:xfrm>
                    <a:off x="2492852" y="2160262"/>
                    <a:ext cx="38613" cy="121278"/>
                  </a:xfrm>
                  <a:custGeom>
                    <a:avLst/>
                    <a:gdLst>
                      <a:gd name="T0" fmla="*/ 27 w 30"/>
                      <a:gd name="T1" fmla="*/ 4 h 94"/>
                      <a:gd name="T2" fmla="*/ 25 w 30"/>
                      <a:gd name="T3" fmla="*/ 17 h 94"/>
                      <a:gd name="T4" fmla="*/ 24 w 30"/>
                      <a:gd name="T5" fmla="*/ 36 h 94"/>
                      <a:gd name="T6" fmla="*/ 25 w 30"/>
                      <a:gd name="T7" fmla="*/ 67 h 94"/>
                      <a:gd name="T8" fmla="*/ 26 w 30"/>
                      <a:gd name="T9" fmla="*/ 84 h 94"/>
                      <a:gd name="T10" fmla="*/ 29 w 30"/>
                      <a:gd name="T11" fmla="*/ 88 h 94"/>
                      <a:gd name="T12" fmla="*/ 28 w 30"/>
                      <a:gd name="T13" fmla="*/ 93 h 94"/>
                      <a:gd name="T14" fmla="*/ 25 w 30"/>
                      <a:gd name="T15" fmla="*/ 94 h 94"/>
                      <a:gd name="T16" fmla="*/ 23 w 30"/>
                      <a:gd name="T17" fmla="*/ 92 h 94"/>
                      <a:gd name="T18" fmla="*/ 21 w 30"/>
                      <a:gd name="T19" fmla="*/ 94 h 94"/>
                      <a:gd name="T20" fmla="*/ 18 w 30"/>
                      <a:gd name="T21" fmla="*/ 94 h 94"/>
                      <a:gd name="T22" fmla="*/ 16 w 30"/>
                      <a:gd name="T23" fmla="*/ 94 h 94"/>
                      <a:gd name="T24" fmla="*/ 13 w 30"/>
                      <a:gd name="T25" fmla="*/ 93 h 94"/>
                      <a:gd name="T26" fmla="*/ 12 w 30"/>
                      <a:gd name="T27" fmla="*/ 94 h 94"/>
                      <a:gd name="T28" fmla="*/ 9 w 30"/>
                      <a:gd name="T29" fmla="*/ 94 h 94"/>
                      <a:gd name="T30" fmla="*/ 8 w 30"/>
                      <a:gd name="T31" fmla="*/ 93 h 94"/>
                      <a:gd name="T32" fmla="*/ 5 w 30"/>
                      <a:gd name="T33" fmla="*/ 94 h 94"/>
                      <a:gd name="T34" fmla="*/ 1 w 30"/>
                      <a:gd name="T35" fmla="*/ 92 h 94"/>
                      <a:gd name="T36" fmla="*/ 0 w 30"/>
                      <a:gd name="T37" fmla="*/ 85 h 94"/>
                      <a:gd name="T38" fmla="*/ 2 w 30"/>
                      <a:gd name="T39" fmla="*/ 58 h 94"/>
                      <a:gd name="T40" fmla="*/ 5 w 30"/>
                      <a:gd name="T41" fmla="*/ 30 h 94"/>
                      <a:gd name="T42" fmla="*/ 9 w 30"/>
                      <a:gd name="T43" fmla="*/ 0 h 94"/>
                      <a:gd name="T44" fmla="*/ 27 w 30"/>
                      <a:gd name="T45" fmla="*/ 4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0" h="94">
                        <a:moveTo>
                          <a:pt x="27" y="4"/>
                        </a:moveTo>
                        <a:cubicBezTo>
                          <a:pt x="27" y="4"/>
                          <a:pt x="25" y="14"/>
                          <a:pt x="25" y="17"/>
                        </a:cubicBezTo>
                        <a:cubicBezTo>
                          <a:pt x="24" y="21"/>
                          <a:pt x="23" y="32"/>
                          <a:pt x="24" y="36"/>
                        </a:cubicBezTo>
                        <a:cubicBezTo>
                          <a:pt x="24" y="39"/>
                          <a:pt x="25" y="67"/>
                          <a:pt x="25" y="67"/>
                        </a:cubicBezTo>
                        <a:cubicBezTo>
                          <a:pt x="26" y="84"/>
                          <a:pt x="26" y="84"/>
                          <a:pt x="26" y="84"/>
                        </a:cubicBezTo>
                        <a:cubicBezTo>
                          <a:pt x="26" y="84"/>
                          <a:pt x="28" y="85"/>
                          <a:pt x="29" y="88"/>
                        </a:cubicBezTo>
                        <a:cubicBezTo>
                          <a:pt x="29" y="91"/>
                          <a:pt x="30" y="93"/>
                          <a:pt x="28" y="93"/>
                        </a:cubicBezTo>
                        <a:cubicBezTo>
                          <a:pt x="27" y="93"/>
                          <a:pt x="26" y="94"/>
                          <a:pt x="25" y="94"/>
                        </a:cubicBezTo>
                        <a:cubicBezTo>
                          <a:pt x="24" y="93"/>
                          <a:pt x="23" y="92"/>
                          <a:pt x="23" y="92"/>
                        </a:cubicBezTo>
                        <a:cubicBezTo>
                          <a:pt x="23" y="92"/>
                          <a:pt x="22" y="94"/>
                          <a:pt x="21" y="94"/>
                        </a:cubicBezTo>
                        <a:cubicBezTo>
                          <a:pt x="20" y="94"/>
                          <a:pt x="18" y="94"/>
                          <a:pt x="18" y="94"/>
                        </a:cubicBezTo>
                        <a:cubicBezTo>
                          <a:pt x="16" y="94"/>
                          <a:pt x="16" y="94"/>
                          <a:pt x="16" y="94"/>
                        </a:cubicBezTo>
                        <a:cubicBezTo>
                          <a:pt x="13" y="93"/>
                          <a:pt x="13" y="93"/>
                          <a:pt x="13" y="93"/>
                        </a:cubicBezTo>
                        <a:cubicBezTo>
                          <a:pt x="12" y="94"/>
                          <a:pt x="12" y="94"/>
                          <a:pt x="12" y="94"/>
                        </a:cubicBezTo>
                        <a:cubicBezTo>
                          <a:pt x="9" y="94"/>
                          <a:pt x="9" y="94"/>
                          <a:pt x="9" y="94"/>
                        </a:cubicBezTo>
                        <a:cubicBezTo>
                          <a:pt x="8" y="93"/>
                          <a:pt x="8" y="93"/>
                          <a:pt x="8" y="93"/>
                        </a:cubicBezTo>
                        <a:cubicBezTo>
                          <a:pt x="5" y="94"/>
                          <a:pt x="5" y="94"/>
                          <a:pt x="5" y="94"/>
                        </a:cubicBezTo>
                        <a:cubicBezTo>
                          <a:pt x="5" y="94"/>
                          <a:pt x="2" y="94"/>
                          <a:pt x="1" y="92"/>
                        </a:cubicBezTo>
                        <a:cubicBezTo>
                          <a:pt x="0" y="90"/>
                          <a:pt x="0" y="85"/>
                          <a:pt x="0" y="85"/>
                        </a:cubicBezTo>
                        <a:cubicBezTo>
                          <a:pt x="2" y="58"/>
                          <a:pt x="2" y="58"/>
                          <a:pt x="2" y="58"/>
                        </a:cubicBezTo>
                        <a:cubicBezTo>
                          <a:pt x="5" y="30"/>
                          <a:pt x="5" y="30"/>
                          <a:pt x="5" y="30"/>
                        </a:cubicBezTo>
                        <a:cubicBezTo>
                          <a:pt x="9" y="0"/>
                          <a:pt x="9" y="0"/>
                          <a:pt x="9" y="0"/>
                        </a:cubicBezTo>
                        <a:lnTo>
                          <a:pt x="27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2" name="Freeform 106"/>
                  <p:cNvSpPr/>
                  <p:nvPr/>
                </p:nvSpPr>
                <p:spPr bwMode="auto">
                  <a:xfrm>
                    <a:off x="2522220" y="2160262"/>
                    <a:ext cx="8158" cy="109857"/>
                  </a:xfrm>
                  <a:custGeom>
                    <a:avLst/>
                    <a:gdLst>
                      <a:gd name="T0" fmla="*/ 6 w 6"/>
                      <a:gd name="T1" fmla="*/ 2 h 85"/>
                      <a:gd name="T2" fmla="*/ 2 w 6"/>
                      <a:gd name="T3" fmla="*/ 44 h 85"/>
                      <a:gd name="T4" fmla="*/ 3 w 6"/>
                      <a:gd name="T5" fmla="*/ 64 h 85"/>
                      <a:gd name="T6" fmla="*/ 3 w 6"/>
                      <a:gd name="T7" fmla="*/ 84 h 85"/>
                      <a:gd name="T8" fmla="*/ 2 w 6"/>
                      <a:gd name="T9" fmla="*/ 84 h 85"/>
                      <a:gd name="T10" fmla="*/ 2 w 6"/>
                      <a:gd name="T11" fmla="*/ 67 h 85"/>
                      <a:gd name="T12" fmla="*/ 0 w 6"/>
                      <a:gd name="T13" fmla="*/ 45 h 85"/>
                      <a:gd name="T14" fmla="*/ 4 w 6"/>
                      <a:gd name="T15" fmla="*/ 1 h 85"/>
                      <a:gd name="T16" fmla="*/ 6 w 6"/>
                      <a:gd name="T17" fmla="*/ 2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" h="85">
                        <a:moveTo>
                          <a:pt x="6" y="2"/>
                        </a:moveTo>
                        <a:cubicBezTo>
                          <a:pt x="1" y="15"/>
                          <a:pt x="1" y="29"/>
                          <a:pt x="2" y="44"/>
                        </a:cubicBezTo>
                        <a:cubicBezTo>
                          <a:pt x="2" y="50"/>
                          <a:pt x="3" y="57"/>
                          <a:pt x="3" y="64"/>
                        </a:cubicBezTo>
                        <a:cubicBezTo>
                          <a:pt x="3" y="71"/>
                          <a:pt x="2" y="77"/>
                          <a:pt x="3" y="84"/>
                        </a:cubicBezTo>
                        <a:cubicBezTo>
                          <a:pt x="4" y="85"/>
                          <a:pt x="2" y="85"/>
                          <a:pt x="2" y="84"/>
                        </a:cubicBezTo>
                        <a:cubicBezTo>
                          <a:pt x="1" y="78"/>
                          <a:pt x="2" y="73"/>
                          <a:pt x="2" y="67"/>
                        </a:cubicBezTo>
                        <a:cubicBezTo>
                          <a:pt x="1" y="60"/>
                          <a:pt x="1" y="52"/>
                          <a:pt x="0" y="45"/>
                        </a:cubicBezTo>
                        <a:cubicBezTo>
                          <a:pt x="0" y="30"/>
                          <a:pt x="0" y="15"/>
                          <a:pt x="4" y="1"/>
                        </a:cubicBezTo>
                        <a:cubicBezTo>
                          <a:pt x="4" y="0"/>
                          <a:pt x="6" y="1"/>
                          <a:pt x="6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3" name="Freeform 107"/>
                  <p:cNvSpPr/>
                  <p:nvPr/>
                </p:nvSpPr>
                <p:spPr bwMode="auto">
                  <a:xfrm>
                    <a:off x="2491220" y="2159174"/>
                    <a:ext cx="13052" cy="123454"/>
                  </a:xfrm>
                  <a:custGeom>
                    <a:avLst/>
                    <a:gdLst>
                      <a:gd name="T0" fmla="*/ 10 w 10"/>
                      <a:gd name="T1" fmla="*/ 1 h 96"/>
                      <a:gd name="T2" fmla="*/ 5 w 10"/>
                      <a:gd name="T3" fmla="*/ 49 h 96"/>
                      <a:gd name="T4" fmla="*/ 2 w 10"/>
                      <a:gd name="T5" fmla="*/ 74 h 96"/>
                      <a:gd name="T6" fmla="*/ 1 w 10"/>
                      <a:gd name="T7" fmla="*/ 85 h 96"/>
                      <a:gd name="T8" fmla="*/ 2 w 10"/>
                      <a:gd name="T9" fmla="*/ 89 h 96"/>
                      <a:gd name="T10" fmla="*/ 2 w 10"/>
                      <a:gd name="T11" fmla="*/ 92 h 96"/>
                      <a:gd name="T12" fmla="*/ 8 w 10"/>
                      <a:gd name="T13" fmla="*/ 92 h 96"/>
                      <a:gd name="T14" fmla="*/ 9 w 10"/>
                      <a:gd name="T15" fmla="*/ 92 h 96"/>
                      <a:gd name="T16" fmla="*/ 5 w 10"/>
                      <a:gd name="T17" fmla="*/ 96 h 96"/>
                      <a:gd name="T18" fmla="*/ 1 w 10"/>
                      <a:gd name="T19" fmla="*/ 91 h 96"/>
                      <a:gd name="T20" fmla="*/ 0 w 10"/>
                      <a:gd name="T21" fmla="*/ 80 h 96"/>
                      <a:gd name="T22" fmla="*/ 1 w 10"/>
                      <a:gd name="T23" fmla="*/ 65 h 96"/>
                      <a:gd name="T24" fmla="*/ 5 w 10"/>
                      <a:gd name="T25" fmla="*/ 33 h 96"/>
                      <a:gd name="T26" fmla="*/ 9 w 10"/>
                      <a:gd name="T27" fmla="*/ 1 h 96"/>
                      <a:gd name="T28" fmla="*/ 10 w 10"/>
                      <a:gd name="T29" fmla="*/ 1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" h="96">
                        <a:moveTo>
                          <a:pt x="10" y="1"/>
                        </a:moveTo>
                        <a:cubicBezTo>
                          <a:pt x="8" y="17"/>
                          <a:pt x="7" y="33"/>
                          <a:pt x="5" y="49"/>
                        </a:cubicBezTo>
                        <a:cubicBezTo>
                          <a:pt x="3" y="57"/>
                          <a:pt x="2" y="66"/>
                          <a:pt x="2" y="74"/>
                        </a:cubicBezTo>
                        <a:cubicBezTo>
                          <a:pt x="2" y="78"/>
                          <a:pt x="2" y="82"/>
                          <a:pt x="1" y="85"/>
                        </a:cubicBezTo>
                        <a:cubicBezTo>
                          <a:pt x="1" y="86"/>
                          <a:pt x="2" y="88"/>
                          <a:pt x="2" y="89"/>
                        </a:cubicBezTo>
                        <a:cubicBezTo>
                          <a:pt x="2" y="90"/>
                          <a:pt x="2" y="91"/>
                          <a:pt x="2" y="92"/>
                        </a:cubicBezTo>
                        <a:cubicBezTo>
                          <a:pt x="3" y="94"/>
                          <a:pt x="7" y="95"/>
                          <a:pt x="8" y="92"/>
                        </a:cubicBezTo>
                        <a:cubicBezTo>
                          <a:pt x="8" y="91"/>
                          <a:pt x="9" y="91"/>
                          <a:pt x="9" y="92"/>
                        </a:cubicBezTo>
                        <a:cubicBezTo>
                          <a:pt x="9" y="94"/>
                          <a:pt x="8" y="96"/>
                          <a:pt x="5" y="96"/>
                        </a:cubicBezTo>
                        <a:cubicBezTo>
                          <a:pt x="3" y="96"/>
                          <a:pt x="1" y="94"/>
                          <a:pt x="1" y="91"/>
                        </a:cubicBezTo>
                        <a:cubicBezTo>
                          <a:pt x="0" y="88"/>
                          <a:pt x="0" y="84"/>
                          <a:pt x="0" y="80"/>
                        </a:cubicBezTo>
                        <a:cubicBezTo>
                          <a:pt x="0" y="75"/>
                          <a:pt x="1" y="70"/>
                          <a:pt x="1" y="65"/>
                        </a:cubicBezTo>
                        <a:cubicBezTo>
                          <a:pt x="2" y="54"/>
                          <a:pt x="4" y="43"/>
                          <a:pt x="5" y="33"/>
                        </a:cubicBezTo>
                        <a:cubicBezTo>
                          <a:pt x="6" y="22"/>
                          <a:pt x="7" y="11"/>
                          <a:pt x="9" y="1"/>
                        </a:cubicBezTo>
                        <a:cubicBezTo>
                          <a:pt x="9" y="0"/>
                          <a:pt x="10" y="0"/>
                          <a:pt x="1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4" name="Freeform 108"/>
                  <p:cNvSpPr/>
                  <p:nvPr/>
                </p:nvSpPr>
                <p:spPr bwMode="auto">
                  <a:xfrm>
                    <a:off x="2501554" y="2273926"/>
                    <a:ext cx="9246" cy="8702"/>
                  </a:xfrm>
                  <a:custGeom>
                    <a:avLst/>
                    <a:gdLst>
                      <a:gd name="T0" fmla="*/ 2 w 7"/>
                      <a:gd name="T1" fmla="*/ 1 h 7"/>
                      <a:gd name="T2" fmla="*/ 2 w 7"/>
                      <a:gd name="T3" fmla="*/ 4 h 7"/>
                      <a:gd name="T4" fmla="*/ 2 w 7"/>
                      <a:gd name="T5" fmla="*/ 6 h 7"/>
                      <a:gd name="T6" fmla="*/ 3 w 7"/>
                      <a:gd name="T7" fmla="*/ 6 h 7"/>
                      <a:gd name="T8" fmla="*/ 5 w 7"/>
                      <a:gd name="T9" fmla="*/ 5 h 7"/>
                      <a:gd name="T10" fmla="*/ 5 w 7"/>
                      <a:gd name="T11" fmla="*/ 2 h 7"/>
                      <a:gd name="T12" fmla="*/ 6 w 7"/>
                      <a:gd name="T13" fmla="*/ 1 h 7"/>
                      <a:gd name="T14" fmla="*/ 6 w 7"/>
                      <a:gd name="T15" fmla="*/ 6 h 7"/>
                      <a:gd name="T16" fmla="*/ 3 w 7"/>
                      <a:gd name="T17" fmla="*/ 7 h 7"/>
                      <a:gd name="T18" fmla="*/ 0 w 7"/>
                      <a:gd name="T19" fmla="*/ 6 h 7"/>
                      <a:gd name="T20" fmla="*/ 0 w 7"/>
                      <a:gd name="T21" fmla="*/ 1 h 7"/>
                      <a:gd name="T22" fmla="*/ 2 w 7"/>
                      <a:gd name="T23" fmla="*/ 1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" h="7">
                        <a:moveTo>
                          <a:pt x="2" y="1"/>
                        </a:moveTo>
                        <a:cubicBezTo>
                          <a:pt x="2" y="2"/>
                          <a:pt x="2" y="3"/>
                          <a:pt x="2" y="4"/>
                        </a:cubicBezTo>
                        <a:cubicBezTo>
                          <a:pt x="2" y="5"/>
                          <a:pt x="2" y="5"/>
                          <a:pt x="2" y="6"/>
                        </a:cubicBezTo>
                        <a:cubicBezTo>
                          <a:pt x="2" y="6"/>
                          <a:pt x="3" y="6"/>
                          <a:pt x="3" y="6"/>
                        </a:cubicBezTo>
                        <a:cubicBezTo>
                          <a:pt x="4" y="6"/>
                          <a:pt x="5" y="6"/>
                          <a:pt x="5" y="5"/>
                        </a:cubicBezTo>
                        <a:cubicBezTo>
                          <a:pt x="6" y="4"/>
                          <a:pt x="5" y="3"/>
                          <a:pt x="5" y="2"/>
                        </a:cubicBezTo>
                        <a:cubicBezTo>
                          <a:pt x="5" y="1"/>
                          <a:pt x="6" y="1"/>
                          <a:pt x="6" y="1"/>
                        </a:cubicBezTo>
                        <a:cubicBezTo>
                          <a:pt x="7" y="3"/>
                          <a:pt x="7" y="4"/>
                          <a:pt x="6" y="6"/>
                        </a:cubicBezTo>
                        <a:cubicBezTo>
                          <a:pt x="6" y="7"/>
                          <a:pt x="4" y="7"/>
                          <a:pt x="3" y="7"/>
                        </a:cubicBezTo>
                        <a:cubicBezTo>
                          <a:pt x="2" y="7"/>
                          <a:pt x="1" y="7"/>
                          <a:pt x="0" y="6"/>
                        </a:cubicBezTo>
                        <a:cubicBezTo>
                          <a:pt x="0" y="5"/>
                          <a:pt x="0" y="3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5" name="Freeform 109"/>
                  <p:cNvSpPr/>
                  <p:nvPr/>
                </p:nvSpPr>
                <p:spPr bwMode="auto">
                  <a:xfrm>
                    <a:off x="2508080" y="2277733"/>
                    <a:ext cx="10333" cy="6526"/>
                  </a:xfrm>
                  <a:custGeom>
                    <a:avLst/>
                    <a:gdLst>
                      <a:gd name="T0" fmla="*/ 2 w 8"/>
                      <a:gd name="T1" fmla="*/ 1 h 5"/>
                      <a:gd name="T2" fmla="*/ 6 w 8"/>
                      <a:gd name="T3" fmla="*/ 2 h 5"/>
                      <a:gd name="T4" fmla="*/ 8 w 8"/>
                      <a:gd name="T5" fmla="*/ 3 h 5"/>
                      <a:gd name="T6" fmla="*/ 1 w 8"/>
                      <a:gd name="T7" fmla="*/ 2 h 5"/>
                      <a:gd name="T8" fmla="*/ 2 w 8"/>
                      <a:gd name="T9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5">
                        <a:moveTo>
                          <a:pt x="2" y="1"/>
                        </a:moveTo>
                        <a:cubicBezTo>
                          <a:pt x="3" y="2"/>
                          <a:pt x="5" y="3"/>
                          <a:pt x="6" y="2"/>
                        </a:cubicBezTo>
                        <a:cubicBezTo>
                          <a:pt x="7" y="1"/>
                          <a:pt x="8" y="2"/>
                          <a:pt x="8" y="3"/>
                        </a:cubicBezTo>
                        <a:cubicBezTo>
                          <a:pt x="6" y="5"/>
                          <a:pt x="2" y="4"/>
                          <a:pt x="1" y="2"/>
                        </a:cubicBezTo>
                        <a:cubicBezTo>
                          <a:pt x="0" y="1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6" name="Freeform 110"/>
                  <p:cNvSpPr/>
                  <p:nvPr/>
                </p:nvSpPr>
                <p:spPr bwMode="auto">
                  <a:xfrm>
                    <a:off x="2511886" y="2273926"/>
                    <a:ext cx="13052" cy="8702"/>
                  </a:xfrm>
                  <a:custGeom>
                    <a:avLst/>
                    <a:gdLst>
                      <a:gd name="T0" fmla="*/ 2 w 10"/>
                      <a:gd name="T1" fmla="*/ 0 h 7"/>
                      <a:gd name="T2" fmla="*/ 5 w 10"/>
                      <a:gd name="T3" fmla="*/ 5 h 7"/>
                      <a:gd name="T4" fmla="*/ 7 w 10"/>
                      <a:gd name="T5" fmla="*/ 5 h 7"/>
                      <a:gd name="T6" fmla="*/ 8 w 10"/>
                      <a:gd name="T7" fmla="*/ 3 h 7"/>
                      <a:gd name="T8" fmla="*/ 9 w 10"/>
                      <a:gd name="T9" fmla="*/ 4 h 7"/>
                      <a:gd name="T10" fmla="*/ 8 w 10"/>
                      <a:gd name="T11" fmla="*/ 6 h 7"/>
                      <a:gd name="T12" fmla="*/ 5 w 10"/>
                      <a:gd name="T13" fmla="*/ 7 h 7"/>
                      <a:gd name="T14" fmla="*/ 1 w 10"/>
                      <a:gd name="T15" fmla="*/ 1 h 7"/>
                      <a:gd name="T16" fmla="*/ 2 w 10"/>
                      <a:gd name="T17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0" h="7">
                        <a:moveTo>
                          <a:pt x="2" y="0"/>
                        </a:moveTo>
                        <a:cubicBezTo>
                          <a:pt x="3" y="2"/>
                          <a:pt x="3" y="5"/>
                          <a:pt x="5" y="5"/>
                        </a:cubicBezTo>
                        <a:cubicBezTo>
                          <a:pt x="6" y="6"/>
                          <a:pt x="7" y="5"/>
                          <a:pt x="7" y="5"/>
                        </a:cubicBezTo>
                        <a:cubicBezTo>
                          <a:pt x="7" y="4"/>
                          <a:pt x="8" y="4"/>
                          <a:pt x="8" y="3"/>
                        </a:cubicBezTo>
                        <a:cubicBezTo>
                          <a:pt x="9" y="2"/>
                          <a:pt x="10" y="3"/>
                          <a:pt x="9" y="4"/>
                        </a:cubicBezTo>
                        <a:cubicBezTo>
                          <a:pt x="9" y="5"/>
                          <a:pt x="9" y="5"/>
                          <a:pt x="8" y="6"/>
                        </a:cubicBezTo>
                        <a:cubicBezTo>
                          <a:pt x="8" y="7"/>
                          <a:pt x="6" y="7"/>
                          <a:pt x="5" y="7"/>
                        </a:cubicBezTo>
                        <a:cubicBezTo>
                          <a:pt x="2" y="7"/>
                          <a:pt x="2" y="3"/>
                          <a:pt x="1" y="1"/>
                        </a:cubicBezTo>
                        <a:cubicBezTo>
                          <a:pt x="0" y="0"/>
                          <a:pt x="2" y="0"/>
                          <a:pt x="2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7" name="Freeform 111"/>
                  <p:cNvSpPr/>
                  <p:nvPr/>
                </p:nvSpPr>
                <p:spPr bwMode="auto">
                  <a:xfrm>
                    <a:off x="2520044" y="2267400"/>
                    <a:ext cx="11421" cy="15228"/>
                  </a:xfrm>
                  <a:custGeom>
                    <a:avLst/>
                    <a:gdLst>
                      <a:gd name="T0" fmla="*/ 2 w 9"/>
                      <a:gd name="T1" fmla="*/ 4 h 12"/>
                      <a:gd name="T2" fmla="*/ 6 w 9"/>
                      <a:gd name="T3" fmla="*/ 10 h 12"/>
                      <a:gd name="T4" fmla="*/ 7 w 9"/>
                      <a:gd name="T5" fmla="*/ 6 h 12"/>
                      <a:gd name="T6" fmla="*/ 4 w 9"/>
                      <a:gd name="T7" fmla="*/ 2 h 12"/>
                      <a:gd name="T8" fmla="*/ 5 w 9"/>
                      <a:gd name="T9" fmla="*/ 1 h 12"/>
                      <a:gd name="T10" fmla="*/ 9 w 9"/>
                      <a:gd name="T11" fmla="*/ 6 h 12"/>
                      <a:gd name="T12" fmla="*/ 7 w 9"/>
                      <a:gd name="T13" fmla="*/ 11 h 12"/>
                      <a:gd name="T14" fmla="*/ 3 w 9"/>
                      <a:gd name="T15" fmla="*/ 10 h 12"/>
                      <a:gd name="T16" fmla="*/ 0 w 9"/>
                      <a:gd name="T17" fmla="*/ 4 h 12"/>
                      <a:gd name="T18" fmla="*/ 2 w 9"/>
                      <a:gd name="T19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9" h="12">
                        <a:moveTo>
                          <a:pt x="2" y="4"/>
                        </a:moveTo>
                        <a:cubicBezTo>
                          <a:pt x="2" y="6"/>
                          <a:pt x="3" y="11"/>
                          <a:pt x="6" y="10"/>
                        </a:cubicBezTo>
                        <a:cubicBezTo>
                          <a:pt x="7" y="9"/>
                          <a:pt x="7" y="7"/>
                          <a:pt x="7" y="6"/>
                        </a:cubicBezTo>
                        <a:cubicBezTo>
                          <a:pt x="7" y="4"/>
                          <a:pt x="6" y="3"/>
                          <a:pt x="4" y="2"/>
                        </a:cubicBezTo>
                        <a:cubicBezTo>
                          <a:pt x="4" y="1"/>
                          <a:pt x="5" y="0"/>
                          <a:pt x="5" y="1"/>
                        </a:cubicBezTo>
                        <a:cubicBezTo>
                          <a:pt x="7" y="2"/>
                          <a:pt x="9" y="4"/>
                          <a:pt x="9" y="6"/>
                        </a:cubicBezTo>
                        <a:cubicBezTo>
                          <a:pt x="9" y="8"/>
                          <a:pt x="8" y="10"/>
                          <a:pt x="7" y="11"/>
                        </a:cubicBezTo>
                        <a:cubicBezTo>
                          <a:pt x="6" y="12"/>
                          <a:pt x="3" y="11"/>
                          <a:pt x="3" y="10"/>
                        </a:cubicBezTo>
                        <a:cubicBezTo>
                          <a:pt x="1" y="9"/>
                          <a:pt x="1" y="6"/>
                          <a:pt x="0" y="4"/>
                        </a:cubicBezTo>
                        <a:cubicBezTo>
                          <a:pt x="0" y="3"/>
                          <a:pt x="1" y="3"/>
                          <a:pt x="2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8" name="Freeform 112"/>
                  <p:cNvSpPr/>
                  <p:nvPr/>
                </p:nvSpPr>
                <p:spPr bwMode="auto">
                  <a:xfrm>
                    <a:off x="2661989" y="2161350"/>
                    <a:ext cx="39157" cy="121278"/>
                  </a:xfrm>
                  <a:custGeom>
                    <a:avLst/>
                    <a:gdLst>
                      <a:gd name="T0" fmla="*/ 0 w 30"/>
                      <a:gd name="T1" fmla="*/ 5 h 94"/>
                      <a:gd name="T2" fmla="*/ 3 w 30"/>
                      <a:gd name="T3" fmla="*/ 18 h 94"/>
                      <a:gd name="T4" fmla="*/ 5 w 30"/>
                      <a:gd name="T5" fmla="*/ 46 h 94"/>
                      <a:gd name="T6" fmla="*/ 4 w 30"/>
                      <a:gd name="T7" fmla="*/ 71 h 94"/>
                      <a:gd name="T8" fmla="*/ 5 w 30"/>
                      <a:gd name="T9" fmla="*/ 84 h 94"/>
                      <a:gd name="T10" fmla="*/ 1 w 30"/>
                      <a:gd name="T11" fmla="*/ 87 h 94"/>
                      <a:gd name="T12" fmla="*/ 2 w 30"/>
                      <a:gd name="T13" fmla="*/ 92 h 94"/>
                      <a:gd name="T14" fmla="*/ 5 w 30"/>
                      <a:gd name="T15" fmla="*/ 93 h 94"/>
                      <a:gd name="T16" fmla="*/ 7 w 30"/>
                      <a:gd name="T17" fmla="*/ 92 h 94"/>
                      <a:gd name="T18" fmla="*/ 9 w 30"/>
                      <a:gd name="T19" fmla="*/ 94 h 94"/>
                      <a:gd name="T20" fmla="*/ 12 w 30"/>
                      <a:gd name="T21" fmla="*/ 93 h 94"/>
                      <a:gd name="T22" fmla="*/ 15 w 30"/>
                      <a:gd name="T23" fmla="*/ 93 h 94"/>
                      <a:gd name="T24" fmla="*/ 17 w 30"/>
                      <a:gd name="T25" fmla="*/ 92 h 94"/>
                      <a:gd name="T26" fmla="*/ 19 w 30"/>
                      <a:gd name="T27" fmla="*/ 94 h 94"/>
                      <a:gd name="T28" fmla="*/ 22 w 30"/>
                      <a:gd name="T29" fmla="*/ 94 h 94"/>
                      <a:gd name="T30" fmla="*/ 23 w 30"/>
                      <a:gd name="T31" fmla="*/ 92 h 94"/>
                      <a:gd name="T32" fmla="*/ 23 w 30"/>
                      <a:gd name="T33" fmla="*/ 91 h 94"/>
                      <a:gd name="T34" fmla="*/ 25 w 30"/>
                      <a:gd name="T35" fmla="*/ 93 h 94"/>
                      <a:gd name="T36" fmla="*/ 28 w 30"/>
                      <a:gd name="T37" fmla="*/ 92 h 94"/>
                      <a:gd name="T38" fmla="*/ 30 w 30"/>
                      <a:gd name="T39" fmla="*/ 89 h 94"/>
                      <a:gd name="T40" fmla="*/ 30 w 30"/>
                      <a:gd name="T41" fmla="*/ 83 h 94"/>
                      <a:gd name="T42" fmla="*/ 29 w 30"/>
                      <a:gd name="T43" fmla="*/ 70 h 94"/>
                      <a:gd name="T44" fmla="*/ 25 w 30"/>
                      <a:gd name="T45" fmla="*/ 45 h 94"/>
                      <a:gd name="T46" fmla="*/ 21 w 30"/>
                      <a:gd name="T47" fmla="*/ 23 h 94"/>
                      <a:gd name="T48" fmla="*/ 18 w 30"/>
                      <a:gd name="T49" fmla="*/ 0 h 94"/>
                      <a:gd name="T50" fmla="*/ 0 w 30"/>
                      <a:gd name="T51" fmla="*/ 5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30" h="94">
                        <a:moveTo>
                          <a:pt x="0" y="5"/>
                        </a:moveTo>
                        <a:cubicBezTo>
                          <a:pt x="0" y="5"/>
                          <a:pt x="2" y="13"/>
                          <a:pt x="3" y="18"/>
                        </a:cubicBezTo>
                        <a:cubicBezTo>
                          <a:pt x="4" y="23"/>
                          <a:pt x="5" y="36"/>
                          <a:pt x="5" y="46"/>
                        </a:cubicBezTo>
                        <a:cubicBezTo>
                          <a:pt x="4" y="55"/>
                          <a:pt x="4" y="66"/>
                          <a:pt x="4" y="71"/>
                        </a:cubicBezTo>
                        <a:cubicBezTo>
                          <a:pt x="4" y="76"/>
                          <a:pt x="5" y="84"/>
                          <a:pt x="5" y="84"/>
                        </a:cubicBezTo>
                        <a:cubicBezTo>
                          <a:pt x="5" y="84"/>
                          <a:pt x="2" y="86"/>
                          <a:pt x="1" y="87"/>
                        </a:cubicBezTo>
                        <a:cubicBezTo>
                          <a:pt x="1" y="89"/>
                          <a:pt x="0" y="91"/>
                          <a:pt x="2" y="92"/>
                        </a:cubicBezTo>
                        <a:cubicBezTo>
                          <a:pt x="3" y="94"/>
                          <a:pt x="4" y="94"/>
                          <a:pt x="5" y="93"/>
                        </a:cubicBezTo>
                        <a:cubicBezTo>
                          <a:pt x="5" y="93"/>
                          <a:pt x="7" y="92"/>
                          <a:pt x="7" y="92"/>
                        </a:cubicBezTo>
                        <a:cubicBezTo>
                          <a:pt x="7" y="92"/>
                          <a:pt x="8" y="94"/>
                          <a:pt x="9" y="94"/>
                        </a:cubicBezTo>
                        <a:cubicBezTo>
                          <a:pt x="10" y="94"/>
                          <a:pt x="12" y="93"/>
                          <a:pt x="12" y="93"/>
                        </a:cubicBezTo>
                        <a:cubicBezTo>
                          <a:pt x="12" y="93"/>
                          <a:pt x="14" y="94"/>
                          <a:pt x="15" y="93"/>
                        </a:cubicBezTo>
                        <a:cubicBezTo>
                          <a:pt x="16" y="93"/>
                          <a:pt x="17" y="92"/>
                          <a:pt x="17" y="92"/>
                        </a:cubicBezTo>
                        <a:cubicBezTo>
                          <a:pt x="17" y="92"/>
                          <a:pt x="18" y="94"/>
                          <a:pt x="19" y="94"/>
                        </a:cubicBezTo>
                        <a:cubicBezTo>
                          <a:pt x="20" y="94"/>
                          <a:pt x="22" y="94"/>
                          <a:pt x="22" y="94"/>
                        </a:cubicBezTo>
                        <a:cubicBezTo>
                          <a:pt x="23" y="92"/>
                          <a:pt x="23" y="92"/>
                          <a:pt x="23" y="92"/>
                        </a:cubicBezTo>
                        <a:cubicBezTo>
                          <a:pt x="23" y="91"/>
                          <a:pt x="23" y="91"/>
                          <a:pt x="23" y="91"/>
                        </a:cubicBezTo>
                        <a:cubicBezTo>
                          <a:pt x="25" y="93"/>
                          <a:pt x="25" y="93"/>
                          <a:pt x="25" y="93"/>
                        </a:cubicBezTo>
                        <a:cubicBezTo>
                          <a:pt x="28" y="92"/>
                          <a:pt x="28" y="92"/>
                          <a:pt x="28" y="92"/>
                        </a:cubicBezTo>
                        <a:cubicBezTo>
                          <a:pt x="30" y="89"/>
                          <a:pt x="30" y="89"/>
                          <a:pt x="30" y="89"/>
                        </a:cubicBezTo>
                        <a:cubicBezTo>
                          <a:pt x="30" y="83"/>
                          <a:pt x="30" y="83"/>
                          <a:pt x="30" y="83"/>
                        </a:cubicBezTo>
                        <a:cubicBezTo>
                          <a:pt x="29" y="70"/>
                          <a:pt x="29" y="70"/>
                          <a:pt x="29" y="70"/>
                        </a:cubicBezTo>
                        <a:cubicBezTo>
                          <a:pt x="25" y="45"/>
                          <a:pt x="25" y="45"/>
                          <a:pt x="25" y="45"/>
                        </a:cubicBezTo>
                        <a:cubicBezTo>
                          <a:pt x="21" y="23"/>
                          <a:pt x="21" y="23"/>
                          <a:pt x="21" y="23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09" name="Freeform 113"/>
                  <p:cNvSpPr/>
                  <p:nvPr/>
                </p:nvSpPr>
                <p:spPr bwMode="auto">
                  <a:xfrm>
                    <a:off x="2661989" y="2160262"/>
                    <a:ext cx="39157" cy="122366"/>
                  </a:xfrm>
                  <a:custGeom>
                    <a:avLst/>
                    <a:gdLst>
                      <a:gd name="T0" fmla="*/ 0 w 30"/>
                      <a:gd name="T1" fmla="*/ 5 h 95"/>
                      <a:gd name="T2" fmla="*/ 3 w 30"/>
                      <a:gd name="T3" fmla="*/ 18 h 95"/>
                      <a:gd name="T4" fmla="*/ 4 w 30"/>
                      <a:gd name="T5" fmla="*/ 37 h 95"/>
                      <a:gd name="T6" fmla="*/ 4 w 30"/>
                      <a:gd name="T7" fmla="*/ 67 h 95"/>
                      <a:gd name="T8" fmla="*/ 4 w 30"/>
                      <a:gd name="T9" fmla="*/ 85 h 95"/>
                      <a:gd name="T10" fmla="*/ 1 w 30"/>
                      <a:gd name="T11" fmla="*/ 89 h 95"/>
                      <a:gd name="T12" fmla="*/ 2 w 30"/>
                      <a:gd name="T13" fmla="*/ 94 h 95"/>
                      <a:gd name="T14" fmla="*/ 5 w 30"/>
                      <a:gd name="T15" fmla="*/ 95 h 95"/>
                      <a:gd name="T16" fmla="*/ 7 w 30"/>
                      <a:gd name="T17" fmla="*/ 93 h 95"/>
                      <a:gd name="T18" fmla="*/ 9 w 30"/>
                      <a:gd name="T19" fmla="*/ 95 h 95"/>
                      <a:gd name="T20" fmla="*/ 12 w 30"/>
                      <a:gd name="T21" fmla="*/ 94 h 95"/>
                      <a:gd name="T22" fmla="*/ 14 w 30"/>
                      <a:gd name="T23" fmla="*/ 95 h 95"/>
                      <a:gd name="T24" fmla="*/ 17 w 30"/>
                      <a:gd name="T25" fmla="*/ 93 h 95"/>
                      <a:gd name="T26" fmla="*/ 19 w 30"/>
                      <a:gd name="T27" fmla="*/ 95 h 95"/>
                      <a:gd name="T28" fmla="*/ 22 w 30"/>
                      <a:gd name="T29" fmla="*/ 95 h 95"/>
                      <a:gd name="T30" fmla="*/ 22 w 30"/>
                      <a:gd name="T31" fmla="*/ 93 h 95"/>
                      <a:gd name="T32" fmla="*/ 25 w 30"/>
                      <a:gd name="T33" fmla="*/ 94 h 95"/>
                      <a:gd name="T34" fmla="*/ 29 w 30"/>
                      <a:gd name="T35" fmla="*/ 92 h 95"/>
                      <a:gd name="T36" fmla="*/ 30 w 30"/>
                      <a:gd name="T37" fmla="*/ 84 h 95"/>
                      <a:gd name="T38" fmla="*/ 27 w 30"/>
                      <a:gd name="T39" fmla="*/ 58 h 95"/>
                      <a:gd name="T40" fmla="*/ 22 w 30"/>
                      <a:gd name="T41" fmla="*/ 30 h 95"/>
                      <a:gd name="T42" fmla="*/ 18 w 30"/>
                      <a:gd name="T43" fmla="*/ 0 h 95"/>
                      <a:gd name="T44" fmla="*/ 0 w 30"/>
                      <a:gd name="T45" fmla="*/ 5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0" h="95">
                        <a:moveTo>
                          <a:pt x="0" y="5"/>
                        </a:moveTo>
                        <a:cubicBezTo>
                          <a:pt x="0" y="5"/>
                          <a:pt x="2" y="15"/>
                          <a:pt x="3" y="18"/>
                        </a:cubicBezTo>
                        <a:cubicBezTo>
                          <a:pt x="3" y="21"/>
                          <a:pt x="5" y="33"/>
                          <a:pt x="4" y="37"/>
                        </a:cubicBezTo>
                        <a:cubicBezTo>
                          <a:pt x="4" y="40"/>
                          <a:pt x="4" y="67"/>
                          <a:pt x="4" y="67"/>
                        </a:cubicBezTo>
                        <a:cubicBezTo>
                          <a:pt x="4" y="85"/>
                          <a:pt x="4" y="85"/>
                          <a:pt x="4" y="85"/>
                        </a:cubicBezTo>
                        <a:cubicBezTo>
                          <a:pt x="4" y="85"/>
                          <a:pt x="2" y="86"/>
                          <a:pt x="1" y="89"/>
                        </a:cubicBezTo>
                        <a:cubicBezTo>
                          <a:pt x="1" y="92"/>
                          <a:pt x="1" y="94"/>
                          <a:pt x="2" y="94"/>
                        </a:cubicBezTo>
                        <a:cubicBezTo>
                          <a:pt x="4" y="94"/>
                          <a:pt x="5" y="95"/>
                          <a:pt x="5" y="95"/>
                        </a:cubicBezTo>
                        <a:cubicBezTo>
                          <a:pt x="6" y="94"/>
                          <a:pt x="7" y="93"/>
                          <a:pt x="7" y="93"/>
                        </a:cubicBezTo>
                        <a:cubicBezTo>
                          <a:pt x="7" y="93"/>
                          <a:pt x="8" y="95"/>
                          <a:pt x="9" y="95"/>
                        </a:cubicBezTo>
                        <a:cubicBezTo>
                          <a:pt x="10" y="95"/>
                          <a:pt x="12" y="94"/>
                          <a:pt x="12" y="94"/>
                        </a:cubicBezTo>
                        <a:cubicBezTo>
                          <a:pt x="14" y="95"/>
                          <a:pt x="14" y="95"/>
                          <a:pt x="14" y="95"/>
                        </a:cubicBezTo>
                        <a:cubicBezTo>
                          <a:pt x="17" y="93"/>
                          <a:pt x="17" y="93"/>
                          <a:pt x="17" y="93"/>
                        </a:cubicBezTo>
                        <a:cubicBezTo>
                          <a:pt x="19" y="95"/>
                          <a:pt x="19" y="95"/>
                          <a:pt x="19" y="95"/>
                        </a:cubicBezTo>
                        <a:cubicBezTo>
                          <a:pt x="22" y="95"/>
                          <a:pt x="22" y="95"/>
                          <a:pt x="22" y="95"/>
                        </a:cubicBezTo>
                        <a:cubicBezTo>
                          <a:pt x="22" y="93"/>
                          <a:pt x="22" y="93"/>
                          <a:pt x="22" y="93"/>
                        </a:cubicBezTo>
                        <a:cubicBezTo>
                          <a:pt x="25" y="94"/>
                          <a:pt x="25" y="94"/>
                          <a:pt x="25" y="94"/>
                        </a:cubicBezTo>
                        <a:cubicBezTo>
                          <a:pt x="25" y="94"/>
                          <a:pt x="28" y="94"/>
                          <a:pt x="29" y="92"/>
                        </a:cubicBezTo>
                        <a:cubicBezTo>
                          <a:pt x="30" y="90"/>
                          <a:pt x="30" y="84"/>
                          <a:pt x="30" y="84"/>
                        </a:cubicBezTo>
                        <a:cubicBezTo>
                          <a:pt x="27" y="58"/>
                          <a:pt x="27" y="58"/>
                          <a:pt x="27" y="58"/>
                        </a:cubicBezTo>
                        <a:cubicBezTo>
                          <a:pt x="22" y="30"/>
                          <a:pt x="22" y="30"/>
                          <a:pt x="22" y="30"/>
                        </a:cubicBezTo>
                        <a:cubicBezTo>
                          <a:pt x="18" y="0"/>
                          <a:pt x="18" y="0"/>
                          <a:pt x="18" y="0"/>
                        </a:cubicBez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0" name="Freeform 114"/>
                  <p:cNvSpPr/>
                  <p:nvPr/>
                </p:nvSpPr>
                <p:spPr bwMode="auto">
                  <a:xfrm>
                    <a:off x="2659270" y="2161350"/>
                    <a:ext cx="10333" cy="109857"/>
                  </a:xfrm>
                  <a:custGeom>
                    <a:avLst/>
                    <a:gdLst>
                      <a:gd name="T0" fmla="*/ 2 w 8"/>
                      <a:gd name="T1" fmla="*/ 1 h 85"/>
                      <a:gd name="T2" fmla="*/ 7 w 8"/>
                      <a:gd name="T3" fmla="*/ 43 h 85"/>
                      <a:gd name="T4" fmla="*/ 7 w 8"/>
                      <a:gd name="T5" fmla="*/ 65 h 85"/>
                      <a:gd name="T6" fmla="*/ 7 w 8"/>
                      <a:gd name="T7" fmla="*/ 84 h 85"/>
                      <a:gd name="T8" fmla="*/ 6 w 8"/>
                      <a:gd name="T9" fmla="*/ 84 h 85"/>
                      <a:gd name="T10" fmla="*/ 5 w 8"/>
                      <a:gd name="T11" fmla="*/ 67 h 85"/>
                      <a:gd name="T12" fmla="*/ 6 w 8"/>
                      <a:gd name="T13" fmla="*/ 46 h 85"/>
                      <a:gd name="T14" fmla="*/ 0 w 8"/>
                      <a:gd name="T15" fmla="*/ 2 h 85"/>
                      <a:gd name="T16" fmla="*/ 2 w 8"/>
                      <a:gd name="T17" fmla="*/ 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8" h="85">
                        <a:moveTo>
                          <a:pt x="2" y="1"/>
                        </a:moveTo>
                        <a:cubicBezTo>
                          <a:pt x="6" y="15"/>
                          <a:pt x="7" y="29"/>
                          <a:pt x="7" y="43"/>
                        </a:cubicBezTo>
                        <a:cubicBezTo>
                          <a:pt x="7" y="50"/>
                          <a:pt x="7" y="58"/>
                          <a:pt x="7" y="65"/>
                        </a:cubicBezTo>
                        <a:cubicBezTo>
                          <a:pt x="7" y="71"/>
                          <a:pt x="8" y="78"/>
                          <a:pt x="7" y="84"/>
                        </a:cubicBezTo>
                        <a:cubicBezTo>
                          <a:pt x="7" y="85"/>
                          <a:pt x="5" y="85"/>
                          <a:pt x="6" y="84"/>
                        </a:cubicBezTo>
                        <a:cubicBezTo>
                          <a:pt x="6" y="78"/>
                          <a:pt x="5" y="72"/>
                          <a:pt x="5" y="67"/>
                        </a:cubicBezTo>
                        <a:cubicBezTo>
                          <a:pt x="5" y="60"/>
                          <a:pt x="5" y="53"/>
                          <a:pt x="6" y="46"/>
                        </a:cubicBezTo>
                        <a:cubicBezTo>
                          <a:pt x="6" y="31"/>
                          <a:pt x="5" y="16"/>
                          <a:pt x="0" y="2"/>
                        </a:cubicBezTo>
                        <a:cubicBezTo>
                          <a:pt x="0" y="1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1" name="Freeform 115"/>
                  <p:cNvSpPr/>
                  <p:nvPr/>
                </p:nvSpPr>
                <p:spPr bwMode="auto">
                  <a:xfrm>
                    <a:off x="2684287" y="2159174"/>
                    <a:ext cx="17947" cy="123454"/>
                  </a:xfrm>
                  <a:custGeom>
                    <a:avLst/>
                    <a:gdLst>
                      <a:gd name="T0" fmla="*/ 2 w 14"/>
                      <a:gd name="T1" fmla="*/ 1 h 96"/>
                      <a:gd name="T2" fmla="*/ 7 w 14"/>
                      <a:gd name="T3" fmla="*/ 31 h 96"/>
                      <a:gd name="T4" fmla="*/ 12 w 14"/>
                      <a:gd name="T5" fmla="*/ 63 h 96"/>
                      <a:gd name="T6" fmla="*/ 13 w 14"/>
                      <a:gd name="T7" fmla="*/ 78 h 96"/>
                      <a:gd name="T8" fmla="*/ 14 w 14"/>
                      <a:gd name="T9" fmla="*/ 91 h 96"/>
                      <a:gd name="T10" fmla="*/ 9 w 14"/>
                      <a:gd name="T11" fmla="*/ 96 h 96"/>
                      <a:gd name="T12" fmla="*/ 5 w 14"/>
                      <a:gd name="T13" fmla="*/ 92 h 96"/>
                      <a:gd name="T14" fmla="*/ 6 w 14"/>
                      <a:gd name="T15" fmla="*/ 92 h 96"/>
                      <a:gd name="T16" fmla="*/ 12 w 14"/>
                      <a:gd name="T17" fmla="*/ 92 h 96"/>
                      <a:gd name="T18" fmla="*/ 12 w 14"/>
                      <a:gd name="T19" fmla="*/ 90 h 96"/>
                      <a:gd name="T20" fmla="*/ 12 w 14"/>
                      <a:gd name="T21" fmla="*/ 85 h 96"/>
                      <a:gd name="T22" fmla="*/ 12 w 14"/>
                      <a:gd name="T23" fmla="*/ 73 h 96"/>
                      <a:gd name="T24" fmla="*/ 8 w 14"/>
                      <a:gd name="T25" fmla="*/ 49 h 96"/>
                      <a:gd name="T26" fmla="*/ 0 w 14"/>
                      <a:gd name="T27" fmla="*/ 1 h 96"/>
                      <a:gd name="T28" fmla="*/ 2 w 14"/>
                      <a:gd name="T29" fmla="*/ 1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4" h="96">
                        <a:moveTo>
                          <a:pt x="2" y="1"/>
                        </a:moveTo>
                        <a:cubicBezTo>
                          <a:pt x="4" y="11"/>
                          <a:pt x="5" y="21"/>
                          <a:pt x="7" y="31"/>
                        </a:cubicBezTo>
                        <a:cubicBezTo>
                          <a:pt x="8" y="42"/>
                          <a:pt x="10" y="53"/>
                          <a:pt x="12" y="63"/>
                        </a:cubicBezTo>
                        <a:cubicBezTo>
                          <a:pt x="13" y="68"/>
                          <a:pt x="13" y="73"/>
                          <a:pt x="13" y="78"/>
                        </a:cubicBezTo>
                        <a:cubicBezTo>
                          <a:pt x="14" y="82"/>
                          <a:pt x="14" y="87"/>
                          <a:pt x="14" y="91"/>
                        </a:cubicBezTo>
                        <a:cubicBezTo>
                          <a:pt x="13" y="93"/>
                          <a:pt x="12" y="96"/>
                          <a:pt x="9" y="96"/>
                        </a:cubicBezTo>
                        <a:cubicBezTo>
                          <a:pt x="7" y="96"/>
                          <a:pt x="5" y="94"/>
                          <a:pt x="5" y="92"/>
                        </a:cubicBezTo>
                        <a:cubicBezTo>
                          <a:pt x="5" y="91"/>
                          <a:pt x="6" y="91"/>
                          <a:pt x="6" y="92"/>
                        </a:cubicBezTo>
                        <a:cubicBezTo>
                          <a:pt x="7" y="95"/>
                          <a:pt x="9" y="95"/>
                          <a:pt x="12" y="92"/>
                        </a:cubicBezTo>
                        <a:cubicBezTo>
                          <a:pt x="12" y="91"/>
                          <a:pt x="12" y="91"/>
                          <a:pt x="12" y="90"/>
                        </a:cubicBezTo>
                        <a:cubicBezTo>
                          <a:pt x="13" y="88"/>
                          <a:pt x="12" y="87"/>
                          <a:pt x="12" y="85"/>
                        </a:cubicBezTo>
                        <a:cubicBezTo>
                          <a:pt x="12" y="81"/>
                          <a:pt x="12" y="77"/>
                          <a:pt x="12" y="73"/>
                        </a:cubicBezTo>
                        <a:cubicBezTo>
                          <a:pt x="11" y="65"/>
                          <a:pt x="9" y="57"/>
                          <a:pt x="8" y="49"/>
                        </a:cubicBezTo>
                        <a:cubicBezTo>
                          <a:pt x="5" y="33"/>
                          <a:pt x="3" y="17"/>
                          <a:pt x="0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2" name="Freeform 116"/>
                  <p:cNvSpPr/>
                  <p:nvPr/>
                </p:nvSpPr>
                <p:spPr bwMode="auto">
                  <a:xfrm>
                    <a:off x="2682655" y="2273926"/>
                    <a:ext cx="9246" cy="10333"/>
                  </a:xfrm>
                  <a:custGeom>
                    <a:avLst/>
                    <a:gdLst>
                      <a:gd name="T0" fmla="*/ 7 w 7"/>
                      <a:gd name="T1" fmla="*/ 1 h 8"/>
                      <a:gd name="T2" fmla="*/ 7 w 7"/>
                      <a:gd name="T3" fmla="*/ 6 h 8"/>
                      <a:gd name="T4" fmla="*/ 4 w 7"/>
                      <a:gd name="T5" fmla="*/ 8 h 8"/>
                      <a:gd name="T6" fmla="*/ 1 w 7"/>
                      <a:gd name="T7" fmla="*/ 6 h 8"/>
                      <a:gd name="T8" fmla="*/ 1 w 7"/>
                      <a:gd name="T9" fmla="*/ 2 h 8"/>
                      <a:gd name="T10" fmla="*/ 2 w 7"/>
                      <a:gd name="T11" fmla="*/ 2 h 8"/>
                      <a:gd name="T12" fmla="*/ 2 w 7"/>
                      <a:gd name="T13" fmla="*/ 5 h 8"/>
                      <a:gd name="T14" fmla="*/ 5 w 7"/>
                      <a:gd name="T15" fmla="*/ 6 h 8"/>
                      <a:gd name="T16" fmla="*/ 6 w 7"/>
                      <a:gd name="T17" fmla="*/ 4 h 8"/>
                      <a:gd name="T18" fmla="*/ 6 w 7"/>
                      <a:gd name="T19" fmla="*/ 1 h 8"/>
                      <a:gd name="T20" fmla="*/ 7 w 7"/>
                      <a:gd name="T21" fmla="*/ 1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" h="8">
                        <a:moveTo>
                          <a:pt x="7" y="1"/>
                        </a:moveTo>
                        <a:cubicBezTo>
                          <a:pt x="7" y="3"/>
                          <a:pt x="7" y="5"/>
                          <a:pt x="7" y="6"/>
                        </a:cubicBezTo>
                        <a:cubicBezTo>
                          <a:pt x="7" y="7"/>
                          <a:pt x="5" y="8"/>
                          <a:pt x="4" y="8"/>
                        </a:cubicBezTo>
                        <a:cubicBezTo>
                          <a:pt x="3" y="8"/>
                          <a:pt x="1" y="7"/>
                          <a:pt x="1" y="6"/>
                        </a:cubicBezTo>
                        <a:cubicBezTo>
                          <a:pt x="0" y="5"/>
                          <a:pt x="1" y="3"/>
                          <a:pt x="1" y="2"/>
                        </a:cubicBezTo>
                        <a:cubicBezTo>
                          <a:pt x="1" y="1"/>
                          <a:pt x="2" y="1"/>
                          <a:pt x="2" y="2"/>
                        </a:cubicBezTo>
                        <a:cubicBezTo>
                          <a:pt x="2" y="3"/>
                          <a:pt x="2" y="4"/>
                          <a:pt x="2" y="5"/>
                        </a:cubicBezTo>
                        <a:cubicBezTo>
                          <a:pt x="2" y="6"/>
                          <a:pt x="3" y="6"/>
                          <a:pt x="5" y="6"/>
                        </a:cubicBezTo>
                        <a:cubicBezTo>
                          <a:pt x="6" y="6"/>
                          <a:pt x="6" y="6"/>
                          <a:pt x="6" y="4"/>
                        </a:cubicBezTo>
                        <a:cubicBezTo>
                          <a:pt x="6" y="3"/>
                          <a:pt x="6" y="2"/>
                          <a:pt x="6" y="1"/>
                        </a:cubicBezTo>
                        <a:cubicBezTo>
                          <a:pt x="6" y="0"/>
                          <a:pt x="7" y="0"/>
                          <a:pt x="7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3" name="Freeform 117"/>
                  <p:cNvSpPr/>
                  <p:nvPr/>
                </p:nvSpPr>
                <p:spPr bwMode="auto">
                  <a:xfrm>
                    <a:off x="2675041" y="2277733"/>
                    <a:ext cx="10333" cy="7614"/>
                  </a:xfrm>
                  <a:custGeom>
                    <a:avLst/>
                    <a:gdLst>
                      <a:gd name="T0" fmla="*/ 8 w 8"/>
                      <a:gd name="T1" fmla="*/ 2 h 6"/>
                      <a:gd name="T2" fmla="*/ 1 w 8"/>
                      <a:gd name="T3" fmla="*/ 3 h 6"/>
                      <a:gd name="T4" fmla="*/ 2 w 8"/>
                      <a:gd name="T5" fmla="*/ 2 h 6"/>
                      <a:gd name="T6" fmla="*/ 6 w 8"/>
                      <a:gd name="T7" fmla="*/ 1 h 6"/>
                      <a:gd name="T8" fmla="*/ 8 w 8"/>
                      <a:gd name="T9" fmla="*/ 2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6">
                        <a:moveTo>
                          <a:pt x="8" y="2"/>
                        </a:moveTo>
                        <a:cubicBezTo>
                          <a:pt x="6" y="4"/>
                          <a:pt x="3" y="6"/>
                          <a:pt x="1" y="3"/>
                        </a:cubicBezTo>
                        <a:cubicBezTo>
                          <a:pt x="0" y="2"/>
                          <a:pt x="1" y="1"/>
                          <a:pt x="2" y="2"/>
                        </a:cubicBezTo>
                        <a:cubicBezTo>
                          <a:pt x="3" y="4"/>
                          <a:pt x="6" y="3"/>
                          <a:pt x="6" y="1"/>
                        </a:cubicBezTo>
                        <a:cubicBezTo>
                          <a:pt x="7" y="0"/>
                          <a:pt x="8" y="1"/>
                          <a:pt x="8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4" name="Freeform 118"/>
                  <p:cNvSpPr/>
                  <p:nvPr/>
                </p:nvSpPr>
                <p:spPr bwMode="auto">
                  <a:xfrm>
                    <a:off x="2669603" y="2273926"/>
                    <a:ext cx="11965" cy="10333"/>
                  </a:xfrm>
                  <a:custGeom>
                    <a:avLst/>
                    <a:gdLst>
                      <a:gd name="T0" fmla="*/ 8 w 9"/>
                      <a:gd name="T1" fmla="*/ 2 h 8"/>
                      <a:gd name="T2" fmla="*/ 4 w 9"/>
                      <a:gd name="T3" fmla="*/ 8 h 8"/>
                      <a:gd name="T4" fmla="*/ 1 w 9"/>
                      <a:gd name="T5" fmla="*/ 7 h 8"/>
                      <a:gd name="T6" fmla="*/ 0 w 9"/>
                      <a:gd name="T7" fmla="*/ 5 h 8"/>
                      <a:gd name="T8" fmla="*/ 1 w 9"/>
                      <a:gd name="T9" fmla="*/ 4 h 8"/>
                      <a:gd name="T10" fmla="*/ 2 w 9"/>
                      <a:gd name="T11" fmla="*/ 5 h 8"/>
                      <a:gd name="T12" fmla="*/ 4 w 9"/>
                      <a:gd name="T13" fmla="*/ 6 h 8"/>
                      <a:gd name="T14" fmla="*/ 7 w 9"/>
                      <a:gd name="T15" fmla="*/ 1 h 8"/>
                      <a:gd name="T16" fmla="*/ 8 w 9"/>
                      <a:gd name="T17" fmla="*/ 2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8">
                        <a:moveTo>
                          <a:pt x="8" y="2"/>
                        </a:moveTo>
                        <a:cubicBezTo>
                          <a:pt x="7" y="4"/>
                          <a:pt x="7" y="7"/>
                          <a:pt x="4" y="8"/>
                        </a:cubicBezTo>
                        <a:cubicBezTo>
                          <a:pt x="3" y="8"/>
                          <a:pt x="2" y="7"/>
                          <a:pt x="1" y="7"/>
                        </a:cubicBezTo>
                        <a:cubicBezTo>
                          <a:pt x="0" y="6"/>
                          <a:pt x="1" y="5"/>
                          <a:pt x="0" y="5"/>
                        </a:cubicBezTo>
                        <a:cubicBezTo>
                          <a:pt x="0" y="4"/>
                          <a:pt x="1" y="3"/>
                          <a:pt x="1" y="4"/>
                        </a:cubicBezTo>
                        <a:cubicBezTo>
                          <a:pt x="2" y="4"/>
                          <a:pt x="2" y="5"/>
                          <a:pt x="2" y="5"/>
                        </a:cubicBezTo>
                        <a:cubicBezTo>
                          <a:pt x="2" y="6"/>
                          <a:pt x="3" y="6"/>
                          <a:pt x="4" y="6"/>
                        </a:cubicBezTo>
                        <a:cubicBezTo>
                          <a:pt x="6" y="6"/>
                          <a:pt x="6" y="2"/>
                          <a:pt x="7" y="1"/>
                        </a:cubicBezTo>
                        <a:cubicBezTo>
                          <a:pt x="7" y="0"/>
                          <a:pt x="9" y="1"/>
                          <a:pt x="8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5" name="Freeform 119"/>
                  <p:cNvSpPr/>
                  <p:nvPr/>
                </p:nvSpPr>
                <p:spPr bwMode="auto">
                  <a:xfrm>
                    <a:off x="2661989" y="2268488"/>
                    <a:ext cx="11965" cy="15772"/>
                  </a:xfrm>
                  <a:custGeom>
                    <a:avLst/>
                    <a:gdLst>
                      <a:gd name="T0" fmla="*/ 9 w 9"/>
                      <a:gd name="T1" fmla="*/ 4 h 12"/>
                      <a:gd name="T2" fmla="*/ 7 w 9"/>
                      <a:gd name="T3" fmla="*/ 10 h 12"/>
                      <a:gd name="T4" fmla="*/ 3 w 9"/>
                      <a:gd name="T5" fmla="*/ 11 h 12"/>
                      <a:gd name="T6" fmla="*/ 0 w 9"/>
                      <a:gd name="T7" fmla="*/ 7 h 12"/>
                      <a:gd name="T8" fmla="*/ 3 w 9"/>
                      <a:gd name="T9" fmla="*/ 0 h 12"/>
                      <a:gd name="T10" fmla="*/ 4 w 9"/>
                      <a:gd name="T11" fmla="*/ 2 h 12"/>
                      <a:gd name="T12" fmla="*/ 2 w 9"/>
                      <a:gd name="T13" fmla="*/ 6 h 12"/>
                      <a:gd name="T14" fmla="*/ 3 w 9"/>
                      <a:gd name="T15" fmla="*/ 10 h 12"/>
                      <a:gd name="T16" fmla="*/ 6 w 9"/>
                      <a:gd name="T17" fmla="*/ 7 h 12"/>
                      <a:gd name="T18" fmla="*/ 7 w 9"/>
                      <a:gd name="T19" fmla="*/ 3 h 12"/>
                      <a:gd name="T20" fmla="*/ 9 w 9"/>
                      <a:gd name="T21" fmla="*/ 4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" h="12">
                        <a:moveTo>
                          <a:pt x="9" y="4"/>
                        </a:moveTo>
                        <a:cubicBezTo>
                          <a:pt x="8" y="6"/>
                          <a:pt x="8" y="8"/>
                          <a:pt x="7" y="10"/>
                        </a:cubicBezTo>
                        <a:cubicBezTo>
                          <a:pt x="6" y="11"/>
                          <a:pt x="4" y="12"/>
                          <a:pt x="3" y="11"/>
                        </a:cubicBezTo>
                        <a:cubicBezTo>
                          <a:pt x="1" y="10"/>
                          <a:pt x="0" y="8"/>
                          <a:pt x="0" y="7"/>
                        </a:cubicBezTo>
                        <a:cubicBezTo>
                          <a:pt x="0" y="4"/>
                          <a:pt x="2" y="2"/>
                          <a:pt x="3" y="0"/>
                        </a:cubicBezTo>
                        <a:cubicBezTo>
                          <a:pt x="4" y="0"/>
                          <a:pt x="5" y="1"/>
                          <a:pt x="4" y="2"/>
                        </a:cubicBezTo>
                        <a:cubicBezTo>
                          <a:pt x="3" y="3"/>
                          <a:pt x="2" y="4"/>
                          <a:pt x="2" y="6"/>
                        </a:cubicBezTo>
                        <a:cubicBezTo>
                          <a:pt x="2" y="7"/>
                          <a:pt x="2" y="9"/>
                          <a:pt x="3" y="10"/>
                        </a:cubicBezTo>
                        <a:cubicBezTo>
                          <a:pt x="5" y="11"/>
                          <a:pt x="6" y="8"/>
                          <a:pt x="6" y="7"/>
                        </a:cubicBezTo>
                        <a:cubicBezTo>
                          <a:pt x="7" y="6"/>
                          <a:pt x="7" y="5"/>
                          <a:pt x="7" y="3"/>
                        </a:cubicBezTo>
                        <a:cubicBezTo>
                          <a:pt x="8" y="3"/>
                          <a:pt x="9" y="3"/>
                          <a:pt x="9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6" name="Freeform 120"/>
                  <p:cNvSpPr/>
                  <p:nvPr/>
                </p:nvSpPr>
                <p:spPr bwMode="auto">
                  <a:xfrm>
                    <a:off x="2576605" y="1837760"/>
                    <a:ext cx="135962" cy="340449"/>
                  </a:xfrm>
                  <a:custGeom>
                    <a:avLst/>
                    <a:gdLst>
                      <a:gd name="T0" fmla="*/ 0 w 105"/>
                      <a:gd name="T1" fmla="*/ 16 h 264"/>
                      <a:gd name="T2" fmla="*/ 39 w 105"/>
                      <a:gd name="T3" fmla="*/ 0 h 264"/>
                      <a:gd name="T4" fmla="*/ 56 w 105"/>
                      <a:gd name="T5" fmla="*/ 21 h 264"/>
                      <a:gd name="T6" fmla="*/ 88 w 105"/>
                      <a:gd name="T7" fmla="*/ 147 h 264"/>
                      <a:gd name="T8" fmla="*/ 100 w 105"/>
                      <a:gd name="T9" fmla="*/ 222 h 264"/>
                      <a:gd name="T10" fmla="*/ 104 w 105"/>
                      <a:gd name="T11" fmla="*/ 251 h 264"/>
                      <a:gd name="T12" fmla="*/ 100 w 105"/>
                      <a:gd name="T13" fmla="*/ 256 h 264"/>
                      <a:gd name="T14" fmla="*/ 55 w 105"/>
                      <a:gd name="T15" fmla="*/ 264 h 264"/>
                      <a:gd name="T16" fmla="*/ 47 w 105"/>
                      <a:gd name="T17" fmla="*/ 222 h 264"/>
                      <a:gd name="T18" fmla="*/ 34 w 105"/>
                      <a:gd name="T19" fmla="*/ 148 h 264"/>
                      <a:gd name="T20" fmla="*/ 29 w 105"/>
                      <a:gd name="T21" fmla="*/ 125 h 264"/>
                      <a:gd name="T22" fmla="*/ 25 w 105"/>
                      <a:gd name="T23" fmla="*/ 105 h 264"/>
                      <a:gd name="T24" fmla="*/ 17 w 105"/>
                      <a:gd name="T25" fmla="*/ 84 h 264"/>
                      <a:gd name="T26" fmla="*/ 5 w 105"/>
                      <a:gd name="T27" fmla="*/ 52 h 264"/>
                      <a:gd name="T28" fmla="*/ 0 w 105"/>
                      <a:gd name="T29" fmla="*/ 16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05" h="264">
                        <a:moveTo>
                          <a:pt x="0" y="16"/>
                        </a:moveTo>
                        <a:cubicBezTo>
                          <a:pt x="1" y="24"/>
                          <a:pt x="38" y="0"/>
                          <a:pt x="39" y="0"/>
                        </a:cubicBezTo>
                        <a:cubicBezTo>
                          <a:pt x="45" y="2"/>
                          <a:pt x="52" y="16"/>
                          <a:pt x="56" y="21"/>
                        </a:cubicBezTo>
                        <a:cubicBezTo>
                          <a:pt x="78" y="58"/>
                          <a:pt x="80" y="106"/>
                          <a:pt x="88" y="147"/>
                        </a:cubicBezTo>
                        <a:cubicBezTo>
                          <a:pt x="92" y="172"/>
                          <a:pt x="96" y="197"/>
                          <a:pt x="100" y="222"/>
                        </a:cubicBezTo>
                        <a:cubicBezTo>
                          <a:pt x="101" y="232"/>
                          <a:pt x="104" y="241"/>
                          <a:pt x="104" y="251"/>
                        </a:cubicBezTo>
                        <a:cubicBezTo>
                          <a:pt x="104" y="255"/>
                          <a:pt x="105" y="255"/>
                          <a:pt x="100" y="256"/>
                        </a:cubicBezTo>
                        <a:cubicBezTo>
                          <a:pt x="86" y="260"/>
                          <a:pt x="71" y="263"/>
                          <a:pt x="55" y="264"/>
                        </a:cubicBezTo>
                        <a:cubicBezTo>
                          <a:pt x="52" y="250"/>
                          <a:pt x="50" y="236"/>
                          <a:pt x="47" y="222"/>
                        </a:cubicBezTo>
                        <a:cubicBezTo>
                          <a:pt x="41" y="198"/>
                          <a:pt x="38" y="172"/>
                          <a:pt x="34" y="148"/>
                        </a:cubicBezTo>
                        <a:cubicBezTo>
                          <a:pt x="32" y="140"/>
                          <a:pt x="31" y="132"/>
                          <a:pt x="29" y="125"/>
                        </a:cubicBezTo>
                        <a:cubicBezTo>
                          <a:pt x="28" y="117"/>
                          <a:pt x="27" y="112"/>
                          <a:pt x="25" y="105"/>
                        </a:cubicBezTo>
                        <a:cubicBezTo>
                          <a:pt x="23" y="96"/>
                          <a:pt x="23" y="90"/>
                          <a:pt x="17" y="84"/>
                        </a:cubicBezTo>
                        <a:cubicBezTo>
                          <a:pt x="9" y="76"/>
                          <a:pt x="6" y="64"/>
                          <a:pt x="5" y="52"/>
                        </a:cubicBezTo>
                        <a:cubicBezTo>
                          <a:pt x="5" y="40"/>
                          <a:pt x="2" y="28"/>
                          <a:pt x="0" y="16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7" name="Freeform 121"/>
                  <p:cNvSpPr/>
                  <p:nvPr/>
                </p:nvSpPr>
                <p:spPr bwMode="auto">
                  <a:xfrm>
                    <a:off x="2475992" y="1837760"/>
                    <a:ext cx="135418" cy="340449"/>
                  </a:xfrm>
                  <a:custGeom>
                    <a:avLst/>
                    <a:gdLst>
                      <a:gd name="T0" fmla="*/ 105 w 105"/>
                      <a:gd name="T1" fmla="*/ 15 h 264"/>
                      <a:gd name="T2" fmla="*/ 66 w 105"/>
                      <a:gd name="T3" fmla="*/ 0 h 264"/>
                      <a:gd name="T4" fmla="*/ 52 w 105"/>
                      <a:gd name="T5" fmla="*/ 13 h 264"/>
                      <a:gd name="T6" fmla="*/ 21 w 105"/>
                      <a:gd name="T7" fmla="*/ 130 h 264"/>
                      <a:gd name="T8" fmla="*/ 19 w 105"/>
                      <a:gd name="T9" fmla="*/ 145 h 264"/>
                      <a:gd name="T10" fmla="*/ 13 w 105"/>
                      <a:gd name="T11" fmla="*/ 179 h 264"/>
                      <a:gd name="T12" fmla="*/ 10 w 105"/>
                      <a:gd name="T13" fmla="*/ 198 h 264"/>
                      <a:gd name="T14" fmla="*/ 7 w 105"/>
                      <a:gd name="T15" fmla="*/ 216 h 264"/>
                      <a:gd name="T16" fmla="*/ 0 w 105"/>
                      <a:gd name="T17" fmla="*/ 255 h 264"/>
                      <a:gd name="T18" fmla="*/ 21 w 105"/>
                      <a:gd name="T19" fmla="*/ 260 h 264"/>
                      <a:gd name="T20" fmla="*/ 49 w 105"/>
                      <a:gd name="T21" fmla="*/ 264 h 264"/>
                      <a:gd name="T22" fmla="*/ 57 w 105"/>
                      <a:gd name="T23" fmla="*/ 223 h 264"/>
                      <a:gd name="T24" fmla="*/ 65 w 105"/>
                      <a:gd name="T25" fmla="*/ 182 h 264"/>
                      <a:gd name="T26" fmla="*/ 73 w 105"/>
                      <a:gd name="T27" fmla="*/ 135 h 264"/>
                      <a:gd name="T28" fmla="*/ 78 w 105"/>
                      <a:gd name="T29" fmla="*/ 113 h 264"/>
                      <a:gd name="T30" fmla="*/ 80 w 105"/>
                      <a:gd name="T31" fmla="*/ 106 h 264"/>
                      <a:gd name="T32" fmla="*/ 88 w 105"/>
                      <a:gd name="T33" fmla="*/ 84 h 264"/>
                      <a:gd name="T34" fmla="*/ 95 w 105"/>
                      <a:gd name="T35" fmla="*/ 77 h 264"/>
                      <a:gd name="T36" fmla="*/ 101 w 105"/>
                      <a:gd name="T37" fmla="*/ 52 h 264"/>
                      <a:gd name="T38" fmla="*/ 105 w 105"/>
                      <a:gd name="T39" fmla="*/ 15 h 2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05" h="264">
                        <a:moveTo>
                          <a:pt x="105" y="15"/>
                        </a:moveTo>
                        <a:cubicBezTo>
                          <a:pt x="105" y="23"/>
                          <a:pt x="67" y="0"/>
                          <a:pt x="66" y="0"/>
                        </a:cubicBezTo>
                        <a:cubicBezTo>
                          <a:pt x="60" y="1"/>
                          <a:pt x="56" y="8"/>
                          <a:pt x="52" y="13"/>
                        </a:cubicBezTo>
                        <a:cubicBezTo>
                          <a:pt x="34" y="45"/>
                          <a:pt x="25" y="94"/>
                          <a:pt x="21" y="130"/>
                        </a:cubicBezTo>
                        <a:cubicBezTo>
                          <a:pt x="21" y="135"/>
                          <a:pt x="20" y="140"/>
                          <a:pt x="19" y="145"/>
                        </a:cubicBezTo>
                        <a:cubicBezTo>
                          <a:pt x="16" y="156"/>
                          <a:pt x="16" y="168"/>
                          <a:pt x="13" y="179"/>
                        </a:cubicBezTo>
                        <a:cubicBezTo>
                          <a:pt x="12" y="185"/>
                          <a:pt x="11" y="192"/>
                          <a:pt x="10" y="198"/>
                        </a:cubicBezTo>
                        <a:cubicBezTo>
                          <a:pt x="9" y="204"/>
                          <a:pt x="8" y="210"/>
                          <a:pt x="7" y="216"/>
                        </a:cubicBezTo>
                        <a:cubicBezTo>
                          <a:pt x="6" y="219"/>
                          <a:pt x="1" y="255"/>
                          <a:pt x="0" y="255"/>
                        </a:cubicBezTo>
                        <a:cubicBezTo>
                          <a:pt x="7" y="257"/>
                          <a:pt x="15" y="259"/>
                          <a:pt x="21" y="260"/>
                        </a:cubicBezTo>
                        <a:cubicBezTo>
                          <a:pt x="30" y="262"/>
                          <a:pt x="40" y="263"/>
                          <a:pt x="49" y="264"/>
                        </a:cubicBezTo>
                        <a:cubicBezTo>
                          <a:pt x="52" y="251"/>
                          <a:pt x="54" y="237"/>
                          <a:pt x="57" y="223"/>
                        </a:cubicBezTo>
                        <a:cubicBezTo>
                          <a:pt x="60" y="210"/>
                          <a:pt x="63" y="196"/>
                          <a:pt x="65" y="182"/>
                        </a:cubicBezTo>
                        <a:cubicBezTo>
                          <a:pt x="67" y="166"/>
                          <a:pt x="71" y="151"/>
                          <a:pt x="73" y="135"/>
                        </a:cubicBezTo>
                        <a:cubicBezTo>
                          <a:pt x="75" y="127"/>
                          <a:pt x="76" y="121"/>
                          <a:pt x="78" y="113"/>
                        </a:cubicBezTo>
                        <a:cubicBezTo>
                          <a:pt x="79" y="110"/>
                          <a:pt x="78" y="110"/>
                          <a:pt x="80" y="106"/>
                        </a:cubicBezTo>
                        <a:cubicBezTo>
                          <a:pt x="82" y="98"/>
                          <a:pt x="84" y="91"/>
                          <a:pt x="88" y="84"/>
                        </a:cubicBezTo>
                        <a:cubicBezTo>
                          <a:pt x="90" y="81"/>
                          <a:pt x="94" y="81"/>
                          <a:pt x="95" y="77"/>
                        </a:cubicBezTo>
                        <a:cubicBezTo>
                          <a:pt x="99" y="71"/>
                          <a:pt x="101" y="59"/>
                          <a:pt x="101" y="52"/>
                        </a:cubicBezTo>
                        <a:cubicBezTo>
                          <a:pt x="101" y="39"/>
                          <a:pt x="104" y="27"/>
                          <a:pt x="105" y="1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8" name="Freeform 122"/>
                  <p:cNvSpPr/>
                  <p:nvPr/>
                </p:nvSpPr>
                <p:spPr bwMode="auto">
                  <a:xfrm>
                    <a:off x="2644042" y="1888338"/>
                    <a:ext cx="3807" cy="380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3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19" name="Freeform 123"/>
                  <p:cNvSpPr/>
                  <p:nvPr/>
                </p:nvSpPr>
                <p:spPr bwMode="auto">
                  <a:xfrm>
                    <a:off x="2616849" y="1929126"/>
                    <a:ext cx="3807" cy="4351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3 w 3"/>
                      <a:gd name="T3" fmla="*/ 1 h 3"/>
                      <a:gd name="T4" fmla="*/ 1 w 3"/>
                      <a:gd name="T5" fmla="*/ 3 h 3"/>
                      <a:gd name="T6" fmla="*/ 3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0" name="Freeform 124"/>
                  <p:cNvSpPr/>
                  <p:nvPr/>
                </p:nvSpPr>
                <p:spPr bwMode="auto">
                  <a:xfrm>
                    <a:off x="2653287" y="1931846"/>
                    <a:ext cx="4895" cy="3807"/>
                  </a:xfrm>
                  <a:custGeom>
                    <a:avLst/>
                    <a:gdLst>
                      <a:gd name="T0" fmla="*/ 3 w 4"/>
                      <a:gd name="T1" fmla="*/ 2 h 3"/>
                      <a:gd name="T2" fmla="*/ 4 w 4"/>
                      <a:gd name="T3" fmla="*/ 1 h 3"/>
                      <a:gd name="T4" fmla="*/ 1 w 4"/>
                      <a:gd name="T5" fmla="*/ 3 h 3"/>
                      <a:gd name="T6" fmla="*/ 3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2"/>
                        </a:moveTo>
                        <a:cubicBezTo>
                          <a:pt x="4" y="2"/>
                          <a:pt x="4" y="2"/>
                          <a:pt x="4" y="1"/>
                        </a:cubicBezTo>
                        <a:cubicBezTo>
                          <a:pt x="3" y="0"/>
                          <a:pt x="0" y="1"/>
                          <a:pt x="1" y="3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1" name="Freeform 125"/>
                  <p:cNvSpPr/>
                  <p:nvPr/>
                </p:nvSpPr>
                <p:spPr bwMode="auto">
                  <a:xfrm>
                    <a:off x="2624463" y="1972090"/>
                    <a:ext cx="3807" cy="380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3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ubicBezTo>
                          <a:pt x="2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2" name="Freeform 126"/>
                  <p:cNvSpPr/>
                  <p:nvPr/>
                </p:nvSpPr>
                <p:spPr bwMode="auto">
                  <a:xfrm>
                    <a:off x="2660901" y="1984599"/>
                    <a:ext cx="3807" cy="4351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3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3" y="1"/>
                          <a:pt x="3" y="1"/>
                        </a:cubicBezTo>
                        <a:cubicBezTo>
                          <a:pt x="2" y="0"/>
                          <a:pt x="0" y="1"/>
                          <a:pt x="1" y="2"/>
                        </a:cubicBezTo>
                        <a:cubicBezTo>
                          <a:pt x="2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3" name="Freeform 127"/>
                  <p:cNvSpPr/>
                  <p:nvPr/>
                </p:nvSpPr>
                <p:spPr bwMode="auto">
                  <a:xfrm>
                    <a:off x="2641322" y="2014511"/>
                    <a:ext cx="5438" cy="3807"/>
                  </a:xfrm>
                  <a:custGeom>
                    <a:avLst/>
                    <a:gdLst>
                      <a:gd name="T0" fmla="*/ 3 w 4"/>
                      <a:gd name="T1" fmla="*/ 2 h 3"/>
                      <a:gd name="T2" fmla="*/ 3 w 4"/>
                      <a:gd name="T3" fmla="*/ 1 h 3"/>
                      <a:gd name="T4" fmla="*/ 1 w 4"/>
                      <a:gd name="T5" fmla="*/ 2 h 3"/>
                      <a:gd name="T6" fmla="*/ 3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2"/>
                        </a:moveTo>
                        <a:cubicBezTo>
                          <a:pt x="3" y="2"/>
                          <a:pt x="4" y="1"/>
                          <a:pt x="3" y="1"/>
                        </a:cubicBezTo>
                        <a:cubicBezTo>
                          <a:pt x="3" y="0"/>
                          <a:pt x="0" y="1"/>
                          <a:pt x="1" y="2"/>
                        </a:cubicBezTo>
                        <a:cubicBezTo>
                          <a:pt x="2" y="3"/>
                          <a:pt x="3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4" name="Freeform 128"/>
                  <p:cNvSpPr/>
                  <p:nvPr/>
                </p:nvSpPr>
                <p:spPr bwMode="auto">
                  <a:xfrm>
                    <a:off x="2675041" y="2034089"/>
                    <a:ext cx="3807" cy="3807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3 w 3"/>
                      <a:gd name="T3" fmla="*/ 1 h 3"/>
                      <a:gd name="T4" fmla="*/ 1 w 3"/>
                      <a:gd name="T5" fmla="*/ 3 h 3"/>
                      <a:gd name="T6" fmla="*/ 3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5" name="Freeform 129"/>
                  <p:cNvSpPr/>
                  <p:nvPr/>
                </p:nvSpPr>
                <p:spPr bwMode="auto">
                  <a:xfrm>
                    <a:off x="2657094" y="2054755"/>
                    <a:ext cx="4895" cy="3807"/>
                  </a:xfrm>
                  <a:custGeom>
                    <a:avLst/>
                    <a:gdLst>
                      <a:gd name="T0" fmla="*/ 4 w 4"/>
                      <a:gd name="T1" fmla="*/ 2 h 3"/>
                      <a:gd name="T2" fmla="*/ 4 w 4"/>
                      <a:gd name="T3" fmla="*/ 1 h 3"/>
                      <a:gd name="T4" fmla="*/ 2 w 4"/>
                      <a:gd name="T5" fmla="*/ 3 h 3"/>
                      <a:gd name="T6" fmla="*/ 4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4" y="2"/>
                        </a:move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3" y="0"/>
                          <a:pt x="0" y="1"/>
                          <a:pt x="2" y="3"/>
                        </a:cubicBezTo>
                        <a:cubicBezTo>
                          <a:pt x="2" y="3"/>
                          <a:pt x="3" y="3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6" name="Freeform 130"/>
                  <p:cNvSpPr/>
                  <p:nvPr/>
                </p:nvSpPr>
                <p:spPr bwMode="auto">
                  <a:xfrm>
                    <a:off x="2645130" y="2091737"/>
                    <a:ext cx="3807" cy="3807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3 w 3"/>
                      <a:gd name="T3" fmla="*/ 1 h 3"/>
                      <a:gd name="T4" fmla="*/ 1 w 3"/>
                      <a:gd name="T5" fmla="*/ 3 h 3"/>
                      <a:gd name="T6" fmla="*/ 3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0"/>
                          <a:pt x="0" y="1"/>
                          <a:pt x="1" y="3"/>
                        </a:cubicBezTo>
                        <a:cubicBezTo>
                          <a:pt x="2" y="3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7" name="Freeform 131"/>
                  <p:cNvSpPr/>
                  <p:nvPr/>
                </p:nvSpPr>
                <p:spPr bwMode="auto">
                  <a:xfrm>
                    <a:off x="2682655" y="2085211"/>
                    <a:ext cx="5438" cy="4351"/>
                  </a:xfrm>
                  <a:custGeom>
                    <a:avLst/>
                    <a:gdLst>
                      <a:gd name="T0" fmla="*/ 4 w 4"/>
                      <a:gd name="T1" fmla="*/ 2 h 3"/>
                      <a:gd name="T2" fmla="*/ 4 w 4"/>
                      <a:gd name="T3" fmla="*/ 1 h 3"/>
                      <a:gd name="T4" fmla="*/ 2 w 4"/>
                      <a:gd name="T5" fmla="*/ 2 h 3"/>
                      <a:gd name="T6" fmla="*/ 4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4" y="2"/>
                        </a:moveTo>
                        <a:cubicBezTo>
                          <a:pt x="4" y="2"/>
                          <a:pt x="4" y="1"/>
                          <a:pt x="4" y="1"/>
                        </a:cubicBezTo>
                        <a:cubicBezTo>
                          <a:pt x="3" y="0"/>
                          <a:pt x="0" y="1"/>
                          <a:pt x="2" y="2"/>
                        </a:cubicBezTo>
                        <a:cubicBezTo>
                          <a:pt x="2" y="3"/>
                          <a:pt x="3" y="3"/>
                          <a:pt x="4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8" name="Freeform 132"/>
                  <p:cNvSpPr/>
                  <p:nvPr/>
                </p:nvSpPr>
                <p:spPr bwMode="auto">
                  <a:xfrm>
                    <a:off x="2672322" y="2116210"/>
                    <a:ext cx="5438" cy="5438"/>
                  </a:xfrm>
                  <a:custGeom>
                    <a:avLst/>
                    <a:gdLst>
                      <a:gd name="T0" fmla="*/ 3 w 4"/>
                      <a:gd name="T1" fmla="*/ 3 h 4"/>
                      <a:gd name="T2" fmla="*/ 4 w 4"/>
                      <a:gd name="T3" fmla="*/ 2 h 4"/>
                      <a:gd name="T4" fmla="*/ 1 w 4"/>
                      <a:gd name="T5" fmla="*/ 3 h 4"/>
                      <a:gd name="T6" fmla="*/ 3 w 4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3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0"/>
                          <a:pt x="0" y="2"/>
                          <a:pt x="1" y="3"/>
                        </a:cubicBezTo>
                        <a:cubicBezTo>
                          <a:pt x="2" y="4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29" name="Freeform 133"/>
                  <p:cNvSpPr/>
                  <p:nvPr/>
                </p:nvSpPr>
                <p:spPr bwMode="auto">
                  <a:xfrm>
                    <a:off x="2694620" y="2136876"/>
                    <a:ext cx="3807" cy="5438"/>
                  </a:xfrm>
                  <a:custGeom>
                    <a:avLst/>
                    <a:gdLst>
                      <a:gd name="T0" fmla="*/ 3 w 3"/>
                      <a:gd name="T1" fmla="*/ 3 h 4"/>
                      <a:gd name="T2" fmla="*/ 3 w 3"/>
                      <a:gd name="T3" fmla="*/ 2 h 4"/>
                      <a:gd name="T4" fmla="*/ 1 w 3"/>
                      <a:gd name="T5" fmla="*/ 3 h 4"/>
                      <a:gd name="T6" fmla="*/ 3 w 3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4">
                        <a:moveTo>
                          <a:pt x="3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ubicBezTo>
                          <a:pt x="2" y="4"/>
                          <a:pt x="3" y="4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0" name="Freeform 134"/>
                  <p:cNvSpPr/>
                  <p:nvPr/>
                </p:nvSpPr>
                <p:spPr bwMode="auto">
                  <a:xfrm>
                    <a:off x="2657094" y="2159174"/>
                    <a:ext cx="4895" cy="4895"/>
                  </a:xfrm>
                  <a:custGeom>
                    <a:avLst/>
                    <a:gdLst>
                      <a:gd name="T0" fmla="*/ 3 w 4"/>
                      <a:gd name="T1" fmla="*/ 3 h 4"/>
                      <a:gd name="T2" fmla="*/ 4 w 4"/>
                      <a:gd name="T3" fmla="*/ 2 h 4"/>
                      <a:gd name="T4" fmla="*/ 2 w 4"/>
                      <a:gd name="T5" fmla="*/ 3 h 4"/>
                      <a:gd name="T6" fmla="*/ 3 w 4"/>
                      <a:gd name="T7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4">
                        <a:moveTo>
                          <a:pt x="3" y="3"/>
                        </a:moveTo>
                        <a:cubicBezTo>
                          <a:pt x="4" y="3"/>
                          <a:pt x="4" y="2"/>
                          <a:pt x="4" y="2"/>
                        </a:cubicBezTo>
                        <a:cubicBezTo>
                          <a:pt x="3" y="0"/>
                          <a:pt x="0" y="1"/>
                          <a:pt x="2" y="3"/>
                        </a:cubicBezTo>
                        <a:cubicBezTo>
                          <a:pt x="2" y="4"/>
                          <a:pt x="3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1" name="Freeform 135"/>
                  <p:cNvSpPr/>
                  <p:nvPr/>
                </p:nvSpPr>
                <p:spPr bwMode="auto">
                  <a:xfrm>
                    <a:off x="2576605" y="1934565"/>
                    <a:ext cx="3807" cy="3807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1 h 3"/>
                      <a:gd name="T4" fmla="*/ 0 w 3"/>
                      <a:gd name="T5" fmla="*/ 2 h 3"/>
                      <a:gd name="T6" fmla="*/ 2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2" name="Freeform 136"/>
                  <p:cNvSpPr/>
                  <p:nvPr/>
                </p:nvSpPr>
                <p:spPr bwMode="auto">
                  <a:xfrm>
                    <a:off x="2595096" y="1900846"/>
                    <a:ext cx="3807" cy="380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3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3" name="Freeform 137"/>
                  <p:cNvSpPr/>
                  <p:nvPr/>
                </p:nvSpPr>
                <p:spPr bwMode="auto">
                  <a:xfrm>
                    <a:off x="2549412" y="1904653"/>
                    <a:ext cx="3807" cy="380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3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4" name="Freeform 138"/>
                  <p:cNvSpPr/>
                  <p:nvPr/>
                </p:nvSpPr>
                <p:spPr bwMode="auto">
                  <a:xfrm>
                    <a:off x="2521132" y="1935652"/>
                    <a:ext cx="4895" cy="3807"/>
                  </a:xfrm>
                  <a:custGeom>
                    <a:avLst/>
                    <a:gdLst>
                      <a:gd name="T0" fmla="*/ 3 w 4"/>
                      <a:gd name="T1" fmla="*/ 2 h 3"/>
                      <a:gd name="T2" fmla="*/ 3 w 4"/>
                      <a:gd name="T3" fmla="*/ 1 h 3"/>
                      <a:gd name="T4" fmla="*/ 1 w 4"/>
                      <a:gd name="T5" fmla="*/ 2 h 3"/>
                      <a:gd name="T6" fmla="*/ 3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2"/>
                        </a:moveTo>
                        <a:cubicBezTo>
                          <a:pt x="3" y="2"/>
                          <a:pt x="4" y="2"/>
                          <a:pt x="3" y="1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5" name="Freeform 139"/>
                  <p:cNvSpPr/>
                  <p:nvPr/>
                </p:nvSpPr>
                <p:spPr bwMode="auto">
                  <a:xfrm>
                    <a:off x="2553219" y="1961757"/>
                    <a:ext cx="4351" cy="3807"/>
                  </a:xfrm>
                  <a:custGeom>
                    <a:avLst/>
                    <a:gdLst>
                      <a:gd name="T0" fmla="*/ 2 w 3"/>
                      <a:gd name="T1" fmla="*/ 2 h 3"/>
                      <a:gd name="T2" fmla="*/ 3 w 3"/>
                      <a:gd name="T3" fmla="*/ 1 h 3"/>
                      <a:gd name="T4" fmla="*/ 0 w 3"/>
                      <a:gd name="T5" fmla="*/ 2 h 3"/>
                      <a:gd name="T6" fmla="*/ 2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2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ubicBezTo>
                          <a:pt x="1" y="3"/>
                          <a:pt x="2" y="3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6" name="Freeform 140"/>
                  <p:cNvSpPr/>
                  <p:nvPr/>
                </p:nvSpPr>
                <p:spPr bwMode="auto">
                  <a:xfrm>
                    <a:off x="2517325" y="1993844"/>
                    <a:ext cx="3807" cy="3807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2 h 3"/>
                      <a:gd name="T4" fmla="*/ 0 w 3"/>
                      <a:gd name="T5" fmla="*/ 2 h 3"/>
                      <a:gd name="T6" fmla="*/ 2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7" name="Freeform 141"/>
                  <p:cNvSpPr/>
                  <p:nvPr/>
                </p:nvSpPr>
                <p:spPr bwMode="auto">
                  <a:xfrm>
                    <a:off x="2552131" y="2000371"/>
                    <a:ext cx="5438" cy="3807"/>
                  </a:xfrm>
                  <a:custGeom>
                    <a:avLst/>
                    <a:gdLst>
                      <a:gd name="T0" fmla="*/ 3 w 4"/>
                      <a:gd name="T1" fmla="*/ 3 h 3"/>
                      <a:gd name="T2" fmla="*/ 3 w 4"/>
                      <a:gd name="T3" fmla="*/ 2 h 3"/>
                      <a:gd name="T4" fmla="*/ 1 w 4"/>
                      <a:gd name="T5" fmla="*/ 2 h 3"/>
                      <a:gd name="T6" fmla="*/ 3 w 4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3"/>
                        </a:moveTo>
                        <a:cubicBezTo>
                          <a:pt x="3" y="3"/>
                          <a:pt x="4" y="2"/>
                          <a:pt x="3" y="2"/>
                        </a:cubicBezTo>
                        <a:cubicBezTo>
                          <a:pt x="3" y="0"/>
                          <a:pt x="0" y="1"/>
                          <a:pt x="1" y="2"/>
                        </a:cubicBezTo>
                        <a:cubicBezTo>
                          <a:pt x="1" y="3"/>
                          <a:pt x="2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8" name="Freeform 142"/>
                  <p:cNvSpPr/>
                  <p:nvPr/>
                </p:nvSpPr>
                <p:spPr bwMode="auto">
                  <a:xfrm>
                    <a:off x="2532553" y="2027563"/>
                    <a:ext cx="4351" cy="3807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2 h 3"/>
                      <a:gd name="T4" fmla="*/ 0 w 3"/>
                      <a:gd name="T5" fmla="*/ 2 h 3"/>
                      <a:gd name="T6" fmla="*/ 2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0"/>
                          <a:pt x="0" y="1"/>
                          <a:pt x="0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39" name="Freeform 143"/>
                  <p:cNvSpPr/>
                  <p:nvPr/>
                </p:nvSpPr>
                <p:spPr bwMode="auto">
                  <a:xfrm>
                    <a:off x="2506992" y="2054755"/>
                    <a:ext cx="3807" cy="3807"/>
                  </a:xfrm>
                  <a:custGeom>
                    <a:avLst/>
                    <a:gdLst>
                      <a:gd name="T0" fmla="*/ 3 w 3"/>
                      <a:gd name="T1" fmla="*/ 2 h 3"/>
                      <a:gd name="T2" fmla="*/ 3 w 3"/>
                      <a:gd name="T3" fmla="*/ 1 h 3"/>
                      <a:gd name="T4" fmla="*/ 1 w 3"/>
                      <a:gd name="T5" fmla="*/ 2 h 3"/>
                      <a:gd name="T6" fmla="*/ 3 w 3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2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0" name="Freeform 144"/>
                  <p:cNvSpPr/>
                  <p:nvPr/>
                </p:nvSpPr>
                <p:spPr bwMode="auto">
                  <a:xfrm>
                    <a:off x="2545605" y="2059650"/>
                    <a:ext cx="3807" cy="3807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2 h 3"/>
                      <a:gd name="T4" fmla="*/ 1 w 3"/>
                      <a:gd name="T5" fmla="*/ 2 h 3"/>
                      <a:gd name="T6" fmla="*/ 2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3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1" name="Freeform 145"/>
                  <p:cNvSpPr/>
                  <p:nvPr/>
                </p:nvSpPr>
                <p:spPr bwMode="auto">
                  <a:xfrm>
                    <a:off x="2522220" y="2089562"/>
                    <a:ext cx="3807" cy="3807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1 h 3"/>
                      <a:gd name="T4" fmla="*/ 0 w 3"/>
                      <a:gd name="T5" fmla="*/ 2 h 3"/>
                      <a:gd name="T6" fmla="*/ 2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2" y="0"/>
                          <a:pt x="0" y="0"/>
                          <a:pt x="0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2" name="Freeform 146"/>
                  <p:cNvSpPr/>
                  <p:nvPr/>
                </p:nvSpPr>
                <p:spPr bwMode="auto">
                  <a:xfrm>
                    <a:off x="2496659" y="2102070"/>
                    <a:ext cx="3807" cy="3807"/>
                  </a:xfrm>
                  <a:custGeom>
                    <a:avLst/>
                    <a:gdLst>
                      <a:gd name="T0" fmla="*/ 3 w 3"/>
                      <a:gd name="T1" fmla="*/ 3 h 3"/>
                      <a:gd name="T2" fmla="*/ 3 w 3"/>
                      <a:gd name="T3" fmla="*/ 2 h 3"/>
                      <a:gd name="T4" fmla="*/ 1 w 3"/>
                      <a:gd name="T5" fmla="*/ 2 h 3"/>
                      <a:gd name="T6" fmla="*/ 3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3" y="3"/>
                        </a:moveTo>
                        <a:cubicBezTo>
                          <a:pt x="3" y="2"/>
                          <a:pt x="3" y="2"/>
                          <a:pt x="3" y="2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3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3" name="Freeform 147"/>
                  <p:cNvSpPr/>
                  <p:nvPr/>
                </p:nvSpPr>
                <p:spPr bwMode="auto">
                  <a:xfrm>
                    <a:off x="2534184" y="2121649"/>
                    <a:ext cx="4895" cy="3807"/>
                  </a:xfrm>
                  <a:custGeom>
                    <a:avLst/>
                    <a:gdLst>
                      <a:gd name="T0" fmla="*/ 3 w 4"/>
                      <a:gd name="T1" fmla="*/ 2 h 3"/>
                      <a:gd name="T2" fmla="*/ 4 w 4"/>
                      <a:gd name="T3" fmla="*/ 1 h 3"/>
                      <a:gd name="T4" fmla="*/ 1 w 4"/>
                      <a:gd name="T5" fmla="*/ 2 h 3"/>
                      <a:gd name="T6" fmla="*/ 3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2"/>
                        </a:moveTo>
                        <a:cubicBezTo>
                          <a:pt x="3" y="2"/>
                          <a:pt x="4" y="2"/>
                          <a:pt x="4" y="1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2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4" name="Freeform 148"/>
                  <p:cNvSpPr/>
                  <p:nvPr/>
                </p:nvSpPr>
                <p:spPr bwMode="auto">
                  <a:xfrm>
                    <a:off x="2499378" y="2136876"/>
                    <a:ext cx="3807" cy="3807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3 w 3"/>
                      <a:gd name="T3" fmla="*/ 1 h 3"/>
                      <a:gd name="T4" fmla="*/ 0 w 3"/>
                      <a:gd name="T5" fmla="*/ 2 h 3"/>
                      <a:gd name="T6" fmla="*/ 2 w 3"/>
                      <a:gd name="T7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2"/>
                          <a:pt x="3" y="2"/>
                          <a:pt x="3" y="1"/>
                        </a:cubicBezTo>
                        <a:cubicBezTo>
                          <a:pt x="3" y="0"/>
                          <a:pt x="0" y="0"/>
                          <a:pt x="0" y="2"/>
                        </a:cubicBezTo>
                        <a:cubicBezTo>
                          <a:pt x="1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5" name="Freeform 149"/>
                  <p:cNvSpPr/>
                  <p:nvPr/>
                </p:nvSpPr>
                <p:spPr bwMode="auto">
                  <a:xfrm>
                    <a:off x="2520044" y="2167876"/>
                    <a:ext cx="4895" cy="3807"/>
                  </a:xfrm>
                  <a:custGeom>
                    <a:avLst/>
                    <a:gdLst>
                      <a:gd name="T0" fmla="*/ 3 w 4"/>
                      <a:gd name="T1" fmla="*/ 2 h 3"/>
                      <a:gd name="T2" fmla="*/ 3 w 4"/>
                      <a:gd name="T3" fmla="*/ 1 h 3"/>
                      <a:gd name="T4" fmla="*/ 1 w 4"/>
                      <a:gd name="T5" fmla="*/ 2 h 3"/>
                      <a:gd name="T6" fmla="*/ 3 w 4"/>
                      <a:gd name="T7" fmla="*/ 2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" h="3">
                        <a:moveTo>
                          <a:pt x="3" y="2"/>
                        </a:moveTo>
                        <a:cubicBezTo>
                          <a:pt x="3" y="2"/>
                          <a:pt x="4" y="2"/>
                          <a:pt x="3" y="1"/>
                        </a:cubicBezTo>
                        <a:cubicBezTo>
                          <a:pt x="3" y="0"/>
                          <a:pt x="0" y="0"/>
                          <a:pt x="1" y="2"/>
                        </a:cubicBezTo>
                        <a:cubicBezTo>
                          <a:pt x="1" y="3"/>
                          <a:pt x="2" y="3"/>
                          <a:pt x="3" y="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6" name="Freeform 150"/>
                  <p:cNvSpPr/>
                  <p:nvPr/>
                </p:nvSpPr>
                <p:spPr bwMode="auto">
                  <a:xfrm>
                    <a:off x="2523851" y="1646869"/>
                    <a:ext cx="135418" cy="234943"/>
                  </a:xfrm>
                  <a:custGeom>
                    <a:avLst/>
                    <a:gdLst>
                      <a:gd name="T0" fmla="*/ 82 w 105"/>
                      <a:gd name="T1" fmla="*/ 7 h 182"/>
                      <a:gd name="T2" fmla="*/ 78 w 105"/>
                      <a:gd name="T3" fmla="*/ 9 h 182"/>
                      <a:gd name="T4" fmla="*/ 75 w 105"/>
                      <a:gd name="T5" fmla="*/ 11 h 182"/>
                      <a:gd name="T6" fmla="*/ 66 w 105"/>
                      <a:gd name="T7" fmla="*/ 13 h 182"/>
                      <a:gd name="T8" fmla="*/ 58 w 105"/>
                      <a:gd name="T9" fmla="*/ 15 h 182"/>
                      <a:gd name="T10" fmla="*/ 52 w 105"/>
                      <a:gd name="T11" fmla="*/ 15 h 182"/>
                      <a:gd name="T12" fmla="*/ 51 w 105"/>
                      <a:gd name="T13" fmla="*/ 14 h 182"/>
                      <a:gd name="T14" fmla="*/ 48 w 105"/>
                      <a:gd name="T15" fmla="*/ 12 h 182"/>
                      <a:gd name="T16" fmla="*/ 32 w 105"/>
                      <a:gd name="T17" fmla="*/ 2 h 182"/>
                      <a:gd name="T18" fmla="*/ 18 w 105"/>
                      <a:gd name="T19" fmla="*/ 2 h 182"/>
                      <a:gd name="T20" fmla="*/ 14 w 105"/>
                      <a:gd name="T21" fmla="*/ 3 h 182"/>
                      <a:gd name="T22" fmla="*/ 12 w 105"/>
                      <a:gd name="T23" fmla="*/ 8 h 182"/>
                      <a:gd name="T24" fmla="*/ 7 w 105"/>
                      <a:gd name="T25" fmla="*/ 16 h 182"/>
                      <a:gd name="T26" fmla="*/ 4 w 105"/>
                      <a:gd name="T27" fmla="*/ 19 h 182"/>
                      <a:gd name="T28" fmla="*/ 3 w 105"/>
                      <a:gd name="T29" fmla="*/ 22 h 182"/>
                      <a:gd name="T30" fmla="*/ 1 w 105"/>
                      <a:gd name="T31" fmla="*/ 27 h 182"/>
                      <a:gd name="T32" fmla="*/ 3 w 105"/>
                      <a:gd name="T33" fmla="*/ 32 h 182"/>
                      <a:gd name="T34" fmla="*/ 8 w 105"/>
                      <a:gd name="T35" fmla="*/ 34 h 182"/>
                      <a:gd name="T36" fmla="*/ 13 w 105"/>
                      <a:gd name="T37" fmla="*/ 36 h 182"/>
                      <a:gd name="T38" fmla="*/ 19 w 105"/>
                      <a:gd name="T39" fmla="*/ 40 h 182"/>
                      <a:gd name="T40" fmla="*/ 23 w 105"/>
                      <a:gd name="T41" fmla="*/ 42 h 182"/>
                      <a:gd name="T42" fmla="*/ 23 w 105"/>
                      <a:gd name="T43" fmla="*/ 49 h 182"/>
                      <a:gd name="T44" fmla="*/ 21 w 105"/>
                      <a:gd name="T45" fmla="*/ 59 h 182"/>
                      <a:gd name="T46" fmla="*/ 20 w 105"/>
                      <a:gd name="T47" fmla="*/ 93 h 182"/>
                      <a:gd name="T48" fmla="*/ 19 w 105"/>
                      <a:gd name="T49" fmla="*/ 111 h 182"/>
                      <a:gd name="T50" fmla="*/ 14 w 105"/>
                      <a:gd name="T51" fmla="*/ 149 h 182"/>
                      <a:gd name="T52" fmla="*/ 13 w 105"/>
                      <a:gd name="T53" fmla="*/ 157 h 182"/>
                      <a:gd name="T54" fmla="*/ 8 w 105"/>
                      <a:gd name="T55" fmla="*/ 176 h 182"/>
                      <a:gd name="T56" fmla="*/ 16 w 105"/>
                      <a:gd name="T57" fmla="*/ 178 h 182"/>
                      <a:gd name="T58" fmla="*/ 36 w 105"/>
                      <a:gd name="T59" fmla="*/ 179 h 182"/>
                      <a:gd name="T60" fmla="*/ 57 w 105"/>
                      <a:gd name="T61" fmla="*/ 181 h 182"/>
                      <a:gd name="T62" fmla="*/ 89 w 105"/>
                      <a:gd name="T63" fmla="*/ 178 h 182"/>
                      <a:gd name="T64" fmla="*/ 98 w 105"/>
                      <a:gd name="T65" fmla="*/ 175 h 182"/>
                      <a:gd name="T66" fmla="*/ 99 w 105"/>
                      <a:gd name="T67" fmla="*/ 174 h 182"/>
                      <a:gd name="T68" fmla="*/ 98 w 105"/>
                      <a:gd name="T69" fmla="*/ 168 h 182"/>
                      <a:gd name="T70" fmla="*/ 95 w 105"/>
                      <a:gd name="T71" fmla="*/ 155 h 182"/>
                      <a:gd name="T72" fmla="*/ 94 w 105"/>
                      <a:gd name="T73" fmla="*/ 146 h 182"/>
                      <a:gd name="T74" fmla="*/ 93 w 105"/>
                      <a:gd name="T75" fmla="*/ 135 h 182"/>
                      <a:gd name="T76" fmla="*/ 89 w 105"/>
                      <a:gd name="T77" fmla="*/ 104 h 182"/>
                      <a:gd name="T78" fmla="*/ 87 w 105"/>
                      <a:gd name="T79" fmla="*/ 93 h 182"/>
                      <a:gd name="T80" fmla="*/ 86 w 105"/>
                      <a:gd name="T81" fmla="*/ 84 h 182"/>
                      <a:gd name="T82" fmla="*/ 83 w 105"/>
                      <a:gd name="T83" fmla="*/ 64 h 182"/>
                      <a:gd name="T84" fmla="*/ 82 w 105"/>
                      <a:gd name="T85" fmla="*/ 59 h 182"/>
                      <a:gd name="T86" fmla="*/ 82 w 105"/>
                      <a:gd name="T87" fmla="*/ 56 h 182"/>
                      <a:gd name="T88" fmla="*/ 81 w 105"/>
                      <a:gd name="T89" fmla="*/ 46 h 182"/>
                      <a:gd name="T90" fmla="*/ 81 w 105"/>
                      <a:gd name="T91" fmla="*/ 43 h 182"/>
                      <a:gd name="T92" fmla="*/ 84 w 105"/>
                      <a:gd name="T93" fmla="*/ 42 h 182"/>
                      <a:gd name="T94" fmla="*/ 89 w 105"/>
                      <a:gd name="T95" fmla="*/ 39 h 182"/>
                      <a:gd name="T96" fmla="*/ 97 w 105"/>
                      <a:gd name="T97" fmla="*/ 34 h 182"/>
                      <a:gd name="T98" fmla="*/ 101 w 105"/>
                      <a:gd name="T99" fmla="*/ 32 h 182"/>
                      <a:gd name="T100" fmla="*/ 105 w 105"/>
                      <a:gd name="T101" fmla="*/ 30 h 182"/>
                      <a:gd name="T102" fmla="*/ 102 w 105"/>
                      <a:gd name="T103" fmla="*/ 24 h 182"/>
                      <a:gd name="T104" fmla="*/ 100 w 105"/>
                      <a:gd name="T105" fmla="*/ 18 h 182"/>
                      <a:gd name="T106" fmla="*/ 93 w 105"/>
                      <a:gd name="T107" fmla="*/ 7 h 182"/>
                      <a:gd name="T108" fmla="*/ 90 w 105"/>
                      <a:gd name="T109" fmla="*/ 3 h 182"/>
                      <a:gd name="T110" fmla="*/ 89 w 105"/>
                      <a:gd name="T111" fmla="*/ 3 h 182"/>
                      <a:gd name="T112" fmla="*/ 82 w 105"/>
                      <a:gd name="T113" fmla="*/ 7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</a:cxnLst>
                    <a:rect l="0" t="0" r="r" b="b"/>
                    <a:pathLst>
                      <a:path w="105" h="182">
                        <a:moveTo>
                          <a:pt x="82" y="7"/>
                        </a:moveTo>
                        <a:cubicBezTo>
                          <a:pt x="81" y="7"/>
                          <a:pt x="79" y="8"/>
                          <a:pt x="78" y="9"/>
                        </a:cubicBezTo>
                        <a:cubicBezTo>
                          <a:pt x="77" y="10"/>
                          <a:pt x="76" y="10"/>
                          <a:pt x="75" y="11"/>
                        </a:cubicBezTo>
                        <a:cubicBezTo>
                          <a:pt x="72" y="12"/>
                          <a:pt x="69" y="12"/>
                          <a:pt x="66" y="13"/>
                        </a:cubicBezTo>
                        <a:cubicBezTo>
                          <a:pt x="63" y="14"/>
                          <a:pt x="61" y="15"/>
                          <a:pt x="58" y="15"/>
                        </a:cubicBezTo>
                        <a:cubicBezTo>
                          <a:pt x="57" y="15"/>
                          <a:pt x="54" y="16"/>
                          <a:pt x="52" y="15"/>
                        </a:cubicBezTo>
                        <a:cubicBezTo>
                          <a:pt x="52" y="15"/>
                          <a:pt x="51" y="15"/>
                          <a:pt x="51" y="14"/>
                        </a:cubicBezTo>
                        <a:cubicBezTo>
                          <a:pt x="50" y="14"/>
                          <a:pt x="49" y="12"/>
                          <a:pt x="48" y="12"/>
                        </a:cubicBezTo>
                        <a:cubicBezTo>
                          <a:pt x="44" y="7"/>
                          <a:pt x="38" y="4"/>
                          <a:pt x="32" y="2"/>
                        </a:cubicBezTo>
                        <a:cubicBezTo>
                          <a:pt x="27" y="0"/>
                          <a:pt x="22" y="1"/>
                          <a:pt x="18" y="2"/>
                        </a:cubicBezTo>
                        <a:cubicBezTo>
                          <a:pt x="16" y="2"/>
                          <a:pt x="15" y="3"/>
                          <a:pt x="14" y="3"/>
                        </a:cubicBezTo>
                        <a:cubicBezTo>
                          <a:pt x="13" y="5"/>
                          <a:pt x="13" y="6"/>
                          <a:pt x="12" y="8"/>
                        </a:cubicBezTo>
                        <a:cubicBezTo>
                          <a:pt x="10" y="10"/>
                          <a:pt x="8" y="13"/>
                          <a:pt x="7" y="16"/>
                        </a:cubicBezTo>
                        <a:cubicBezTo>
                          <a:pt x="6" y="17"/>
                          <a:pt x="5" y="18"/>
                          <a:pt x="4" y="19"/>
                        </a:cubicBezTo>
                        <a:cubicBezTo>
                          <a:pt x="4" y="20"/>
                          <a:pt x="3" y="21"/>
                          <a:pt x="3" y="22"/>
                        </a:cubicBezTo>
                        <a:cubicBezTo>
                          <a:pt x="2" y="24"/>
                          <a:pt x="1" y="26"/>
                          <a:pt x="1" y="27"/>
                        </a:cubicBezTo>
                        <a:cubicBezTo>
                          <a:pt x="0" y="30"/>
                          <a:pt x="1" y="30"/>
                          <a:pt x="3" y="32"/>
                        </a:cubicBezTo>
                        <a:cubicBezTo>
                          <a:pt x="5" y="33"/>
                          <a:pt x="6" y="34"/>
                          <a:pt x="8" y="34"/>
                        </a:cubicBezTo>
                        <a:cubicBezTo>
                          <a:pt x="10" y="34"/>
                          <a:pt x="11" y="35"/>
                          <a:pt x="13" y="36"/>
                        </a:cubicBezTo>
                        <a:cubicBezTo>
                          <a:pt x="15" y="38"/>
                          <a:pt x="17" y="39"/>
                          <a:pt x="19" y="40"/>
                        </a:cubicBezTo>
                        <a:cubicBezTo>
                          <a:pt x="20" y="40"/>
                          <a:pt x="23" y="41"/>
                          <a:pt x="23" y="42"/>
                        </a:cubicBezTo>
                        <a:cubicBezTo>
                          <a:pt x="25" y="44"/>
                          <a:pt x="23" y="47"/>
                          <a:pt x="23" y="49"/>
                        </a:cubicBezTo>
                        <a:cubicBezTo>
                          <a:pt x="22" y="52"/>
                          <a:pt x="22" y="56"/>
                          <a:pt x="21" y="59"/>
                        </a:cubicBezTo>
                        <a:cubicBezTo>
                          <a:pt x="21" y="71"/>
                          <a:pt x="20" y="82"/>
                          <a:pt x="20" y="93"/>
                        </a:cubicBezTo>
                        <a:cubicBezTo>
                          <a:pt x="19" y="99"/>
                          <a:pt x="19" y="105"/>
                          <a:pt x="19" y="111"/>
                        </a:cubicBezTo>
                        <a:cubicBezTo>
                          <a:pt x="14" y="149"/>
                          <a:pt x="14" y="149"/>
                          <a:pt x="14" y="149"/>
                        </a:cubicBezTo>
                        <a:cubicBezTo>
                          <a:pt x="13" y="157"/>
                          <a:pt x="13" y="157"/>
                          <a:pt x="13" y="157"/>
                        </a:cubicBezTo>
                        <a:cubicBezTo>
                          <a:pt x="8" y="176"/>
                          <a:pt x="8" y="176"/>
                          <a:pt x="8" y="176"/>
                        </a:cubicBezTo>
                        <a:cubicBezTo>
                          <a:pt x="8" y="176"/>
                          <a:pt x="13" y="178"/>
                          <a:pt x="16" y="178"/>
                        </a:cubicBezTo>
                        <a:cubicBezTo>
                          <a:pt x="19" y="178"/>
                          <a:pt x="32" y="179"/>
                          <a:pt x="36" y="179"/>
                        </a:cubicBezTo>
                        <a:cubicBezTo>
                          <a:pt x="41" y="180"/>
                          <a:pt x="52" y="181"/>
                          <a:pt x="57" y="181"/>
                        </a:cubicBezTo>
                        <a:cubicBezTo>
                          <a:pt x="61" y="181"/>
                          <a:pt x="75" y="182"/>
                          <a:pt x="89" y="178"/>
                        </a:cubicBezTo>
                        <a:cubicBezTo>
                          <a:pt x="92" y="177"/>
                          <a:pt x="95" y="175"/>
                          <a:pt x="98" y="175"/>
                        </a:cubicBezTo>
                        <a:cubicBezTo>
                          <a:pt x="99" y="175"/>
                          <a:pt x="99" y="175"/>
                          <a:pt x="99" y="174"/>
                        </a:cubicBezTo>
                        <a:cubicBezTo>
                          <a:pt x="98" y="172"/>
                          <a:pt x="98" y="170"/>
                          <a:pt x="98" y="168"/>
                        </a:cubicBezTo>
                        <a:cubicBezTo>
                          <a:pt x="96" y="163"/>
                          <a:pt x="96" y="159"/>
                          <a:pt x="95" y="155"/>
                        </a:cubicBezTo>
                        <a:cubicBezTo>
                          <a:pt x="95" y="152"/>
                          <a:pt x="95" y="149"/>
                          <a:pt x="94" y="146"/>
                        </a:cubicBezTo>
                        <a:cubicBezTo>
                          <a:pt x="94" y="142"/>
                          <a:pt x="93" y="139"/>
                          <a:pt x="93" y="135"/>
                        </a:cubicBezTo>
                        <a:cubicBezTo>
                          <a:pt x="93" y="134"/>
                          <a:pt x="89" y="104"/>
                          <a:pt x="89" y="104"/>
                        </a:cubicBezTo>
                        <a:cubicBezTo>
                          <a:pt x="88" y="100"/>
                          <a:pt x="88" y="97"/>
                          <a:pt x="87" y="93"/>
                        </a:cubicBezTo>
                        <a:cubicBezTo>
                          <a:pt x="87" y="90"/>
                          <a:pt x="86" y="87"/>
                          <a:pt x="86" y="84"/>
                        </a:cubicBezTo>
                        <a:cubicBezTo>
                          <a:pt x="85" y="78"/>
                          <a:pt x="84" y="71"/>
                          <a:pt x="83" y="64"/>
                        </a:cubicBezTo>
                        <a:cubicBezTo>
                          <a:pt x="83" y="63"/>
                          <a:pt x="83" y="61"/>
                          <a:pt x="82" y="59"/>
                        </a:cubicBezTo>
                        <a:cubicBezTo>
                          <a:pt x="82" y="58"/>
                          <a:pt x="83" y="57"/>
                          <a:pt x="82" y="56"/>
                        </a:cubicBezTo>
                        <a:cubicBezTo>
                          <a:pt x="82" y="53"/>
                          <a:pt x="81" y="50"/>
                          <a:pt x="81" y="46"/>
                        </a:cubicBezTo>
                        <a:cubicBezTo>
                          <a:pt x="81" y="46"/>
                          <a:pt x="80" y="44"/>
                          <a:pt x="81" y="43"/>
                        </a:cubicBezTo>
                        <a:cubicBezTo>
                          <a:pt x="81" y="43"/>
                          <a:pt x="83" y="42"/>
                          <a:pt x="84" y="42"/>
                        </a:cubicBezTo>
                        <a:cubicBezTo>
                          <a:pt x="86" y="41"/>
                          <a:pt x="88" y="40"/>
                          <a:pt x="89" y="39"/>
                        </a:cubicBezTo>
                        <a:cubicBezTo>
                          <a:pt x="92" y="37"/>
                          <a:pt x="94" y="35"/>
                          <a:pt x="97" y="34"/>
                        </a:cubicBezTo>
                        <a:cubicBezTo>
                          <a:pt x="98" y="33"/>
                          <a:pt x="100" y="33"/>
                          <a:pt x="101" y="32"/>
                        </a:cubicBezTo>
                        <a:cubicBezTo>
                          <a:pt x="103" y="31"/>
                          <a:pt x="104" y="31"/>
                          <a:pt x="105" y="30"/>
                        </a:cubicBezTo>
                        <a:cubicBezTo>
                          <a:pt x="104" y="28"/>
                          <a:pt x="103" y="26"/>
                          <a:pt x="102" y="24"/>
                        </a:cubicBezTo>
                        <a:cubicBezTo>
                          <a:pt x="102" y="22"/>
                          <a:pt x="101" y="20"/>
                          <a:pt x="100" y="18"/>
                        </a:cubicBezTo>
                        <a:cubicBezTo>
                          <a:pt x="98" y="14"/>
                          <a:pt x="95" y="11"/>
                          <a:pt x="93" y="7"/>
                        </a:cubicBezTo>
                        <a:cubicBezTo>
                          <a:pt x="93" y="6"/>
                          <a:pt x="92" y="3"/>
                          <a:pt x="90" y="3"/>
                        </a:cubicBezTo>
                        <a:cubicBezTo>
                          <a:pt x="90" y="3"/>
                          <a:pt x="89" y="3"/>
                          <a:pt x="89" y="3"/>
                        </a:cubicBezTo>
                        <a:cubicBezTo>
                          <a:pt x="86" y="4"/>
                          <a:pt x="84" y="5"/>
                          <a:pt x="82" y="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7" name="Freeform 151"/>
                  <p:cNvSpPr/>
                  <p:nvPr/>
                </p:nvSpPr>
                <p:spPr bwMode="auto">
                  <a:xfrm>
                    <a:off x="2532553" y="1716482"/>
                    <a:ext cx="20666" cy="159891"/>
                  </a:xfrm>
                  <a:custGeom>
                    <a:avLst/>
                    <a:gdLst>
                      <a:gd name="T0" fmla="*/ 14 w 16"/>
                      <a:gd name="T1" fmla="*/ 1 h 124"/>
                      <a:gd name="T2" fmla="*/ 14 w 16"/>
                      <a:gd name="T3" fmla="*/ 1 h 124"/>
                      <a:gd name="T4" fmla="*/ 16 w 16"/>
                      <a:gd name="T5" fmla="*/ 1 h 124"/>
                      <a:gd name="T6" fmla="*/ 15 w 16"/>
                      <a:gd name="T7" fmla="*/ 12 h 124"/>
                      <a:gd name="T8" fmla="*/ 14 w 16"/>
                      <a:gd name="T9" fmla="*/ 28 h 124"/>
                      <a:gd name="T10" fmla="*/ 12 w 16"/>
                      <a:gd name="T11" fmla="*/ 61 h 124"/>
                      <a:gd name="T12" fmla="*/ 8 w 16"/>
                      <a:gd name="T13" fmla="*/ 93 h 124"/>
                      <a:gd name="T14" fmla="*/ 2 w 16"/>
                      <a:gd name="T15" fmla="*/ 123 h 124"/>
                      <a:gd name="T16" fmla="*/ 1 w 16"/>
                      <a:gd name="T17" fmla="*/ 122 h 124"/>
                      <a:gd name="T18" fmla="*/ 7 w 16"/>
                      <a:gd name="T19" fmla="*/ 91 h 124"/>
                      <a:gd name="T20" fmla="*/ 11 w 16"/>
                      <a:gd name="T21" fmla="*/ 60 h 124"/>
                      <a:gd name="T22" fmla="*/ 13 w 16"/>
                      <a:gd name="T23" fmla="*/ 28 h 124"/>
                      <a:gd name="T24" fmla="*/ 13 w 16"/>
                      <a:gd name="T25" fmla="*/ 12 h 124"/>
                      <a:gd name="T26" fmla="*/ 14 w 16"/>
                      <a:gd name="T27" fmla="*/ 1 h 124"/>
                      <a:gd name="T28" fmla="*/ 16 w 16"/>
                      <a:gd name="T29" fmla="*/ 1 h 124"/>
                      <a:gd name="T30" fmla="*/ 16 w 16"/>
                      <a:gd name="T31" fmla="*/ 1 h 124"/>
                      <a:gd name="T32" fmla="*/ 14 w 16"/>
                      <a:gd name="T33" fmla="*/ 1 h 1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" h="124">
                        <a:moveTo>
                          <a:pt x="14" y="1"/>
                        </a:moveTo>
                        <a:cubicBezTo>
                          <a:pt x="14" y="1"/>
                          <a:pt x="14" y="1"/>
                          <a:pt x="14" y="1"/>
                        </a:cubicBezTo>
                        <a:cubicBezTo>
                          <a:pt x="14" y="0"/>
                          <a:pt x="16" y="0"/>
                          <a:pt x="16" y="1"/>
                        </a:cubicBezTo>
                        <a:cubicBezTo>
                          <a:pt x="16" y="5"/>
                          <a:pt x="15" y="8"/>
                          <a:pt x="15" y="12"/>
                        </a:cubicBezTo>
                        <a:cubicBezTo>
                          <a:pt x="14" y="18"/>
                          <a:pt x="14" y="23"/>
                          <a:pt x="14" y="28"/>
                        </a:cubicBezTo>
                        <a:cubicBezTo>
                          <a:pt x="14" y="39"/>
                          <a:pt x="13" y="50"/>
                          <a:pt x="12" y="61"/>
                        </a:cubicBezTo>
                        <a:cubicBezTo>
                          <a:pt x="11" y="72"/>
                          <a:pt x="10" y="82"/>
                          <a:pt x="8" y="93"/>
                        </a:cubicBezTo>
                        <a:cubicBezTo>
                          <a:pt x="7" y="103"/>
                          <a:pt x="4" y="113"/>
                          <a:pt x="2" y="123"/>
                        </a:cubicBezTo>
                        <a:cubicBezTo>
                          <a:pt x="2" y="124"/>
                          <a:pt x="0" y="123"/>
                          <a:pt x="1" y="122"/>
                        </a:cubicBezTo>
                        <a:cubicBezTo>
                          <a:pt x="3" y="112"/>
                          <a:pt x="6" y="102"/>
                          <a:pt x="7" y="91"/>
                        </a:cubicBezTo>
                        <a:cubicBezTo>
                          <a:pt x="8" y="81"/>
                          <a:pt x="10" y="70"/>
                          <a:pt x="11" y="60"/>
                        </a:cubicBezTo>
                        <a:cubicBezTo>
                          <a:pt x="12" y="49"/>
                          <a:pt x="12" y="39"/>
                          <a:pt x="13" y="28"/>
                        </a:cubicBezTo>
                        <a:cubicBezTo>
                          <a:pt x="13" y="23"/>
                          <a:pt x="13" y="18"/>
                          <a:pt x="13" y="12"/>
                        </a:cubicBezTo>
                        <a:cubicBezTo>
                          <a:pt x="13" y="8"/>
                          <a:pt x="14" y="5"/>
                          <a:pt x="14" y="1"/>
                        </a:cubicBezTo>
                        <a:cubicBezTo>
                          <a:pt x="14" y="0"/>
                          <a:pt x="16" y="0"/>
                          <a:pt x="16" y="1"/>
                        </a:cubicBezTo>
                        <a:cubicBezTo>
                          <a:pt x="16" y="1"/>
                          <a:pt x="16" y="1"/>
                          <a:pt x="16" y="1"/>
                        </a:cubicBezTo>
                        <a:cubicBezTo>
                          <a:pt x="16" y="2"/>
                          <a:pt x="14" y="2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8" name="Freeform 152"/>
                  <p:cNvSpPr/>
                  <p:nvPr/>
                </p:nvSpPr>
                <p:spPr bwMode="auto">
                  <a:xfrm>
                    <a:off x="2628270" y="1715394"/>
                    <a:ext cx="25017" cy="157172"/>
                  </a:xfrm>
                  <a:custGeom>
                    <a:avLst/>
                    <a:gdLst>
                      <a:gd name="T0" fmla="*/ 2 w 19"/>
                      <a:gd name="T1" fmla="*/ 1 h 122"/>
                      <a:gd name="T2" fmla="*/ 3 w 19"/>
                      <a:gd name="T3" fmla="*/ 14 h 122"/>
                      <a:gd name="T4" fmla="*/ 5 w 19"/>
                      <a:gd name="T5" fmla="*/ 28 h 122"/>
                      <a:gd name="T6" fmla="*/ 10 w 19"/>
                      <a:gd name="T7" fmla="*/ 60 h 122"/>
                      <a:gd name="T8" fmla="*/ 14 w 19"/>
                      <a:gd name="T9" fmla="*/ 90 h 122"/>
                      <a:gd name="T10" fmla="*/ 16 w 19"/>
                      <a:gd name="T11" fmla="*/ 105 h 122"/>
                      <a:gd name="T12" fmla="*/ 19 w 19"/>
                      <a:gd name="T13" fmla="*/ 121 h 122"/>
                      <a:gd name="T14" fmla="*/ 17 w 19"/>
                      <a:gd name="T15" fmla="*/ 121 h 122"/>
                      <a:gd name="T16" fmla="*/ 13 w 19"/>
                      <a:gd name="T17" fmla="*/ 94 h 122"/>
                      <a:gd name="T18" fmla="*/ 8 w 19"/>
                      <a:gd name="T19" fmla="*/ 61 h 122"/>
                      <a:gd name="T20" fmla="*/ 4 w 19"/>
                      <a:gd name="T21" fmla="*/ 32 h 122"/>
                      <a:gd name="T22" fmla="*/ 2 w 19"/>
                      <a:gd name="T23" fmla="*/ 18 h 122"/>
                      <a:gd name="T24" fmla="*/ 2 w 19"/>
                      <a:gd name="T25" fmla="*/ 10 h 122"/>
                      <a:gd name="T26" fmla="*/ 1 w 19"/>
                      <a:gd name="T27" fmla="*/ 1 h 122"/>
                      <a:gd name="T28" fmla="*/ 2 w 19"/>
                      <a:gd name="T29" fmla="*/ 1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9" h="122">
                        <a:moveTo>
                          <a:pt x="2" y="1"/>
                        </a:moveTo>
                        <a:cubicBezTo>
                          <a:pt x="3" y="5"/>
                          <a:pt x="4" y="9"/>
                          <a:pt x="3" y="14"/>
                        </a:cubicBezTo>
                        <a:cubicBezTo>
                          <a:pt x="3" y="18"/>
                          <a:pt x="4" y="23"/>
                          <a:pt x="5" y="28"/>
                        </a:cubicBezTo>
                        <a:cubicBezTo>
                          <a:pt x="6" y="39"/>
                          <a:pt x="8" y="49"/>
                          <a:pt x="10" y="60"/>
                        </a:cubicBezTo>
                        <a:cubicBezTo>
                          <a:pt x="11" y="70"/>
                          <a:pt x="13" y="80"/>
                          <a:pt x="14" y="90"/>
                        </a:cubicBezTo>
                        <a:cubicBezTo>
                          <a:pt x="15" y="95"/>
                          <a:pt x="15" y="100"/>
                          <a:pt x="16" y="105"/>
                        </a:cubicBezTo>
                        <a:cubicBezTo>
                          <a:pt x="16" y="110"/>
                          <a:pt x="17" y="116"/>
                          <a:pt x="19" y="121"/>
                        </a:cubicBezTo>
                        <a:cubicBezTo>
                          <a:pt x="19" y="122"/>
                          <a:pt x="18" y="122"/>
                          <a:pt x="17" y="121"/>
                        </a:cubicBezTo>
                        <a:cubicBezTo>
                          <a:pt x="14" y="113"/>
                          <a:pt x="14" y="103"/>
                          <a:pt x="13" y="94"/>
                        </a:cubicBezTo>
                        <a:cubicBezTo>
                          <a:pt x="12" y="83"/>
                          <a:pt x="10" y="72"/>
                          <a:pt x="8" y="61"/>
                        </a:cubicBezTo>
                        <a:cubicBezTo>
                          <a:pt x="7" y="52"/>
                          <a:pt x="5" y="42"/>
                          <a:pt x="4" y="32"/>
                        </a:cubicBezTo>
                        <a:cubicBezTo>
                          <a:pt x="3" y="27"/>
                          <a:pt x="3" y="22"/>
                          <a:pt x="2" y="18"/>
                        </a:cubicBezTo>
                        <a:cubicBezTo>
                          <a:pt x="2" y="15"/>
                          <a:pt x="2" y="13"/>
                          <a:pt x="2" y="10"/>
                        </a:cubicBezTo>
                        <a:cubicBezTo>
                          <a:pt x="2" y="7"/>
                          <a:pt x="1" y="4"/>
                          <a:pt x="1" y="1"/>
                        </a:cubicBezTo>
                        <a:cubicBezTo>
                          <a:pt x="0" y="0"/>
                          <a:pt x="2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49" name="Freeform 153"/>
                  <p:cNvSpPr/>
                  <p:nvPr/>
                </p:nvSpPr>
                <p:spPr bwMode="auto">
                  <a:xfrm>
                    <a:off x="2531465" y="1871478"/>
                    <a:ext cx="122910" cy="11421"/>
                  </a:xfrm>
                  <a:custGeom>
                    <a:avLst/>
                    <a:gdLst>
                      <a:gd name="T0" fmla="*/ 2 w 95"/>
                      <a:gd name="T1" fmla="*/ 2 h 9"/>
                      <a:gd name="T2" fmla="*/ 23 w 95"/>
                      <a:gd name="T3" fmla="*/ 4 h 9"/>
                      <a:gd name="T4" fmla="*/ 47 w 95"/>
                      <a:gd name="T5" fmla="*/ 6 h 9"/>
                      <a:gd name="T6" fmla="*/ 71 w 95"/>
                      <a:gd name="T7" fmla="*/ 6 h 9"/>
                      <a:gd name="T8" fmla="*/ 93 w 95"/>
                      <a:gd name="T9" fmla="*/ 0 h 9"/>
                      <a:gd name="T10" fmla="*/ 94 w 95"/>
                      <a:gd name="T11" fmla="*/ 2 h 9"/>
                      <a:gd name="T12" fmla="*/ 73 w 95"/>
                      <a:gd name="T13" fmla="*/ 7 h 9"/>
                      <a:gd name="T14" fmla="*/ 49 w 95"/>
                      <a:gd name="T15" fmla="*/ 8 h 9"/>
                      <a:gd name="T16" fmla="*/ 23 w 95"/>
                      <a:gd name="T17" fmla="*/ 6 h 9"/>
                      <a:gd name="T18" fmla="*/ 1 w 95"/>
                      <a:gd name="T19" fmla="*/ 3 h 9"/>
                      <a:gd name="T20" fmla="*/ 2 w 95"/>
                      <a:gd name="T21" fmla="*/ 2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5" h="9">
                        <a:moveTo>
                          <a:pt x="2" y="2"/>
                        </a:moveTo>
                        <a:cubicBezTo>
                          <a:pt x="9" y="4"/>
                          <a:pt x="16" y="4"/>
                          <a:pt x="23" y="4"/>
                        </a:cubicBezTo>
                        <a:cubicBezTo>
                          <a:pt x="31" y="5"/>
                          <a:pt x="39" y="6"/>
                          <a:pt x="47" y="6"/>
                        </a:cubicBezTo>
                        <a:cubicBezTo>
                          <a:pt x="55" y="7"/>
                          <a:pt x="63" y="6"/>
                          <a:pt x="71" y="6"/>
                        </a:cubicBezTo>
                        <a:cubicBezTo>
                          <a:pt x="79" y="5"/>
                          <a:pt x="86" y="2"/>
                          <a:pt x="93" y="0"/>
                        </a:cubicBezTo>
                        <a:cubicBezTo>
                          <a:pt x="94" y="0"/>
                          <a:pt x="95" y="2"/>
                          <a:pt x="94" y="2"/>
                        </a:cubicBezTo>
                        <a:cubicBezTo>
                          <a:pt x="87" y="3"/>
                          <a:pt x="80" y="6"/>
                          <a:pt x="73" y="7"/>
                        </a:cubicBezTo>
                        <a:cubicBezTo>
                          <a:pt x="65" y="8"/>
                          <a:pt x="57" y="9"/>
                          <a:pt x="49" y="8"/>
                        </a:cubicBezTo>
                        <a:cubicBezTo>
                          <a:pt x="40" y="7"/>
                          <a:pt x="32" y="6"/>
                          <a:pt x="23" y="6"/>
                        </a:cubicBezTo>
                        <a:cubicBezTo>
                          <a:pt x="16" y="5"/>
                          <a:pt x="8" y="5"/>
                          <a:pt x="1" y="3"/>
                        </a:cubicBezTo>
                        <a:cubicBezTo>
                          <a:pt x="0" y="3"/>
                          <a:pt x="1" y="2"/>
                          <a:pt x="2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0" name="Freeform 154"/>
                  <p:cNvSpPr/>
                  <p:nvPr/>
                </p:nvSpPr>
                <p:spPr bwMode="auto">
                  <a:xfrm>
                    <a:off x="2576605" y="1667535"/>
                    <a:ext cx="33719" cy="17947"/>
                  </a:xfrm>
                  <a:custGeom>
                    <a:avLst/>
                    <a:gdLst>
                      <a:gd name="T0" fmla="*/ 1 w 26"/>
                      <a:gd name="T1" fmla="*/ 2 h 14"/>
                      <a:gd name="T2" fmla="*/ 4 w 26"/>
                      <a:gd name="T3" fmla="*/ 11 h 14"/>
                      <a:gd name="T4" fmla="*/ 9 w 26"/>
                      <a:gd name="T5" fmla="*/ 13 h 14"/>
                      <a:gd name="T6" fmla="*/ 14 w 26"/>
                      <a:gd name="T7" fmla="*/ 13 h 14"/>
                      <a:gd name="T8" fmla="*/ 22 w 26"/>
                      <a:gd name="T9" fmla="*/ 10 h 14"/>
                      <a:gd name="T10" fmla="*/ 24 w 26"/>
                      <a:gd name="T11" fmla="*/ 1 h 14"/>
                      <a:gd name="T12" fmla="*/ 24 w 26"/>
                      <a:gd name="T13" fmla="*/ 0 h 14"/>
                      <a:gd name="T14" fmla="*/ 23 w 26"/>
                      <a:gd name="T15" fmla="*/ 9 h 14"/>
                      <a:gd name="T16" fmla="*/ 20 w 26"/>
                      <a:gd name="T17" fmla="*/ 12 h 14"/>
                      <a:gd name="T18" fmla="*/ 16 w 26"/>
                      <a:gd name="T19" fmla="*/ 14 h 14"/>
                      <a:gd name="T20" fmla="*/ 10 w 26"/>
                      <a:gd name="T21" fmla="*/ 13 h 14"/>
                      <a:gd name="T22" fmla="*/ 4 w 26"/>
                      <a:gd name="T23" fmla="*/ 12 h 14"/>
                      <a:gd name="T24" fmla="*/ 0 w 26"/>
                      <a:gd name="T25" fmla="*/ 2 h 14"/>
                      <a:gd name="T26" fmla="*/ 1 w 26"/>
                      <a:gd name="T27" fmla="*/ 2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26" h="14">
                        <a:moveTo>
                          <a:pt x="1" y="2"/>
                        </a:moveTo>
                        <a:cubicBezTo>
                          <a:pt x="1" y="6"/>
                          <a:pt x="1" y="9"/>
                          <a:pt x="4" y="11"/>
                        </a:cubicBezTo>
                        <a:cubicBezTo>
                          <a:pt x="6" y="12"/>
                          <a:pt x="7" y="12"/>
                          <a:pt x="9" y="13"/>
                        </a:cubicBezTo>
                        <a:cubicBezTo>
                          <a:pt x="11" y="13"/>
                          <a:pt x="12" y="13"/>
                          <a:pt x="14" y="13"/>
                        </a:cubicBezTo>
                        <a:cubicBezTo>
                          <a:pt x="17" y="14"/>
                          <a:pt x="20" y="12"/>
                          <a:pt x="22" y="10"/>
                        </a:cubicBezTo>
                        <a:cubicBezTo>
                          <a:pt x="22" y="9"/>
                          <a:pt x="25" y="1"/>
                          <a:pt x="24" y="1"/>
                        </a:cubicBezTo>
                        <a:cubicBezTo>
                          <a:pt x="23" y="0"/>
                          <a:pt x="24" y="0"/>
                          <a:pt x="24" y="0"/>
                        </a:cubicBezTo>
                        <a:cubicBezTo>
                          <a:pt x="26" y="1"/>
                          <a:pt x="23" y="8"/>
                          <a:pt x="23" y="9"/>
                        </a:cubicBezTo>
                        <a:cubicBezTo>
                          <a:pt x="22" y="10"/>
                          <a:pt x="21" y="11"/>
                          <a:pt x="20" y="12"/>
                        </a:cubicBezTo>
                        <a:cubicBezTo>
                          <a:pt x="19" y="13"/>
                          <a:pt x="17" y="14"/>
                          <a:pt x="16" y="14"/>
                        </a:cubicBezTo>
                        <a:cubicBezTo>
                          <a:pt x="14" y="14"/>
                          <a:pt x="12" y="14"/>
                          <a:pt x="10" y="13"/>
                        </a:cubicBezTo>
                        <a:cubicBezTo>
                          <a:pt x="8" y="13"/>
                          <a:pt x="6" y="13"/>
                          <a:pt x="4" y="12"/>
                        </a:cubicBezTo>
                        <a:cubicBezTo>
                          <a:pt x="0" y="10"/>
                          <a:pt x="1" y="6"/>
                          <a:pt x="0" y="2"/>
                        </a:cubicBezTo>
                        <a:cubicBezTo>
                          <a:pt x="0" y="2"/>
                          <a:pt x="1" y="2"/>
                          <a:pt x="1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1" name="Freeform 155"/>
                  <p:cNvSpPr/>
                  <p:nvPr/>
                </p:nvSpPr>
                <p:spPr bwMode="auto">
                  <a:xfrm>
                    <a:off x="2551044" y="1664816"/>
                    <a:ext cx="20666" cy="219171"/>
                  </a:xfrm>
                  <a:custGeom>
                    <a:avLst/>
                    <a:gdLst>
                      <a:gd name="T0" fmla="*/ 14 w 16"/>
                      <a:gd name="T1" fmla="*/ 45 h 170"/>
                      <a:gd name="T2" fmla="*/ 15 w 16"/>
                      <a:gd name="T3" fmla="*/ 17 h 170"/>
                      <a:gd name="T4" fmla="*/ 15 w 16"/>
                      <a:gd name="T5" fmla="*/ 6 h 170"/>
                      <a:gd name="T6" fmla="*/ 16 w 16"/>
                      <a:gd name="T7" fmla="*/ 1 h 170"/>
                      <a:gd name="T8" fmla="*/ 13 w 16"/>
                      <a:gd name="T9" fmla="*/ 0 h 170"/>
                      <a:gd name="T10" fmla="*/ 12 w 16"/>
                      <a:gd name="T11" fmla="*/ 6 h 170"/>
                      <a:gd name="T12" fmla="*/ 11 w 16"/>
                      <a:gd name="T13" fmla="*/ 16 h 170"/>
                      <a:gd name="T14" fmla="*/ 11 w 16"/>
                      <a:gd name="T15" fmla="*/ 28 h 170"/>
                      <a:gd name="T16" fmla="*/ 7 w 16"/>
                      <a:gd name="T17" fmla="*/ 90 h 170"/>
                      <a:gd name="T18" fmla="*/ 5 w 16"/>
                      <a:gd name="T19" fmla="*/ 133 h 170"/>
                      <a:gd name="T20" fmla="*/ 3 w 16"/>
                      <a:gd name="T21" fmla="*/ 154 h 170"/>
                      <a:gd name="T22" fmla="*/ 11 w 16"/>
                      <a:gd name="T23" fmla="*/ 169 h 170"/>
                      <a:gd name="T24" fmla="*/ 12 w 16"/>
                      <a:gd name="T25" fmla="*/ 157 h 170"/>
                      <a:gd name="T26" fmla="*/ 12 w 16"/>
                      <a:gd name="T27" fmla="*/ 145 h 170"/>
                      <a:gd name="T28" fmla="*/ 12 w 16"/>
                      <a:gd name="T29" fmla="*/ 114 h 170"/>
                      <a:gd name="T30" fmla="*/ 13 w 16"/>
                      <a:gd name="T31" fmla="*/ 67 h 170"/>
                      <a:gd name="T32" fmla="*/ 14 w 16"/>
                      <a:gd name="T33" fmla="*/ 47 h 170"/>
                      <a:gd name="T34" fmla="*/ 14 w 16"/>
                      <a:gd name="T35" fmla="*/ 45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6" h="170">
                        <a:moveTo>
                          <a:pt x="14" y="45"/>
                        </a:moveTo>
                        <a:cubicBezTo>
                          <a:pt x="14" y="36"/>
                          <a:pt x="14" y="27"/>
                          <a:pt x="15" y="17"/>
                        </a:cubicBezTo>
                        <a:cubicBezTo>
                          <a:pt x="15" y="14"/>
                          <a:pt x="15" y="10"/>
                          <a:pt x="15" y="6"/>
                        </a:cubicBezTo>
                        <a:cubicBezTo>
                          <a:pt x="15" y="4"/>
                          <a:pt x="15" y="2"/>
                          <a:pt x="16" y="1"/>
                        </a:cubicBezTo>
                        <a:cubicBezTo>
                          <a:pt x="15" y="1"/>
                          <a:pt x="14" y="0"/>
                          <a:pt x="13" y="0"/>
                        </a:cubicBezTo>
                        <a:cubicBezTo>
                          <a:pt x="12" y="2"/>
                          <a:pt x="12" y="4"/>
                          <a:pt x="12" y="6"/>
                        </a:cubicBezTo>
                        <a:cubicBezTo>
                          <a:pt x="13" y="9"/>
                          <a:pt x="12" y="13"/>
                          <a:pt x="11" y="16"/>
                        </a:cubicBezTo>
                        <a:cubicBezTo>
                          <a:pt x="11" y="20"/>
                          <a:pt x="11" y="24"/>
                          <a:pt x="11" y="28"/>
                        </a:cubicBezTo>
                        <a:cubicBezTo>
                          <a:pt x="8" y="49"/>
                          <a:pt x="7" y="69"/>
                          <a:pt x="7" y="90"/>
                        </a:cubicBezTo>
                        <a:cubicBezTo>
                          <a:pt x="6" y="104"/>
                          <a:pt x="6" y="118"/>
                          <a:pt x="5" y="133"/>
                        </a:cubicBezTo>
                        <a:cubicBezTo>
                          <a:pt x="5" y="140"/>
                          <a:pt x="4" y="147"/>
                          <a:pt x="3" y="154"/>
                        </a:cubicBezTo>
                        <a:cubicBezTo>
                          <a:pt x="2" y="163"/>
                          <a:pt x="0" y="170"/>
                          <a:pt x="11" y="169"/>
                        </a:cubicBezTo>
                        <a:cubicBezTo>
                          <a:pt x="12" y="165"/>
                          <a:pt x="12" y="160"/>
                          <a:pt x="12" y="157"/>
                        </a:cubicBezTo>
                        <a:cubicBezTo>
                          <a:pt x="12" y="153"/>
                          <a:pt x="12" y="149"/>
                          <a:pt x="12" y="145"/>
                        </a:cubicBezTo>
                        <a:cubicBezTo>
                          <a:pt x="12" y="135"/>
                          <a:pt x="12" y="124"/>
                          <a:pt x="12" y="114"/>
                        </a:cubicBezTo>
                        <a:cubicBezTo>
                          <a:pt x="12" y="98"/>
                          <a:pt x="13" y="83"/>
                          <a:pt x="13" y="67"/>
                        </a:cubicBezTo>
                        <a:cubicBezTo>
                          <a:pt x="13" y="60"/>
                          <a:pt x="14" y="54"/>
                          <a:pt x="14" y="47"/>
                        </a:cubicBezTo>
                        <a:cubicBezTo>
                          <a:pt x="14" y="46"/>
                          <a:pt x="14" y="46"/>
                          <a:pt x="14" y="4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2" name="Freeform 156"/>
                  <p:cNvSpPr/>
                  <p:nvPr/>
                </p:nvSpPr>
                <p:spPr bwMode="auto">
                  <a:xfrm>
                    <a:off x="2609236" y="1664816"/>
                    <a:ext cx="29368" cy="221890"/>
                  </a:xfrm>
                  <a:custGeom>
                    <a:avLst/>
                    <a:gdLst>
                      <a:gd name="T0" fmla="*/ 13 w 23"/>
                      <a:gd name="T1" fmla="*/ 83 h 172"/>
                      <a:gd name="T2" fmla="*/ 13 w 23"/>
                      <a:gd name="T3" fmla="*/ 81 h 172"/>
                      <a:gd name="T4" fmla="*/ 10 w 23"/>
                      <a:gd name="T5" fmla="*/ 46 h 172"/>
                      <a:gd name="T6" fmla="*/ 7 w 23"/>
                      <a:gd name="T7" fmla="*/ 19 h 172"/>
                      <a:gd name="T8" fmla="*/ 3 w 23"/>
                      <a:gd name="T9" fmla="*/ 0 h 172"/>
                      <a:gd name="T10" fmla="*/ 0 w 23"/>
                      <a:gd name="T11" fmla="*/ 1 h 172"/>
                      <a:gd name="T12" fmla="*/ 2 w 23"/>
                      <a:gd name="T13" fmla="*/ 7 h 172"/>
                      <a:gd name="T14" fmla="*/ 3 w 23"/>
                      <a:gd name="T15" fmla="*/ 15 h 172"/>
                      <a:gd name="T16" fmla="*/ 4 w 23"/>
                      <a:gd name="T17" fmla="*/ 37 h 172"/>
                      <a:gd name="T18" fmla="*/ 5 w 23"/>
                      <a:gd name="T19" fmla="*/ 54 h 172"/>
                      <a:gd name="T20" fmla="*/ 8 w 23"/>
                      <a:gd name="T21" fmla="*/ 95 h 172"/>
                      <a:gd name="T22" fmla="*/ 10 w 23"/>
                      <a:gd name="T23" fmla="*/ 131 h 172"/>
                      <a:gd name="T24" fmla="*/ 12 w 23"/>
                      <a:gd name="T25" fmla="*/ 149 h 172"/>
                      <a:gd name="T26" fmla="*/ 13 w 23"/>
                      <a:gd name="T27" fmla="*/ 171 h 172"/>
                      <a:gd name="T28" fmla="*/ 21 w 23"/>
                      <a:gd name="T29" fmla="*/ 172 h 172"/>
                      <a:gd name="T30" fmla="*/ 21 w 23"/>
                      <a:gd name="T31" fmla="*/ 156 h 172"/>
                      <a:gd name="T32" fmla="*/ 18 w 23"/>
                      <a:gd name="T33" fmla="*/ 132 h 172"/>
                      <a:gd name="T34" fmla="*/ 13 w 23"/>
                      <a:gd name="T35" fmla="*/ 83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3" h="172">
                        <a:moveTo>
                          <a:pt x="13" y="83"/>
                        </a:moveTo>
                        <a:cubicBezTo>
                          <a:pt x="13" y="82"/>
                          <a:pt x="13" y="81"/>
                          <a:pt x="13" y="81"/>
                        </a:cubicBezTo>
                        <a:cubicBezTo>
                          <a:pt x="12" y="69"/>
                          <a:pt x="11" y="58"/>
                          <a:pt x="10" y="46"/>
                        </a:cubicBezTo>
                        <a:cubicBezTo>
                          <a:pt x="9" y="37"/>
                          <a:pt x="8" y="28"/>
                          <a:pt x="7" y="19"/>
                        </a:cubicBezTo>
                        <a:cubicBezTo>
                          <a:pt x="5" y="13"/>
                          <a:pt x="4" y="6"/>
                          <a:pt x="3" y="0"/>
                        </a:cubicBezTo>
                        <a:cubicBezTo>
                          <a:pt x="2" y="0"/>
                          <a:pt x="1" y="0"/>
                          <a:pt x="0" y="1"/>
                        </a:cubicBezTo>
                        <a:cubicBezTo>
                          <a:pt x="1" y="3"/>
                          <a:pt x="1" y="5"/>
                          <a:pt x="2" y="7"/>
                        </a:cubicBezTo>
                        <a:cubicBezTo>
                          <a:pt x="2" y="10"/>
                          <a:pt x="2" y="13"/>
                          <a:pt x="3" y="15"/>
                        </a:cubicBezTo>
                        <a:cubicBezTo>
                          <a:pt x="3" y="22"/>
                          <a:pt x="4" y="30"/>
                          <a:pt x="4" y="37"/>
                        </a:cubicBezTo>
                        <a:cubicBezTo>
                          <a:pt x="4" y="43"/>
                          <a:pt x="4" y="49"/>
                          <a:pt x="5" y="54"/>
                        </a:cubicBezTo>
                        <a:cubicBezTo>
                          <a:pt x="7" y="68"/>
                          <a:pt x="7" y="81"/>
                          <a:pt x="8" y="95"/>
                        </a:cubicBezTo>
                        <a:cubicBezTo>
                          <a:pt x="9" y="107"/>
                          <a:pt x="10" y="119"/>
                          <a:pt x="10" y="131"/>
                        </a:cubicBezTo>
                        <a:cubicBezTo>
                          <a:pt x="11" y="137"/>
                          <a:pt x="11" y="143"/>
                          <a:pt x="12" y="149"/>
                        </a:cubicBezTo>
                        <a:cubicBezTo>
                          <a:pt x="12" y="156"/>
                          <a:pt x="12" y="164"/>
                          <a:pt x="13" y="171"/>
                        </a:cubicBezTo>
                        <a:cubicBezTo>
                          <a:pt x="15" y="171"/>
                          <a:pt x="19" y="171"/>
                          <a:pt x="21" y="172"/>
                        </a:cubicBezTo>
                        <a:cubicBezTo>
                          <a:pt x="23" y="167"/>
                          <a:pt x="21" y="162"/>
                          <a:pt x="21" y="156"/>
                        </a:cubicBezTo>
                        <a:cubicBezTo>
                          <a:pt x="20" y="148"/>
                          <a:pt x="19" y="140"/>
                          <a:pt x="18" y="132"/>
                        </a:cubicBezTo>
                        <a:cubicBezTo>
                          <a:pt x="15" y="116"/>
                          <a:pt x="14" y="100"/>
                          <a:pt x="13" y="83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3" name="Freeform 157"/>
                  <p:cNvSpPr/>
                  <p:nvPr/>
                </p:nvSpPr>
                <p:spPr bwMode="auto">
                  <a:xfrm>
                    <a:off x="2572798" y="1675149"/>
                    <a:ext cx="41332" cy="21754"/>
                  </a:xfrm>
                  <a:custGeom>
                    <a:avLst/>
                    <a:gdLst>
                      <a:gd name="T0" fmla="*/ 4 w 32"/>
                      <a:gd name="T1" fmla="*/ 14 h 17"/>
                      <a:gd name="T2" fmla="*/ 12 w 32"/>
                      <a:gd name="T3" fmla="*/ 12 h 17"/>
                      <a:gd name="T4" fmla="*/ 21 w 32"/>
                      <a:gd name="T5" fmla="*/ 12 h 17"/>
                      <a:gd name="T6" fmla="*/ 30 w 32"/>
                      <a:gd name="T7" fmla="*/ 12 h 17"/>
                      <a:gd name="T8" fmla="*/ 30 w 32"/>
                      <a:gd name="T9" fmla="*/ 3 h 17"/>
                      <a:gd name="T10" fmla="*/ 23 w 32"/>
                      <a:gd name="T11" fmla="*/ 3 h 17"/>
                      <a:gd name="T12" fmla="*/ 13 w 32"/>
                      <a:gd name="T13" fmla="*/ 4 h 17"/>
                      <a:gd name="T14" fmla="*/ 6 w 32"/>
                      <a:gd name="T15" fmla="*/ 1 h 17"/>
                      <a:gd name="T16" fmla="*/ 1 w 32"/>
                      <a:gd name="T17" fmla="*/ 5 h 17"/>
                      <a:gd name="T18" fmla="*/ 3 w 32"/>
                      <a:gd name="T19" fmla="*/ 14 h 17"/>
                      <a:gd name="T20" fmla="*/ 4 w 32"/>
                      <a:gd name="T21" fmla="*/ 14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32" h="17">
                        <a:moveTo>
                          <a:pt x="4" y="14"/>
                        </a:moveTo>
                        <a:cubicBezTo>
                          <a:pt x="7" y="16"/>
                          <a:pt x="9" y="14"/>
                          <a:pt x="12" y="12"/>
                        </a:cubicBezTo>
                        <a:cubicBezTo>
                          <a:pt x="16" y="10"/>
                          <a:pt x="16" y="10"/>
                          <a:pt x="21" y="12"/>
                        </a:cubicBezTo>
                        <a:cubicBezTo>
                          <a:pt x="25" y="14"/>
                          <a:pt x="28" y="17"/>
                          <a:pt x="30" y="12"/>
                        </a:cubicBezTo>
                        <a:cubicBezTo>
                          <a:pt x="30" y="9"/>
                          <a:pt x="32" y="5"/>
                          <a:pt x="30" y="3"/>
                        </a:cubicBezTo>
                        <a:cubicBezTo>
                          <a:pt x="28" y="1"/>
                          <a:pt x="25" y="2"/>
                          <a:pt x="23" y="3"/>
                        </a:cubicBezTo>
                        <a:cubicBezTo>
                          <a:pt x="19" y="4"/>
                          <a:pt x="17" y="6"/>
                          <a:pt x="13" y="4"/>
                        </a:cubicBezTo>
                        <a:cubicBezTo>
                          <a:pt x="11" y="3"/>
                          <a:pt x="8" y="2"/>
                          <a:pt x="6" y="1"/>
                        </a:cubicBezTo>
                        <a:cubicBezTo>
                          <a:pt x="2" y="0"/>
                          <a:pt x="1" y="2"/>
                          <a:pt x="1" y="5"/>
                        </a:cubicBezTo>
                        <a:cubicBezTo>
                          <a:pt x="0" y="8"/>
                          <a:pt x="1" y="12"/>
                          <a:pt x="3" y="14"/>
                        </a:cubicBezTo>
                        <a:cubicBezTo>
                          <a:pt x="4" y="14"/>
                          <a:pt x="4" y="14"/>
                          <a:pt x="4" y="14"/>
                        </a:cubicBezTo>
                        <a:close/>
                      </a:path>
                    </a:pathLst>
                  </a:custGeom>
                  <a:solidFill>
                    <a:srgbClr val="CC00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4" name="Freeform 158"/>
                  <p:cNvSpPr/>
                  <p:nvPr/>
                </p:nvSpPr>
                <p:spPr bwMode="auto">
                  <a:xfrm>
                    <a:off x="2582043" y="1651763"/>
                    <a:ext cx="21754" cy="27192"/>
                  </a:xfrm>
                  <a:custGeom>
                    <a:avLst/>
                    <a:gdLst>
                      <a:gd name="T0" fmla="*/ 0 w 17"/>
                      <a:gd name="T1" fmla="*/ 4 h 21"/>
                      <a:gd name="T2" fmla="*/ 1 w 17"/>
                      <a:gd name="T3" fmla="*/ 11 h 21"/>
                      <a:gd name="T4" fmla="*/ 5 w 17"/>
                      <a:gd name="T5" fmla="*/ 19 h 21"/>
                      <a:gd name="T6" fmla="*/ 13 w 17"/>
                      <a:gd name="T7" fmla="*/ 19 h 21"/>
                      <a:gd name="T8" fmla="*/ 16 w 17"/>
                      <a:gd name="T9" fmla="*/ 12 h 21"/>
                      <a:gd name="T10" fmla="*/ 15 w 17"/>
                      <a:gd name="T11" fmla="*/ 0 h 21"/>
                      <a:gd name="T12" fmla="*/ 0 w 17"/>
                      <a:gd name="T13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21">
                        <a:moveTo>
                          <a:pt x="0" y="4"/>
                        </a:moveTo>
                        <a:cubicBezTo>
                          <a:pt x="0" y="4"/>
                          <a:pt x="1" y="10"/>
                          <a:pt x="1" y="11"/>
                        </a:cubicBezTo>
                        <a:cubicBezTo>
                          <a:pt x="2" y="12"/>
                          <a:pt x="1" y="17"/>
                          <a:pt x="5" y="19"/>
                        </a:cubicBezTo>
                        <a:cubicBezTo>
                          <a:pt x="9" y="21"/>
                          <a:pt x="11" y="21"/>
                          <a:pt x="13" y="19"/>
                        </a:cubicBezTo>
                        <a:cubicBezTo>
                          <a:pt x="15" y="17"/>
                          <a:pt x="16" y="15"/>
                          <a:pt x="16" y="12"/>
                        </a:cubicBezTo>
                        <a:cubicBezTo>
                          <a:pt x="17" y="9"/>
                          <a:pt x="15" y="0"/>
                          <a:pt x="15" y="0"/>
                        </a:cubicBezTo>
                        <a:lnTo>
                          <a:pt x="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5" name="Freeform 159"/>
                  <p:cNvSpPr/>
                  <p:nvPr/>
                </p:nvSpPr>
                <p:spPr bwMode="auto">
                  <a:xfrm>
                    <a:off x="2580411" y="1650676"/>
                    <a:ext cx="26105" cy="29912"/>
                  </a:xfrm>
                  <a:custGeom>
                    <a:avLst/>
                    <a:gdLst>
                      <a:gd name="T0" fmla="*/ 3 w 20"/>
                      <a:gd name="T1" fmla="*/ 5 h 23"/>
                      <a:gd name="T2" fmla="*/ 3 w 20"/>
                      <a:gd name="T3" fmla="*/ 12 h 23"/>
                      <a:gd name="T4" fmla="*/ 6 w 20"/>
                      <a:gd name="T5" fmla="*/ 19 h 23"/>
                      <a:gd name="T6" fmla="*/ 15 w 20"/>
                      <a:gd name="T7" fmla="*/ 18 h 23"/>
                      <a:gd name="T8" fmla="*/ 16 w 20"/>
                      <a:gd name="T9" fmla="*/ 1 h 23"/>
                      <a:gd name="T10" fmla="*/ 17 w 20"/>
                      <a:gd name="T11" fmla="*/ 1 h 23"/>
                      <a:gd name="T12" fmla="*/ 14 w 20"/>
                      <a:gd name="T13" fmla="*/ 22 h 23"/>
                      <a:gd name="T14" fmla="*/ 3 w 20"/>
                      <a:gd name="T15" fmla="*/ 19 h 23"/>
                      <a:gd name="T16" fmla="*/ 2 w 20"/>
                      <a:gd name="T17" fmla="*/ 13 h 23"/>
                      <a:gd name="T18" fmla="*/ 2 w 20"/>
                      <a:gd name="T19" fmla="*/ 4 h 23"/>
                      <a:gd name="T20" fmla="*/ 3 w 20"/>
                      <a:gd name="T21" fmla="*/ 5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" h="23">
                        <a:moveTo>
                          <a:pt x="3" y="5"/>
                        </a:moveTo>
                        <a:cubicBezTo>
                          <a:pt x="2" y="7"/>
                          <a:pt x="3" y="10"/>
                          <a:pt x="3" y="12"/>
                        </a:cubicBezTo>
                        <a:cubicBezTo>
                          <a:pt x="3" y="15"/>
                          <a:pt x="4" y="17"/>
                          <a:pt x="6" y="19"/>
                        </a:cubicBezTo>
                        <a:cubicBezTo>
                          <a:pt x="9" y="21"/>
                          <a:pt x="14" y="22"/>
                          <a:pt x="15" y="18"/>
                        </a:cubicBezTo>
                        <a:cubicBezTo>
                          <a:pt x="17" y="13"/>
                          <a:pt x="16" y="7"/>
                          <a:pt x="16" y="1"/>
                        </a:cubicBezTo>
                        <a:cubicBezTo>
                          <a:pt x="16" y="1"/>
                          <a:pt x="17" y="0"/>
                          <a:pt x="17" y="1"/>
                        </a:cubicBezTo>
                        <a:cubicBezTo>
                          <a:pt x="17" y="7"/>
                          <a:pt x="20" y="19"/>
                          <a:pt x="14" y="22"/>
                        </a:cubicBezTo>
                        <a:cubicBezTo>
                          <a:pt x="11" y="23"/>
                          <a:pt x="5" y="21"/>
                          <a:pt x="3" y="19"/>
                        </a:cubicBezTo>
                        <a:cubicBezTo>
                          <a:pt x="2" y="17"/>
                          <a:pt x="2" y="15"/>
                          <a:pt x="2" y="13"/>
                        </a:cubicBezTo>
                        <a:cubicBezTo>
                          <a:pt x="1" y="10"/>
                          <a:pt x="0" y="7"/>
                          <a:pt x="2" y="4"/>
                        </a:cubicBezTo>
                        <a:cubicBezTo>
                          <a:pt x="2" y="4"/>
                          <a:pt x="3" y="4"/>
                          <a:pt x="3" y="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6" name="Freeform 160"/>
                  <p:cNvSpPr/>
                  <p:nvPr/>
                </p:nvSpPr>
                <p:spPr bwMode="auto">
                  <a:xfrm>
                    <a:off x="2628270" y="1645781"/>
                    <a:ext cx="32631" cy="57648"/>
                  </a:xfrm>
                  <a:custGeom>
                    <a:avLst/>
                    <a:gdLst>
                      <a:gd name="T0" fmla="*/ 1 w 25"/>
                      <a:gd name="T1" fmla="*/ 45 h 45"/>
                      <a:gd name="T2" fmla="*/ 11 w 25"/>
                      <a:gd name="T3" fmla="*/ 39 h 45"/>
                      <a:gd name="T4" fmla="*/ 25 w 25"/>
                      <a:gd name="T5" fmla="*/ 31 h 45"/>
                      <a:gd name="T6" fmla="*/ 25 w 25"/>
                      <a:gd name="T7" fmla="*/ 30 h 45"/>
                      <a:gd name="T8" fmla="*/ 18 w 25"/>
                      <a:gd name="T9" fmla="*/ 14 h 45"/>
                      <a:gd name="T10" fmla="*/ 12 w 25"/>
                      <a:gd name="T11" fmla="*/ 6 h 45"/>
                      <a:gd name="T12" fmla="*/ 8 w 25"/>
                      <a:gd name="T13" fmla="*/ 1 h 45"/>
                      <a:gd name="T14" fmla="*/ 7 w 25"/>
                      <a:gd name="T15" fmla="*/ 0 h 45"/>
                      <a:gd name="T16" fmla="*/ 7 w 25"/>
                      <a:gd name="T17" fmla="*/ 1 h 45"/>
                      <a:gd name="T18" fmla="*/ 7 w 25"/>
                      <a:gd name="T19" fmla="*/ 2 h 45"/>
                      <a:gd name="T20" fmla="*/ 16 w 25"/>
                      <a:gd name="T21" fmla="*/ 14 h 45"/>
                      <a:gd name="T22" fmla="*/ 24 w 25"/>
                      <a:gd name="T23" fmla="*/ 31 h 45"/>
                      <a:gd name="T24" fmla="*/ 24 w 25"/>
                      <a:gd name="T25" fmla="*/ 30 h 45"/>
                      <a:gd name="T26" fmla="*/ 12 w 25"/>
                      <a:gd name="T27" fmla="*/ 36 h 45"/>
                      <a:gd name="T28" fmla="*/ 0 w 25"/>
                      <a:gd name="T29" fmla="*/ 43 h 45"/>
                      <a:gd name="T30" fmla="*/ 1 w 25"/>
                      <a:gd name="T31" fmla="*/ 45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" h="45">
                        <a:moveTo>
                          <a:pt x="1" y="45"/>
                        </a:moveTo>
                        <a:cubicBezTo>
                          <a:pt x="5" y="44"/>
                          <a:pt x="8" y="41"/>
                          <a:pt x="11" y="39"/>
                        </a:cubicBezTo>
                        <a:cubicBezTo>
                          <a:pt x="16" y="36"/>
                          <a:pt x="20" y="33"/>
                          <a:pt x="25" y="31"/>
                        </a:cubicBezTo>
                        <a:cubicBezTo>
                          <a:pt x="25" y="31"/>
                          <a:pt x="25" y="30"/>
                          <a:pt x="25" y="30"/>
                        </a:cubicBezTo>
                        <a:cubicBezTo>
                          <a:pt x="22" y="25"/>
                          <a:pt x="21" y="19"/>
                          <a:pt x="18" y="14"/>
                        </a:cubicBezTo>
                        <a:cubicBezTo>
                          <a:pt x="16" y="11"/>
                          <a:pt x="14" y="9"/>
                          <a:pt x="12" y="6"/>
                        </a:cubicBezTo>
                        <a:cubicBezTo>
                          <a:pt x="12" y="6"/>
                          <a:pt x="9" y="1"/>
                          <a:pt x="8" y="1"/>
                        </a:cubicBezTo>
                        <a:cubicBezTo>
                          <a:pt x="9" y="1"/>
                          <a:pt x="8" y="0"/>
                          <a:pt x="7" y="0"/>
                        </a:cubicBezTo>
                        <a:cubicBezTo>
                          <a:pt x="7" y="0"/>
                          <a:pt x="7" y="1"/>
                          <a:pt x="7" y="1"/>
                        </a:cubicBezTo>
                        <a:cubicBezTo>
                          <a:pt x="7" y="1"/>
                          <a:pt x="7" y="1"/>
                          <a:pt x="7" y="2"/>
                        </a:cubicBezTo>
                        <a:cubicBezTo>
                          <a:pt x="10" y="6"/>
                          <a:pt x="13" y="10"/>
                          <a:pt x="16" y="14"/>
                        </a:cubicBezTo>
                        <a:cubicBezTo>
                          <a:pt x="19" y="19"/>
                          <a:pt x="21" y="25"/>
                          <a:pt x="24" y="31"/>
                        </a:cubicBezTo>
                        <a:cubicBezTo>
                          <a:pt x="24" y="31"/>
                          <a:pt x="24" y="30"/>
                          <a:pt x="24" y="30"/>
                        </a:cubicBezTo>
                        <a:cubicBezTo>
                          <a:pt x="20" y="32"/>
                          <a:pt x="16" y="34"/>
                          <a:pt x="12" y="36"/>
                        </a:cubicBezTo>
                        <a:cubicBezTo>
                          <a:pt x="8" y="39"/>
                          <a:pt x="5" y="42"/>
                          <a:pt x="0" y="43"/>
                        </a:cubicBezTo>
                        <a:cubicBezTo>
                          <a:pt x="0" y="44"/>
                          <a:pt x="0" y="45"/>
                          <a:pt x="1" y="4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7" name="Freeform 161"/>
                  <p:cNvSpPr/>
                  <p:nvPr/>
                </p:nvSpPr>
                <p:spPr bwMode="auto">
                  <a:xfrm>
                    <a:off x="2627182" y="1701254"/>
                    <a:ext cx="3807" cy="17947"/>
                  </a:xfrm>
                  <a:custGeom>
                    <a:avLst/>
                    <a:gdLst>
                      <a:gd name="T0" fmla="*/ 0 w 3"/>
                      <a:gd name="T1" fmla="*/ 1 h 14"/>
                      <a:gd name="T2" fmla="*/ 1 w 3"/>
                      <a:gd name="T3" fmla="*/ 7 h 14"/>
                      <a:gd name="T4" fmla="*/ 2 w 3"/>
                      <a:gd name="T5" fmla="*/ 13 h 14"/>
                      <a:gd name="T6" fmla="*/ 3 w 3"/>
                      <a:gd name="T7" fmla="*/ 12 h 14"/>
                      <a:gd name="T8" fmla="*/ 2 w 3"/>
                      <a:gd name="T9" fmla="*/ 7 h 14"/>
                      <a:gd name="T10" fmla="*/ 2 w 3"/>
                      <a:gd name="T11" fmla="*/ 2 h 14"/>
                      <a:gd name="T12" fmla="*/ 0 w 3"/>
                      <a:gd name="T13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4">
                        <a:moveTo>
                          <a:pt x="0" y="1"/>
                        </a:moveTo>
                        <a:cubicBezTo>
                          <a:pt x="0" y="3"/>
                          <a:pt x="1" y="5"/>
                          <a:pt x="1" y="7"/>
                        </a:cubicBezTo>
                        <a:cubicBezTo>
                          <a:pt x="1" y="9"/>
                          <a:pt x="1" y="11"/>
                          <a:pt x="2" y="13"/>
                        </a:cubicBezTo>
                        <a:cubicBezTo>
                          <a:pt x="2" y="14"/>
                          <a:pt x="3" y="13"/>
                          <a:pt x="3" y="12"/>
                        </a:cubicBezTo>
                        <a:cubicBezTo>
                          <a:pt x="3" y="11"/>
                          <a:pt x="2" y="9"/>
                          <a:pt x="2" y="7"/>
                        </a:cubicBezTo>
                        <a:cubicBezTo>
                          <a:pt x="2" y="6"/>
                          <a:pt x="1" y="3"/>
                          <a:pt x="2" y="2"/>
                        </a:cubicBezTo>
                        <a:cubicBezTo>
                          <a:pt x="2" y="1"/>
                          <a:pt x="1" y="0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8" name="Freeform 162"/>
                  <p:cNvSpPr/>
                  <p:nvPr/>
                </p:nvSpPr>
                <p:spPr bwMode="auto">
                  <a:xfrm>
                    <a:off x="2523851" y="1645781"/>
                    <a:ext cx="31000" cy="56560"/>
                  </a:xfrm>
                  <a:custGeom>
                    <a:avLst/>
                    <a:gdLst>
                      <a:gd name="T0" fmla="*/ 17 w 24"/>
                      <a:gd name="T1" fmla="*/ 1 h 44"/>
                      <a:gd name="T2" fmla="*/ 13 w 24"/>
                      <a:gd name="T3" fmla="*/ 5 h 44"/>
                      <a:gd name="T4" fmla="*/ 7 w 24"/>
                      <a:gd name="T5" fmla="*/ 13 h 44"/>
                      <a:gd name="T6" fmla="*/ 3 w 24"/>
                      <a:gd name="T7" fmla="*/ 22 h 44"/>
                      <a:gd name="T8" fmla="*/ 0 w 24"/>
                      <a:gd name="T9" fmla="*/ 29 h 44"/>
                      <a:gd name="T10" fmla="*/ 6 w 24"/>
                      <a:gd name="T11" fmla="*/ 35 h 44"/>
                      <a:gd name="T12" fmla="*/ 23 w 24"/>
                      <a:gd name="T13" fmla="*/ 43 h 44"/>
                      <a:gd name="T14" fmla="*/ 24 w 24"/>
                      <a:gd name="T15" fmla="*/ 42 h 44"/>
                      <a:gd name="T16" fmla="*/ 10 w 24"/>
                      <a:gd name="T17" fmla="*/ 35 h 44"/>
                      <a:gd name="T18" fmla="*/ 1 w 24"/>
                      <a:gd name="T19" fmla="*/ 30 h 44"/>
                      <a:gd name="T20" fmla="*/ 4 w 24"/>
                      <a:gd name="T21" fmla="*/ 22 h 44"/>
                      <a:gd name="T22" fmla="*/ 9 w 24"/>
                      <a:gd name="T23" fmla="*/ 14 h 44"/>
                      <a:gd name="T24" fmla="*/ 12 w 24"/>
                      <a:gd name="T25" fmla="*/ 8 h 44"/>
                      <a:gd name="T26" fmla="*/ 17 w 24"/>
                      <a:gd name="T27" fmla="*/ 2 h 44"/>
                      <a:gd name="T28" fmla="*/ 17 w 24"/>
                      <a:gd name="T29" fmla="*/ 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4" h="44">
                        <a:moveTo>
                          <a:pt x="17" y="1"/>
                        </a:moveTo>
                        <a:cubicBezTo>
                          <a:pt x="15" y="2"/>
                          <a:pt x="14" y="3"/>
                          <a:pt x="13" y="5"/>
                        </a:cubicBezTo>
                        <a:cubicBezTo>
                          <a:pt x="11" y="8"/>
                          <a:pt x="9" y="10"/>
                          <a:pt x="7" y="13"/>
                        </a:cubicBezTo>
                        <a:cubicBezTo>
                          <a:pt x="6" y="16"/>
                          <a:pt x="4" y="19"/>
                          <a:pt x="3" y="22"/>
                        </a:cubicBezTo>
                        <a:cubicBezTo>
                          <a:pt x="2" y="24"/>
                          <a:pt x="0" y="27"/>
                          <a:pt x="0" y="29"/>
                        </a:cubicBezTo>
                        <a:cubicBezTo>
                          <a:pt x="0" y="32"/>
                          <a:pt x="4" y="34"/>
                          <a:pt x="6" y="35"/>
                        </a:cubicBezTo>
                        <a:cubicBezTo>
                          <a:pt x="12" y="37"/>
                          <a:pt x="17" y="41"/>
                          <a:pt x="23" y="43"/>
                        </a:cubicBezTo>
                        <a:cubicBezTo>
                          <a:pt x="24" y="44"/>
                          <a:pt x="24" y="43"/>
                          <a:pt x="24" y="42"/>
                        </a:cubicBezTo>
                        <a:cubicBezTo>
                          <a:pt x="19" y="40"/>
                          <a:pt x="15" y="37"/>
                          <a:pt x="10" y="35"/>
                        </a:cubicBezTo>
                        <a:cubicBezTo>
                          <a:pt x="7" y="34"/>
                          <a:pt x="3" y="33"/>
                          <a:pt x="1" y="30"/>
                        </a:cubicBezTo>
                        <a:cubicBezTo>
                          <a:pt x="1" y="28"/>
                          <a:pt x="4" y="24"/>
                          <a:pt x="4" y="22"/>
                        </a:cubicBezTo>
                        <a:cubicBezTo>
                          <a:pt x="6" y="19"/>
                          <a:pt x="7" y="16"/>
                          <a:pt x="9" y="14"/>
                        </a:cubicBezTo>
                        <a:cubicBezTo>
                          <a:pt x="10" y="12"/>
                          <a:pt x="11" y="10"/>
                          <a:pt x="12" y="8"/>
                        </a:cubicBezTo>
                        <a:cubicBezTo>
                          <a:pt x="14" y="6"/>
                          <a:pt x="15" y="3"/>
                          <a:pt x="17" y="2"/>
                        </a:cubicBezTo>
                        <a:cubicBezTo>
                          <a:pt x="18" y="1"/>
                          <a:pt x="18" y="0"/>
                          <a:pt x="17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59" name="Freeform 163"/>
                  <p:cNvSpPr/>
                  <p:nvPr/>
                </p:nvSpPr>
                <p:spPr bwMode="auto">
                  <a:xfrm>
                    <a:off x="2551044" y="1699622"/>
                    <a:ext cx="3807" cy="19579"/>
                  </a:xfrm>
                  <a:custGeom>
                    <a:avLst/>
                    <a:gdLst>
                      <a:gd name="T0" fmla="*/ 2 w 3"/>
                      <a:gd name="T1" fmla="*/ 1 h 15"/>
                      <a:gd name="T2" fmla="*/ 1 w 3"/>
                      <a:gd name="T3" fmla="*/ 7 h 15"/>
                      <a:gd name="T4" fmla="*/ 0 w 3"/>
                      <a:gd name="T5" fmla="*/ 14 h 15"/>
                      <a:gd name="T6" fmla="*/ 2 w 3"/>
                      <a:gd name="T7" fmla="*/ 14 h 15"/>
                      <a:gd name="T8" fmla="*/ 2 w 3"/>
                      <a:gd name="T9" fmla="*/ 8 h 15"/>
                      <a:gd name="T10" fmla="*/ 3 w 3"/>
                      <a:gd name="T11" fmla="*/ 1 h 15"/>
                      <a:gd name="T12" fmla="*/ 2 w 3"/>
                      <a:gd name="T13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15">
                        <a:moveTo>
                          <a:pt x="2" y="1"/>
                        </a:moveTo>
                        <a:cubicBezTo>
                          <a:pt x="2" y="3"/>
                          <a:pt x="1" y="5"/>
                          <a:pt x="1" y="7"/>
                        </a:cubicBezTo>
                        <a:cubicBezTo>
                          <a:pt x="1" y="9"/>
                          <a:pt x="1" y="12"/>
                          <a:pt x="0" y="14"/>
                        </a:cubicBezTo>
                        <a:cubicBezTo>
                          <a:pt x="0" y="15"/>
                          <a:pt x="2" y="15"/>
                          <a:pt x="2" y="14"/>
                        </a:cubicBezTo>
                        <a:cubicBezTo>
                          <a:pt x="2" y="12"/>
                          <a:pt x="2" y="10"/>
                          <a:pt x="2" y="8"/>
                        </a:cubicBezTo>
                        <a:cubicBezTo>
                          <a:pt x="2" y="5"/>
                          <a:pt x="3" y="3"/>
                          <a:pt x="3" y="1"/>
                        </a:cubicBezTo>
                        <a:cubicBezTo>
                          <a:pt x="3" y="0"/>
                          <a:pt x="1" y="0"/>
                          <a:pt x="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0" name="Freeform 164"/>
                  <p:cNvSpPr/>
                  <p:nvPr/>
                </p:nvSpPr>
                <p:spPr bwMode="auto">
                  <a:xfrm>
                    <a:off x="2466747" y="1411926"/>
                    <a:ext cx="269205" cy="238750"/>
                  </a:xfrm>
                  <a:custGeom>
                    <a:avLst/>
                    <a:gdLst>
                      <a:gd name="T0" fmla="*/ 105 w 208"/>
                      <a:gd name="T1" fmla="*/ 175 h 185"/>
                      <a:gd name="T2" fmla="*/ 2 w 208"/>
                      <a:gd name="T3" fmla="*/ 99 h 185"/>
                      <a:gd name="T4" fmla="*/ 30 w 208"/>
                      <a:gd name="T5" fmla="*/ 31 h 185"/>
                      <a:gd name="T6" fmla="*/ 109 w 208"/>
                      <a:gd name="T7" fmla="*/ 1 h 185"/>
                      <a:gd name="T8" fmla="*/ 172 w 208"/>
                      <a:gd name="T9" fmla="*/ 25 h 185"/>
                      <a:gd name="T10" fmla="*/ 205 w 208"/>
                      <a:gd name="T11" fmla="*/ 20 h 185"/>
                      <a:gd name="T12" fmla="*/ 206 w 208"/>
                      <a:gd name="T13" fmla="*/ 42 h 185"/>
                      <a:gd name="T14" fmla="*/ 207 w 208"/>
                      <a:gd name="T15" fmla="*/ 79 h 185"/>
                      <a:gd name="T16" fmla="*/ 199 w 208"/>
                      <a:gd name="T17" fmla="*/ 111 h 185"/>
                      <a:gd name="T18" fmla="*/ 185 w 208"/>
                      <a:gd name="T19" fmla="*/ 134 h 185"/>
                      <a:gd name="T20" fmla="*/ 138 w 208"/>
                      <a:gd name="T21" fmla="*/ 168 h 185"/>
                      <a:gd name="T22" fmla="*/ 105 w 208"/>
                      <a:gd name="T23" fmla="*/ 175 h 1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208" h="185">
                        <a:moveTo>
                          <a:pt x="105" y="175"/>
                        </a:moveTo>
                        <a:cubicBezTo>
                          <a:pt x="54" y="185"/>
                          <a:pt x="7" y="152"/>
                          <a:pt x="2" y="99"/>
                        </a:cubicBezTo>
                        <a:cubicBezTo>
                          <a:pt x="0" y="73"/>
                          <a:pt x="12" y="48"/>
                          <a:pt x="30" y="31"/>
                        </a:cubicBezTo>
                        <a:cubicBezTo>
                          <a:pt x="50" y="11"/>
                          <a:pt x="81" y="0"/>
                          <a:pt x="109" y="1"/>
                        </a:cubicBezTo>
                        <a:cubicBezTo>
                          <a:pt x="131" y="1"/>
                          <a:pt x="152" y="17"/>
                          <a:pt x="172" y="25"/>
                        </a:cubicBezTo>
                        <a:cubicBezTo>
                          <a:pt x="183" y="29"/>
                          <a:pt x="198" y="30"/>
                          <a:pt x="205" y="20"/>
                        </a:cubicBezTo>
                        <a:cubicBezTo>
                          <a:pt x="202" y="24"/>
                          <a:pt x="205" y="37"/>
                          <a:pt x="206" y="42"/>
                        </a:cubicBezTo>
                        <a:cubicBezTo>
                          <a:pt x="206" y="54"/>
                          <a:pt x="208" y="67"/>
                          <a:pt x="207" y="79"/>
                        </a:cubicBezTo>
                        <a:cubicBezTo>
                          <a:pt x="205" y="90"/>
                          <a:pt x="203" y="101"/>
                          <a:pt x="199" y="111"/>
                        </a:cubicBezTo>
                        <a:cubicBezTo>
                          <a:pt x="195" y="120"/>
                          <a:pt x="190" y="127"/>
                          <a:pt x="185" y="134"/>
                        </a:cubicBezTo>
                        <a:cubicBezTo>
                          <a:pt x="174" y="148"/>
                          <a:pt x="156" y="166"/>
                          <a:pt x="138" y="168"/>
                        </a:cubicBezTo>
                        <a:cubicBezTo>
                          <a:pt x="127" y="170"/>
                          <a:pt x="116" y="173"/>
                          <a:pt x="105" y="17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1" name="Freeform 165"/>
                  <p:cNvSpPr/>
                  <p:nvPr/>
                </p:nvSpPr>
                <p:spPr bwMode="auto">
                  <a:xfrm>
                    <a:off x="2462940" y="1409751"/>
                    <a:ext cx="273012" cy="219171"/>
                  </a:xfrm>
                  <a:custGeom>
                    <a:avLst/>
                    <a:gdLst>
                      <a:gd name="T0" fmla="*/ 46 w 211"/>
                      <a:gd name="T1" fmla="*/ 170 h 170"/>
                      <a:gd name="T2" fmla="*/ 26 w 211"/>
                      <a:gd name="T3" fmla="*/ 153 h 170"/>
                      <a:gd name="T4" fmla="*/ 10 w 211"/>
                      <a:gd name="T5" fmla="*/ 134 h 170"/>
                      <a:gd name="T6" fmla="*/ 1 w 211"/>
                      <a:gd name="T7" fmla="*/ 94 h 170"/>
                      <a:gd name="T8" fmla="*/ 47 w 211"/>
                      <a:gd name="T9" fmla="*/ 20 h 170"/>
                      <a:gd name="T10" fmla="*/ 91 w 211"/>
                      <a:gd name="T11" fmla="*/ 1 h 170"/>
                      <a:gd name="T12" fmla="*/ 114 w 211"/>
                      <a:gd name="T13" fmla="*/ 2 h 170"/>
                      <a:gd name="T14" fmla="*/ 133 w 211"/>
                      <a:gd name="T15" fmla="*/ 8 h 170"/>
                      <a:gd name="T16" fmla="*/ 159 w 211"/>
                      <a:gd name="T17" fmla="*/ 19 h 170"/>
                      <a:gd name="T18" fmla="*/ 190 w 211"/>
                      <a:gd name="T19" fmla="*/ 27 h 170"/>
                      <a:gd name="T20" fmla="*/ 211 w 211"/>
                      <a:gd name="T21" fmla="*/ 18 h 170"/>
                      <a:gd name="T22" fmla="*/ 211 w 211"/>
                      <a:gd name="T23" fmla="*/ 18 h 170"/>
                      <a:gd name="T24" fmla="*/ 189 w 211"/>
                      <a:gd name="T25" fmla="*/ 27 h 170"/>
                      <a:gd name="T26" fmla="*/ 158 w 211"/>
                      <a:gd name="T27" fmla="*/ 19 h 170"/>
                      <a:gd name="T28" fmla="*/ 133 w 211"/>
                      <a:gd name="T29" fmla="*/ 8 h 170"/>
                      <a:gd name="T30" fmla="*/ 113 w 211"/>
                      <a:gd name="T31" fmla="*/ 2 h 170"/>
                      <a:gd name="T32" fmla="*/ 89 w 211"/>
                      <a:gd name="T33" fmla="*/ 2 h 170"/>
                      <a:gd name="T34" fmla="*/ 45 w 211"/>
                      <a:gd name="T35" fmla="*/ 23 h 170"/>
                      <a:gd name="T36" fmla="*/ 13 w 211"/>
                      <a:gd name="T37" fmla="*/ 58 h 170"/>
                      <a:gd name="T38" fmla="*/ 1 w 211"/>
                      <a:gd name="T39" fmla="*/ 101 h 170"/>
                      <a:gd name="T40" fmla="*/ 5 w 211"/>
                      <a:gd name="T41" fmla="*/ 122 h 170"/>
                      <a:gd name="T42" fmla="*/ 16 w 211"/>
                      <a:gd name="T43" fmla="*/ 142 h 170"/>
                      <a:gd name="T44" fmla="*/ 47 w 211"/>
                      <a:gd name="T45" fmla="*/ 169 h 170"/>
                      <a:gd name="T46" fmla="*/ 46 w 211"/>
                      <a:gd name="T47" fmla="*/ 170 h 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211" h="170">
                        <a:moveTo>
                          <a:pt x="46" y="170"/>
                        </a:moveTo>
                        <a:cubicBezTo>
                          <a:pt x="39" y="165"/>
                          <a:pt x="32" y="159"/>
                          <a:pt x="26" y="153"/>
                        </a:cubicBezTo>
                        <a:cubicBezTo>
                          <a:pt x="20" y="148"/>
                          <a:pt x="14" y="141"/>
                          <a:pt x="10" y="134"/>
                        </a:cubicBezTo>
                        <a:cubicBezTo>
                          <a:pt x="3" y="122"/>
                          <a:pt x="0" y="108"/>
                          <a:pt x="1" y="94"/>
                        </a:cubicBezTo>
                        <a:cubicBezTo>
                          <a:pt x="3" y="64"/>
                          <a:pt x="24" y="38"/>
                          <a:pt x="47" y="20"/>
                        </a:cubicBezTo>
                        <a:cubicBezTo>
                          <a:pt x="60" y="10"/>
                          <a:pt x="75" y="3"/>
                          <a:pt x="91" y="1"/>
                        </a:cubicBezTo>
                        <a:cubicBezTo>
                          <a:pt x="99" y="0"/>
                          <a:pt x="106" y="0"/>
                          <a:pt x="114" y="2"/>
                        </a:cubicBezTo>
                        <a:cubicBezTo>
                          <a:pt x="120" y="3"/>
                          <a:pt x="127" y="5"/>
                          <a:pt x="133" y="8"/>
                        </a:cubicBezTo>
                        <a:cubicBezTo>
                          <a:pt x="142" y="11"/>
                          <a:pt x="150" y="15"/>
                          <a:pt x="159" y="19"/>
                        </a:cubicBezTo>
                        <a:cubicBezTo>
                          <a:pt x="169" y="23"/>
                          <a:pt x="180" y="26"/>
                          <a:pt x="190" y="27"/>
                        </a:cubicBezTo>
                        <a:cubicBezTo>
                          <a:pt x="198" y="27"/>
                          <a:pt x="206" y="25"/>
                          <a:pt x="211" y="18"/>
                        </a:cubicBezTo>
                        <a:cubicBezTo>
                          <a:pt x="211" y="18"/>
                          <a:pt x="211" y="18"/>
                          <a:pt x="211" y="18"/>
                        </a:cubicBezTo>
                        <a:cubicBezTo>
                          <a:pt x="206" y="26"/>
                          <a:pt x="198" y="27"/>
                          <a:pt x="189" y="27"/>
                        </a:cubicBezTo>
                        <a:cubicBezTo>
                          <a:pt x="179" y="26"/>
                          <a:pt x="168" y="23"/>
                          <a:pt x="158" y="19"/>
                        </a:cubicBezTo>
                        <a:cubicBezTo>
                          <a:pt x="150" y="16"/>
                          <a:pt x="141" y="12"/>
                          <a:pt x="133" y="8"/>
                        </a:cubicBezTo>
                        <a:cubicBezTo>
                          <a:pt x="127" y="5"/>
                          <a:pt x="120" y="4"/>
                          <a:pt x="113" y="2"/>
                        </a:cubicBezTo>
                        <a:cubicBezTo>
                          <a:pt x="105" y="1"/>
                          <a:pt x="97" y="0"/>
                          <a:pt x="89" y="2"/>
                        </a:cubicBezTo>
                        <a:cubicBezTo>
                          <a:pt x="72" y="4"/>
                          <a:pt x="58" y="13"/>
                          <a:pt x="45" y="23"/>
                        </a:cubicBezTo>
                        <a:cubicBezTo>
                          <a:pt x="32" y="33"/>
                          <a:pt x="21" y="45"/>
                          <a:pt x="13" y="58"/>
                        </a:cubicBezTo>
                        <a:cubicBezTo>
                          <a:pt x="5" y="71"/>
                          <a:pt x="1" y="86"/>
                          <a:pt x="1" y="101"/>
                        </a:cubicBezTo>
                        <a:cubicBezTo>
                          <a:pt x="1" y="108"/>
                          <a:pt x="3" y="115"/>
                          <a:pt x="5" y="122"/>
                        </a:cubicBezTo>
                        <a:cubicBezTo>
                          <a:pt x="7" y="129"/>
                          <a:pt x="11" y="136"/>
                          <a:pt x="16" y="142"/>
                        </a:cubicBezTo>
                        <a:cubicBezTo>
                          <a:pt x="24" y="153"/>
                          <a:pt x="36" y="161"/>
                          <a:pt x="47" y="169"/>
                        </a:cubicBezTo>
                        <a:cubicBezTo>
                          <a:pt x="47" y="170"/>
                          <a:pt x="47" y="170"/>
                          <a:pt x="46" y="17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2" name="Freeform 166"/>
                  <p:cNvSpPr/>
                  <p:nvPr/>
                </p:nvSpPr>
                <p:spPr bwMode="auto">
                  <a:xfrm>
                    <a:off x="2647849" y="1439119"/>
                    <a:ext cx="88103" cy="188172"/>
                  </a:xfrm>
                  <a:custGeom>
                    <a:avLst/>
                    <a:gdLst>
                      <a:gd name="T0" fmla="*/ 1 w 68"/>
                      <a:gd name="T1" fmla="*/ 145 h 146"/>
                      <a:gd name="T2" fmla="*/ 13 w 68"/>
                      <a:gd name="T3" fmla="*/ 142 h 146"/>
                      <a:gd name="T4" fmla="*/ 25 w 68"/>
                      <a:gd name="T5" fmla="*/ 136 h 146"/>
                      <a:gd name="T6" fmla="*/ 43 w 68"/>
                      <a:gd name="T7" fmla="*/ 119 h 146"/>
                      <a:gd name="T8" fmla="*/ 57 w 68"/>
                      <a:gd name="T9" fmla="*/ 98 h 146"/>
                      <a:gd name="T10" fmla="*/ 65 w 68"/>
                      <a:gd name="T11" fmla="*/ 75 h 146"/>
                      <a:gd name="T12" fmla="*/ 67 w 68"/>
                      <a:gd name="T13" fmla="*/ 38 h 146"/>
                      <a:gd name="T14" fmla="*/ 63 w 68"/>
                      <a:gd name="T15" fmla="*/ 0 h 146"/>
                      <a:gd name="T16" fmla="*/ 64 w 68"/>
                      <a:gd name="T17" fmla="*/ 0 h 146"/>
                      <a:gd name="T18" fmla="*/ 66 w 68"/>
                      <a:gd name="T19" fmla="*/ 24 h 146"/>
                      <a:gd name="T20" fmla="*/ 68 w 68"/>
                      <a:gd name="T21" fmla="*/ 35 h 146"/>
                      <a:gd name="T22" fmla="*/ 68 w 68"/>
                      <a:gd name="T23" fmla="*/ 47 h 146"/>
                      <a:gd name="T24" fmla="*/ 66 w 68"/>
                      <a:gd name="T25" fmla="*/ 70 h 146"/>
                      <a:gd name="T26" fmla="*/ 60 w 68"/>
                      <a:gd name="T27" fmla="*/ 93 h 146"/>
                      <a:gd name="T28" fmla="*/ 50 w 68"/>
                      <a:gd name="T29" fmla="*/ 111 h 146"/>
                      <a:gd name="T30" fmla="*/ 37 w 68"/>
                      <a:gd name="T31" fmla="*/ 126 h 146"/>
                      <a:gd name="T32" fmla="*/ 21 w 68"/>
                      <a:gd name="T33" fmla="*/ 139 h 146"/>
                      <a:gd name="T34" fmla="*/ 1 w 68"/>
                      <a:gd name="T35" fmla="*/ 146 h 146"/>
                      <a:gd name="T36" fmla="*/ 1 w 68"/>
                      <a:gd name="T37" fmla="*/ 145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68" h="146">
                        <a:moveTo>
                          <a:pt x="1" y="145"/>
                        </a:moveTo>
                        <a:cubicBezTo>
                          <a:pt x="5" y="144"/>
                          <a:pt x="9" y="143"/>
                          <a:pt x="13" y="142"/>
                        </a:cubicBezTo>
                        <a:cubicBezTo>
                          <a:pt x="17" y="140"/>
                          <a:pt x="21" y="138"/>
                          <a:pt x="25" y="136"/>
                        </a:cubicBezTo>
                        <a:cubicBezTo>
                          <a:pt x="31" y="131"/>
                          <a:pt x="38" y="126"/>
                          <a:pt x="43" y="119"/>
                        </a:cubicBezTo>
                        <a:cubicBezTo>
                          <a:pt x="49" y="113"/>
                          <a:pt x="53" y="106"/>
                          <a:pt x="57" y="98"/>
                        </a:cubicBezTo>
                        <a:cubicBezTo>
                          <a:pt x="60" y="91"/>
                          <a:pt x="63" y="83"/>
                          <a:pt x="65" y="75"/>
                        </a:cubicBezTo>
                        <a:cubicBezTo>
                          <a:pt x="68" y="63"/>
                          <a:pt x="68" y="50"/>
                          <a:pt x="67" y="38"/>
                        </a:cubicBezTo>
                        <a:cubicBezTo>
                          <a:pt x="67" y="25"/>
                          <a:pt x="62" y="13"/>
                          <a:pt x="63" y="0"/>
                        </a:cubicBezTo>
                        <a:cubicBezTo>
                          <a:pt x="63" y="0"/>
                          <a:pt x="64" y="0"/>
                          <a:pt x="64" y="0"/>
                        </a:cubicBezTo>
                        <a:cubicBezTo>
                          <a:pt x="63" y="8"/>
                          <a:pt x="65" y="16"/>
                          <a:pt x="66" y="24"/>
                        </a:cubicBezTo>
                        <a:cubicBezTo>
                          <a:pt x="67" y="28"/>
                          <a:pt x="67" y="32"/>
                          <a:pt x="68" y="35"/>
                        </a:cubicBezTo>
                        <a:cubicBezTo>
                          <a:pt x="68" y="39"/>
                          <a:pt x="68" y="43"/>
                          <a:pt x="68" y="47"/>
                        </a:cubicBezTo>
                        <a:cubicBezTo>
                          <a:pt x="68" y="55"/>
                          <a:pt x="68" y="62"/>
                          <a:pt x="66" y="70"/>
                        </a:cubicBezTo>
                        <a:cubicBezTo>
                          <a:pt x="65" y="78"/>
                          <a:pt x="62" y="85"/>
                          <a:pt x="60" y="93"/>
                        </a:cubicBezTo>
                        <a:cubicBezTo>
                          <a:pt x="57" y="99"/>
                          <a:pt x="54" y="105"/>
                          <a:pt x="50" y="111"/>
                        </a:cubicBezTo>
                        <a:cubicBezTo>
                          <a:pt x="47" y="117"/>
                          <a:pt x="42" y="122"/>
                          <a:pt x="37" y="126"/>
                        </a:cubicBezTo>
                        <a:cubicBezTo>
                          <a:pt x="32" y="131"/>
                          <a:pt x="27" y="135"/>
                          <a:pt x="21" y="139"/>
                        </a:cubicBezTo>
                        <a:cubicBezTo>
                          <a:pt x="15" y="143"/>
                          <a:pt x="8" y="144"/>
                          <a:pt x="1" y="146"/>
                        </a:cubicBezTo>
                        <a:cubicBezTo>
                          <a:pt x="1" y="146"/>
                          <a:pt x="0" y="145"/>
                          <a:pt x="1" y="14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3" name="Freeform 167"/>
                  <p:cNvSpPr/>
                  <p:nvPr/>
                </p:nvSpPr>
                <p:spPr bwMode="auto">
                  <a:xfrm>
                    <a:off x="2509711" y="1529398"/>
                    <a:ext cx="162611" cy="143032"/>
                  </a:xfrm>
                  <a:custGeom>
                    <a:avLst/>
                    <a:gdLst>
                      <a:gd name="T0" fmla="*/ 0 w 126"/>
                      <a:gd name="T1" fmla="*/ 36 h 111"/>
                      <a:gd name="T2" fmla="*/ 4 w 126"/>
                      <a:gd name="T3" fmla="*/ 61 h 111"/>
                      <a:gd name="T4" fmla="*/ 26 w 126"/>
                      <a:gd name="T5" fmla="*/ 97 h 111"/>
                      <a:gd name="T6" fmla="*/ 74 w 126"/>
                      <a:gd name="T7" fmla="*/ 108 h 111"/>
                      <a:gd name="T8" fmla="*/ 105 w 126"/>
                      <a:gd name="T9" fmla="*/ 92 h 111"/>
                      <a:gd name="T10" fmla="*/ 122 w 126"/>
                      <a:gd name="T11" fmla="*/ 68 h 111"/>
                      <a:gd name="T12" fmla="*/ 126 w 126"/>
                      <a:gd name="T13" fmla="*/ 42 h 111"/>
                      <a:gd name="T14" fmla="*/ 120 w 126"/>
                      <a:gd name="T15" fmla="*/ 16 h 111"/>
                      <a:gd name="T16" fmla="*/ 114 w 126"/>
                      <a:gd name="T17" fmla="*/ 6 h 111"/>
                      <a:gd name="T18" fmla="*/ 91 w 126"/>
                      <a:gd name="T19" fmla="*/ 10 h 111"/>
                      <a:gd name="T20" fmla="*/ 62 w 126"/>
                      <a:gd name="T21" fmla="*/ 12 h 111"/>
                      <a:gd name="T22" fmla="*/ 33 w 126"/>
                      <a:gd name="T23" fmla="*/ 9 h 111"/>
                      <a:gd name="T24" fmla="*/ 12 w 126"/>
                      <a:gd name="T25" fmla="*/ 1 h 111"/>
                      <a:gd name="T26" fmla="*/ 10 w 126"/>
                      <a:gd name="T27" fmla="*/ 0 h 111"/>
                      <a:gd name="T28" fmla="*/ 4 w 126"/>
                      <a:gd name="T29" fmla="*/ 16 h 111"/>
                      <a:gd name="T30" fmla="*/ 0 w 126"/>
                      <a:gd name="T31" fmla="*/ 36 h 1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6" h="111">
                        <a:moveTo>
                          <a:pt x="0" y="36"/>
                        </a:moveTo>
                        <a:cubicBezTo>
                          <a:pt x="0" y="36"/>
                          <a:pt x="1" y="51"/>
                          <a:pt x="4" y="61"/>
                        </a:cubicBezTo>
                        <a:cubicBezTo>
                          <a:pt x="7" y="70"/>
                          <a:pt x="10" y="86"/>
                          <a:pt x="26" y="97"/>
                        </a:cubicBezTo>
                        <a:cubicBezTo>
                          <a:pt x="43" y="107"/>
                          <a:pt x="57" y="111"/>
                          <a:pt x="74" y="108"/>
                        </a:cubicBezTo>
                        <a:cubicBezTo>
                          <a:pt x="80" y="107"/>
                          <a:pt x="98" y="98"/>
                          <a:pt x="105" y="92"/>
                        </a:cubicBezTo>
                        <a:cubicBezTo>
                          <a:pt x="113" y="86"/>
                          <a:pt x="117" y="80"/>
                          <a:pt x="122" y="68"/>
                        </a:cubicBezTo>
                        <a:cubicBezTo>
                          <a:pt x="126" y="55"/>
                          <a:pt x="126" y="51"/>
                          <a:pt x="126" y="42"/>
                        </a:cubicBezTo>
                        <a:cubicBezTo>
                          <a:pt x="126" y="32"/>
                          <a:pt x="124" y="25"/>
                          <a:pt x="120" y="16"/>
                        </a:cubicBezTo>
                        <a:cubicBezTo>
                          <a:pt x="116" y="8"/>
                          <a:pt x="114" y="6"/>
                          <a:pt x="114" y="6"/>
                        </a:cubicBezTo>
                        <a:cubicBezTo>
                          <a:pt x="91" y="10"/>
                          <a:pt x="91" y="10"/>
                          <a:pt x="91" y="10"/>
                        </a:cubicBezTo>
                        <a:cubicBezTo>
                          <a:pt x="91" y="10"/>
                          <a:pt x="75" y="13"/>
                          <a:pt x="62" y="12"/>
                        </a:cubicBezTo>
                        <a:cubicBezTo>
                          <a:pt x="49" y="11"/>
                          <a:pt x="33" y="9"/>
                          <a:pt x="33" y="9"/>
                        </a:cubicBezTo>
                        <a:cubicBezTo>
                          <a:pt x="28" y="9"/>
                          <a:pt x="12" y="1"/>
                          <a:pt x="12" y="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10" y="0"/>
                          <a:pt x="5" y="9"/>
                          <a:pt x="4" y="16"/>
                        </a:cubicBezTo>
                        <a:cubicBezTo>
                          <a:pt x="2" y="23"/>
                          <a:pt x="0" y="36"/>
                          <a:pt x="0" y="3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4" name="Freeform 168"/>
                  <p:cNvSpPr/>
                  <p:nvPr/>
                </p:nvSpPr>
                <p:spPr bwMode="auto">
                  <a:xfrm>
                    <a:off x="2506992" y="1528310"/>
                    <a:ext cx="169137" cy="150646"/>
                  </a:xfrm>
                  <a:custGeom>
                    <a:avLst/>
                    <a:gdLst>
                      <a:gd name="T0" fmla="*/ 12 w 131"/>
                      <a:gd name="T1" fmla="*/ 2 h 117"/>
                      <a:gd name="T2" fmla="*/ 6 w 131"/>
                      <a:gd name="T3" fmla="*/ 62 h 117"/>
                      <a:gd name="T4" fmla="*/ 45 w 131"/>
                      <a:gd name="T5" fmla="*/ 106 h 117"/>
                      <a:gd name="T6" fmla="*/ 123 w 131"/>
                      <a:gd name="T7" fmla="*/ 69 h 117"/>
                      <a:gd name="T8" fmla="*/ 115 w 131"/>
                      <a:gd name="T9" fmla="*/ 7 h 117"/>
                      <a:gd name="T10" fmla="*/ 116 w 131"/>
                      <a:gd name="T11" fmla="*/ 6 h 117"/>
                      <a:gd name="T12" fmla="*/ 128 w 131"/>
                      <a:gd name="T13" fmla="*/ 53 h 117"/>
                      <a:gd name="T14" fmla="*/ 108 w 131"/>
                      <a:gd name="T15" fmla="*/ 93 h 117"/>
                      <a:gd name="T16" fmla="*/ 28 w 131"/>
                      <a:gd name="T17" fmla="*/ 99 h 117"/>
                      <a:gd name="T18" fmla="*/ 3 w 131"/>
                      <a:gd name="T19" fmla="*/ 53 h 117"/>
                      <a:gd name="T20" fmla="*/ 11 w 131"/>
                      <a:gd name="T21" fmla="*/ 1 h 117"/>
                      <a:gd name="T22" fmla="*/ 12 w 131"/>
                      <a:gd name="T23" fmla="*/ 2 h 1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31" h="117">
                        <a:moveTo>
                          <a:pt x="12" y="2"/>
                        </a:moveTo>
                        <a:cubicBezTo>
                          <a:pt x="4" y="21"/>
                          <a:pt x="1" y="42"/>
                          <a:pt x="6" y="62"/>
                        </a:cubicBezTo>
                        <a:cubicBezTo>
                          <a:pt x="11" y="83"/>
                          <a:pt x="26" y="99"/>
                          <a:pt x="45" y="106"/>
                        </a:cubicBezTo>
                        <a:cubicBezTo>
                          <a:pt x="76" y="117"/>
                          <a:pt x="111" y="99"/>
                          <a:pt x="123" y="69"/>
                        </a:cubicBezTo>
                        <a:cubicBezTo>
                          <a:pt x="131" y="49"/>
                          <a:pt x="127" y="25"/>
                          <a:pt x="115" y="7"/>
                        </a:cubicBezTo>
                        <a:cubicBezTo>
                          <a:pt x="115" y="6"/>
                          <a:pt x="116" y="5"/>
                          <a:pt x="116" y="6"/>
                        </a:cubicBezTo>
                        <a:cubicBezTo>
                          <a:pt x="126" y="20"/>
                          <a:pt x="130" y="37"/>
                          <a:pt x="128" y="53"/>
                        </a:cubicBezTo>
                        <a:cubicBezTo>
                          <a:pt x="127" y="69"/>
                          <a:pt x="119" y="83"/>
                          <a:pt x="108" y="93"/>
                        </a:cubicBezTo>
                        <a:cubicBezTo>
                          <a:pt x="86" y="113"/>
                          <a:pt x="53" y="116"/>
                          <a:pt x="28" y="99"/>
                        </a:cubicBezTo>
                        <a:cubicBezTo>
                          <a:pt x="14" y="88"/>
                          <a:pt x="5" y="71"/>
                          <a:pt x="3" y="53"/>
                        </a:cubicBezTo>
                        <a:cubicBezTo>
                          <a:pt x="0" y="35"/>
                          <a:pt x="4" y="17"/>
                          <a:pt x="11" y="1"/>
                        </a:cubicBezTo>
                        <a:cubicBezTo>
                          <a:pt x="11" y="0"/>
                          <a:pt x="12" y="1"/>
                          <a:pt x="12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5" name="Freeform 169"/>
                  <p:cNvSpPr/>
                  <p:nvPr/>
                </p:nvSpPr>
                <p:spPr bwMode="auto">
                  <a:xfrm>
                    <a:off x="2521132" y="1528310"/>
                    <a:ext cx="135962" cy="19035"/>
                  </a:xfrm>
                  <a:custGeom>
                    <a:avLst/>
                    <a:gdLst>
                      <a:gd name="T0" fmla="*/ 1 w 105"/>
                      <a:gd name="T1" fmla="*/ 1 h 15"/>
                      <a:gd name="T2" fmla="*/ 23 w 105"/>
                      <a:gd name="T3" fmla="*/ 9 h 15"/>
                      <a:gd name="T4" fmla="*/ 49 w 105"/>
                      <a:gd name="T5" fmla="*/ 12 h 15"/>
                      <a:gd name="T6" fmla="*/ 76 w 105"/>
                      <a:gd name="T7" fmla="*/ 11 h 15"/>
                      <a:gd name="T8" fmla="*/ 90 w 105"/>
                      <a:gd name="T9" fmla="*/ 8 h 15"/>
                      <a:gd name="T10" fmla="*/ 104 w 105"/>
                      <a:gd name="T11" fmla="*/ 6 h 15"/>
                      <a:gd name="T12" fmla="*/ 104 w 105"/>
                      <a:gd name="T13" fmla="*/ 7 h 15"/>
                      <a:gd name="T14" fmla="*/ 75 w 105"/>
                      <a:gd name="T15" fmla="*/ 13 h 15"/>
                      <a:gd name="T16" fmla="*/ 48 w 105"/>
                      <a:gd name="T17" fmla="*/ 14 h 15"/>
                      <a:gd name="T18" fmla="*/ 23 w 105"/>
                      <a:gd name="T19" fmla="*/ 10 h 15"/>
                      <a:gd name="T20" fmla="*/ 0 w 105"/>
                      <a:gd name="T21" fmla="*/ 2 h 15"/>
                      <a:gd name="T22" fmla="*/ 1 w 105"/>
                      <a:gd name="T23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05" h="15">
                        <a:moveTo>
                          <a:pt x="1" y="1"/>
                        </a:moveTo>
                        <a:cubicBezTo>
                          <a:pt x="8" y="4"/>
                          <a:pt x="16" y="7"/>
                          <a:pt x="23" y="9"/>
                        </a:cubicBezTo>
                        <a:cubicBezTo>
                          <a:pt x="32" y="11"/>
                          <a:pt x="41" y="11"/>
                          <a:pt x="49" y="12"/>
                        </a:cubicBezTo>
                        <a:cubicBezTo>
                          <a:pt x="58" y="13"/>
                          <a:pt x="67" y="13"/>
                          <a:pt x="76" y="11"/>
                        </a:cubicBezTo>
                        <a:cubicBezTo>
                          <a:pt x="81" y="10"/>
                          <a:pt x="85" y="9"/>
                          <a:pt x="90" y="8"/>
                        </a:cubicBezTo>
                        <a:cubicBezTo>
                          <a:pt x="95" y="8"/>
                          <a:pt x="99" y="7"/>
                          <a:pt x="104" y="6"/>
                        </a:cubicBezTo>
                        <a:cubicBezTo>
                          <a:pt x="105" y="6"/>
                          <a:pt x="105" y="7"/>
                          <a:pt x="104" y="7"/>
                        </a:cubicBezTo>
                        <a:cubicBezTo>
                          <a:pt x="95" y="9"/>
                          <a:pt x="85" y="11"/>
                          <a:pt x="75" y="13"/>
                        </a:cubicBezTo>
                        <a:cubicBezTo>
                          <a:pt x="66" y="14"/>
                          <a:pt x="57" y="15"/>
                          <a:pt x="48" y="14"/>
                        </a:cubicBezTo>
                        <a:cubicBezTo>
                          <a:pt x="40" y="13"/>
                          <a:pt x="31" y="12"/>
                          <a:pt x="23" y="10"/>
                        </a:cubicBezTo>
                        <a:cubicBezTo>
                          <a:pt x="15" y="9"/>
                          <a:pt x="8" y="6"/>
                          <a:pt x="0" y="2"/>
                        </a:cubicBezTo>
                        <a:cubicBezTo>
                          <a:pt x="0" y="1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6" name="Freeform 170"/>
                  <p:cNvSpPr/>
                  <p:nvPr/>
                </p:nvSpPr>
                <p:spPr bwMode="auto">
                  <a:xfrm>
                    <a:off x="2526027" y="1590309"/>
                    <a:ext cx="19579" cy="15228"/>
                  </a:xfrm>
                  <a:custGeom>
                    <a:avLst/>
                    <a:gdLst>
                      <a:gd name="T0" fmla="*/ 15 w 15"/>
                      <a:gd name="T1" fmla="*/ 6 h 12"/>
                      <a:gd name="T2" fmla="*/ 9 w 15"/>
                      <a:gd name="T3" fmla="*/ 1 h 12"/>
                      <a:gd name="T4" fmla="*/ 0 w 15"/>
                      <a:gd name="T5" fmla="*/ 2 h 12"/>
                      <a:gd name="T6" fmla="*/ 1 w 15"/>
                      <a:gd name="T7" fmla="*/ 3 h 12"/>
                      <a:gd name="T8" fmla="*/ 2 w 15"/>
                      <a:gd name="T9" fmla="*/ 4 h 12"/>
                      <a:gd name="T10" fmla="*/ 8 w 15"/>
                      <a:gd name="T11" fmla="*/ 11 h 12"/>
                      <a:gd name="T12" fmla="*/ 15 w 15"/>
                      <a:gd name="T13" fmla="*/ 7 h 12"/>
                      <a:gd name="T14" fmla="*/ 15 w 15"/>
                      <a:gd name="T15" fmla="*/ 6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5" h="12">
                        <a:moveTo>
                          <a:pt x="15" y="6"/>
                        </a:moveTo>
                        <a:cubicBezTo>
                          <a:pt x="14" y="3"/>
                          <a:pt x="12" y="0"/>
                          <a:pt x="9" y="1"/>
                        </a:cubicBezTo>
                        <a:cubicBezTo>
                          <a:pt x="6" y="1"/>
                          <a:pt x="3" y="4"/>
                          <a:pt x="0" y="2"/>
                        </a:cubicBezTo>
                        <a:cubicBezTo>
                          <a:pt x="0" y="2"/>
                          <a:pt x="1" y="3"/>
                          <a:pt x="1" y="3"/>
                        </a:cubicBezTo>
                        <a:cubicBezTo>
                          <a:pt x="1" y="4"/>
                          <a:pt x="2" y="4"/>
                          <a:pt x="2" y="4"/>
                        </a:cubicBezTo>
                        <a:cubicBezTo>
                          <a:pt x="3" y="8"/>
                          <a:pt x="3" y="11"/>
                          <a:pt x="8" y="11"/>
                        </a:cubicBezTo>
                        <a:cubicBezTo>
                          <a:pt x="11" y="12"/>
                          <a:pt x="14" y="10"/>
                          <a:pt x="15" y="7"/>
                        </a:cubicBezTo>
                        <a:cubicBezTo>
                          <a:pt x="15" y="7"/>
                          <a:pt x="15" y="6"/>
                          <a:pt x="15" y="6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7" name="Freeform 171"/>
                  <p:cNvSpPr/>
                  <p:nvPr/>
                </p:nvSpPr>
                <p:spPr bwMode="auto">
                  <a:xfrm>
                    <a:off x="2636428" y="1591396"/>
                    <a:ext cx="17947" cy="15228"/>
                  </a:xfrm>
                  <a:custGeom>
                    <a:avLst/>
                    <a:gdLst>
                      <a:gd name="T0" fmla="*/ 1 w 14"/>
                      <a:gd name="T1" fmla="*/ 7 h 12"/>
                      <a:gd name="T2" fmla="*/ 5 w 14"/>
                      <a:gd name="T3" fmla="*/ 1 h 12"/>
                      <a:gd name="T4" fmla="*/ 14 w 14"/>
                      <a:gd name="T5" fmla="*/ 0 h 12"/>
                      <a:gd name="T6" fmla="*/ 13 w 14"/>
                      <a:gd name="T7" fmla="*/ 1 h 12"/>
                      <a:gd name="T8" fmla="*/ 12 w 14"/>
                      <a:gd name="T9" fmla="*/ 3 h 12"/>
                      <a:gd name="T10" fmla="*/ 8 w 14"/>
                      <a:gd name="T11" fmla="*/ 11 h 12"/>
                      <a:gd name="T12" fmla="*/ 1 w 14"/>
                      <a:gd name="T13" fmla="*/ 8 h 12"/>
                      <a:gd name="T14" fmla="*/ 1 w 14"/>
                      <a:gd name="T15" fmla="*/ 7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2">
                        <a:moveTo>
                          <a:pt x="1" y="7"/>
                        </a:moveTo>
                        <a:cubicBezTo>
                          <a:pt x="0" y="4"/>
                          <a:pt x="2" y="1"/>
                          <a:pt x="5" y="1"/>
                        </a:cubicBezTo>
                        <a:cubicBezTo>
                          <a:pt x="8" y="0"/>
                          <a:pt x="11" y="3"/>
                          <a:pt x="14" y="0"/>
                        </a:cubicBezTo>
                        <a:cubicBezTo>
                          <a:pt x="13" y="0"/>
                          <a:pt x="13" y="1"/>
                          <a:pt x="13" y="1"/>
                        </a:cubicBezTo>
                        <a:cubicBezTo>
                          <a:pt x="13" y="2"/>
                          <a:pt x="12" y="2"/>
                          <a:pt x="12" y="3"/>
                        </a:cubicBezTo>
                        <a:cubicBezTo>
                          <a:pt x="12" y="6"/>
                          <a:pt x="13" y="9"/>
                          <a:pt x="8" y="11"/>
                        </a:cubicBezTo>
                        <a:cubicBezTo>
                          <a:pt x="6" y="12"/>
                          <a:pt x="2" y="11"/>
                          <a:pt x="1" y="8"/>
                        </a:cubicBezTo>
                        <a:cubicBezTo>
                          <a:pt x="1" y="8"/>
                          <a:pt x="1" y="7"/>
                          <a:pt x="1" y="7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8" name="Freeform 172"/>
                  <p:cNvSpPr/>
                  <p:nvPr/>
                </p:nvSpPr>
                <p:spPr bwMode="auto">
                  <a:xfrm>
                    <a:off x="2585850" y="1618589"/>
                    <a:ext cx="6526" cy="6526"/>
                  </a:xfrm>
                  <a:custGeom>
                    <a:avLst/>
                    <a:gdLst>
                      <a:gd name="T0" fmla="*/ 0 w 5"/>
                      <a:gd name="T1" fmla="*/ 4 h 5"/>
                      <a:gd name="T2" fmla="*/ 1 w 5"/>
                      <a:gd name="T3" fmla="*/ 1 h 5"/>
                      <a:gd name="T4" fmla="*/ 4 w 5"/>
                      <a:gd name="T5" fmla="*/ 0 h 5"/>
                      <a:gd name="T6" fmla="*/ 4 w 5"/>
                      <a:gd name="T7" fmla="*/ 2 h 5"/>
                      <a:gd name="T8" fmla="*/ 2 w 5"/>
                      <a:gd name="T9" fmla="*/ 2 h 5"/>
                      <a:gd name="T10" fmla="*/ 1 w 5"/>
                      <a:gd name="T11" fmla="*/ 4 h 5"/>
                      <a:gd name="T12" fmla="*/ 0 w 5"/>
                      <a:gd name="T13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" h="5">
                        <a:moveTo>
                          <a:pt x="0" y="4"/>
                        </a:moveTo>
                        <a:cubicBezTo>
                          <a:pt x="0" y="3"/>
                          <a:pt x="0" y="2"/>
                          <a:pt x="1" y="1"/>
                        </a:cubicBezTo>
                        <a:cubicBezTo>
                          <a:pt x="2" y="0"/>
                          <a:pt x="3" y="0"/>
                          <a:pt x="4" y="0"/>
                        </a:cubicBezTo>
                        <a:cubicBezTo>
                          <a:pt x="5" y="0"/>
                          <a:pt x="5" y="2"/>
                          <a:pt x="4" y="2"/>
                        </a:cubicBezTo>
                        <a:cubicBezTo>
                          <a:pt x="3" y="2"/>
                          <a:pt x="3" y="2"/>
                          <a:pt x="2" y="2"/>
                        </a:cubicBezTo>
                        <a:cubicBezTo>
                          <a:pt x="1" y="2"/>
                          <a:pt x="1" y="3"/>
                          <a:pt x="1" y="4"/>
                        </a:cubicBezTo>
                        <a:cubicBezTo>
                          <a:pt x="1" y="5"/>
                          <a:pt x="0" y="5"/>
                          <a:pt x="0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69" name="Freeform 173"/>
                  <p:cNvSpPr/>
                  <p:nvPr/>
                </p:nvSpPr>
                <p:spPr bwMode="auto">
                  <a:xfrm>
                    <a:off x="2641322" y="1561485"/>
                    <a:ext cx="10333" cy="4351"/>
                  </a:xfrm>
                  <a:custGeom>
                    <a:avLst/>
                    <a:gdLst>
                      <a:gd name="T0" fmla="*/ 0 w 8"/>
                      <a:gd name="T1" fmla="*/ 1 h 3"/>
                      <a:gd name="T2" fmla="*/ 8 w 8"/>
                      <a:gd name="T3" fmla="*/ 1 h 3"/>
                      <a:gd name="T4" fmla="*/ 7 w 8"/>
                      <a:gd name="T5" fmla="*/ 2 h 3"/>
                      <a:gd name="T6" fmla="*/ 1 w 8"/>
                      <a:gd name="T7" fmla="*/ 3 h 3"/>
                      <a:gd name="T8" fmla="*/ 0 w 8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3">
                        <a:moveTo>
                          <a:pt x="0" y="1"/>
                        </a:moveTo>
                        <a:cubicBezTo>
                          <a:pt x="3" y="1"/>
                          <a:pt x="5" y="0"/>
                          <a:pt x="8" y="1"/>
                        </a:cubicBezTo>
                        <a:cubicBezTo>
                          <a:pt x="8" y="1"/>
                          <a:pt x="8" y="2"/>
                          <a:pt x="7" y="2"/>
                        </a:cubicBezTo>
                        <a:cubicBezTo>
                          <a:pt x="5" y="1"/>
                          <a:pt x="3" y="2"/>
                          <a:pt x="1" y="3"/>
                        </a:cubicBezTo>
                        <a:cubicBezTo>
                          <a:pt x="0" y="3"/>
                          <a:pt x="0" y="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0" name="Freeform 174"/>
                  <p:cNvSpPr/>
                  <p:nvPr/>
                </p:nvSpPr>
                <p:spPr bwMode="auto">
                  <a:xfrm>
                    <a:off x="2527658" y="1563116"/>
                    <a:ext cx="10333" cy="3807"/>
                  </a:xfrm>
                  <a:custGeom>
                    <a:avLst/>
                    <a:gdLst>
                      <a:gd name="T0" fmla="*/ 1 w 8"/>
                      <a:gd name="T1" fmla="*/ 1 h 3"/>
                      <a:gd name="T2" fmla="*/ 7 w 8"/>
                      <a:gd name="T3" fmla="*/ 1 h 3"/>
                      <a:gd name="T4" fmla="*/ 7 w 8"/>
                      <a:gd name="T5" fmla="*/ 3 h 3"/>
                      <a:gd name="T6" fmla="*/ 1 w 8"/>
                      <a:gd name="T7" fmla="*/ 2 h 3"/>
                      <a:gd name="T8" fmla="*/ 1 w 8"/>
                      <a:gd name="T9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" h="3">
                        <a:moveTo>
                          <a:pt x="1" y="1"/>
                        </a:moveTo>
                        <a:cubicBezTo>
                          <a:pt x="3" y="0"/>
                          <a:pt x="5" y="1"/>
                          <a:pt x="7" y="1"/>
                        </a:cubicBezTo>
                        <a:cubicBezTo>
                          <a:pt x="8" y="1"/>
                          <a:pt x="8" y="3"/>
                          <a:pt x="7" y="3"/>
                        </a:cubicBezTo>
                        <a:cubicBezTo>
                          <a:pt x="5" y="2"/>
                          <a:pt x="3" y="2"/>
                          <a:pt x="1" y="2"/>
                        </a:cubicBezTo>
                        <a:cubicBezTo>
                          <a:pt x="0" y="3"/>
                          <a:pt x="0" y="1"/>
                          <a:pt x="1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1" name="Freeform 175"/>
                  <p:cNvSpPr/>
                  <p:nvPr/>
                </p:nvSpPr>
                <p:spPr bwMode="auto">
                  <a:xfrm>
                    <a:off x="2570078" y="1639255"/>
                    <a:ext cx="39157" cy="22842"/>
                  </a:xfrm>
                  <a:custGeom>
                    <a:avLst/>
                    <a:gdLst>
                      <a:gd name="T0" fmla="*/ 28 w 30"/>
                      <a:gd name="T1" fmla="*/ 4 h 18"/>
                      <a:gd name="T2" fmla="*/ 21 w 30"/>
                      <a:gd name="T3" fmla="*/ 14 h 18"/>
                      <a:gd name="T4" fmla="*/ 11 w 30"/>
                      <a:gd name="T5" fmla="*/ 14 h 18"/>
                      <a:gd name="T6" fmla="*/ 7 w 30"/>
                      <a:gd name="T7" fmla="*/ 10 h 18"/>
                      <a:gd name="T8" fmla="*/ 4 w 30"/>
                      <a:gd name="T9" fmla="*/ 3 h 18"/>
                      <a:gd name="T10" fmla="*/ 12 w 30"/>
                      <a:gd name="T11" fmla="*/ 2 h 18"/>
                      <a:gd name="T12" fmla="*/ 28 w 30"/>
                      <a:gd name="T13" fmla="*/ 4 h 18"/>
                      <a:gd name="T14" fmla="*/ 29 w 30"/>
                      <a:gd name="T15" fmla="*/ 3 h 18"/>
                      <a:gd name="T16" fmla="*/ 23 w 30"/>
                      <a:gd name="T17" fmla="*/ 0 h 18"/>
                      <a:gd name="T18" fmla="*/ 9 w 30"/>
                      <a:gd name="T19" fmla="*/ 0 h 18"/>
                      <a:gd name="T20" fmla="*/ 4 w 30"/>
                      <a:gd name="T21" fmla="*/ 8 h 18"/>
                      <a:gd name="T22" fmla="*/ 11 w 30"/>
                      <a:gd name="T23" fmla="*/ 15 h 18"/>
                      <a:gd name="T24" fmla="*/ 19 w 30"/>
                      <a:gd name="T25" fmla="*/ 17 h 18"/>
                      <a:gd name="T26" fmla="*/ 26 w 30"/>
                      <a:gd name="T27" fmla="*/ 10 h 18"/>
                      <a:gd name="T28" fmla="*/ 29 w 30"/>
                      <a:gd name="T29" fmla="*/ 3 h 18"/>
                      <a:gd name="T30" fmla="*/ 28 w 30"/>
                      <a:gd name="T31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30" h="18">
                        <a:moveTo>
                          <a:pt x="28" y="4"/>
                        </a:moveTo>
                        <a:cubicBezTo>
                          <a:pt x="28" y="7"/>
                          <a:pt x="23" y="11"/>
                          <a:pt x="21" y="14"/>
                        </a:cubicBezTo>
                        <a:cubicBezTo>
                          <a:pt x="18" y="17"/>
                          <a:pt x="15" y="17"/>
                          <a:pt x="11" y="14"/>
                        </a:cubicBezTo>
                        <a:cubicBezTo>
                          <a:pt x="10" y="12"/>
                          <a:pt x="9" y="11"/>
                          <a:pt x="7" y="10"/>
                        </a:cubicBezTo>
                        <a:cubicBezTo>
                          <a:pt x="5" y="8"/>
                          <a:pt x="2" y="5"/>
                          <a:pt x="4" y="3"/>
                        </a:cubicBezTo>
                        <a:cubicBezTo>
                          <a:pt x="6" y="1"/>
                          <a:pt x="10" y="2"/>
                          <a:pt x="12" y="2"/>
                        </a:cubicBezTo>
                        <a:cubicBezTo>
                          <a:pt x="15" y="2"/>
                          <a:pt x="26" y="0"/>
                          <a:pt x="28" y="4"/>
                        </a:cubicBezTo>
                        <a:cubicBezTo>
                          <a:pt x="28" y="5"/>
                          <a:pt x="29" y="4"/>
                          <a:pt x="29" y="3"/>
                        </a:cubicBezTo>
                        <a:cubicBezTo>
                          <a:pt x="28" y="1"/>
                          <a:pt x="25" y="1"/>
                          <a:pt x="23" y="0"/>
                        </a:cubicBezTo>
                        <a:cubicBezTo>
                          <a:pt x="18" y="0"/>
                          <a:pt x="14" y="1"/>
                          <a:pt x="9" y="0"/>
                        </a:cubicBezTo>
                        <a:cubicBezTo>
                          <a:pt x="4" y="0"/>
                          <a:pt x="0" y="4"/>
                          <a:pt x="4" y="8"/>
                        </a:cubicBezTo>
                        <a:cubicBezTo>
                          <a:pt x="6" y="11"/>
                          <a:pt x="9" y="13"/>
                          <a:pt x="11" y="15"/>
                        </a:cubicBezTo>
                        <a:cubicBezTo>
                          <a:pt x="13" y="18"/>
                          <a:pt x="17" y="18"/>
                          <a:pt x="19" y="17"/>
                        </a:cubicBezTo>
                        <a:cubicBezTo>
                          <a:pt x="22" y="15"/>
                          <a:pt x="24" y="12"/>
                          <a:pt x="26" y="10"/>
                        </a:cubicBezTo>
                        <a:cubicBezTo>
                          <a:pt x="28" y="8"/>
                          <a:pt x="30" y="6"/>
                          <a:pt x="29" y="3"/>
                        </a:cubicBezTo>
                        <a:cubicBezTo>
                          <a:pt x="29" y="2"/>
                          <a:pt x="27" y="3"/>
                          <a:pt x="28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172" name="Freeform 176"/>
                  <p:cNvSpPr/>
                  <p:nvPr/>
                </p:nvSpPr>
                <p:spPr bwMode="auto">
                  <a:xfrm>
                    <a:off x="2511886" y="1528310"/>
                    <a:ext cx="124542" cy="20666"/>
                  </a:xfrm>
                  <a:custGeom>
                    <a:avLst/>
                    <a:gdLst>
                      <a:gd name="T0" fmla="*/ 1 w 96"/>
                      <a:gd name="T1" fmla="*/ 0 h 16"/>
                      <a:gd name="T2" fmla="*/ 11 w 96"/>
                      <a:gd name="T3" fmla="*/ 7 h 16"/>
                      <a:gd name="T4" fmla="*/ 23 w 96"/>
                      <a:gd name="T5" fmla="*/ 11 h 16"/>
                      <a:gd name="T6" fmla="*/ 46 w 96"/>
                      <a:gd name="T7" fmla="*/ 15 h 16"/>
                      <a:gd name="T8" fmla="*/ 69 w 96"/>
                      <a:gd name="T9" fmla="*/ 14 h 16"/>
                      <a:gd name="T10" fmla="*/ 82 w 96"/>
                      <a:gd name="T11" fmla="*/ 12 h 16"/>
                      <a:gd name="T12" fmla="*/ 93 w 96"/>
                      <a:gd name="T13" fmla="*/ 8 h 16"/>
                      <a:gd name="T14" fmla="*/ 96 w 96"/>
                      <a:gd name="T15" fmla="*/ 6 h 16"/>
                      <a:gd name="T16" fmla="*/ 96 w 96"/>
                      <a:gd name="T17" fmla="*/ 6 h 16"/>
                      <a:gd name="T18" fmla="*/ 74 w 96"/>
                      <a:gd name="T19" fmla="*/ 14 h 16"/>
                      <a:gd name="T20" fmla="*/ 51 w 96"/>
                      <a:gd name="T21" fmla="*/ 16 h 16"/>
                      <a:gd name="T22" fmla="*/ 29 w 96"/>
                      <a:gd name="T23" fmla="*/ 13 h 16"/>
                      <a:gd name="T24" fmla="*/ 17 w 96"/>
                      <a:gd name="T25" fmla="*/ 10 h 16"/>
                      <a:gd name="T26" fmla="*/ 6 w 96"/>
                      <a:gd name="T27" fmla="*/ 5 h 16"/>
                      <a:gd name="T28" fmla="*/ 0 w 96"/>
                      <a:gd name="T29" fmla="*/ 1 h 16"/>
                      <a:gd name="T30" fmla="*/ 1 w 96"/>
                      <a:gd name="T31" fmla="*/ 0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96" h="16">
                        <a:moveTo>
                          <a:pt x="1" y="0"/>
                        </a:moveTo>
                        <a:cubicBezTo>
                          <a:pt x="4" y="2"/>
                          <a:pt x="7" y="5"/>
                          <a:pt x="11" y="7"/>
                        </a:cubicBezTo>
                        <a:cubicBezTo>
                          <a:pt x="15" y="9"/>
                          <a:pt x="19" y="10"/>
                          <a:pt x="23" y="11"/>
                        </a:cubicBezTo>
                        <a:cubicBezTo>
                          <a:pt x="30" y="13"/>
                          <a:pt x="38" y="14"/>
                          <a:pt x="46" y="15"/>
                        </a:cubicBezTo>
                        <a:cubicBezTo>
                          <a:pt x="54" y="16"/>
                          <a:pt x="62" y="15"/>
                          <a:pt x="69" y="14"/>
                        </a:cubicBezTo>
                        <a:cubicBezTo>
                          <a:pt x="73" y="14"/>
                          <a:pt x="78" y="13"/>
                          <a:pt x="82" y="12"/>
                        </a:cubicBezTo>
                        <a:cubicBezTo>
                          <a:pt x="86" y="11"/>
                          <a:pt x="90" y="10"/>
                          <a:pt x="93" y="8"/>
                        </a:cubicBezTo>
                        <a:cubicBezTo>
                          <a:pt x="94" y="7"/>
                          <a:pt x="95" y="7"/>
                          <a:pt x="96" y="6"/>
                        </a:cubicBezTo>
                        <a:cubicBezTo>
                          <a:pt x="96" y="6"/>
                          <a:pt x="96" y="6"/>
                          <a:pt x="96" y="6"/>
                        </a:cubicBezTo>
                        <a:cubicBezTo>
                          <a:pt x="90" y="11"/>
                          <a:pt x="82" y="13"/>
                          <a:pt x="74" y="14"/>
                        </a:cubicBezTo>
                        <a:cubicBezTo>
                          <a:pt x="67" y="16"/>
                          <a:pt x="59" y="16"/>
                          <a:pt x="51" y="16"/>
                        </a:cubicBezTo>
                        <a:cubicBezTo>
                          <a:pt x="44" y="16"/>
                          <a:pt x="36" y="15"/>
                          <a:pt x="29" y="13"/>
                        </a:cubicBezTo>
                        <a:cubicBezTo>
                          <a:pt x="25" y="12"/>
                          <a:pt x="21" y="11"/>
                          <a:pt x="17" y="10"/>
                        </a:cubicBezTo>
                        <a:cubicBezTo>
                          <a:pt x="13" y="9"/>
                          <a:pt x="10" y="7"/>
                          <a:pt x="6" y="5"/>
                        </a:cubicBezTo>
                        <a:cubicBezTo>
                          <a:pt x="4" y="4"/>
                          <a:pt x="3" y="2"/>
                          <a:pt x="0" y="1"/>
                        </a:cubicBezTo>
                        <a:cubicBezTo>
                          <a:pt x="0" y="1"/>
                          <a:pt x="0" y="0"/>
                          <a:pt x="1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7" name="组合 46"/>
                <p:cNvGrpSpPr/>
                <p:nvPr/>
              </p:nvGrpSpPr>
              <p:grpSpPr>
                <a:xfrm>
                  <a:off x="2487473" y="2083495"/>
                  <a:ext cx="244793" cy="389880"/>
                  <a:chOff x="2222559" y="1979704"/>
                  <a:chExt cx="208294" cy="331748"/>
                </a:xfrm>
              </p:grpSpPr>
              <p:sp>
                <p:nvSpPr>
                  <p:cNvPr id="56" name="Freeform 177"/>
                  <p:cNvSpPr/>
                  <p:nvPr/>
                </p:nvSpPr>
                <p:spPr bwMode="auto">
                  <a:xfrm>
                    <a:off x="2285645" y="2110228"/>
                    <a:ext cx="138682" cy="198505"/>
                  </a:xfrm>
                  <a:custGeom>
                    <a:avLst/>
                    <a:gdLst>
                      <a:gd name="T0" fmla="*/ 76 w 107"/>
                      <a:gd name="T1" fmla="*/ 38 h 154"/>
                      <a:gd name="T2" fmla="*/ 73 w 107"/>
                      <a:gd name="T3" fmla="*/ 39 h 154"/>
                      <a:gd name="T4" fmla="*/ 68 w 107"/>
                      <a:gd name="T5" fmla="*/ 41 h 154"/>
                      <a:gd name="T6" fmla="*/ 63 w 107"/>
                      <a:gd name="T7" fmla="*/ 42 h 154"/>
                      <a:gd name="T8" fmla="*/ 68 w 107"/>
                      <a:gd name="T9" fmla="*/ 52 h 154"/>
                      <a:gd name="T10" fmla="*/ 69 w 107"/>
                      <a:gd name="T11" fmla="*/ 59 h 154"/>
                      <a:gd name="T12" fmla="*/ 72 w 107"/>
                      <a:gd name="T13" fmla="*/ 80 h 154"/>
                      <a:gd name="T14" fmla="*/ 70 w 107"/>
                      <a:gd name="T15" fmla="*/ 88 h 154"/>
                      <a:gd name="T16" fmla="*/ 83 w 107"/>
                      <a:gd name="T17" fmla="*/ 107 h 154"/>
                      <a:gd name="T18" fmla="*/ 101 w 107"/>
                      <a:gd name="T19" fmla="*/ 124 h 154"/>
                      <a:gd name="T20" fmla="*/ 96 w 107"/>
                      <a:gd name="T21" fmla="*/ 139 h 154"/>
                      <a:gd name="T22" fmla="*/ 77 w 107"/>
                      <a:gd name="T23" fmla="*/ 134 h 154"/>
                      <a:gd name="T24" fmla="*/ 54 w 107"/>
                      <a:gd name="T25" fmla="*/ 112 h 154"/>
                      <a:gd name="T26" fmla="*/ 44 w 107"/>
                      <a:gd name="T27" fmla="*/ 114 h 154"/>
                      <a:gd name="T28" fmla="*/ 36 w 107"/>
                      <a:gd name="T29" fmla="*/ 113 h 154"/>
                      <a:gd name="T30" fmla="*/ 29 w 107"/>
                      <a:gd name="T31" fmla="*/ 131 h 154"/>
                      <a:gd name="T32" fmla="*/ 26 w 107"/>
                      <a:gd name="T33" fmla="*/ 141 h 154"/>
                      <a:gd name="T34" fmla="*/ 14 w 107"/>
                      <a:gd name="T35" fmla="*/ 154 h 154"/>
                      <a:gd name="T36" fmla="*/ 1 w 107"/>
                      <a:gd name="T37" fmla="*/ 146 h 154"/>
                      <a:gd name="T38" fmla="*/ 1 w 107"/>
                      <a:gd name="T39" fmla="*/ 136 h 154"/>
                      <a:gd name="T40" fmla="*/ 4 w 107"/>
                      <a:gd name="T41" fmla="*/ 120 h 154"/>
                      <a:gd name="T42" fmla="*/ 6 w 107"/>
                      <a:gd name="T43" fmla="*/ 109 h 154"/>
                      <a:gd name="T44" fmla="*/ 7 w 107"/>
                      <a:gd name="T45" fmla="*/ 101 h 154"/>
                      <a:gd name="T46" fmla="*/ 8 w 107"/>
                      <a:gd name="T47" fmla="*/ 78 h 154"/>
                      <a:gd name="T48" fmla="*/ 8 w 107"/>
                      <a:gd name="T49" fmla="*/ 63 h 154"/>
                      <a:gd name="T50" fmla="*/ 11 w 107"/>
                      <a:gd name="T51" fmla="*/ 41 h 154"/>
                      <a:gd name="T52" fmla="*/ 14 w 107"/>
                      <a:gd name="T53" fmla="*/ 30 h 154"/>
                      <a:gd name="T54" fmla="*/ 17 w 107"/>
                      <a:gd name="T55" fmla="*/ 17 h 154"/>
                      <a:gd name="T56" fmla="*/ 25 w 107"/>
                      <a:gd name="T57" fmla="*/ 9 h 154"/>
                      <a:gd name="T58" fmla="*/ 47 w 107"/>
                      <a:gd name="T59" fmla="*/ 15 h 154"/>
                      <a:gd name="T60" fmla="*/ 58 w 107"/>
                      <a:gd name="T61" fmla="*/ 12 h 154"/>
                      <a:gd name="T62" fmla="*/ 77 w 107"/>
                      <a:gd name="T63" fmla="*/ 5 h 154"/>
                      <a:gd name="T64" fmla="*/ 99 w 107"/>
                      <a:gd name="T65" fmla="*/ 3 h 154"/>
                      <a:gd name="T66" fmla="*/ 101 w 107"/>
                      <a:gd name="T67" fmla="*/ 20 h 154"/>
                      <a:gd name="T68" fmla="*/ 96 w 107"/>
                      <a:gd name="T69" fmla="*/ 26 h 154"/>
                      <a:gd name="T70" fmla="*/ 91 w 107"/>
                      <a:gd name="T71" fmla="*/ 30 h 154"/>
                      <a:gd name="T72" fmla="*/ 80 w 107"/>
                      <a:gd name="T73" fmla="*/ 36 h 154"/>
                      <a:gd name="T74" fmla="*/ 76 w 107"/>
                      <a:gd name="T75" fmla="*/ 38 h 1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</a:cxnLst>
                    <a:rect l="0" t="0" r="r" b="b"/>
                    <a:pathLst>
                      <a:path w="107" h="154">
                        <a:moveTo>
                          <a:pt x="76" y="38"/>
                        </a:moveTo>
                        <a:cubicBezTo>
                          <a:pt x="75" y="39"/>
                          <a:pt x="74" y="39"/>
                          <a:pt x="73" y="39"/>
                        </a:cubicBezTo>
                        <a:cubicBezTo>
                          <a:pt x="71" y="40"/>
                          <a:pt x="70" y="41"/>
                          <a:pt x="68" y="41"/>
                        </a:cubicBezTo>
                        <a:cubicBezTo>
                          <a:pt x="67" y="42"/>
                          <a:pt x="65" y="42"/>
                          <a:pt x="63" y="42"/>
                        </a:cubicBezTo>
                        <a:cubicBezTo>
                          <a:pt x="64" y="46"/>
                          <a:pt x="66" y="49"/>
                          <a:pt x="68" y="52"/>
                        </a:cubicBezTo>
                        <a:cubicBezTo>
                          <a:pt x="69" y="54"/>
                          <a:pt x="69" y="56"/>
                          <a:pt x="69" y="59"/>
                        </a:cubicBezTo>
                        <a:cubicBezTo>
                          <a:pt x="71" y="66"/>
                          <a:pt x="72" y="73"/>
                          <a:pt x="72" y="80"/>
                        </a:cubicBezTo>
                        <a:cubicBezTo>
                          <a:pt x="70" y="88"/>
                          <a:pt x="70" y="88"/>
                          <a:pt x="70" y="88"/>
                        </a:cubicBezTo>
                        <a:cubicBezTo>
                          <a:pt x="70" y="88"/>
                          <a:pt x="72" y="97"/>
                          <a:pt x="83" y="107"/>
                        </a:cubicBezTo>
                        <a:cubicBezTo>
                          <a:pt x="83" y="107"/>
                          <a:pt x="100" y="120"/>
                          <a:pt x="101" y="124"/>
                        </a:cubicBezTo>
                        <a:cubicBezTo>
                          <a:pt x="103" y="129"/>
                          <a:pt x="101" y="136"/>
                          <a:pt x="96" y="139"/>
                        </a:cubicBezTo>
                        <a:cubicBezTo>
                          <a:pt x="90" y="142"/>
                          <a:pt x="83" y="138"/>
                          <a:pt x="77" y="134"/>
                        </a:cubicBezTo>
                        <a:cubicBezTo>
                          <a:pt x="71" y="130"/>
                          <a:pt x="58" y="120"/>
                          <a:pt x="54" y="112"/>
                        </a:cubicBezTo>
                        <a:cubicBezTo>
                          <a:pt x="55" y="113"/>
                          <a:pt x="45" y="114"/>
                          <a:pt x="44" y="114"/>
                        </a:cubicBezTo>
                        <a:cubicBezTo>
                          <a:pt x="41" y="114"/>
                          <a:pt x="38" y="113"/>
                          <a:pt x="36" y="113"/>
                        </a:cubicBezTo>
                        <a:cubicBezTo>
                          <a:pt x="34" y="119"/>
                          <a:pt x="31" y="125"/>
                          <a:pt x="29" y="131"/>
                        </a:cubicBezTo>
                        <a:cubicBezTo>
                          <a:pt x="28" y="134"/>
                          <a:pt x="27" y="138"/>
                          <a:pt x="26" y="141"/>
                        </a:cubicBezTo>
                        <a:cubicBezTo>
                          <a:pt x="25" y="147"/>
                          <a:pt x="21" y="154"/>
                          <a:pt x="14" y="154"/>
                        </a:cubicBezTo>
                        <a:cubicBezTo>
                          <a:pt x="8" y="154"/>
                          <a:pt x="2" y="153"/>
                          <a:pt x="1" y="146"/>
                        </a:cubicBezTo>
                        <a:cubicBezTo>
                          <a:pt x="0" y="142"/>
                          <a:pt x="0" y="140"/>
                          <a:pt x="1" y="136"/>
                        </a:cubicBezTo>
                        <a:cubicBezTo>
                          <a:pt x="2" y="131"/>
                          <a:pt x="2" y="125"/>
                          <a:pt x="4" y="120"/>
                        </a:cubicBezTo>
                        <a:cubicBezTo>
                          <a:pt x="5" y="117"/>
                          <a:pt x="5" y="113"/>
                          <a:pt x="6" y="109"/>
                        </a:cubicBezTo>
                        <a:cubicBezTo>
                          <a:pt x="6" y="107"/>
                          <a:pt x="7" y="104"/>
                          <a:pt x="7" y="101"/>
                        </a:cubicBezTo>
                        <a:cubicBezTo>
                          <a:pt x="7" y="94"/>
                          <a:pt x="8" y="86"/>
                          <a:pt x="8" y="78"/>
                        </a:cubicBezTo>
                        <a:cubicBezTo>
                          <a:pt x="8" y="73"/>
                          <a:pt x="8" y="68"/>
                          <a:pt x="8" y="63"/>
                        </a:cubicBezTo>
                        <a:cubicBezTo>
                          <a:pt x="9" y="55"/>
                          <a:pt x="9" y="48"/>
                          <a:pt x="11" y="41"/>
                        </a:cubicBezTo>
                        <a:cubicBezTo>
                          <a:pt x="12" y="37"/>
                          <a:pt x="13" y="34"/>
                          <a:pt x="14" y="30"/>
                        </a:cubicBezTo>
                        <a:cubicBezTo>
                          <a:pt x="15" y="26"/>
                          <a:pt x="14" y="21"/>
                          <a:pt x="17" y="17"/>
                        </a:cubicBezTo>
                        <a:cubicBezTo>
                          <a:pt x="19" y="14"/>
                          <a:pt x="22" y="11"/>
                          <a:pt x="25" y="9"/>
                        </a:cubicBezTo>
                        <a:cubicBezTo>
                          <a:pt x="33" y="6"/>
                          <a:pt x="40" y="15"/>
                          <a:pt x="47" y="15"/>
                        </a:cubicBezTo>
                        <a:cubicBezTo>
                          <a:pt x="51" y="15"/>
                          <a:pt x="55" y="13"/>
                          <a:pt x="58" y="12"/>
                        </a:cubicBezTo>
                        <a:cubicBezTo>
                          <a:pt x="65" y="10"/>
                          <a:pt x="71" y="7"/>
                          <a:pt x="77" y="5"/>
                        </a:cubicBezTo>
                        <a:cubicBezTo>
                          <a:pt x="84" y="2"/>
                          <a:pt x="93" y="0"/>
                          <a:pt x="99" y="3"/>
                        </a:cubicBezTo>
                        <a:cubicBezTo>
                          <a:pt x="107" y="6"/>
                          <a:pt x="106" y="15"/>
                          <a:pt x="101" y="20"/>
                        </a:cubicBezTo>
                        <a:cubicBezTo>
                          <a:pt x="100" y="22"/>
                          <a:pt x="98" y="24"/>
                          <a:pt x="96" y="26"/>
                        </a:cubicBezTo>
                        <a:cubicBezTo>
                          <a:pt x="95" y="28"/>
                          <a:pt x="93" y="29"/>
                          <a:pt x="91" y="30"/>
                        </a:cubicBezTo>
                        <a:cubicBezTo>
                          <a:pt x="88" y="32"/>
                          <a:pt x="84" y="34"/>
                          <a:pt x="80" y="36"/>
                        </a:cubicBezTo>
                        <a:cubicBezTo>
                          <a:pt x="79" y="37"/>
                          <a:pt x="77" y="38"/>
                          <a:pt x="76" y="3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7" name="Freeform 178"/>
                  <p:cNvSpPr/>
                  <p:nvPr/>
                </p:nvSpPr>
                <p:spPr bwMode="auto">
                  <a:xfrm>
                    <a:off x="2354170" y="2223349"/>
                    <a:ext cx="68525" cy="71244"/>
                  </a:xfrm>
                  <a:custGeom>
                    <a:avLst/>
                    <a:gdLst>
                      <a:gd name="T0" fmla="*/ 18 w 53"/>
                      <a:gd name="T1" fmla="*/ 1 h 55"/>
                      <a:gd name="T2" fmla="*/ 29 w 53"/>
                      <a:gd name="T3" fmla="*/ 17 h 55"/>
                      <a:gd name="T4" fmla="*/ 44 w 53"/>
                      <a:gd name="T5" fmla="*/ 30 h 55"/>
                      <a:gd name="T6" fmla="*/ 47 w 53"/>
                      <a:gd name="T7" fmla="*/ 48 h 55"/>
                      <a:gd name="T8" fmla="*/ 25 w 53"/>
                      <a:gd name="T9" fmla="*/ 49 h 55"/>
                      <a:gd name="T10" fmla="*/ 13 w 53"/>
                      <a:gd name="T11" fmla="*/ 39 h 55"/>
                      <a:gd name="T12" fmla="*/ 1 w 53"/>
                      <a:gd name="T13" fmla="*/ 26 h 55"/>
                      <a:gd name="T14" fmla="*/ 2 w 53"/>
                      <a:gd name="T15" fmla="*/ 25 h 55"/>
                      <a:gd name="T16" fmla="*/ 3 w 53"/>
                      <a:gd name="T17" fmla="*/ 25 h 55"/>
                      <a:gd name="T18" fmla="*/ 1 w 53"/>
                      <a:gd name="T19" fmla="*/ 26 h 55"/>
                      <a:gd name="T20" fmla="*/ 1 w 53"/>
                      <a:gd name="T21" fmla="*/ 26 h 55"/>
                      <a:gd name="T22" fmla="*/ 2 w 53"/>
                      <a:gd name="T23" fmla="*/ 25 h 55"/>
                      <a:gd name="T24" fmla="*/ 12 w 53"/>
                      <a:gd name="T25" fmla="*/ 36 h 55"/>
                      <a:gd name="T26" fmla="*/ 23 w 53"/>
                      <a:gd name="T27" fmla="*/ 46 h 55"/>
                      <a:gd name="T28" fmla="*/ 47 w 53"/>
                      <a:gd name="T29" fmla="*/ 45 h 55"/>
                      <a:gd name="T30" fmla="*/ 33 w 53"/>
                      <a:gd name="T31" fmla="*/ 23 h 55"/>
                      <a:gd name="T32" fmla="*/ 23 w 53"/>
                      <a:gd name="T33" fmla="*/ 12 h 55"/>
                      <a:gd name="T34" fmla="*/ 17 w 53"/>
                      <a:gd name="T35" fmla="*/ 1 h 55"/>
                      <a:gd name="T36" fmla="*/ 18 w 53"/>
                      <a:gd name="T37" fmla="*/ 1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3" h="55">
                        <a:moveTo>
                          <a:pt x="18" y="1"/>
                        </a:moveTo>
                        <a:cubicBezTo>
                          <a:pt x="19" y="7"/>
                          <a:pt x="25" y="13"/>
                          <a:pt x="29" y="17"/>
                        </a:cubicBezTo>
                        <a:cubicBezTo>
                          <a:pt x="33" y="22"/>
                          <a:pt x="39" y="25"/>
                          <a:pt x="44" y="30"/>
                        </a:cubicBezTo>
                        <a:cubicBezTo>
                          <a:pt x="49" y="34"/>
                          <a:pt x="52" y="42"/>
                          <a:pt x="47" y="48"/>
                        </a:cubicBezTo>
                        <a:cubicBezTo>
                          <a:pt x="41" y="55"/>
                          <a:pt x="32" y="53"/>
                          <a:pt x="25" y="49"/>
                        </a:cubicBezTo>
                        <a:cubicBezTo>
                          <a:pt x="21" y="46"/>
                          <a:pt x="16" y="42"/>
                          <a:pt x="13" y="39"/>
                        </a:cubicBezTo>
                        <a:cubicBezTo>
                          <a:pt x="9" y="35"/>
                          <a:pt x="4" y="30"/>
                          <a:pt x="1" y="26"/>
                        </a:cubicBezTo>
                        <a:cubicBezTo>
                          <a:pt x="0" y="25"/>
                          <a:pt x="2" y="24"/>
                          <a:pt x="2" y="25"/>
                        </a:cubicBezTo>
                        <a:cubicBezTo>
                          <a:pt x="2" y="25"/>
                          <a:pt x="2" y="25"/>
                          <a:pt x="3" y="25"/>
                        </a:cubicBezTo>
                        <a:cubicBezTo>
                          <a:pt x="3" y="26"/>
                          <a:pt x="2" y="27"/>
                          <a:pt x="1" y="26"/>
                        </a:cubicBezTo>
                        <a:cubicBezTo>
                          <a:pt x="1" y="26"/>
                          <a:pt x="1" y="26"/>
                          <a:pt x="1" y="26"/>
                        </a:cubicBezTo>
                        <a:cubicBezTo>
                          <a:pt x="0" y="25"/>
                          <a:pt x="2" y="24"/>
                          <a:pt x="2" y="25"/>
                        </a:cubicBezTo>
                        <a:cubicBezTo>
                          <a:pt x="4" y="29"/>
                          <a:pt x="8" y="32"/>
                          <a:pt x="12" y="36"/>
                        </a:cubicBezTo>
                        <a:cubicBezTo>
                          <a:pt x="15" y="39"/>
                          <a:pt x="19" y="43"/>
                          <a:pt x="23" y="46"/>
                        </a:cubicBezTo>
                        <a:cubicBezTo>
                          <a:pt x="30" y="51"/>
                          <a:pt x="41" y="55"/>
                          <a:pt x="47" y="45"/>
                        </a:cubicBezTo>
                        <a:cubicBezTo>
                          <a:pt x="53" y="35"/>
                          <a:pt x="39" y="28"/>
                          <a:pt x="33" y="23"/>
                        </a:cubicBezTo>
                        <a:cubicBezTo>
                          <a:pt x="29" y="20"/>
                          <a:pt x="26" y="16"/>
                          <a:pt x="23" y="12"/>
                        </a:cubicBezTo>
                        <a:cubicBezTo>
                          <a:pt x="21" y="9"/>
                          <a:pt x="18" y="5"/>
                          <a:pt x="17" y="1"/>
                        </a:cubicBezTo>
                        <a:cubicBezTo>
                          <a:pt x="17" y="0"/>
                          <a:pt x="18" y="0"/>
                          <a:pt x="18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8" name="Freeform 179"/>
                  <p:cNvSpPr/>
                  <p:nvPr/>
                </p:nvSpPr>
                <p:spPr bwMode="auto">
                  <a:xfrm>
                    <a:off x="2381363" y="2261962"/>
                    <a:ext cx="19579" cy="19579"/>
                  </a:xfrm>
                  <a:custGeom>
                    <a:avLst/>
                    <a:gdLst>
                      <a:gd name="T0" fmla="*/ 14 w 15"/>
                      <a:gd name="T1" fmla="*/ 1 h 15"/>
                      <a:gd name="T2" fmla="*/ 10 w 15"/>
                      <a:gd name="T3" fmla="*/ 4 h 15"/>
                      <a:gd name="T4" fmla="*/ 6 w 15"/>
                      <a:gd name="T5" fmla="*/ 8 h 15"/>
                      <a:gd name="T6" fmla="*/ 4 w 15"/>
                      <a:gd name="T7" fmla="*/ 10 h 15"/>
                      <a:gd name="T8" fmla="*/ 2 w 15"/>
                      <a:gd name="T9" fmla="*/ 12 h 15"/>
                      <a:gd name="T10" fmla="*/ 1 w 15"/>
                      <a:gd name="T11" fmla="*/ 13 h 15"/>
                      <a:gd name="T12" fmla="*/ 0 w 15"/>
                      <a:gd name="T13" fmla="*/ 15 h 15"/>
                      <a:gd name="T14" fmla="*/ 1 w 15"/>
                      <a:gd name="T15" fmla="*/ 15 h 15"/>
                      <a:gd name="T16" fmla="*/ 1 w 15"/>
                      <a:gd name="T17" fmla="*/ 15 h 15"/>
                      <a:gd name="T18" fmla="*/ 0 w 15"/>
                      <a:gd name="T19" fmla="*/ 15 h 15"/>
                      <a:gd name="T20" fmla="*/ 1 w 15"/>
                      <a:gd name="T21" fmla="*/ 13 h 15"/>
                      <a:gd name="T22" fmla="*/ 3 w 15"/>
                      <a:gd name="T23" fmla="*/ 10 h 15"/>
                      <a:gd name="T24" fmla="*/ 8 w 15"/>
                      <a:gd name="T25" fmla="*/ 5 h 15"/>
                      <a:gd name="T26" fmla="*/ 14 w 15"/>
                      <a:gd name="T27" fmla="*/ 0 h 15"/>
                      <a:gd name="T28" fmla="*/ 14 w 15"/>
                      <a:gd name="T29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5" h="15">
                        <a:moveTo>
                          <a:pt x="14" y="1"/>
                        </a:moveTo>
                        <a:cubicBezTo>
                          <a:pt x="13" y="2"/>
                          <a:pt x="11" y="3"/>
                          <a:pt x="10" y="4"/>
                        </a:cubicBezTo>
                        <a:cubicBezTo>
                          <a:pt x="8" y="5"/>
                          <a:pt x="7" y="7"/>
                          <a:pt x="6" y="8"/>
                        </a:cubicBezTo>
                        <a:cubicBezTo>
                          <a:pt x="5" y="8"/>
                          <a:pt x="5" y="9"/>
                          <a:pt x="4" y="10"/>
                        </a:cubicBezTo>
                        <a:cubicBezTo>
                          <a:pt x="4" y="10"/>
                          <a:pt x="3" y="11"/>
                          <a:pt x="2" y="12"/>
                        </a:cubicBezTo>
                        <a:cubicBezTo>
                          <a:pt x="2" y="12"/>
                          <a:pt x="2" y="13"/>
                          <a:pt x="1" y="13"/>
                        </a:cubicBezTo>
                        <a:cubicBezTo>
                          <a:pt x="1" y="14"/>
                          <a:pt x="1" y="15"/>
                          <a:pt x="0" y="15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1" y="15"/>
                          <a:pt x="1" y="15"/>
                          <a:pt x="1" y="15"/>
                        </a:cubicBezTo>
                        <a:cubicBezTo>
                          <a:pt x="0" y="15"/>
                          <a:pt x="0" y="15"/>
                          <a:pt x="0" y="15"/>
                        </a:cubicBezTo>
                        <a:cubicBezTo>
                          <a:pt x="0" y="15"/>
                          <a:pt x="1" y="13"/>
                          <a:pt x="1" y="13"/>
                        </a:cubicBezTo>
                        <a:cubicBezTo>
                          <a:pt x="2" y="12"/>
                          <a:pt x="3" y="11"/>
                          <a:pt x="3" y="10"/>
                        </a:cubicBezTo>
                        <a:cubicBezTo>
                          <a:pt x="5" y="8"/>
                          <a:pt x="6" y="6"/>
                          <a:pt x="8" y="5"/>
                        </a:cubicBezTo>
                        <a:cubicBezTo>
                          <a:pt x="10" y="3"/>
                          <a:pt x="12" y="2"/>
                          <a:pt x="14" y="0"/>
                        </a:cubicBezTo>
                        <a:cubicBezTo>
                          <a:pt x="14" y="0"/>
                          <a:pt x="15" y="0"/>
                          <a:pt x="14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9" name="Freeform 180"/>
                  <p:cNvSpPr/>
                  <p:nvPr/>
                </p:nvSpPr>
                <p:spPr bwMode="auto">
                  <a:xfrm>
                    <a:off x="2307943" y="2140684"/>
                    <a:ext cx="59280" cy="116384"/>
                  </a:xfrm>
                  <a:custGeom>
                    <a:avLst/>
                    <a:gdLst>
                      <a:gd name="T0" fmla="*/ 22 w 46"/>
                      <a:gd name="T1" fmla="*/ 90 h 90"/>
                      <a:gd name="T2" fmla="*/ 17 w 46"/>
                      <a:gd name="T3" fmla="*/ 88 h 90"/>
                      <a:gd name="T4" fmla="*/ 12 w 46"/>
                      <a:gd name="T5" fmla="*/ 84 h 90"/>
                      <a:gd name="T6" fmla="*/ 4 w 46"/>
                      <a:gd name="T7" fmla="*/ 73 h 90"/>
                      <a:gd name="T8" fmla="*/ 1 w 46"/>
                      <a:gd name="T9" fmla="*/ 46 h 90"/>
                      <a:gd name="T10" fmla="*/ 7 w 46"/>
                      <a:gd name="T11" fmla="*/ 21 h 90"/>
                      <a:gd name="T12" fmla="*/ 14 w 46"/>
                      <a:gd name="T13" fmla="*/ 10 h 90"/>
                      <a:gd name="T14" fmla="*/ 24 w 46"/>
                      <a:gd name="T15" fmla="*/ 2 h 90"/>
                      <a:gd name="T16" fmla="*/ 38 w 46"/>
                      <a:gd name="T17" fmla="*/ 5 h 90"/>
                      <a:gd name="T18" fmla="*/ 46 w 46"/>
                      <a:gd name="T19" fmla="*/ 18 h 90"/>
                      <a:gd name="T20" fmla="*/ 46 w 46"/>
                      <a:gd name="T21" fmla="*/ 18 h 90"/>
                      <a:gd name="T22" fmla="*/ 31 w 46"/>
                      <a:gd name="T23" fmla="*/ 2 h 90"/>
                      <a:gd name="T24" fmla="*/ 10 w 46"/>
                      <a:gd name="T25" fmla="*/ 17 h 90"/>
                      <a:gd name="T26" fmla="*/ 1 w 46"/>
                      <a:gd name="T27" fmla="*/ 43 h 90"/>
                      <a:gd name="T28" fmla="*/ 1 w 46"/>
                      <a:gd name="T29" fmla="*/ 57 h 90"/>
                      <a:gd name="T30" fmla="*/ 4 w 46"/>
                      <a:gd name="T31" fmla="*/ 72 h 90"/>
                      <a:gd name="T32" fmla="*/ 12 w 46"/>
                      <a:gd name="T33" fmla="*/ 83 h 90"/>
                      <a:gd name="T34" fmla="*/ 17 w 46"/>
                      <a:gd name="T35" fmla="*/ 87 h 90"/>
                      <a:gd name="T36" fmla="*/ 23 w 46"/>
                      <a:gd name="T37" fmla="*/ 90 h 90"/>
                      <a:gd name="T38" fmla="*/ 22 w 46"/>
                      <a:gd name="T39" fmla="*/ 90 h 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6" h="90">
                        <a:moveTo>
                          <a:pt x="22" y="90"/>
                        </a:moveTo>
                        <a:cubicBezTo>
                          <a:pt x="21" y="89"/>
                          <a:pt x="19" y="89"/>
                          <a:pt x="17" y="88"/>
                        </a:cubicBezTo>
                        <a:cubicBezTo>
                          <a:pt x="15" y="87"/>
                          <a:pt x="13" y="85"/>
                          <a:pt x="12" y="84"/>
                        </a:cubicBezTo>
                        <a:cubicBezTo>
                          <a:pt x="8" y="81"/>
                          <a:pt x="6" y="77"/>
                          <a:pt x="4" y="73"/>
                        </a:cubicBezTo>
                        <a:cubicBezTo>
                          <a:pt x="0" y="65"/>
                          <a:pt x="0" y="55"/>
                          <a:pt x="1" y="46"/>
                        </a:cubicBezTo>
                        <a:cubicBezTo>
                          <a:pt x="1" y="37"/>
                          <a:pt x="3" y="28"/>
                          <a:pt x="7" y="21"/>
                        </a:cubicBezTo>
                        <a:cubicBezTo>
                          <a:pt x="9" y="17"/>
                          <a:pt x="12" y="13"/>
                          <a:pt x="14" y="10"/>
                        </a:cubicBezTo>
                        <a:cubicBezTo>
                          <a:pt x="17" y="7"/>
                          <a:pt x="20" y="4"/>
                          <a:pt x="24" y="2"/>
                        </a:cubicBezTo>
                        <a:cubicBezTo>
                          <a:pt x="29" y="0"/>
                          <a:pt x="34" y="2"/>
                          <a:pt x="38" y="5"/>
                        </a:cubicBezTo>
                        <a:cubicBezTo>
                          <a:pt x="42" y="8"/>
                          <a:pt x="44" y="13"/>
                          <a:pt x="46" y="18"/>
                        </a:cubicBezTo>
                        <a:cubicBezTo>
                          <a:pt x="46" y="18"/>
                          <a:pt x="46" y="18"/>
                          <a:pt x="46" y="18"/>
                        </a:cubicBezTo>
                        <a:cubicBezTo>
                          <a:pt x="43" y="11"/>
                          <a:pt x="39" y="4"/>
                          <a:pt x="31" y="2"/>
                        </a:cubicBezTo>
                        <a:cubicBezTo>
                          <a:pt x="22" y="0"/>
                          <a:pt x="15" y="10"/>
                          <a:pt x="10" y="17"/>
                        </a:cubicBezTo>
                        <a:cubicBezTo>
                          <a:pt x="5" y="25"/>
                          <a:pt x="3" y="33"/>
                          <a:pt x="1" y="43"/>
                        </a:cubicBezTo>
                        <a:cubicBezTo>
                          <a:pt x="1" y="48"/>
                          <a:pt x="1" y="52"/>
                          <a:pt x="1" y="57"/>
                        </a:cubicBezTo>
                        <a:cubicBezTo>
                          <a:pt x="1" y="62"/>
                          <a:pt x="2" y="67"/>
                          <a:pt x="4" y="72"/>
                        </a:cubicBezTo>
                        <a:cubicBezTo>
                          <a:pt x="6" y="76"/>
                          <a:pt x="9" y="80"/>
                          <a:pt x="12" y="83"/>
                        </a:cubicBezTo>
                        <a:cubicBezTo>
                          <a:pt x="13" y="85"/>
                          <a:pt x="15" y="86"/>
                          <a:pt x="17" y="87"/>
                        </a:cubicBezTo>
                        <a:cubicBezTo>
                          <a:pt x="18" y="88"/>
                          <a:pt x="21" y="89"/>
                          <a:pt x="23" y="90"/>
                        </a:cubicBezTo>
                        <a:cubicBezTo>
                          <a:pt x="23" y="90"/>
                          <a:pt x="23" y="90"/>
                          <a:pt x="22" y="9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0" name="Freeform 181"/>
                  <p:cNvSpPr/>
                  <p:nvPr/>
                </p:nvSpPr>
                <p:spPr bwMode="auto">
                  <a:xfrm>
                    <a:off x="2268786" y="2198875"/>
                    <a:ext cx="27192" cy="50578"/>
                  </a:xfrm>
                  <a:custGeom>
                    <a:avLst/>
                    <a:gdLst>
                      <a:gd name="T0" fmla="*/ 19 w 21"/>
                      <a:gd name="T1" fmla="*/ 5 h 39"/>
                      <a:gd name="T2" fmla="*/ 7 w 21"/>
                      <a:gd name="T3" fmla="*/ 2 h 39"/>
                      <a:gd name="T4" fmla="*/ 0 w 21"/>
                      <a:gd name="T5" fmla="*/ 17 h 39"/>
                      <a:gd name="T6" fmla="*/ 6 w 21"/>
                      <a:gd name="T7" fmla="*/ 34 h 39"/>
                      <a:gd name="T8" fmla="*/ 14 w 21"/>
                      <a:gd name="T9" fmla="*/ 38 h 39"/>
                      <a:gd name="T10" fmla="*/ 18 w 21"/>
                      <a:gd name="T11" fmla="*/ 39 h 39"/>
                      <a:gd name="T12" fmla="*/ 19 w 21"/>
                      <a:gd name="T13" fmla="*/ 34 h 39"/>
                      <a:gd name="T14" fmla="*/ 20 w 21"/>
                      <a:gd name="T15" fmla="*/ 29 h 39"/>
                      <a:gd name="T16" fmla="*/ 21 w 21"/>
                      <a:gd name="T17" fmla="*/ 21 h 39"/>
                      <a:gd name="T18" fmla="*/ 15 w 21"/>
                      <a:gd name="T19" fmla="*/ 21 h 39"/>
                      <a:gd name="T20" fmla="*/ 12 w 21"/>
                      <a:gd name="T21" fmla="*/ 15 h 39"/>
                      <a:gd name="T22" fmla="*/ 18 w 21"/>
                      <a:gd name="T23" fmla="*/ 5 h 39"/>
                      <a:gd name="T24" fmla="*/ 19 w 21"/>
                      <a:gd name="T25" fmla="*/ 5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1" h="39">
                        <a:moveTo>
                          <a:pt x="19" y="5"/>
                        </a:moveTo>
                        <a:cubicBezTo>
                          <a:pt x="17" y="0"/>
                          <a:pt x="11" y="0"/>
                          <a:pt x="7" y="2"/>
                        </a:cubicBezTo>
                        <a:cubicBezTo>
                          <a:pt x="2" y="6"/>
                          <a:pt x="0" y="11"/>
                          <a:pt x="0" y="17"/>
                        </a:cubicBezTo>
                        <a:cubicBezTo>
                          <a:pt x="0" y="23"/>
                          <a:pt x="2" y="30"/>
                          <a:pt x="6" y="34"/>
                        </a:cubicBezTo>
                        <a:cubicBezTo>
                          <a:pt x="8" y="36"/>
                          <a:pt x="11" y="38"/>
                          <a:pt x="14" y="38"/>
                        </a:cubicBezTo>
                        <a:cubicBezTo>
                          <a:pt x="15" y="39"/>
                          <a:pt x="17" y="39"/>
                          <a:pt x="18" y="39"/>
                        </a:cubicBezTo>
                        <a:cubicBezTo>
                          <a:pt x="20" y="38"/>
                          <a:pt x="19" y="36"/>
                          <a:pt x="19" y="34"/>
                        </a:cubicBezTo>
                        <a:cubicBezTo>
                          <a:pt x="19" y="33"/>
                          <a:pt x="19" y="31"/>
                          <a:pt x="20" y="29"/>
                        </a:cubicBezTo>
                        <a:cubicBezTo>
                          <a:pt x="20" y="27"/>
                          <a:pt x="21" y="24"/>
                          <a:pt x="21" y="21"/>
                        </a:cubicBezTo>
                        <a:cubicBezTo>
                          <a:pt x="21" y="23"/>
                          <a:pt x="15" y="21"/>
                          <a:pt x="15" y="21"/>
                        </a:cubicBezTo>
                        <a:cubicBezTo>
                          <a:pt x="13" y="19"/>
                          <a:pt x="12" y="17"/>
                          <a:pt x="12" y="15"/>
                        </a:cubicBezTo>
                        <a:cubicBezTo>
                          <a:pt x="11" y="11"/>
                          <a:pt x="13" y="5"/>
                          <a:pt x="18" y="5"/>
                        </a:cubicBezTo>
                        <a:cubicBezTo>
                          <a:pt x="19" y="5"/>
                          <a:pt x="19" y="5"/>
                          <a:pt x="19" y="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1" name="Freeform 182"/>
                  <p:cNvSpPr/>
                  <p:nvPr/>
                </p:nvSpPr>
                <p:spPr bwMode="auto">
                  <a:xfrm>
                    <a:off x="2325890" y="2131982"/>
                    <a:ext cx="33719" cy="21754"/>
                  </a:xfrm>
                  <a:custGeom>
                    <a:avLst/>
                    <a:gdLst>
                      <a:gd name="T0" fmla="*/ 4 w 26"/>
                      <a:gd name="T1" fmla="*/ 16 h 17"/>
                      <a:gd name="T2" fmla="*/ 11 w 26"/>
                      <a:gd name="T3" fmla="*/ 13 h 17"/>
                      <a:gd name="T4" fmla="*/ 18 w 26"/>
                      <a:gd name="T5" fmla="*/ 12 h 17"/>
                      <a:gd name="T6" fmla="*/ 26 w 26"/>
                      <a:gd name="T7" fmla="*/ 10 h 17"/>
                      <a:gd name="T8" fmla="*/ 21 w 26"/>
                      <a:gd name="T9" fmla="*/ 1 h 17"/>
                      <a:gd name="T10" fmla="*/ 14 w 26"/>
                      <a:gd name="T11" fmla="*/ 5 h 17"/>
                      <a:gd name="T12" fmla="*/ 7 w 26"/>
                      <a:gd name="T13" fmla="*/ 5 h 17"/>
                      <a:gd name="T14" fmla="*/ 0 w 26"/>
                      <a:gd name="T15" fmla="*/ 9 h 17"/>
                      <a:gd name="T16" fmla="*/ 4 w 26"/>
                      <a:gd name="T17" fmla="*/ 15 h 17"/>
                      <a:gd name="T18" fmla="*/ 4 w 26"/>
                      <a:gd name="T19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26" h="17">
                        <a:moveTo>
                          <a:pt x="4" y="16"/>
                        </a:moveTo>
                        <a:cubicBezTo>
                          <a:pt x="7" y="17"/>
                          <a:pt x="8" y="15"/>
                          <a:pt x="11" y="13"/>
                        </a:cubicBezTo>
                        <a:cubicBezTo>
                          <a:pt x="14" y="10"/>
                          <a:pt x="14" y="11"/>
                          <a:pt x="18" y="12"/>
                        </a:cubicBezTo>
                        <a:cubicBezTo>
                          <a:pt x="22" y="13"/>
                          <a:pt x="25" y="15"/>
                          <a:pt x="26" y="10"/>
                        </a:cubicBezTo>
                        <a:cubicBezTo>
                          <a:pt x="26" y="6"/>
                          <a:pt x="26" y="0"/>
                          <a:pt x="21" y="1"/>
                        </a:cubicBezTo>
                        <a:cubicBezTo>
                          <a:pt x="18" y="2"/>
                          <a:pt x="17" y="5"/>
                          <a:pt x="14" y="5"/>
                        </a:cubicBezTo>
                        <a:cubicBezTo>
                          <a:pt x="12" y="6"/>
                          <a:pt x="9" y="5"/>
                          <a:pt x="7" y="5"/>
                        </a:cubicBezTo>
                        <a:cubicBezTo>
                          <a:pt x="3" y="4"/>
                          <a:pt x="0" y="3"/>
                          <a:pt x="0" y="9"/>
                        </a:cubicBezTo>
                        <a:cubicBezTo>
                          <a:pt x="1" y="11"/>
                          <a:pt x="2" y="14"/>
                          <a:pt x="4" y="15"/>
                        </a:cubicBezTo>
                        <a:cubicBezTo>
                          <a:pt x="4" y="15"/>
                          <a:pt x="4" y="15"/>
                          <a:pt x="4" y="16"/>
                        </a:cubicBezTo>
                        <a:close/>
                      </a:path>
                    </a:pathLst>
                  </a:custGeom>
                  <a:solidFill>
                    <a:srgbClr val="CC00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2" name="Freeform 183"/>
                  <p:cNvSpPr/>
                  <p:nvPr/>
                </p:nvSpPr>
                <p:spPr bwMode="auto">
                  <a:xfrm>
                    <a:off x="2360697" y="2110228"/>
                    <a:ext cx="63630" cy="55473"/>
                  </a:xfrm>
                  <a:custGeom>
                    <a:avLst/>
                    <a:gdLst>
                      <a:gd name="T0" fmla="*/ 6 w 49"/>
                      <a:gd name="T1" fmla="*/ 43 h 43"/>
                      <a:gd name="T2" fmla="*/ 21 w 49"/>
                      <a:gd name="T3" fmla="*/ 38 h 43"/>
                      <a:gd name="T4" fmla="*/ 36 w 49"/>
                      <a:gd name="T5" fmla="*/ 29 h 43"/>
                      <a:gd name="T6" fmla="*/ 47 w 49"/>
                      <a:gd name="T7" fmla="*/ 8 h 43"/>
                      <a:gd name="T8" fmla="*/ 30 w 49"/>
                      <a:gd name="T9" fmla="*/ 4 h 43"/>
                      <a:gd name="T10" fmla="*/ 19 w 49"/>
                      <a:gd name="T11" fmla="*/ 12 h 43"/>
                      <a:gd name="T12" fmla="*/ 1 w 49"/>
                      <a:gd name="T13" fmla="*/ 22 h 43"/>
                      <a:gd name="T14" fmla="*/ 1 w 49"/>
                      <a:gd name="T15" fmla="*/ 23 h 43"/>
                      <a:gd name="T16" fmla="*/ 23 w 49"/>
                      <a:gd name="T17" fmla="*/ 11 h 43"/>
                      <a:gd name="T18" fmla="*/ 32 w 49"/>
                      <a:gd name="T19" fmla="*/ 4 h 43"/>
                      <a:gd name="T20" fmla="*/ 45 w 49"/>
                      <a:gd name="T21" fmla="*/ 7 h 43"/>
                      <a:gd name="T22" fmla="*/ 44 w 49"/>
                      <a:gd name="T23" fmla="*/ 19 h 43"/>
                      <a:gd name="T24" fmla="*/ 33 w 49"/>
                      <a:gd name="T25" fmla="*/ 29 h 43"/>
                      <a:gd name="T26" fmla="*/ 21 w 49"/>
                      <a:gd name="T27" fmla="*/ 36 h 43"/>
                      <a:gd name="T28" fmla="*/ 6 w 49"/>
                      <a:gd name="T29" fmla="*/ 41 h 43"/>
                      <a:gd name="T30" fmla="*/ 6 w 49"/>
                      <a:gd name="T31" fmla="*/ 43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49" h="43">
                        <a:moveTo>
                          <a:pt x="6" y="43"/>
                        </a:moveTo>
                        <a:cubicBezTo>
                          <a:pt x="11" y="43"/>
                          <a:pt x="17" y="40"/>
                          <a:pt x="21" y="38"/>
                        </a:cubicBezTo>
                        <a:cubicBezTo>
                          <a:pt x="26" y="35"/>
                          <a:pt x="31" y="33"/>
                          <a:pt x="36" y="29"/>
                        </a:cubicBezTo>
                        <a:cubicBezTo>
                          <a:pt x="42" y="25"/>
                          <a:pt x="49" y="17"/>
                          <a:pt x="47" y="8"/>
                        </a:cubicBezTo>
                        <a:cubicBezTo>
                          <a:pt x="46" y="0"/>
                          <a:pt x="35" y="0"/>
                          <a:pt x="30" y="4"/>
                        </a:cubicBezTo>
                        <a:cubicBezTo>
                          <a:pt x="26" y="6"/>
                          <a:pt x="23" y="9"/>
                          <a:pt x="19" y="12"/>
                        </a:cubicBezTo>
                        <a:cubicBezTo>
                          <a:pt x="14" y="16"/>
                          <a:pt x="7" y="19"/>
                          <a:pt x="1" y="22"/>
                        </a:cubicBezTo>
                        <a:cubicBezTo>
                          <a:pt x="0" y="22"/>
                          <a:pt x="0" y="23"/>
                          <a:pt x="1" y="23"/>
                        </a:cubicBezTo>
                        <a:cubicBezTo>
                          <a:pt x="9" y="20"/>
                          <a:pt x="17" y="16"/>
                          <a:pt x="23" y="11"/>
                        </a:cubicBezTo>
                        <a:cubicBezTo>
                          <a:pt x="26" y="8"/>
                          <a:pt x="29" y="6"/>
                          <a:pt x="32" y="4"/>
                        </a:cubicBezTo>
                        <a:cubicBezTo>
                          <a:pt x="36" y="2"/>
                          <a:pt x="42" y="3"/>
                          <a:pt x="45" y="7"/>
                        </a:cubicBezTo>
                        <a:cubicBezTo>
                          <a:pt x="47" y="10"/>
                          <a:pt x="45" y="15"/>
                          <a:pt x="44" y="19"/>
                        </a:cubicBezTo>
                        <a:cubicBezTo>
                          <a:pt x="41" y="23"/>
                          <a:pt x="37" y="27"/>
                          <a:pt x="33" y="29"/>
                        </a:cubicBezTo>
                        <a:cubicBezTo>
                          <a:pt x="30" y="32"/>
                          <a:pt x="25" y="34"/>
                          <a:pt x="21" y="36"/>
                        </a:cubicBezTo>
                        <a:cubicBezTo>
                          <a:pt x="17" y="38"/>
                          <a:pt x="11" y="42"/>
                          <a:pt x="6" y="41"/>
                        </a:cubicBezTo>
                        <a:cubicBezTo>
                          <a:pt x="6" y="41"/>
                          <a:pt x="6" y="42"/>
                          <a:pt x="6" y="43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3" name="Freeform 184"/>
                  <p:cNvSpPr/>
                  <p:nvPr/>
                </p:nvSpPr>
                <p:spPr bwMode="auto">
                  <a:xfrm>
                    <a:off x="2394415" y="2120561"/>
                    <a:ext cx="20666" cy="19035"/>
                  </a:xfrm>
                  <a:custGeom>
                    <a:avLst/>
                    <a:gdLst>
                      <a:gd name="T0" fmla="*/ 0 w 16"/>
                      <a:gd name="T1" fmla="*/ 1 h 15"/>
                      <a:gd name="T2" fmla="*/ 5 w 16"/>
                      <a:gd name="T3" fmla="*/ 6 h 15"/>
                      <a:gd name="T4" fmla="*/ 9 w 16"/>
                      <a:gd name="T5" fmla="*/ 10 h 15"/>
                      <a:gd name="T6" fmla="*/ 12 w 16"/>
                      <a:gd name="T7" fmla="*/ 14 h 15"/>
                      <a:gd name="T8" fmla="*/ 14 w 16"/>
                      <a:gd name="T9" fmla="*/ 15 h 15"/>
                      <a:gd name="T10" fmla="*/ 15 w 16"/>
                      <a:gd name="T11" fmla="*/ 15 h 15"/>
                      <a:gd name="T12" fmla="*/ 15 w 16"/>
                      <a:gd name="T13" fmla="*/ 15 h 15"/>
                      <a:gd name="T14" fmla="*/ 15 w 16"/>
                      <a:gd name="T15" fmla="*/ 14 h 15"/>
                      <a:gd name="T16" fmla="*/ 14 w 16"/>
                      <a:gd name="T17" fmla="*/ 14 h 15"/>
                      <a:gd name="T18" fmla="*/ 8 w 16"/>
                      <a:gd name="T19" fmla="*/ 9 h 15"/>
                      <a:gd name="T20" fmla="*/ 4 w 16"/>
                      <a:gd name="T21" fmla="*/ 5 h 15"/>
                      <a:gd name="T22" fmla="*/ 0 w 16"/>
                      <a:gd name="T23" fmla="*/ 1 h 15"/>
                      <a:gd name="T24" fmla="*/ 0 w 16"/>
                      <a:gd name="T25" fmla="*/ 1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15">
                        <a:moveTo>
                          <a:pt x="0" y="1"/>
                        </a:moveTo>
                        <a:cubicBezTo>
                          <a:pt x="2" y="3"/>
                          <a:pt x="3" y="5"/>
                          <a:pt x="5" y="6"/>
                        </a:cubicBezTo>
                        <a:cubicBezTo>
                          <a:pt x="6" y="8"/>
                          <a:pt x="7" y="9"/>
                          <a:pt x="9" y="10"/>
                        </a:cubicBezTo>
                        <a:cubicBezTo>
                          <a:pt x="10" y="12"/>
                          <a:pt x="11" y="13"/>
                          <a:pt x="12" y="14"/>
                        </a:cubicBezTo>
                        <a:cubicBezTo>
                          <a:pt x="13" y="14"/>
                          <a:pt x="14" y="15"/>
                          <a:pt x="14" y="15"/>
                        </a:cubicBezTo>
                        <a:cubicBezTo>
                          <a:pt x="14" y="15"/>
                          <a:pt x="15" y="15"/>
                          <a:pt x="15" y="15"/>
                        </a:cubicBezTo>
                        <a:cubicBezTo>
                          <a:pt x="16" y="15"/>
                          <a:pt x="16" y="15"/>
                          <a:pt x="15" y="15"/>
                        </a:cubicBezTo>
                        <a:cubicBezTo>
                          <a:pt x="15" y="15"/>
                          <a:pt x="15" y="15"/>
                          <a:pt x="15" y="14"/>
                        </a:cubicBezTo>
                        <a:cubicBezTo>
                          <a:pt x="15" y="14"/>
                          <a:pt x="15" y="14"/>
                          <a:pt x="14" y="14"/>
                        </a:cubicBezTo>
                        <a:cubicBezTo>
                          <a:pt x="12" y="14"/>
                          <a:pt x="10" y="11"/>
                          <a:pt x="8" y="9"/>
                        </a:cubicBezTo>
                        <a:cubicBezTo>
                          <a:pt x="7" y="7"/>
                          <a:pt x="6" y="6"/>
                          <a:pt x="4" y="5"/>
                        </a:cubicBezTo>
                        <a:cubicBezTo>
                          <a:pt x="3" y="4"/>
                          <a:pt x="2" y="2"/>
                          <a:pt x="0" y="1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4" name="Freeform 185"/>
                  <p:cNvSpPr/>
                  <p:nvPr/>
                </p:nvSpPr>
                <p:spPr bwMode="auto">
                  <a:xfrm>
                    <a:off x="2240506" y="2104790"/>
                    <a:ext cx="75051" cy="56560"/>
                  </a:xfrm>
                  <a:custGeom>
                    <a:avLst/>
                    <a:gdLst>
                      <a:gd name="T0" fmla="*/ 54 w 58"/>
                      <a:gd name="T1" fmla="*/ 43 h 44"/>
                      <a:gd name="T2" fmla="*/ 48 w 58"/>
                      <a:gd name="T3" fmla="*/ 43 h 44"/>
                      <a:gd name="T4" fmla="*/ 33 w 58"/>
                      <a:gd name="T5" fmla="*/ 37 h 44"/>
                      <a:gd name="T6" fmla="*/ 13 w 58"/>
                      <a:gd name="T7" fmla="*/ 26 h 44"/>
                      <a:gd name="T8" fmla="*/ 4 w 58"/>
                      <a:gd name="T9" fmla="*/ 19 h 44"/>
                      <a:gd name="T10" fmla="*/ 0 w 58"/>
                      <a:gd name="T11" fmla="*/ 12 h 44"/>
                      <a:gd name="T12" fmla="*/ 3 w 58"/>
                      <a:gd name="T13" fmla="*/ 5 h 44"/>
                      <a:gd name="T14" fmla="*/ 10 w 58"/>
                      <a:gd name="T15" fmla="*/ 0 h 44"/>
                      <a:gd name="T16" fmla="*/ 21 w 58"/>
                      <a:gd name="T17" fmla="*/ 2 h 44"/>
                      <a:gd name="T18" fmla="*/ 36 w 58"/>
                      <a:gd name="T19" fmla="*/ 11 h 44"/>
                      <a:gd name="T20" fmla="*/ 50 w 58"/>
                      <a:gd name="T21" fmla="*/ 18 h 44"/>
                      <a:gd name="T22" fmla="*/ 56 w 58"/>
                      <a:gd name="T23" fmla="*/ 18 h 44"/>
                      <a:gd name="T24" fmla="*/ 56 w 58"/>
                      <a:gd name="T25" fmla="*/ 22 h 44"/>
                      <a:gd name="T26" fmla="*/ 56 w 58"/>
                      <a:gd name="T27" fmla="*/ 25 h 44"/>
                      <a:gd name="T28" fmla="*/ 58 w 58"/>
                      <a:gd name="T29" fmla="*/ 30 h 44"/>
                      <a:gd name="T30" fmla="*/ 57 w 58"/>
                      <a:gd name="T31" fmla="*/ 37 h 44"/>
                      <a:gd name="T32" fmla="*/ 54 w 58"/>
                      <a:gd name="T33" fmla="*/ 43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44">
                        <a:moveTo>
                          <a:pt x="54" y="43"/>
                        </a:moveTo>
                        <a:cubicBezTo>
                          <a:pt x="54" y="43"/>
                          <a:pt x="50" y="44"/>
                          <a:pt x="48" y="43"/>
                        </a:cubicBezTo>
                        <a:cubicBezTo>
                          <a:pt x="47" y="43"/>
                          <a:pt x="35" y="38"/>
                          <a:pt x="33" y="37"/>
                        </a:cubicBezTo>
                        <a:cubicBezTo>
                          <a:pt x="31" y="36"/>
                          <a:pt x="15" y="28"/>
                          <a:pt x="13" y="26"/>
                        </a:cubicBezTo>
                        <a:cubicBezTo>
                          <a:pt x="10" y="25"/>
                          <a:pt x="5" y="20"/>
                          <a:pt x="4" y="19"/>
                        </a:cubicBezTo>
                        <a:cubicBezTo>
                          <a:pt x="3" y="18"/>
                          <a:pt x="0" y="13"/>
                          <a:pt x="0" y="12"/>
                        </a:cubicBezTo>
                        <a:cubicBezTo>
                          <a:pt x="1" y="10"/>
                          <a:pt x="3" y="6"/>
                          <a:pt x="3" y="5"/>
                        </a:cubicBezTo>
                        <a:cubicBezTo>
                          <a:pt x="4" y="4"/>
                          <a:pt x="7" y="1"/>
                          <a:pt x="10" y="0"/>
                        </a:cubicBezTo>
                        <a:cubicBezTo>
                          <a:pt x="12" y="0"/>
                          <a:pt x="18" y="0"/>
                          <a:pt x="21" y="2"/>
                        </a:cubicBezTo>
                        <a:cubicBezTo>
                          <a:pt x="24" y="4"/>
                          <a:pt x="36" y="11"/>
                          <a:pt x="36" y="11"/>
                        </a:cubicBezTo>
                        <a:cubicBezTo>
                          <a:pt x="36" y="11"/>
                          <a:pt x="46" y="17"/>
                          <a:pt x="50" y="18"/>
                        </a:cubicBezTo>
                        <a:cubicBezTo>
                          <a:pt x="52" y="18"/>
                          <a:pt x="54" y="18"/>
                          <a:pt x="56" y="18"/>
                        </a:cubicBezTo>
                        <a:cubicBezTo>
                          <a:pt x="55" y="19"/>
                          <a:pt x="56" y="20"/>
                          <a:pt x="56" y="22"/>
                        </a:cubicBezTo>
                        <a:cubicBezTo>
                          <a:pt x="56" y="23"/>
                          <a:pt x="56" y="24"/>
                          <a:pt x="56" y="25"/>
                        </a:cubicBezTo>
                        <a:cubicBezTo>
                          <a:pt x="57" y="27"/>
                          <a:pt x="57" y="28"/>
                          <a:pt x="58" y="30"/>
                        </a:cubicBezTo>
                        <a:cubicBezTo>
                          <a:pt x="58" y="32"/>
                          <a:pt x="58" y="35"/>
                          <a:pt x="57" y="37"/>
                        </a:cubicBezTo>
                        <a:cubicBezTo>
                          <a:pt x="57" y="38"/>
                          <a:pt x="55" y="43"/>
                          <a:pt x="54" y="4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5" name="Freeform 186"/>
                  <p:cNvSpPr/>
                  <p:nvPr/>
                </p:nvSpPr>
                <p:spPr bwMode="auto">
                  <a:xfrm>
                    <a:off x="2239418" y="2102070"/>
                    <a:ext cx="74507" cy="59280"/>
                  </a:xfrm>
                  <a:custGeom>
                    <a:avLst/>
                    <a:gdLst>
                      <a:gd name="T0" fmla="*/ 47 w 58"/>
                      <a:gd name="T1" fmla="*/ 45 h 46"/>
                      <a:gd name="T2" fmla="*/ 47 w 58"/>
                      <a:gd name="T3" fmla="*/ 46 h 46"/>
                      <a:gd name="T4" fmla="*/ 41 w 58"/>
                      <a:gd name="T5" fmla="*/ 43 h 46"/>
                      <a:gd name="T6" fmla="*/ 25 w 58"/>
                      <a:gd name="T7" fmla="*/ 36 h 46"/>
                      <a:gd name="T8" fmla="*/ 10 w 58"/>
                      <a:gd name="T9" fmla="*/ 26 h 46"/>
                      <a:gd name="T10" fmla="*/ 1 w 58"/>
                      <a:gd name="T11" fmla="*/ 15 h 46"/>
                      <a:gd name="T12" fmla="*/ 6 w 58"/>
                      <a:gd name="T13" fmla="*/ 4 h 46"/>
                      <a:gd name="T14" fmla="*/ 18 w 58"/>
                      <a:gd name="T15" fmla="*/ 2 h 46"/>
                      <a:gd name="T16" fmla="*/ 30 w 58"/>
                      <a:gd name="T17" fmla="*/ 8 h 46"/>
                      <a:gd name="T18" fmla="*/ 44 w 58"/>
                      <a:gd name="T19" fmla="*/ 17 h 46"/>
                      <a:gd name="T20" fmla="*/ 50 w 58"/>
                      <a:gd name="T21" fmla="*/ 19 h 46"/>
                      <a:gd name="T22" fmla="*/ 56 w 58"/>
                      <a:gd name="T23" fmla="*/ 20 h 46"/>
                      <a:gd name="T24" fmla="*/ 52 w 58"/>
                      <a:gd name="T25" fmla="*/ 21 h 46"/>
                      <a:gd name="T26" fmla="*/ 49 w 58"/>
                      <a:gd name="T27" fmla="*/ 20 h 46"/>
                      <a:gd name="T28" fmla="*/ 41 w 58"/>
                      <a:gd name="T29" fmla="*/ 17 h 46"/>
                      <a:gd name="T30" fmla="*/ 25 w 58"/>
                      <a:gd name="T31" fmla="*/ 7 h 46"/>
                      <a:gd name="T32" fmla="*/ 13 w 58"/>
                      <a:gd name="T33" fmla="*/ 3 h 46"/>
                      <a:gd name="T34" fmla="*/ 3 w 58"/>
                      <a:gd name="T35" fmla="*/ 16 h 46"/>
                      <a:gd name="T36" fmla="*/ 14 w 58"/>
                      <a:gd name="T37" fmla="*/ 27 h 46"/>
                      <a:gd name="T38" fmla="*/ 27 w 58"/>
                      <a:gd name="T39" fmla="*/ 35 h 46"/>
                      <a:gd name="T40" fmla="*/ 40 w 58"/>
                      <a:gd name="T41" fmla="*/ 41 h 46"/>
                      <a:gd name="T42" fmla="*/ 44 w 58"/>
                      <a:gd name="T43" fmla="*/ 43 h 46"/>
                      <a:gd name="T44" fmla="*/ 47 w 58"/>
                      <a:gd name="T45" fmla="*/ 45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58" h="46">
                        <a:moveTo>
                          <a:pt x="47" y="45"/>
                        </a:moveTo>
                        <a:cubicBezTo>
                          <a:pt x="47" y="45"/>
                          <a:pt x="47" y="45"/>
                          <a:pt x="47" y="46"/>
                        </a:cubicBezTo>
                        <a:cubicBezTo>
                          <a:pt x="45" y="46"/>
                          <a:pt x="42" y="44"/>
                          <a:pt x="41" y="43"/>
                        </a:cubicBezTo>
                        <a:cubicBezTo>
                          <a:pt x="35" y="41"/>
                          <a:pt x="30" y="38"/>
                          <a:pt x="25" y="36"/>
                        </a:cubicBezTo>
                        <a:cubicBezTo>
                          <a:pt x="19" y="33"/>
                          <a:pt x="14" y="30"/>
                          <a:pt x="10" y="26"/>
                        </a:cubicBezTo>
                        <a:cubicBezTo>
                          <a:pt x="6" y="24"/>
                          <a:pt x="1" y="20"/>
                          <a:pt x="1" y="15"/>
                        </a:cubicBezTo>
                        <a:cubicBezTo>
                          <a:pt x="0" y="11"/>
                          <a:pt x="3" y="8"/>
                          <a:pt x="6" y="4"/>
                        </a:cubicBezTo>
                        <a:cubicBezTo>
                          <a:pt x="9" y="1"/>
                          <a:pt x="13" y="0"/>
                          <a:pt x="18" y="2"/>
                        </a:cubicBezTo>
                        <a:cubicBezTo>
                          <a:pt x="22" y="3"/>
                          <a:pt x="26" y="6"/>
                          <a:pt x="30" y="8"/>
                        </a:cubicBezTo>
                        <a:cubicBezTo>
                          <a:pt x="34" y="11"/>
                          <a:pt x="39" y="14"/>
                          <a:pt x="44" y="17"/>
                        </a:cubicBezTo>
                        <a:cubicBezTo>
                          <a:pt x="46" y="18"/>
                          <a:pt x="48" y="18"/>
                          <a:pt x="50" y="19"/>
                        </a:cubicBezTo>
                        <a:cubicBezTo>
                          <a:pt x="52" y="20"/>
                          <a:pt x="54" y="20"/>
                          <a:pt x="56" y="20"/>
                        </a:cubicBezTo>
                        <a:cubicBezTo>
                          <a:pt x="58" y="22"/>
                          <a:pt x="53" y="22"/>
                          <a:pt x="52" y="21"/>
                        </a:cubicBezTo>
                        <a:cubicBezTo>
                          <a:pt x="51" y="21"/>
                          <a:pt x="50" y="21"/>
                          <a:pt x="49" y="20"/>
                        </a:cubicBezTo>
                        <a:cubicBezTo>
                          <a:pt x="46" y="20"/>
                          <a:pt x="44" y="18"/>
                          <a:pt x="41" y="17"/>
                        </a:cubicBezTo>
                        <a:cubicBezTo>
                          <a:pt x="35" y="14"/>
                          <a:pt x="30" y="11"/>
                          <a:pt x="25" y="7"/>
                        </a:cubicBezTo>
                        <a:cubicBezTo>
                          <a:pt x="21" y="5"/>
                          <a:pt x="17" y="3"/>
                          <a:pt x="13" y="3"/>
                        </a:cubicBezTo>
                        <a:cubicBezTo>
                          <a:pt x="7" y="3"/>
                          <a:pt x="1" y="11"/>
                          <a:pt x="3" y="16"/>
                        </a:cubicBezTo>
                        <a:cubicBezTo>
                          <a:pt x="4" y="21"/>
                          <a:pt x="10" y="24"/>
                          <a:pt x="14" y="27"/>
                        </a:cubicBezTo>
                        <a:cubicBezTo>
                          <a:pt x="18" y="30"/>
                          <a:pt x="22" y="32"/>
                          <a:pt x="27" y="35"/>
                        </a:cubicBezTo>
                        <a:cubicBezTo>
                          <a:pt x="31" y="37"/>
                          <a:pt x="35" y="39"/>
                          <a:pt x="40" y="41"/>
                        </a:cubicBezTo>
                        <a:cubicBezTo>
                          <a:pt x="41" y="42"/>
                          <a:pt x="43" y="42"/>
                          <a:pt x="44" y="43"/>
                        </a:cubicBezTo>
                        <a:cubicBezTo>
                          <a:pt x="45" y="43"/>
                          <a:pt x="48" y="44"/>
                          <a:pt x="47" y="4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6" name="Freeform 187"/>
                  <p:cNvSpPr/>
                  <p:nvPr/>
                </p:nvSpPr>
                <p:spPr bwMode="auto">
                  <a:xfrm>
                    <a:off x="2255734" y="2117842"/>
                    <a:ext cx="14684" cy="21754"/>
                  </a:xfrm>
                  <a:custGeom>
                    <a:avLst/>
                    <a:gdLst>
                      <a:gd name="T0" fmla="*/ 11 w 11"/>
                      <a:gd name="T1" fmla="*/ 0 h 17"/>
                      <a:gd name="T2" fmla="*/ 8 w 11"/>
                      <a:gd name="T3" fmla="*/ 8 h 17"/>
                      <a:gd name="T4" fmla="*/ 5 w 11"/>
                      <a:gd name="T5" fmla="*/ 12 h 17"/>
                      <a:gd name="T6" fmla="*/ 3 w 11"/>
                      <a:gd name="T7" fmla="*/ 14 h 17"/>
                      <a:gd name="T8" fmla="*/ 1 w 11"/>
                      <a:gd name="T9" fmla="*/ 16 h 17"/>
                      <a:gd name="T10" fmla="*/ 0 w 11"/>
                      <a:gd name="T11" fmla="*/ 16 h 17"/>
                      <a:gd name="T12" fmla="*/ 4 w 11"/>
                      <a:gd name="T13" fmla="*/ 12 h 17"/>
                      <a:gd name="T14" fmla="*/ 7 w 11"/>
                      <a:gd name="T15" fmla="*/ 8 h 17"/>
                      <a:gd name="T16" fmla="*/ 11 w 11"/>
                      <a:gd name="T17" fmla="*/ 0 h 17"/>
                      <a:gd name="T18" fmla="*/ 11 w 11"/>
                      <a:gd name="T1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1" h="17">
                        <a:moveTo>
                          <a:pt x="11" y="0"/>
                        </a:moveTo>
                        <a:cubicBezTo>
                          <a:pt x="11" y="3"/>
                          <a:pt x="10" y="6"/>
                          <a:pt x="8" y="8"/>
                        </a:cubicBezTo>
                        <a:cubicBezTo>
                          <a:pt x="7" y="9"/>
                          <a:pt x="6" y="11"/>
                          <a:pt x="5" y="12"/>
                        </a:cubicBezTo>
                        <a:cubicBezTo>
                          <a:pt x="4" y="13"/>
                          <a:pt x="4" y="13"/>
                          <a:pt x="3" y="14"/>
                        </a:cubicBezTo>
                        <a:cubicBezTo>
                          <a:pt x="3" y="15"/>
                          <a:pt x="2" y="15"/>
                          <a:pt x="1" y="16"/>
                        </a:cubicBezTo>
                        <a:cubicBezTo>
                          <a:pt x="1" y="17"/>
                          <a:pt x="0" y="16"/>
                          <a:pt x="0" y="16"/>
                        </a:cubicBezTo>
                        <a:cubicBezTo>
                          <a:pt x="2" y="14"/>
                          <a:pt x="3" y="13"/>
                          <a:pt x="4" y="12"/>
                        </a:cubicBezTo>
                        <a:cubicBezTo>
                          <a:pt x="5" y="10"/>
                          <a:pt x="6" y="9"/>
                          <a:pt x="7" y="8"/>
                        </a:cubicBezTo>
                        <a:cubicBezTo>
                          <a:pt x="9" y="6"/>
                          <a:pt x="11" y="3"/>
                          <a:pt x="11" y="0"/>
                        </a:cubicBezTo>
                        <a:cubicBezTo>
                          <a:pt x="11" y="0"/>
                          <a:pt x="11" y="0"/>
                          <a:pt x="11" y="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7" name="Freeform 188"/>
                  <p:cNvSpPr/>
                  <p:nvPr/>
                </p:nvSpPr>
                <p:spPr bwMode="auto">
                  <a:xfrm>
                    <a:off x="2284558" y="2157543"/>
                    <a:ext cx="48946" cy="153909"/>
                  </a:xfrm>
                  <a:custGeom>
                    <a:avLst/>
                    <a:gdLst>
                      <a:gd name="T0" fmla="*/ 12 w 38"/>
                      <a:gd name="T1" fmla="*/ 1 h 119"/>
                      <a:gd name="T2" fmla="*/ 9 w 38"/>
                      <a:gd name="T3" fmla="*/ 26 h 119"/>
                      <a:gd name="T4" fmla="*/ 8 w 38"/>
                      <a:gd name="T5" fmla="*/ 54 h 119"/>
                      <a:gd name="T6" fmla="*/ 5 w 38"/>
                      <a:gd name="T7" fmla="*/ 82 h 119"/>
                      <a:gd name="T8" fmla="*/ 1 w 38"/>
                      <a:gd name="T9" fmla="*/ 103 h 119"/>
                      <a:gd name="T10" fmla="*/ 7 w 38"/>
                      <a:gd name="T11" fmla="*/ 116 h 119"/>
                      <a:gd name="T12" fmla="*/ 21 w 38"/>
                      <a:gd name="T13" fmla="*/ 116 h 119"/>
                      <a:gd name="T14" fmla="*/ 30 w 38"/>
                      <a:gd name="T15" fmla="*/ 99 h 119"/>
                      <a:gd name="T16" fmla="*/ 33 w 38"/>
                      <a:gd name="T17" fmla="*/ 88 h 119"/>
                      <a:gd name="T18" fmla="*/ 38 w 38"/>
                      <a:gd name="T19" fmla="*/ 76 h 119"/>
                      <a:gd name="T20" fmla="*/ 36 w 38"/>
                      <a:gd name="T21" fmla="*/ 76 h 119"/>
                      <a:gd name="T22" fmla="*/ 29 w 38"/>
                      <a:gd name="T23" fmla="*/ 94 h 119"/>
                      <a:gd name="T24" fmla="*/ 22 w 38"/>
                      <a:gd name="T25" fmla="*/ 114 h 119"/>
                      <a:gd name="T26" fmla="*/ 5 w 38"/>
                      <a:gd name="T27" fmla="*/ 113 h 119"/>
                      <a:gd name="T28" fmla="*/ 4 w 38"/>
                      <a:gd name="T29" fmla="*/ 94 h 119"/>
                      <a:gd name="T30" fmla="*/ 9 w 38"/>
                      <a:gd name="T31" fmla="*/ 50 h 119"/>
                      <a:gd name="T32" fmla="*/ 10 w 38"/>
                      <a:gd name="T33" fmla="*/ 26 h 119"/>
                      <a:gd name="T34" fmla="*/ 13 w 38"/>
                      <a:gd name="T35" fmla="*/ 2 h 119"/>
                      <a:gd name="T36" fmla="*/ 12 w 38"/>
                      <a:gd name="T37" fmla="*/ 1 h 1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38" h="119">
                        <a:moveTo>
                          <a:pt x="12" y="1"/>
                        </a:moveTo>
                        <a:cubicBezTo>
                          <a:pt x="9" y="9"/>
                          <a:pt x="9" y="18"/>
                          <a:pt x="9" y="26"/>
                        </a:cubicBezTo>
                        <a:cubicBezTo>
                          <a:pt x="9" y="35"/>
                          <a:pt x="8" y="45"/>
                          <a:pt x="8" y="54"/>
                        </a:cubicBezTo>
                        <a:cubicBezTo>
                          <a:pt x="7" y="63"/>
                          <a:pt x="6" y="73"/>
                          <a:pt x="5" y="82"/>
                        </a:cubicBezTo>
                        <a:cubicBezTo>
                          <a:pt x="4" y="89"/>
                          <a:pt x="1" y="96"/>
                          <a:pt x="1" y="103"/>
                        </a:cubicBezTo>
                        <a:cubicBezTo>
                          <a:pt x="0" y="109"/>
                          <a:pt x="2" y="113"/>
                          <a:pt x="7" y="116"/>
                        </a:cubicBezTo>
                        <a:cubicBezTo>
                          <a:pt x="11" y="119"/>
                          <a:pt x="17" y="118"/>
                          <a:pt x="21" y="116"/>
                        </a:cubicBezTo>
                        <a:cubicBezTo>
                          <a:pt x="27" y="113"/>
                          <a:pt x="28" y="104"/>
                          <a:pt x="30" y="99"/>
                        </a:cubicBezTo>
                        <a:cubicBezTo>
                          <a:pt x="31" y="95"/>
                          <a:pt x="31" y="91"/>
                          <a:pt x="33" y="88"/>
                        </a:cubicBezTo>
                        <a:cubicBezTo>
                          <a:pt x="34" y="84"/>
                          <a:pt x="36" y="80"/>
                          <a:pt x="38" y="76"/>
                        </a:cubicBezTo>
                        <a:cubicBezTo>
                          <a:pt x="38" y="75"/>
                          <a:pt x="37" y="75"/>
                          <a:pt x="36" y="76"/>
                        </a:cubicBezTo>
                        <a:cubicBezTo>
                          <a:pt x="34" y="82"/>
                          <a:pt x="31" y="88"/>
                          <a:pt x="29" y="94"/>
                        </a:cubicBezTo>
                        <a:cubicBezTo>
                          <a:pt x="28" y="100"/>
                          <a:pt x="27" y="109"/>
                          <a:pt x="22" y="114"/>
                        </a:cubicBezTo>
                        <a:cubicBezTo>
                          <a:pt x="17" y="118"/>
                          <a:pt x="9" y="117"/>
                          <a:pt x="5" y="113"/>
                        </a:cubicBezTo>
                        <a:cubicBezTo>
                          <a:pt x="0" y="108"/>
                          <a:pt x="3" y="99"/>
                          <a:pt x="4" y="94"/>
                        </a:cubicBezTo>
                        <a:cubicBezTo>
                          <a:pt x="7" y="80"/>
                          <a:pt x="9" y="65"/>
                          <a:pt x="9" y="50"/>
                        </a:cubicBezTo>
                        <a:cubicBezTo>
                          <a:pt x="10" y="42"/>
                          <a:pt x="10" y="34"/>
                          <a:pt x="10" y="26"/>
                        </a:cubicBezTo>
                        <a:cubicBezTo>
                          <a:pt x="11" y="18"/>
                          <a:pt x="11" y="10"/>
                          <a:pt x="13" y="2"/>
                        </a:cubicBezTo>
                        <a:cubicBezTo>
                          <a:pt x="13" y="1"/>
                          <a:pt x="12" y="0"/>
                          <a:pt x="1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8" name="Freeform 189"/>
                  <p:cNvSpPr/>
                  <p:nvPr/>
                </p:nvSpPr>
                <p:spPr bwMode="auto">
                  <a:xfrm>
                    <a:off x="2332416" y="2153736"/>
                    <a:ext cx="51666" cy="104419"/>
                  </a:xfrm>
                  <a:custGeom>
                    <a:avLst/>
                    <a:gdLst>
                      <a:gd name="T0" fmla="*/ 22 w 40"/>
                      <a:gd name="T1" fmla="*/ 1 h 81"/>
                      <a:gd name="T2" fmla="*/ 35 w 40"/>
                      <a:gd name="T3" fmla="*/ 49 h 81"/>
                      <a:gd name="T4" fmla="*/ 24 w 40"/>
                      <a:gd name="T5" fmla="*/ 72 h 81"/>
                      <a:gd name="T6" fmla="*/ 1 w 40"/>
                      <a:gd name="T7" fmla="*/ 78 h 81"/>
                      <a:gd name="T8" fmla="*/ 1 w 40"/>
                      <a:gd name="T9" fmla="*/ 80 h 81"/>
                      <a:gd name="T10" fmla="*/ 22 w 40"/>
                      <a:gd name="T11" fmla="*/ 76 h 81"/>
                      <a:gd name="T12" fmla="*/ 35 w 40"/>
                      <a:gd name="T13" fmla="*/ 54 h 81"/>
                      <a:gd name="T14" fmla="*/ 23 w 40"/>
                      <a:gd name="T15" fmla="*/ 0 h 81"/>
                      <a:gd name="T16" fmla="*/ 22 w 40"/>
                      <a:gd name="T17" fmla="*/ 1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0" h="81">
                        <a:moveTo>
                          <a:pt x="22" y="1"/>
                        </a:moveTo>
                        <a:cubicBezTo>
                          <a:pt x="32" y="15"/>
                          <a:pt x="37" y="32"/>
                          <a:pt x="35" y="49"/>
                        </a:cubicBezTo>
                        <a:cubicBezTo>
                          <a:pt x="33" y="57"/>
                          <a:pt x="30" y="65"/>
                          <a:pt x="24" y="72"/>
                        </a:cubicBezTo>
                        <a:cubicBezTo>
                          <a:pt x="18" y="79"/>
                          <a:pt x="10" y="80"/>
                          <a:pt x="1" y="78"/>
                        </a:cubicBezTo>
                        <a:cubicBezTo>
                          <a:pt x="0" y="78"/>
                          <a:pt x="0" y="79"/>
                          <a:pt x="1" y="80"/>
                        </a:cubicBezTo>
                        <a:cubicBezTo>
                          <a:pt x="8" y="81"/>
                          <a:pt x="15" y="81"/>
                          <a:pt x="22" y="76"/>
                        </a:cubicBezTo>
                        <a:cubicBezTo>
                          <a:pt x="29" y="71"/>
                          <a:pt x="33" y="62"/>
                          <a:pt x="35" y="54"/>
                        </a:cubicBezTo>
                        <a:cubicBezTo>
                          <a:pt x="40" y="35"/>
                          <a:pt x="34" y="16"/>
                          <a:pt x="23" y="0"/>
                        </a:cubicBezTo>
                        <a:cubicBezTo>
                          <a:pt x="23" y="0"/>
                          <a:pt x="22" y="0"/>
                          <a:pt x="22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69" name="Freeform 190"/>
                  <p:cNvSpPr/>
                  <p:nvPr/>
                </p:nvSpPr>
                <p:spPr bwMode="auto">
                  <a:xfrm>
                    <a:off x="2293259" y="2281540"/>
                    <a:ext cx="28824" cy="7614"/>
                  </a:xfrm>
                  <a:custGeom>
                    <a:avLst/>
                    <a:gdLst>
                      <a:gd name="T0" fmla="*/ 0 w 22"/>
                      <a:gd name="T1" fmla="*/ 1 h 6"/>
                      <a:gd name="T2" fmla="*/ 5 w 22"/>
                      <a:gd name="T3" fmla="*/ 2 h 6"/>
                      <a:gd name="T4" fmla="*/ 10 w 22"/>
                      <a:gd name="T5" fmla="*/ 2 h 6"/>
                      <a:gd name="T6" fmla="*/ 21 w 22"/>
                      <a:gd name="T7" fmla="*/ 6 h 6"/>
                      <a:gd name="T8" fmla="*/ 21 w 22"/>
                      <a:gd name="T9" fmla="*/ 5 h 6"/>
                      <a:gd name="T10" fmla="*/ 11 w 22"/>
                      <a:gd name="T11" fmla="*/ 2 h 6"/>
                      <a:gd name="T12" fmla="*/ 5 w 22"/>
                      <a:gd name="T13" fmla="*/ 1 h 6"/>
                      <a:gd name="T14" fmla="*/ 0 w 22"/>
                      <a:gd name="T15" fmla="*/ 0 h 6"/>
                      <a:gd name="T16" fmla="*/ 0 w 22"/>
                      <a:gd name="T17" fmla="*/ 1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2" h="6">
                        <a:moveTo>
                          <a:pt x="0" y="1"/>
                        </a:moveTo>
                        <a:cubicBezTo>
                          <a:pt x="2" y="1"/>
                          <a:pt x="4" y="1"/>
                          <a:pt x="5" y="2"/>
                        </a:cubicBezTo>
                        <a:cubicBezTo>
                          <a:pt x="7" y="2"/>
                          <a:pt x="9" y="2"/>
                          <a:pt x="10" y="2"/>
                        </a:cubicBezTo>
                        <a:cubicBezTo>
                          <a:pt x="14" y="3"/>
                          <a:pt x="18" y="4"/>
                          <a:pt x="21" y="6"/>
                        </a:cubicBezTo>
                        <a:cubicBezTo>
                          <a:pt x="21" y="6"/>
                          <a:pt x="22" y="6"/>
                          <a:pt x="21" y="5"/>
                        </a:cubicBezTo>
                        <a:cubicBezTo>
                          <a:pt x="18" y="3"/>
                          <a:pt x="15" y="2"/>
                          <a:pt x="11" y="2"/>
                        </a:cubicBezTo>
                        <a:cubicBezTo>
                          <a:pt x="9" y="2"/>
                          <a:pt x="7" y="2"/>
                          <a:pt x="5" y="1"/>
                        </a:cubicBezTo>
                        <a:cubicBezTo>
                          <a:pt x="4" y="1"/>
                          <a:pt x="2" y="0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0" name="Freeform 191"/>
                  <p:cNvSpPr/>
                  <p:nvPr/>
                </p:nvSpPr>
                <p:spPr bwMode="auto">
                  <a:xfrm>
                    <a:off x="2354170" y="1979704"/>
                    <a:ext cx="73963" cy="89191"/>
                  </a:xfrm>
                  <a:custGeom>
                    <a:avLst/>
                    <a:gdLst>
                      <a:gd name="T0" fmla="*/ 27 w 57"/>
                      <a:gd name="T1" fmla="*/ 59 h 69"/>
                      <a:gd name="T2" fmla="*/ 10 w 57"/>
                      <a:gd name="T3" fmla="*/ 36 h 69"/>
                      <a:gd name="T4" fmla="*/ 2 w 57"/>
                      <a:gd name="T5" fmla="*/ 21 h 69"/>
                      <a:gd name="T6" fmla="*/ 6 w 57"/>
                      <a:gd name="T7" fmla="*/ 6 h 69"/>
                      <a:gd name="T8" fmla="*/ 21 w 57"/>
                      <a:gd name="T9" fmla="*/ 7 h 69"/>
                      <a:gd name="T10" fmla="*/ 38 w 57"/>
                      <a:gd name="T11" fmla="*/ 24 h 69"/>
                      <a:gd name="T12" fmla="*/ 56 w 57"/>
                      <a:gd name="T13" fmla="*/ 43 h 69"/>
                      <a:gd name="T14" fmla="*/ 47 w 57"/>
                      <a:gd name="T15" fmla="*/ 64 h 69"/>
                      <a:gd name="T16" fmla="*/ 27 w 57"/>
                      <a:gd name="T17" fmla="*/ 59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7" h="69">
                        <a:moveTo>
                          <a:pt x="27" y="59"/>
                        </a:moveTo>
                        <a:cubicBezTo>
                          <a:pt x="20" y="52"/>
                          <a:pt x="14" y="44"/>
                          <a:pt x="10" y="36"/>
                        </a:cubicBezTo>
                        <a:cubicBezTo>
                          <a:pt x="8" y="31"/>
                          <a:pt x="4" y="26"/>
                          <a:pt x="2" y="21"/>
                        </a:cubicBezTo>
                        <a:cubicBezTo>
                          <a:pt x="0" y="16"/>
                          <a:pt x="3" y="10"/>
                          <a:pt x="6" y="6"/>
                        </a:cubicBezTo>
                        <a:cubicBezTo>
                          <a:pt x="10" y="0"/>
                          <a:pt x="16" y="4"/>
                          <a:pt x="21" y="7"/>
                        </a:cubicBezTo>
                        <a:cubicBezTo>
                          <a:pt x="27" y="12"/>
                          <a:pt x="32" y="19"/>
                          <a:pt x="38" y="24"/>
                        </a:cubicBezTo>
                        <a:cubicBezTo>
                          <a:pt x="45" y="29"/>
                          <a:pt x="55" y="33"/>
                          <a:pt x="56" y="43"/>
                        </a:cubicBezTo>
                        <a:cubicBezTo>
                          <a:pt x="57" y="50"/>
                          <a:pt x="53" y="60"/>
                          <a:pt x="47" y="64"/>
                        </a:cubicBezTo>
                        <a:cubicBezTo>
                          <a:pt x="39" y="69"/>
                          <a:pt x="34" y="65"/>
                          <a:pt x="27" y="59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1" name="Freeform 192"/>
                  <p:cNvSpPr/>
                  <p:nvPr/>
                </p:nvSpPr>
                <p:spPr bwMode="auto">
                  <a:xfrm>
                    <a:off x="2357977" y="1980792"/>
                    <a:ext cx="72876" cy="85384"/>
                  </a:xfrm>
                  <a:custGeom>
                    <a:avLst/>
                    <a:gdLst>
                      <a:gd name="T0" fmla="*/ 0 w 56"/>
                      <a:gd name="T1" fmla="*/ 10 h 66"/>
                      <a:gd name="T2" fmla="*/ 13 w 56"/>
                      <a:gd name="T3" fmla="*/ 1 h 66"/>
                      <a:gd name="T4" fmla="*/ 29 w 56"/>
                      <a:gd name="T5" fmla="*/ 14 h 66"/>
                      <a:gd name="T6" fmla="*/ 39 w 56"/>
                      <a:gd name="T7" fmla="*/ 24 h 66"/>
                      <a:gd name="T8" fmla="*/ 49 w 56"/>
                      <a:gd name="T9" fmla="*/ 32 h 66"/>
                      <a:gd name="T10" fmla="*/ 55 w 56"/>
                      <a:gd name="T11" fmla="*/ 40 h 66"/>
                      <a:gd name="T12" fmla="*/ 54 w 56"/>
                      <a:gd name="T13" fmla="*/ 51 h 66"/>
                      <a:gd name="T14" fmla="*/ 36 w 56"/>
                      <a:gd name="T15" fmla="*/ 66 h 66"/>
                      <a:gd name="T16" fmla="*/ 36 w 56"/>
                      <a:gd name="T17" fmla="*/ 65 h 66"/>
                      <a:gd name="T18" fmla="*/ 48 w 56"/>
                      <a:gd name="T19" fmla="*/ 59 h 66"/>
                      <a:gd name="T20" fmla="*/ 55 w 56"/>
                      <a:gd name="T21" fmla="*/ 48 h 66"/>
                      <a:gd name="T22" fmla="*/ 52 w 56"/>
                      <a:gd name="T23" fmla="*/ 36 h 66"/>
                      <a:gd name="T24" fmla="*/ 43 w 56"/>
                      <a:gd name="T25" fmla="*/ 28 h 66"/>
                      <a:gd name="T26" fmla="*/ 33 w 56"/>
                      <a:gd name="T27" fmla="*/ 19 h 66"/>
                      <a:gd name="T28" fmla="*/ 25 w 56"/>
                      <a:gd name="T29" fmla="*/ 10 h 66"/>
                      <a:gd name="T30" fmla="*/ 16 w 56"/>
                      <a:gd name="T31" fmla="*/ 2 h 66"/>
                      <a:gd name="T32" fmla="*/ 5 w 56"/>
                      <a:gd name="T33" fmla="*/ 3 h 66"/>
                      <a:gd name="T34" fmla="*/ 1 w 56"/>
                      <a:gd name="T35" fmla="*/ 10 h 66"/>
                      <a:gd name="T36" fmla="*/ 0 w 56"/>
                      <a:gd name="T37" fmla="*/ 1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56" h="66">
                        <a:moveTo>
                          <a:pt x="0" y="10"/>
                        </a:moveTo>
                        <a:cubicBezTo>
                          <a:pt x="0" y="3"/>
                          <a:pt x="8" y="0"/>
                          <a:pt x="13" y="1"/>
                        </a:cubicBezTo>
                        <a:cubicBezTo>
                          <a:pt x="21" y="1"/>
                          <a:pt x="24" y="9"/>
                          <a:pt x="29" y="14"/>
                        </a:cubicBezTo>
                        <a:cubicBezTo>
                          <a:pt x="32" y="18"/>
                          <a:pt x="35" y="21"/>
                          <a:pt x="39" y="24"/>
                        </a:cubicBezTo>
                        <a:cubicBezTo>
                          <a:pt x="42" y="27"/>
                          <a:pt x="46" y="29"/>
                          <a:pt x="49" y="32"/>
                        </a:cubicBezTo>
                        <a:cubicBezTo>
                          <a:pt x="52" y="34"/>
                          <a:pt x="54" y="37"/>
                          <a:pt x="55" y="40"/>
                        </a:cubicBezTo>
                        <a:cubicBezTo>
                          <a:pt x="56" y="43"/>
                          <a:pt x="56" y="48"/>
                          <a:pt x="54" y="51"/>
                        </a:cubicBezTo>
                        <a:cubicBezTo>
                          <a:pt x="52" y="59"/>
                          <a:pt x="44" y="63"/>
                          <a:pt x="36" y="66"/>
                        </a:cubicBezTo>
                        <a:cubicBezTo>
                          <a:pt x="36" y="66"/>
                          <a:pt x="36" y="65"/>
                          <a:pt x="36" y="65"/>
                        </a:cubicBezTo>
                        <a:cubicBezTo>
                          <a:pt x="40" y="64"/>
                          <a:pt x="45" y="62"/>
                          <a:pt x="48" y="59"/>
                        </a:cubicBezTo>
                        <a:cubicBezTo>
                          <a:pt x="52" y="56"/>
                          <a:pt x="54" y="52"/>
                          <a:pt x="55" y="48"/>
                        </a:cubicBezTo>
                        <a:cubicBezTo>
                          <a:pt x="55" y="44"/>
                          <a:pt x="55" y="40"/>
                          <a:pt x="52" y="36"/>
                        </a:cubicBezTo>
                        <a:cubicBezTo>
                          <a:pt x="50" y="33"/>
                          <a:pt x="47" y="30"/>
                          <a:pt x="43" y="28"/>
                        </a:cubicBezTo>
                        <a:cubicBezTo>
                          <a:pt x="40" y="26"/>
                          <a:pt x="36" y="23"/>
                          <a:pt x="33" y="19"/>
                        </a:cubicBezTo>
                        <a:cubicBezTo>
                          <a:pt x="30" y="17"/>
                          <a:pt x="27" y="13"/>
                          <a:pt x="25" y="10"/>
                        </a:cubicBezTo>
                        <a:cubicBezTo>
                          <a:pt x="22" y="7"/>
                          <a:pt x="19" y="3"/>
                          <a:pt x="16" y="2"/>
                        </a:cubicBezTo>
                        <a:cubicBezTo>
                          <a:pt x="12" y="1"/>
                          <a:pt x="8" y="1"/>
                          <a:pt x="5" y="3"/>
                        </a:cubicBezTo>
                        <a:cubicBezTo>
                          <a:pt x="3" y="5"/>
                          <a:pt x="1" y="7"/>
                          <a:pt x="1" y="10"/>
                        </a:cubicBezTo>
                        <a:cubicBezTo>
                          <a:pt x="1" y="10"/>
                          <a:pt x="0" y="10"/>
                          <a:pt x="0" y="10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2" name="Freeform 193"/>
                  <p:cNvSpPr/>
                  <p:nvPr/>
                </p:nvSpPr>
                <p:spPr bwMode="auto">
                  <a:xfrm>
                    <a:off x="2258453" y="1984599"/>
                    <a:ext cx="159348" cy="156085"/>
                  </a:xfrm>
                  <a:custGeom>
                    <a:avLst/>
                    <a:gdLst>
                      <a:gd name="T0" fmla="*/ 22 w 123"/>
                      <a:gd name="T1" fmla="*/ 13 h 121"/>
                      <a:gd name="T2" fmla="*/ 43 w 123"/>
                      <a:gd name="T3" fmla="*/ 3 h 121"/>
                      <a:gd name="T4" fmla="*/ 77 w 123"/>
                      <a:gd name="T5" fmla="*/ 3 h 121"/>
                      <a:gd name="T6" fmla="*/ 96 w 123"/>
                      <a:gd name="T7" fmla="*/ 19 h 121"/>
                      <a:gd name="T8" fmla="*/ 117 w 123"/>
                      <a:gd name="T9" fmla="*/ 50 h 121"/>
                      <a:gd name="T10" fmla="*/ 122 w 123"/>
                      <a:gd name="T11" fmla="*/ 77 h 121"/>
                      <a:gd name="T12" fmla="*/ 112 w 123"/>
                      <a:gd name="T13" fmla="*/ 103 h 121"/>
                      <a:gd name="T14" fmla="*/ 81 w 123"/>
                      <a:gd name="T15" fmla="*/ 118 h 121"/>
                      <a:gd name="T16" fmla="*/ 37 w 123"/>
                      <a:gd name="T17" fmla="*/ 115 h 121"/>
                      <a:gd name="T18" fmla="*/ 6 w 123"/>
                      <a:gd name="T19" fmla="*/ 94 h 121"/>
                      <a:gd name="T20" fmla="*/ 2 w 123"/>
                      <a:gd name="T21" fmla="*/ 71 h 121"/>
                      <a:gd name="T22" fmla="*/ 22 w 123"/>
                      <a:gd name="T23" fmla="*/ 13 h 1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3" h="121">
                        <a:moveTo>
                          <a:pt x="22" y="13"/>
                        </a:moveTo>
                        <a:cubicBezTo>
                          <a:pt x="22" y="13"/>
                          <a:pt x="35" y="5"/>
                          <a:pt x="43" y="3"/>
                        </a:cubicBezTo>
                        <a:cubicBezTo>
                          <a:pt x="51" y="1"/>
                          <a:pt x="69" y="0"/>
                          <a:pt x="77" y="3"/>
                        </a:cubicBezTo>
                        <a:cubicBezTo>
                          <a:pt x="85" y="7"/>
                          <a:pt x="90" y="12"/>
                          <a:pt x="96" y="19"/>
                        </a:cubicBezTo>
                        <a:cubicBezTo>
                          <a:pt x="102" y="26"/>
                          <a:pt x="114" y="44"/>
                          <a:pt x="117" y="50"/>
                        </a:cubicBezTo>
                        <a:cubicBezTo>
                          <a:pt x="120" y="56"/>
                          <a:pt x="123" y="71"/>
                          <a:pt x="122" y="77"/>
                        </a:cubicBezTo>
                        <a:cubicBezTo>
                          <a:pt x="121" y="84"/>
                          <a:pt x="123" y="95"/>
                          <a:pt x="112" y="103"/>
                        </a:cubicBezTo>
                        <a:cubicBezTo>
                          <a:pt x="101" y="112"/>
                          <a:pt x="100" y="115"/>
                          <a:pt x="81" y="118"/>
                        </a:cubicBezTo>
                        <a:cubicBezTo>
                          <a:pt x="63" y="121"/>
                          <a:pt x="54" y="119"/>
                          <a:pt x="37" y="115"/>
                        </a:cubicBezTo>
                        <a:cubicBezTo>
                          <a:pt x="21" y="110"/>
                          <a:pt x="9" y="98"/>
                          <a:pt x="6" y="94"/>
                        </a:cubicBezTo>
                        <a:cubicBezTo>
                          <a:pt x="3" y="90"/>
                          <a:pt x="0" y="81"/>
                          <a:pt x="2" y="71"/>
                        </a:cubicBezTo>
                        <a:cubicBezTo>
                          <a:pt x="4" y="61"/>
                          <a:pt x="6" y="30"/>
                          <a:pt x="22" y="1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3" name="Freeform 194"/>
                  <p:cNvSpPr/>
                  <p:nvPr/>
                </p:nvSpPr>
                <p:spPr bwMode="auto">
                  <a:xfrm>
                    <a:off x="2258453" y="1983511"/>
                    <a:ext cx="163155" cy="157172"/>
                  </a:xfrm>
                  <a:custGeom>
                    <a:avLst/>
                    <a:gdLst>
                      <a:gd name="T0" fmla="*/ 78 w 126"/>
                      <a:gd name="T1" fmla="*/ 4 h 122"/>
                      <a:gd name="T2" fmla="*/ 101 w 126"/>
                      <a:gd name="T3" fmla="*/ 25 h 122"/>
                      <a:gd name="T4" fmla="*/ 119 w 126"/>
                      <a:gd name="T5" fmla="*/ 55 h 122"/>
                      <a:gd name="T6" fmla="*/ 113 w 126"/>
                      <a:gd name="T7" fmla="*/ 105 h 122"/>
                      <a:gd name="T8" fmla="*/ 67 w 126"/>
                      <a:gd name="T9" fmla="*/ 122 h 122"/>
                      <a:gd name="T10" fmla="*/ 14 w 126"/>
                      <a:gd name="T11" fmla="*/ 104 h 122"/>
                      <a:gd name="T12" fmla="*/ 3 w 126"/>
                      <a:gd name="T13" fmla="*/ 91 h 122"/>
                      <a:gd name="T14" fmla="*/ 1 w 126"/>
                      <a:gd name="T15" fmla="*/ 73 h 122"/>
                      <a:gd name="T16" fmla="*/ 3 w 126"/>
                      <a:gd name="T17" fmla="*/ 53 h 122"/>
                      <a:gd name="T18" fmla="*/ 7 w 126"/>
                      <a:gd name="T19" fmla="*/ 32 h 122"/>
                      <a:gd name="T20" fmla="*/ 38 w 126"/>
                      <a:gd name="T21" fmla="*/ 5 h 122"/>
                      <a:gd name="T22" fmla="*/ 78 w 126"/>
                      <a:gd name="T23" fmla="*/ 4 h 122"/>
                      <a:gd name="T24" fmla="*/ 78 w 126"/>
                      <a:gd name="T25" fmla="*/ 6 h 122"/>
                      <a:gd name="T26" fmla="*/ 46 w 126"/>
                      <a:gd name="T27" fmla="*/ 5 h 122"/>
                      <a:gd name="T28" fmla="*/ 16 w 126"/>
                      <a:gd name="T29" fmla="*/ 20 h 122"/>
                      <a:gd name="T30" fmla="*/ 5 w 126"/>
                      <a:gd name="T31" fmla="*/ 53 h 122"/>
                      <a:gd name="T32" fmla="*/ 2 w 126"/>
                      <a:gd name="T33" fmla="*/ 80 h 122"/>
                      <a:gd name="T34" fmla="*/ 19 w 126"/>
                      <a:gd name="T35" fmla="*/ 106 h 122"/>
                      <a:gd name="T36" fmla="*/ 50 w 126"/>
                      <a:gd name="T37" fmla="*/ 119 h 122"/>
                      <a:gd name="T38" fmla="*/ 103 w 126"/>
                      <a:gd name="T39" fmla="*/ 110 h 122"/>
                      <a:gd name="T40" fmla="*/ 119 w 126"/>
                      <a:gd name="T41" fmla="*/ 92 h 122"/>
                      <a:gd name="T42" fmla="*/ 119 w 126"/>
                      <a:gd name="T43" fmla="*/ 61 h 122"/>
                      <a:gd name="T44" fmla="*/ 104 w 126"/>
                      <a:gd name="T45" fmla="*/ 31 h 122"/>
                      <a:gd name="T46" fmla="*/ 78 w 126"/>
                      <a:gd name="T47" fmla="*/ 6 h 122"/>
                      <a:gd name="T48" fmla="*/ 78 w 126"/>
                      <a:gd name="T49" fmla="*/ 4 h 1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126" h="122">
                        <a:moveTo>
                          <a:pt x="78" y="4"/>
                        </a:moveTo>
                        <a:cubicBezTo>
                          <a:pt x="88" y="8"/>
                          <a:pt x="95" y="16"/>
                          <a:pt x="101" y="25"/>
                        </a:cubicBezTo>
                        <a:cubicBezTo>
                          <a:pt x="108" y="34"/>
                          <a:pt x="114" y="45"/>
                          <a:pt x="119" y="55"/>
                        </a:cubicBezTo>
                        <a:cubicBezTo>
                          <a:pt x="126" y="71"/>
                          <a:pt x="125" y="92"/>
                          <a:pt x="113" y="105"/>
                        </a:cubicBezTo>
                        <a:cubicBezTo>
                          <a:pt x="102" y="117"/>
                          <a:pt x="83" y="121"/>
                          <a:pt x="67" y="122"/>
                        </a:cubicBezTo>
                        <a:cubicBezTo>
                          <a:pt x="48" y="122"/>
                          <a:pt x="29" y="116"/>
                          <a:pt x="14" y="104"/>
                        </a:cubicBezTo>
                        <a:cubicBezTo>
                          <a:pt x="10" y="101"/>
                          <a:pt x="5" y="96"/>
                          <a:pt x="3" y="91"/>
                        </a:cubicBezTo>
                        <a:cubicBezTo>
                          <a:pt x="1" y="85"/>
                          <a:pt x="0" y="79"/>
                          <a:pt x="1" y="73"/>
                        </a:cubicBezTo>
                        <a:cubicBezTo>
                          <a:pt x="1" y="66"/>
                          <a:pt x="2" y="60"/>
                          <a:pt x="3" y="53"/>
                        </a:cubicBezTo>
                        <a:cubicBezTo>
                          <a:pt x="4" y="46"/>
                          <a:pt x="5" y="39"/>
                          <a:pt x="7" y="32"/>
                        </a:cubicBezTo>
                        <a:cubicBezTo>
                          <a:pt x="12" y="17"/>
                          <a:pt x="24" y="10"/>
                          <a:pt x="38" y="5"/>
                        </a:cubicBezTo>
                        <a:cubicBezTo>
                          <a:pt x="51" y="1"/>
                          <a:pt x="65" y="0"/>
                          <a:pt x="78" y="4"/>
                        </a:cubicBezTo>
                        <a:cubicBezTo>
                          <a:pt x="79" y="5"/>
                          <a:pt x="79" y="6"/>
                          <a:pt x="78" y="6"/>
                        </a:cubicBezTo>
                        <a:cubicBezTo>
                          <a:pt x="68" y="3"/>
                          <a:pt x="57" y="2"/>
                          <a:pt x="46" y="5"/>
                        </a:cubicBezTo>
                        <a:cubicBezTo>
                          <a:pt x="35" y="7"/>
                          <a:pt x="24" y="12"/>
                          <a:pt x="16" y="20"/>
                        </a:cubicBezTo>
                        <a:cubicBezTo>
                          <a:pt x="7" y="28"/>
                          <a:pt x="6" y="42"/>
                          <a:pt x="5" y="53"/>
                        </a:cubicBezTo>
                        <a:cubicBezTo>
                          <a:pt x="3" y="62"/>
                          <a:pt x="2" y="71"/>
                          <a:pt x="2" y="80"/>
                        </a:cubicBezTo>
                        <a:cubicBezTo>
                          <a:pt x="3" y="92"/>
                          <a:pt x="10" y="100"/>
                          <a:pt x="19" y="106"/>
                        </a:cubicBezTo>
                        <a:cubicBezTo>
                          <a:pt x="29" y="112"/>
                          <a:pt x="39" y="117"/>
                          <a:pt x="50" y="119"/>
                        </a:cubicBezTo>
                        <a:cubicBezTo>
                          <a:pt x="68" y="122"/>
                          <a:pt x="88" y="119"/>
                          <a:pt x="103" y="110"/>
                        </a:cubicBezTo>
                        <a:cubicBezTo>
                          <a:pt x="111" y="106"/>
                          <a:pt x="117" y="100"/>
                          <a:pt x="119" y="92"/>
                        </a:cubicBezTo>
                        <a:cubicBezTo>
                          <a:pt x="123" y="82"/>
                          <a:pt x="122" y="70"/>
                          <a:pt x="119" y="61"/>
                        </a:cubicBezTo>
                        <a:cubicBezTo>
                          <a:pt x="116" y="50"/>
                          <a:pt x="110" y="40"/>
                          <a:pt x="104" y="31"/>
                        </a:cubicBezTo>
                        <a:cubicBezTo>
                          <a:pt x="97" y="21"/>
                          <a:pt x="90" y="11"/>
                          <a:pt x="78" y="6"/>
                        </a:cubicBezTo>
                        <a:cubicBezTo>
                          <a:pt x="77" y="6"/>
                          <a:pt x="77" y="4"/>
                          <a:pt x="78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4" name="Freeform 195"/>
                  <p:cNvSpPr/>
                  <p:nvPr/>
                </p:nvSpPr>
                <p:spPr bwMode="auto">
                  <a:xfrm>
                    <a:off x="2310119" y="2062369"/>
                    <a:ext cx="22298" cy="16859"/>
                  </a:xfrm>
                  <a:custGeom>
                    <a:avLst/>
                    <a:gdLst>
                      <a:gd name="T0" fmla="*/ 16 w 17"/>
                      <a:gd name="T1" fmla="*/ 5 h 13"/>
                      <a:gd name="T2" fmla="*/ 8 w 17"/>
                      <a:gd name="T3" fmla="*/ 1 h 13"/>
                      <a:gd name="T4" fmla="*/ 0 w 17"/>
                      <a:gd name="T5" fmla="*/ 5 h 13"/>
                      <a:gd name="T6" fmla="*/ 1 w 17"/>
                      <a:gd name="T7" fmla="*/ 6 h 13"/>
                      <a:gd name="T8" fmla="*/ 3 w 17"/>
                      <a:gd name="T9" fmla="*/ 7 h 13"/>
                      <a:gd name="T10" fmla="*/ 11 w 17"/>
                      <a:gd name="T11" fmla="*/ 12 h 13"/>
                      <a:gd name="T12" fmla="*/ 16 w 17"/>
                      <a:gd name="T13" fmla="*/ 5 h 13"/>
                      <a:gd name="T14" fmla="*/ 16 w 17"/>
                      <a:gd name="T15" fmla="*/ 5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3">
                        <a:moveTo>
                          <a:pt x="16" y="5"/>
                        </a:moveTo>
                        <a:cubicBezTo>
                          <a:pt x="15" y="2"/>
                          <a:pt x="11" y="0"/>
                          <a:pt x="8" y="1"/>
                        </a:cubicBezTo>
                        <a:cubicBezTo>
                          <a:pt x="5" y="3"/>
                          <a:pt x="4" y="6"/>
                          <a:pt x="0" y="5"/>
                        </a:cubicBezTo>
                        <a:cubicBezTo>
                          <a:pt x="0" y="5"/>
                          <a:pt x="1" y="6"/>
                          <a:pt x="1" y="6"/>
                        </a:cubicBezTo>
                        <a:cubicBezTo>
                          <a:pt x="1" y="6"/>
                          <a:pt x="2" y="6"/>
                          <a:pt x="3" y="7"/>
                        </a:cubicBezTo>
                        <a:cubicBezTo>
                          <a:pt x="5" y="10"/>
                          <a:pt x="6" y="13"/>
                          <a:pt x="11" y="12"/>
                        </a:cubicBezTo>
                        <a:cubicBezTo>
                          <a:pt x="14" y="12"/>
                          <a:pt x="17" y="9"/>
                          <a:pt x="16" y="5"/>
                        </a:cubicBezTo>
                        <a:cubicBezTo>
                          <a:pt x="16" y="5"/>
                          <a:pt x="16" y="5"/>
                          <a:pt x="16" y="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5" name="Freeform 196"/>
                  <p:cNvSpPr/>
                  <p:nvPr/>
                </p:nvSpPr>
                <p:spPr bwMode="auto">
                  <a:xfrm>
                    <a:off x="2387889" y="2038984"/>
                    <a:ext cx="17947" cy="17947"/>
                  </a:xfrm>
                  <a:custGeom>
                    <a:avLst/>
                    <a:gdLst>
                      <a:gd name="T0" fmla="*/ 1 w 14"/>
                      <a:gd name="T1" fmla="*/ 9 h 14"/>
                      <a:gd name="T2" fmla="*/ 5 w 14"/>
                      <a:gd name="T3" fmla="*/ 2 h 14"/>
                      <a:gd name="T4" fmla="*/ 14 w 14"/>
                      <a:gd name="T5" fmla="*/ 0 h 14"/>
                      <a:gd name="T6" fmla="*/ 14 w 14"/>
                      <a:gd name="T7" fmla="*/ 1 h 14"/>
                      <a:gd name="T8" fmla="*/ 13 w 14"/>
                      <a:gd name="T9" fmla="*/ 3 h 14"/>
                      <a:gd name="T10" fmla="*/ 10 w 14"/>
                      <a:gd name="T11" fmla="*/ 12 h 14"/>
                      <a:gd name="T12" fmla="*/ 1 w 14"/>
                      <a:gd name="T13" fmla="*/ 10 h 14"/>
                      <a:gd name="T14" fmla="*/ 1 w 14"/>
                      <a:gd name="T15" fmla="*/ 9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" h="14">
                        <a:moveTo>
                          <a:pt x="1" y="9"/>
                        </a:moveTo>
                        <a:cubicBezTo>
                          <a:pt x="0" y="6"/>
                          <a:pt x="2" y="2"/>
                          <a:pt x="5" y="2"/>
                        </a:cubicBezTo>
                        <a:cubicBezTo>
                          <a:pt x="9" y="1"/>
                          <a:pt x="12" y="3"/>
                          <a:pt x="14" y="0"/>
                        </a:cubicBezTo>
                        <a:cubicBezTo>
                          <a:pt x="14" y="0"/>
                          <a:pt x="14" y="1"/>
                          <a:pt x="14" y="1"/>
                        </a:cubicBezTo>
                        <a:cubicBezTo>
                          <a:pt x="14" y="2"/>
                          <a:pt x="13" y="2"/>
                          <a:pt x="13" y="3"/>
                        </a:cubicBezTo>
                        <a:cubicBezTo>
                          <a:pt x="13" y="7"/>
                          <a:pt x="14" y="10"/>
                          <a:pt x="10" y="12"/>
                        </a:cubicBezTo>
                        <a:cubicBezTo>
                          <a:pt x="7" y="14"/>
                          <a:pt x="2" y="13"/>
                          <a:pt x="1" y="10"/>
                        </a:cubicBezTo>
                        <a:cubicBezTo>
                          <a:pt x="1" y="9"/>
                          <a:pt x="1" y="9"/>
                          <a:pt x="1" y="9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6" name="Freeform 197"/>
                  <p:cNvSpPr/>
                  <p:nvPr/>
                </p:nvSpPr>
                <p:spPr bwMode="auto">
                  <a:xfrm>
                    <a:off x="2350364" y="2065088"/>
                    <a:ext cx="37526" cy="24473"/>
                  </a:xfrm>
                  <a:custGeom>
                    <a:avLst/>
                    <a:gdLst>
                      <a:gd name="T0" fmla="*/ 20 w 29"/>
                      <a:gd name="T1" fmla="*/ 16 h 19"/>
                      <a:gd name="T2" fmla="*/ 15 w 29"/>
                      <a:gd name="T3" fmla="*/ 2 h 19"/>
                      <a:gd name="T4" fmla="*/ 6 w 29"/>
                      <a:gd name="T5" fmla="*/ 14 h 19"/>
                      <a:gd name="T6" fmla="*/ 20 w 29"/>
                      <a:gd name="T7" fmla="*/ 16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9" h="19">
                        <a:moveTo>
                          <a:pt x="20" y="16"/>
                        </a:moveTo>
                        <a:cubicBezTo>
                          <a:pt x="29" y="9"/>
                          <a:pt x="25" y="0"/>
                          <a:pt x="15" y="2"/>
                        </a:cubicBezTo>
                        <a:cubicBezTo>
                          <a:pt x="9" y="2"/>
                          <a:pt x="0" y="8"/>
                          <a:pt x="6" y="14"/>
                        </a:cubicBezTo>
                        <a:cubicBezTo>
                          <a:pt x="10" y="18"/>
                          <a:pt x="16" y="19"/>
                          <a:pt x="20" y="16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7" name="Freeform 198"/>
                  <p:cNvSpPr/>
                  <p:nvPr/>
                </p:nvSpPr>
                <p:spPr bwMode="auto">
                  <a:xfrm>
                    <a:off x="2372661" y="2068896"/>
                    <a:ext cx="4895" cy="4895"/>
                  </a:xfrm>
                  <a:custGeom>
                    <a:avLst/>
                    <a:gdLst>
                      <a:gd name="T0" fmla="*/ 1 w 4"/>
                      <a:gd name="T1" fmla="*/ 3 h 4"/>
                      <a:gd name="T2" fmla="*/ 3 w 4"/>
                      <a:gd name="T3" fmla="*/ 1 h 4"/>
                      <a:gd name="T4" fmla="*/ 1 w 4"/>
                      <a:gd name="T5" fmla="*/ 3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1" y="3"/>
                        </a:moveTo>
                        <a:cubicBezTo>
                          <a:pt x="3" y="4"/>
                          <a:pt x="4" y="2"/>
                          <a:pt x="3" y="1"/>
                        </a:cubicBezTo>
                        <a:cubicBezTo>
                          <a:pt x="2" y="0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8" name="Freeform 199"/>
                  <p:cNvSpPr/>
                  <p:nvPr/>
                </p:nvSpPr>
                <p:spPr bwMode="auto">
                  <a:xfrm>
                    <a:off x="2226366" y="1996563"/>
                    <a:ext cx="65806" cy="92998"/>
                  </a:xfrm>
                  <a:custGeom>
                    <a:avLst/>
                    <a:gdLst>
                      <a:gd name="T0" fmla="*/ 43 w 51"/>
                      <a:gd name="T1" fmla="*/ 24 h 72"/>
                      <a:gd name="T2" fmla="*/ 47 w 51"/>
                      <a:gd name="T3" fmla="*/ 14 h 72"/>
                      <a:gd name="T4" fmla="*/ 49 w 51"/>
                      <a:gd name="T5" fmla="*/ 6 h 72"/>
                      <a:gd name="T6" fmla="*/ 33 w 51"/>
                      <a:gd name="T7" fmla="*/ 2 h 72"/>
                      <a:gd name="T8" fmla="*/ 14 w 51"/>
                      <a:gd name="T9" fmla="*/ 20 h 72"/>
                      <a:gd name="T10" fmla="*/ 0 w 51"/>
                      <a:gd name="T11" fmla="*/ 39 h 72"/>
                      <a:gd name="T12" fmla="*/ 14 w 51"/>
                      <a:gd name="T13" fmla="*/ 58 h 72"/>
                      <a:gd name="T14" fmla="*/ 29 w 51"/>
                      <a:gd name="T15" fmla="*/ 69 h 72"/>
                      <a:gd name="T16" fmla="*/ 37 w 51"/>
                      <a:gd name="T17" fmla="*/ 54 h 72"/>
                      <a:gd name="T18" fmla="*/ 43 w 51"/>
                      <a:gd name="T19" fmla="*/ 25 h 72"/>
                      <a:gd name="T20" fmla="*/ 43 w 51"/>
                      <a:gd name="T21" fmla="*/ 24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51" h="72">
                        <a:moveTo>
                          <a:pt x="43" y="24"/>
                        </a:moveTo>
                        <a:cubicBezTo>
                          <a:pt x="44" y="20"/>
                          <a:pt x="45" y="17"/>
                          <a:pt x="47" y="14"/>
                        </a:cubicBezTo>
                        <a:cubicBezTo>
                          <a:pt x="49" y="11"/>
                          <a:pt x="51" y="9"/>
                          <a:pt x="49" y="6"/>
                        </a:cubicBezTo>
                        <a:cubicBezTo>
                          <a:pt x="46" y="1"/>
                          <a:pt x="38" y="0"/>
                          <a:pt x="33" y="2"/>
                        </a:cubicBezTo>
                        <a:cubicBezTo>
                          <a:pt x="26" y="6"/>
                          <a:pt x="20" y="14"/>
                          <a:pt x="14" y="20"/>
                        </a:cubicBezTo>
                        <a:cubicBezTo>
                          <a:pt x="10" y="24"/>
                          <a:pt x="0" y="32"/>
                          <a:pt x="0" y="39"/>
                        </a:cubicBezTo>
                        <a:cubicBezTo>
                          <a:pt x="0" y="47"/>
                          <a:pt x="9" y="53"/>
                          <a:pt x="14" y="58"/>
                        </a:cubicBezTo>
                        <a:cubicBezTo>
                          <a:pt x="18" y="62"/>
                          <a:pt x="23" y="68"/>
                          <a:pt x="29" y="69"/>
                        </a:cubicBezTo>
                        <a:cubicBezTo>
                          <a:pt x="38" y="72"/>
                          <a:pt x="37" y="60"/>
                          <a:pt x="37" y="54"/>
                        </a:cubicBezTo>
                        <a:cubicBezTo>
                          <a:pt x="38" y="44"/>
                          <a:pt x="39" y="35"/>
                          <a:pt x="43" y="25"/>
                        </a:cubicBezTo>
                        <a:cubicBezTo>
                          <a:pt x="43" y="25"/>
                          <a:pt x="43" y="24"/>
                          <a:pt x="43" y="2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79" name="Freeform 200"/>
                  <p:cNvSpPr/>
                  <p:nvPr/>
                </p:nvSpPr>
                <p:spPr bwMode="auto">
                  <a:xfrm>
                    <a:off x="2366135" y="2094456"/>
                    <a:ext cx="21754" cy="26105"/>
                  </a:xfrm>
                  <a:custGeom>
                    <a:avLst/>
                    <a:gdLst>
                      <a:gd name="T0" fmla="*/ 3 w 17"/>
                      <a:gd name="T1" fmla="*/ 15 h 20"/>
                      <a:gd name="T2" fmla="*/ 2 w 17"/>
                      <a:gd name="T3" fmla="*/ 10 h 20"/>
                      <a:gd name="T4" fmla="*/ 6 w 17"/>
                      <a:gd name="T5" fmla="*/ 6 h 20"/>
                      <a:gd name="T6" fmla="*/ 15 w 17"/>
                      <a:gd name="T7" fmla="*/ 6 h 20"/>
                      <a:gd name="T8" fmla="*/ 12 w 17"/>
                      <a:gd name="T9" fmla="*/ 15 h 20"/>
                      <a:gd name="T10" fmla="*/ 3 w 17"/>
                      <a:gd name="T11" fmla="*/ 15 h 20"/>
                      <a:gd name="T12" fmla="*/ 2 w 17"/>
                      <a:gd name="T13" fmla="*/ 16 h 20"/>
                      <a:gd name="T14" fmla="*/ 13 w 17"/>
                      <a:gd name="T15" fmla="*/ 17 h 20"/>
                      <a:gd name="T16" fmla="*/ 16 w 17"/>
                      <a:gd name="T17" fmla="*/ 5 h 20"/>
                      <a:gd name="T18" fmla="*/ 5 w 17"/>
                      <a:gd name="T19" fmla="*/ 4 h 20"/>
                      <a:gd name="T20" fmla="*/ 1 w 17"/>
                      <a:gd name="T21" fmla="*/ 9 h 20"/>
                      <a:gd name="T22" fmla="*/ 2 w 17"/>
                      <a:gd name="T23" fmla="*/ 16 h 20"/>
                      <a:gd name="T24" fmla="*/ 3 w 17"/>
                      <a:gd name="T25" fmla="*/ 15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20">
                        <a:moveTo>
                          <a:pt x="3" y="15"/>
                        </a:moveTo>
                        <a:cubicBezTo>
                          <a:pt x="2" y="13"/>
                          <a:pt x="1" y="12"/>
                          <a:pt x="2" y="10"/>
                        </a:cubicBezTo>
                        <a:cubicBezTo>
                          <a:pt x="2" y="8"/>
                          <a:pt x="4" y="6"/>
                          <a:pt x="6" y="6"/>
                        </a:cubicBezTo>
                        <a:cubicBezTo>
                          <a:pt x="8" y="4"/>
                          <a:pt x="13" y="2"/>
                          <a:pt x="15" y="6"/>
                        </a:cubicBezTo>
                        <a:cubicBezTo>
                          <a:pt x="15" y="9"/>
                          <a:pt x="14" y="13"/>
                          <a:pt x="12" y="15"/>
                        </a:cubicBezTo>
                        <a:cubicBezTo>
                          <a:pt x="11" y="19"/>
                          <a:pt x="5" y="17"/>
                          <a:pt x="3" y="15"/>
                        </a:cubicBezTo>
                        <a:cubicBezTo>
                          <a:pt x="3" y="14"/>
                          <a:pt x="2" y="15"/>
                          <a:pt x="2" y="16"/>
                        </a:cubicBezTo>
                        <a:cubicBezTo>
                          <a:pt x="4" y="19"/>
                          <a:pt x="10" y="20"/>
                          <a:pt x="13" y="17"/>
                        </a:cubicBezTo>
                        <a:cubicBezTo>
                          <a:pt x="15" y="14"/>
                          <a:pt x="17" y="8"/>
                          <a:pt x="16" y="5"/>
                        </a:cubicBezTo>
                        <a:cubicBezTo>
                          <a:pt x="14" y="0"/>
                          <a:pt x="8" y="3"/>
                          <a:pt x="5" y="4"/>
                        </a:cubicBezTo>
                        <a:cubicBezTo>
                          <a:pt x="3" y="5"/>
                          <a:pt x="1" y="7"/>
                          <a:pt x="1" y="9"/>
                        </a:cubicBezTo>
                        <a:cubicBezTo>
                          <a:pt x="0" y="11"/>
                          <a:pt x="1" y="14"/>
                          <a:pt x="2" y="16"/>
                        </a:cubicBezTo>
                        <a:cubicBezTo>
                          <a:pt x="3" y="16"/>
                          <a:pt x="4" y="16"/>
                          <a:pt x="3" y="15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0" name="Freeform 201"/>
                  <p:cNvSpPr/>
                  <p:nvPr/>
                </p:nvSpPr>
                <p:spPr bwMode="auto">
                  <a:xfrm>
                    <a:off x="2222559" y="1994932"/>
                    <a:ext cx="63086" cy="94630"/>
                  </a:xfrm>
                  <a:custGeom>
                    <a:avLst/>
                    <a:gdLst>
                      <a:gd name="T0" fmla="*/ 48 w 49"/>
                      <a:gd name="T1" fmla="*/ 4 h 73"/>
                      <a:gd name="T2" fmla="*/ 28 w 49"/>
                      <a:gd name="T3" fmla="*/ 8 h 73"/>
                      <a:gd name="T4" fmla="*/ 9 w 49"/>
                      <a:gd name="T5" fmla="*/ 27 h 73"/>
                      <a:gd name="T6" fmla="*/ 1 w 49"/>
                      <a:gd name="T7" fmla="*/ 37 h 73"/>
                      <a:gd name="T8" fmla="*/ 3 w 49"/>
                      <a:gd name="T9" fmla="*/ 46 h 73"/>
                      <a:gd name="T10" fmla="*/ 17 w 49"/>
                      <a:gd name="T11" fmla="*/ 58 h 73"/>
                      <a:gd name="T12" fmla="*/ 26 w 49"/>
                      <a:gd name="T13" fmla="*/ 67 h 73"/>
                      <a:gd name="T14" fmla="*/ 38 w 49"/>
                      <a:gd name="T15" fmla="*/ 70 h 73"/>
                      <a:gd name="T16" fmla="*/ 41 w 49"/>
                      <a:gd name="T17" fmla="*/ 61 h 73"/>
                      <a:gd name="T18" fmla="*/ 40 w 49"/>
                      <a:gd name="T19" fmla="*/ 50 h 73"/>
                      <a:gd name="T20" fmla="*/ 43 w 49"/>
                      <a:gd name="T21" fmla="*/ 25 h 73"/>
                      <a:gd name="T22" fmla="*/ 45 w 49"/>
                      <a:gd name="T23" fmla="*/ 18 h 73"/>
                      <a:gd name="T24" fmla="*/ 48 w 49"/>
                      <a:gd name="T25" fmla="*/ 12 h 73"/>
                      <a:gd name="T26" fmla="*/ 49 w 49"/>
                      <a:gd name="T27" fmla="*/ 12 h 73"/>
                      <a:gd name="T28" fmla="*/ 48 w 49"/>
                      <a:gd name="T29" fmla="*/ 16 h 73"/>
                      <a:gd name="T30" fmla="*/ 45 w 49"/>
                      <a:gd name="T31" fmla="*/ 22 h 73"/>
                      <a:gd name="T32" fmla="*/ 42 w 49"/>
                      <a:gd name="T33" fmla="*/ 36 h 73"/>
                      <a:gd name="T34" fmla="*/ 41 w 49"/>
                      <a:gd name="T35" fmla="*/ 48 h 73"/>
                      <a:gd name="T36" fmla="*/ 42 w 49"/>
                      <a:gd name="T37" fmla="*/ 59 h 73"/>
                      <a:gd name="T38" fmla="*/ 36 w 49"/>
                      <a:gd name="T39" fmla="*/ 72 h 73"/>
                      <a:gd name="T40" fmla="*/ 25 w 49"/>
                      <a:gd name="T41" fmla="*/ 67 h 73"/>
                      <a:gd name="T42" fmla="*/ 15 w 49"/>
                      <a:gd name="T43" fmla="*/ 58 h 73"/>
                      <a:gd name="T44" fmla="*/ 3 w 49"/>
                      <a:gd name="T45" fmla="*/ 46 h 73"/>
                      <a:gd name="T46" fmla="*/ 0 w 49"/>
                      <a:gd name="T47" fmla="*/ 39 h 73"/>
                      <a:gd name="T48" fmla="*/ 5 w 49"/>
                      <a:gd name="T49" fmla="*/ 30 h 73"/>
                      <a:gd name="T50" fmla="*/ 10 w 49"/>
                      <a:gd name="T51" fmla="*/ 26 h 73"/>
                      <a:gd name="T52" fmla="*/ 15 w 49"/>
                      <a:gd name="T53" fmla="*/ 20 h 73"/>
                      <a:gd name="T54" fmla="*/ 24 w 49"/>
                      <a:gd name="T55" fmla="*/ 10 h 73"/>
                      <a:gd name="T56" fmla="*/ 49 w 49"/>
                      <a:gd name="T57" fmla="*/ 4 h 73"/>
                      <a:gd name="T58" fmla="*/ 48 w 49"/>
                      <a:gd name="T59" fmla="*/ 4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49" h="73">
                        <a:moveTo>
                          <a:pt x="48" y="4"/>
                        </a:moveTo>
                        <a:cubicBezTo>
                          <a:pt x="41" y="1"/>
                          <a:pt x="34" y="3"/>
                          <a:pt x="28" y="8"/>
                        </a:cubicBezTo>
                        <a:cubicBezTo>
                          <a:pt x="20" y="13"/>
                          <a:pt x="16" y="21"/>
                          <a:pt x="9" y="27"/>
                        </a:cubicBezTo>
                        <a:cubicBezTo>
                          <a:pt x="6" y="30"/>
                          <a:pt x="2" y="33"/>
                          <a:pt x="1" y="37"/>
                        </a:cubicBezTo>
                        <a:cubicBezTo>
                          <a:pt x="1" y="40"/>
                          <a:pt x="2" y="43"/>
                          <a:pt x="3" y="46"/>
                        </a:cubicBezTo>
                        <a:cubicBezTo>
                          <a:pt x="7" y="51"/>
                          <a:pt x="12" y="54"/>
                          <a:pt x="17" y="58"/>
                        </a:cubicBezTo>
                        <a:cubicBezTo>
                          <a:pt x="20" y="61"/>
                          <a:pt x="23" y="64"/>
                          <a:pt x="26" y="67"/>
                        </a:cubicBezTo>
                        <a:cubicBezTo>
                          <a:pt x="29" y="69"/>
                          <a:pt x="35" y="73"/>
                          <a:pt x="38" y="70"/>
                        </a:cubicBezTo>
                        <a:cubicBezTo>
                          <a:pt x="41" y="68"/>
                          <a:pt x="41" y="64"/>
                          <a:pt x="41" y="61"/>
                        </a:cubicBezTo>
                        <a:cubicBezTo>
                          <a:pt x="41" y="57"/>
                          <a:pt x="41" y="54"/>
                          <a:pt x="40" y="50"/>
                        </a:cubicBezTo>
                        <a:cubicBezTo>
                          <a:pt x="39" y="42"/>
                          <a:pt x="42" y="33"/>
                          <a:pt x="43" y="25"/>
                        </a:cubicBezTo>
                        <a:cubicBezTo>
                          <a:pt x="44" y="23"/>
                          <a:pt x="45" y="20"/>
                          <a:pt x="45" y="18"/>
                        </a:cubicBezTo>
                        <a:cubicBezTo>
                          <a:pt x="46" y="16"/>
                          <a:pt x="48" y="14"/>
                          <a:pt x="48" y="12"/>
                        </a:cubicBezTo>
                        <a:cubicBezTo>
                          <a:pt x="48" y="11"/>
                          <a:pt x="49" y="11"/>
                          <a:pt x="49" y="12"/>
                        </a:cubicBezTo>
                        <a:cubicBezTo>
                          <a:pt x="49" y="13"/>
                          <a:pt x="48" y="15"/>
                          <a:pt x="48" y="16"/>
                        </a:cubicBezTo>
                        <a:cubicBezTo>
                          <a:pt x="46" y="18"/>
                          <a:pt x="45" y="20"/>
                          <a:pt x="45" y="22"/>
                        </a:cubicBezTo>
                        <a:cubicBezTo>
                          <a:pt x="44" y="27"/>
                          <a:pt x="43" y="31"/>
                          <a:pt x="42" y="36"/>
                        </a:cubicBezTo>
                        <a:cubicBezTo>
                          <a:pt x="41" y="40"/>
                          <a:pt x="41" y="44"/>
                          <a:pt x="41" y="48"/>
                        </a:cubicBezTo>
                        <a:cubicBezTo>
                          <a:pt x="41" y="52"/>
                          <a:pt x="42" y="55"/>
                          <a:pt x="42" y="59"/>
                        </a:cubicBezTo>
                        <a:cubicBezTo>
                          <a:pt x="42" y="63"/>
                          <a:pt x="42" y="71"/>
                          <a:pt x="36" y="72"/>
                        </a:cubicBezTo>
                        <a:cubicBezTo>
                          <a:pt x="32" y="73"/>
                          <a:pt x="28" y="69"/>
                          <a:pt x="25" y="67"/>
                        </a:cubicBezTo>
                        <a:cubicBezTo>
                          <a:pt x="22" y="64"/>
                          <a:pt x="19" y="61"/>
                          <a:pt x="15" y="58"/>
                        </a:cubicBezTo>
                        <a:cubicBezTo>
                          <a:pt x="11" y="54"/>
                          <a:pt x="6" y="51"/>
                          <a:pt x="3" y="46"/>
                        </a:cubicBezTo>
                        <a:cubicBezTo>
                          <a:pt x="1" y="44"/>
                          <a:pt x="0" y="41"/>
                          <a:pt x="0" y="39"/>
                        </a:cubicBezTo>
                        <a:cubicBezTo>
                          <a:pt x="1" y="35"/>
                          <a:pt x="3" y="32"/>
                          <a:pt x="5" y="30"/>
                        </a:cubicBezTo>
                        <a:cubicBezTo>
                          <a:pt x="7" y="28"/>
                          <a:pt x="8" y="27"/>
                          <a:pt x="10" y="26"/>
                        </a:cubicBezTo>
                        <a:cubicBezTo>
                          <a:pt x="12" y="24"/>
                          <a:pt x="13" y="22"/>
                          <a:pt x="15" y="20"/>
                        </a:cubicBezTo>
                        <a:cubicBezTo>
                          <a:pt x="18" y="17"/>
                          <a:pt x="21" y="13"/>
                          <a:pt x="24" y="10"/>
                        </a:cubicBezTo>
                        <a:cubicBezTo>
                          <a:pt x="31" y="3"/>
                          <a:pt x="40" y="0"/>
                          <a:pt x="49" y="4"/>
                        </a:cubicBezTo>
                        <a:cubicBezTo>
                          <a:pt x="49" y="4"/>
                          <a:pt x="49" y="4"/>
                          <a:pt x="48" y="4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81" name="Freeform 202"/>
                  <p:cNvSpPr/>
                  <p:nvPr/>
                </p:nvSpPr>
                <p:spPr bwMode="auto">
                  <a:xfrm>
                    <a:off x="2373749" y="2083036"/>
                    <a:ext cx="3807" cy="15228"/>
                  </a:xfrm>
                  <a:custGeom>
                    <a:avLst/>
                    <a:gdLst>
                      <a:gd name="T0" fmla="*/ 3 w 3"/>
                      <a:gd name="T1" fmla="*/ 11 h 12"/>
                      <a:gd name="T2" fmla="*/ 2 w 3"/>
                      <a:gd name="T3" fmla="*/ 8 h 12"/>
                      <a:gd name="T4" fmla="*/ 2 w 3"/>
                      <a:gd name="T5" fmla="*/ 6 h 12"/>
                      <a:gd name="T6" fmla="*/ 1 w 3"/>
                      <a:gd name="T7" fmla="*/ 1 h 12"/>
                      <a:gd name="T8" fmla="*/ 1 w 3"/>
                      <a:gd name="T9" fmla="*/ 1 h 12"/>
                      <a:gd name="T10" fmla="*/ 2 w 3"/>
                      <a:gd name="T11" fmla="*/ 6 h 12"/>
                      <a:gd name="T12" fmla="*/ 3 w 3"/>
                      <a:gd name="T13" fmla="*/ 11 h 12"/>
                      <a:gd name="T14" fmla="*/ 3 w 3"/>
                      <a:gd name="T15" fmla="*/ 11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" h="12">
                        <a:moveTo>
                          <a:pt x="3" y="11"/>
                        </a:moveTo>
                        <a:cubicBezTo>
                          <a:pt x="3" y="10"/>
                          <a:pt x="3" y="9"/>
                          <a:pt x="2" y="8"/>
                        </a:cubicBezTo>
                        <a:cubicBezTo>
                          <a:pt x="2" y="8"/>
                          <a:pt x="2" y="7"/>
                          <a:pt x="2" y="6"/>
                        </a:cubicBezTo>
                        <a:cubicBezTo>
                          <a:pt x="2" y="4"/>
                          <a:pt x="1" y="3"/>
                          <a:pt x="1" y="1"/>
                        </a:cubicBezTo>
                        <a:cubicBezTo>
                          <a:pt x="0" y="0"/>
                          <a:pt x="1" y="0"/>
                          <a:pt x="1" y="1"/>
                        </a:cubicBezTo>
                        <a:cubicBezTo>
                          <a:pt x="2" y="2"/>
                          <a:pt x="2" y="4"/>
                          <a:pt x="2" y="6"/>
                        </a:cubicBezTo>
                        <a:cubicBezTo>
                          <a:pt x="3" y="8"/>
                          <a:pt x="3" y="9"/>
                          <a:pt x="3" y="11"/>
                        </a:cubicBezTo>
                        <a:cubicBezTo>
                          <a:pt x="3" y="12"/>
                          <a:pt x="3" y="12"/>
                          <a:pt x="3" y="11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  <p:grpSp>
              <p:nvGrpSpPr>
                <p:cNvPr id="48" name="组合 47"/>
                <p:cNvGrpSpPr/>
                <p:nvPr/>
              </p:nvGrpSpPr>
              <p:grpSpPr>
                <a:xfrm flipH="1">
                  <a:off x="2312190" y="2270721"/>
                  <a:ext cx="181883" cy="268493"/>
                  <a:chOff x="5345113" y="3178176"/>
                  <a:chExt cx="200026" cy="295275"/>
                </a:xfrm>
              </p:grpSpPr>
              <p:sp>
                <p:nvSpPr>
                  <p:cNvPr id="49" name="Freeform 76"/>
                  <p:cNvSpPr/>
                  <p:nvPr/>
                </p:nvSpPr>
                <p:spPr bwMode="auto">
                  <a:xfrm>
                    <a:off x="5381626" y="3284538"/>
                    <a:ext cx="87313" cy="188913"/>
                  </a:xfrm>
                  <a:custGeom>
                    <a:avLst/>
                    <a:gdLst>
                      <a:gd name="T0" fmla="*/ 20 w 23"/>
                      <a:gd name="T1" fmla="*/ 2 h 50"/>
                      <a:gd name="T2" fmla="*/ 0 w 23"/>
                      <a:gd name="T3" fmla="*/ 47 h 50"/>
                      <a:gd name="T4" fmla="*/ 3 w 23"/>
                      <a:gd name="T5" fmla="*/ 48 h 50"/>
                      <a:gd name="T6" fmla="*/ 3 w 23"/>
                      <a:gd name="T7" fmla="*/ 46 h 50"/>
                      <a:gd name="T8" fmla="*/ 1 w 23"/>
                      <a:gd name="T9" fmla="*/ 46 h 50"/>
                      <a:gd name="T10" fmla="*/ 0 w 23"/>
                      <a:gd name="T11" fmla="*/ 47 h 50"/>
                      <a:gd name="T12" fmla="*/ 3 w 23"/>
                      <a:gd name="T13" fmla="*/ 48 h 50"/>
                      <a:gd name="T14" fmla="*/ 22 w 23"/>
                      <a:gd name="T15" fmla="*/ 2 h 50"/>
                      <a:gd name="T16" fmla="*/ 20 w 23"/>
                      <a:gd name="T17" fmla="*/ 2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3" h="50">
                        <a:moveTo>
                          <a:pt x="20" y="2"/>
                        </a:moveTo>
                        <a:cubicBezTo>
                          <a:pt x="14" y="17"/>
                          <a:pt x="8" y="32"/>
                          <a:pt x="0" y="47"/>
                        </a:cubicBezTo>
                        <a:cubicBezTo>
                          <a:pt x="1" y="47"/>
                          <a:pt x="2" y="47"/>
                          <a:pt x="3" y="48"/>
                        </a:cubicBezTo>
                        <a:cubicBezTo>
                          <a:pt x="3" y="47"/>
                          <a:pt x="3" y="47"/>
                          <a:pt x="3" y="46"/>
                        </a:cubicBezTo>
                        <a:cubicBezTo>
                          <a:pt x="4" y="45"/>
                          <a:pt x="1" y="44"/>
                          <a:pt x="1" y="46"/>
                        </a:cubicBezTo>
                        <a:cubicBezTo>
                          <a:pt x="0" y="46"/>
                          <a:pt x="0" y="47"/>
                          <a:pt x="0" y="47"/>
                        </a:cubicBezTo>
                        <a:cubicBezTo>
                          <a:pt x="0" y="49"/>
                          <a:pt x="2" y="50"/>
                          <a:pt x="3" y="48"/>
                        </a:cubicBezTo>
                        <a:cubicBezTo>
                          <a:pt x="10" y="33"/>
                          <a:pt x="17" y="18"/>
                          <a:pt x="22" y="2"/>
                        </a:cubicBezTo>
                        <a:cubicBezTo>
                          <a:pt x="23" y="1"/>
                          <a:pt x="20" y="0"/>
                          <a:pt x="20" y="2"/>
                        </a:cubicBezTo>
                        <a:close/>
                      </a:path>
                    </a:pathLst>
                  </a:custGeom>
                  <a:solidFill>
                    <a:srgbClr val="352B2B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0" name="Freeform 77"/>
                  <p:cNvSpPr/>
                  <p:nvPr/>
                </p:nvSpPr>
                <p:spPr bwMode="auto">
                  <a:xfrm>
                    <a:off x="5454651" y="3178176"/>
                    <a:ext cx="90488" cy="123825"/>
                  </a:xfrm>
                  <a:custGeom>
                    <a:avLst/>
                    <a:gdLst>
                      <a:gd name="T0" fmla="*/ 19 w 24"/>
                      <a:gd name="T1" fmla="*/ 0 h 33"/>
                      <a:gd name="T2" fmla="*/ 19 w 24"/>
                      <a:gd name="T3" fmla="*/ 23 h 33"/>
                      <a:gd name="T4" fmla="*/ 0 w 24"/>
                      <a:gd name="T5" fmla="*/ 31 h 33"/>
                      <a:gd name="T6" fmla="*/ 9 w 24"/>
                      <a:gd name="T7" fmla="*/ 17 h 33"/>
                      <a:gd name="T8" fmla="*/ 19 w 24"/>
                      <a:gd name="T9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4" h="33">
                        <a:moveTo>
                          <a:pt x="19" y="0"/>
                        </a:moveTo>
                        <a:cubicBezTo>
                          <a:pt x="23" y="8"/>
                          <a:pt x="24" y="15"/>
                          <a:pt x="19" y="23"/>
                        </a:cubicBezTo>
                        <a:cubicBezTo>
                          <a:pt x="14" y="30"/>
                          <a:pt x="9" y="33"/>
                          <a:pt x="0" y="31"/>
                        </a:cubicBezTo>
                        <a:cubicBezTo>
                          <a:pt x="4" y="28"/>
                          <a:pt x="7" y="21"/>
                          <a:pt x="9" y="17"/>
                        </a:cubicBezTo>
                        <a:cubicBezTo>
                          <a:pt x="10" y="15"/>
                          <a:pt x="20" y="1"/>
                          <a:pt x="19" y="0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1" name="Freeform 78"/>
                  <p:cNvSpPr/>
                  <p:nvPr/>
                </p:nvSpPr>
                <p:spPr bwMode="auto">
                  <a:xfrm>
                    <a:off x="5441951" y="3181351"/>
                    <a:ext cx="79375" cy="117475"/>
                  </a:xfrm>
                  <a:custGeom>
                    <a:avLst/>
                    <a:gdLst>
                      <a:gd name="T0" fmla="*/ 15 w 21"/>
                      <a:gd name="T1" fmla="*/ 3 h 31"/>
                      <a:gd name="T2" fmla="*/ 21 w 21"/>
                      <a:gd name="T3" fmla="*/ 0 h 31"/>
                      <a:gd name="T4" fmla="*/ 11 w 21"/>
                      <a:gd name="T5" fmla="*/ 15 h 31"/>
                      <a:gd name="T6" fmla="*/ 5 w 21"/>
                      <a:gd name="T7" fmla="*/ 31 h 31"/>
                      <a:gd name="T8" fmla="*/ 6 w 21"/>
                      <a:gd name="T9" fmla="*/ 10 h 31"/>
                      <a:gd name="T10" fmla="*/ 15 w 21"/>
                      <a:gd name="T11" fmla="*/ 3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1" h="31">
                        <a:moveTo>
                          <a:pt x="15" y="3"/>
                        </a:moveTo>
                        <a:cubicBezTo>
                          <a:pt x="17" y="2"/>
                          <a:pt x="19" y="1"/>
                          <a:pt x="21" y="0"/>
                        </a:cubicBezTo>
                        <a:cubicBezTo>
                          <a:pt x="16" y="4"/>
                          <a:pt x="14" y="10"/>
                          <a:pt x="11" y="15"/>
                        </a:cubicBezTo>
                        <a:cubicBezTo>
                          <a:pt x="8" y="20"/>
                          <a:pt x="7" y="25"/>
                          <a:pt x="5" y="31"/>
                        </a:cubicBezTo>
                        <a:cubicBezTo>
                          <a:pt x="0" y="23"/>
                          <a:pt x="0" y="17"/>
                          <a:pt x="6" y="10"/>
                        </a:cubicBezTo>
                        <a:cubicBezTo>
                          <a:pt x="8" y="7"/>
                          <a:pt x="11" y="5"/>
                          <a:pt x="15" y="3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2" name="Freeform 79"/>
                  <p:cNvSpPr/>
                  <p:nvPr/>
                </p:nvSpPr>
                <p:spPr bwMode="auto">
                  <a:xfrm>
                    <a:off x="5438776" y="3359151"/>
                    <a:ext cx="98425" cy="38100"/>
                  </a:xfrm>
                  <a:custGeom>
                    <a:avLst/>
                    <a:gdLst>
                      <a:gd name="T0" fmla="*/ 26 w 26"/>
                      <a:gd name="T1" fmla="*/ 2 h 10"/>
                      <a:gd name="T2" fmla="*/ 11 w 26"/>
                      <a:gd name="T3" fmla="*/ 9 h 10"/>
                      <a:gd name="T4" fmla="*/ 0 w 26"/>
                      <a:gd name="T5" fmla="*/ 0 h 10"/>
                      <a:gd name="T6" fmla="*/ 12 w 26"/>
                      <a:gd name="T7" fmla="*/ 1 h 10"/>
                      <a:gd name="T8" fmla="*/ 26 w 26"/>
                      <a:gd name="T9" fmla="*/ 2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" h="10">
                        <a:moveTo>
                          <a:pt x="26" y="2"/>
                        </a:moveTo>
                        <a:cubicBezTo>
                          <a:pt x="22" y="7"/>
                          <a:pt x="18" y="10"/>
                          <a:pt x="11" y="9"/>
                        </a:cubicBezTo>
                        <a:cubicBezTo>
                          <a:pt x="5" y="8"/>
                          <a:pt x="2" y="6"/>
                          <a:pt x="0" y="0"/>
                        </a:cubicBezTo>
                        <a:cubicBezTo>
                          <a:pt x="3" y="1"/>
                          <a:pt x="9" y="1"/>
                          <a:pt x="12" y="1"/>
                        </a:cubicBezTo>
                        <a:cubicBezTo>
                          <a:pt x="14" y="1"/>
                          <a:pt x="25" y="3"/>
                          <a:pt x="26" y="2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3" name="Freeform 80"/>
                  <p:cNvSpPr/>
                  <p:nvPr/>
                </p:nvSpPr>
                <p:spPr bwMode="auto">
                  <a:xfrm>
                    <a:off x="5438776" y="3340101"/>
                    <a:ext cx="90488" cy="26988"/>
                  </a:xfrm>
                  <a:custGeom>
                    <a:avLst/>
                    <a:gdLst>
                      <a:gd name="T0" fmla="*/ 21 w 24"/>
                      <a:gd name="T1" fmla="*/ 4 h 7"/>
                      <a:gd name="T2" fmla="*/ 24 w 24"/>
                      <a:gd name="T3" fmla="*/ 7 h 7"/>
                      <a:gd name="T4" fmla="*/ 12 w 24"/>
                      <a:gd name="T5" fmla="*/ 5 h 7"/>
                      <a:gd name="T6" fmla="*/ 0 w 24"/>
                      <a:gd name="T7" fmla="*/ 6 h 7"/>
                      <a:gd name="T8" fmla="*/ 13 w 24"/>
                      <a:gd name="T9" fmla="*/ 1 h 7"/>
                      <a:gd name="T10" fmla="*/ 21 w 24"/>
                      <a:gd name="T11" fmla="*/ 4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4" h="7">
                        <a:moveTo>
                          <a:pt x="21" y="4"/>
                        </a:moveTo>
                        <a:cubicBezTo>
                          <a:pt x="22" y="5"/>
                          <a:pt x="23" y="6"/>
                          <a:pt x="24" y="7"/>
                        </a:cubicBezTo>
                        <a:cubicBezTo>
                          <a:pt x="21" y="5"/>
                          <a:pt x="16" y="5"/>
                          <a:pt x="12" y="5"/>
                        </a:cubicBezTo>
                        <a:cubicBezTo>
                          <a:pt x="8" y="5"/>
                          <a:pt x="4" y="6"/>
                          <a:pt x="0" y="6"/>
                        </a:cubicBezTo>
                        <a:cubicBezTo>
                          <a:pt x="3" y="1"/>
                          <a:pt x="7" y="0"/>
                          <a:pt x="13" y="1"/>
                        </a:cubicBezTo>
                        <a:cubicBezTo>
                          <a:pt x="16" y="1"/>
                          <a:pt x="19" y="3"/>
                          <a:pt x="21" y="4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4" name="Freeform 81"/>
                  <p:cNvSpPr/>
                  <p:nvPr/>
                </p:nvSpPr>
                <p:spPr bwMode="auto">
                  <a:xfrm>
                    <a:off x="5348288" y="3306763"/>
                    <a:ext cx="71438" cy="109538"/>
                  </a:xfrm>
                  <a:custGeom>
                    <a:avLst/>
                    <a:gdLst>
                      <a:gd name="T0" fmla="*/ 0 w 19"/>
                      <a:gd name="T1" fmla="*/ 0 h 29"/>
                      <a:gd name="T2" fmla="*/ 16 w 19"/>
                      <a:gd name="T3" fmla="*/ 11 h 29"/>
                      <a:gd name="T4" fmla="*/ 13 w 19"/>
                      <a:gd name="T5" fmla="*/ 29 h 29"/>
                      <a:gd name="T6" fmla="*/ 7 w 19"/>
                      <a:gd name="T7" fmla="*/ 15 h 29"/>
                      <a:gd name="T8" fmla="*/ 0 w 19"/>
                      <a:gd name="T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" h="29">
                        <a:moveTo>
                          <a:pt x="0" y="0"/>
                        </a:moveTo>
                        <a:cubicBezTo>
                          <a:pt x="7" y="1"/>
                          <a:pt x="12" y="4"/>
                          <a:pt x="16" y="11"/>
                        </a:cubicBezTo>
                        <a:cubicBezTo>
                          <a:pt x="19" y="18"/>
                          <a:pt x="19" y="23"/>
                          <a:pt x="13" y="29"/>
                        </a:cubicBezTo>
                        <a:cubicBezTo>
                          <a:pt x="13" y="24"/>
                          <a:pt x="9" y="19"/>
                          <a:pt x="7" y="15"/>
                        </a:cubicBezTo>
                        <a:cubicBezTo>
                          <a:pt x="6" y="14"/>
                          <a:pt x="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  <p:sp>
                <p:nvSpPr>
                  <p:cNvPr id="55" name="Freeform 82"/>
                  <p:cNvSpPr/>
                  <p:nvPr/>
                </p:nvSpPr>
                <p:spPr bwMode="auto">
                  <a:xfrm>
                    <a:off x="5345113" y="3314701"/>
                    <a:ext cx="55563" cy="96838"/>
                  </a:xfrm>
                  <a:custGeom>
                    <a:avLst/>
                    <a:gdLst>
                      <a:gd name="T0" fmla="*/ 0 w 15"/>
                      <a:gd name="T1" fmla="*/ 6 h 26"/>
                      <a:gd name="T2" fmla="*/ 1 w 15"/>
                      <a:gd name="T3" fmla="*/ 0 h 26"/>
                      <a:gd name="T4" fmla="*/ 7 w 15"/>
                      <a:gd name="T5" fmla="*/ 14 h 26"/>
                      <a:gd name="T6" fmla="*/ 15 w 15"/>
                      <a:gd name="T7" fmla="*/ 25 h 26"/>
                      <a:gd name="T8" fmla="*/ 1 w 15"/>
                      <a:gd name="T9" fmla="*/ 16 h 26"/>
                      <a:gd name="T10" fmla="*/ 0 w 15"/>
                      <a:gd name="T11" fmla="*/ 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5" h="26">
                        <a:moveTo>
                          <a:pt x="0" y="6"/>
                        </a:moveTo>
                        <a:cubicBezTo>
                          <a:pt x="1" y="4"/>
                          <a:pt x="1" y="2"/>
                          <a:pt x="1" y="0"/>
                        </a:cubicBezTo>
                        <a:cubicBezTo>
                          <a:pt x="2" y="5"/>
                          <a:pt x="5" y="10"/>
                          <a:pt x="7" y="14"/>
                        </a:cubicBezTo>
                        <a:cubicBezTo>
                          <a:pt x="9" y="18"/>
                          <a:pt x="13" y="21"/>
                          <a:pt x="15" y="25"/>
                        </a:cubicBezTo>
                        <a:cubicBezTo>
                          <a:pt x="8" y="26"/>
                          <a:pt x="4" y="23"/>
                          <a:pt x="1" y="16"/>
                        </a:cubicBezTo>
                        <a:cubicBezTo>
                          <a:pt x="0" y="12"/>
                          <a:pt x="0" y="9"/>
                          <a:pt x="0" y="6"/>
                        </a:cubicBezTo>
                        <a:close/>
                      </a:path>
                    </a:pathLst>
                  </a:custGeom>
                  <a:solidFill>
                    <a:srgbClr val="689900"/>
                  </a:solidFill>
                  <a:ln w="9525">
                    <a:solidFill>
                      <a:schemeClr val="bg2">
                        <a:lumMod val="90000"/>
                      </a:schemeClr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p>
                    <a:endParaRPr lang="zh-CN" altLang="en-US"/>
                  </a:p>
                </p:txBody>
              </p:sp>
            </p:grpSp>
          </p:grpSp>
          <p:grpSp>
            <p:nvGrpSpPr>
              <p:cNvPr id="38" name="组合 37"/>
              <p:cNvGrpSpPr/>
              <p:nvPr/>
            </p:nvGrpSpPr>
            <p:grpSpPr>
              <a:xfrm>
                <a:off x="1322388" y="2005503"/>
                <a:ext cx="3008312" cy="2964960"/>
                <a:chOff x="3214688" y="2549525"/>
                <a:chExt cx="2533650" cy="2497138"/>
              </a:xfrm>
            </p:grpSpPr>
            <p:sp>
              <p:nvSpPr>
                <p:cNvPr id="5" name="Freeform 5"/>
                <p:cNvSpPr>
                  <a:spLocks noEditPoints="1"/>
                </p:cNvSpPr>
                <p:nvPr/>
              </p:nvSpPr>
              <p:spPr bwMode="auto">
                <a:xfrm>
                  <a:off x="3214688" y="2549525"/>
                  <a:ext cx="2533650" cy="2497138"/>
                </a:xfrm>
                <a:custGeom>
                  <a:avLst/>
                  <a:gdLst>
                    <a:gd name="T0" fmla="*/ 300 w 673"/>
                    <a:gd name="T1" fmla="*/ 655 h 663"/>
                    <a:gd name="T2" fmla="*/ 553 w 673"/>
                    <a:gd name="T3" fmla="*/ 565 h 663"/>
                    <a:gd name="T4" fmla="*/ 492 w 673"/>
                    <a:gd name="T5" fmla="*/ 187 h 663"/>
                    <a:gd name="T6" fmla="*/ 486 w 673"/>
                    <a:gd name="T7" fmla="*/ 159 h 663"/>
                    <a:gd name="T8" fmla="*/ 549 w 673"/>
                    <a:gd name="T9" fmla="*/ 116 h 663"/>
                    <a:gd name="T10" fmla="*/ 520 w 673"/>
                    <a:gd name="T11" fmla="*/ 94 h 663"/>
                    <a:gd name="T12" fmla="*/ 465 w 673"/>
                    <a:gd name="T13" fmla="*/ 63 h 663"/>
                    <a:gd name="T14" fmla="*/ 380 w 673"/>
                    <a:gd name="T15" fmla="*/ 112 h 663"/>
                    <a:gd name="T16" fmla="*/ 179 w 673"/>
                    <a:gd name="T17" fmla="*/ 165 h 663"/>
                    <a:gd name="T18" fmla="*/ 130 w 673"/>
                    <a:gd name="T19" fmla="*/ 161 h 663"/>
                    <a:gd name="T20" fmla="*/ 276 w 673"/>
                    <a:gd name="T21" fmla="*/ 131 h 663"/>
                    <a:gd name="T22" fmla="*/ 441 w 673"/>
                    <a:gd name="T23" fmla="*/ 91 h 663"/>
                    <a:gd name="T24" fmla="*/ 380 w 673"/>
                    <a:gd name="T25" fmla="*/ 128 h 663"/>
                    <a:gd name="T26" fmla="*/ 370 w 673"/>
                    <a:gd name="T27" fmla="*/ 71 h 663"/>
                    <a:gd name="T28" fmla="*/ 370 w 673"/>
                    <a:gd name="T29" fmla="*/ 71 h 663"/>
                    <a:gd name="T30" fmla="*/ 352 w 673"/>
                    <a:gd name="T31" fmla="*/ 123 h 663"/>
                    <a:gd name="T32" fmla="*/ 302 w 673"/>
                    <a:gd name="T33" fmla="*/ 122 h 663"/>
                    <a:gd name="T34" fmla="*/ 324 w 673"/>
                    <a:gd name="T35" fmla="*/ 113 h 663"/>
                    <a:gd name="T36" fmla="*/ 275 w 673"/>
                    <a:gd name="T37" fmla="*/ 40 h 663"/>
                    <a:gd name="T38" fmla="*/ 247 w 673"/>
                    <a:gd name="T39" fmla="*/ 74 h 663"/>
                    <a:gd name="T40" fmla="*/ 167 w 673"/>
                    <a:gd name="T41" fmla="*/ 184 h 663"/>
                    <a:gd name="T42" fmla="*/ 313 w 673"/>
                    <a:gd name="T43" fmla="*/ 540 h 663"/>
                    <a:gd name="T44" fmla="*/ 371 w 673"/>
                    <a:gd name="T45" fmla="*/ 35 h 663"/>
                    <a:gd name="T46" fmla="*/ 224 w 673"/>
                    <a:gd name="T47" fmla="*/ 52 h 663"/>
                    <a:gd name="T48" fmla="*/ 161 w 673"/>
                    <a:gd name="T49" fmla="*/ 79 h 663"/>
                    <a:gd name="T50" fmla="*/ 126 w 673"/>
                    <a:gd name="T51" fmla="*/ 102 h 663"/>
                    <a:gd name="T52" fmla="*/ 219 w 673"/>
                    <a:gd name="T53" fmla="*/ 147 h 663"/>
                    <a:gd name="T54" fmla="*/ 122 w 673"/>
                    <a:gd name="T55" fmla="*/ 105 h 663"/>
                    <a:gd name="T56" fmla="*/ 158 w 673"/>
                    <a:gd name="T57" fmla="*/ 178 h 663"/>
                    <a:gd name="T58" fmla="*/ 89 w 673"/>
                    <a:gd name="T59" fmla="*/ 140 h 663"/>
                    <a:gd name="T60" fmla="*/ 347 w 673"/>
                    <a:gd name="T61" fmla="*/ 650 h 663"/>
                    <a:gd name="T62" fmla="*/ 330 w 673"/>
                    <a:gd name="T63" fmla="*/ 628 h 663"/>
                    <a:gd name="T64" fmla="*/ 392 w 673"/>
                    <a:gd name="T65" fmla="*/ 649 h 663"/>
                    <a:gd name="T66" fmla="*/ 418 w 673"/>
                    <a:gd name="T67" fmla="*/ 641 h 663"/>
                    <a:gd name="T68" fmla="*/ 432 w 673"/>
                    <a:gd name="T69" fmla="*/ 635 h 663"/>
                    <a:gd name="T70" fmla="*/ 330 w 673"/>
                    <a:gd name="T71" fmla="*/ 576 h 663"/>
                    <a:gd name="T72" fmla="*/ 387 w 673"/>
                    <a:gd name="T73" fmla="*/ 584 h 663"/>
                    <a:gd name="T74" fmla="*/ 319 w 673"/>
                    <a:gd name="T75" fmla="*/ 598 h 663"/>
                    <a:gd name="T76" fmla="*/ 288 w 673"/>
                    <a:gd name="T77" fmla="*/ 647 h 663"/>
                    <a:gd name="T78" fmla="*/ 117 w 673"/>
                    <a:gd name="T79" fmla="*/ 368 h 663"/>
                    <a:gd name="T80" fmla="*/ 450 w 673"/>
                    <a:gd name="T81" fmla="*/ 625 h 663"/>
                    <a:gd name="T82" fmla="*/ 381 w 673"/>
                    <a:gd name="T83" fmla="*/ 547 h 663"/>
                    <a:gd name="T84" fmla="*/ 387 w 673"/>
                    <a:gd name="T85" fmla="*/ 546 h 663"/>
                    <a:gd name="T86" fmla="*/ 412 w 673"/>
                    <a:gd name="T87" fmla="*/ 537 h 663"/>
                    <a:gd name="T88" fmla="*/ 525 w 673"/>
                    <a:gd name="T89" fmla="*/ 574 h 663"/>
                    <a:gd name="T90" fmla="*/ 471 w 673"/>
                    <a:gd name="T91" fmla="*/ 541 h 663"/>
                    <a:gd name="T92" fmla="*/ 447 w 673"/>
                    <a:gd name="T93" fmla="*/ 516 h 663"/>
                    <a:gd name="T94" fmla="*/ 451 w 673"/>
                    <a:gd name="T95" fmla="*/ 514 h 663"/>
                    <a:gd name="T96" fmla="*/ 467 w 673"/>
                    <a:gd name="T97" fmla="*/ 501 h 663"/>
                    <a:gd name="T98" fmla="*/ 639 w 673"/>
                    <a:gd name="T99" fmla="*/ 357 h 663"/>
                    <a:gd name="T100" fmla="*/ 571 w 673"/>
                    <a:gd name="T101" fmla="*/ 505 h 663"/>
                    <a:gd name="T102" fmla="*/ 530 w 673"/>
                    <a:gd name="T103" fmla="*/ 412 h 663"/>
                    <a:gd name="T104" fmla="*/ 623 w 673"/>
                    <a:gd name="T105" fmla="*/ 273 h 663"/>
                    <a:gd name="T106" fmla="*/ 616 w 673"/>
                    <a:gd name="T107" fmla="*/ 295 h 663"/>
                    <a:gd name="T108" fmla="*/ 639 w 673"/>
                    <a:gd name="T109" fmla="*/ 350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73" h="663">
                      <a:moveTo>
                        <a:pt x="539" y="85"/>
                      </a:moveTo>
                      <a:cubicBezTo>
                        <a:pt x="437" y="0"/>
                        <a:pt x="279" y="7"/>
                        <a:pt x="166" y="65"/>
                      </a:cubicBezTo>
                      <a:cubicBezTo>
                        <a:pt x="40" y="130"/>
                        <a:pt x="0" y="282"/>
                        <a:pt x="25" y="414"/>
                      </a:cubicBezTo>
                      <a:cubicBezTo>
                        <a:pt x="39" y="487"/>
                        <a:pt x="77" y="555"/>
                        <a:pt x="137" y="601"/>
                      </a:cubicBezTo>
                      <a:cubicBezTo>
                        <a:pt x="184" y="636"/>
                        <a:pt x="241" y="657"/>
                        <a:pt x="300" y="655"/>
                      </a:cubicBezTo>
                      <a:cubicBezTo>
                        <a:pt x="309" y="657"/>
                        <a:pt x="318" y="659"/>
                        <a:pt x="328" y="659"/>
                      </a:cubicBezTo>
                      <a:cubicBezTo>
                        <a:pt x="329" y="659"/>
                        <a:pt x="329" y="659"/>
                        <a:pt x="330" y="658"/>
                      </a:cubicBezTo>
                      <a:cubicBezTo>
                        <a:pt x="366" y="662"/>
                        <a:pt x="401" y="663"/>
                        <a:pt x="434" y="646"/>
                      </a:cubicBezTo>
                      <a:cubicBezTo>
                        <a:pt x="467" y="630"/>
                        <a:pt x="500" y="608"/>
                        <a:pt x="529" y="585"/>
                      </a:cubicBezTo>
                      <a:cubicBezTo>
                        <a:pt x="537" y="579"/>
                        <a:pt x="545" y="572"/>
                        <a:pt x="553" y="565"/>
                      </a:cubicBezTo>
                      <a:cubicBezTo>
                        <a:pt x="554" y="565"/>
                        <a:pt x="555" y="564"/>
                        <a:pt x="555" y="563"/>
                      </a:cubicBezTo>
                      <a:cubicBezTo>
                        <a:pt x="594" y="527"/>
                        <a:pt x="622" y="484"/>
                        <a:pt x="637" y="432"/>
                      </a:cubicBezTo>
                      <a:cubicBezTo>
                        <a:pt x="673" y="312"/>
                        <a:pt x="637" y="166"/>
                        <a:pt x="539" y="85"/>
                      </a:cubicBezTo>
                      <a:close/>
                      <a:moveTo>
                        <a:pt x="556" y="117"/>
                      </a:moveTo>
                      <a:cubicBezTo>
                        <a:pt x="536" y="142"/>
                        <a:pt x="515" y="165"/>
                        <a:pt x="492" y="187"/>
                      </a:cubicBezTo>
                      <a:cubicBezTo>
                        <a:pt x="488" y="183"/>
                        <a:pt x="484" y="179"/>
                        <a:pt x="480" y="175"/>
                      </a:cubicBezTo>
                      <a:cubicBezTo>
                        <a:pt x="472" y="168"/>
                        <a:pt x="464" y="162"/>
                        <a:pt x="455" y="156"/>
                      </a:cubicBezTo>
                      <a:cubicBezTo>
                        <a:pt x="470" y="145"/>
                        <a:pt x="484" y="134"/>
                        <a:pt x="498" y="123"/>
                      </a:cubicBezTo>
                      <a:cubicBezTo>
                        <a:pt x="492" y="133"/>
                        <a:pt x="486" y="143"/>
                        <a:pt x="482" y="153"/>
                      </a:cubicBezTo>
                      <a:cubicBezTo>
                        <a:pt x="481" y="156"/>
                        <a:pt x="483" y="160"/>
                        <a:pt x="486" y="159"/>
                      </a:cubicBezTo>
                      <a:cubicBezTo>
                        <a:pt x="491" y="157"/>
                        <a:pt x="496" y="156"/>
                        <a:pt x="500" y="153"/>
                      </a:cubicBezTo>
                      <a:cubicBezTo>
                        <a:pt x="498" y="157"/>
                        <a:pt x="496" y="160"/>
                        <a:pt x="494" y="164"/>
                      </a:cubicBezTo>
                      <a:cubicBezTo>
                        <a:pt x="492" y="168"/>
                        <a:pt x="497" y="171"/>
                        <a:pt x="499" y="167"/>
                      </a:cubicBezTo>
                      <a:cubicBezTo>
                        <a:pt x="503" y="160"/>
                        <a:pt x="508" y="153"/>
                        <a:pt x="513" y="147"/>
                      </a:cubicBezTo>
                      <a:cubicBezTo>
                        <a:pt x="526" y="139"/>
                        <a:pt x="539" y="129"/>
                        <a:pt x="549" y="116"/>
                      </a:cubicBezTo>
                      <a:cubicBezTo>
                        <a:pt x="552" y="113"/>
                        <a:pt x="548" y="107"/>
                        <a:pt x="544" y="110"/>
                      </a:cubicBezTo>
                      <a:cubicBezTo>
                        <a:pt x="533" y="118"/>
                        <a:pt x="522" y="127"/>
                        <a:pt x="513" y="137"/>
                      </a:cubicBezTo>
                      <a:cubicBezTo>
                        <a:pt x="507" y="141"/>
                        <a:pt x="500" y="145"/>
                        <a:pt x="493" y="148"/>
                      </a:cubicBezTo>
                      <a:cubicBezTo>
                        <a:pt x="501" y="130"/>
                        <a:pt x="512" y="114"/>
                        <a:pt x="526" y="100"/>
                      </a:cubicBezTo>
                      <a:cubicBezTo>
                        <a:pt x="529" y="96"/>
                        <a:pt x="524" y="91"/>
                        <a:pt x="520" y="94"/>
                      </a:cubicBezTo>
                      <a:cubicBezTo>
                        <a:pt x="499" y="112"/>
                        <a:pt x="477" y="130"/>
                        <a:pt x="455" y="146"/>
                      </a:cubicBezTo>
                      <a:cubicBezTo>
                        <a:pt x="467" y="123"/>
                        <a:pt x="481" y="101"/>
                        <a:pt x="498" y="81"/>
                      </a:cubicBezTo>
                      <a:cubicBezTo>
                        <a:pt x="501" y="77"/>
                        <a:pt x="496" y="72"/>
                        <a:pt x="493" y="76"/>
                      </a:cubicBezTo>
                      <a:cubicBezTo>
                        <a:pt x="475" y="92"/>
                        <a:pt x="456" y="107"/>
                        <a:pt x="437" y="121"/>
                      </a:cubicBezTo>
                      <a:cubicBezTo>
                        <a:pt x="443" y="100"/>
                        <a:pt x="453" y="81"/>
                        <a:pt x="465" y="63"/>
                      </a:cubicBezTo>
                      <a:cubicBezTo>
                        <a:pt x="468" y="60"/>
                        <a:pt x="463" y="56"/>
                        <a:pt x="460" y="59"/>
                      </a:cubicBezTo>
                      <a:cubicBezTo>
                        <a:pt x="442" y="79"/>
                        <a:pt x="424" y="99"/>
                        <a:pt x="404" y="117"/>
                      </a:cubicBezTo>
                      <a:cubicBezTo>
                        <a:pt x="409" y="93"/>
                        <a:pt x="418" y="71"/>
                        <a:pt x="431" y="50"/>
                      </a:cubicBezTo>
                      <a:cubicBezTo>
                        <a:pt x="433" y="46"/>
                        <a:pt x="428" y="42"/>
                        <a:pt x="425" y="45"/>
                      </a:cubicBezTo>
                      <a:cubicBezTo>
                        <a:pt x="407" y="66"/>
                        <a:pt x="392" y="88"/>
                        <a:pt x="380" y="112"/>
                      </a:cubicBezTo>
                      <a:cubicBezTo>
                        <a:pt x="377" y="87"/>
                        <a:pt x="376" y="62"/>
                        <a:pt x="379" y="37"/>
                      </a:cubicBezTo>
                      <a:cubicBezTo>
                        <a:pt x="379" y="35"/>
                        <a:pt x="378" y="34"/>
                        <a:pt x="377" y="33"/>
                      </a:cubicBezTo>
                      <a:cubicBezTo>
                        <a:pt x="420" y="38"/>
                        <a:pt x="460" y="49"/>
                        <a:pt x="496" y="69"/>
                      </a:cubicBezTo>
                      <a:cubicBezTo>
                        <a:pt x="519" y="82"/>
                        <a:pt x="539" y="98"/>
                        <a:pt x="556" y="117"/>
                      </a:cubicBezTo>
                      <a:close/>
                      <a:moveTo>
                        <a:pt x="179" y="165"/>
                      </a:moveTo>
                      <a:cubicBezTo>
                        <a:pt x="182" y="166"/>
                        <a:pt x="183" y="161"/>
                        <a:pt x="180" y="160"/>
                      </a:cubicBezTo>
                      <a:cubicBezTo>
                        <a:pt x="158" y="153"/>
                        <a:pt x="136" y="144"/>
                        <a:pt x="115" y="134"/>
                      </a:cubicBezTo>
                      <a:cubicBezTo>
                        <a:pt x="148" y="140"/>
                        <a:pt x="182" y="146"/>
                        <a:pt x="216" y="152"/>
                      </a:cubicBezTo>
                      <a:cubicBezTo>
                        <a:pt x="200" y="159"/>
                        <a:pt x="186" y="169"/>
                        <a:pt x="173" y="180"/>
                      </a:cubicBezTo>
                      <a:cubicBezTo>
                        <a:pt x="158" y="173"/>
                        <a:pt x="144" y="167"/>
                        <a:pt x="130" y="161"/>
                      </a:cubicBezTo>
                      <a:cubicBezTo>
                        <a:pt x="147" y="162"/>
                        <a:pt x="163" y="164"/>
                        <a:pt x="179" y="165"/>
                      </a:cubicBezTo>
                      <a:close/>
                      <a:moveTo>
                        <a:pt x="240" y="134"/>
                      </a:moveTo>
                      <a:cubicBezTo>
                        <a:pt x="244" y="136"/>
                        <a:pt x="246" y="132"/>
                        <a:pt x="244" y="129"/>
                      </a:cubicBezTo>
                      <a:cubicBezTo>
                        <a:pt x="232" y="114"/>
                        <a:pt x="219" y="99"/>
                        <a:pt x="207" y="83"/>
                      </a:cubicBezTo>
                      <a:cubicBezTo>
                        <a:pt x="230" y="99"/>
                        <a:pt x="253" y="115"/>
                        <a:pt x="276" y="131"/>
                      </a:cubicBezTo>
                      <a:cubicBezTo>
                        <a:pt x="260" y="134"/>
                        <a:pt x="245" y="139"/>
                        <a:pt x="230" y="145"/>
                      </a:cubicBezTo>
                      <a:cubicBezTo>
                        <a:pt x="214" y="130"/>
                        <a:pt x="197" y="114"/>
                        <a:pt x="181" y="98"/>
                      </a:cubicBezTo>
                      <a:cubicBezTo>
                        <a:pt x="201" y="110"/>
                        <a:pt x="220" y="123"/>
                        <a:pt x="240" y="134"/>
                      </a:cubicBezTo>
                      <a:close/>
                      <a:moveTo>
                        <a:pt x="400" y="130"/>
                      </a:moveTo>
                      <a:cubicBezTo>
                        <a:pt x="415" y="118"/>
                        <a:pt x="428" y="105"/>
                        <a:pt x="441" y="91"/>
                      </a:cubicBezTo>
                      <a:cubicBezTo>
                        <a:pt x="435" y="103"/>
                        <a:pt x="430" y="116"/>
                        <a:pt x="427" y="129"/>
                      </a:cubicBezTo>
                      <a:cubicBezTo>
                        <a:pt x="426" y="132"/>
                        <a:pt x="429" y="135"/>
                        <a:pt x="432" y="133"/>
                      </a:cubicBezTo>
                      <a:cubicBezTo>
                        <a:pt x="446" y="124"/>
                        <a:pt x="458" y="115"/>
                        <a:pt x="471" y="105"/>
                      </a:cubicBezTo>
                      <a:cubicBezTo>
                        <a:pt x="461" y="119"/>
                        <a:pt x="452" y="134"/>
                        <a:pt x="445" y="150"/>
                      </a:cubicBezTo>
                      <a:cubicBezTo>
                        <a:pt x="425" y="139"/>
                        <a:pt x="403" y="132"/>
                        <a:pt x="380" y="128"/>
                      </a:cubicBezTo>
                      <a:cubicBezTo>
                        <a:pt x="381" y="128"/>
                        <a:pt x="381" y="127"/>
                        <a:pt x="381" y="127"/>
                      </a:cubicBezTo>
                      <a:cubicBezTo>
                        <a:pt x="389" y="111"/>
                        <a:pt x="397" y="97"/>
                        <a:pt x="407" y="82"/>
                      </a:cubicBezTo>
                      <a:cubicBezTo>
                        <a:pt x="401" y="96"/>
                        <a:pt x="397" y="111"/>
                        <a:pt x="394" y="126"/>
                      </a:cubicBezTo>
                      <a:cubicBezTo>
                        <a:pt x="393" y="130"/>
                        <a:pt x="397" y="132"/>
                        <a:pt x="400" y="130"/>
                      </a:cubicBezTo>
                      <a:close/>
                      <a:moveTo>
                        <a:pt x="370" y="71"/>
                      </a:moveTo>
                      <a:cubicBezTo>
                        <a:pt x="370" y="90"/>
                        <a:pt x="371" y="108"/>
                        <a:pt x="374" y="126"/>
                      </a:cubicBezTo>
                      <a:cubicBezTo>
                        <a:pt x="374" y="126"/>
                        <a:pt x="374" y="127"/>
                        <a:pt x="374" y="127"/>
                      </a:cubicBezTo>
                      <a:cubicBezTo>
                        <a:pt x="368" y="126"/>
                        <a:pt x="363" y="125"/>
                        <a:pt x="357" y="125"/>
                      </a:cubicBezTo>
                      <a:cubicBezTo>
                        <a:pt x="358" y="124"/>
                        <a:pt x="359" y="124"/>
                        <a:pt x="359" y="122"/>
                      </a:cubicBezTo>
                      <a:cubicBezTo>
                        <a:pt x="362" y="105"/>
                        <a:pt x="366" y="88"/>
                        <a:pt x="370" y="71"/>
                      </a:cubicBezTo>
                      <a:close/>
                      <a:moveTo>
                        <a:pt x="352" y="123"/>
                      </a:moveTo>
                      <a:cubicBezTo>
                        <a:pt x="352" y="124"/>
                        <a:pt x="352" y="124"/>
                        <a:pt x="353" y="124"/>
                      </a:cubicBezTo>
                      <a:cubicBezTo>
                        <a:pt x="346" y="124"/>
                        <a:pt x="338" y="124"/>
                        <a:pt x="331" y="124"/>
                      </a:cubicBezTo>
                      <a:cubicBezTo>
                        <a:pt x="332" y="106"/>
                        <a:pt x="332" y="88"/>
                        <a:pt x="333" y="71"/>
                      </a:cubicBezTo>
                      <a:cubicBezTo>
                        <a:pt x="337" y="89"/>
                        <a:pt x="344" y="106"/>
                        <a:pt x="352" y="123"/>
                      </a:cubicBezTo>
                      <a:close/>
                      <a:moveTo>
                        <a:pt x="302" y="122"/>
                      </a:moveTo>
                      <a:cubicBezTo>
                        <a:pt x="293" y="100"/>
                        <a:pt x="287" y="78"/>
                        <a:pt x="284" y="55"/>
                      </a:cubicBezTo>
                      <a:cubicBezTo>
                        <a:pt x="299" y="77"/>
                        <a:pt x="312" y="100"/>
                        <a:pt x="323" y="124"/>
                      </a:cubicBezTo>
                      <a:cubicBezTo>
                        <a:pt x="316" y="125"/>
                        <a:pt x="309" y="125"/>
                        <a:pt x="301" y="126"/>
                      </a:cubicBezTo>
                      <a:cubicBezTo>
                        <a:pt x="302" y="125"/>
                        <a:pt x="303" y="123"/>
                        <a:pt x="302" y="122"/>
                      </a:cubicBezTo>
                      <a:close/>
                      <a:moveTo>
                        <a:pt x="324" y="113"/>
                      </a:moveTo>
                      <a:cubicBezTo>
                        <a:pt x="312" y="87"/>
                        <a:pt x="298" y="62"/>
                        <a:pt x="282" y="38"/>
                      </a:cubicBezTo>
                      <a:cubicBezTo>
                        <a:pt x="282" y="37"/>
                        <a:pt x="282" y="37"/>
                        <a:pt x="281" y="37"/>
                      </a:cubicBezTo>
                      <a:cubicBezTo>
                        <a:pt x="296" y="34"/>
                        <a:pt x="311" y="33"/>
                        <a:pt x="325" y="32"/>
                      </a:cubicBezTo>
                      <a:cubicBezTo>
                        <a:pt x="325" y="59"/>
                        <a:pt x="325" y="86"/>
                        <a:pt x="324" y="113"/>
                      </a:cubicBezTo>
                      <a:close/>
                      <a:moveTo>
                        <a:pt x="275" y="40"/>
                      </a:moveTo>
                      <a:cubicBezTo>
                        <a:pt x="276" y="63"/>
                        <a:pt x="281" y="85"/>
                        <a:pt x="288" y="106"/>
                      </a:cubicBezTo>
                      <a:cubicBezTo>
                        <a:pt x="270" y="86"/>
                        <a:pt x="251" y="67"/>
                        <a:pt x="231" y="49"/>
                      </a:cubicBezTo>
                      <a:cubicBezTo>
                        <a:pt x="245" y="44"/>
                        <a:pt x="261" y="40"/>
                        <a:pt x="276" y="38"/>
                      </a:cubicBezTo>
                      <a:cubicBezTo>
                        <a:pt x="276" y="38"/>
                        <a:pt x="275" y="39"/>
                        <a:pt x="275" y="40"/>
                      </a:cubicBezTo>
                      <a:close/>
                      <a:moveTo>
                        <a:pt x="296" y="126"/>
                      </a:moveTo>
                      <a:cubicBezTo>
                        <a:pt x="296" y="127"/>
                        <a:pt x="297" y="127"/>
                        <a:pt x="297" y="127"/>
                      </a:cubicBezTo>
                      <a:cubicBezTo>
                        <a:pt x="292" y="128"/>
                        <a:pt x="288" y="128"/>
                        <a:pt x="284" y="129"/>
                      </a:cubicBezTo>
                      <a:cubicBezTo>
                        <a:pt x="284" y="129"/>
                        <a:pt x="284" y="128"/>
                        <a:pt x="283" y="128"/>
                      </a:cubicBezTo>
                      <a:cubicBezTo>
                        <a:pt x="271" y="110"/>
                        <a:pt x="259" y="92"/>
                        <a:pt x="247" y="74"/>
                      </a:cubicBezTo>
                      <a:cubicBezTo>
                        <a:pt x="265" y="91"/>
                        <a:pt x="281" y="108"/>
                        <a:pt x="296" y="126"/>
                      </a:cubicBezTo>
                      <a:close/>
                      <a:moveTo>
                        <a:pt x="167" y="184"/>
                      </a:moveTo>
                      <a:cubicBezTo>
                        <a:pt x="163" y="188"/>
                        <a:pt x="159" y="192"/>
                        <a:pt x="155" y="196"/>
                      </a:cubicBezTo>
                      <a:cubicBezTo>
                        <a:pt x="151" y="192"/>
                        <a:pt x="147" y="188"/>
                        <a:pt x="143" y="184"/>
                      </a:cubicBezTo>
                      <a:cubicBezTo>
                        <a:pt x="151" y="184"/>
                        <a:pt x="159" y="184"/>
                        <a:pt x="167" y="184"/>
                      </a:cubicBezTo>
                      <a:close/>
                      <a:moveTo>
                        <a:pt x="199" y="173"/>
                      </a:moveTo>
                      <a:cubicBezTo>
                        <a:pt x="269" y="129"/>
                        <a:pt x="373" y="118"/>
                        <a:pt x="446" y="164"/>
                      </a:cubicBezTo>
                      <a:cubicBezTo>
                        <a:pt x="515" y="206"/>
                        <a:pt x="552" y="293"/>
                        <a:pt x="532" y="372"/>
                      </a:cubicBezTo>
                      <a:cubicBezTo>
                        <a:pt x="510" y="462"/>
                        <a:pt x="420" y="560"/>
                        <a:pt x="319" y="536"/>
                      </a:cubicBezTo>
                      <a:cubicBezTo>
                        <a:pt x="316" y="535"/>
                        <a:pt x="314" y="537"/>
                        <a:pt x="313" y="540"/>
                      </a:cubicBezTo>
                      <a:cubicBezTo>
                        <a:pt x="227" y="537"/>
                        <a:pt x="160" y="480"/>
                        <a:pt x="134" y="397"/>
                      </a:cubicBezTo>
                      <a:cubicBezTo>
                        <a:pt x="121" y="355"/>
                        <a:pt x="116" y="307"/>
                        <a:pt x="127" y="265"/>
                      </a:cubicBezTo>
                      <a:cubicBezTo>
                        <a:pt x="138" y="226"/>
                        <a:pt x="165" y="195"/>
                        <a:pt x="199" y="173"/>
                      </a:cubicBezTo>
                      <a:close/>
                      <a:moveTo>
                        <a:pt x="374" y="33"/>
                      </a:moveTo>
                      <a:cubicBezTo>
                        <a:pt x="372" y="33"/>
                        <a:pt x="372" y="34"/>
                        <a:pt x="371" y="35"/>
                      </a:cubicBezTo>
                      <a:cubicBezTo>
                        <a:pt x="364" y="60"/>
                        <a:pt x="358" y="84"/>
                        <a:pt x="353" y="109"/>
                      </a:cubicBezTo>
                      <a:cubicBezTo>
                        <a:pt x="342" y="85"/>
                        <a:pt x="335" y="59"/>
                        <a:pt x="334" y="32"/>
                      </a:cubicBezTo>
                      <a:cubicBezTo>
                        <a:pt x="347" y="32"/>
                        <a:pt x="360" y="32"/>
                        <a:pt x="374" y="33"/>
                      </a:cubicBezTo>
                      <a:close/>
                      <a:moveTo>
                        <a:pt x="224" y="51"/>
                      </a:moveTo>
                      <a:cubicBezTo>
                        <a:pt x="224" y="51"/>
                        <a:pt x="224" y="52"/>
                        <a:pt x="224" y="52"/>
                      </a:cubicBezTo>
                      <a:cubicBezTo>
                        <a:pt x="239" y="74"/>
                        <a:pt x="253" y="95"/>
                        <a:pt x="267" y="117"/>
                      </a:cubicBezTo>
                      <a:cubicBezTo>
                        <a:pt x="242" y="99"/>
                        <a:pt x="217" y="82"/>
                        <a:pt x="192" y="65"/>
                      </a:cubicBezTo>
                      <a:cubicBezTo>
                        <a:pt x="189" y="63"/>
                        <a:pt x="186" y="68"/>
                        <a:pt x="188" y="70"/>
                      </a:cubicBezTo>
                      <a:cubicBezTo>
                        <a:pt x="202" y="87"/>
                        <a:pt x="215" y="103"/>
                        <a:pt x="228" y="120"/>
                      </a:cubicBezTo>
                      <a:cubicBezTo>
                        <a:pt x="206" y="106"/>
                        <a:pt x="183" y="93"/>
                        <a:pt x="161" y="79"/>
                      </a:cubicBezTo>
                      <a:cubicBezTo>
                        <a:pt x="180" y="67"/>
                        <a:pt x="202" y="58"/>
                        <a:pt x="224" y="51"/>
                      </a:cubicBezTo>
                      <a:close/>
                      <a:moveTo>
                        <a:pt x="155" y="82"/>
                      </a:moveTo>
                      <a:cubicBezTo>
                        <a:pt x="155" y="82"/>
                        <a:pt x="155" y="82"/>
                        <a:pt x="156" y="82"/>
                      </a:cubicBezTo>
                      <a:cubicBezTo>
                        <a:pt x="176" y="102"/>
                        <a:pt x="196" y="121"/>
                        <a:pt x="216" y="140"/>
                      </a:cubicBezTo>
                      <a:cubicBezTo>
                        <a:pt x="186" y="127"/>
                        <a:pt x="156" y="115"/>
                        <a:pt x="126" y="102"/>
                      </a:cubicBezTo>
                      <a:cubicBezTo>
                        <a:pt x="129" y="99"/>
                        <a:pt x="132" y="97"/>
                        <a:pt x="136" y="95"/>
                      </a:cubicBezTo>
                      <a:cubicBezTo>
                        <a:pt x="142" y="90"/>
                        <a:pt x="148" y="86"/>
                        <a:pt x="155" y="82"/>
                      </a:cubicBezTo>
                      <a:close/>
                      <a:moveTo>
                        <a:pt x="219" y="147"/>
                      </a:moveTo>
                      <a:cubicBezTo>
                        <a:pt x="195" y="141"/>
                        <a:pt x="173" y="131"/>
                        <a:pt x="152" y="119"/>
                      </a:cubicBezTo>
                      <a:cubicBezTo>
                        <a:pt x="174" y="128"/>
                        <a:pt x="197" y="138"/>
                        <a:pt x="219" y="147"/>
                      </a:cubicBezTo>
                      <a:close/>
                      <a:moveTo>
                        <a:pt x="122" y="105"/>
                      </a:moveTo>
                      <a:cubicBezTo>
                        <a:pt x="122" y="106"/>
                        <a:pt x="123" y="106"/>
                        <a:pt x="123" y="106"/>
                      </a:cubicBezTo>
                      <a:cubicBezTo>
                        <a:pt x="143" y="121"/>
                        <a:pt x="164" y="132"/>
                        <a:pt x="186" y="141"/>
                      </a:cubicBezTo>
                      <a:cubicBezTo>
                        <a:pt x="158" y="136"/>
                        <a:pt x="129" y="131"/>
                        <a:pt x="101" y="126"/>
                      </a:cubicBezTo>
                      <a:cubicBezTo>
                        <a:pt x="107" y="118"/>
                        <a:pt x="115" y="112"/>
                        <a:pt x="122" y="105"/>
                      </a:cubicBezTo>
                      <a:close/>
                      <a:moveTo>
                        <a:pt x="95" y="132"/>
                      </a:moveTo>
                      <a:cubicBezTo>
                        <a:pt x="116" y="142"/>
                        <a:pt x="136" y="151"/>
                        <a:pt x="158" y="158"/>
                      </a:cubicBezTo>
                      <a:cubicBezTo>
                        <a:pt x="144" y="157"/>
                        <a:pt x="130" y="156"/>
                        <a:pt x="116" y="155"/>
                      </a:cubicBezTo>
                      <a:cubicBezTo>
                        <a:pt x="114" y="155"/>
                        <a:pt x="113" y="158"/>
                        <a:pt x="115" y="159"/>
                      </a:cubicBezTo>
                      <a:cubicBezTo>
                        <a:pt x="129" y="165"/>
                        <a:pt x="144" y="172"/>
                        <a:pt x="158" y="178"/>
                      </a:cubicBezTo>
                      <a:cubicBezTo>
                        <a:pt x="162" y="179"/>
                        <a:pt x="164" y="180"/>
                        <a:pt x="165" y="180"/>
                      </a:cubicBezTo>
                      <a:cubicBezTo>
                        <a:pt x="164" y="180"/>
                        <a:pt x="164" y="180"/>
                        <a:pt x="163" y="181"/>
                      </a:cubicBezTo>
                      <a:cubicBezTo>
                        <a:pt x="156" y="183"/>
                        <a:pt x="147" y="181"/>
                        <a:pt x="139" y="182"/>
                      </a:cubicBezTo>
                      <a:cubicBezTo>
                        <a:pt x="139" y="182"/>
                        <a:pt x="139" y="182"/>
                        <a:pt x="139" y="182"/>
                      </a:cubicBezTo>
                      <a:cubicBezTo>
                        <a:pt x="123" y="167"/>
                        <a:pt x="106" y="153"/>
                        <a:pt x="89" y="140"/>
                      </a:cubicBezTo>
                      <a:cubicBezTo>
                        <a:pt x="91" y="137"/>
                        <a:pt x="93" y="135"/>
                        <a:pt x="95" y="132"/>
                      </a:cubicBezTo>
                      <a:close/>
                      <a:moveTo>
                        <a:pt x="334" y="648"/>
                      </a:moveTo>
                      <a:cubicBezTo>
                        <a:pt x="334" y="647"/>
                        <a:pt x="333" y="645"/>
                        <a:pt x="331" y="645"/>
                      </a:cubicBezTo>
                      <a:cubicBezTo>
                        <a:pt x="331" y="642"/>
                        <a:pt x="330" y="638"/>
                        <a:pt x="330" y="633"/>
                      </a:cubicBezTo>
                      <a:cubicBezTo>
                        <a:pt x="334" y="639"/>
                        <a:pt x="340" y="645"/>
                        <a:pt x="347" y="650"/>
                      </a:cubicBezTo>
                      <a:cubicBezTo>
                        <a:pt x="343" y="649"/>
                        <a:pt x="338" y="649"/>
                        <a:pt x="334" y="648"/>
                      </a:cubicBezTo>
                      <a:close/>
                      <a:moveTo>
                        <a:pt x="367" y="650"/>
                      </a:moveTo>
                      <a:cubicBezTo>
                        <a:pt x="361" y="649"/>
                        <a:pt x="356" y="648"/>
                        <a:pt x="350" y="645"/>
                      </a:cubicBezTo>
                      <a:cubicBezTo>
                        <a:pt x="343" y="641"/>
                        <a:pt x="336" y="635"/>
                        <a:pt x="331" y="628"/>
                      </a:cubicBezTo>
                      <a:cubicBezTo>
                        <a:pt x="331" y="628"/>
                        <a:pt x="330" y="628"/>
                        <a:pt x="330" y="628"/>
                      </a:cubicBezTo>
                      <a:cubicBezTo>
                        <a:pt x="330" y="626"/>
                        <a:pt x="330" y="625"/>
                        <a:pt x="330" y="623"/>
                      </a:cubicBezTo>
                      <a:cubicBezTo>
                        <a:pt x="340" y="628"/>
                        <a:pt x="350" y="633"/>
                        <a:pt x="360" y="638"/>
                      </a:cubicBezTo>
                      <a:cubicBezTo>
                        <a:pt x="367" y="641"/>
                        <a:pt x="374" y="646"/>
                        <a:pt x="381" y="650"/>
                      </a:cubicBezTo>
                      <a:cubicBezTo>
                        <a:pt x="376" y="650"/>
                        <a:pt x="371" y="650"/>
                        <a:pt x="367" y="650"/>
                      </a:cubicBezTo>
                      <a:close/>
                      <a:moveTo>
                        <a:pt x="392" y="649"/>
                      </a:moveTo>
                      <a:cubicBezTo>
                        <a:pt x="375" y="635"/>
                        <a:pt x="351" y="626"/>
                        <a:pt x="330" y="619"/>
                      </a:cubicBezTo>
                      <a:cubicBezTo>
                        <a:pt x="330" y="614"/>
                        <a:pt x="331" y="609"/>
                        <a:pt x="331" y="605"/>
                      </a:cubicBezTo>
                      <a:cubicBezTo>
                        <a:pt x="357" y="619"/>
                        <a:pt x="384" y="634"/>
                        <a:pt x="412" y="644"/>
                      </a:cubicBezTo>
                      <a:cubicBezTo>
                        <a:pt x="406" y="646"/>
                        <a:pt x="399" y="648"/>
                        <a:pt x="392" y="649"/>
                      </a:cubicBezTo>
                      <a:close/>
                      <a:moveTo>
                        <a:pt x="418" y="641"/>
                      </a:moveTo>
                      <a:cubicBezTo>
                        <a:pt x="418" y="641"/>
                        <a:pt x="418" y="641"/>
                        <a:pt x="418" y="640"/>
                      </a:cubicBezTo>
                      <a:cubicBezTo>
                        <a:pt x="391" y="624"/>
                        <a:pt x="360" y="612"/>
                        <a:pt x="331" y="600"/>
                      </a:cubicBezTo>
                      <a:cubicBezTo>
                        <a:pt x="331" y="600"/>
                        <a:pt x="331" y="599"/>
                        <a:pt x="331" y="599"/>
                      </a:cubicBezTo>
                      <a:cubicBezTo>
                        <a:pt x="331" y="593"/>
                        <a:pt x="331" y="586"/>
                        <a:pt x="331" y="580"/>
                      </a:cubicBezTo>
                      <a:cubicBezTo>
                        <a:pt x="362" y="601"/>
                        <a:pt x="397" y="622"/>
                        <a:pt x="432" y="635"/>
                      </a:cubicBezTo>
                      <a:cubicBezTo>
                        <a:pt x="428" y="637"/>
                        <a:pt x="423" y="639"/>
                        <a:pt x="418" y="641"/>
                      </a:cubicBezTo>
                      <a:close/>
                      <a:moveTo>
                        <a:pt x="450" y="625"/>
                      </a:moveTo>
                      <a:cubicBezTo>
                        <a:pt x="446" y="627"/>
                        <a:pt x="442" y="629"/>
                        <a:pt x="438" y="632"/>
                      </a:cubicBezTo>
                      <a:cubicBezTo>
                        <a:pt x="438" y="631"/>
                        <a:pt x="437" y="631"/>
                        <a:pt x="437" y="631"/>
                      </a:cubicBezTo>
                      <a:cubicBezTo>
                        <a:pt x="403" y="610"/>
                        <a:pt x="366" y="594"/>
                        <a:pt x="330" y="576"/>
                      </a:cubicBezTo>
                      <a:cubicBezTo>
                        <a:pt x="330" y="570"/>
                        <a:pt x="330" y="564"/>
                        <a:pt x="329" y="558"/>
                      </a:cubicBezTo>
                      <a:cubicBezTo>
                        <a:pt x="348" y="570"/>
                        <a:pt x="367" y="581"/>
                        <a:pt x="387" y="592"/>
                      </a:cubicBezTo>
                      <a:cubicBezTo>
                        <a:pt x="406" y="602"/>
                        <a:pt x="427" y="616"/>
                        <a:pt x="448" y="619"/>
                      </a:cubicBezTo>
                      <a:cubicBezTo>
                        <a:pt x="451" y="620"/>
                        <a:pt x="452" y="617"/>
                        <a:pt x="450" y="615"/>
                      </a:cubicBezTo>
                      <a:cubicBezTo>
                        <a:pt x="432" y="602"/>
                        <a:pt x="407" y="594"/>
                        <a:pt x="387" y="584"/>
                      </a:cubicBezTo>
                      <a:cubicBezTo>
                        <a:pt x="367" y="575"/>
                        <a:pt x="348" y="564"/>
                        <a:pt x="329" y="553"/>
                      </a:cubicBezTo>
                      <a:cubicBezTo>
                        <a:pt x="329" y="553"/>
                        <a:pt x="329" y="553"/>
                        <a:pt x="329" y="553"/>
                      </a:cubicBezTo>
                      <a:cubicBezTo>
                        <a:pt x="328" y="547"/>
                        <a:pt x="321" y="549"/>
                        <a:pt x="320" y="554"/>
                      </a:cubicBezTo>
                      <a:cubicBezTo>
                        <a:pt x="319" y="568"/>
                        <a:pt x="319" y="583"/>
                        <a:pt x="319" y="598"/>
                      </a:cubicBezTo>
                      <a:cubicBezTo>
                        <a:pt x="319" y="598"/>
                        <a:pt x="319" y="598"/>
                        <a:pt x="319" y="598"/>
                      </a:cubicBezTo>
                      <a:cubicBezTo>
                        <a:pt x="320" y="611"/>
                        <a:pt x="321" y="624"/>
                        <a:pt x="322" y="636"/>
                      </a:cubicBezTo>
                      <a:cubicBezTo>
                        <a:pt x="322" y="639"/>
                        <a:pt x="322" y="643"/>
                        <a:pt x="323" y="646"/>
                      </a:cubicBezTo>
                      <a:cubicBezTo>
                        <a:pt x="315" y="647"/>
                        <a:pt x="308" y="647"/>
                        <a:pt x="300" y="647"/>
                      </a:cubicBezTo>
                      <a:cubicBezTo>
                        <a:pt x="298" y="646"/>
                        <a:pt x="295" y="646"/>
                        <a:pt x="293" y="645"/>
                      </a:cubicBezTo>
                      <a:cubicBezTo>
                        <a:pt x="291" y="644"/>
                        <a:pt x="289" y="645"/>
                        <a:pt x="288" y="647"/>
                      </a:cubicBezTo>
                      <a:cubicBezTo>
                        <a:pt x="177" y="642"/>
                        <a:pt x="81" y="562"/>
                        <a:pt x="45" y="455"/>
                      </a:cubicBezTo>
                      <a:cubicBezTo>
                        <a:pt x="12" y="356"/>
                        <a:pt x="21" y="230"/>
                        <a:pt x="85" y="145"/>
                      </a:cubicBezTo>
                      <a:cubicBezTo>
                        <a:pt x="105" y="165"/>
                        <a:pt x="127" y="184"/>
                        <a:pt x="149" y="203"/>
                      </a:cubicBezTo>
                      <a:cubicBezTo>
                        <a:pt x="140" y="213"/>
                        <a:pt x="133" y="224"/>
                        <a:pt x="127" y="236"/>
                      </a:cubicBezTo>
                      <a:cubicBezTo>
                        <a:pt x="108" y="277"/>
                        <a:pt x="109" y="324"/>
                        <a:pt x="117" y="368"/>
                      </a:cubicBezTo>
                      <a:cubicBezTo>
                        <a:pt x="135" y="461"/>
                        <a:pt x="215" y="562"/>
                        <a:pt x="319" y="547"/>
                      </a:cubicBezTo>
                      <a:cubicBezTo>
                        <a:pt x="327" y="549"/>
                        <a:pt x="335" y="550"/>
                        <a:pt x="343" y="551"/>
                      </a:cubicBezTo>
                      <a:cubicBezTo>
                        <a:pt x="365" y="561"/>
                        <a:pt x="388" y="572"/>
                        <a:pt x="410" y="583"/>
                      </a:cubicBezTo>
                      <a:cubicBezTo>
                        <a:pt x="430" y="592"/>
                        <a:pt x="450" y="604"/>
                        <a:pt x="471" y="612"/>
                      </a:cubicBezTo>
                      <a:cubicBezTo>
                        <a:pt x="464" y="616"/>
                        <a:pt x="457" y="620"/>
                        <a:pt x="450" y="625"/>
                      </a:cubicBezTo>
                      <a:close/>
                      <a:moveTo>
                        <a:pt x="477" y="608"/>
                      </a:moveTo>
                      <a:cubicBezTo>
                        <a:pt x="477" y="608"/>
                        <a:pt x="477" y="607"/>
                        <a:pt x="477" y="607"/>
                      </a:cubicBezTo>
                      <a:cubicBezTo>
                        <a:pt x="455" y="593"/>
                        <a:pt x="430" y="584"/>
                        <a:pt x="406" y="573"/>
                      </a:cubicBezTo>
                      <a:cubicBezTo>
                        <a:pt x="388" y="566"/>
                        <a:pt x="370" y="558"/>
                        <a:pt x="353" y="551"/>
                      </a:cubicBezTo>
                      <a:cubicBezTo>
                        <a:pt x="362" y="551"/>
                        <a:pt x="371" y="549"/>
                        <a:pt x="381" y="547"/>
                      </a:cubicBezTo>
                      <a:cubicBezTo>
                        <a:pt x="415" y="568"/>
                        <a:pt x="450" y="586"/>
                        <a:pt x="487" y="601"/>
                      </a:cubicBezTo>
                      <a:cubicBezTo>
                        <a:pt x="484" y="603"/>
                        <a:pt x="481" y="606"/>
                        <a:pt x="477" y="608"/>
                      </a:cubicBezTo>
                      <a:close/>
                      <a:moveTo>
                        <a:pt x="494" y="597"/>
                      </a:moveTo>
                      <a:cubicBezTo>
                        <a:pt x="494" y="596"/>
                        <a:pt x="493" y="596"/>
                        <a:pt x="492" y="595"/>
                      </a:cubicBezTo>
                      <a:cubicBezTo>
                        <a:pt x="456" y="580"/>
                        <a:pt x="421" y="564"/>
                        <a:pt x="387" y="546"/>
                      </a:cubicBezTo>
                      <a:cubicBezTo>
                        <a:pt x="393" y="544"/>
                        <a:pt x="400" y="542"/>
                        <a:pt x="406" y="540"/>
                      </a:cubicBezTo>
                      <a:cubicBezTo>
                        <a:pt x="439" y="557"/>
                        <a:pt x="472" y="575"/>
                        <a:pt x="506" y="589"/>
                      </a:cubicBezTo>
                      <a:cubicBezTo>
                        <a:pt x="502" y="591"/>
                        <a:pt x="498" y="594"/>
                        <a:pt x="494" y="597"/>
                      </a:cubicBezTo>
                      <a:close/>
                      <a:moveTo>
                        <a:pt x="513" y="584"/>
                      </a:moveTo>
                      <a:cubicBezTo>
                        <a:pt x="481" y="565"/>
                        <a:pt x="446" y="551"/>
                        <a:pt x="412" y="537"/>
                      </a:cubicBezTo>
                      <a:cubicBezTo>
                        <a:pt x="417" y="535"/>
                        <a:pt x="422" y="532"/>
                        <a:pt x="428" y="529"/>
                      </a:cubicBezTo>
                      <a:cubicBezTo>
                        <a:pt x="428" y="530"/>
                        <a:pt x="429" y="530"/>
                        <a:pt x="429" y="531"/>
                      </a:cubicBezTo>
                      <a:cubicBezTo>
                        <a:pt x="431" y="534"/>
                        <a:pt x="452" y="540"/>
                        <a:pt x="453" y="540"/>
                      </a:cubicBezTo>
                      <a:cubicBezTo>
                        <a:pt x="458" y="543"/>
                        <a:pt x="463" y="545"/>
                        <a:pt x="468" y="547"/>
                      </a:cubicBezTo>
                      <a:cubicBezTo>
                        <a:pt x="487" y="556"/>
                        <a:pt x="505" y="566"/>
                        <a:pt x="525" y="574"/>
                      </a:cubicBezTo>
                      <a:cubicBezTo>
                        <a:pt x="525" y="574"/>
                        <a:pt x="525" y="574"/>
                        <a:pt x="526" y="574"/>
                      </a:cubicBezTo>
                      <a:cubicBezTo>
                        <a:pt x="522" y="577"/>
                        <a:pt x="517" y="580"/>
                        <a:pt x="513" y="584"/>
                      </a:cubicBezTo>
                      <a:close/>
                      <a:moveTo>
                        <a:pt x="530" y="571"/>
                      </a:moveTo>
                      <a:cubicBezTo>
                        <a:pt x="530" y="569"/>
                        <a:pt x="529" y="567"/>
                        <a:pt x="527" y="566"/>
                      </a:cubicBezTo>
                      <a:cubicBezTo>
                        <a:pt x="508" y="558"/>
                        <a:pt x="490" y="549"/>
                        <a:pt x="471" y="541"/>
                      </a:cubicBezTo>
                      <a:cubicBezTo>
                        <a:pt x="465" y="538"/>
                        <a:pt x="459" y="535"/>
                        <a:pt x="452" y="533"/>
                      </a:cubicBezTo>
                      <a:cubicBezTo>
                        <a:pt x="449" y="531"/>
                        <a:pt x="444" y="529"/>
                        <a:pt x="440" y="529"/>
                      </a:cubicBezTo>
                      <a:cubicBezTo>
                        <a:pt x="439" y="529"/>
                        <a:pt x="435" y="528"/>
                        <a:pt x="433" y="529"/>
                      </a:cubicBezTo>
                      <a:cubicBezTo>
                        <a:pt x="432" y="528"/>
                        <a:pt x="432" y="528"/>
                        <a:pt x="431" y="527"/>
                      </a:cubicBezTo>
                      <a:cubicBezTo>
                        <a:pt x="437" y="524"/>
                        <a:pt x="442" y="520"/>
                        <a:pt x="447" y="516"/>
                      </a:cubicBezTo>
                      <a:cubicBezTo>
                        <a:pt x="448" y="517"/>
                        <a:pt x="448" y="517"/>
                        <a:pt x="448" y="517"/>
                      </a:cubicBezTo>
                      <a:cubicBezTo>
                        <a:pt x="478" y="532"/>
                        <a:pt x="509" y="549"/>
                        <a:pt x="541" y="561"/>
                      </a:cubicBezTo>
                      <a:cubicBezTo>
                        <a:pt x="537" y="564"/>
                        <a:pt x="534" y="568"/>
                        <a:pt x="530" y="571"/>
                      </a:cubicBezTo>
                      <a:close/>
                      <a:moveTo>
                        <a:pt x="547" y="556"/>
                      </a:moveTo>
                      <a:cubicBezTo>
                        <a:pt x="517" y="539"/>
                        <a:pt x="482" y="527"/>
                        <a:pt x="451" y="514"/>
                      </a:cubicBezTo>
                      <a:cubicBezTo>
                        <a:pt x="455" y="511"/>
                        <a:pt x="460" y="507"/>
                        <a:pt x="464" y="503"/>
                      </a:cubicBezTo>
                      <a:cubicBezTo>
                        <a:pt x="464" y="503"/>
                        <a:pt x="464" y="503"/>
                        <a:pt x="464" y="503"/>
                      </a:cubicBezTo>
                      <a:cubicBezTo>
                        <a:pt x="495" y="517"/>
                        <a:pt x="524" y="534"/>
                        <a:pt x="555" y="545"/>
                      </a:cubicBezTo>
                      <a:cubicBezTo>
                        <a:pt x="558" y="546"/>
                        <a:pt x="560" y="541"/>
                        <a:pt x="557" y="539"/>
                      </a:cubicBezTo>
                      <a:cubicBezTo>
                        <a:pt x="530" y="522"/>
                        <a:pt x="497" y="511"/>
                        <a:pt x="467" y="501"/>
                      </a:cubicBezTo>
                      <a:cubicBezTo>
                        <a:pt x="471" y="497"/>
                        <a:pt x="475" y="493"/>
                        <a:pt x="479" y="488"/>
                      </a:cubicBezTo>
                      <a:cubicBezTo>
                        <a:pt x="506" y="506"/>
                        <a:pt x="534" y="526"/>
                        <a:pt x="563" y="540"/>
                      </a:cubicBezTo>
                      <a:cubicBezTo>
                        <a:pt x="558" y="545"/>
                        <a:pt x="553" y="551"/>
                        <a:pt x="547" y="556"/>
                      </a:cubicBezTo>
                      <a:close/>
                      <a:moveTo>
                        <a:pt x="625" y="360"/>
                      </a:moveTo>
                      <a:cubicBezTo>
                        <a:pt x="629" y="357"/>
                        <a:pt x="634" y="356"/>
                        <a:pt x="639" y="357"/>
                      </a:cubicBezTo>
                      <a:cubicBezTo>
                        <a:pt x="639" y="367"/>
                        <a:pt x="638" y="377"/>
                        <a:pt x="636" y="387"/>
                      </a:cubicBezTo>
                      <a:cubicBezTo>
                        <a:pt x="629" y="431"/>
                        <a:pt x="614" y="472"/>
                        <a:pt x="589" y="507"/>
                      </a:cubicBezTo>
                      <a:cubicBezTo>
                        <a:pt x="589" y="507"/>
                        <a:pt x="589" y="507"/>
                        <a:pt x="589" y="507"/>
                      </a:cubicBezTo>
                      <a:cubicBezTo>
                        <a:pt x="585" y="502"/>
                        <a:pt x="578" y="500"/>
                        <a:pt x="571" y="501"/>
                      </a:cubicBezTo>
                      <a:cubicBezTo>
                        <a:pt x="569" y="501"/>
                        <a:pt x="568" y="505"/>
                        <a:pt x="571" y="505"/>
                      </a:cubicBezTo>
                      <a:cubicBezTo>
                        <a:pt x="577" y="505"/>
                        <a:pt x="582" y="507"/>
                        <a:pt x="586" y="510"/>
                      </a:cubicBezTo>
                      <a:cubicBezTo>
                        <a:pt x="587" y="510"/>
                        <a:pt x="587" y="510"/>
                        <a:pt x="587" y="510"/>
                      </a:cubicBezTo>
                      <a:cubicBezTo>
                        <a:pt x="582" y="518"/>
                        <a:pt x="576" y="526"/>
                        <a:pt x="569" y="533"/>
                      </a:cubicBezTo>
                      <a:cubicBezTo>
                        <a:pt x="544" y="514"/>
                        <a:pt x="513" y="498"/>
                        <a:pt x="484" y="483"/>
                      </a:cubicBezTo>
                      <a:cubicBezTo>
                        <a:pt x="504" y="462"/>
                        <a:pt x="519" y="437"/>
                        <a:pt x="530" y="412"/>
                      </a:cubicBezTo>
                      <a:cubicBezTo>
                        <a:pt x="562" y="338"/>
                        <a:pt x="550" y="253"/>
                        <a:pt x="498" y="193"/>
                      </a:cubicBezTo>
                      <a:cubicBezTo>
                        <a:pt x="522" y="173"/>
                        <a:pt x="544" y="150"/>
                        <a:pt x="564" y="125"/>
                      </a:cubicBezTo>
                      <a:cubicBezTo>
                        <a:pt x="598" y="165"/>
                        <a:pt x="620" y="214"/>
                        <a:pt x="632" y="265"/>
                      </a:cubicBezTo>
                      <a:cubicBezTo>
                        <a:pt x="628" y="266"/>
                        <a:pt x="625" y="267"/>
                        <a:pt x="621" y="268"/>
                      </a:cubicBezTo>
                      <a:cubicBezTo>
                        <a:pt x="618" y="269"/>
                        <a:pt x="619" y="274"/>
                        <a:pt x="623" y="273"/>
                      </a:cubicBezTo>
                      <a:cubicBezTo>
                        <a:pt x="626" y="273"/>
                        <a:pt x="630" y="272"/>
                        <a:pt x="633" y="271"/>
                      </a:cubicBezTo>
                      <a:cubicBezTo>
                        <a:pt x="634" y="278"/>
                        <a:pt x="636" y="285"/>
                        <a:pt x="636" y="292"/>
                      </a:cubicBezTo>
                      <a:cubicBezTo>
                        <a:pt x="636" y="292"/>
                        <a:pt x="636" y="292"/>
                        <a:pt x="636" y="292"/>
                      </a:cubicBezTo>
                      <a:cubicBezTo>
                        <a:pt x="633" y="291"/>
                        <a:pt x="630" y="292"/>
                        <a:pt x="627" y="293"/>
                      </a:cubicBezTo>
                      <a:cubicBezTo>
                        <a:pt x="623" y="294"/>
                        <a:pt x="620" y="294"/>
                        <a:pt x="616" y="295"/>
                      </a:cubicBezTo>
                      <a:cubicBezTo>
                        <a:pt x="613" y="295"/>
                        <a:pt x="614" y="300"/>
                        <a:pt x="617" y="299"/>
                      </a:cubicBezTo>
                      <a:cubicBezTo>
                        <a:pt x="620" y="299"/>
                        <a:pt x="624" y="299"/>
                        <a:pt x="627" y="298"/>
                      </a:cubicBezTo>
                      <a:cubicBezTo>
                        <a:pt x="631" y="298"/>
                        <a:pt x="634" y="298"/>
                        <a:pt x="637" y="297"/>
                      </a:cubicBezTo>
                      <a:cubicBezTo>
                        <a:pt x="637" y="296"/>
                        <a:pt x="637" y="296"/>
                        <a:pt x="637" y="296"/>
                      </a:cubicBezTo>
                      <a:cubicBezTo>
                        <a:pt x="639" y="314"/>
                        <a:pt x="640" y="332"/>
                        <a:pt x="639" y="350"/>
                      </a:cubicBezTo>
                      <a:cubicBezTo>
                        <a:pt x="633" y="348"/>
                        <a:pt x="626" y="351"/>
                        <a:pt x="622" y="356"/>
                      </a:cubicBezTo>
                      <a:cubicBezTo>
                        <a:pt x="620" y="358"/>
                        <a:pt x="622" y="362"/>
                        <a:pt x="625" y="36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6" name="Freeform 6"/>
                <p:cNvSpPr/>
                <p:nvPr/>
              </p:nvSpPr>
              <p:spPr bwMode="auto">
                <a:xfrm>
                  <a:off x="5100638" y="4319588"/>
                  <a:ext cx="98425" cy="41275"/>
                </a:xfrm>
                <a:custGeom>
                  <a:avLst/>
                  <a:gdLst>
                    <a:gd name="T0" fmla="*/ 24 w 26"/>
                    <a:gd name="T1" fmla="*/ 7 h 11"/>
                    <a:gd name="T2" fmla="*/ 5 w 26"/>
                    <a:gd name="T3" fmla="*/ 1 h 11"/>
                    <a:gd name="T4" fmla="*/ 3 w 26"/>
                    <a:gd name="T5" fmla="*/ 5 h 11"/>
                    <a:gd name="T6" fmla="*/ 22 w 26"/>
                    <a:gd name="T7" fmla="*/ 11 h 11"/>
                    <a:gd name="T8" fmla="*/ 24 w 26"/>
                    <a:gd name="T9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11">
                      <a:moveTo>
                        <a:pt x="24" y="7"/>
                      </a:moveTo>
                      <a:cubicBezTo>
                        <a:pt x="18" y="4"/>
                        <a:pt x="11" y="3"/>
                        <a:pt x="5" y="1"/>
                      </a:cubicBezTo>
                      <a:cubicBezTo>
                        <a:pt x="2" y="0"/>
                        <a:pt x="0" y="4"/>
                        <a:pt x="3" y="5"/>
                      </a:cubicBezTo>
                      <a:cubicBezTo>
                        <a:pt x="9" y="8"/>
                        <a:pt x="16" y="10"/>
                        <a:pt x="22" y="11"/>
                      </a:cubicBezTo>
                      <a:cubicBezTo>
                        <a:pt x="25" y="11"/>
                        <a:pt x="26" y="8"/>
                        <a:pt x="24" y="7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7" name="Freeform 7"/>
                <p:cNvSpPr/>
                <p:nvPr/>
              </p:nvSpPr>
              <p:spPr bwMode="auto">
                <a:xfrm>
                  <a:off x="5149851" y="4229100"/>
                  <a:ext cx="109538" cy="44450"/>
                </a:xfrm>
                <a:custGeom>
                  <a:avLst/>
                  <a:gdLst>
                    <a:gd name="T0" fmla="*/ 27 w 29"/>
                    <a:gd name="T1" fmla="*/ 7 h 12"/>
                    <a:gd name="T2" fmla="*/ 5 w 29"/>
                    <a:gd name="T3" fmla="*/ 1 h 12"/>
                    <a:gd name="T4" fmla="*/ 3 w 29"/>
                    <a:gd name="T5" fmla="*/ 6 h 12"/>
                    <a:gd name="T6" fmla="*/ 25 w 29"/>
                    <a:gd name="T7" fmla="*/ 12 h 12"/>
                    <a:gd name="T8" fmla="*/ 27 w 29"/>
                    <a:gd name="T9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2">
                      <a:moveTo>
                        <a:pt x="27" y="7"/>
                      </a:moveTo>
                      <a:cubicBezTo>
                        <a:pt x="21" y="3"/>
                        <a:pt x="12" y="2"/>
                        <a:pt x="5" y="1"/>
                      </a:cubicBezTo>
                      <a:cubicBezTo>
                        <a:pt x="1" y="0"/>
                        <a:pt x="0" y="5"/>
                        <a:pt x="3" y="6"/>
                      </a:cubicBezTo>
                      <a:cubicBezTo>
                        <a:pt x="10" y="9"/>
                        <a:pt x="18" y="12"/>
                        <a:pt x="25" y="12"/>
                      </a:cubicBezTo>
                      <a:cubicBezTo>
                        <a:pt x="28" y="12"/>
                        <a:pt x="29" y="8"/>
                        <a:pt x="27" y="7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8" name="Freeform 8"/>
                <p:cNvSpPr/>
                <p:nvPr/>
              </p:nvSpPr>
              <p:spPr bwMode="auto">
                <a:xfrm>
                  <a:off x="5245101" y="4094163"/>
                  <a:ext cx="93663" cy="36513"/>
                </a:xfrm>
                <a:custGeom>
                  <a:avLst/>
                  <a:gdLst>
                    <a:gd name="T0" fmla="*/ 22 w 25"/>
                    <a:gd name="T1" fmla="*/ 2 h 10"/>
                    <a:gd name="T2" fmla="*/ 3 w 25"/>
                    <a:gd name="T3" fmla="*/ 2 h 10"/>
                    <a:gd name="T4" fmla="*/ 3 w 25"/>
                    <a:gd name="T5" fmla="*/ 8 h 10"/>
                    <a:gd name="T6" fmla="*/ 22 w 25"/>
                    <a:gd name="T7" fmla="*/ 8 h 10"/>
                    <a:gd name="T8" fmla="*/ 22 w 25"/>
                    <a:gd name="T9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2" y="2"/>
                      </a:moveTo>
                      <a:cubicBezTo>
                        <a:pt x="17" y="0"/>
                        <a:pt x="9" y="2"/>
                        <a:pt x="3" y="2"/>
                      </a:cubicBezTo>
                      <a:cubicBezTo>
                        <a:pt x="0" y="3"/>
                        <a:pt x="0" y="7"/>
                        <a:pt x="3" y="8"/>
                      </a:cubicBezTo>
                      <a:cubicBezTo>
                        <a:pt x="9" y="8"/>
                        <a:pt x="17" y="10"/>
                        <a:pt x="22" y="8"/>
                      </a:cubicBezTo>
                      <a:cubicBezTo>
                        <a:pt x="25" y="7"/>
                        <a:pt x="25" y="3"/>
                        <a:pt x="22" y="2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9" name="Freeform 9"/>
                <p:cNvSpPr/>
                <p:nvPr/>
              </p:nvSpPr>
              <p:spPr bwMode="auto">
                <a:xfrm>
                  <a:off x="5267326" y="3960813"/>
                  <a:ext cx="93663" cy="38100"/>
                </a:xfrm>
                <a:custGeom>
                  <a:avLst/>
                  <a:gdLst>
                    <a:gd name="T0" fmla="*/ 21 w 25"/>
                    <a:gd name="T1" fmla="*/ 0 h 10"/>
                    <a:gd name="T2" fmla="*/ 6 w 25"/>
                    <a:gd name="T3" fmla="*/ 2 h 10"/>
                    <a:gd name="T4" fmla="*/ 4 w 25"/>
                    <a:gd name="T5" fmla="*/ 8 h 10"/>
                    <a:gd name="T6" fmla="*/ 23 w 25"/>
                    <a:gd name="T7" fmla="*/ 4 h 10"/>
                    <a:gd name="T8" fmla="*/ 21 w 25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0">
                      <a:moveTo>
                        <a:pt x="21" y="0"/>
                      </a:moveTo>
                      <a:cubicBezTo>
                        <a:pt x="16" y="1"/>
                        <a:pt x="11" y="3"/>
                        <a:pt x="6" y="2"/>
                      </a:cubicBezTo>
                      <a:cubicBezTo>
                        <a:pt x="2" y="1"/>
                        <a:pt x="0" y="7"/>
                        <a:pt x="4" y="8"/>
                      </a:cubicBezTo>
                      <a:cubicBezTo>
                        <a:pt x="11" y="10"/>
                        <a:pt x="19" y="10"/>
                        <a:pt x="23" y="4"/>
                      </a:cubicBezTo>
                      <a:cubicBezTo>
                        <a:pt x="25" y="3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0" name="Freeform 10"/>
                <p:cNvSpPr/>
                <p:nvPr/>
              </p:nvSpPr>
              <p:spPr bwMode="auto">
                <a:xfrm>
                  <a:off x="5297488" y="3751263"/>
                  <a:ext cx="101600" cy="41275"/>
                </a:xfrm>
                <a:custGeom>
                  <a:avLst/>
                  <a:gdLst>
                    <a:gd name="T0" fmla="*/ 23 w 27"/>
                    <a:gd name="T1" fmla="*/ 1 h 11"/>
                    <a:gd name="T2" fmla="*/ 14 w 27"/>
                    <a:gd name="T3" fmla="*/ 5 h 11"/>
                    <a:gd name="T4" fmla="*/ 2 w 27"/>
                    <a:gd name="T5" fmla="*/ 6 h 11"/>
                    <a:gd name="T6" fmla="*/ 2 w 27"/>
                    <a:gd name="T7" fmla="*/ 11 h 11"/>
                    <a:gd name="T8" fmla="*/ 26 w 27"/>
                    <a:gd name="T9" fmla="*/ 4 h 11"/>
                    <a:gd name="T10" fmla="*/ 23 w 27"/>
                    <a:gd name="T11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11">
                      <a:moveTo>
                        <a:pt x="23" y="1"/>
                      </a:moveTo>
                      <a:cubicBezTo>
                        <a:pt x="20" y="1"/>
                        <a:pt x="17" y="3"/>
                        <a:pt x="14" y="5"/>
                      </a:cubicBezTo>
                      <a:cubicBezTo>
                        <a:pt x="10" y="6"/>
                        <a:pt x="6" y="6"/>
                        <a:pt x="2" y="6"/>
                      </a:cubicBezTo>
                      <a:cubicBezTo>
                        <a:pt x="0" y="6"/>
                        <a:pt x="0" y="10"/>
                        <a:pt x="2" y="11"/>
                      </a:cubicBezTo>
                      <a:cubicBezTo>
                        <a:pt x="10" y="11"/>
                        <a:pt x="21" y="11"/>
                        <a:pt x="26" y="4"/>
                      </a:cubicBezTo>
                      <a:cubicBezTo>
                        <a:pt x="27" y="2"/>
                        <a:pt x="25" y="0"/>
                        <a:pt x="23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1" name="Freeform 11"/>
                <p:cNvSpPr/>
                <p:nvPr/>
              </p:nvSpPr>
              <p:spPr bwMode="auto">
                <a:xfrm>
                  <a:off x="5297488" y="3630613"/>
                  <a:ext cx="60325" cy="52388"/>
                </a:xfrm>
                <a:custGeom>
                  <a:avLst/>
                  <a:gdLst>
                    <a:gd name="T0" fmla="*/ 14 w 16"/>
                    <a:gd name="T1" fmla="*/ 0 h 14"/>
                    <a:gd name="T2" fmla="*/ 10 w 16"/>
                    <a:gd name="T3" fmla="*/ 0 h 14"/>
                    <a:gd name="T4" fmla="*/ 6 w 16"/>
                    <a:gd name="T5" fmla="*/ 3 h 14"/>
                    <a:gd name="T6" fmla="*/ 2 w 16"/>
                    <a:gd name="T7" fmla="*/ 9 h 14"/>
                    <a:gd name="T8" fmla="*/ 6 w 16"/>
                    <a:gd name="T9" fmla="*/ 12 h 14"/>
                    <a:gd name="T10" fmla="*/ 15 w 16"/>
                    <a:gd name="T11" fmla="*/ 5 h 14"/>
                    <a:gd name="T12" fmla="*/ 14 w 16"/>
                    <a:gd name="T13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" h="14">
                      <a:moveTo>
                        <a:pt x="14" y="0"/>
                      </a:moveTo>
                      <a:cubicBezTo>
                        <a:pt x="13" y="0"/>
                        <a:pt x="11" y="0"/>
                        <a:pt x="10" y="0"/>
                      </a:cubicBezTo>
                      <a:cubicBezTo>
                        <a:pt x="9" y="1"/>
                        <a:pt x="7" y="2"/>
                        <a:pt x="6" y="3"/>
                      </a:cubicBezTo>
                      <a:cubicBezTo>
                        <a:pt x="4" y="4"/>
                        <a:pt x="3" y="6"/>
                        <a:pt x="2" y="9"/>
                      </a:cubicBezTo>
                      <a:cubicBezTo>
                        <a:pt x="0" y="11"/>
                        <a:pt x="4" y="14"/>
                        <a:pt x="6" y="12"/>
                      </a:cubicBezTo>
                      <a:cubicBezTo>
                        <a:pt x="8" y="9"/>
                        <a:pt x="12" y="8"/>
                        <a:pt x="15" y="5"/>
                      </a:cubicBezTo>
                      <a:cubicBezTo>
                        <a:pt x="16" y="3"/>
                        <a:pt x="16" y="0"/>
                        <a:pt x="14" y="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2" name="Freeform 12"/>
                <p:cNvSpPr/>
                <p:nvPr/>
              </p:nvSpPr>
              <p:spPr bwMode="auto">
                <a:xfrm>
                  <a:off x="5237163" y="3463925"/>
                  <a:ext cx="90488" cy="65088"/>
                </a:xfrm>
                <a:custGeom>
                  <a:avLst/>
                  <a:gdLst>
                    <a:gd name="T0" fmla="*/ 18 w 24"/>
                    <a:gd name="T1" fmla="*/ 1 h 17"/>
                    <a:gd name="T2" fmla="*/ 4 w 24"/>
                    <a:gd name="T3" fmla="*/ 10 h 17"/>
                    <a:gd name="T4" fmla="*/ 7 w 24"/>
                    <a:gd name="T5" fmla="*/ 15 h 17"/>
                    <a:gd name="T6" fmla="*/ 21 w 24"/>
                    <a:gd name="T7" fmla="*/ 7 h 17"/>
                    <a:gd name="T8" fmla="*/ 18 w 24"/>
                    <a:gd name="T9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17">
                      <a:moveTo>
                        <a:pt x="18" y="1"/>
                      </a:moveTo>
                      <a:cubicBezTo>
                        <a:pt x="13" y="3"/>
                        <a:pt x="8" y="7"/>
                        <a:pt x="4" y="10"/>
                      </a:cubicBezTo>
                      <a:cubicBezTo>
                        <a:pt x="0" y="12"/>
                        <a:pt x="3" y="17"/>
                        <a:pt x="7" y="15"/>
                      </a:cubicBezTo>
                      <a:cubicBezTo>
                        <a:pt x="12" y="13"/>
                        <a:pt x="17" y="10"/>
                        <a:pt x="21" y="7"/>
                      </a:cubicBezTo>
                      <a:cubicBezTo>
                        <a:pt x="24" y="5"/>
                        <a:pt x="21" y="0"/>
                        <a:pt x="18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3" name="Freeform 13"/>
                <p:cNvSpPr/>
                <p:nvPr/>
              </p:nvSpPr>
              <p:spPr bwMode="auto">
                <a:xfrm>
                  <a:off x="5180013" y="3328988"/>
                  <a:ext cx="90488" cy="68263"/>
                </a:xfrm>
                <a:custGeom>
                  <a:avLst/>
                  <a:gdLst>
                    <a:gd name="T0" fmla="*/ 20 w 24"/>
                    <a:gd name="T1" fmla="*/ 0 h 18"/>
                    <a:gd name="T2" fmla="*/ 9 w 24"/>
                    <a:gd name="T3" fmla="*/ 3 h 18"/>
                    <a:gd name="T4" fmla="*/ 1 w 24"/>
                    <a:gd name="T5" fmla="*/ 12 h 18"/>
                    <a:gd name="T6" fmla="*/ 6 w 24"/>
                    <a:gd name="T7" fmla="*/ 15 h 18"/>
                    <a:gd name="T8" fmla="*/ 21 w 24"/>
                    <a:gd name="T9" fmla="*/ 6 h 18"/>
                    <a:gd name="T10" fmla="*/ 20 w 24"/>
                    <a:gd name="T1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4" h="18">
                      <a:moveTo>
                        <a:pt x="20" y="0"/>
                      </a:moveTo>
                      <a:cubicBezTo>
                        <a:pt x="16" y="0"/>
                        <a:pt x="13" y="1"/>
                        <a:pt x="9" y="3"/>
                      </a:cubicBezTo>
                      <a:cubicBezTo>
                        <a:pt x="6" y="6"/>
                        <a:pt x="3" y="8"/>
                        <a:pt x="1" y="12"/>
                      </a:cubicBezTo>
                      <a:cubicBezTo>
                        <a:pt x="0" y="15"/>
                        <a:pt x="4" y="18"/>
                        <a:pt x="6" y="15"/>
                      </a:cubicBezTo>
                      <a:cubicBezTo>
                        <a:pt x="10" y="11"/>
                        <a:pt x="15" y="8"/>
                        <a:pt x="21" y="6"/>
                      </a:cubicBezTo>
                      <a:cubicBezTo>
                        <a:pt x="24" y="4"/>
                        <a:pt x="24" y="0"/>
                        <a:pt x="20" y="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4" name="Freeform 14"/>
                <p:cNvSpPr/>
                <p:nvPr/>
              </p:nvSpPr>
              <p:spPr bwMode="auto">
                <a:xfrm>
                  <a:off x="5168901" y="3222625"/>
                  <a:ext cx="71438" cy="73025"/>
                </a:xfrm>
                <a:custGeom>
                  <a:avLst/>
                  <a:gdLst>
                    <a:gd name="T0" fmla="*/ 13 w 19"/>
                    <a:gd name="T1" fmla="*/ 2 h 19"/>
                    <a:gd name="T2" fmla="*/ 2 w 19"/>
                    <a:gd name="T3" fmla="*/ 13 h 19"/>
                    <a:gd name="T4" fmla="*/ 6 w 19"/>
                    <a:gd name="T5" fmla="*/ 17 h 19"/>
                    <a:gd name="T6" fmla="*/ 17 w 19"/>
                    <a:gd name="T7" fmla="*/ 6 h 19"/>
                    <a:gd name="T8" fmla="*/ 13 w 19"/>
                    <a:gd name="T9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9">
                      <a:moveTo>
                        <a:pt x="13" y="2"/>
                      </a:moveTo>
                      <a:cubicBezTo>
                        <a:pt x="9" y="5"/>
                        <a:pt x="6" y="9"/>
                        <a:pt x="2" y="13"/>
                      </a:cubicBezTo>
                      <a:cubicBezTo>
                        <a:pt x="0" y="15"/>
                        <a:pt x="4" y="19"/>
                        <a:pt x="6" y="17"/>
                      </a:cubicBezTo>
                      <a:cubicBezTo>
                        <a:pt x="10" y="13"/>
                        <a:pt x="14" y="10"/>
                        <a:pt x="17" y="6"/>
                      </a:cubicBezTo>
                      <a:cubicBezTo>
                        <a:pt x="19" y="3"/>
                        <a:pt x="16" y="0"/>
                        <a:pt x="13" y="2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5" name="Freeform 15"/>
                <p:cNvSpPr/>
                <p:nvPr/>
              </p:nvSpPr>
              <p:spPr bwMode="auto">
                <a:xfrm>
                  <a:off x="5278438" y="3321050"/>
                  <a:ext cx="93663" cy="60325"/>
                </a:xfrm>
                <a:custGeom>
                  <a:avLst/>
                  <a:gdLst>
                    <a:gd name="T0" fmla="*/ 15 w 25"/>
                    <a:gd name="T1" fmla="*/ 4 h 16"/>
                    <a:gd name="T2" fmla="*/ 5 w 25"/>
                    <a:gd name="T3" fmla="*/ 9 h 16"/>
                    <a:gd name="T4" fmla="*/ 5 w 25"/>
                    <a:gd name="T5" fmla="*/ 16 h 16"/>
                    <a:gd name="T6" fmla="*/ 21 w 25"/>
                    <a:gd name="T7" fmla="*/ 10 h 16"/>
                    <a:gd name="T8" fmla="*/ 15 w 25"/>
                    <a:gd name="T9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16">
                      <a:moveTo>
                        <a:pt x="15" y="4"/>
                      </a:moveTo>
                      <a:cubicBezTo>
                        <a:pt x="12" y="7"/>
                        <a:pt x="9" y="9"/>
                        <a:pt x="5" y="9"/>
                      </a:cubicBezTo>
                      <a:cubicBezTo>
                        <a:pt x="0" y="10"/>
                        <a:pt x="0" y="16"/>
                        <a:pt x="5" y="16"/>
                      </a:cubicBezTo>
                      <a:cubicBezTo>
                        <a:pt x="11" y="16"/>
                        <a:pt x="16" y="14"/>
                        <a:pt x="21" y="10"/>
                      </a:cubicBezTo>
                      <a:cubicBezTo>
                        <a:pt x="25" y="7"/>
                        <a:pt x="19" y="0"/>
                        <a:pt x="15" y="4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6" name="Freeform 16"/>
                <p:cNvSpPr/>
                <p:nvPr/>
              </p:nvSpPr>
              <p:spPr bwMode="auto">
                <a:xfrm>
                  <a:off x="5311776" y="3482975"/>
                  <a:ext cx="82550" cy="49213"/>
                </a:xfrm>
                <a:custGeom>
                  <a:avLst/>
                  <a:gdLst>
                    <a:gd name="T0" fmla="*/ 16 w 22"/>
                    <a:gd name="T1" fmla="*/ 2 h 13"/>
                    <a:gd name="T2" fmla="*/ 2 w 22"/>
                    <a:gd name="T3" fmla="*/ 8 h 13"/>
                    <a:gd name="T4" fmla="*/ 4 w 22"/>
                    <a:gd name="T5" fmla="*/ 12 h 13"/>
                    <a:gd name="T6" fmla="*/ 18 w 22"/>
                    <a:gd name="T7" fmla="*/ 7 h 13"/>
                    <a:gd name="T8" fmla="*/ 16 w 22"/>
                    <a:gd name="T9" fmla="*/ 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3">
                      <a:moveTo>
                        <a:pt x="16" y="2"/>
                      </a:moveTo>
                      <a:cubicBezTo>
                        <a:pt x="11" y="4"/>
                        <a:pt x="7" y="6"/>
                        <a:pt x="2" y="8"/>
                      </a:cubicBezTo>
                      <a:cubicBezTo>
                        <a:pt x="0" y="9"/>
                        <a:pt x="2" y="13"/>
                        <a:pt x="4" y="12"/>
                      </a:cubicBezTo>
                      <a:cubicBezTo>
                        <a:pt x="9" y="10"/>
                        <a:pt x="13" y="9"/>
                        <a:pt x="18" y="7"/>
                      </a:cubicBezTo>
                      <a:cubicBezTo>
                        <a:pt x="22" y="6"/>
                        <a:pt x="20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7" name="Freeform 17"/>
                <p:cNvSpPr/>
                <p:nvPr/>
              </p:nvSpPr>
              <p:spPr bwMode="auto">
                <a:xfrm>
                  <a:off x="5380038" y="3652838"/>
                  <a:ext cx="104775" cy="49213"/>
                </a:xfrm>
                <a:custGeom>
                  <a:avLst/>
                  <a:gdLst>
                    <a:gd name="T0" fmla="*/ 22 w 28"/>
                    <a:gd name="T1" fmla="*/ 1 h 13"/>
                    <a:gd name="T2" fmla="*/ 4 w 28"/>
                    <a:gd name="T3" fmla="*/ 7 h 13"/>
                    <a:gd name="T4" fmla="*/ 5 w 28"/>
                    <a:gd name="T5" fmla="*/ 13 h 13"/>
                    <a:gd name="T6" fmla="*/ 24 w 28"/>
                    <a:gd name="T7" fmla="*/ 8 h 13"/>
                    <a:gd name="T8" fmla="*/ 22 w 28"/>
                    <a:gd name="T9" fmla="*/ 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2" y="1"/>
                      </a:moveTo>
                      <a:cubicBezTo>
                        <a:pt x="16" y="3"/>
                        <a:pt x="10" y="5"/>
                        <a:pt x="4" y="7"/>
                      </a:cubicBezTo>
                      <a:cubicBezTo>
                        <a:pt x="0" y="8"/>
                        <a:pt x="2" y="13"/>
                        <a:pt x="5" y="13"/>
                      </a:cubicBezTo>
                      <a:cubicBezTo>
                        <a:pt x="11" y="11"/>
                        <a:pt x="18" y="10"/>
                        <a:pt x="24" y="8"/>
                      </a:cubicBezTo>
                      <a:cubicBezTo>
                        <a:pt x="28" y="7"/>
                        <a:pt x="26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8" name="Freeform 18"/>
                <p:cNvSpPr/>
                <p:nvPr/>
              </p:nvSpPr>
              <p:spPr bwMode="auto">
                <a:xfrm>
                  <a:off x="5300663" y="3863975"/>
                  <a:ext cx="112713" cy="41275"/>
                </a:xfrm>
                <a:custGeom>
                  <a:avLst/>
                  <a:gdLst>
                    <a:gd name="T0" fmla="*/ 27 w 30"/>
                    <a:gd name="T1" fmla="*/ 5 h 11"/>
                    <a:gd name="T2" fmla="*/ 3 w 30"/>
                    <a:gd name="T3" fmla="*/ 2 h 11"/>
                    <a:gd name="T4" fmla="*/ 5 w 30"/>
                    <a:gd name="T5" fmla="*/ 7 h 11"/>
                    <a:gd name="T6" fmla="*/ 25 w 30"/>
                    <a:gd name="T7" fmla="*/ 10 h 11"/>
                    <a:gd name="T8" fmla="*/ 27 w 30"/>
                    <a:gd name="T9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1">
                      <a:moveTo>
                        <a:pt x="27" y="5"/>
                      </a:moveTo>
                      <a:cubicBezTo>
                        <a:pt x="20" y="1"/>
                        <a:pt x="11" y="0"/>
                        <a:pt x="3" y="2"/>
                      </a:cubicBezTo>
                      <a:cubicBezTo>
                        <a:pt x="0" y="3"/>
                        <a:pt x="1" y="8"/>
                        <a:pt x="5" y="7"/>
                      </a:cubicBezTo>
                      <a:cubicBezTo>
                        <a:pt x="12" y="6"/>
                        <a:pt x="18" y="8"/>
                        <a:pt x="25" y="10"/>
                      </a:cubicBezTo>
                      <a:cubicBezTo>
                        <a:pt x="28" y="11"/>
                        <a:pt x="30" y="6"/>
                        <a:pt x="27" y="5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19" name="Freeform 19"/>
                <p:cNvSpPr/>
                <p:nvPr/>
              </p:nvSpPr>
              <p:spPr bwMode="auto">
                <a:xfrm>
                  <a:off x="5281613" y="4017963"/>
                  <a:ext cx="188913" cy="38100"/>
                </a:xfrm>
                <a:custGeom>
                  <a:avLst/>
                  <a:gdLst>
                    <a:gd name="T0" fmla="*/ 46 w 50"/>
                    <a:gd name="T1" fmla="*/ 1 h 10"/>
                    <a:gd name="T2" fmla="*/ 28 w 50"/>
                    <a:gd name="T3" fmla="*/ 1 h 10"/>
                    <a:gd name="T4" fmla="*/ 25 w 50"/>
                    <a:gd name="T5" fmla="*/ 4 h 10"/>
                    <a:gd name="T6" fmla="*/ 25 w 50"/>
                    <a:gd name="T7" fmla="*/ 4 h 10"/>
                    <a:gd name="T8" fmla="*/ 4 w 50"/>
                    <a:gd name="T9" fmla="*/ 1 h 10"/>
                    <a:gd name="T10" fmla="*/ 3 w 50"/>
                    <a:gd name="T11" fmla="*/ 6 h 10"/>
                    <a:gd name="T12" fmla="*/ 25 w 50"/>
                    <a:gd name="T13" fmla="*/ 9 h 10"/>
                    <a:gd name="T14" fmla="*/ 28 w 50"/>
                    <a:gd name="T15" fmla="*/ 6 h 10"/>
                    <a:gd name="T16" fmla="*/ 46 w 50"/>
                    <a:gd name="T17" fmla="*/ 7 h 10"/>
                    <a:gd name="T18" fmla="*/ 46 w 50"/>
                    <a:gd name="T1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0" h="10">
                      <a:moveTo>
                        <a:pt x="46" y="1"/>
                      </a:moveTo>
                      <a:cubicBezTo>
                        <a:pt x="40" y="0"/>
                        <a:pt x="34" y="1"/>
                        <a:pt x="28" y="1"/>
                      </a:cubicBezTo>
                      <a:cubicBezTo>
                        <a:pt x="26" y="1"/>
                        <a:pt x="25" y="2"/>
                        <a:pt x="25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18" y="4"/>
                        <a:pt x="11" y="3"/>
                        <a:pt x="4" y="1"/>
                      </a:cubicBezTo>
                      <a:cubicBezTo>
                        <a:pt x="1" y="0"/>
                        <a:pt x="0" y="5"/>
                        <a:pt x="3" y="6"/>
                      </a:cubicBezTo>
                      <a:cubicBezTo>
                        <a:pt x="10" y="9"/>
                        <a:pt x="17" y="10"/>
                        <a:pt x="25" y="9"/>
                      </a:cubicBezTo>
                      <a:cubicBezTo>
                        <a:pt x="27" y="9"/>
                        <a:pt x="28" y="8"/>
                        <a:pt x="28" y="6"/>
                      </a:cubicBezTo>
                      <a:cubicBezTo>
                        <a:pt x="34" y="7"/>
                        <a:pt x="40" y="7"/>
                        <a:pt x="46" y="7"/>
                      </a:cubicBezTo>
                      <a:cubicBezTo>
                        <a:pt x="50" y="6"/>
                        <a:pt x="50" y="1"/>
                        <a:pt x="46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0" name="Freeform 20"/>
                <p:cNvSpPr/>
                <p:nvPr/>
              </p:nvSpPr>
              <p:spPr bwMode="auto">
                <a:xfrm>
                  <a:off x="5237163" y="4160838"/>
                  <a:ext cx="112713" cy="41275"/>
                </a:xfrm>
                <a:custGeom>
                  <a:avLst/>
                  <a:gdLst>
                    <a:gd name="T0" fmla="*/ 27 w 30"/>
                    <a:gd name="T1" fmla="*/ 6 h 11"/>
                    <a:gd name="T2" fmla="*/ 2 w 30"/>
                    <a:gd name="T3" fmla="*/ 1 h 11"/>
                    <a:gd name="T4" fmla="*/ 2 w 30"/>
                    <a:gd name="T5" fmla="*/ 5 h 11"/>
                    <a:gd name="T6" fmla="*/ 25 w 30"/>
                    <a:gd name="T7" fmla="*/ 10 h 11"/>
                    <a:gd name="T8" fmla="*/ 27 w 30"/>
                    <a:gd name="T9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1">
                      <a:moveTo>
                        <a:pt x="27" y="6"/>
                      </a:moveTo>
                      <a:cubicBezTo>
                        <a:pt x="20" y="2"/>
                        <a:pt x="11" y="0"/>
                        <a:pt x="2" y="1"/>
                      </a:cubicBezTo>
                      <a:cubicBezTo>
                        <a:pt x="0" y="1"/>
                        <a:pt x="0" y="5"/>
                        <a:pt x="2" y="5"/>
                      </a:cubicBezTo>
                      <a:cubicBezTo>
                        <a:pt x="10" y="5"/>
                        <a:pt x="18" y="7"/>
                        <a:pt x="25" y="10"/>
                      </a:cubicBezTo>
                      <a:cubicBezTo>
                        <a:pt x="28" y="11"/>
                        <a:pt x="30" y="8"/>
                        <a:pt x="27" y="6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1" name="Freeform 21"/>
                <p:cNvSpPr/>
                <p:nvPr/>
              </p:nvSpPr>
              <p:spPr bwMode="auto">
                <a:xfrm>
                  <a:off x="5195888" y="4333875"/>
                  <a:ext cx="123825" cy="76200"/>
                </a:xfrm>
                <a:custGeom>
                  <a:avLst/>
                  <a:gdLst>
                    <a:gd name="T0" fmla="*/ 29 w 33"/>
                    <a:gd name="T1" fmla="*/ 10 h 20"/>
                    <a:gd name="T2" fmla="*/ 3 w 33"/>
                    <a:gd name="T3" fmla="*/ 0 h 20"/>
                    <a:gd name="T4" fmla="*/ 2 w 33"/>
                    <a:gd name="T5" fmla="*/ 4 h 20"/>
                    <a:gd name="T6" fmla="*/ 24 w 33"/>
                    <a:gd name="T7" fmla="*/ 16 h 20"/>
                    <a:gd name="T8" fmla="*/ 29 w 33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20">
                      <a:moveTo>
                        <a:pt x="29" y="10"/>
                      </a:moveTo>
                      <a:cubicBezTo>
                        <a:pt x="21" y="5"/>
                        <a:pt x="12" y="1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ubicBezTo>
                        <a:pt x="10" y="7"/>
                        <a:pt x="17" y="11"/>
                        <a:pt x="24" y="16"/>
                      </a:cubicBezTo>
                      <a:cubicBezTo>
                        <a:pt x="28" y="20"/>
                        <a:pt x="33" y="13"/>
                        <a:pt x="29" y="1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2" name="Freeform 22"/>
                <p:cNvSpPr/>
                <p:nvPr/>
              </p:nvSpPr>
              <p:spPr bwMode="auto">
                <a:xfrm>
                  <a:off x="5303838" y="4225925"/>
                  <a:ext cx="87313" cy="71438"/>
                </a:xfrm>
                <a:custGeom>
                  <a:avLst/>
                  <a:gdLst>
                    <a:gd name="T0" fmla="*/ 22 w 23"/>
                    <a:gd name="T1" fmla="*/ 14 h 19"/>
                    <a:gd name="T2" fmla="*/ 7 w 23"/>
                    <a:gd name="T3" fmla="*/ 2 h 19"/>
                    <a:gd name="T4" fmla="*/ 3 w 23"/>
                    <a:gd name="T5" fmla="*/ 7 h 19"/>
                    <a:gd name="T6" fmla="*/ 18 w 23"/>
                    <a:gd name="T7" fmla="*/ 18 h 19"/>
                    <a:gd name="T8" fmla="*/ 22 w 23"/>
                    <a:gd name="T9" fmla="*/ 1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19">
                      <a:moveTo>
                        <a:pt x="22" y="14"/>
                      </a:moveTo>
                      <a:cubicBezTo>
                        <a:pt x="18" y="8"/>
                        <a:pt x="13" y="5"/>
                        <a:pt x="7" y="2"/>
                      </a:cubicBezTo>
                      <a:cubicBezTo>
                        <a:pt x="4" y="0"/>
                        <a:pt x="0" y="5"/>
                        <a:pt x="3" y="7"/>
                      </a:cubicBezTo>
                      <a:cubicBezTo>
                        <a:pt x="8" y="11"/>
                        <a:pt x="12" y="16"/>
                        <a:pt x="18" y="18"/>
                      </a:cubicBezTo>
                      <a:cubicBezTo>
                        <a:pt x="21" y="19"/>
                        <a:pt x="23" y="16"/>
                        <a:pt x="22" y="14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3" name="Freeform 23"/>
                <p:cNvSpPr/>
                <p:nvPr/>
              </p:nvSpPr>
              <p:spPr bwMode="auto">
                <a:xfrm>
                  <a:off x="5221288" y="4443413"/>
                  <a:ext cx="150813" cy="63500"/>
                </a:xfrm>
                <a:custGeom>
                  <a:avLst/>
                  <a:gdLst>
                    <a:gd name="T0" fmla="*/ 38 w 40"/>
                    <a:gd name="T1" fmla="*/ 11 h 17"/>
                    <a:gd name="T2" fmla="*/ 4 w 40"/>
                    <a:gd name="T3" fmla="*/ 0 h 17"/>
                    <a:gd name="T4" fmla="*/ 4 w 40"/>
                    <a:gd name="T5" fmla="*/ 6 h 17"/>
                    <a:gd name="T6" fmla="*/ 21 w 40"/>
                    <a:gd name="T7" fmla="*/ 10 h 17"/>
                    <a:gd name="T8" fmla="*/ 35 w 40"/>
                    <a:gd name="T9" fmla="*/ 16 h 17"/>
                    <a:gd name="T10" fmla="*/ 38 w 40"/>
                    <a:gd name="T11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0" h="17">
                      <a:moveTo>
                        <a:pt x="38" y="11"/>
                      </a:moveTo>
                      <a:cubicBezTo>
                        <a:pt x="30" y="3"/>
                        <a:pt x="15" y="1"/>
                        <a:pt x="4" y="0"/>
                      </a:cubicBezTo>
                      <a:cubicBezTo>
                        <a:pt x="0" y="0"/>
                        <a:pt x="0" y="5"/>
                        <a:pt x="4" y="6"/>
                      </a:cubicBezTo>
                      <a:cubicBezTo>
                        <a:pt x="9" y="6"/>
                        <a:pt x="15" y="7"/>
                        <a:pt x="21" y="10"/>
                      </a:cubicBezTo>
                      <a:cubicBezTo>
                        <a:pt x="26" y="11"/>
                        <a:pt x="30" y="14"/>
                        <a:pt x="35" y="16"/>
                      </a:cubicBezTo>
                      <a:cubicBezTo>
                        <a:pt x="38" y="17"/>
                        <a:pt x="40" y="13"/>
                        <a:pt x="38" y="1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4" name="Freeform 24"/>
                <p:cNvSpPr/>
                <p:nvPr/>
              </p:nvSpPr>
              <p:spPr bwMode="auto">
                <a:xfrm>
                  <a:off x="5330826" y="4338638"/>
                  <a:ext cx="101600" cy="66675"/>
                </a:xfrm>
                <a:custGeom>
                  <a:avLst/>
                  <a:gdLst>
                    <a:gd name="T0" fmla="*/ 25 w 27"/>
                    <a:gd name="T1" fmla="*/ 13 h 18"/>
                    <a:gd name="T2" fmla="*/ 5 w 27"/>
                    <a:gd name="T3" fmla="*/ 2 h 18"/>
                    <a:gd name="T4" fmla="*/ 3 w 27"/>
                    <a:gd name="T5" fmla="*/ 6 h 18"/>
                    <a:gd name="T6" fmla="*/ 22 w 27"/>
                    <a:gd name="T7" fmla="*/ 17 h 18"/>
                    <a:gd name="T8" fmla="*/ 25 w 27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8">
                      <a:moveTo>
                        <a:pt x="25" y="13"/>
                      </a:moveTo>
                      <a:cubicBezTo>
                        <a:pt x="19" y="8"/>
                        <a:pt x="12" y="5"/>
                        <a:pt x="5" y="2"/>
                      </a:cubicBezTo>
                      <a:cubicBezTo>
                        <a:pt x="2" y="0"/>
                        <a:pt x="0" y="4"/>
                        <a:pt x="3" y="6"/>
                      </a:cubicBezTo>
                      <a:cubicBezTo>
                        <a:pt x="9" y="10"/>
                        <a:pt x="15" y="14"/>
                        <a:pt x="22" y="17"/>
                      </a:cubicBezTo>
                      <a:cubicBezTo>
                        <a:pt x="24" y="18"/>
                        <a:pt x="27" y="14"/>
                        <a:pt x="25" y="13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5" name="Freeform 25"/>
                <p:cNvSpPr/>
                <p:nvPr/>
              </p:nvSpPr>
              <p:spPr bwMode="auto">
                <a:xfrm>
                  <a:off x="5432426" y="4262438"/>
                  <a:ext cx="79375" cy="46038"/>
                </a:xfrm>
                <a:custGeom>
                  <a:avLst/>
                  <a:gdLst>
                    <a:gd name="T0" fmla="*/ 19 w 21"/>
                    <a:gd name="T1" fmla="*/ 7 h 12"/>
                    <a:gd name="T2" fmla="*/ 4 w 21"/>
                    <a:gd name="T3" fmla="*/ 0 h 12"/>
                    <a:gd name="T4" fmla="*/ 4 w 21"/>
                    <a:gd name="T5" fmla="*/ 6 h 12"/>
                    <a:gd name="T6" fmla="*/ 16 w 21"/>
                    <a:gd name="T7" fmla="*/ 10 h 12"/>
                    <a:gd name="T8" fmla="*/ 19 w 21"/>
                    <a:gd name="T9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12">
                      <a:moveTo>
                        <a:pt x="19" y="7"/>
                      </a:moveTo>
                      <a:cubicBezTo>
                        <a:pt x="16" y="1"/>
                        <a:pt x="10" y="0"/>
                        <a:pt x="4" y="0"/>
                      </a:cubicBezTo>
                      <a:cubicBezTo>
                        <a:pt x="0" y="0"/>
                        <a:pt x="0" y="5"/>
                        <a:pt x="4" y="6"/>
                      </a:cubicBezTo>
                      <a:cubicBezTo>
                        <a:pt x="8" y="6"/>
                        <a:pt x="12" y="8"/>
                        <a:pt x="16" y="10"/>
                      </a:cubicBezTo>
                      <a:cubicBezTo>
                        <a:pt x="18" y="12"/>
                        <a:pt x="21" y="9"/>
                        <a:pt x="19" y="7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6" name="Freeform 26"/>
                <p:cNvSpPr/>
                <p:nvPr/>
              </p:nvSpPr>
              <p:spPr bwMode="auto">
                <a:xfrm>
                  <a:off x="5368926" y="4138613"/>
                  <a:ext cx="101600" cy="49213"/>
                </a:xfrm>
                <a:custGeom>
                  <a:avLst/>
                  <a:gdLst>
                    <a:gd name="T0" fmla="*/ 25 w 27"/>
                    <a:gd name="T1" fmla="*/ 7 h 13"/>
                    <a:gd name="T2" fmla="*/ 5 w 27"/>
                    <a:gd name="T3" fmla="*/ 1 h 13"/>
                    <a:gd name="T4" fmla="*/ 4 w 27"/>
                    <a:gd name="T5" fmla="*/ 7 h 13"/>
                    <a:gd name="T6" fmla="*/ 23 w 27"/>
                    <a:gd name="T7" fmla="*/ 12 h 13"/>
                    <a:gd name="T8" fmla="*/ 25 w 27"/>
                    <a:gd name="T9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3">
                      <a:moveTo>
                        <a:pt x="25" y="7"/>
                      </a:moveTo>
                      <a:cubicBezTo>
                        <a:pt x="19" y="4"/>
                        <a:pt x="12" y="3"/>
                        <a:pt x="5" y="1"/>
                      </a:cubicBezTo>
                      <a:cubicBezTo>
                        <a:pt x="1" y="0"/>
                        <a:pt x="0" y="6"/>
                        <a:pt x="4" y="7"/>
                      </a:cubicBezTo>
                      <a:cubicBezTo>
                        <a:pt x="10" y="9"/>
                        <a:pt x="17" y="12"/>
                        <a:pt x="23" y="12"/>
                      </a:cubicBezTo>
                      <a:cubicBezTo>
                        <a:pt x="26" y="13"/>
                        <a:pt x="27" y="8"/>
                        <a:pt x="25" y="7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7" name="Freeform 27"/>
                <p:cNvSpPr/>
                <p:nvPr/>
              </p:nvSpPr>
              <p:spPr bwMode="auto">
                <a:xfrm>
                  <a:off x="5473701" y="4075113"/>
                  <a:ext cx="109538" cy="52388"/>
                </a:xfrm>
                <a:custGeom>
                  <a:avLst/>
                  <a:gdLst>
                    <a:gd name="T0" fmla="*/ 27 w 29"/>
                    <a:gd name="T1" fmla="*/ 8 h 14"/>
                    <a:gd name="T2" fmla="*/ 2 w 29"/>
                    <a:gd name="T3" fmla="*/ 5 h 14"/>
                    <a:gd name="T4" fmla="*/ 4 w 29"/>
                    <a:gd name="T5" fmla="*/ 9 h 14"/>
                    <a:gd name="T6" fmla="*/ 23 w 29"/>
                    <a:gd name="T7" fmla="*/ 12 h 14"/>
                    <a:gd name="T8" fmla="*/ 27 w 29"/>
                    <a:gd name="T9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14">
                      <a:moveTo>
                        <a:pt x="27" y="8"/>
                      </a:moveTo>
                      <a:cubicBezTo>
                        <a:pt x="22" y="1"/>
                        <a:pt x="10" y="0"/>
                        <a:pt x="2" y="5"/>
                      </a:cubicBezTo>
                      <a:cubicBezTo>
                        <a:pt x="0" y="7"/>
                        <a:pt x="2" y="11"/>
                        <a:pt x="4" y="9"/>
                      </a:cubicBezTo>
                      <a:cubicBezTo>
                        <a:pt x="11" y="5"/>
                        <a:pt x="17" y="7"/>
                        <a:pt x="23" y="12"/>
                      </a:cubicBezTo>
                      <a:cubicBezTo>
                        <a:pt x="25" y="14"/>
                        <a:pt x="29" y="11"/>
                        <a:pt x="27" y="8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8" name="Freeform 28"/>
                <p:cNvSpPr/>
                <p:nvPr/>
              </p:nvSpPr>
              <p:spPr bwMode="auto">
                <a:xfrm>
                  <a:off x="5481638" y="3927475"/>
                  <a:ext cx="139700" cy="46038"/>
                </a:xfrm>
                <a:custGeom>
                  <a:avLst/>
                  <a:gdLst>
                    <a:gd name="T0" fmla="*/ 33 w 37"/>
                    <a:gd name="T1" fmla="*/ 4 h 12"/>
                    <a:gd name="T2" fmla="*/ 5 w 37"/>
                    <a:gd name="T3" fmla="*/ 1 h 12"/>
                    <a:gd name="T4" fmla="*/ 3 w 37"/>
                    <a:gd name="T5" fmla="*/ 7 h 12"/>
                    <a:gd name="T6" fmla="*/ 34 w 37"/>
                    <a:gd name="T7" fmla="*/ 9 h 12"/>
                    <a:gd name="T8" fmla="*/ 33 w 37"/>
                    <a:gd name="T9" fmla="*/ 4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" h="12">
                      <a:moveTo>
                        <a:pt x="33" y="4"/>
                      </a:moveTo>
                      <a:cubicBezTo>
                        <a:pt x="24" y="3"/>
                        <a:pt x="14" y="4"/>
                        <a:pt x="5" y="1"/>
                      </a:cubicBezTo>
                      <a:cubicBezTo>
                        <a:pt x="1" y="0"/>
                        <a:pt x="0" y="5"/>
                        <a:pt x="3" y="7"/>
                      </a:cubicBezTo>
                      <a:cubicBezTo>
                        <a:pt x="13" y="10"/>
                        <a:pt x="24" y="12"/>
                        <a:pt x="34" y="9"/>
                      </a:cubicBezTo>
                      <a:cubicBezTo>
                        <a:pt x="37" y="8"/>
                        <a:pt x="36" y="4"/>
                        <a:pt x="33" y="4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29" name="Freeform 29"/>
                <p:cNvSpPr/>
                <p:nvPr/>
              </p:nvSpPr>
              <p:spPr bwMode="auto">
                <a:xfrm>
                  <a:off x="5387976" y="3957638"/>
                  <a:ext cx="90488" cy="33338"/>
                </a:xfrm>
                <a:custGeom>
                  <a:avLst/>
                  <a:gdLst>
                    <a:gd name="T0" fmla="*/ 22 w 24"/>
                    <a:gd name="T1" fmla="*/ 5 h 9"/>
                    <a:gd name="T2" fmla="*/ 3 w 24"/>
                    <a:gd name="T3" fmla="*/ 0 h 9"/>
                    <a:gd name="T4" fmla="*/ 2 w 24"/>
                    <a:gd name="T5" fmla="*/ 3 h 9"/>
                    <a:gd name="T6" fmla="*/ 20 w 24"/>
                    <a:gd name="T7" fmla="*/ 9 h 9"/>
                    <a:gd name="T8" fmla="*/ 22 w 24"/>
                    <a:gd name="T9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9">
                      <a:moveTo>
                        <a:pt x="22" y="5"/>
                      </a:moveTo>
                      <a:cubicBezTo>
                        <a:pt x="15" y="3"/>
                        <a:pt x="9" y="2"/>
                        <a:pt x="3" y="0"/>
                      </a:cubicBezTo>
                      <a:cubicBezTo>
                        <a:pt x="1" y="0"/>
                        <a:pt x="0" y="3"/>
                        <a:pt x="2" y="3"/>
                      </a:cubicBezTo>
                      <a:cubicBezTo>
                        <a:pt x="8" y="5"/>
                        <a:pt x="14" y="7"/>
                        <a:pt x="20" y="9"/>
                      </a:cubicBezTo>
                      <a:cubicBezTo>
                        <a:pt x="23" y="9"/>
                        <a:pt x="24" y="5"/>
                        <a:pt x="22" y="5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0" name="Freeform 30"/>
                <p:cNvSpPr/>
                <p:nvPr/>
              </p:nvSpPr>
              <p:spPr bwMode="auto">
                <a:xfrm>
                  <a:off x="5413376" y="3817938"/>
                  <a:ext cx="106363" cy="26988"/>
                </a:xfrm>
                <a:custGeom>
                  <a:avLst/>
                  <a:gdLst>
                    <a:gd name="T0" fmla="*/ 25 w 28"/>
                    <a:gd name="T1" fmla="*/ 1 h 7"/>
                    <a:gd name="T2" fmla="*/ 3 w 28"/>
                    <a:gd name="T3" fmla="*/ 1 h 7"/>
                    <a:gd name="T4" fmla="*/ 3 w 28"/>
                    <a:gd name="T5" fmla="*/ 6 h 7"/>
                    <a:gd name="T6" fmla="*/ 25 w 28"/>
                    <a:gd name="T7" fmla="*/ 6 h 7"/>
                    <a:gd name="T8" fmla="*/ 25 w 28"/>
                    <a:gd name="T9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7">
                      <a:moveTo>
                        <a:pt x="25" y="1"/>
                      </a:moveTo>
                      <a:cubicBezTo>
                        <a:pt x="18" y="0"/>
                        <a:pt x="10" y="1"/>
                        <a:pt x="3" y="1"/>
                      </a:cubicBezTo>
                      <a:cubicBezTo>
                        <a:pt x="0" y="1"/>
                        <a:pt x="0" y="6"/>
                        <a:pt x="3" y="6"/>
                      </a:cubicBezTo>
                      <a:cubicBezTo>
                        <a:pt x="10" y="6"/>
                        <a:pt x="18" y="7"/>
                        <a:pt x="25" y="6"/>
                      </a:cubicBezTo>
                      <a:cubicBezTo>
                        <a:pt x="28" y="6"/>
                        <a:pt x="28" y="1"/>
                        <a:pt x="25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1" name="Freeform 31"/>
                <p:cNvSpPr/>
                <p:nvPr/>
              </p:nvSpPr>
              <p:spPr bwMode="auto">
                <a:xfrm>
                  <a:off x="5451476" y="3727450"/>
                  <a:ext cx="117475" cy="46038"/>
                </a:xfrm>
                <a:custGeom>
                  <a:avLst/>
                  <a:gdLst>
                    <a:gd name="T0" fmla="*/ 29 w 31"/>
                    <a:gd name="T1" fmla="*/ 1 h 12"/>
                    <a:gd name="T2" fmla="*/ 3 w 31"/>
                    <a:gd name="T3" fmla="*/ 6 h 12"/>
                    <a:gd name="T4" fmla="*/ 5 w 31"/>
                    <a:gd name="T5" fmla="*/ 11 h 12"/>
                    <a:gd name="T6" fmla="*/ 29 w 31"/>
                    <a:gd name="T7" fmla="*/ 5 h 12"/>
                    <a:gd name="T8" fmla="*/ 29 w 31"/>
                    <a:gd name="T9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2">
                      <a:moveTo>
                        <a:pt x="29" y="1"/>
                      </a:moveTo>
                      <a:cubicBezTo>
                        <a:pt x="19" y="0"/>
                        <a:pt x="11" y="2"/>
                        <a:pt x="3" y="6"/>
                      </a:cubicBezTo>
                      <a:cubicBezTo>
                        <a:pt x="0" y="8"/>
                        <a:pt x="2" y="12"/>
                        <a:pt x="5" y="11"/>
                      </a:cubicBezTo>
                      <a:cubicBezTo>
                        <a:pt x="13" y="8"/>
                        <a:pt x="21" y="7"/>
                        <a:pt x="29" y="5"/>
                      </a:cubicBezTo>
                      <a:cubicBezTo>
                        <a:pt x="31" y="5"/>
                        <a:pt x="31" y="1"/>
                        <a:pt x="29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2" name="Freeform 32"/>
                <p:cNvSpPr/>
                <p:nvPr/>
              </p:nvSpPr>
              <p:spPr bwMode="auto">
                <a:xfrm>
                  <a:off x="5372101" y="3551238"/>
                  <a:ext cx="109538" cy="33338"/>
                </a:xfrm>
                <a:custGeom>
                  <a:avLst/>
                  <a:gdLst>
                    <a:gd name="T0" fmla="*/ 25 w 29"/>
                    <a:gd name="T1" fmla="*/ 0 h 9"/>
                    <a:gd name="T2" fmla="*/ 3 w 29"/>
                    <a:gd name="T3" fmla="*/ 3 h 9"/>
                    <a:gd name="T4" fmla="*/ 4 w 29"/>
                    <a:gd name="T5" fmla="*/ 8 h 9"/>
                    <a:gd name="T6" fmla="*/ 26 w 29"/>
                    <a:gd name="T7" fmla="*/ 6 h 9"/>
                    <a:gd name="T8" fmla="*/ 25 w 29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9">
                      <a:moveTo>
                        <a:pt x="25" y="0"/>
                      </a:moveTo>
                      <a:cubicBezTo>
                        <a:pt x="18" y="1"/>
                        <a:pt x="10" y="2"/>
                        <a:pt x="3" y="3"/>
                      </a:cubicBezTo>
                      <a:cubicBezTo>
                        <a:pt x="0" y="3"/>
                        <a:pt x="1" y="9"/>
                        <a:pt x="4" y="8"/>
                      </a:cubicBezTo>
                      <a:cubicBezTo>
                        <a:pt x="11" y="8"/>
                        <a:pt x="19" y="7"/>
                        <a:pt x="26" y="6"/>
                      </a:cubicBezTo>
                      <a:cubicBezTo>
                        <a:pt x="29" y="5"/>
                        <a:pt x="28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3" name="Freeform 33"/>
                <p:cNvSpPr/>
                <p:nvPr/>
              </p:nvSpPr>
              <p:spPr bwMode="auto">
                <a:xfrm>
                  <a:off x="5473701" y="3468688"/>
                  <a:ext cx="95250" cy="36513"/>
                </a:xfrm>
                <a:custGeom>
                  <a:avLst/>
                  <a:gdLst>
                    <a:gd name="T0" fmla="*/ 22 w 25"/>
                    <a:gd name="T1" fmla="*/ 0 h 10"/>
                    <a:gd name="T2" fmla="*/ 13 w 25"/>
                    <a:gd name="T3" fmla="*/ 2 h 10"/>
                    <a:gd name="T4" fmla="*/ 3 w 25"/>
                    <a:gd name="T5" fmla="*/ 3 h 10"/>
                    <a:gd name="T6" fmla="*/ 3 w 25"/>
                    <a:gd name="T7" fmla="*/ 8 h 10"/>
                    <a:gd name="T8" fmla="*/ 24 w 25"/>
                    <a:gd name="T9" fmla="*/ 5 h 10"/>
                    <a:gd name="T10" fmla="*/ 22 w 25"/>
                    <a:gd name="T11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" h="10">
                      <a:moveTo>
                        <a:pt x="22" y="0"/>
                      </a:moveTo>
                      <a:cubicBezTo>
                        <a:pt x="19" y="0"/>
                        <a:pt x="16" y="2"/>
                        <a:pt x="13" y="2"/>
                      </a:cubicBezTo>
                      <a:cubicBezTo>
                        <a:pt x="10" y="3"/>
                        <a:pt x="7" y="3"/>
                        <a:pt x="3" y="3"/>
                      </a:cubicBezTo>
                      <a:cubicBezTo>
                        <a:pt x="1" y="3"/>
                        <a:pt x="0" y="8"/>
                        <a:pt x="3" y="8"/>
                      </a:cubicBezTo>
                      <a:cubicBezTo>
                        <a:pt x="9" y="9"/>
                        <a:pt x="19" y="10"/>
                        <a:pt x="24" y="5"/>
                      </a:cubicBezTo>
                      <a:cubicBezTo>
                        <a:pt x="25" y="3"/>
                        <a:pt x="24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4" name="Freeform 34"/>
                <p:cNvSpPr/>
                <p:nvPr/>
              </p:nvSpPr>
              <p:spPr bwMode="auto">
                <a:xfrm>
                  <a:off x="5368926" y="3384550"/>
                  <a:ext cx="82550" cy="42863"/>
                </a:xfrm>
                <a:custGeom>
                  <a:avLst/>
                  <a:gdLst>
                    <a:gd name="T0" fmla="*/ 18 w 22"/>
                    <a:gd name="T1" fmla="*/ 0 h 11"/>
                    <a:gd name="T2" fmla="*/ 3 w 22"/>
                    <a:gd name="T3" fmla="*/ 5 h 11"/>
                    <a:gd name="T4" fmla="*/ 5 w 22"/>
                    <a:gd name="T5" fmla="*/ 10 h 11"/>
                    <a:gd name="T6" fmla="*/ 20 w 22"/>
                    <a:gd name="T7" fmla="*/ 6 h 11"/>
                    <a:gd name="T8" fmla="*/ 18 w 2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1">
                      <a:moveTo>
                        <a:pt x="18" y="0"/>
                      </a:moveTo>
                      <a:cubicBezTo>
                        <a:pt x="13" y="0"/>
                        <a:pt x="8" y="3"/>
                        <a:pt x="3" y="5"/>
                      </a:cubicBezTo>
                      <a:cubicBezTo>
                        <a:pt x="0" y="7"/>
                        <a:pt x="2" y="11"/>
                        <a:pt x="5" y="10"/>
                      </a:cubicBezTo>
                      <a:cubicBezTo>
                        <a:pt x="10" y="10"/>
                        <a:pt x="15" y="9"/>
                        <a:pt x="20" y="6"/>
                      </a:cubicBezTo>
                      <a:cubicBezTo>
                        <a:pt x="22" y="5"/>
                        <a:pt x="21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5" name="Freeform 35"/>
                <p:cNvSpPr/>
                <p:nvPr/>
              </p:nvSpPr>
              <p:spPr bwMode="auto">
                <a:xfrm>
                  <a:off x="5380038" y="3257550"/>
                  <a:ext cx="104775" cy="55563"/>
                </a:xfrm>
                <a:custGeom>
                  <a:avLst/>
                  <a:gdLst>
                    <a:gd name="T0" fmla="*/ 22 w 28"/>
                    <a:gd name="T1" fmla="*/ 1 h 15"/>
                    <a:gd name="T2" fmla="*/ 3 w 28"/>
                    <a:gd name="T3" fmla="*/ 9 h 15"/>
                    <a:gd name="T4" fmla="*/ 5 w 28"/>
                    <a:gd name="T5" fmla="*/ 14 h 15"/>
                    <a:gd name="T6" fmla="*/ 25 w 28"/>
                    <a:gd name="T7" fmla="*/ 6 h 15"/>
                    <a:gd name="T8" fmla="*/ 22 w 28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5">
                      <a:moveTo>
                        <a:pt x="22" y="1"/>
                      </a:moveTo>
                      <a:cubicBezTo>
                        <a:pt x="16" y="2"/>
                        <a:pt x="9" y="6"/>
                        <a:pt x="3" y="9"/>
                      </a:cubicBezTo>
                      <a:cubicBezTo>
                        <a:pt x="0" y="10"/>
                        <a:pt x="2" y="15"/>
                        <a:pt x="5" y="14"/>
                      </a:cubicBezTo>
                      <a:cubicBezTo>
                        <a:pt x="12" y="12"/>
                        <a:pt x="19" y="10"/>
                        <a:pt x="25" y="6"/>
                      </a:cubicBezTo>
                      <a:cubicBezTo>
                        <a:pt x="28" y="4"/>
                        <a:pt x="26" y="0"/>
                        <a:pt x="22" y="1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6" name="Freeform 36"/>
                <p:cNvSpPr/>
                <p:nvPr/>
              </p:nvSpPr>
              <p:spPr bwMode="auto">
                <a:xfrm>
                  <a:off x="5270501" y="3192463"/>
                  <a:ext cx="82550" cy="76200"/>
                </a:xfrm>
                <a:custGeom>
                  <a:avLst/>
                  <a:gdLst>
                    <a:gd name="T0" fmla="*/ 16 w 22"/>
                    <a:gd name="T1" fmla="*/ 2 h 20"/>
                    <a:gd name="T2" fmla="*/ 2 w 22"/>
                    <a:gd name="T3" fmla="*/ 13 h 20"/>
                    <a:gd name="T4" fmla="*/ 6 w 22"/>
                    <a:gd name="T5" fmla="*/ 18 h 20"/>
                    <a:gd name="T6" fmla="*/ 20 w 22"/>
                    <a:gd name="T7" fmla="*/ 6 h 20"/>
                    <a:gd name="T8" fmla="*/ 16 w 22"/>
                    <a:gd name="T9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6" y="2"/>
                      </a:moveTo>
                      <a:cubicBezTo>
                        <a:pt x="11" y="5"/>
                        <a:pt x="7" y="9"/>
                        <a:pt x="2" y="13"/>
                      </a:cubicBezTo>
                      <a:cubicBezTo>
                        <a:pt x="0" y="15"/>
                        <a:pt x="3" y="20"/>
                        <a:pt x="6" y="18"/>
                      </a:cubicBezTo>
                      <a:cubicBezTo>
                        <a:pt x="11" y="14"/>
                        <a:pt x="15" y="11"/>
                        <a:pt x="20" y="6"/>
                      </a:cubicBezTo>
                      <a:cubicBezTo>
                        <a:pt x="22" y="4"/>
                        <a:pt x="19" y="0"/>
                        <a:pt x="16" y="2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  <p:sp>
              <p:nvSpPr>
                <p:cNvPr id="37" name="Freeform 37"/>
                <p:cNvSpPr/>
                <p:nvPr/>
              </p:nvSpPr>
              <p:spPr bwMode="auto">
                <a:xfrm>
                  <a:off x="5275263" y="3068638"/>
                  <a:ext cx="101600" cy="98425"/>
                </a:xfrm>
                <a:custGeom>
                  <a:avLst/>
                  <a:gdLst>
                    <a:gd name="T0" fmla="*/ 20 w 27"/>
                    <a:gd name="T1" fmla="*/ 3 h 26"/>
                    <a:gd name="T2" fmla="*/ 4 w 27"/>
                    <a:gd name="T3" fmla="*/ 18 h 26"/>
                    <a:gd name="T4" fmla="*/ 7 w 27"/>
                    <a:gd name="T5" fmla="*/ 24 h 26"/>
                    <a:gd name="T6" fmla="*/ 25 w 27"/>
                    <a:gd name="T7" fmla="*/ 7 h 26"/>
                    <a:gd name="T8" fmla="*/ 20 w 27"/>
                    <a:gd name="T9" fmla="*/ 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26">
                      <a:moveTo>
                        <a:pt x="20" y="3"/>
                      </a:moveTo>
                      <a:cubicBezTo>
                        <a:pt x="15" y="8"/>
                        <a:pt x="10" y="14"/>
                        <a:pt x="4" y="18"/>
                      </a:cubicBezTo>
                      <a:cubicBezTo>
                        <a:pt x="0" y="20"/>
                        <a:pt x="3" y="26"/>
                        <a:pt x="7" y="24"/>
                      </a:cubicBezTo>
                      <a:cubicBezTo>
                        <a:pt x="14" y="20"/>
                        <a:pt x="21" y="14"/>
                        <a:pt x="25" y="7"/>
                      </a:cubicBezTo>
                      <a:cubicBezTo>
                        <a:pt x="27" y="4"/>
                        <a:pt x="23" y="0"/>
                        <a:pt x="20" y="3"/>
                      </a:cubicBezTo>
                      <a:close/>
                    </a:path>
                  </a:pathLst>
                </a:custGeom>
                <a:solidFill>
                  <a:srgbClr val="3C3C3B"/>
                </a:solidFill>
                <a:ln w="9525">
                  <a:solidFill>
                    <a:schemeClr val="bg2">
                      <a:lumMod val="90000"/>
                    </a:schemeClr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p>
                  <a:endParaRPr lang="zh-CN" altLang="en-US"/>
                </a:p>
              </p:txBody>
            </p:sp>
          </p:grpSp>
        </p:grpSp>
        <p:sp>
          <p:nvSpPr>
            <p:cNvPr id="340" name="文本框 339"/>
            <p:cNvSpPr txBox="1"/>
            <p:nvPr/>
          </p:nvSpPr>
          <p:spPr>
            <a:xfrm>
              <a:off x="1759325" y="3054290"/>
              <a:ext cx="2477443" cy="195839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方正舒体" panose="02010601030101010101" charset="-122"/>
                  <a:ea typeface="方正舒体" panose="02010601030101010101" charset="-122"/>
                </a:rPr>
                <a:t>课后作业</a:t>
              </a:r>
              <a:endParaRPr lang="zh-CN" altLang="en-US" sz="4800" dirty="0">
                <a:solidFill>
                  <a:schemeClr val="bg1"/>
                </a:solidFill>
                <a:latin typeface="方正舒体" panose="02010601030101010101" charset="-122"/>
                <a:ea typeface="方正舒体" panose="02010601030101010101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030980" y="2268855"/>
            <a:ext cx="638365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  <a:sym typeface="+mn-ea"/>
              </a:rPr>
              <a:t>运用本节课的方法，辨析</a:t>
            </a:r>
            <a:r>
              <a:rPr lang="en-US" altLang="zh-CN" sz="3200" b="1">
                <a:solidFill>
                  <a:schemeClr val="bg1"/>
                </a:solidFill>
                <a:sym typeface="+mn-ea"/>
              </a:rPr>
              <a:t>“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白、目、自、日</a:t>
            </a:r>
            <a:r>
              <a:rPr lang="en-US" altLang="zh-CN" sz="3200" b="1">
                <a:solidFill>
                  <a:schemeClr val="bg1"/>
                </a:solidFill>
                <a:sym typeface="+mn-ea"/>
              </a:rPr>
              <a:t>”</a:t>
            </a:r>
            <a:r>
              <a:rPr lang="zh-CN" altLang="en-US" sz="3200" b="1">
                <a:solidFill>
                  <a:schemeClr val="bg1"/>
                </a:solidFill>
                <a:sym typeface="+mn-ea"/>
              </a:rPr>
              <a:t>的读音和意义</a:t>
            </a:r>
            <a:endParaRPr lang="zh-CN" altLang="en-US" sz="3200" b="1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613150" y="2312035"/>
            <a:ext cx="496570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sz="6000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细中圆简" panose="02010600000101010101" charset="-122"/>
              </a:rPr>
              <a:t>谢谢观看</a:t>
            </a:r>
            <a:endParaRPr lang="zh-CN" sz="6000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细中圆简" panose="02010600000101010101" charset="-122"/>
            </a:endParaRPr>
          </a:p>
          <a:p>
            <a:pPr algn="dist"/>
            <a:r>
              <a:rPr lang="zh-CN" altLang="en-US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细中圆简" panose="02010600000101010101" charset="-122"/>
              </a:rPr>
              <a:t>Thanks for watching</a:t>
            </a:r>
            <a:endParaRPr lang="zh-CN" altLang="en-US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细中圆简" panose="02010600000101010101" charset="-122"/>
            </a:endParaRPr>
          </a:p>
        </p:txBody>
      </p:sp>
      <p:pic>
        <p:nvPicPr>
          <p:cNvPr id="2" name="图片 1" descr="64633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4435" y="4836795"/>
            <a:ext cx="2195830" cy="2195830"/>
          </a:xfrm>
          <a:prstGeom prst="rect">
            <a:avLst/>
          </a:prstGeom>
        </p:spPr>
      </p:pic>
      <p:pic>
        <p:nvPicPr>
          <p:cNvPr id="5" name="图片 4" descr="45883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090" y="6186805"/>
            <a:ext cx="671195" cy="671195"/>
          </a:xfrm>
          <a:prstGeom prst="rect">
            <a:avLst/>
          </a:prstGeom>
        </p:spPr>
      </p:pic>
      <p:pic>
        <p:nvPicPr>
          <p:cNvPr id="6" name="图片 5" descr="202815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95" y="6231890"/>
            <a:ext cx="664845" cy="664845"/>
          </a:xfrm>
          <a:prstGeom prst="rect">
            <a:avLst/>
          </a:prstGeom>
        </p:spPr>
      </p:pic>
      <p:pic>
        <p:nvPicPr>
          <p:cNvPr id="7" name="图片 6" descr="37325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0675" y="5628640"/>
            <a:ext cx="1268095" cy="1268095"/>
          </a:xfrm>
          <a:prstGeom prst="rect">
            <a:avLst/>
          </a:prstGeom>
        </p:spPr>
      </p:pic>
      <p:pic>
        <p:nvPicPr>
          <p:cNvPr id="8" name="图片 7" descr="365939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5810" y="6377305"/>
            <a:ext cx="669290" cy="480695"/>
          </a:xfrm>
          <a:prstGeom prst="rect">
            <a:avLst/>
          </a:prstGeom>
        </p:spPr>
      </p:pic>
      <p:pic>
        <p:nvPicPr>
          <p:cNvPr id="9" name="图片 8" descr="445096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8770" y="6059805"/>
            <a:ext cx="921385" cy="921385"/>
          </a:xfrm>
          <a:prstGeom prst="rect">
            <a:avLst/>
          </a:prstGeom>
        </p:spPr>
      </p:pic>
      <p:pic>
        <p:nvPicPr>
          <p:cNvPr id="15" name="图片 14" descr="202023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670" y="5411470"/>
            <a:ext cx="1446530" cy="1446530"/>
          </a:xfrm>
          <a:prstGeom prst="rect">
            <a:avLst/>
          </a:prstGeom>
        </p:spPr>
      </p:pic>
      <p:pic>
        <p:nvPicPr>
          <p:cNvPr id="16" name="图片 15" descr="202023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965" y="5181600"/>
            <a:ext cx="1676400" cy="1676400"/>
          </a:xfrm>
          <a:prstGeom prst="rect">
            <a:avLst/>
          </a:prstGeom>
        </p:spPr>
      </p:pic>
      <p:pic>
        <p:nvPicPr>
          <p:cNvPr id="21" name="图片 20" descr="202884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7245" y="6314440"/>
            <a:ext cx="582295" cy="582295"/>
          </a:xfrm>
          <a:prstGeom prst="rect">
            <a:avLst/>
          </a:prstGeom>
        </p:spPr>
      </p:pic>
      <p:pic>
        <p:nvPicPr>
          <p:cNvPr id="30" name="图片 29" descr="202884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77150" y="4758690"/>
            <a:ext cx="824230" cy="824230"/>
          </a:xfrm>
          <a:prstGeom prst="rect">
            <a:avLst/>
          </a:prstGeom>
        </p:spPr>
      </p:pic>
      <p:pic>
        <p:nvPicPr>
          <p:cNvPr id="39" name="图片 38" descr="202885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15415" y="1042035"/>
            <a:ext cx="728345" cy="728345"/>
          </a:xfrm>
          <a:prstGeom prst="rect">
            <a:avLst/>
          </a:prstGeom>
        </p:spPr>
      </p:pic>
      <p:pic>
        <p:nvPicPr>
          <p:cNvPr id="40" name="图片 39" descr="202885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89835" y="720725"/>
            <a:ext cx="914400" cy="914400"/>
          </a:xfrm>
          <a:prstGeom prst="rect">
            <a:avLst/>
          </a:prstGeom>
        </p:spPr>
      </p:pic>
      <p:sp>
        <p:nvSpPr>
          <p:cNvPr id="36" name="圆角矩形 35"/>
          <p:cNvSpPr/>
          <p:nvPr/>
        </p:nvSpPr>
        <p:spPr>
          <a:xfrm>
            <a:off x="6619240" y="3683635"/>
            <a:ext cx="3812540" cy="932815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sz="2400" b="1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细中圆简" panose="02010600000101010101" charset="-122"/>
                <a:sym typeface="+mn-ea"/>
              </a:rPr>
              <a:t>天津大学国际教育学院闫文丽</a:t>
            </a:r>
            <a:endParaRPr lang="zh-CN" sz="2400" b="1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细中圆简" panose="0201060000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1620" y="3764915"/>
            <a:ext cx="4770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sz="4800" b="1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</a:rPr>
              <a:t>一、汉字游戏</a:t>
            </a:r>
            <a:endParaRPr lang="zh-CN" altLang="zh-CN" sz="4800" b="1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4" name="图片 3" descr="2028087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9085" y="2079625"/>
            <a:ext cx="1960880" cy="14338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366275" y="450850"/>
            <a:ext cx="4840725" cy="1076325"/>
            <a:chOff x="473" y="639"/>
            <a:chExt cx="3767" cy="1695"/>
          </a:xfrm>
        </p:grpSpPr>
        <p:pic>
          <p:nvPicPr>
            <p:cNvPr id="13" name="图片 12" descr="36331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3" y="765"/>
              <a:ext cx="658" cy="115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76" y="639"/>
              <a:ext cx="2964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latin typeface="方正舒体" panose="02010601030101010101" charset="-122"/>
                  <a:ea typeface="方正舒体" panose="02010601030101010101" charset="-122"/>
                  <a:sym typeface="+mn-ea"/>
                </a:rPr>
                <a:t>把下列汉字组合成新的汉字</a:t>
              </a:r>
              <a:endParaRPr lang="zh-CN" altLang="en-US" sz="3200" dirty="0">
                <a:solidFill>
                  <a:schemeClr val="bg1"/>
                </a:solidFill>
                <a:latin typeface="方正舒体" panose="02010601030101010101" charset="-122"/>
                <a:ea typeface="方正舒体" panose="0201060103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pic>
        <p:nvPicPr>
          <p:cNvPr id="8" name="图片 7" descr="2028698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2215" y="2125345"/>
            <a:ext cx="461010" cy="461010"/>
          </a:xfrm>
          <a:prstGeom prst="rect">
            <a:avLst/>
          </a:prstGeom>
        </p:spPr>
      </p:pic>
      <p:grpSp>
        <p:nvGrpSpPr>
          <p:cNvPr id="1610" name="组合 1609"/>
          <p:cNvGrpSpPr/>
          <p:nvPr/>
        </p:nvGrpSpPr>
        <p:grpSpPr>
          <a:xfrm>
            <a:off x="4088979" y="5945051"/>
            <a:ext cx="675411" cy="778087"/>
            <a:chOff x="4088979" y="5945051"/>
            <a:chExt cx="675411" cy="778087"/>
          </a:xfrm>
        </p:grpSpPr>
        <p:sp>
          <p:nvSpPr>
            <p:cNvPr id="114" name="Freeform 148"/>
            <p:cNvSpPr/>
            <p:nvPr/>
          </p:nvSpPr>
          <p:spPr bwMode="auto">
            <a:xfrm>
              <a:off x="4175611" y="5975533"/>
              <a:ext cx="572736" cy="744397"/>
            </a:xfrm>
            <a:custGeom>
              <a:avLst/>
              <a:gdLst>
                <a:gd name="T0" fmla="*/ 2 w 151"/>
                <a:gd name="T1" fmla="*/ 194 h 196"/>
                <a:gd name="T2" fmla="*/ 0 w 151"/>
                <a:gd name="T3" fmla="*/ 155 h 196"/>
                <a:gd name="T4" fmla="*/ 22 w 151"/>
                <a:gd name="T5" fmla="*/ 126 h 196"/>
                <a:gd name="T6" fmla="*/ 49 w 151"/>
                <a:gd name="T7" fmla="*/ 132 h 196"/>
                <a:gd name="T8" fmla="*/ 50 w 151"/>
                <a:gd name="T9" fmla="*/ 114 h 196"/>
                <a:gd name="T10" fmla="*/ 49 w 151"/>
                <a:gd name="T11" fmla="*/ 87 h 196"/>
                <a:gd name="T12" fmla="*/ 49 w 151"/>
                <a:gd name="T13" fmla="*/ 70 h 196"/>
                <a:gd name="T14" fmla="*/ 35 w 151"/>
                <a:gd name="T15" fmla="*/ 61 h 196"/>
                <a:gd name="T16" fmla="*/ 39 w 151"/>
                <a:gd name="T17" fmla="*/ 52 h 196"/>
                <a:gd name="T18" fmla="*/ 54 w 151"/>
                <a:gd name="T19" fmla="*/ 36 h 196"/>
                <a:gd name="T20" fmla="*/ 71 w 151"/>
                <a:gd name="T21" fmla="*/ 13 h 196"/>
                <a:gd name="T22" fmla="*/ 87 w 151"/>
                <a:gd name="T23" fmla="*/ 0 h 196"/>
                <a:gd name="T24" fmla="*/ 97 w 151"/>
                <a:gd name="T25" fmla="*/ 6 h 196"/>
                <a:gd name="T26" fmla="*/ 106 w 151"/>
                <a:gd name="T27" fmla="*/ 20 h 196"/>
                <a:gd name="T28" fmla="*/ 113 w 151"/>
                <a:gd name="T29" fmla="*/ 42 h 196"/>
                <a:gd name="T30" fmla="*/ 119 w 151"/>
                <a:gd name="T31" fmla="*/ 59 h 196"/>
                <a:gd name="T32" fmla="*/ 111 w 151"/>
                <a:gd name="T33" fmla="*/ 69 h 196"/>
                <a:gd name="T34" fmla="*/ 112 w 151"/>
                <a:gd name="T35" fmla="*/ 76 h 196"/>
                <a:gd name="T36" fmla="*/ 119 w 151"/>
                <a:gd name="T37" fmla="*/ 101 h 196"/>
                <a:gd name="T38" fmla="*/ 143 w 151"/>
                <a:gd name="T39" fmla="*/ 123 h 196"/>
                <a:gd name="T40" fmla="*/ 149 w 151"/>
                <a:gd name="T41" fmla="*/ 161 h 196"/>
                <a:gd name="T42" fmla="*/ 151 w 151"/>
                <a:gd name="T43" fmla="*/ 185 h 196"/>
                <a:gd name="T44" fmla="*/ 151 w 151"/>
                <a:gd name="T45" fmla="*/ 192 h 196"/>
                <a:gd name="T46" fmla="*/ 148 w 151"/>
                <a:gd name="T47" fmla="*/ 193 h 196"/>
                <a:gd name="T48" fmla="*/ 134 w 151"/>
                <a:gd name="T49" fmla="*/ 194 h 196"/>
                <a:gd name="T50" fmla="*/ 118 w 151"/>
                <a:gd name="T51" fmla="*/ 196 h 196"/>
                <a:gd name="T52" fmla="*/ 67 w 151"/>
                <a:gd name="T53" fmla="*/ 196 h 196"/>
                <a:gd name="T54" fmla="*/ 46 w 151"/>
                <a:gd name="T55" fmla="*/ 195 h 196"/>
                <a:gd name="T56" fmla="*/ 18 w 151"/>
                <a:gd name="T57" fmla="*/ 195 h 196"/>
                <a:gd name="T58" fmla="*/ 2 w 151"/>
                <a:gd name="T59" fmla="*/ 1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96">
                  <a:moveTo>
                    <a:pt x="2" y="194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6" y="56"/>
                    <a:pt x="39" y="52"/>
                  </a:cubicBezTo>
                  <a:cubicBezTo>
                    <a:pt x="43" y="48"/>
                    <a:pt x="54" y="36"/>
                    <a:pt x="54" y="3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81" y="0"/>
                    <a:pt x="87" y="0"/>
                  </a:cubicBezTo>
                  <a:cubicBezTo>
                    <a:pt x="93" y="0"/>
                    <a:pt x="97" y="6"/>
                    <a:pt x="97" y="6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3"/>
                    <a:pt x="148" y="193"/>
                    <a:pt x="148" y="193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18" y="195"/>
                    <a:pt x="18" y="195"/>
                    <a:pt x="18" y="195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149"/>
            <p:cNvSpPr/>
            <p:nvPr/>
          </p:nvSpPr>
          <p:spPr bwMode="auto">
            <a:xfrm>
              <a:off x="4088979" y="6366983"/>
              <a:ext cx="405889" cy="231020"/>
            </a:xfrm>
            <a:custGeom>
              <a:avLst/>
              <a:gdLst>
                <a:gd name="T0" fmla="*/ 93 w 107"/>
                <a:gd name="T1" fmla="*/ 33 h 61"/>
                <a:gd name="T2" fmla="*/ 92 w 107"/>
                <a:gd name="T3" fmla="*/ 32 h 61"/>
                <a:gd name="T4" fmla="*/ 63 w 107"/>
                <a:gd name="T5" fmla="*/ 5 h 61"/>
                <a:gd name="T6" fmla="*/ 48 w 107"/>
                <a:gd name="T7" fmla="*/ 2 h 61"/>
                <a:gd name="T8" fmla="*/ 11 w 107"/>
                <a:gd name="T9" fmla="*/ 32 h 61"/>
                <a:gd name="T10" fmla="*/ 1 w 107"/>
                <a:gd name="T11" fmla="*/ 44 h 61"/>
                <a:gd name="T12" fmla="*/ 14 w 107"/>
                <a:gd name="T13" fmla="*/ 59 h 61"/>
                <a:gd name="T14" fmla="*/ 57 w 107"/>
                <a:gd name="T15" fmla="*/ 33 h 61"/>
                <a:gd name="T16" fmla="*/ 77 w 107"/>
                <a:gd name="T17" fmla="*/ 47 h 61"/>
                <a:gd name="T18" fmla="*/ 94 w 107"/>
                <a:gd name="T19" fmla="*/ 58 h 61"/>
                <a:gd name="T20" fmla="*/ 106 w 107"/>
                <a:gd name="T21" fmla="*/ 48 h 61"/>
                <a:gd name="T22" fmla="*/ 93 w 107"/>
                <a:gd name="T2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61">
                  <a:moveTo>
                    <a:pt x="93" y="33"/>
                  </a:moveTo>
                  <a:cubicBezTo>
                    <a:pt x="93" y="33"/>
                    <a:pt x="93" y="32"/>
                    <a:pt x="92" y="32"/>
                  </a:cubicBezTo>
                  <a:cubicBezTo>
                    <a:pt x="83" y="23"/>
                    <a:pt x="74" y="13"/>
                    <a:pt x="63" y="5"/>
                  </a:cubicBezTo>
                  <a:cubicBezTo>
                    <a:pt x="56" y="1"/>
                    <a:pt x="55" y="0"/>
                    <a:pt x="48" y="2"/>
                  </a:cubicBezTo>
                  <a:cubicBezTo>
                    <a:pt x="34" y="7"/>
                    <a:pt x="22" y="22"/>
                    <a:pt x="11" y="32"/>
                  </a:cubicBezTo>
                  <a:cubicBezTo>
                    <a:pt x="8" y="35"/>
                    <a:pt x="2" y="40"/>
                    <a:pt x="1" y="44"/>
                  </a:cubicBezTo>
                  <a:cubicBezTo>
                    <a:pt x="0" y="51"/>
                    <a:pt x="7" y="59"/>
                    <a:pt x="14" y="59"/>
                  </a:cubicBezTo>
                  <a:cubicBezTo>
                    <a:pt x="32" y="61"/>
                    <a:pt x="40" y="25"/>
                    <a:pt x="57" y="33"/>
                  </a:cubicBezTo>
                  <a:cubicBezTo>
                    <a:pt x="64" y="37"/>
                    <a:pt x="71" y="41"/>
                    <a:pt x="77" y="47"/>
                  </a:cubicBezTo>
                  <a:cubicBezTo>
                    <a:pt x="82" y="51"/>
                    <a:pt x="86" y="58"/>
                    <a:pt x="94" y="58"/>
                  </a:cubicBezTo>
                  <a:cubicBezTo>
                    <a:pt x="98" y="58"/>
                    <a:pt x="106" y="52"/>
                    <a:pt x="106" y="48"/>
                  </a:cubicBezTo>
                  <a:cubicBezTo>
                    <a:pt x="107" y="43"/>
                    <a:pt x="98" y="36"/>
                    <a:pt x="93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Freeform 150"/>
            <p:cNvSpPr/>
            <p:nvPr/>
          </p:nvSpPr>
          <p:spPr bwMode="auto">
            <a:xfrm>
              <a:off x="4573478" y="6301206"/>
              <a:ext cx="190912" cy="157222"/>
            </a:xfrm>
            <a:custGeom>
              <a:avLst/>
              <a:gdLst>
                <a:gd name="T0" fmla="*/ 47 w 50"/>
                <a:gd name="T1" fmla="*/ 33 h 41"/>
                <a:gd name="T2" fmla="*/ 40 w 50"/>
                <a:gd name="T3" fmla="*/ 16 h 41"/>
                <a:gd name="T4" fmla="*/ 16 w 50"/>
                <a:gd name="T5" fmla="*/ 7 h 41"/>
                <a:gd name="T6" fmla="*/ 5 w 50"/>
                <a:gd name="T7" fmla="*/ 34 h 41"/>
                <a:gd name="T8" fmla="*/ 43 w 50"/>
                <a:gd name="T9" fmla="*/ 37 h 41"/>
                <a:gd name="T10" fmla="*/ 47 w 50"/>
                <a:gd name="T1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1">
                  <a:moveTo>
                    <a:pt x="47" y="33"/>
                  </a:moveTo>
                  <a:cubicBezTo>
                    <a:pt x="50" y="29"/>
                    <a:pt x="45" y="21"/>
                    <a:pt x="40" y="16"/>
                  </a:cubicBezTo>
                  <a:cubicBezTo>
                    <a:pt x="35" y="10"/>
                    <a:pt x="24" y="0"/>
                    <a:pt x="16" y="7"/>
                  </a:cubicBezTo>
                  <a:cubicBezTo>
                    <a:pt x="11" y="11"/>
                    <a:pt x="0" y="28"/>
                    <a:pt x="5" y="34"/>
                  </a:cubicBezTo>
                  <a:cubicBezTo>
                    <a:pt x="10" y="41"/>
                    <a:pt x="36" y="39"/>
                    <a:pt x="43" y="37"/>
                  </a:cubicBezTo>
                  <a:cubicBezTo>
                    <a:pt x="45" y="36"/>
                    <a:pt x="46" y="35"/>
                    <a:pt x="47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151"/>
            <p:cNvSpPr/>
            <p:nvPr/>
          </p:nvSpPr>
          <p:spPr bwMode="auto">
            <a:xfrm>
              <a:off x="4172402" y="6564312"/>
              <a:ext cx="269523" cy="158826"/>
            </a:xfrm>
            <a:custGeom>
              <a:avLst/>
              <a:gdLst>
                <a:gd name="T0" fmla="*/ 0 w 71"/>
                <a:gd name="T1" fmla="*/ 1 h 42"/>
                <a:gd name="T2" fmla="*/ 2 w 71"/>
                <a:gd name="T3" fmla="*/ 39 h 42"/>
                <a:gd name="T4" fmla="*/ 2 w 71"/>
                <a:gd name="T5" fmla="*/ 40 h 42"/>
                <a:gd name="T6" fmla="*/ 36 w 71"/>
                <a:gd name="T7" fmla="*/ 41 h 42"/>
                <a:gd name="T8" fmla="*/ 53 w 71"/>
                <a:gd name="T9" fmla="*/ 41 h 42"/>
                <a:gd name="T10" fmla="*/ 69 w 71"/>
                <a:gd name="T11" fmla="*/ 42 h 42"/>
                <a:gd name="T12" fmla="*/ 70 w 71"/>
                <a:gd name="T13" fmla="*/ 42 h 42"/>
                <a:gd name="T14" fmla="*/ 70 w 71"/>
                <a:gd name="T15" fmla="*/ 35 h 42"/>
                <a:gd name="T16" fmla="*/ 70 w 71"/>
                <a:gd name="T17" fmla="*/ 24 h 42"/>
                <a:gd name="T18" fmla="*/ 70 w 71"/>
                <a:gd name="T19" fmla="*/ 1 h 42"/>
                <a:gd name="T20" fmla="*/ 69 w 71"/>
                <a:gd name="T21" fmla="*/ 1 h 42"/>
                <a:gd name="T22" fmla="*/ 68 w 71"/>
                <a:gd name="T23" fmla="*/ 23 h 42"/>
                <a:gd name="T24" fmla="*/ 68 w 71"/>
                <a:gd name="T25" fmla="*/ 32 h 42"/>
                <a:gd name="T26" fmla="*/ 69 w 71"/>
                <a:gd name="T27" fmla="*/ 41 h 42"/>
                <a:gd name="T28" fmla="*/ 70 w 71"/>
                <a:gd name="T29" fmla="*/ 41 h 42"/>
                <a:gd name="T30" fmla="*/ 56 w 71"/>
                <a:gd name="T31" fmla="*/ 39 h 42"/>
                <a:gd name="T32" fmla="*/ 39 w 71"/>
                <a:gd name="T33" fmla="*/ 39 h 42"/>
                <a:gd name="T34" fmla="*/ 2 w 71"/>
                <a:gd name="T35" fmla="*/ 38 h 42"/>
                <a:gd name="T36" fmla="*/ 3 w 71"/>
                <a:gd name="T37" fmla="*/ 39 h 42"/>
                <a:gd name="T38" fmla="*/ 2 w 71"/>
                <a:gd name="T39" fmla="*/ 1 h 42"/>
                <a:gd name="T40" fmla="*/ 0 w 71"/>
                <a:gd name="T4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2">
                  <a:moveTo>
                    <a:pt x="0" y="1"/>
                  </a:moveTo>
                  <a:cubicBezTo>
                    <a:pt x="0" y="14"/>
                    <a:pt x="2" y="26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13" y="40"/>
                    <a:pt x="25" y="41"/>
                    <a:pt x="36" y="41"/>
                  </a:cubicBezTo>
                  <a:cubicBezTo>
                    <a:pt x="41" y="41"/>
                    <a:pt x="47" y="40"/>
                    <a:pt x="53" y="41"/>
                  </a:cubicBezTo>
                  <a:cubicBezTo>
                    <a:pt x="58" y="41"/>
                    <a:pt x="64" y="41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39"/>
                    <a:pt x="71" y="37"/>
                    <a:pt x="70" y="35"/>
                  </a:cubicBezTo>
                  <a:cubicBezTo>
                    <a:pt x="70" y="32"/>
                    <a:pt x="70" y="28"/>
                    <a:pt x="70" y="24"/>
                  </a:cubicBezTo>
                  <a:cubicBezTo>
                    <a:pt x="70" y="16"/>
                    <a:pt x="70" y="9"/>
                    <a:pt x="70" y="1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9" y="8"/>
                    <a:pt x="68" y="15"/>
                    <a:pt x="68" y="23"/>
                  </a:cubicBezTo>
                  <a:cubicBezTo>
                    <a:pt x="68" y="26"/>
                    <a:pt x="68" y="29"/>
                    <a:pt x="68" y="32"/>
                  </a:cubicBezTo>
                  <a:cubicBezTo>
                    <a:pt x="68" y="35"/>
                    <a:pt x="70" y="38"/>
                    <a:pt x="69" y="41"/>
                  </a:cubicBezTo>
                  <a:cubicBezTo>
                    <a:pt x="69" y="41"/>
                    <a:pt x="70" y="41"/>
                    <a:pt x="70" y="41"/>
                  </a:cubicBezTo>
                  <a:cubicBezTo>
                    <a:pt x="65" y="39"/>
                    <a:pt x="60" y="40"/>
                    <a:pt x="56" y="39"/>
                  </a:cubicBezTo>
                  <a:cubicBezTo>
                    <a:pt x="50" y="39"/>
                    <a:pt x="44" y="39"/>
                    <a:pt x="39" y="39"/>
                  </a:cubicBezTo>
                  <a:cubicBezTo>
                    <a:pt x="27" y="39"/>
                    <a:pt x="15" y="38"/>
                    <a:pt x="2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26"/>
                    <a:pt x="2" y="1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152"/>
            <p:cNvSpPr/>
            <p:nvPr/>
          </p:nvSpPr>
          <p:spPr bwMode="auto">
            <a:xfrm>
              <a:off x="4611982" y="6415112"/>
              <a:ext cx="147596" cy="308026"/>
            </a:xfrm>
            <a:custGeom>
              <a:avLst/>
              <a:gdLst>
                <a:gd name="T0" fmla="*/ 0 w 39"/>
                <a:gd name="T1" fmla="*/ 2 h 81"/>
                <a:gd name="T2" fmla="*/ 1 w 39"/>
                <a:gd name="T3" fmla="*/ 43 h 81"/>
                <a:gd name="T4" fmla="*/ 1 w 39"/>
                <a:gd name="T5" fmla="*/ 61 h 81"/>
                <a:gd name="T6" fmla="*/ 1 w 39"/>
                <a:gd name="T7" fmla="*/ 80 h 81"/>
                <a:gd name="T8" fmla="*/ 2 w 39"/>
                <a:gd name="T9" fmla="*/ 80 h 81"/>
                <a:gd name="T10" fmla="*/ 31 w 39"/>
                <a:gd name="T11" fmla="*/ 79 h 81"/>
                <a:gd name="T12" fmla="*/ 37 w 39"/>
                <a:gd name="T13" fmla="*/ 66 h 81"/>
                <a:gd name="T14" fmla="*/ 34 w 39"/>
                <a:gd name="T15" fmla="*/ 34 h 81"/>
                <a:gd name="T16" fmla="*/ 28 w 39"/>
                <a:gd name="T17" fmla="*/ 1 h 81"/>
                <a:gd name="T18" fmla="*/ 27 w 39"/>
                <a:gd name="T19" fmla="*/ 1 h 81"/>
                <a:gd name="T20" fmla="*/ 31 w 39"/>
                <a:gd name="T21" fmla="*/ 27 h 81"/>
                <a:gd name="T22" fmla="*/ 34 w 39"/>
                <a:gd name="T23" fmla="*/ 58 h 81"/>
                <a:gd name="T24" fmla="*/ 36 w 39"/>
                <a:gd name="T25" fmla="*/ 71 h 81"/>
                <a:gd name="T26" fmla="*/ 27 w 39"/>
                <a:gd name="T27" fmla="*/ 77 h 81"/>
                <a:gd name="T28" fmla="*/ 2 w 39"/>
                <a:gd name="T29" fmla="*/ 79 h 81"/>
                <a:gd name="T30" fmla="*/ 3 w 39"/>
                <a:gd name="T31" fmla="*/ 80 h 81"/>
                <a:gd name="T32" fmla="*/ 2 w 39"/>
                <a:gd name="T33" fmla="*/ 63 h 81"/>
                <a:gd name="T34" fmla="*/ 3 w 39"/>
                <a:gd name="T35" fmla="*/ 43 h 81"/>
                <a:gd name="T36" fmla="*/ 2 w 39"/>
                <a:gd name="T37" fmla="*/ 2 h 81"/>
                <a:gd name="T38" fmla="*/ 0 w 39"/>
                <a:gd name="T3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81">
                  <a:moveTo>
                    <a:pt x="0" y="2"/>
                  </a:moveTo>
                  <a:cubicBezTo>
                    <a:pt x="0" y="16"/>
                    <a:pt x="1" y="30"/>
                    <a:pt x="1" y="43"/>
                  </a:cubicBezTo>
                  <a:cubicBezTo>
                    <a:pt x="1" y="49"/>
                    <a:pt x="1" y="55"/>
                    <a:pt x="1" y="61"/>
                  </a:cubicBezTo>
                  <a:cubicBezTo>
                    <a:pt x="0" y="67"/>
                    <a:pt x="1" y="73"/>
                    <a:pt x="1" y="80"/>
                  </a:cubicBezTo>
                  <a:cubicBezTo>
                    <a:pt x="1" y="80"/>
                    <a:pt x="1" y="81"/>
                    <a:pt x="2" y="80"/>
                  </a:cubicBezTo>
                  <a:cubicBezTo>
                    <a:pt x="12" y="78"/>
                    <a:pt x="22" y="79"/>
                    <a:pt x="31" y="79"/>
                  </a:cubicBezTo>
                  <a:cubicBezTo>
                    <a:pt x="39" y="78"/>
                    <a:pt x="38" y="72"/>
                    <a:pt x="37" y="66"/>
                  </a:cubicBezTo>
                  <a:cubicBezTo>
                    <a:pt x="35" y="56"/>
                    <a:pt x="35" y="45"/>
                    <a:pt x="34" y="34"/>
                  </a:cubicBezTo>
                  <a:cubicBezTo>
                    <a:pt x="32" y="23"/>
                    <a:pt x="29" y="12"/>
                    <a:pt x="28" y="1"/>
                  </a:cubicBezTo>
                  <a:cubicBezTo>
                    <a:pt x="28" y="0"/>
                    <a:pt x="27" y="0"/>
                    <a:pt x="27" y="1"/>
                  </a:cubicBezTo>
                  <a:cubicBezTo>
                    <a:pt x="27" y="10"/>
                    <a:pt x="30" y="18"/>
                    <a:pt x="31" y="27"/>
                  </a:cubicBezTo>
                  <a:cubicBezTo>
                    <a:pt x="33" y="37"/>
                    <a:pt x="34" y="47"/>
                    <a:pt x="34" y="58"/>
                  </a:cubicBezTo>
                  <a:cubicBezTo>
                    <a:pt x="34" y="62"/>
                    <a:pt x="35" y="67"/>
                    <a:pt x="36" y="71"/>
                  </a:cubicBezTo>
                  <a:cubicBezTo>
                    <a:pt x="36" y="77"/>
                    <a:pt x="32" y="77"/>
                    <a:pt x="27" y="77"/>
                  </a:cubicBezTo>
                  <a:cubicBezTo>
                    <a:pt x="18" y="77"/>
                    <a:pt x="10" y="77"/>
                    <a:pt x="2" y="79"/>
                  </a:cubicBezTo>
                  <a:cubicBezTo>
                    <a:pt x="2" y="79"/>
                    <a:pt x="2" y="79"/>
                    <a:pt x="3" y="80"/>
                  </a:cubicBezTo>
                  <a:cubicBezTo>
                    <a:pt x="3" y="74"/>
                    <a:pt x="2" y="68"/>
                    <a:pt x="2" y="63"/>
                  </a:cubicBezTo>
                  <a:cubicBezTo>
                    <a:pt x="3" y="56"/>
                    <a:pt x="3" y="50"/>
                    <a:pt x="3" y="43"/>
                  </a:cubicBezTo>
                  <a:cubicBezTo>
                    <a:pt x="3" y="30"/>
                    <a:pt x="2" y="16"/>
                    <a:pt x="2" y="2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153"/>
            <p:cNvSpPr/>
            <p:nvPr/>
          </p:nvSpPr>
          <p:spPr bwMode="auto">
            <a:xfrm>
              <a:off x="4297538" y="5945051"/>
              <a:ext cx="359364" cy="303213"/>
            </a:xfrm>
            <a:custGeom>
              <a:avLst/>
              <a:gdLst>
                <a:gd name="T0" fmla="*/ 82 w 95"/>
                <a:gd name="T1" fmla="*/ 49 h 80"/>
                <a:gd name="T2" fmla="*/ 66 w 95"/>
                <a:gd name="T3" fmla="*/ 13 h 80"/>
                <a:gd name="T4" fmla="*/ 36 w 95"/>
                <a:gd name="T5" fmla="*/ 25 h 80"/>
                <a:gd name="T6" fmla="*/ 13 w 95"/>
                <a:gd name="T7" fmla="*/ 53 h 80"/>
                <a:gd name="T8" fmla="*/ 5 w 95"/>
                <a:gd name="T9" fmla="*/ 63 h 80"/>
                <a:gd name="T10" fmla="*/ 1 w 95"/>
                <a:gd name="T11" fmla="*/ 73 h 80"/>
                <a:gd name="T12" fmla="*/ 13 w 95"/>
                <a:gd name="T13" fmla="*/ 80 h 80"/>
                <a:gd name="T14" fmla="*/ 23 w 95"/>
                <a:gd name="T15" fmla="*/ 79 h 80"/>
                <a:gd name="T16" fmla="*/ 38 w 95"/>
                <a:gd name="T17" fmla="*/ 78 h 80"/>
                <a:gd name="T18" fmla="*/ 65 w 95"/>
                <a:gd name="T19" fmla="*/ 78 h 80"/>
                <a:gd name="T20" fmla="*/ 84 w 95"/>
                <a:gd name="T21" fmla="*/ 78 h 80"/>
                <a:gd name="T22" fmla="*/ 82 w 95"/>
                <a:gd name="T23" fmla="*/ 49 h 80"/>
                <a:gd name="T24" fmla="*/ 80 w 95"/>
                <a:gd name="T25" fmla="*/ 50 h 80"/>
                <a:gd name="T26" fmla="*/ 82 w 95"/>
                <a:gd name="T27" fmla="*/ 77 h 80"/>
                <a:gd name="T28" fmla="*/ 68 w 95"/>
                <a:gd name="T29" fmla="*/ 76 h 80"/>
                <a:gd name="T30" fmla="*/ 47 w 95"/>
                <a:gd name="T31" fmla="*/ 76 h 80"/>
                <a:gd name="T32" fmla="*/ 18 w 95"/>
                <a:gd name="T33" fmla="*/ 78 h 80"/>
                <a:gd name="T34" fmla="*/ 8 w 95"/>
                <a:gd name="T35" fmla="*/ 78 h 80"/>
                <a:gd name="T36" fmla="*/ 4 w 95"/>
                <a:gd name="T37" fmla="*/ 66 h 80"/>
                <a:gd name="T38" fmla="*/ 13 w 95"/>
                <a:gd name="T39" fmla="*/ 55 h 80"/>
                <a:gd name="T40" fmla="*/ 26 w 95"/>
                <a:gd name="T41" fmla="*/ 41 h 80"/>
                <a:gd name="T42" fmla="*/ 35 w 95"/>
                <a:gd name="T43" fmla="*/ 29 h 80"/>
                <a:gd name="T44" fmla="*/ 44 w 95"/>
                <a:gd name="T45" fmla="*/ 16 h 80"/>
                <a:gd name="T46" fmla="*/ 56 w 95"/>
                <a:gd name="T47" fmla="*/ 9 h 80"/>
                <a:gd name="T48" fmla="*/ 64 w 95"/>
                <a:gd name="T49" fmla="*/ 14 h 80"/>
                <a:gd name="T50" fmla="*/ 75 w 95"/>
                <a:gd name="T51" fmla="*/ 34 h 80"/>
                <a:gd name="T52" fmla="*/ 80 w 95"/>
                <a:gd name="T53" fmla="*/ 50 h 80"/>
                <a:gd name="T54" fmla="*/ 82 w 95"/>
                <a:gd name="T55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0">
                  <a:moveTo>
                    <a:pt x="82" y="49"/>
                  </a:moveTo>
                  <a:cubicBezTo>
                    <a:pt x="77" y="37"/>
                    <a:pt x="74" y="24"/>
                    <a:pt x="66" y="13"/>
                  </a:cubicBezTo>
                  <a:cubicBezTo>
                    <a:pt x="55" y="0"/>
                    <a:pt x="42" y="15"/>
                    <a:pt x="36" y="25"/>
                  </a:cubicBezTo>
                  <a:cubicBezTo>
                    <a:pt x="29" y="35"/>
                    <a:pt x="21" y="44"/>
                    <a:pt x="13" y="53"/>
                  </a:cubicBezTo>
                  <a:cubicBezTo>
                    <a:pt x="10" y="56"/>
                    <a:pt x="7" y="59"/>
                    <a:pt x="5" y="63"/>
                  </a:cubicBezTo>
                  <a:cubicBezTo>
                    <a:pt x="3" y="66"/>
                    <a:pt x="0" y="69"/>
                    <a:pt x="1" y="73"/>
                  </a:cubicBezTo>
                  <a:cubicBezTo>
                    <a:pt x="2" y="79"/>
                    <a:pt x="8" y="80"/>
                    <a:pt x="13" y="80"/>
                  </a:cubicBezTo>
                  <a:cubicBezTo>
                    <a:pt x="17" y="80"/>
                    <a:pt x="20" y="79"/>
                    <a:pt x="23" y="79"/>
                  </a:cubicBezTo>
                  <a:cubicBezTo>
                    <a:pt x="28" y="78"/>
                    <a:pt x="33" y="78"/>
                    <a:pt x="38" y="78"/>
                  </a:cubicBezTo>
                  <a:cubicBezTo>
                    <a:pt x="47" y="77"/>
                    <a:pt x="56" y="78"/>
                    <a:pt x="65" y="78"/>
                  </a:cubicBezTo>
                  <a:cubicBezTo>
                    <a:pt x="71" y="78"/>
                    <a:pt x="78" y="79"/>
                    <a:pt x="84" y="78"/>
                  </a:cubicBezTo>
                  <a:cubicBezTo>
                    <a:pt x="95" y="76"/>
                    <a:pt x="84" y="55"/>
                    <a:pt x="82" y="49"/>
                  </a:cubicBezTo>
                  <a:cubicBezTo>
                    <a:pt x="81" y="48"/>
                    <a:pt x="80" y="49"/>
                    <a:pt x="80" y="50"/>
                  </a:cubicBezTo>
                  <a:cubicBezTo>
                    <a:pt x="82" y="56"/>
                    <a:pt x="93" y="76"/>
                    <a:pt x="82" y="77"/>
                  </a:cubicBezTo>
                  <a:cubicBezTo>
                    <a:pt x="77" y="77"/>
                    <a:pt x="72" y="76"/>
                    <a:pt x="68" y="76"/>
                  </a:cubicBezTo>
                  <a:cubicBezTo>
                    <a:pt x="61" y="76"/>
                    <a:pt x="54" y="76"/>
                    <a:pt x="47" y="76"/>
                  </a:cubicBezTo>
                  <a:cubicBezTo>
                    <a:pt x="38" y="76"/>
                    <a:pt x="28" y="77"/>
                    <a:pt x="18" y="78"/>
                  </a:cubicBezTo>
                  <a:cubicBezTo>
                    <a:pt x="15" y="78"/>
                    <a:pt x="11" y="78"/>
                    <a:pt x="8" y="78"/>
                  </a:cubicBezTo>
                  <a:cubicBezTo>
                    <a:pt x="2" y="76"/>
                    <a:pt x="2" y="71"/>
                    <a:pt x="4" y="66"/>
                  </a:cubicBezTo>
                  <a:cubicBezTo>
                    <a:pt x="7" y="62"/>
                    <a:pt x="10" y="59"/>
                    <a:pt x="13" y="55"/>
                  </a:cubicBezTo>
                  <a:cubicBezTo>
                    <a:pt x="17" y="50"/>
                    <a:pt x="22" y="46"/>
                    <a:pt x="26" y="41"/>
                  </a:cubicBezTo>
                  <a:cubicBezTo>
                    <a:pt x="29" y="37"/>
                    <a:pt x="32" y="33"/>
                    <a:pt x="35" y="29"/>
                  </a:cubicBezTo>
                  <a:cubicBezTo>
                    <a:pt x="38" y="24"/>
                    <a:pt x="41" y="20"/>
                    <a:pt x="44" y="16"/>
                  </a:cubicBezTo>
                  <a:cubicBezTo>
                    <a:pt x="47" y="13"/>
                    <a:pt x="52" y="9"/>
                    <a:pt x="56" y="9"/>
                  </a:cubicBezTo>
                  <a:cubicBezTo>
                    <a:pt x="60" y="9"/>
                    <a:pt x="62" y="12"/>
                    <a:pt x="64" y="14"/>
                  </a:cubicBezTo>
                  <a:cubicBezTo>
                    <a:pt x="70" y="19"/>
                    <a:pt x="72" y="27"/>
                    <a:pt x="75" y="34"/>
                  </a:cubicBezTo>
                  <a:cubicBezTo>
                    <a:pt x="77" y="39"/>
                    <a:pt x="78" y="45"/>
                    <a:pt x="80" y="50"/>
                  </a:cubicBezTo>
                  <a:cubicBezTo>
                    <a:pt x="81" y="51"/>
                    <a:pt x="82" y="50"/>
                    <a:pt x="82" y="4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154"/>
            <p:cNvSpPr/>
            <p:nvPr/>
          </p:nvSpPr>
          <p:spPr bwMode="auto">
            <a:xfrm>
              <a:off x="4350480" y="6248264"/>
              <a:ext cx="19252" cy="251876"/>
            </a:xfrm>
            <a:custGeom>
              <a:avLst/>
              <a:gdLst>
                <a:gd name="T0" fmla="*/ 3 w 5"/>
                <a:gd name="T1" fmla="*/ 1 h 66"/>
                <a:gd name="T2" fmla="*/ 2 w 5"/>
                <a:gd name="T3" fmla="*/ 17 h 66"/>
                <a:gd name="T4" fmla="*/ 2 w 5"/>
                <a:gd name="T5" fmla="*/ 36 h 66"/>
                <a:gd name="T6" fmla="*/ 3 w 5"/>
                <a:gd name="T7" fmla="*/ 55 h 66"/>
                <a:gd name="T8" fmla="*/ 2 w 5"/>
                <a:gd name="T9" fmla="*/ 66 h 66"/>
                <a:gd name="T10" fmla="*/ 4 w 5"/>
                <a:gd name="T11" fmla="*/ 66 h 66"/>
                <a:gd name="T12" fmla="*/ 4 w 5"/>
                <a:gd name="T13" fmla="*/ 65 h 66"/>
                <a:gd name="T14" fmla="*/ 3 w 5"/>
                <a:gd name="T15" fmla="*/ 64 h 66"/>
                <a:gd name="T16" fmla="*/ 4 w 5"/>
                <a:gd name="T17" fmla="*/ 63 h 66"/>
                <a:gd name="T18" fmla="*/ 4 w 5"/>
                <a:gd name="T19" fmla="*/ 58 h 66"/>
                <a:gd name="T20" fmla="*/ 4 w 5"/>
                <a:gd name="T21" fmla="*/ 52 h 66"/>
                <a:gd name="T22" fmla="*/ 4 w 5"/>
                <a:gd name="T23" fmla="*/ 36 h 66"/>
                <a:gd name="T24" fmla="*/ 4 w 5"/>
                <a:gd name="T25" fmla="*/ 19 h 66"/>
                <a:gd name="T26" fmla="*/ 4 w 5"/>
                <a:gd name="T27" fmla="*/ 1 h 66"/>
                <a:gd name="T28" fmla="*/ 3 w 5"/>
                <a:gd name="T2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6">
                  <a:moveTo>
                    <a:pt x="3" y="1"/>
                  </a:moveTo>
                  <a:cubicBezTo>
                    <a:pt x="1" y="6"/>
                    <a:pt x="2" y="11"/>
                    <a:pt x="2" y="17"/>
                  </a:cubicBezTo>
                  <a:cubicBezTo>
                    <a:pt x="2" y="23"/>
                    <a:pt x="1" y="29"/>
                    <a:pt x="2" y="36"/>
                  </a:cubicBezTo>
                  <a:cubicBezTo>
                    <a:pt x="3" y="42"/>
                    <a:pt x="3" y="48"/>
                    <a:pt x="3" y="55"/>
                  </a:cubicBezTo>
                  <a:cubicBezTo>
                    <a:pt x="3" y="57"/>
                    <a:pt x="0" y="64"/>
                    <a:pt x="2" y="66"/>
                  </a:cubicBezTo>
                  <a:cubicBezTo>
                    <a:pt x="3" y="66"/>
                    <a:pt x="3" y="66"/>
                    <a:pt x="4" y="66"/>
                  </a:cubicBezTo>
                  <a:cubicBezTo>
                    <a:pt x="4" y="66"/>
                    <a:pt x="4" y="66"/>
                    <a:pt x="4" y="65"/>
                  </a:cubicBezTo>
                  <a:cubicBezTo>
                    <a:pt x="5" y="65"/>
                    <a:pt x="4" y="63"/>
                    <a:pt x="3" y="64"/>
                  </a:cubicBezTo>
                  <a:cubicBezTo>
                    <a:pt x="4" y="64"/>
                    <a:pt x="4" y="64"/>
                    <a:pt x="4" y="63"/>
                  </a:cubicBezTo>
                  <a:cubicBezTo>
                    <a:pt x="4" y="62"/>
                    <a:pt x="4" y="60"/>
                    <a:pt x="4" y="58"/>
                  </a:cubicBezTo>
                  <a:cubicBezTo>
                    <a:pt x="4" y="56"/>
                    <a:pt x="4" y="54"/>
                    <a:pt x="4" y="52"/>
                  </a:cubicBezTo>
                  <a:cubicBezTo>
                    <a:pt x="4" y="46"/>
                    <a:pt x="4" y="41"/>
                    <a:pt x="4" y="36"/>
                  </a:cubicBezTo>
                  <a:cubicBezTo>
                    <a:pt x="3" y="30"/>
                    <a:pt x="3" y="25"/>
                    <a:pt x="4" y="19"/>
                  </a:cubicBezTo>
                  <a:cubicBezTo>
                    <a:pt x="4" y="13"/>
                    <a:pt x="3" y="7"/>
                    <a:pt x="4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155"/>
            <p:cNvSpPr/>
            <p:nvPr/>
          </p:nvSpPr>
          <p:spPr bwMode="auto">
            <a:xfrm>
              <a:off x="4597543" y="6233826"/>
              <a:ext cx="36899" cy="178078"/>
            </a:xfrm>
            <a:custGeom>
              <a:avLst/>
              <a:gdLst>
                <a:gd name="T0" fmla="*/ 0 w 10"/>
                <a:gd name="T1" fmla="*/ 1 h 47"/>
                <a:gd name="T2" fmla="*/ 5 w 10"/>
                <a:gd name="T3" fmla="*/ 22 h 47"/>
                <a:gd name="T4" fmla="*/ 7 w 10"/>
                <a:gd name="T5" fmla="*/ 35 h 47"/>
                <a:gd name="T6" fmla="*/ 8 w 10"/>
                <a:gd name="T7" fmla="*/ 45 h 47"/>
                <a:gd name="T8" fmla="*/ 8 w 10"/>
                <a:gd name="T9" fmla="*/ 47 h 47"/>
                <a:gd name="T10" fmla="*/ 10 w 10"/>
                <a:gd name="T11" fmla="*/ 44 h 47"/>
                <a:gd name="T12" fmla="*/ 8 w 10"/>
                <a:gd name="T13" fmla="*/ 30 h 47"/>
                <a:gd name="T14" fmla="*/ 5 w 10"/>
                <a:gd name="T15" fmla="*/ 17 h 47"/>
                <a:gd name="T16" fmla="*/ 2 w 10"/>
                <a:gd name="T17" fmla="*/ 1 h 47"/>
                <a:gd name="T18" fmla="*/ 0 w 10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0" y="1"/>
                  </a:moveTo>
                  <a:cubicBezTo>
                    <a:pt x="0" y="9"/>
                    <a:pt x="3" y="15"/>
                    <a:pt x="5" y="22"/>
                  </a:cubicBezTo>
                  <a:cubicBezTo>
                    <a:pt x="6" y="27"/>
                    <a:pt x="6" y="31"/>
                    <a:pt x="7" y="35"/>
                  </a:cubicBezTo>
                  <a:cubicBezTo>
                    <a:pt x="7" y="36"/>
                    <a:pt x="9" y="45"/>
                    <a:pt x="8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10" y="47"/>
                    <a:pt x="10" y="45"/>
                    <a:pt x="10" y="44"/>
                  </a:cubicBezTo>
                  <a:cubicBezTo>
                    <a:pt x="9" y="39"/>
                    <a:pt x="8" y="35"/>
                    <a:pt x="8" y="30"/>
                  </a:cubicBezTo>
                  <a:cubicBezTo>
                    <a:pt x="7" y="26"/>
                    <a:pt x="6" y="22"/>
                    <a:pt x="5" y="17"/>
                  </a:cubicBezTo>
                  <a:cubicBezTo>
                    <a:pt x="3" y="12"/>
                    <a:pt x="1" y="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156"/>
            <p:cNvSpPr/>
            <p:nvPr/>
          </p:nvSpPr>
          <p:spPr bwMode="auto">
            <a:xfrm>
              <a:off x="4270265" y="6578751"/>
              <a:ext cx="57755" cy="65776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1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157"/>
            <p:cNvSpPr/>
            <p:nvPr/>
          </p:nvSpPr>
          <p:spPr bwMode="auto">
            <a:xfrm>
              <a:off x="4467594" y="6286768"/>
              <a:ext cx="57755" cy="64172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4 w 15"/>
                <a:gd name="T7" fmla="*/ 8 h 17"/>
                <a:gd name="T8" fmla="*/ 12 w 15"/>
                <a:gd name="T9" fmla="*/ 2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5"/>
                    <a:pt x="1" y="15"/>
                  </a:cubicBezTo>
                  <a:cubicBezTo>
                    <a:pt x="4" y="17"/>
                    <a:pt x="8" y="17"/>
                    <a:pt x="11" y="16"/>
                  </a:cubicBezTo>
                  <a:cubicBezTo>
                    <a:pt x="15" y="16"/>
                    <a:pt x="14" y="11"/>
                    <a:pt x="14" y="8"/>
                  </a:cubicBezTo>
                  <a:cubicBezTo>
                    <a:pt x="14" y="6"/>
                    <a:pt x="15" y="3"/>
                    <a:pt x="12" y="2"/>
                  </a:cubicBezTo>
                  <a:cubicBezTo>
                    <a:pt x="11" y="0"/>
                    <a:pt x="7" y="2"/>
                    <a:pt x="5" y="2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0" y="5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158"/>
            <p:cNvSpPr/>
            <p:nvPr/>
          </p:nvSpPr>
          <p:spPr bwMode="auto">
            <a:xfrm>
              <a:off x="4475616" y="6445593"/>
              <a:ext cx="60964" cy="65776"/>
            </a:xfrm>
            <a:custGeom>
              <a:avLst/>
              <a:gdLst>
                <a:gd name="T0" fmla="*/ 1 w 16"/>
                <a:gd name="T1" fmla="*/ 10 h 17"/>
                <a:gd name="T2" fmla="*/ 2 w 16"/>
                <a:gd name="T3" fmla="*/ 15 h 17"/>
                <a:gd name="T4" fmla="*/ 11 w 16"/>
                <a:gd name="T5" fmla="*/ 16 h 17"/>
                <a:gd name="T6" fmla="*/ 14 w 16"/>
                <a:gd name="T7" fmla="*/ 7 h 17"/>
                <a:gd name="T8" fmla="*/ 13 w 16"/>
                <a:gd name="T9" fmla="*/ 1 h 17"/>
                <a:gd name="T10" fmla="*/ 6 w 16"/>
                <a:gd name="T11" fmla="*/ 1 h 17"/>
                <a:gd name="T12" fmla="*/ 2 w 16"/>
                <a:gd name="T13" fmla="*/ 3 h 17"/>
                <a:gd name="T14" fmla="*/ 1 w 16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" y="10"/>
                  </a:moveTo>
                  <a:cubicBezTo>
                    <a:pt x="1" y="12"/>
                    <a:pt x="1" y="14"/>
                    <a:pt x="2" y="15"/>
                  </a:cubicBezTo>
                  <a:cubicBezTo>
                    <a:pt x="4" y="17"/>
                    <a:pt x="9" y="16"/>
                    <a:pt x="11" y="16"/>
                  </a:cubicBezTo>
                  <a:cubicBezTo>
                    <a:pt x="16" y="15"/>
                    <a:pt x="14" y="10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159"/>
            <p:cNvSpPr/>
            <p:nvPr/>
          </p:nvSpPr>
          <p:spPr bwMode="auto">
            <a:xfrm>
              <a:off x="4653694" y="6476075"/>
              <a:ext cx="41712" cy="49733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4 w 11"/>
                <a:gd name="T11" fmla="*/ 1 h 13"/>
                <a:gd name="T12" fmla="*/ 1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3" y="13"/>
                    <a:pt x="6" y="12"/>
                    <a:pt x="8" y="12"/>
                  </a:cubicBezTo>
                  <a:cubicBezTo>
                    <a:pt x="11" y="11"/>
                    <a:pt x="10" y="8"/>
                    <a:pt x="10" y="5"/>
                  </a:cubicBezTo>
                  <a:cubicBezTo>
                    <a:pt x="10" y="4"/>
                    <a:pt x="11" y="2"/>
                    <a:pt x="9" y="1"/>
                  </a:cubicBezTo>
                  <a:cubicBezTo>
                    <a:pt x="8" y="0"/>
                    <a:pt x="5" y="1"/>
                    <a:pt x="4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160"/>
            <p:cNvSpPr/>
            <p:nvPr/>
          </p:nvSpPr>
          <p:spPr bwMode="auto">
            <a:xfrm>
              <a:off x="4664924" y="6583563"/>
              <a:ext cx="41712" cy="48129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3 w 11"/>
                <a:gd name="T11" fmla="*/ 1 h 13"/>
                <a:gd name="T12" fmla="*/ 0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" y="13"/>
                    <a:pt x="6" y="12"/>
                    <a:pt x="8" y="12"/>
                  </a:cubicBezTo>
                  <a:cubicBezTo>
                    <a:pt x="11" y="12"/>
                    <a:pt x="10" y="8"/>
                    <a:pt x="10" y="5"/>
                  </a:cubicBezTo>
                  <a:cubicBezTo>
                    <a:pt x="10" y="4"/>
                    <a:pt x="10" y="2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161"/>
            <p:cNvSpPr/>
            <p:nvPr/>
          </p:nvSpPr>
          <p:spPr bwMode="auto">
            <a:xfrm>
              <a:off x="4292725" y="6200135"/>
              <a:ext cx="349738" cy="48129"/>
            </a:xfrm>
            <a:custGeom>
              <a:avLst/>
              <a:gdLst>
                <a:gd name="T0" fmla="*/ 3 w 92"/>
                <a:gd name="T1" fmla="*/ 1 h 13"/>
                <a:gd name="T2" fmla="*/ 87 w 92"/>
                <a:gd name="T3" fmla="*/ 0 h 13"/>
                <a:gd name="T4" fmla="*/ 86 w 92"/>
                <a:gd name="T5" fmla="*/ 9 h 13"/>
                <a:gd name="T6" fmla="*/ 73 w 92"/>
                <a:gd name="T7" fmla="*/ 10 h 13"/>
                <a:gd name="T8" fmla="*/ 46 w 92"/>
                <a:gd name="T9" fmla="*/ 9 h 13"/>
                <a:gd name="T10" fmla="*/ 17 w 92"/>
                <a:gd name="T11" fmla="*/ 12 h 13"/>
                <a:gd name="T12" fmla="*/ 3 w 92"/>
                <a:gd name="T13" fmla="*/ 9 h 13"/>
                <a:gd name="T14" fmla="*/ 3 w 9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3">
                  <a:moveTo>
                    <a:pt x="3" y="1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92" y="6"/>
                    <a:pt x="86" y="9"/>
                  </a:cubicBezTo>
                  <a:cubicBezTo>
                    <a:pt x="80" y="12"/>
                    <a:pt x="78" y="10"/>
                    <a:pt x="73" y="10"/>
                  </a:cubicBezTo>
                  <a:cubicBezTo>
                    <a:pt x="68" y="10"/>
                    <a:pt x="46" y="9"/>
                    <a:pt x="46" y="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7" y="13"/>
                    <a:pt x="3" y="9"/>
                  </a:cubicBezTo>
                  <a:cubicBezTo>
                    <a:pt x="0" y="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162"/>
            <p:cNvSpPr/>
            <p:nvPr/>
          </p:nvSpPr>
          <p:spPr bwMode="auto">
            <a:xfrm>
              <a:off x="4353689" y="6089438"/>
              <a:ext cx="250272" cy="52942"/>
            </a:xfrm>
            <a:custGeom>
              <a:avLst/>
              <a:gdLst>
                <a:gd name="T0" fmla="*/ 0 w 156"/>
                <a:gd name="T1" fmla="*/ 33 h 33"/>
                <a:gd name="T2" fmla="*/ 156 w 156"/>
                <a:gd name="T3" fmla="*/ 33 h 33"/>
                <a:gd name="T4" fmla="*/ 147 w 156"/>
                <a:gd name="T5" fmla="*/ 0 h 33"/>
                <a:gd name="T6" fmla="*/ 29 w 156"/>
                <a:gd name="T7" fmla="*/ 0 h 33"/>
                <a:gd name="T8" fmla="*/ 0 w 15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3">
                  <a:moveTo>
                    <a:pt x="0" y="33"/>
                  </a:moveTo>
                  <a:lnTo>
                    <a:pt x="156" y="33"/>
                  </a:lnTo>
                  <a:lnTo>
                    <a:pt x="147" y="0"/>
                  </a:lnTo>
                  <a:lnTo>
                    <a:pt x="2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163"/>
            <p:cNvSpPr/>
            <p:nvPr/>
          </p:nvSpPr>
          <p:spPr bwMode="auto">
            <a:xfrm>
              <a:off x="4441925" y="5983554"/>
              <a:ext cx="125136" cy="52942"/>
            </a:xfrm>
            <a:custGeom>
              <a:avLst/>
              <a:gdLst>
                <a:gd name="T0" fmla="*/ 0 w 33"/>
                <a:gd name="T1" fmla="*/ 14 h 14"/>
                <a:gd name="T2" fmla="*/ 33 w 33"/>
                <a:gd name="T3" fmla="*/ 12 h 14"/>
                <a:gd name="T4" fmla="*/ 25 w 33"/>
                <a:gd name="T5" fmla="*/ 1 h 14"/>
                <a:gd name="T6" fmla="*/ 10 w 33"/>
                <a:gd name="T7" fmla="*/ 2 h 14"/>
                <a:gd name="T8" fmla="*/ 0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1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3"/>
                    <a:pt x="25" y="1"/>
                  </a:cubicBezTo>
                  <a:cubicBezTo>
                    <a:pt x="23" y="0"/>
                    <a:pt x="10" y="2"/>
                    <a:pt x="10" y="2"/>
                  </a:cubicBezTo>
                  <a:cubicBezTo>
                    <a:pt x="10" y="2"/>
                    <a:pt x="3" y="8"/>
                    <a:pt x="0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8259835" y="6063910"/>
            <a:ext cx="769653" cy="672547"/>
            <a:chOff x="4708525" y="2979738"/>
            <a:chExt cx="1019176" cy="890588"/>
          </a:xfrm>
        </p:grpSpPr>
        <p:sp>
          <p:nvSpPr>
            <p:cNvPr id="181" name="Freeform 16"/>
            <p:cNvSpPr/>
            <p:nvPr/>
          </p:nvSpPr>
          <p:spPr bwMode="auto">
            <a:xfrm>
              <a:off x="4814888" y="2987676"/>
              <a:ext cx="668338" cy="879475"/>
            </a:xfrm>
            <a:custGeom>
              <a:avLst/>
              <a:gdLst>
                <a:gd name="T0" fmla="*/ 2 w 178"/>
                <a:gd name="T1" fmla="*/ 229 h 232"/>
                <a:gd name="T2" fmla="*/ 0 w 178"/>
                <a:gd name="T3" fmla="*/ 183 h 232"/>
                <a:gd name="T4" fmla="*/ 26 w 178"/>
                <a:gd name="T5" fmla="*/ 149 h 232"/>
                <a:gd name="T6" fmla="*/ 57 w 178"/>
                <a:gd name="T7" fmla="*/ 156 h 232"/>
                <a:gd name="T8" fmla="*/ 59 w 178"/>
                <a:gd name="T9" fmla="*/ 134 h 232"/>
                <a:gd name="T10" fmla="*/ 57 w 178"/>
                <a:gd name="T11" fmla="*/ 103 h 232"/>
                <a:gd name="T12" fmla="*/ 58 w 178"/>
                <a:gd name="T13" fmla="*/ 83 h 232"/>
                <a:gd name="T14" fmla="*/ 41 w 178"/>
                <a:gd name="T15" fmla="*/ 72 h 232"/>
                <a:gd name="T16" fmla="*/ 46 w 178"/>
                <a:gd name="T17" fmla="*/ 62 h 232"/>
                <a:gd name="T18" fmla="*/ 64 w 178"/>
                <a:gd name="T19" fmla="*/ 42 h 232"/>
                <a:gd name="T20" fmla="*/ 84 w 178"/>
                <a:gd name="T21" fmla="*/ 15 h 232"/>
                <a:gd name="T22" fmla="*/ 103 w 178"/>
                <a:gd name="T23" fmla="*/ 0 h 232"/>
                <a:gd name="T24" fmla="*/ 115 w 178"/>
                <a:gd name="T25" fmla="*/ 6 h 232"/>
                <a:gd name="T26" fmla="*/ 126 w 178"/>
                <a:gd name="T27" fmla="*/ 24 h 232"/>
                <a:gd name="T28" fmla="*/ 134 w 178"/>
                <a:gd name="T29" fmla="*/ 49 h 232"/>
                <a:gd name="T30" fmla="*/ 141 w 178"/>
                <a:gd name="T31" fmla="*/ 70 h 232"/>
                <a:gd name="T32" fmla="*/ 131 w 178"/>
                <a:gd name="T33" fmla="*/ 82 h 232"/>
                <a:gd name="T34" fmla="*/ 133 w 178"/>
                <a:gd name="T35" fmla="*/ 90 h 232"/>
                <a:gd name="T36" fmla="*/ 140 w 178"/>
                <a:gd name="T37" fmla="*/ 120 h 232"/>
                <a:gd name="T38" fmla="*/ 169 w 178"/>
                <a:gd name="T39" fmla="*/ 145 h 232"/>
                <a:gd name="T40" fmla="*/ 177 w 178"/>
                <a:gd name="T41" fmla="*/ 191 h 232"/>
                <a:gd name="T42" fmla="*/ 178 w 178"/>
                <a:gd name="T43" fmla="*/ 219 h 232"/>
                <a:gd name="T44" fmla="*/ 178 w 178"/>
                <a:gd name="T45" fmla="*/ 227 h 232"/>
                <a:gd name="T46" fmla="*/ 175 w 178"/>
                <a:gd name="T47" fmla="*/ 228 h 232"/>
                <a:gd name="T48" fmla="*/ 159 w 178"/>
                <a:gd name="T49" fmla="*/ 229 h 232"/>
                <a:gd name="T50" fmla="*/ 140 w 178"/>
                <a:gd name="T51" fmla="*/ 231 h 232"/>
                <a:gd name="T52" fmla="*/ 79 w 178"/>
                <a:gd name="T53" fmla="*/ 232 h 232"/>
                <a:gd name="T54" fmla="*/ 55 w 178"/>
                <a:gd name="T55" fmla="*/ 230 h 232"/>
                <a:gd name="T56" fmla="*/ 21 w 178"/>
                <a:gd name="T57" fmla="*/ 230 h 232"/>
                <a:gd name="T58" fmla="*/ 2 w 178"/>
                <a:gd name="T59" fmla="*/ 2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32">
                  <a:moveTo>
                    <a:pt x="2" y="229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2"/>
                    <a:pt x="42" y="67"/>
                    <a:pt x="46" y="62"/>
                  </a:cubicBezTo>
                  <a:cubicBezTo>
                    <a:pt x="51" y="57"/>
                    <a:pt x="64" y="42"/>
                    <a:pt x="64" y="42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95" y="0"/>
                    <a:pt x="103" y="0"/>
                  </a:cubicBezTo>
                  <a:cubicBezTo>
                    <a:pt x="110" y="0"/>
                    <a:pt x="115" y="6"/>
                    <a:pt x="115" y="6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59" y="229"/>
                    <a:pt x="159" y="229"/>
                    <a:pt x="159" y="229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21" y="230"/>
                    <a:pt x="21" y="230"/>
                    <a:pt x="21" y="230"/>
                  </a:cubicBezTo>
                  <a:lnTo>
                    <a:pt x="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708525" y="3449638"/>
              <a:ext cx="477838" cy="273050"/>
            </a:xfrm>
            <a:custGeom>
              <a:avLst/>
              <a:gdLst>
                <a:gd name="T0" fmla="*/ 111 w 127"/>
                <a:gd name="T1" fmla="*/ 39 h 72"/>
                <a:gd name="T2" fmla="*/ 110 w 127"/>
                <a:gd name="T3" fmla="*/ 38 h 72"/>
                <a:gd name="T4" fmla="*/ 75 w 127"/>
                <a:gd name="T5" fmla="*/ 6 h 72"/>
                <a:gd name="T6" fmla="*/ 58 w 127"/>
                <a:gd name="T7" fmla="*/ 2 h 72"/>
                <a:gd name="T8" fmla="*/ 14 w 127"/>
                <a:gd name="T9" fmla="*/ 38 h 72"/>
                <a:gd name="T10" fmla="*/ 2 w 127"/>
                <a:gd name="T11" fmla="*/ 52 h 72"/>
                <a:gd name="T12" fmla="*/ 17 w 127"/>
                <a:gd name="T13" fmla="*/ 70 h 72"/>
                <a:gd name="T14" fmla="*/ 68 w 127"/>
                <a:gd name="T15" fmla="*/ 39 h 72"/>
                <a:gd name="T16" fmla="*/ 91 w 127"/>
                <a:gd name="T17" fmla="*/ 55 h 72"/>
                <a:gd name="T18" fmla="*/ 112 w 127"/>
                <a:gd name="T19" fmla="*/ 68 h 72"/>
                <a:gd name="T20" fmla="*/ 127 w 127"/>
                <a:gd name="T21" fmla="*/ 56 h 72"/>
                <a:gd name="T22" fmla="*/ 111 w 127"/>
                <a:gd name="T2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72">
                  <a:moveTo>
                    <a:pt x="111" y="39"/>
                  </a:moveTo>
                  <a:cubicBezTo>
                    <a:pt x="111" y="38"/>
                    <a:pt x="110" y="38"/>
                    <a:pt x="110" y="38"/>
                  </a:cubicBezTo>
                  <a:cubicBezTo>
                    <a:pt x="99" y="27"/>
                    <a:pt x="88" y="14"/>
                    <a:pt x="75" y="6"/>
                  </a:cubicBezTo>
                  <a:cubicBezTo>
                    <a:pt x="67" y="1"/>
                    <a:pt x="65" y="0"/>
                    <a:pt x="58" y="2"/>
                  </a:cubicBezTo>
                  <a:cubicBezTo>
                    <a:pt x="40" y="7"/>
                    <a:pt x="27" y="26"/>
                    <a:pt x="14" y="38"/>
                  </a:cubicBezTo>
                  <a:cubicBezTo>
                    <a:pt x="10" y="42"/>
                    <a:pt x="3" y="47"/>
                    <a:pt x="2" y="52"/>
                  </a:cubicBezTo>
                  <a:cubicBezTo>
                    <a:pt x="0" y="60"/>
                    <a:pt x="9" y="69"/>
                    <a:pt x="17" y="70"/>
                  </a:cubicBezTo>
                  <a:cubicBezTo>
                    <a:pt x="38" y="72"/>
                    <a:pt x="48" y="29"/>
                    <a:pt x="68" y="39"/>
                  </a:cubicBezTo>
                  <a:cubicBezTo>
                    <a:pt x="76" y="43"/>
                    <a:pt x="84" y="49"/>
                    <a:pt x="91" y="55"/>
                  </a:cubicBezTo>
                  <a:cubicBezTo>
                    <a:pt x="98" y="60"/>
                    <a:pt x="102" y="69"/>
                    <a:pt x="112" y="68"/>
                  </a:cubicBezTo>
                  <a:cubicBezTo>
                    <a:pt x="117" y="68"/>
                    <a:pt x="126" y="62"/>
                    <a:pt x="127" y="56"/>
                  </a:cubicBezTo>
                  <a:cubicBezTo>
                    <a:pt x="127" y="50"/>
                    <a:pt x="116" y="43"/>
                    <a:pt x="111" y="3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5283200" y="3373438"/>
              <a:ext cx="219075" cy="182563"/>
            </a:xfrm>
            <a:custGeom>
              <a:avLst/>
              <a:gdLst>
                <a:gd name="T0" fmla="*/ 55 w 58"/>
                <a:gd name="T1" fmla="*/ 39 h 48"/>
                <a:gd name="T2" fmla="*/ 47 w 58"/>
                <a:gd name="T3" fmla="*/ 18 h 48"/>
                <a:gd name="T4" fmla="*/ 18 w 58"/>
                <a:gd name="T5" fmla="*/ 8 h 48"/>
                <a:gd name="T6" fmla="*/ 5 w 58"/>
                <a:gd name="T7" fmla="*/ 40 h 48"/>
                <a:gd name="T8" fmla="*/ 49 w 58"/>
                <a:gd name="T9" fmla="*/ 43 h 48"/>
                <a:gd name="T10" fmla="*/ 55 w 58"/>
                <a:gd name="T1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8">
                  <a:moveTo>
                    <a:pt x="55" y="39"/>
                  </a:moveTo>
                  <a:cubicBezTo>
                    <a:pt x="58" y="33"/>
                    <a:pt x="52" y="25"/>
                    <a:pt x="47" y="18"/>
                  </a:cubicBezTo>
                  <a:cubicBezTo>
                    <a:pt x="40" y="11"/>
                    <a:pt x="28" y="0"/>
                    <a:pt x="18" y="8"/>
                  </a:cubicBezTo>
                  <a:cubicBezTo>
                    <a:pt x="12" y="13"/>
                    <a:pt x="0" y="33"/>
                    <a:pt x="5" y="40"/>
                  </a:cubicBezTo>
                  <a:cubicBezTo>
                    <a:pt x="10" y="48"/>
                    <a:pt x="42" y="45"/>
                    <a:pt x="49" y="43"/>
                  </a:cubicBezTo>
                  <a:cubicBezTo>
                    <a:pt x="52" y="42"/>
                    <a:pt x="54" y="40"/>
                    <a:pt x="55" y="3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4" name="Freeform 19"/>
            <p:cNvSpPr/>
            <p:nvPr/>
          </p:nvSpPr>
          <p:spPr bwMode="auto">
            <a:xfrm>
              <a:off x="4810125" y="3681413"/>
              <a:ext cx="315913" cy="188913"/>
            </a:xfrm>
            <a:custGeom>
              <a:avLst/>
              <a:gdLst>
                <a:gd name="T0" fmla="*/ 0 w 84"/>
                <a:gd name="T1" fmla="*/ 1 h 50"/>
                <a:gd name="T2" fmla="*/ 2 w 84"/>
                <a:gd name="T3" fmla="*/ 46 h 50"/>
                <a:gd name="T4" fmla="*/ 3 w 84"/>
                <a:gd name="T5" fmla="*/ 47 h 50"/>
                <a:gd name="T6" fmla="*/ 43 w 84"/>
                <a:gd name="T7" fmla="*/ 48 h 50"/>
                <a:gd name="T8" fmla="*/ 62 w 84"/>
                <a:gd name="T9" fmla="*/ 48 h 50"/>
                <a:gd name="T10" fmla="*/ 82 w 84"/>
                <a:gd name="T11" fmla="*/ 50 h 50"/>
                <a:gd name="T12" fmla="*/ 83 w 84"/>
                <a:gd name="T13" fmla="*/ 49 h 50"/>
                <a:gd name="T14" fmla="*/ 83 w 84"/>
                <a:gd name="T15" fmla="*/ 42 h 50"/>
                <a:gd name="T16" fmla="*/ 82 w 84"/>
                <a:gd name="T17" fmla="*/ 29 h 50"/>
                <a:gd name="T18" fmla="*/ 83 w 84"/>
                <a:gd name="T19" fmla="*/ 1 h 50"/>
                <a:gd name="T20" fmla="*/ 81 w 84"/>
                <a:gd name="T21" fmla="*/ 1 h 50"/>
                <a:gd name="T22" fmla="*/ 80 w 84"/>
                <a:gd name="T23" fmla="*/ 26 h 50"/>
                <a:gd name="T24" fmla="*/ 80 w 84"/>
                <a:gd name="T25" fmla="*/ 38 h 50"/>
                <a:gd name="T26" fmla="*/ 81 w 84"/>
                <a:gd name="T27" fmla="*/ 49 h 50"/>
                <a:gd name="T28" fmla="*/ 82 w 84"/>
                <a:gd name="T29" fmla="*/ 48 h 50"/>
                <a:gd name="T30" fmla="*/ 64 w 84"/>
                <a:gd name="T31" fmla="*/ 47 h 50"/>
                <a:gd name="T32" fmla="*/ 44 w 84"/>
                <a:gd name="T33" fmla="*/ 46 h 50"/>
                <a:gd name="T34" fmla="*/ 3 w 84"/>
                <a:gd name="T35" fmla="*/ 45 h 50"/>
                <a:gd name="T36" fmla="*/ 4 w 84"/>
                <a:gd name="T37" fmla="*/ 46 h 50"/>
                <a:gd name="T38" fmla="*/ 2 w 84"/>
                <a:gd name="T39" fmla="*/ 1 h 50"/>
                <a:gd name="T40" fmla="*/ 0 w 84"/>
                <a:gd name="T4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50">
                  <a:moveTo>
                    <a:pt x="0" y="1"/>
                  </a:moveTo>
                  <a:cubicBezTo>
                    <a:pt x="0" y="16"/>
                    <a:pt x="1" y="31"/>
                    <a:pt x="2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16" y="47"/>
                    <a:pt x="29" y="48"/>
                    <a:pt x="43" y="48"/>
                  </a:cubicBezTo>
                  <a:cubicBezTo>
                    <a:pt x="49" y="48"/>
                    <a:pt x="55" y="48"/>
                    <a:pt x="62" y="48"/>
                  </a:cubicBezTo>
                  <a:cubicBezTo>
                    <a:pt x="68" y="49"/>
                    <a:pt x="75" y="48"/>
                    <a:pt x="82" y="50"/>
                  </a:cubicBezTo>
                  <a:cubicBezTo>
                    <a:pt x="82" y="50"/>
                    <a:pt x="83" y="50"/>
                    <a:pt x="83" y="49"/>
                  </a:cubicBezTo>
                  <a:cubicBezTo>
                    <a:pt x="84" y="47"/>
                    <a:pt x="83" y="44"/>
                    <a:pt x="83" y="42"/>
                  </a:cubicBezTo>
                  <a:cubicBezTo>
                    <a:pt x="82" y="38"/>
                    <a:pt x="82" y="33"/>
                    <a:pt x="82" y="29"/>
                  </a:cubicBezTo>
                  <a:cubicBezTo>
                    <a:pt x="82" y="20"/>
                    <a:pt x="83" y="10"/>
                    <a:pt x="83" y="1"/>
                  </a:cubicBezTo>
                  <a:cubicBezTo>
                    <a:pt x="83" y="0"/>
                    <a:pt x="81" y="0"/>
                    <a:pt x="81" y="1"/>
                  </a:cubicBezTo>
                  <a:cubicBezTo>
                    <a:pt x="81" y="10"/>
                    <a:pt x="80" y="18"/>
                    <a:pt x="80" y="26"/>
                  </a:cubicBezTo>
                  <a:cubicBezTo>
                    <a:pt x="80" y="30"/>
                    <a:pt x="80" y="34"/>
                    <a:pt x="80" y="38"/>
                  </a:cubicBezTo>
                  <a:cubicBezTo>
                    <a:pt x="80" y="42"/>
                    <a:pt x="82" y="45"/>
                    <a:pt x="81" y="49"/>
                  </a:cubicBezTo>
                  <a:cubicBezTo>
                    <a:pt x="81" y="49"/>
                    <a:pt x="82" y="48"/>
                    <a:pt x="82" y="48"/>
                  </a:cubicBezTo>
                  <a:cubicBezTo>
                    <a:pt x="76" y="47"/>
                    <a:pt x="70" y="47"/>
                    <a:pt x="64" y="47"/>
                  </a:cubicBezTo>
                  <a:cubicBezTo>
                    <a:pt x="58" y="46"/>
                    <a:pt x="51" y="46"/>
                    <a:pt x="44" y="46"/>
                  </a:cubicBezTo>
                  <a:cubicBezTo>
                    <a:pt x="30" y="47"/>
                    <a:pt x="16" y="45"/>
                    <a:pt x="3" y="45"/>
                  </a:cubicBezTo>
                  <a:cubicBezTo>
                    <a:pt x="3" y="46"/>
                    <a:pt x="3" y="46"/>
                    <a:pt x="4" y="46"/>
                  </a:cubicBezTo>
                  <a:cubicBezTo>
                    <a:pt x="3" y="31"/>
                    <a:pt x="2" y="16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5326063" y="3506788"/>
              <a:ext cx="171450" cy="360363"/>
            </a:xfrm>
            <a:custGeom>
              <a:avLst/>
              <a:gdLst>
                <a:gd name="T0" fmla="*/ 0 w 46"/>
                <a:gd name="T1" fmla="*/ 3 h 95"/>
                <a:gd name="T2" fmla="*/ 1 w 46"/>
                <a:gd name="T3" fmla="*/ 50 h 95"/>
                <a:gd name="T4" fmla="*/ 1 w 46"/>
                <a:gd name="T5" fmla="*/ 72 h 95"/>
                <a:gd name="T6" fmla="*/ 0 w 46"/>
                <a:gd name="T7" fmla="*/ 83 h 95"/>
                <a:gd name="T8" fmla="*/ 1 w 46"/>
                <a:gd name="T9" fmla="*/ 94 h 95"/>
                <a:gd name="T10" fmla="*/ 2 w 46"/>
                <a:gd name="T11" fmla="*/ 95 h 95"/>
                <a:gd name="T12" fmla="*/ 36 w 46"/>
                <a:gd name="T13" fmla="*/ 93 h 95"/>
                <a:gd name="T14" fmla="*/ 43 w 46"/>
                <a:gd name="T15" fmla="*/ 90 h 95"/>
                <a:gd name="T16" fmla="*/ 43 w 46"/>
                <a:gd name="T17" fmla="*/ 77 h 95"/>
                <a:gd name="T18" fmla="*/ 40 w 46"/>
                <a:gd name="T19" fmla="*/ 39 h 95"/>
                <a:gd name="T20" fmla="*/ 33 w 46"/>
                <a:gd name="T21" fmla="*/ 1 h 95"/>
                <a:gd name="T22" fmla="*/ 31 w 46"/>
                <a:gd name="T23" fmla="*/ 1 h 95"/>
                <a:gd name="T24" fmla="*/ 37 w 46"/>
                <a:gd name="T25" fmla="*/ 32 h 95"/>
                <a:gd name="T26" fmla="*/ 40 w 46"/>
                <a:gd name="T27" fmla="*/ 69 h 95"/>
                <a:gd name="T28" fmla="*/ 42 w 46"/>
                <a:gd name="T29" fmla="*/ 85 h 95"/>
                <a:gd name="T30" fmla="*/ 39 w 46"/>
                <a:gd name="T31" fmla="*/ 91 h 95"/>
                <a:gd name="T32" fmla="*/ 32 w 46"/>
                <a:gd name="T33" fmla="*/ 91 h 95"/>
                <a:gd name="T34" fmla="*/ 2 w 46"/>
                <a:gd name="T35" fmla="*/ 93 h 95"/>
                <a:gd name="T36" fmla="*/ 3 w 46"/>
                <a:gd name="T37" fmla="*/ 94 h 95"/>
                <a:gd name="T38" fmla="*/ 2 w 46"/>
                <a:gd name="T39" fmla="*/ 73 h 95"/>
                <a:gd name="T40" fmla="*/ 3 w 46"/>
                <a:gd name="T41" fmla="*/ 51 h 95"/>
                <a:gd name="T42" fmla="*/ 2 w 46"/>
                <a:gd name="T43" fmla="*/ 3 h 95"/>
                <a:gd name="T44" fmla="*/ 0 w 46"/>
                <a:gd name="T45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95">
                  <a:moveTo>
                    <a:pt x="0" y="3"/>
                  </a:moveTo>
                  <a:cubicBezTo>
                    <a:pt x="0" y="19"/>
                    <a:pt x="1" y="34"/>
                    <a:pt x="1" y="50"/>
                  </a:cubicBezTo>
                  <a:cubicBezTo>
                    <a:pt x="1" y="57"/>
                    <a:pt x="1" y="64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0" y="87"/>
                    <a:pt x="1" y="90"/>
                    <a:pt x="1" y="94"/>
                  </a:cubicBezTo>
                  <a:cubicBezTo>
                    <a:pt x="1" y="95"/>
                    <a:pt x="2" y="95"/>
                    <a:pt x="2" y="95"/>
                  </a:cubicBezTo>
                  <a:cubicBezTo>
                    <a:pt x="13" y="92"/>
                    <a:pt x="25" y="93"/>
                    <a:pt x="36" y="93"/>
                  </a:cubicBezTo>
                  <a:cubicBezTo>
                    <a:pt x="39" y="93"/>
                    <a:pt x="42" y="93"/>
                    <a:pt x="43" y="90"/>
                  </a:cubicBezTo>
                  <a:cubicBezTo>
                    <a:pt x="46" y="87"/>
                    <a:pt x="44" y="81"/>
                    <a:pt x="43" y="77"/>
                  </a:cubicBezTo>
                  <a:cubicBezTo>
                    <a:pt x="42" y="65"/>
                    <a:pt x="42" y="52"/>
                    <a:pt x="40" y="39"/>
                  </a:cubicBezTo>
                  <a:cubicBezTo>
                    <a:pt x="38" y="26"/>
                    <a:pt x="34" y="14"/>
                    <a:pt x="33" y="1"/>
                  </a:cubicBezTo>
                  <a:cubicBezTo>
                    <a:pt x="33" y="0"/>
                    <a:pt x="31" y="0"/>
                    <a:pt x="31" y="1"/>
                  </a:cubicBezTo>
                  <a:cubicBezTo>
                    <a:pt x="32" y="12"/>
                    <a:pt x="35" y="22"/>
                    <a:pt x="37" y="32"/>
                  </a:cubicBezTo>
                  <a:cubicBezTo>
                    <a:pt x="39" y="45"/>
                    <a:pt x="40" y="57"/>
                    <a:pt x="40" y="69"/>
                  </a:cubicBezTo>
                  <a:cubicBezTo>
                    <a:pt x="41" y="74"/>
                    <a:pt x="42" y="80"/>
                    <a:pt x="42" y="85"/>
                  </a:cubicBezTo>
                  <a:cubicBezTo>
                    <a:pt x="42" y="88"/>
                    <a:pt x="42" y="90"/>
                    <a:pt x="39" y="91"/>
                  </a:cubicBezTo>
                  <a:cubicBezTo>
                    <a:pt x="37" y="91"/>
                    <a:pt x="34" y="91"/>
                    <a:pt x="32" y="91"/>
                  </a:cubicBezTo>
                  <a:cubicBezTo>
                    <a:pt x="22" y="91"/>
                    <a:pt x="12" y="90"/>
                    <a:pt x="2" y="93"/>
                  </a:cubicBezTo>
                  <a:cubicBezTo>
                    <a:pt x="2" y="94"/>
                    <a:pt x="2" y="94"/>
                    <a:pt x="3" y="94"/>
                  </a:cubicBezTo>
                  <a:cubicBezTo>
                    <a:pt x="3" y="87"/>
                    <a:pt x="2" y="80"/>
                    <a:pt x="2" y="73"/>
                  </a:cubicBezTo>
                  <a:cubicBezTo>
                    <a:pt x="3" y="66"/>
                    <a:pt x="3" y="59"/>
                    <a:pt x="3" y="51"/>
                  </a:cubicBezTo>
                  <a:cubicBezTo>
                    <a:pt x="3" y="35"/>
                    <a:pt x="2" y="19"/>
                    <a:pt x="2" y="3"/>
                  </a:cubicBezTo>
                  <a:cubicBezTo>
                    <a:pt x="2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6" name="Freeform 21"/>
            <p:cNvSpPr/>
            <p:nvPr/>
          </p:nvSpPr>
          <p:spPr bwMode="auto">
            <a:xfrm>
              <a:off x="4953000" y="2979738"/>
              <a:ext cx="398463" cy="333375"/>
            </a:xfrm>
            <a:custGeom>
              <a:avLst/>
              <a:gdLst>
                <a:gd name="T0" fmla="*/ 97 w 106"/>
                <a:gd name="T1" fmla="*/ 51 h 88"/>
                <a:gd name="T2" fmla="*/ 84 w 106"/>
                <a:gd name="T3" fmla="*/ 15 h 88"/>
                <a:gd name="T4" fmla="*/ 72 w 106"/>
                <a:gd name="T5" fmla="*/ 3 h 88"/>
                <a:gd name="T6" fmla="*/ 57 w 106"/>
                <a:gd name="T7" fmla="*/ 5 h 88"/>
                <a:gd name="T8" fmla="*/ 41 w 106"/>
                <a:gd name="T9" fmla="*/ 25 h 88"/>
                <a:gd name="T10" fmla="*/ 18 w 106"/>
                <a:gd name="T11" fmla="*/ 52 h 88"/>
                <a:gd name="T12" fmla="*/ 9 w 106"/>
                <a:gd name="T13" fmla="*/ 63 h 88"/>
                <a:gd name="T14" fmla="*/ 2 w 106"/>
                <a:gd name="T15" fmla="*/ 74 h 88"/>
                <a:gd name="T16" fmla="*/ 9 w 106"/>
                <a:gd name="T17" fmla="*/ 86 h 88"/>
                <a:gd name="T18" fmla="*/ 31 w 106"/>
                <a:gd name="T19" fmla="*/ 85 h 88"/>
                <a:gd name="T20" fmla="*/ 77 w 106"/>
                <a:gd name="T21" fmla="*/ 84 h 88"/>
                <a:gd name="T22" fmla="*/ 96 w 106"/>
                <a:gd name="T23" fmla="*/ 85 h 88"/>
                <a:gd name="T24" fmla="*/ 104 w 106"/>
                <a:gd name="T25" fmla="*/ 82 h 88"/>
                <a:gd name="T26" fmla="*/ 104 w 106"/>
                <a:gd name="T27" fmla="*/ 69 h 88"/>
                <a:gd name="T28" fmla="*/ 97 w 106"/>
                <a:gd name="T29" fmla="*/ 51 h 88"/>
                <a:gd name="T30" fmla="*/ 96 w 106"/>
                <a:gd name="T31" fmla="*/ 51 h 88"/>
                <a:gd name="T32" fmla="*/ 101 w 106"/>
                <a:gd name="T33" fmla="*/ 65 h 88"/>
                <a:gd name="T34" fmla="*/ 102 w 106"/>
                <a:gd name="T35" fmla="*/ 80 h 88"/>
                <a:gd name="T36" fmla="*/ 93 w 106"/>
                <a:gd name="T37" fmla="*/ 83 h 88"/>
                <a:gd name="T38" fmla="*/ 77 w 106"/>
                <a:gd name="T39" fmla="*/ 82 h 88"/>
                <a:gd name="T40" fmla="*/ 40 w 106"/>
                <a:gd name="T41" fmla="*/ 82 h 88"/>
                <a:gd name="T42" fmla="*/ 18 w 106"/>
                <a:gd name="T43" fmla="*/ 85 h 88"/>
                <a:gd name="T44" fmla="*/ 4 w 106"/>
                <a:gd name="T45" fmla="*/ 74 h 88"/>
                <a:gd name="T46" fmla="*/ 13 w 106"/>
                <a:gd name="T47" fmla="*/ 62 h 88"/>
                <a:gd name="T48" fmla="*/ 24 w 106"/>
                <a:gd name="T49" fmla="*/ 48 h 88"/>
                <a:gd name="T50" fmla="*/ 44 w 106"/>
                <a:gd name="T51" fmla="*/ 23 h 88"/>
                <a:gd name="T52" fmla="*/ 65 w 106"/>
                <a:gd name="T53" fmla="*/ 4 h 88"/>
                <a:gd name="T54" fmla="*/ 85 w 106"/>
                <a:gd name="T55" fmla="*/ 22 h 88"/>
                <a:gd name="T56" fmla="*/ 96 w 106"/>
                <a:gd name="T57" fmla="*/ 51 h 88"/>
                <a:gd name="T58" fmla="*/ 97 w 106"/>
                <a:gd name="T59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88">
                  <a:moveTo>
                    <a:pt x="97" y="51"/>
                  </a:moveTo>
                  <a:cubicBezTo>
                    <a:pt x="93" y="39"/>
                    <a:pt x="90" y="26"/>
                    <a:pt x="84" y="15"/>
                  </a:cubicBezTo>
                  <a:cubicBezTo>
                    <a:pt x="81" y="10"/>
                    <a:pt x="77" y="5"/>
                    <a:pt x="72" y="3"/>
                  </a:cubicBezTo>
                  <a:cubicBezTo>
                    <a:pt x="67" y="0"/>
                    <a:pt x="62" y="2"/>
                    <a:pt x="57" y="5"/>
                  </a:cubicBezTo>
                  <a:cubicBezTo>
                    <a:pt x="50" y="10"/>
                    <a:pt x="45" y="18"/>
                    <a:pt x="41" y="25"/>
                  </a:cubicBezTo>
                  <a:cubicBezTo>
                    <a:pt x="34" y="35"/>
                    <a:pt x="26" y="43"/>
                    <a:pt x="18" y="52"/>
                  </a:cubicBezTo>
                  <a:cubicBezTo>
                    <a:pt x="15" y="56"/>
                    <a:pt x="12" y="60"/>
                    <a:pt x="9" y="63"/>
                  </a:cubicBezTo>
                  <a:cubicBezTo>
                    <a:pt x="6" y="67"/>
                    <a:pt x="4" y="70"/>
                    <a:pt x="2" y="74"/>
                  </a:cubicBezTo>
                  <a:cubicBezTo>
                    <a:pt x="0" y="79"/>
                    <a:pt x="4" y="84"/>
                    <a:pt x="9" y="86"/>
                  </a:cubicBezTo>
                  <a:cubicBezTo>
                    <a:pt x="16" y="88"/>
                    <a:pt x="24" y="86"/>
                    <a:pt x="31" y="85"/>
                  </a:cubicBezTo>
                  <a:cubicBezTo>
                    <a:pt x="46" y="83"/>
                    <a:pt x="62" y="84"/>
                    <a:pt x="77" y="84"/>
                  </a:cubicBezTo>
                  <a:cubicBezTo>
                    <a:pt x="83" y="85"/>
                    <a:pt x="89" y="85"/>
                    <a:pt x="96" y="85"/>
                  </a:cubicBezTo>
                  <a:cubicBezTo>
                    <a:pt x="99" y="85"/>
                    <a:pt x="102" y="85"/>
                    <a:pt x="104" y="82"/>
                  </a:cubicBezTo>
                  <a:cubicBezTo>
                    <a:pt x="106" y="79"/>
                    <a:pt x="105" y="73"/>
                    <a:pt x="104" y="69"/>
                  </a:cubicBezTo>
                  <a:cubicBezTo>
                    <a:pt x="103" y="63"/>
                    <a:pt x="100" y="57"/>
                    <a:pt x="97" y="51"/>
                  </a:cubicBezTo>
                  <a:cubicBezTo>
                    <a:pt x="97" y="50"/>
                    <a:pt x="95" y="50"/>
                    <a:pt x="96" y="51"/>
                  </a:cubicBezTo>
                  <a:cubicBezTo>
                    <a:pt x="97" y="56"/>
                    <a:pt x="99" y="60"/>
                    <a:pt x="101" y="65"/>
                  </a:cubicBezTo>
                  <a:cubicBezTo>
                    <a:pt x="102" y="70"/>
                    <a:pt x="104" y="76"/>
                    <a:pt x="102" y="80"/>
                  </a:cubicBezTo>
                  <a:cubicBezTo>
                    <a:pt x="101" y="84"/>
                    <a:pt x="96" y="83"/>
                    <a:pt x="93" y="83"/>
                  </a:cubicBezTo>
                  <a:cubicBezTo>
                    <a:pt x="88" y="83"/>
                    <a:pt x="82" y="83"/>
                    <a:pt x="77" y="82"/>
                  </a:cubicBezTo>
                  <a:cubicBezTo>
                    <a:pt x="64" y="82"/>
                    <a:pt x="52" y="82"/>
                    <a:pt x="40" y="82"/>
                  </a:cubicBezTo>
                  <a:cubicBezTo>
                    <a:pt x="32" y="83"/>
                    <a:pt x="25" y="84"/>
                    <a:pt x="18" y="85"/>
                  </a:cubicBezTo>
                  <a:cubicBezTo>
                    <a:pt x="11" y="85"/>
                    <a:pt x="1" y="83"/>
                    <a:pt x="4" y="74"/>
                  </a:cubicBezTo>
                  <a:cubicBezTo>
                    <a:pt x="6" y="69"/>
                    <a:pt x="10" y="65"/>
                    <a:pt x="13" y="62"/>
                  </a:cubicBezTo>
                  <a:cubicBezTo>
                    <a:pt x="17" y="57"/>
                    <a:pt x="20" y="53"/>
                    <a:pt x="24" y="48"/>
                  </a:cubicBezTo>
                  <a:cubicBezTo>
                    <a:pt x="31" y="40"/>
                    <a:pt x="38" y="32"/>
                    <a:pt x="44" y="23"/>
                  </a:cubicBezTo>
                  <a:cubicBezTo>
                    <a:pt x="49" y="15"/>
                    <a:pt x="55" y="6"/>
                    <a:pt x="65" y="4"/>
                  </a:cubicBezTo>
                  <a:cubicBezTo>
                    <a:pt x="75" y="1"/>
                    <a:pt x="82" y="15"/>
                    <a:pt x="85" y="22"/>
                  </a:cubicBezTo>
                  <a:cubicBezTo>
                    <a:pt x="89" y="31"/>
                    <a:pt x="92" y="42"/>
                    <a:pt x="96" y="51"/>
                  </a:cubicBezTo>
                  <a:cubicBezTo>
                    <a:pt x="96" y="53"/>
                    <a:pt x="98" y="52"/>
                    <a:pt x="97" y="5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7" name="Freeform 22"/>
            <p:cNvSpPr/>
            <p:nvPr/>
          </p:nvSpPr>
          <p:spPr bwMode="auto">
            <a:xfrm>
              <a:off x="5021263" y="3305176"/>
              <a:ext cx="19050" cy="307975"/>
            </a:xfrm>
            <a:custGeom>
              <a:avLst/>
              <a:gdLst>
                <a:gd name="T0" fmla="*/ 3 w 5"/>
                <a:gd name="T1" fmla="*/ 2 h 81"/>
                <a:gd name="T2" fmla="*/ 1 w 5"/>
                <a:gd name="T3" fmla="*/ 23 h 81"/>
                <a:gd name="T4" fmla="*/ 2 w 5"/>
                <a:gd name="T5" fmla="*/ 47 h 81"/>
                <a:gd name="T6" fmla="*/ 2 w 5"/>
                <a:gd name="T7" fmla="*/ 72 h 81"/>
                <a:gd name="T8" fmla="*/ 4 w 5"/>
                <a:gd name="T9" fmla="*/ 78 h 81"/>
                <a:gd name="T10" fmla="*/ 3 w 5"/>
                <a:gd name="T11" fmla="*/ 77 h 81"/>
                <a:gd name="T12" fmla="*/ 4 w 5"/>
                <a:gd name="T13" fmla="*/ 70 h 81"/>
                <a:gd name="T14" fmla="*/ 4 w 5"/>
                <a:gd name="T15" fmla="*/ 61 h 81"/>
                <a:gd name="T16" fmla="*/ 3 w 5"/>
                <a:gd name="T17" fmla="*/ 42 h 81"/>
                <a:gd name="T18" fmla="*/ 3 w 5"/>
                <a:gd name="T19" fmla="*/ 22 h 81"/>
                <a:gd name="T20" fmla="*/ 4 w 5"/>
                <a:gd name="T21" fmla="*/ 2 h 81"/>
                <a:gd name="T22" fmla="*/ 3 w 5"/>
                <a:gd name="T23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81">
                  <a:moveTo>
                    <a:pt x="3" y="2"/>
                  </a:moveTo>
                  <a:cubicBezTo>
                    <a:pt x="0" y="9"/>
                    <a:pt x="2" y="16"/>
                    <a:pt x="1" y="23"/>
                  </a:cubicBezTo>
                  <a:cubicBezTo>
                    <a:pt x="1" y="31"/>
                    <a:pt x="1" y="39"/>
                    <a:pt x="2" y="47"/>
                  </a:cubicBezTo>
                  <a:cubicBezTo>
                    <a:pt x="3" y="55"/>
                    <a:pt x="3" y="64"/>
                    <a:pt x="2" y="72"/>
                  </a:cubicBezTo>
                  <a:cubicBezTo>
                    <a:pt x="2" y="73"/>
                    <a:pt x="0" y="81"/>
                    <a:pt x="4" y="78"/>
                  </a:cubicBezTo>
                  <a:cubicBezTo>
                    <a:pt x="5" y="78"/>
                    <a:pt x="4" y="76"/>
                    <a:pt x="3" y="77"/>
                  </a:cubicBezTo>
                  <a:cubicBezTo>
                    <a:pt x="4" y="76"/>
                    <a:pt x="4" y="71"/>
                    <a:pt x="4" y="70"/>
                  </a:cubicBezTo>
                  <a:cubicBezTo>
                    <a:pt x="4" y="67"/>
                    <a:pt x="4" y="64"/>
                    <a:pt x="4" y="61"/>
                  </a:cubicBezTo>
                  <a:cubicBezTo>
                    <a:pt x="4" y="55"/>
                    <a:pt x="4" y="48"/>
                    <a:pt x="3" y="42"/>
                  </a:cubicBezTo>
                  <a:cubicBezTo>
                    <a:pt x="3" y="35"/>
                    <a:pt x="3" y="28"/>
                    <a:pt x="3" y="22"/>
                  </a:cubicBezTo>
                  <a:cubicBezTo>
                    <a:pt x="4" y="15"/>
                    <a:pt x="2" y="9"/>
                    <a:pt x="4" y="2"/>
                  </a:cubicBezTo>
                  <a:cubicBezTo>
                    <a:pt x="5" y="1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8" name="Freeform 23"/>
            <p:cNvSpPr/>
            <p:nvPr/>
          </p:nvSpPr>
          <p:spPr bwMode="auto">
            <a:xfrm>
              <a:off x="5302250" y="3294063"/>
              <a:ext cx="49213" cy="209550"/>
            </a:xfrm>
            <a:custGeom>
              <a:avLst/>
              <a:gdLst>
                <a:gd name="T0" fmla="*/ 1 w 13"/>
                <a:gd name="T1" fmla="*/ 1 h 55"/>
                <a:gd name="T2" fmla="*/ 7 w 13"/>
                <a:gd name="T3" fmla="*/ 27 h 55"/>
                <a:gd name="T4" fmla="*/ 9 w 13"/>
                <a:gd name="T5" fmla="*/ 42 h 55"/>
                <a:gd name="T6" fmla="*/ 11 w 13"/>
                <a:gd name="T7" fmla="*/ 53 h 55"/>
                <a:gd name="T8" fmla="*/ 11 w 13"/>
                <a:gd name="T9" fmla="*/ 55 h 55"/>
                <a:gd name="T10" fmla="*/ 12 w 13"/>
                <a:gd name="T11" fmla="*/ 50 h 55"/>
                <a:gd name="T12" fmla="*/ 10 w 13"/>
                <a:gd name="T13" fmla="*/ 33 h 55"/>
                <a:gd name="T14" fmla="*/ 3 w 13"/>
                <a:gd name="T15" fmla="*/ 1 h 55"/>
                <a:gd name="T16" fmla="*/ 1 w 1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5">
                  <a:moveTo>
                    <a:pt x="1" y="1"/>
                  </a:moveTo>
                  <a:cubicBezTo>
                    <a:pt x="0" y="10"/>
                    <a:pt x="5" y="18"/>
                    <a:pt x="7" y="27"/>
                  </a:cubicBezTo>
                  <a:cubicBezTo>
                    <a:pt x="8" y="32"/>
                    <a:pt x="8" y="37"/>
                    <a:pt x="9" y="42"/>
                  </a:cubicBezTo>
                  <a:cubicBezTo>
                    <a:pt x="9" y="43"/>
                    <a:pt x="11" y="53"/>
                    <a:pt x="11" y="53"/>
                  </a:cubicBezTo>
                  <a:cubicBezTo>
                    <a:pt x="9" y="53"/>
                    <a:pt x="10" y="55"/>
                    <a:pt x="11" y="55"/>
                  </a:cubicBezTo>
                  <a:cubicBezTo>
                    <a:pt x="13" y="54"/>
                    <a:pt x="13" y="51"/>
                    <a:pt x="12" y="50"/>
                  </a:cubicBezTo>
                  <a:cubicBezTo>
                    <a:pt x="12" y="44"/>
                    <a:pt x="10" y="39"/>
                    <a:pt x="10" y="33"/>
                  </a:cubicBezTo>
                  <a:cubicBezTo>
                    <a:pt x="9" y="22"/>
                    <a:pt x="2" y="12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9" name="Freeform 24"/>
            <p:cNvSpPr/>
            <p:nvPr/>
          </p:nvSpPr>
          <p:spPr bwMode="auto">
            <a:xfrm>
              <a:off x="4922838" y="3700463"/>
              <a:ext cx="68263" cy="76200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6 w 18"/>
                <a:gd name="T7" fmla="*/ 8 h 20"/>
                <a:gd name="T8" fmla="*/ 15 w 18"/>
                <a:gd name="T9" fmla="*/ 1 h 20"/>
                <a:gd name="T10" fmla="*/ 6 w 18"/>
                <a:gd name="T11" fmla="*/ 2 h 20"/>
                <a:gd name="T12" fmla="*/ 1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4"/>
                    <a:pt x="1" y="17"/>
                    <a:pt x="2" y="18"/>
                  </a:cubicBezTo>
                  <a:cubicBezTo>
                    <a:pt x="4" y="20"/>
                    <a:pt x="10" y="20"/>
                    <a:pt x="13" y="19"/>
                  </a:cubicBezTo>
                  <a:cubicBezTo>
                    <a:pt x="18" y="18"/>
                    <a:pt x="16" y="12"/>
                    <a:pt x="16" y="8"/>
                  </a:cubicBezTo>
                  <a:cubicBezTo>
                    <a:pt x="16" y="6"/>
                    <a:pt x="17" y="3"/>
                    <a:pt x="15" y="1"/>
                  </a:cubicBezTo>
                  <a:cubicBezTo>
                    <a:pt x="13" y="0"/>
                    <a:pt x="9" y="1"/>
                    <a:pt x="6" y="2"/>
                  </a:cubicBezTo>
                  <a:cubicBezTo>
                    <a:pt x="4" y="2"/>
                    <a:pt x="2" y="2"/>
                    <a:pt x="1" y="4"/>
                  </a:cubicBezTo>
                  <a:cubicBezTo>
                    <a:pt x="1" y="5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0" name="Freeform 25"/>
            <p:cNvSpPr/>
            <p:nvPr/>
          </p:nvSpPr>
          <p:spPr bwMode="auto">
            <a:xfrm>
              <a:off x="5156200" y="3355976"/>
              <a:ext cx="68263" cy="74613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6 w 18"/>
                <a:gd name="T7" fmla="*/ 9 h 20"/>
                <a:gd name="T8" fmla="*/ 15 w 18"/>
                <a:gd name="T9" fmla="*/ 2 h 20"/>
                <a:gd name="T10" fmla="*/ 6 w 18"/>
                <a:gd name="T11" fmla="*/ 2 h 20"/>
                <a:gd name="T12" fmla="*/ 1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4"/>
                    <a:pt x="0" y="17"/>
                    <a:pt x="2" y="18"/>
                  </a:cubicBezTo>
                  <a:cubicBezTo>
                    <a:pt x="4" y="20"/>
                    <a:pt x="10" y="20"/>
                    <a:pt x="13" y="19"/>
                  </a:cubicBezTo>
                  <a:cubicBezTo>
                    <a:pt x="18" y="18"/>
                    <a:pt x="16" y="13"/>
                    <a:pt x="16" y="9"/>
                  </a:cubicBezTo>
                  <a:cubicBezTo>
                    <a:pt x="16" y="6"/>
                    <a:pt x="17" y="3"/>
                    <a:pt x="15" y="2"/>
                  </a:cubicBezTo>
                  <a:cubicBezTo>
                    <a:pt x="12" y="0"/>
                    <a:pt x="8" y="2"/>
                    <a:pt x="6" y="2"/>
                  </a:cubicBezTo>
                  <a:cubicBezTo>
                    <a:pt x="4" y="2"/>
                    <a:pt x="2" y="2"/>
                    <a:pt x="1" y="4"/>
                  </a:cubicBezTo>
                  <a:cubicBezTo>
                    <a:pt x="0" y="5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1" name="Freeform 26"/>
            <p:cNvSpPr/>
            <p:nvPr/>
          </p:nvSpPr>
          <p:spPr bwMode="auto">
            <a:xfrm>
              <a:off x="5167313" y="3541713"/>
              <a:ext cx="68263" cy="74613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6 w 18"/>
                <a:gd name="T7" fmla="*/ 9 h 20"/>
                <a:gd name="T8" fmla="*/ 14 w 18"/>
                <a:gd name="T9" fmla="*/ 2 h 20"/>
                <a:gd name="T10" fmla="*/ 6 w 18"/>
                <a:gd name="T11" fmla="*/ 2 h 20"/>
                <a:gd name="T12" fmla="*/ 1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5"/>
                    <a:pt x="0" y="17"/>
                    <a:pt x="2" y="18"/>
                  </a:cubicBezTo>
                  <a:cubicBezTo>
                    <a:pt x="4" y="20"/>
                    <a:pt x="10" y="20"/>
                    <a:pt x="13" y="19"/>
                  </a:cubicBezTo>
                  <a:cubicBezTo>
                    <a:pt x="18" y="19"/>
                    <a:pt x="16" y="13"/>
                    <a:pt x="16" y="9"/>
                  </a:cubicBezTo>
                  <a:cubicBezTo>
                    <a:pt x="16" y="7"/>
                    <a:pt x="17" y="3"/>
                    <a:pt x="14" y="2"/>
                  </a:cubicBezTo>
                  <a:cubicBezTo>
                    <a:pt x="12" y="0"/>
                    <a:pt x="8" y="2"/>
                    <a:pt x="6" y="2"/>
                  </a:cubicBezTo>
                  <a:cubicBezTo>
                    <a:pt x="4" y="2"/>
                    <a:pt x="2" y="2"/>
                    <a:pt x="1" y="4"/>
                  </a:cubicBezTo>
                  <a:cubicBezTo>
                    <a:pt x="0" y="5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2" name="Freeform 27"/>
            <p:cNvSpPr/>
            <p:nvPr/>
          </p:nvSpPr>
          <p:spPr bwMode="auto">
            <a:xfrm>
              <a:off x="5373688" y="3578226"/>
              <a:ext cx="49213" cy="57150"/>
            </a:xfrm>
            <a:custGeom>
              <a:avLst/>
              <a:gdLst>
                <a:gd name="T0" fmla="*/ 0 w 13"/>
                <a:gd name="T1" fmla="*/ 8 h 15"/>
                <a:gd name="T2" fmla="*/ 1 w 13"/>
                <a:gd name="T3" fmla="*/ 13 h 15"/>
                <a:gd name="T4" fmla="*/ 10 w 13"/>
                <a:gd name="T5" fmla="*/ 14 h 15"/>
                <a:gd name="T6" fmla="*/ 12 w 13"/>
                <a:gd name="T7" fmla="*/ 6 h 15"/>
                <a:gd name="T8" fmla="*/ 11 w 13"/>
                <a:gd name="T9" fmla="*/ 1 h 15"/>
                <a:gd name="T10" fmla="*/ 5 w 13"/>
                <a:gd name="T11" fmla="*/ 1 h 15"/>
                <a:gd name="T12" fmla="*/ 1 w 13"/>
                <a:gd name="T13" fmla="*/ 2 h 15"/>
                <a:gd name="T14" fmla="*/ 0 w 13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0" y="8"/>
                  </a:moveTo>
                  <a:cubicBezTo>
                    <a:pt x="0" y="10"/>
                    <a:pt x="0" y="12"/>
                    <a:pt x="1" y="13"/>
                  </a:cubicBezTo>
                  <a:cubicBezTo>
                    <a:pt x="3" y="15"/>
                    <a:pt x="7" y="14"/>
                    <a:pt x="10" y="14"/>
                  </a:cubicBezTo>
                  <a:cubicBezTo>
                    <a:pt x="13" y="13"/>
                    <a:pt x="12" y="9"/>
                    <a:pt x="12" y="6"/>
                  </a:cubicBezTo>
                  <a:cubicBezTo>
                    <a:pt x="12" y="4"/>
                    <a:pt x="13" y="2"/>
                    <a:pt x="11" y="1"/>
                  </a:cubicBezTo>
                  <a:cubicBezTo>
                    <a:pt x="9" y="0"/>
                    <a:pt x="6" y="1"/>
                    <a:pt x="5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3" name="Freeform 28"/>
            <p:cNvSpPr/>
            <p:nvPr/>
          </p:nvSpPr>
          <p:spPr bwMode="auto">
            <a:xfrm>
              <a:off x="5384800" y="3703638"/>
              <a:ext cx="49213" cy="57150"/>
            </a:xfrm>
            <a:custGeom>
              <a:avLst/>
              <a:gdLst>
                <a:gd name="T0" fmla="*/ 0 w 13"/>
                <a:gd name="T1" fmla="*/ 9 h 15"/>
                <a:gd name="T2" fmla="*/ 1 w 13"/>
                <a:gd name="T3" fmla="*/ 13 h 15"/>
                <a:gd name="T4" fmla="*/ 10 w 13"/>
                <a:gd name="T5" fmla="*/ 14 h 15"/>
                <a:gd name="T6" fmla="*/ 12 w 13"/>
                <a:gd name="T7" fmla="*/ 6 h 15"/>
                <a:gd name="T8" fmla="*/ 11 w 13"/>
                <a:gd name="T9" fmla="*/ 1 h 15"/>
                <a:gd name="T10" fmla="*/ 4 w 13"/>
                <a:gd name="T11" fmla="*/ 1 h 15"/>
                <a:gd name="T12" fmla="*/ 1 w 13"/>
                <a:gd name="T13" fmla="*/ 3 h 15"/>
                <a:gd name="T14" fmla="*/ 0 w 13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0" y="9"/>
                  </a:moveTo>
                  <a:cubicBezTo>
                    <a:pt x="0" y="11"/>
                    <a:pt x="0" y="13"/>
                    <a:pt x="1" y="13"/>
                  </a:cubicBezTo>
                  <a:cubicBezTo>
                    <a:pt x="3" y="15"/>
                    <a:pt x="7" y="15"/>
                    <a:pt x="10" y="14"/>
                  </a:cubicBezTo>
                  <a:cubicBezTo>
                    <a:pt x="13" y="14"/>
                    <a:pt x="12" y="9"/>
                    <a:pt x="12" y="6"/>
                  </a:cubicBezTo>
                  <a:cubicBezTo>
                    <a:pt x="12" y="5"/>
                    <a:pt x="13" y="2"/>
                    <a:pt x="11" y="1"/>
                  </a:cubicBezTo>
                  <a:cubicBezTo>
                    <a:pt x="9" y="0"/>
                    <a:pt x="6" y="1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4" name="Freeform 29"/>
            <p:cNvSpPr/>
            <p:nvPr/>
          </p:nvSpPr>
          <p:spPr bwMode="auto">
            <a:xfrm>
              <a:off x="4953000" y="3249613"/>
              <a:ext cx="406400" cy="60325"/>
            </a:xfrm>
            <a:custGeom>
              <a:avLst/>
              <a:gdLst>
                <a:gd name="T0" fmla="*/ 3 w 108"/>
                <a:gd name="T1" fmla="*/ 1 h 16"/>
                <a:gd name="T2" fmla="*/ 103 w 108"/>
                <a:gd name="T3" fmla="*/ 0 h 16"/>
                <a:gd name="T4" fmla="*/ 101 w 108"/>
                <a:gd name="T5" fmla="*/ 11 h 16"/>
                <a:gd name="T6" fmla="*/ 86 w 108"/>
                <a:gd name="T7" fmla="*/ 12 h 16"/>
                <a:gd name="T8" fmla="*/ 54 w 108"/>
                <a:gd name="T9" fmla="*/ 12 h 16"/>
                <a:gd name="T10" fmla="*/ 20 w 108"/>
                <a:gd name="T11" fmla="*/ 14 h 16"/>
                <a:gd name="T12" fmla="*/ 3 w 108"/>
                <a:gd name="T13" fmla="*/ 11 h 16"/>
                <a:gd name="T14" fmla="*/ 3 w 108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6">
                  <a:moveTo>
                    <a:pt x="3" y="1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8" y="7"/>
                    <a:pt x="101" y="11"/>
                  </a:cubicBezTo>
                  <a:cubicBezTo>
                    <a:pt x="94" y="15"/>
                    <a:pt x="92" y="12"/>
                    <a:pt x="86" y="12"/>
                  </a:cubicBezTo>
                  <a:cubicBezTo>
                    <a:pt x="80" y="13"/>
                    <a:pt x="54" y="12"/>
                    <a:pt x="54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7" y="16"/>
                    <a:pt x="3" y="11"/>
                  </a:cubicBezTo>
                  <a:cubicBezTo>
                    <a:pt x="0" y="5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5" name="Freeform 30"/>
            <p:cNvSpPr/>
            <p:nvPr/>
          </p:nvSpPr>
          <p:spPr bwMode="auto">
            <a:xfrm>
              <a:off x="5021263" y="3119438"/>
              <a:ext cx="296863" cy="65088"/>
            </a:xfrm>
            <a:custGeom>
              <a:avLst/>
              <a:gdLst>
                <a:gd name="T0" fmla="*/ 0 w 187"/>
                <a:gd name="T1" fmla="*/ 41 h 41"/>
                <a:gd name="T2" fmla="*/ 187 w 187"/>
                <a:gd name="T3" fmla="*/ 41 h 41"/>
                <a:gd name="T4" fmla="*/ 175 w 187"/>
                <a:gd name="T5" fmla="*/ 0 h 41"/>
                <a:gd name="T6" fmla="*/ 35 w 187"/>
                <a:gd name="T7" fmla="*/ 3 h 41"/>
                <a:gd name="T8" fmla="*/ 0 w 18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1">
                  <a:moveTo>
                    <a:pt x="0" y="41"/>
                  </a:moveTo>
                  <a:lnTo>
                    <a:pt x="187" y="41"/>
                  </a:lnTo>
                  <a:lnTo>
                    <a:pt x="175" y="0"/>
                  </a:lnTo>
                  <a:lnTo>
                    <a:pt x="35" y="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6" name="Freeform 31"/>
            <p:cNvSpPr/>
            <p:nvPr/>
          </p:nvSpPr>
          <p:spPr bwMode="auto">
            <a:xfrm>
              <a:off x="5122863" y="2995613"/>
              <a:ext cx="149225" cy="60325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5 h 16"/>
                <a:gd name="T4" fmla="*/ 31 w 40"/>
                <a:gd name="T5" fmla="*/ 2 h 16"/>
                <a:gd name="T6" fmla="*/ 13 w 40"/>
                <a:gd name="T7" fmla="*/ 2 h 16"/>
                <a:gd name="T8" fmla="*/ 0 w 4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34" y="4"/>
                    <a:pt x="31" y="2"/>
                  </a:cubicBezTo>
                  <a:cubicBezTo>
                    <a:pt x="27" y="0"/>
                    <a:pt x="13" y="2"/>
                    <a:pt x="13" y="2"/>
                  </a:cubicBezTo>
                  <a:cubicBezTo>
                    <a:pt x="13" y="2"/>
                    <a:pt x="5" y="9"/>
                    <a:pt x="0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5" name="Freeform 100"/>
            <p:cNvSpPr/>
            <p:nvPr/>
          </p:nvSpPr>
          <p:spPr bwMode="auto">
            <a:xfrm>
              <a:off x="5618163" y="3673476"/>
              <a:ext cx="26988" cy="196850"/>
            </a:xfrm>
            <a:custGeom>
              <a:avLst/>
              <a:gdLst>
                <a:gd name="T0" fmla="*/ 3 w 7"/>
                <a:gd name="T1" fmla="*/ 3 h 52"/>
                <a:gd name="T2" fmla="*/ 0 w 7"/>
                <a:gd name="T3" fmla="*/ 49 h 52"/>
                <a:gd name="T4" fmla="*/ 4 w 7"/>
                <a:gd name="T5" fmla="*/ 49 h 52"/>
                <a:gd name="T6" fmla="*/ 4 w 7"/>
                <a:gd name="T7" fmla="*/ 48 h 52"/>
                <a:gd name="T8" fmla="*/ 0 w 7"/>
                <a:gd name="T9" fmla="*/ 48 h 52"/>
                <a:gd name="T10" fmla="*/ 0 w 7"/>
                <a:gd name="T11" fmla="*/ 49 h 52"/>
                <a:gd name="T12" fmla="*/ 4 w 7"/>
                <a:gd name="T13" fmla="*/ 49 h 52"/>
                <a:gd name="T14" fmla="*/ 7 w 7"/>
                <a:gd name="T15" fmla="*/ 3 h 52"/>
                <a:gd name="T16" fmla="*/ 3 w 7"/>
                <a:gd name="T1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2">
                  <a:moveTo>
                    <a:pt x="3" y="3"/>
                  </a:moveTo>
                  <a:cubicBezTo>
                    <a:pt x="3" y="18"/>
                    <a:pt x="2" y="34"/>
                    <a:pt x="0" y="49"/>
                  </a:cubicBezTo>
                  <a:cubicBezTo>
                    <a:pt x="1" y="49"/>
                    <a:pt x="3" y="49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0" y="45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52"/>
                    <a:pt x="4" y="52"/>
                    <a:pt x="4" y="49"/>
                  </a:cubicBezTo>
                  <a:cubicBezTo>
                    <a:pt x="6" y="34"/>
                    <a:pt x="7" y="18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6" name="Freeform 101"/>
            <p:cNvSpPr/>
            <p:nvPr/>
          </p:nvSpPr>
          <p:spPr bwMode="auto">
            <a:xfrm>
              <a:off x="5634038" y="3559176"/>
              <a:ext cx="55563" cy="130175"/>
            </a:xfrm>
            <a:custGeom>
              <a:avLst/>
              <a:gdLst>
                <a:gd name="T0" fmla="*/ 7 w 15"/>
                <a:gd name="T1" fmla="*/ 0 h 34"/>
                <a:gd name="T2" fmla="*/ 13 w 15"/>
                <a:gd name="T3" fmla="*/ 21 h 34"/>
                <a:gd name="T4" fmla="*/ 0 w 15"/>
                <a:gd name="T5" fmla="*/ 34 h 34"/>
                <a:gd name="T6" fmla="*/ 3 w 15"/>
                <a:gd name="T7" fmla="*/ 19 h 34"/>
                <a:gd name="T8" fmla="*/ 7 w 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4">
                  <a:moveTo>
                    <a:pt x="7" y="0"/>
                  </a:moveTo>
                  <a:cubicBezTo>
                    <a:pt x="13" y="6"/>
                    <a:pt x="15" y="13"/>
                    <a:pt x="13" y="21"/>
                  </a:cubicBezTo>
                  <a:cubicBezTo>
                    <a:pt x="11" y="29"/>
                    <a:pt x="8" y="34"/>
                    <a:pt x="0" y="34"/>
                  </a:cubicBezTo>
                  <a:cubicBezTo>
                    <a:pt x="2" y="30"/>
                    <a:pt x="2" y="23"/>
                    <a:pt x="3" y="19"/>
                  </a:cubicBezTo>
                  <a:cubicBezTo>
                    <a:pt x="4" y="17"/>
                    <a:pt x="8" y="2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7" name="Freeform 102"/>
            <p:cNvSpPr/>
            <p:nvPr/>
          </p:nvSpPr>
          <p:spPr bwMode="auto">
            <a:xfrm>
              <a:off x="5607050" y="3567113"/>
              <a:ext cx="49213" cy="122238"/>
            </a:xfrm>
            <a:custGeom>
              <a:avLst/>
              <a:gdLst>
                <a:gd name="T0" fmla="*/ 9 w 13"/>
                <a:gd name="T1" fmla="*/ 5 h 32"/>
                <a:gd name="T2" fmla="*/ 13 w 13"/>
                <a:gd name="T3" fmla="*/ 0 h 32"/>
                <a:gd name="T4" fmla="*/ 9 w 13"/>
                <a:gd name="T5" fmla="*/ 16 h 32"/>
                <a:gd name="T6" fmla="*/ 8 w 13"/>
                <a:gd name="T7" fmla="*/ 32 h 32"/>
                <a:gd name="T8" fmla="*/ 3 w 13"/>
                <a:gd name="T9" fmla="*/ 14 h 32"/>
                <a:gd name="T10" fmla="*/ 9 w 13"/>
                <a:gd name="T1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2">
                  <a:moveTo>
                    <a:pt x="9" y="5"/>
                  </a:moveTo>
                  <a:cubicBezTo>
                    <a:pt x="10" y="3"/>
                    <a:pt x="11" y="2"/>
                    <a:pt x="13" y="0"/>
                  </a:cubicBezTo>
                  <a:cubicBezTo>
                    <a:pt x="10" y="5"/>
                    <a:pt x="10" y="11"/>
                    <a:pt x="9" y="16"/>
                  </a:cubicBezTo>
                  <a:cubicBezTo>
                    <a:pt x="8" y="22"/>
                    <a:pt x="9" y="27"/>
                    <a:pt x="8" y="32"/>
                  </a:cubicBezTo>
                  <a:cubicBezTo>
                    <a:pt x="1" y="27"/>
                    <a:pt x="0" y="22"/>
                    <a:pt x="3" y="14"/>
                  </a:cubicBezTo>
                  <a:cubicBezTo>
                    <a:pt x="4" y="11"/>
                    <a:pt x="6" y="7"/>
                    <a:pt x="9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8" name="Freeform 103"/>
            <p:cNvSpPr/>
            <p:nvPr/>
          </p:nvSpPr>
          <p:spPr bwMode="auto">
            <a:xfrm>
              <a:off x="5640388" y="3727451"/>
              <a:ext cx="87313" cy="44450"/>
            </a:xfrm>
            <a:custGeom>
              <a:avLst/>
              <a:gdLst>
                <a:gd name="T0" fmla="*/ 23 w 23"/>
                <a:gd name="T1" fmla="*/ 0 h 12"/>
                <a:gd name="T2" fmla="*/ 12 w 23"/>
                <a:gd name="T3" fmla="*/ 11 h 12"/>
                <a:gd name="T4" fmla="*/ 0 w 23"/>
                <a:gd name="T5" fmla="*/ 6 h 12"/>
                <a:gd name="T6" fmla="*/ 10 w 23"/>
                <a:gd name="T7" fmla="*/ 4 h 12"/>
                <a:gd name="T8" fmla="*/ 23 w 2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0"/>
                  </a:moveTo>
                  <a:cubicBezTo>
                    <a:pt x="21" y="6"/>
                    <a:pt x="18" y="10"/>
                    <a:pt x="12" y="11"/>
                  </a:cubicBezTo>
                  <a:cubicBezTo>
                    <a:pt x="7" y="12"/>
                    <a:pt x="3" y="11"/>
                    <a:pt x="0" y="6"/>
                  </a:cubicBezTo>
                  <a:cubicBezTo>
                    <a:pt x="3" y="7"/>
                    <a:pt x="7" y="5"/>
                    <a:pt x="10" y="4"/>
                  </a:cubicBezTo>
                  <a:cubicBezTo>
                    <a:pt x="12" y="3"/>
                    <a:pt x="23" y="2"/>
                    <a:pt x="23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9" name="Freeform 104"/>
            <p:cNvSpPr/>
            <p:nvPr/>
          </p:nvSpPr>
          <p:spPr bwMode="auto">
            <a:xfrm>
              <a:off x="5640388" y="3719513"/>
              <a:ext cx="79375" cy="33338"/>
            </a:xfrm>
            <a:custGeom>
              <a:avLst/>
              <a:gdLst>
                <a:gd name="T0" fmla="*/ 17 w 21"/>
                <a:gd name="T1" fmla="*/ 1 h 9"/>
                <a:gd name="T2" fmla="*/ 21 w 21"/>
                <a:gd name="T3" fmla="*/ 2 h 9"/>
                <a:gd name="T4" fmla="*/ 10 w 21"/>
                <a:gd name="T5" fmla="*/ 5 h 9"/>
                <a:gd name="T6" fmla="*/ 0 w 21"/>
                <a:gd name="T7" fmla="*/ 9 h 9"/>
                <a:gd name="T8" fmla="*/ 10 w 21"/>
                <a:gd name="T9" fmla="*/ 0 h 9"/>
                <a:gd name="T10" fmla="*/ 17 w 2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7" y="1"/>
                  </a:moveTo>
                  <a:cubicBezTo>
                    <a:pt x="19" y="2"/>
                    <a:pt x="20" y="2"/>
                    <a:pt x="21" y="2"/>
                  </a:cubicBezTo>
                  <a:cubicBezTo>
                    <a:pt x="18" y="2"/>
                    <a:pt x="14" y="4"/>
                    <a:pt x="10" y="5"/>
                  </a:cubicBezTo>
                  <a:cubicBezTo>
                    <a:pt x="7" y="6"/>
                    <a:pt x="4" y="8"/>
                    <a:pt x="0" y="9"/>
                  </a:cubicBezTo>
                  <a:cubicBezTo>
                    <a:pt x="1" y="4"/>
                    <a:pt x="4" y="1"/>
                    <a:pt x="10" y="0"/>
                  </a:cubicBezTo>
                  <a:cubicBezTo>
                    <a:pt x="12" y="0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0" name="Freeform 105"/>
            <p:cNvSpPr/>
            <p:nvPr/>
          </p:nvSpPr>
          <p:spPr bwMode="auto">
            <a:xfrm>
              <a:off x="5543550" y="3730626"/>
              <a:ext cx="90488" cy="82550"/>
            </a:xfrm>
            <a:custGeom>
              <a:avLst/>
              <a:gdLst>
                <a:gd name="T0" fmla="*/ 0 w 24"/>
                <a:gd name="T1" fmla="*/ 1 h 22"/>
                <a:gd name="T2" fmla="*/ 17 w 24"/>
                <a:gd name="T3" fmla="*/ 6 h 22"/>
                <a:gd name="T4" fmla="*/ 20 w 24"/>
                <a:gd name="T5" fmla="*/ 22 h 22"/>
                <a:gd name="T6" fmla="*/ 11 w 24"/>
                <a:gd name="T7" fmla="*/ 12 h 22"/>
                <a:gd name="T8" fmla="*/ 0 w 24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0" y="1"/>
                  </a:moveTo>
                  <a:cubicBezTo>
                    <a:pt x="6" y="0"/>
                    <a:pt x="12" y="1"/>
                    <a:pt x="17" y="6"/>
                  </a:cubicBezTo>
                  <a:cubicBezTo>
                    <a:pt x="22" y="11"/>
                    <a:pt x="24" y="15"/>
                    <a:pt x="20" y="22"/>
                  </a:cubicBezTo>
                  <a:cubicBezTo>
                    <a:pt x="19" y="18"/>
                    <a:pt x="14" y="15"/>
                    <a:pt x="11" y="12"/>
                  </a:cubicBezTo>
                  <a:cubicBezTo>
                    <a:pt x="10" y="1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1" name="Freeform 106"/>
            <p:cNvSpPr/>
            <p:nvPr/>
          </p:nvSpPr>
          <p:spPr bwMode="auto">
            <a:xfrm>
              <a:off x="5543550" y="3741738"/>
              <a:ext cx="79375" cy="76200"/>
            </a:xfrm>
            <a:custGeom>
              <a:avLst/>
              <a:gdLst>
                <a:gd name="T0" fmla="*/ 2 w 21"/>
                <a:gd name="T1" fmla="*/ 5 h 20"/>
                <a:gd name="T2" fmla="*/ 0 w 21"/>
                <a:gd name="T3" fmla="*/ 0 h 20"/>
                <a:gd name="T4" fmla="*/ 10 w 21"/>
                <a:gd name="T5" fmla="*/ 10 h 20"/>
                <a:gd name="T6" fmla="*/ 21 w 21"/>
                <a:gd name="T7" fmla="*/ 17 h 20"/>
                <a:gd name="T8" fmla="*/ 6 w 21"/>
                <a:gd name="T9" fmla="*/ 13 h 20"/>
                <a:gd name="T10" fmla="*/ 2 w 21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2" y="5"/>
                  </a:moveTo>
                  <a:cubicBezTo>
                    <a:pt x="1" y="3"/>
                    <a:pt x="1" y="1"/>
                    <a:pt x="0" y="0"/>
                  </a:cubicBezTo>
                  <a:cubicBezTo>
                    <a:pt x="3" y="4"/>
                    <a:pt x="7" y="7"/>
                    <a:pt x="10" y="10"/>
                  </a:cubicBezTo>
                  <a:cubicBezTo>
                    <a:pt x="13" y="13"/>
                    <a:pt x="17" y="15"/>
                    <a:pt x="21" y="17"/>
                  </a:cubicBezTo>
                  <a:cubicBezTo>
                    <a:pt x="14" y="20"/>
                    <a:pt x="10" y="18"/>
                    <a:pt x="6" y="13"/>
                  </a:cubicBezTo>
                  <a:cubicBezTo>
                    <a:pt x="4" y="11"/>
                    <a:pt x="2" y="8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7324089" y="6121454"/>
            <a:ext cx="763658" cy="624593"/>
            <a:chOff x="3570288" y="3048001"/>
            <a:chExt cx="1011238" cy="827087"/>
          </a:xfrm>
        </p:grpSpPr>
        <p:sp>
          <p:nvSpPr>
            <p:cNvPr id="171" name="Freeform 6"/>
            <p:cNvSpPr/>
            <p:nvPr/>
          </p:nvSpPr>
          <p:spPr bwMode="auto">
            <a:xfrm>
              <a:off x="3578225" y="3086101"/>
              <a:ext cx="303213" cy="781050"/>
            </a:xfrm>
            <a:custGeom>
              <a:avLst/>
              <a:gdLst>
                <a:gd name="T0" fmla="*/ 14 w 81"/>
                <a:gd name="T1" fmla="*/ 206 h 206"/>
                <a:gd name="T2" fmla="*/ 14 w 81"/>
                <a:gd name="T3" fmla="*/ 183 h 206"/>
                <a:gd name="T4" fmla="*/ 13 w 81"/>
                <a:gd name="T5" fmla="*/ 130 h 206"/>
                <a:gd name="T6" fmla="*/ 14 w 81"/>
                <a:gd name="T7" fmla="*/ 95 h 206"/>
                <a:gd name="T8" fmla="*/ 15 w 81"/>
                <a:gd name="T9" fmla="*/ 82 h 206"/>
                <a:gd name="T10" fmla="*/ 17 w 81"/>
                <a:gd name="T11" fmla="*/ 74 h 206"/>
                <a:gd name="T12" fmla="*/ 4 w 81"/>
                <a:gd name="T13" fmla="*/ 67 h 206"/>
                <a:gd name="T14" fmla="*/ 1 w 81"/>
                <a:gd name="T15" fmla="*/ 58 h 206"/>
                <a:gd name="T16" fmla="*/ 14 w 81"/>
                <a:gd name="T17" fmla="*/ 41 h 206"/>
                <a:gd name="T18" fmla="*/ 32 w 81"/>
                <a:gd name="T19" fmla="*/ 16 h 206"/>
                <a:gd name="T20" fmla="*/ 44 w 81"/>
                <a:gd name="T21" fmla="*/ 1 h 206"/>
                <a:gd name="T22" fmla="*/ 51 w 81"/>
                <a:gd name="T23" fmla="*/ 3 h 206"/>
                <a:gd name="T24" fmla="*/ 62 w 81"/>
                <a:gd name="T25" fmla="*/ 24 h 206"/>
                <a:gd name="T26" fmla="*/ 77 w 81"/>
                <a:gd name="T27" fmla="*/ 52 h 206"/>
                <a:gd name="T28" fmla="*/ 73 w 81"/>
                <a:gd name="T29" fmla="*/ 65 h 206"/>
                <a:gd name="T30" fmla="*/ 62 w 81"/>
                <a:gd name="T31" fmla="*/ 73 h 206"/>
                <a:gd name="T32" fmla="*/ 65 w 81"/>
                <a:gd name="T33" fmla="*/ 104 h 206"/>
                <a:gd name="T34" fmla="*/ 67 w 81"/>
                <a:gd name="T35" fmla="*/ 133 h 206"/>
                <a:gd name="T36" fmla="*/ 80 w 81"/>
                <a:gd name="T37" fmla="*/ 198 h 206"/>
                <a:gd name="T38" fmla="*/ 81 w 81"/>
                <a:gd name="T39" fmla="*/ 204 h 206"/>
                <a:gd name="T40" fmla="*/ 14 w 81"/>
                <a:gd name="T4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06">
                  <a:moveTo>
                    <a:pt x="14" y="206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0" y="64"/>
                    <a:pt x="1" y="58"/>
                  </a:cubicBezTo>
                  <a:cubicBezTo>
                    <a:pt x="2" y="51"/>
                    <a:pt x="14" y="41"/>
                    <a:pt x="14" y="4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41" y="2"/>
                    <a:pt x="44" y="1"/>
                  </a:cubicBezTo>
                  <a:cubicBezTo>
                    <a:pt x="47" y="0"/>
                    <a:pt x="49" y="2"/>
                    <a:pt x="51" y="3"/>
                  </a:cubicBezTo>
                  <a:cubicBezTo>
                    <a:pt x="54" y="5"/>
                    <a:pt x="62" y="24"/>
                    <a:pt x="62" y="24"/>
                  </a:cubicBezTo>
                  <a:cubicBezTo>
                    <a:pt x="62" y="24"/>
                    <a:pt x="75" y="45"/>
                    <a:pt x="77" y="52"/>
                  </a:cubicBezTo>
                  <a:cubicBezTo>
                    <a:pt x="78" y="58"/>
                    <a:pt x="73" y="65"/>
                    <a:pt x="73" y="65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104"/>
                    <a:pt x="66" y="123"/>
                    <a:pt x="67" y="133"/>
                  </a:cubicBezTo>
                  <a:cubicBezTo>
                    <a:pt x="69" y="142"/>
                    <a:pt x="80" y="198"/>
                    <a:pt x="80" y="198"/>
                  </a:cubicBezTo>
                  <a:cubicBezTo>
                    <a:pt x="81" y="204"/>
                    <a:pt x="81" y="204"/>
                    <a:pt x="81" y="204"/>
                  </a:cubicBezTo>
                  <a:lnTo>
                    <a:pt x="14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3570288" y="3048001"/>
              <a:ext cx="319088" cy="325438"/>
            </a:xfrm>
            <a:custGeom>
              <a:avLst/>
              <a:gdLst>
                <a:gd name="T0" fmla="*/ 64 w 85"/>
                <a:gd name="T1" fmla="*/ 30 h 86"/>
                <a:gd name="T2" fmla="*/ 41 w 85"/>
                <a:gd name="T3" fmla="*/ 13 h 86"/>
                <a:gd name="T4" fmla="*/ 36 w 85"/>
                <a:gd name="T5" fmla="*/ 23 h 86"/>
                <a:gd name="T6" fmla="*/ 26 w 85"/>
                <a:gd name="T7" fmla="*/ 36 h 86"/>
                <a:gd name="T8" fmla="*/ 16 w 85"/>
                <a:gd name="T9" fmla="*/ 49 h 86"/>
                <a:gd name="T10" fmla="*/ 6 w 85"/>
                <a:gd name="T11" fmla="*/ 60 h 86"/>
                <a:gd name="T12" fmla="*/ 4 w 85"/>
                <a:gd name="T13" fmla="*/ 77 h 86"/>
                <a:gd name="T14" fmla="*/ 16 w 85"/>
                <a:gd name="T15" fmla="*/ 83 h 86"/>
                <a:gd name="T16" fmla="*/ 51 w 85"/>
                <a:gd name="T17" fmla="*/ 84 h 86"/>
                <a:gd name="T18" fmla="*/ 81 w 85"/>
                <a:gd name="T19" fmla="*/ 78 h 86"/>
                <a:gd name="T20" fmla="*/ 80 w 85"/>
                <a:gd name="T21" fmla="*/ 62 h 86"/>
                <a:gd name="T22" fmla="*/ 64 w 85"/>
                <a:gd name="T23" fmla="*/ 30 h 86"/>
                <a:gd name="T24" fmla="*/ 62 w 85"/>
                <a:gd name="T25" fmla="*/ 31 h 86"/>
                <a:gd name="T26" fmla="*/ 79 w 85"/>
                <a:gd name="T27" fmla="*/ 63 h 86"/>
                <a:gd name="T28" fmla="*/ 74 w 85"/>
                <a:gd name="T29" fmla="*/ 80 h 86"/>
                <a:gd name="T30" fmla="*/ 55 w 85"/>
                <a:gd name="T31" fmla="*/ 82 h 86"/>
                <a:gd name="T32" fmla="*/ 40 w 85"/>
                <a:gd name="T33" fmla="*/ 82 h 86"/>
                <a:gd name="T34" fmla="*/ 21 w 85"/>
                <a:gd name="T35" fmla="*/ 82 h 86"/>
                <a:gd name="T36" fmla="*/ 5 w 85"/>
                <a:gd name="T37" fmla="*/ 76 h 86"/>
                <a:gd name="T38" fmla="*/ 16 w 85"/>
                <a:gd name="T39" fmla="*/ 52 h 86"/>
                <a:gd name="T40" fmla="*/ 36 w 85"/>
                <a:gd name="T41" fmla="*/ 25 h 86"/>
                <a:gd name="T42" fmla="*/ 50 w 85"/>
                <a:gd name="T43" fmla="*/ 13 h 86"/>
                <a:gd name="T44" fmla="*/ 62 w 85"/>
                <a:gd name="T45" fmla="*/ 31 h 86"/>
                <a:gd name="T46" fmla="*/ 64 w 85"/>
                <a:gd name="T47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86">
                  <a:moveTo>
                    <a:pt x="64" y="30"/>
                  </a:moveTo>
                  <a:cubicBezTo>
                    <a:pt x="61" y="23"/>
                    <a:pt x="51" y="0"/>
                    <a:pt x="41" y="13"/>
                  </a:cubicBezTo>
                  <a:cubicBezTo>
                    <a:pt x="39" y="16"/>
                    <a:pt x="37" y="19"/>
                    <a:pt x="36" y="23"/>
                  </a:cubicBezTo>
                  <a:cubicBezTo>
                    <a:pt x="33" y="27"/>
                    <a:pt x="29" y="31"/>
                    <a:pt x="26" y="36"/>
                  </a:cubicBezTo>
                  <a:cubicBezTo>
                    <a:pt x="23" y="40"/>
                    <a:pt x="20" y="45"/>
                    <a:pt x="16" y="49"/>
                  </a:cubicBezTo>
                  <a:cubicBezTo>
                    <a:pt x="13" y="53"/>
                    <a:pt x="9" y="56"/>
                    <a:pt x="6" y="60"/>
                  </a:cubicBezTo>
                  <a:cubicBezTo>
                    <a:pt x="3" y="65"/>
                    <a:pt x="0" y="72"/>
                    <a:pt x="4" y="77"/>
                  </a:cubicBezTo>
                  <a:cubicBezTo>
                    <a:pt x="6" y="81"/>
                    <a:pt x="12" y="83"/>
                    <a:pt x="16" y="83"/>
                  </a:cubicBezTo>
                  <a:cubicBezTo>
                    <a:pt x="28" y="85"/>
                    <a:pt x="39" y="83"/>
                    <a:pt x="51" y="84"/>
                  </a:cubicBezTo>
                  <a:cubicBezTo>
                    <a:pt x="60" y="84"/>
                    <a:pt x="75" y="86"/>
                    <a:pt x="81" y="78"/>
                  </a:cubicBezTo>
                  <a:cubicBezTo>
                    <a:pt x="85" y="73"/>
                    <a:pt x="82" y="66"/>
                    <a:pt x="80" y="62"/>
                  </a:cubicBezTo>
                  <a:cubicBezTo>
                    <a:pt x="75" y="51"/>
                    <a:pt x="69" y="41"/>
                    <a:pt x="64" y="30"/>
                  </a:cubicBezTo>
                  <a:cubicBezTo>
                    <a:pt x="63" y="29"/>
                    <a:pt x="61" y="30"/>
                    <a:pt x="62" y="31"/>
                  </a:cubicBezTo>
                  <a:cubicBezTo>
                    <a:pt x="67" y="42"/>
                    <a:pt x="74" y="52"/>
                    <a:pt x="79" y="63"/>
                  </a:cubicBezTo>
                  <a:cubicBezTo>
                    <a:pt x="82" y="69"/>
                    <a:pt x="83" y="77"/>
                    <a:pt x="74" y="80"/>
                  </a:cubicBezTo>
                  <a:cubicBezTo>
                    <a:pt x="69" y="83"/>
                    <a:pt x="62" y="82"/>
                    <a:pt x="55" y="82"/>
                  </a:cubicBezTo>
                  <a:cubicBezTo>
                    <a:pt x="50" y="82"/>
                    <a:pt x="45" y="82"/>
                    <a:pt x="40" y="82"/>
                  </a:cubicBezTo>
                  <a:cubicBezTo>
                    <a:pt x="34" y="82"/>
                    <a:pt x="27" y="82"/>
                    <a:pt x="21" y="82"/>
                  </a:cubicBezTo>
                  <a:cubicBezTo>
                    <a:pt x="16" y="82"/>
                    <a:pt x="8" y="81"/>
                    <a:pt x="5" y="76"/>
                  </a:cubicBezTo>
                  <a:cubicBezTo>
                    <a:pt x="0" y="68"/>
                    <a:pt x="11" y="57"/>
                    <a:pt x="16" y="52"/>
                  </a:cubicBezTo>
                  <a:cubicBezTo>
                    <a:pt x="23" y="44"/>
                    <a:pt x="29" y="34"/>
                    <a:pt x="36" y="25"/>
                  </a:cubicBezTo>
                  <a:cubicBezTo>
                    <a:pt x="40" y="21"/>
                    <a:pt x="43" y="8"/>
                    <a:pt x="50" y="13"/>
                  </a:cubicBezTo>
                  <a:cubicBezTo>
                    <a:pt x="56" y="16"/>
                    <a:pt x="59" y="25"/>
                    <a:pt x="62" y="31"/>
                  </a:cubicBezTo>
                  <a:cubicBezTo>
                    <a:pt x="62" y="32"/>
                    <a:pt x="64" y="32"/>
                    <a:pt x="64" y="3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3619500" y="3359151"/>
              <a:ext cx="25400" cy="511175"/>
            </a:xfrm>
            <a:custGeom>
              <a:avLst/>
              <a:gdLst>
                <a:gd name="T0" fmla="*/ 5 w 7"/>
                <a:gd name="T1" fmla="*/ 2 h 135"/>
                <a:gd name="T2" fmla="*/ 3 w 7"/>
                <a:gd name="T3" fmla="*/ 11 h 135"/>
                <a:gd name="T4" fmla="*/ 3 w 7"/>
                <a:gd name="T5" fmla="*/ 18 h 135"/>
                <a:gd name="T6" fmla="*/ 1 w 7"/>
                <a:gd name="T7" fmla="*/ 34 h 135"/>
                <a:gd name="T8" fmla="*/ 1 w 7"/>
                <a:gd name="T9" fmla="*/ 69 h 135"/>
                <a:gd name="T10" fmla="*/ 1 w 7"/>
                <a:gd name="T11" fmla="*/ 105 h 135"/>
                <a:gd name="T12" fmla="*/ 2 w 7"/>
                <a:gd name="T13" fmla="*/ 134 h 135"/>
                <a:gd name="T14" fmla="*/ 4 w 7"/>
                <a:gd name="T15" fmla="*/ 134 h 135"/>
                <a:gd name="T16" fmla="*/ 3 w 7"/>
                <a:gd name="T17" fmla="*/ 105 h 135"/>
                <a:gd name="T18" fmla="*/ 3 w 7"/>
                <a:gd name="T19" fmla="*/ 69 h 135"/>
                <a:gd name="T20" fmla="*/ 3 w 7"/>
                <a:gd name="T21" fmla="*/ 34 h 135"/>
                <a:gd name="T22" fmla="*/ 5 w 7"/>
                <a:gd name="T23" fmla="*/ 19 h 135"/>
                <a:gd name="T24" fmla="*/ 5 w 7"/>
                <a:gd name="T25" fmla="*/ 10 h 135"/>
                <a:gd name="T26" fmla="*/ 7 w 7"/>
                <a:gd name="T27" fmla="*/ 2 h 135"/>
                <a:gd name="T28" fmla="*/ 5 w 7"/>
                <a:gd name="T29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5">
                  <a:moveTo>
                    <a:pt x="5" y="2"/>
                  </a:moveTo>
                  <a:cubicBezTo>
                    <a:pt x="4" y="5"/>
                    <a:pt x="3" y="8"/>
                    <a:pt x="3" y="11"/>
                  </a:cubicBezTo>
                  <a:cubicBezTo>
                    <a:pt x="2" y="13"/>
                    <a:pt x="3" y="15"/>
                    <a:pt x="3" y="18"/>
                  </a:cubicBezTo>
                  <a:cubicBezTo>
                    <a:pt x="3" y="23"/>
                    <a:pt x="2" y="28"/>
                    <a:pt x="1" y="34"/>
                  </a:cubicBezTo>
                  <a:cubicBezTo>
                    <a:pt x="1" y="46"/>
                    <a:pt x="1" y="58"/>
                    <a:pt x="1" y="69"/>
                  </a:cubicBezTo>
                  <a:cubicBezTo>
                    <a:pt x="1" y="81"/>
                    <a:pt x="0" y="93"/>
                    <a:pt x="1" y="105"/>
                  </a:cubicBezTo>
                  <a:cubicBezTo>
                    <a:pt x="1" y="115"/>
                    <a:pt x="2" y="125"/>
                    <a:pt x="2" y="134"/>
                  </a:cubicBezTo>
                  <a:cubicBezTo>
                    <a:pt x="2" y="135"/>
                    <a:pt x="4" y="135"/>
                    <a:pt x="4" y="134"/>
                  </a:cubicBezTo>
                  <a:cubicBezTo>
                    <a:pt x="4" y="125"/>
                    <a:pt x="3" y="115"/>
                    <a:pt x="3" y="105"/>
                  </a:cubicBezTo>
                  <a:cubicBezTo>
                    <a:pt x="2" y="93"/>
                    <a:pt x="3" y="81"/>
                    <a:pt x="3" y="69"/>
                  </a:cubicBezTo>
                  <a:cubicBezTo>
                    <a:pt x="3" y="58"/>
                    <a:pt x="3" y="46"/>
                    <a:pt x="3" y="34"/>
                  </a:cubicBezTo>
                  <a:cubicBezTo>
                    <a:pt x="3" y="29"/>
                    <a:pt x="4" y="24"/>
                    <a:pt x="5" y="19"/>
                  </a:cubicBezTo>
                  <a:cubicBezTo>
                    <a:pt x="5" y="16"/>
                    <a:pt x="4" y="13"/>
                    <a:pt x="5" y="10"/>
                  </a:cubicBezTo>
                  <a:cubicBezTo>
                    <a:pt x="6" y="7"/>
                    <a:pt x="6" y="4"/>
                    <a:pt x="7" y="2"/>
                  </a:cubicBezTo>
                  <a:cubicBezTo>
                    <a:pt x="7" y="0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3806825" y="3359151"/>
              <a:ext cx="79375" cy="508000"/>
            </a:xfrm>
            <a:custGeom>
              <a:avLst/>
              <a:gdLst>
                <a:gd name="T0" fmla="*/ 0 w 21"/>
                <a:gd name="T1" fmla="*/ 2 h 134"/>
                <a:gd name="T2" fmla="*/ 3 w 21"/>
                <a:gd name="T3" fmla="*/ 35 h 134"/>
                <a:gd name="T4" fmla="*/ 7 w 21"/>
                <a:gd name="T5" fmla="*/ 67 h 134"/>
                <a:gd name="T6" fmla="*/ 13 w 21"/>
                <a:gd name="T7" fmla="*/ 102 h 134"/>
                <a:gd name="T8" fmla="*/ 16 w 21"/>
                <a:gd name="T9" fmla="*/ 116 h 134"/>
                <a:gd name="T10" fmla="*/ 18 w 21"/>
                <a:gd name="T11" fmla="*/ 132 h 134"/>
                <a:gd name="T12" fmla="*/ 20 w 21"/>
                <a:gd name="T13" fmla="*/ 132 h 134"/>
                <a:gd name="T14" fmla="*/ 19 w 21"/>
                <a:gd name="T15" fmla="*/ 121 h 134"/>
                <a:gd name="T16" fmla="*/ 16 w 21"/>
                <a:gd name="T17" fmla="*/ 106 h 134"/>
                <a:gd name="T18" fmla="*/ 13 w 21"/>
                <a:gd name="T19" fmla="*/ 89 h 134"/>
                <a:gd name="T20" fmla="*/ 9 w 21"/>
                <a:gd name="T21" fmla="*/ 71 h 134"/>
                <a:gd name="T22" fmla="*/ 5 w 21"/>
                <a:gd name="T23" fmla="*/ 36 h 134"/>
                <a:gd name="T24" fmla="*/ 2 w 21"/>
                <a:gd name="T25" fmla="*/ 2 h 134"/>
                <a:gd name="T26" fmla="*/ 0 w 21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34">
                  <a:moveTo>
                    <a:pt x="0" y="2"/>
                  </a:moveTo>
                  <a:cubicBezTo>
                    <a:pt x="0" y="13"/>
                    <a:pt x="2" y="24"/>
                    <a:pt x="3" y="35"/>
                  </a:cubicBezTo>
                  <a:cubicBezTo>
                    <a:pt x="3" y="46"/>
                    <a:pt x="5" y="56"/>
                    <a:pt x="7" y="67"/>
                  </a:cubicBezTo>
                  <a:cubicBezTo>
                    <a:pt x="9" y="79"/>
                    <a:pt x="12" y="90"/>
                    <a:pt x="13" y="102"/>
                  </a:cubicBezTo>
                  <a:cubicBezTo>
                    <a:pt x="14" y="107"/>
                    <a:pt x="15" y="111"/>
                    <a:pt x="16" y="116"/>
                  </a:cubicBezTo>
                  <a:cubicBezTo>
                    <a:pt x="17" y="121"/>
                    <a:pt x="19" y="127"/>
                    <a:pt x="18" y="132"/>
                  </a:cubicBezTo>
                  <a:cubicBezTo>
                    <a:pt x="18" y="133"/>
                    <a:pt x="20" y="134"/>
                    <a:pt x="20" y="132"/>
                  </a:cubicBezTo>
                  <a:cubicBezTo>
                    <a:pt x="21" y="129"/>
                    <a:pt x="20" y="125"/>
                    <a:pt x="19" y="121"/>
                  </a:cubicBezTo>
                  <a:cubicBezTo>
                    <a:pt x="17" y="116"/>
                    <a:pt x="17" y="111"/>
                    <a:pt x="16" y="106"/>
                  </a:cubicBezTo>
                  <a:cubicBezTo>
                    <a:pt x="15" y="100"/>
                    <a:pt x="14" y="94"/>
                    <a:pt x="13" y="89"/>
                  </a:cubicBezTo>
                  <a:cubicBezTo>
                    <a:pt x="12" y="83"/>
                    <a:pt x="11" y="77"/>
                    <a:pt x="9" y="71"/>
                  </a:cubicBezTo>
                  <a:cubicBezTo>
                    <a:pt x="7" y="59"/>
                    <a:pt x="5" y="48"/>
                    <a:pt x="5" y="36"/>
                  </a:cubicBezTo>
                  <a:cubicBezTo>
                    <a:pt x="4" y="24"/>
                    <a:pt x="2" y="13"/>
                    <a:pt x="2" y="2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3619500" y="3856038"/>
              <a:ext cx="266700" cy="19050"/>
            </a:xfrm>
            <a:custGeom>
              <a:avLst/>
              <a:gdLst>
                <a:gd name="T0" fmla="*/ 1 w 71"/>
                <a:gd name="T1" fmla="*/ 2 h 5"/>
                <a:gd name="T2" fmla="*/ 9 w 71"/>
                <a:gd name="T3" fmla="*/ 5 h 5"/>
                <a:gd name="T4" fmla="*/ 18 w 71"/>
                <a:gd name="T5" fmla="*/ 4 h 5"/>
                <a:gd name="T6" fmla="*/ 27 w 71"/>
                <a:gd name="T7" fmla="*/ 5 h 5"/>
                <a:gd name="T8" fmla="*/ 36 w 71"/>
                <a:gd name="T9" fmla="*/ 4 h 5"/>
                <a:gd name="T10" fmla="*/ 48 w 71"/>
                <a:gd name="T11" fmla="*/ 4 h 5"/>
                <a:gd name="T12" fmla="*/ 59 w 71"/>
                <a:gd name="T13" fmla="*/ 4 h 5"/>
                <a:gd name="T14" fmla="*/ 69 w 71"/>
                <a:gd name="T15" fmla="*/ 3 h 5"/>
                <a:gd name="T16" fmla="*/ 69 w 71"/>
                <a:gd name="T17" fmla="*/ 1 h 5"/>
                <a:gd name="T18" fmla="*/ 60 w 71"/>
                <a:gd name="T19" fmla="*/ 2 h 5"/>
                <a:gd name="T20" fmla="*/ 51 w 71"/>
                <a:gd name="T21" fmla="*/ 1 h 5"/>
                <a:gd name="T22" fmla="*/ 43 w 71"/>
                <a:gd name="T23" fmla="*/ 2 h 5"/>
                <a:gd name="T24" fmla="*/ 34 w 71"/>
                <a:gd name="T25" fmla="*/ 2 h 5"/>
                <a:gd name="T26" fmla="*/ 26 w 71"/>
                <a:gd name="T27" fmla="*/ 3 h 5"/>
                <a:gd name="T28" fmla="*/ 18 w 71"/>
                <a:gd name="T29" fmla="*/ 2 h 5"/>
                <a:gd name="T30" fmla="*/ 2 w 71"/>
                <a:gd name="T31" fmla="*/ 1 h 5"/>
                <a:gd name="T32" fmla="*/ 1 w 71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5">
                  <a:moveTo>
                    <a:pt x="1" y="2"/>
                  </a:moveTo>
                  <a:cubicBezTo>
                    <a:pt x="2" y="5"/>
                    <a:pt x="6" y="5"/>
                    <a:pt x="9" y="5"/>
                  </a:cubicBezTo>
                  <a:cubicBezTo>
                    <a:pt x="12" y="5"/>
                    <a:pt x="15" y="4"/>
                    <a:pt x="18" y="4"/>
                  </a:cubicBezTo>
                  <a:cubicBezTo>
                    <a:pt x="21" y="4"/>
                    <a:pt x="24" y="5"/>
                    <a:pt x="27" y="5"/>
                  </a:cubicBezTo>
                  <a:cubicBezTo>
                    <a:pt x="30" y="5"/>
                    <a:pt x="33" y="4"/>
                    <a:pt x="36" y="4"/>
                  </a:cubicBezTo>
                  <a:cubicBezTo>
                    <a:pt x="40" y="4"/>
                    <a:pt x="44" y="4"/>
                    <a:pt x="48" y="4"/>
                  </a:cubicBezTo>
                  <a:cubicBezTo>
                    <a:pt x="52" y="3"/>
                    <a:pt x="55" y="3"/>
                    <a:pt x="59" y="4"/>
                  </a:cubicBezTo>
                  <a:cubicBezTo>
                    <a:pt x="62" y="4"/>
                    <a:pt x="66" y="3"/>
                    <a:pt x="69" y="3"/>
                  </a:cubicBezTo>
                  <a:cubicBezTo>
                    <a:pt x="71" y="3"/>
                    <a:pt x="71" y="1"/>
                    <a:pt x="69" y="1"/>
                  </a:cubicBezTo>
                  <a:cubicBezTo>
                    <a:pt x="66" y="1"/>
                    <a:pt x="63" y="2"/>
                    <a:pt x="60" y="2"/>
                  </a:cubicBezTo>
                  <a:cubicBezTo>
                    <a:pt x="58" y="2"/>
                    <a:pt x="55" y="1"/>
                    <a:pt x="51" y="1"/>
                  </a:cubicBezTo>
                  <a:cubicBezTo>
                    <a:pt x="49" y="1"/>
                    <a:pt x="46" y="2"/>
                    <a:pt x="43" y="2"/>
                  </a:cubicBezTo>
                  <a:cubicBezTo>
                    <a:pt x="40" y="2"/>
                    <a:pt x="37" y="2"/>
                    <a:pt x="34" y="2"/>
                  </a:cubicBezTo>
                  <a:cubicBezTo>
                    <a:pt x="31" y="2"/>
                    <a:pt x="29" y="3"/>
                    <a:pt x="26" y="3"/>
                  </a:cubicBezTo>
                  <a:cubicBezTo>
                    <a:pt x="23" y="3"/>
                    <a:pt x="21" y="2"/>
                    <a:pt x="18" y="2"/>
                  </a:cubicBezTo>
                  <a:cubicBezTo>
                    <a:pt x="14" y="2"/>
                    <a:pt x="5" y="5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3622675" y="3165476"/>
              <a:ext cx="214313" cy="84138"/>
            </a:xfrm>
            <a:custGeom>
              <a:avLst/>
              <a:gdLst>
                <a:gd name="T0" fmla="*/ 35 w 135"/>
                <a:gd name="T1" fmla="*/ 7 h 53"/>
                <a:gd name="T2" fmla="*/ 116 w 135"/>
                <a:gd name="T3" fmla="*/ 0 h 53"/>
                <a:gd name="T4" fmla="*/ 135 w 135"/>
                <a:gd name="T5" fmla="*/ 36 h 53"/>
                <a:gd name="T6" fmla="*/ 0 w 135"/>
                <a:gd name="T7" fmla="*/ 53 h 53"/>
                <a:gd name="T8" fmla="*/ 35 w 135"/>
                <a:gd name="T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3">
                  <a:moveTo>
                    <a:pt x="35" y="7"/>
                  </a:moveTo>
                  <a:lnTo>
                    <a:pt x="116" y="0"/>
                  </a:lnTo>
                  <a:lnTo>
                    <a:pt x="135" y="36"/>
                  </a:lnTo>
                  <a:lnTo>
                    <a:pt x="0" y="53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3584575" y="3282951"/>
              <a:ext cx="296863" cy="84138"/>
            </a:xfrm>
            <a:custGeom>
              <a:avLst/>
              <a:gdLst>
                <a:gd name="T0" fmla="*/ 0 w 79"/>
                <a:gd name="T1" fmla="*/ 13 h 22"/>
                <a:gd name="T2" fmla="*/ 75 w 79"/>
                <a:gd name="T3" fmla="*/ 0 h 22"/>
                <a:gd name="T4" fmla="*/ 78 w 79"/>
                <a:gd name="T5" fmla="*/ 9 h 22"/>
                <a:gd name="T6" fmla="*/ 68 w 79"/>
                <a:gd name="T7" fmla="*/ 20 h 22"/>
                <a:gd name="T8" fmla="*/ 44 w 79"/>
                <a:gd name="T9" fmla="*/ 21 h 22"/>
                <a:gd name="T10" fmla="*/ 16 w 79"/>
                <a:gd name="T11" fmla="*/ 21 h 22"/>
                <a:gd name="T12" fmla="*/ 0 w 79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2">
                  <a:moveTo>
                    <a:pt x="0" y="13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9" y="5"/>
                    <a:pt x="78" y="9"/>
                  </a:cubicBezTo>
                  <a:cubicBezTo>
                    <a:pt x="77" y="13"/>
                    <a:pt x="76" y="18"/>
                    <a:pt x="68" y="20"/>
                  </a:cubicBezTo>
                  <a:cubicBezTo>
                    <a:pt x="60" y="22"/>
                    <a:pt x="44" y="21"/>
                    <a:pt x="44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2" y="20"/>
                    <a:pt x="0" y="1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694113" y="3416301"/>
              <a:ext cx="68263" cy="76200"/>
            </a:xfrm>
            <a:custGeom>
              <a:avLst/>
              <a:gdLst>
                <a:gd name="T0" fmla="*/ 0 w 18"/>
                <a:gd name="T1" fmla="*/ 11 h 20"/>
                <a:gd name="T2" fmla="*/ 2 w 18"/>
                <a:gd name="T3" fmla="*/ 17 h 20"/>
                <a:gd name="T4" fmla="*/ 13 w 18"/>
                <a:gd name="T5" fmla="*/ 18 h 20"/>
                <a:gd name="T6" fmla="*/ 17 w 18"/>
                <a:gd name="T7" fmla="*/ 8 h 20"/>
                <a:gd name="T8" fmla="*/ 15 w 18"/>
                <a:gd name="T9" fmla="*/ 1 h 20"/>
                <a:gd name="T10" fmla="*/ 6 w 18"/>
                <a:gd name="T11" fmla="*/ 1 h 20"/>
                <a:gd name="T12" fmla="*/ 2 w 18"/>
                <a:gd name="T13" fmla="*/ 3 h 20"/>
                <a:gd name="T14" fmla="*/ 0 w 18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1"/>
                  </a:moveTo>
                  <a:cubicBezTo>
                    <a:pt x="0" y="14"/>
                    <a:pt x="1" y="16"/>
                    <a:pt x="2" y="17"/>
                  </a:cubicBezTo>
                  <a:cubicBezTo>
                    <a:pt x="5" y="20"/>
                    <a:pt x="10" y="19"/>
                    <a:pt x="13" y="18"/>
                  </a:cubicBezTo>
                  <a:cubicBezTo>
                    <a:pt x="18" y="18"/>
                    <a:pt x="16" y="12"/>
                    <a:pt x="17" y="8"/>
                  </a:cubicBezTo>
                  <a:cubicBezTo>
                    <a:pt x="17" y="6"/>
                    <a:pt x="18" y="2"/>
                    <a:pt x="15" y="1"/>
                  </a:cubicBezTo>
                  <a:cubicBezTo>
                    <a:pt x="13" y="0"/>
                    <a:pt x="9" y="1"/>
                    <a:pt x="6" y="1"/>
                  </a:cubicBezTo>
                  <a:cubicBezTo>
                    <a:pt x="5" y="1"/>
                    <a:pt x="3" y="1"/>
                    <a:pt x="2" y="3"/>
                  </a:cubicBezTo>
                  <a:cubicBezTo>
                    <a:pt x="1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702050" y="3582988"/>
              <a:ext cx="66675" cy="76200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7 w 18"/>
                <a:gd name="T7" fmla="*/ 9 h 20"/>
                <a:gd name="T8" fmla="*/ 15 w 18"/>
                <a:gd name="T9" fmla="*/ 2 h 20"/>
                <a:gd name="T10" fmla="*/ 6 w 18"/>
                <a:gd name="T11" fmla="*/ 2 h 20"/>
                <a:gd name="T12" fmla="*/ 2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4"/>
                    <a:pt x="1" y="17"/>
                    <a:pt x="2" y="18"/>
                  </a:cubicBezTo>
                  <a:cubicBezTo>
                    <a:pt x="5" y="20"/>
                    <a:pt x="10" y="20"/>
                    <a:pt x="13" y="19"/>
                  </a:cubicBezTo>
                  <a:cubicBezTo>
                    <a:pt x="18" y="18"/>
                    <a:pt x="16" y="13"/>
                    <a:pt x="17" y="9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9" y="2"/>
                    <a:pt x="6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5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3686175" y="3408363"/>
              <a:ext cx="63500" cy="79375"/>
            </a:xfrm>
            <a:custGeom>
              <a:avLst/>
              <a:gdLst>
                <a:gd name="T0" fmla="*/ 17 w 17"/>
                <a:gd name="T1" fmla="*/ 4 h 21"/>
                <a:gd name="T2" fmla="*/ 15 w 17"/>
                <a:gd name="T3" fmla="*/ 1 h 21"/>
                <a:gd name="T4" fmla="*/ 13 w 17"/>
                <a:gd name="T5" fmla="*/ 1 h 21"/>
                <a:gd name="T6" fmla="*/ 10 w 17"/>
                <a:gd name="T7" fmla="*/ 1 h 21"/>
                <a:gd name="T8" fmla="*/ 1 w 17"/>
                <a:gd name="T9" fmla="*/ 5 h 21"/>
                <a:gd name="T10" fmla="*/ 1 w 17"/>
                <a:gd name="T11" fmla="*/ 15 h 21"/>
                <a:gd name="T12" fmla="*/ 2 w 17"/>
                <a:gd name="T13" fmla="*/ 20 h 21"/>
                <a:gd name="T14" fmla="*/ 7 w 17"/>
                <a:gd name="T15" fmla="*/ 21 h 21"/>
                <a:gd name="T16" fmla="*/ 7 w 17"/>
                <a:gd name="T17" fmla="*/ 20 h 21"/>
                <a:gd name="T18" fmla="*/ 2 w 17"/>
                <a:gd name="T19" fmla="*/ 19 h 21"/>
                <a:gd name="T20" fmla="*/ 1 w 17"/>
                <a:gd name="T21" fmla="*/ 13 h 21"/>
                <a:gd name="T22" fmla="*/ 1 w 17"/>
                <a:gd name="T23" fmla="*/ 6 h 21"/>
                <a:gd name="T24" fmla="*/ 2 w 17"/>
                <a:gd name="T25" fmla="*/ 3 h 21"/>
                <a:gd name="T26" fmla="*/ 8 w 17"/>
                <a:gd name="T27" fmla="*/ 2 h 21"/>
                <a:gd name="T28" fmla="*/ 11 w 17"/>
                <a:gd name="T29" fmla="*/ 2 h 21"/>
                <a:gd name="T30" fmla="*/ 13 w 17"/>
                <a:gd name="T31" fmla="*/ 2 h 21"/>
                <a:gd name="T32" fmla="*/ 17 w 17"/>
                <a:gd name="T33" fmla="*/ 4 h 21"/>
                <a:gd name="T34" fmla="*/ 17 w 17"/>
                <a:gd name="T3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1">
                  <a:moveTo>
                    <a:pt x="17" y="4"/>
                  </a:moveTo>
                  <a:cubicBezTo>
                    <a:pt x="17" y="3"/>
                    <a:pt x="17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6" y="2"/>
                    <a:pt x="2" y="0"/>
                    <a:pt x="1" y="5"/>
                  </a:cubicBezTo>
                  <a:cubicBezTo>
                    <a:pt x="0" y="8"/>
                    <a:pt x="1" y="11"/>
                    <a:pt x="1" y="15"/>
                  </a:cubicBezTo>
                  <a:cubicBezTo>
                    <a:pt x="0" y="16"/>
                    <a:pt x="1" y="19"/>
                    <a:pt x="2" y="20"/>
                  </a:cubicBezTo>
                  <a:cubicBezTo>
                    <a:pt x="3" y="21"/>
                    <a:pt x="6" y="21"/>
                    <a:pt x="7" y="21"/>
                  </a:cubicBezTo>
                  <a:cubicBezTo>
                    <a:pt x="8" y="21"/>
                    <a:pt x="8" y="20"/>
                    <a:pt x="7" y="20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1" y="18"/>
                    <a:pt x="1" y="15"/>
                    <a:pt x="1" y="13"/>
                  </a:cubicBezTo>
                  <a:cubicBezTo>
                    <a:pt x="1" y="11"/>
                    <a:pt x="1" y="9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4" y="2"/>
                    <a:pt x="7" y="2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5" y="2"/>
                    <a:pt x="16" y="2"/>
                    <a:pt x="17" y="4"/>
                  </a:cubicBezTo>
                  <a:cubicBezTo>
                    <a:pt x="17" y="5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7" name="Freeform 62"/>
            <p:cNvSpPr/>
            <p:nvPr/>
          </p:nvSpPr>
          <p:spPr bwMode="auto">
            <a:xfrm>
              <a:off x="3968750" y="3536951"/>
              <a:ext cx="195263" cy="319088"/>
            </a:xfrm>
            <a:custGeom>
              <a:avLst/>
              <a:gdLst>
                <a:gd name="T0" fmla="*/ 3 w 52"/>
                <a:gd name="T1" fmla="*/ 84 h 84"/>
                <a:gd name="T2" fmla="*/ 1 w 52"/>
                <a:gd name="T3" fmla="*/ 74 h 84"/>
                <a:gd name="T4" fmla="*/ 0 w 52"/>
                <a:gd name="T5" fmla="*/ 39 h 84"/>
                <a:gd name="T6" fmla="*/ 31 w 52"/>
                <a:gd name="T7" fmla="*/ 17 h 84"/>
                <a:gd name="T8" fmla="*/ 36 w 52"/>
                <a:gd name="T9" fmla="*/ 12 h 84"/>
                <a:gd name="T10" fmla="*/ 39 w 52"/>
                <a:gd name="T11" fmla="*/ 0 h 84"/>
                <a:gd name="T12" fmla="*/ 50 w 52"/>
                <a:gd name="T13" fmla="*/ 5 h 84"/>
                <a:gd name="T14" fmla="*/ 43 w 52"/>
                <a:gd name="T15" fmla="*/ 19 h 84"/>
                <a:gd name="T16" fmla="*/ 46 w 52"/>
                <a:gd name="T17" fmla="*/ 34 h 84"/>
                <a:gd name="T18" fmla="*/ 47 w 52"/>
                <a:gd name="T19" fmla="*/ 46 h 84"/>
                <a:gd name="T20" fmla="*/ 51 w 52"/>
                <a:gd name="T21" fmla="*/ 61 h 84"/>
                <a:gd name="T22" fmla="*/ 52 w 52"/>
                <a:gd name="T23" fmla="*/ 83 h 84"/>
                <a:gd name="T24" fmla="*/ 3 w 52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4">
                  <a:moveTo>
                    <a:pt x="3" y="84"/>
                  </a:moveTo>
                  <a:cubicBezTo>
                    <a:pt x="3" y="84"/>
                    <a:pt x="2" y="77"/>
                    <a:pt x="1" y="74"/>
                  </a:cubicBezTo>
                  <a:cubicBezTo>
                    <a:pt x="1" y="71"/>
                    <a:pt x="0" y="39"/>
                    <a:pt x="0" y="3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83"/>
                    <a:pt x="52" y="83"/>
                    <a:pt x="52" y="83"/>
                  </a:cubicBezTo>
                  <a:lnTo>
                    <a:pt x="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8" name="Freeform 63"/>
            <p:cNvSpPr/>
            <p:nvPr/>
          </p:nvSpPr>
          <p:spPr bwMode="auto">
            <a:xfrm>
              <a:off x="3908425" y="3468688"/>
              <a:ext cx="269875" cy="223838"/>
            </a:xfrm>
            <a:custGeom>
              <a:avLst/>
              <a:gdLst>
                <a:gd name="T0" fmla="*/ 45 w 72"/>
                <a:gd name="T1" fmla="*/ 26 h 59"/>
                <a:gd name="T2" fmla="*/ 14 w 72"/>
                <a:gd name="T3" fmla="*/ 13 h 59"/>
                <a:gd name="T4" fmla="*/ 7 w 72"/>
                <a:gd name="T5" fmla="*/ 36 h 59"/>
                <a:gd name="T6" fmla="*/ 11 w 72"/>
                <a:gd name="T7" fmla="*/ 57 h 59"/>
                <a:gd name="T8" fmla="*/ 45 w 72"/>
                <a:gd name="T9" fmla="*/ 54 h 59"/>
                <a:gd name="T10" fmla="*/ 72 w 72"/>
                <a:gd name="T11" fmla="*/ 48 h 59"/>
                <a:gd name="T12" fmla="*/ 45 w 72"/>
                <a:gd name="T13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45" y="26"/>
                  </a:moveTo>
                  <a:cubicBezTo>
                    <a:pt x="38" y="20"/>
                    <a:pt x="24" y="0"/>
                    <a:pt x="14" y="13"/>
                  </a:cubicBezTo>
                  <a:cubicBezTo>
                    <a:pt x="10" y="18"/>
                    <a:pt x="9" y="30"/>
                    <a:pt x="7" y="36"/>
                  </a:cubicBezTo>
                  <a:cubicBezTo>
                    <a:pt x="4" y="46"/>
                    <a:pt x="0" y="55"/>
                    <a:pt x="11" y="57"/>
                  </a:cubicBezTo>
                  <a:cubicBezTo>
                    <a:pt x="21" y="59"/>
                    <a:pt x="35" y="55"/>
                    <a:pt x="45" y="54"/>
                  </a:cubicBezTo>
                  <a:cubicBezTo>
                    <a:pt x="54" y="53"/>
                    <a:pt x="65" y="54"/>
                    <a:pt x="72" y="48"/>
                  </a:cubicBezTo>
                  <a:cubicBezTo>
                    <a:pt x="67" y="38"/>
                    <a:pt x="54" y="33"/>
                    <a:pt x="45" y="2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9" name="Freeform 64"/>
            <p:cNvSpPr/>
            <p:nvPr/>
          </p:nvSpPr>
          <p:spPr bwMode="auto">
            <a:xfrm>
              <a:off x="3963988" y="3643313"/>
              <a:ext cx="207963" cy="231775"/>
            </a:xfrm>
            <a:custGeom>
              <a:avLst/>
              <a:gdLst>
                <a:gd name="T0" fmla="*/ 0 w 55"/>
                <a:gd name="T1" fmla="*/ 7 h 61"/>
                <a:gd name="T2" fmla="*/ 1 w 55"/>
                <a:gd name="T3" fmla="*/ 37 h 61"/>
                <a:gd name="T4" fmla="*/ 3 w 55"/>
                <a:gd name="T5" fmla="*/ 56 h 61"/>
                <a:gd name="T6" fmla="*/ 10 w 55"/>
                <a:gd name="T7" fmla="*/ 57 h 61"/>
                <a:gd name="T8" fmla="*/ 18 w 55"/>
                <a:gd name="T9" fmla="*/ 58 h 61"/>
                <a:gd name="T10" fmla="*/ 26 w 55"/>
                <a:gd name="T11" fmla="*/ 59 h 61"/>
                <a:gd name="T12" fmla="*/ 53 w 55"/>
                <a:gd name="T13" fmla="*/ 60 h 61"/>
                <a:gd name="T14" fmla="*/ 54 w 55"/>
                <a:gd name="T15" fmla="*/ 59 h 61"/>
                <a:gd name="T16" fmla="*/ 53 w 55"/>
                <a:gd name="T17" fmla="*/ 46 h 61"/>
                <a:gd name="T18" fmla="*/ 53 w 55"/>
                <a:gd name="T19" fmla="*/ 38 h 61"/>
                <a:gd name="T20" fmla="*/ 52 w 55"/>
                <a:gd name="T21" fmla="*/ 28 h 61"/>
                <a:gd name="T22" fmla="*/ 49 w 55"/>
                <a:gd name="T23" fmla="*/ 13 h 61"/>
                <a:gd name="T24" fmla="*/ 46 w 55"/>
                <a:gd name="T25" fmla="*/ 1 h 61"/>
                <a:gd name="T26" fmla="*/ 44 w 55"/>
                <a:gd name="T27" fmla="*/ 2 h 61"/>
                <a:gd name="T28" fmla="*/ 47 w 55"/>
                <a:gd name="T29" fmla="*/ 17 h 61"/>
                <a:gd name="T30" fmla="*/ 51 w 55"/>
                <a:gd name="T31" fmla="*/ 36 h 61"/>
                <a:gd name="T32" fmla="*/ 52 w 55"/>
                <a:gd name="T33" fmla="*/ 53 h 61"/>
                <a:gd name="T34" fmla="*/ 51 w 55"/>
                <a:gd name="T35" fmla="*/ 58 h 61"/>
                <a:gd name="T36" fmla="*/ 46 w 55"/>
                <a:gd name="T37" fmla="*/ 59 h 61"/>
                <a:gd name="T38" fmla="*/ 36 w 55"/>
                <a:gd name="T39" fmla="*/ 58 h 61"/>
                <a:gd name="T40" fmla="*/ 16 w 55"/>
                <a:gd name="T41" fmla="*/ 56 h 61"/>
                <a:gd name="T42" fmla="*/ 12 w 55"/>
                <a:gd name="T43" fmla="*/ 55 h 61"/>
                <a:gd name="T44" fmla="*/ 6 w 55"/>
                <a:gd name="T45" fmla="*/ 55 h 61"/>
                <a:gd name="T46" fmla="*/ 3 w 55"/>
                <a:gd name="T47" fmla="*/ 47 h 61"/>
                <a:gd name="T48" fmla="*/ 3 w 55"/>
                <a:gd name="T49" fmla="*/ 29 h 61"/>
                <a:gd name="T50" fmla="*/ 2 w 55"/>
                <a:gd name="T51" fmla="*/ 7 h 61"/>
                <a:gd name="T52" fmla="*/ 0 w 55"/>
                <a:gd name="T5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61">
                  <a:moveTo>
                    <a:pt x="0" y="7"/>
                  </a:moveTo>
                  <a:cubicBezTo>
                    <a:pt x="0" y="17"/>
                    <a:pt x="1" y="27"/>
                    <a:pt x="1" y="37"/>
                  </a:cubicBezTo>
                  <a:cubicBezTo>
                    <a:pt x="1" y="43"/>
                    <a:pt x="0" y="50"/>
                    <a:pt x="3" y="56"/>
                  </a:cubicBezTo>
                  <a:cubicBezTo>
                    <a:pt x="4" y="58"/>
                    <a:pt x="9" y="57"/>
                    <a:pt x="10" y="57"/>
                  </a:cubicBezTo>
                  <a:cubicBezTo>
                    <a:pt x="13" y="57"/>
                    <a:pt x="15" y="58"/>
                    <a:pt x="18" y="58"/>
                  </a:cubicBezTo>
                  <a:cubicBezTo>
                    <a:pt x="20" y="58"/>
                    <a:pt x="23" y="59"/>
                    <a:pt x="26" y="59"/>
                  </a:cubicBezTo>
                  <a:cubicBezTo>
                    <a:pt x="35" y="61"/>
                    <a:pt x="44" y="61"/>
                    <a:pt x="53" y="60"/>
                  </a:cubicBezTo>
                  <a:cubicBezTo>
                    <a:pt x="53" y="60"/>
                    <a:pt x="54" y="60"/>
                    <a:pt x="54" y="59"/>
                  </a:cubicBezTo>
                  <a:cubicBezTo>
                    <a:pt x="55" y="55"/>
                    <a:pt x="53" y="51"/>
                    <a:pt x="53" y="46"/>
                  </a:cubicBezTo>
                  <a:cubicBezTo>
                    <a:pt x="53" y="43"/>
                    <a:pt x="53" y="41"/>
                    <a:pt x="53" y="38"/>
                  </a:cubicBezTo>
                  <a:cubicBezTo>
                    <a:pt x="53" y="35"/>
                    <a:pt x="52" y="31"/>
                    <a:pt x="52" y="28"/>
                  </a:cubicBezTo>
                  <a:cubicBezTo>
                    <a:pt x="52" y="23"/>
                    <a:pt x="49" y="18"/>
                    <a:pt x="49" y="13"/>
                  </a:cubicBezTo>
                  <a:cubicBezTo>
                    <a:pt x="48" y="9"/>
                    <a:pt x="48" y="4"/>
                    <a:pt x="46" y="1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7" y="6"/>
                    <a:pt x="46" y="12"/>
                    <a:pt x="47" y="17"/>
                  </a:cubicBezTo>
                  <a:cubicBezTo>
                    <a:pt x="49" y="23"/>
                    <a:pt x="50" y="29"/>
                    <a:pt x="51" y="36"/>
                  </a:cubicBezTo>
                  <a:cubicBezTo>
                    <a:pt x="51" y="42"/>
                    <a:pt x="51" y="48"/>
                    <a:pt x="52" y="53"/>
                  </a:cubicBezTo>
                  <a:cubicBezTo>
                    <a:pt x="52" y="54"/>
                    <a:pt x="53" y="58"/>
                    <a:pt x="51" y="58"/>
                  </a:cubicBezTo>
                  <a:cubicBezTo>
                    <a:pt x="50" y="58"/>
                    <a:pt x="48" y="59"/>
                    <a:pt x="46" y="59"/>
                  </a:cubicBezTo>
                  <a:cubicBezTo>
                    <a:pt x="42" y="59"/>
                    <a:pt x="39" y="58"/>
                    <a:pt x="36" y="58"/>
                  </a:cubicBezTo>
                  <a:cubicBezTo>
                    <a:pt x="29" y="58"/>
                    <a:pt x="23" y="57"/>
                    <a:pt x="16" y="56"/>
                  </a:cubicBezTo>
                  <a:cubicBezTo>
                    <a:pt x="15" y="56"/>
                    <a:pt x="13" y="55"/>
                    <a:pt x="12" y="55"/>
                  </a:cubicBezTo>
                  <a:cubicBezTo>
                    <a:pt x="10" y="55"/>
                    <a:pt x="8" y="56"/>
                    <a:pt x="6" y="55"/>
                  </a:cubicBezTo>
                  <a:cubicBezTo>
                    <a:pt x="3" y="55"/>
                    <a:pt x="3" y="48"/>
                    <a:pt x="3" y="47"/>
                  </a:cubicBezTo>
                  <a:cubicBezTo>
                    <a:pt x="3" y="41"/>
                    <a:pt x="3" y="35"/>
                    <a:pt x="3" y="29"/>
                  </a:cubicBezTo>
                  <a:cubicBezTo>
                    <a:pt x="2" y="22"/>
                    <a:pt x="2" y="14"/>
                    <a:pt x="2" y="7"/>
                  </a:cubicBezTo>
                  <a:cubicBezTo>
                    <a:pt x="2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0" name="Freeform 65"/>
            <p:cNvSpPr/>
            <p:nvPr/>
          </p:nvSpPr>
          <p:spPr bwMode="auto">
            <a:xfrm>
              <a:off x="4029075" y="3719513"/>
              <a:ext cx="66675" cy="76200"/>
            </a:xfrm>
            <a:custGeom>
              <a:avLst/>
              <a:gdLst>
                <a:gd name="T0" fmla="*/ 0 w 18"/>
                <a:gd name="T1" fmla="*/ 11 h 20"/>
                <a:gd name="T2" fmla="*/ 1 w 18"/>
                <a:gd name="T3" fmla="*/ 18 h 20"/>
                <a:gd name="T4" fmla="*/ 13 w 18"/>
                <a:gd name="T5" fmla="*/ 19 h 20"/>
                <a:gd name="T6" fmla="*/ 16 w 18"/>
                <a:gd name="T7" fmla="*/ 8 h 20"/>
                <a:gd name="T8" fmla="*/ 14 w 18"/>
                <a:gd name="T9" fmla="*/ 1 h 20"/>
                <a:gd name="T10" fmla="*/ 6 w 18"/>
                <a:gd name="T11" fmla="*/ 2 h 20"/>
                <a:gd name="T12" fmla="*/ 1 w 18"/>
                <a:gd name="T13" fmla="*/ 3 h 20"/>
                <a:gd name="T14" fmla="*/ 0 w 18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1"/>
                  </a:moveTo>
                  <a:cubicBezTo>
                    <a:pt x="0" y="14"/>
                    <a:pt x="0" y="17"/>
                    <a:pt x="1" y="18"/>
                  </a:cubicBezTo>
                  <a:cubicBezTo>
                    <a:pt x="4" y="20"/>
                    <a:pt x="9" y="19"/>
                    <a:pt x="13" y="19"/>
                  </a:cubicBezTo>
                  <a:cubicBezTo>
                    <a:pt x="18" y="18"/>
                    <a:pt x="16" y="12"/>
                    <a:pt x="16" y="8"/>
                  </a:cubicBezTo>
                  <a:cubicBezTo>
                    <a:pt x="16" y="6"/>
                    <a:pt x="17" y="3"/>
                    <a:pt x="14" y="1"/>
                  </a:cubicBezTo>
                  <a:cubicBezTo>
                    <a:pt x="12" y="0"/>
                    <a:pt x="8" y="1"/>
                    <a:pt x="6" y="2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1" name="Freeform 66"/>
            <p:cNvSpPr/>
            <p:nvPr/>
          </p:nvSpPr>
          <p:spPr bwMode="auto">
            <a:xfrm>
              <a:off x="4089400" y="3533776"/>
              <a:ext cx="71438" cy="87313"/>
            </a:xfrm>
            <a:custGeom>
              <a:avLst/>
              <a:gdLst>
                <a:gd name="T0" fmla="*/ 0 w 19"/>
                <a:gd name="T1" fmla="*/ 19 h 23"/>
                <a:gd name="T2" fmla="*/ 0 w 19"/>
                <a:gd name="T3" fmla="*/ 19 h 23"/>
                <a:gd name="T4" fmla="*/ 2 w 19"/>
                <a:gd name="T5" fmla="*/ 19 h 23"/>
                <a:gd name="T6" fmla="*/ 6 w 19"/>
                <a:gd name="T7" fmla="*/ 8 h 23"/>
                <a:gd name="T8" fmla="*/ 7 w 19"/>
                <a:gd name="T9" fmla="*/ 5 h 23"/>
                <a:gd name="T10" fmla="*/ 9 w 19"/>
                <a:gd name="T11" fmla="*/ 3 h 23"/>
                <a:gd name="T12" fmla="*/ 17 w 19"/>
                <a:gd name="T13" fmla="*/ 7 h 23"/>
                <a:gd name="T14" fmla="*/ 17 w 19"/>
                <a:gd name="T15" fmla="*/ 5 h 23"/>
                <a:gd name="T16" fmla="*/ 9 w 19"/>
                <a:gd name="T17" fmla="*/ 22 h 23"/>
                <a:gd name="T18" fmla="*/ 11 w 19"/>
                <a:gd name="T19" fmla="*/ 22 h 23"/>
                <a:gd name="T20" fmla="*/ 18 w 19"/>
                <a:gd name="T21" fmla="*/ 6 h 23"/>
                <a:gd name="T22" fmla="*/ 18 w 19"/>
                <a:gd name="T23" fmla="*/ 5 h 23"/>
                <a:gd name="T24" fmla="*/ 8 w 19"/>
                <a:gd name="T25" fmla="*/ 0 h 23"/>
                <a:gd name="T26" fmla="*/ 7 w 19"/>
                <a:gd name="T27" fmla="*/ 1 h 23"/>
                <a:gd name="T28" fmla="*/ 3 w 19"/>
                <a:gd name="T29" fmla="*/ 9 h 23"/>
                <a:gd name="T30" fmla="*/ 0 w 19"/>
                <a:gd name="T31" fmla="*/ 19 h 23"/>
                <a:gd name="T32" fmla="*/ 2 w 19"/>
                <a:gd name="T33" fmla="*/ 19 h 23"/>
                <a:gd name="T34" fmla="*/ 2 w 19"/>
                <a:gd name="T35" fmla="*/ 19 h 23"/>
                <a:gd name="T36" fmla="*/ 0 w 19"/>
                <a:gd name="T3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3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1"/>
                    <a:pt x="2" y="19"/>
                  </a:cubicBezTo>
                  <a:cubicBezTo>
                    <a:pt x="3" y="16"/>
                    <a:pt x="5" y="12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7" y="3"/>
                    <a:pt x="8" y="2"/>
                    <a:pt x="9" y="3"/>
                  </a:cubicBezTo>
                  <a:cubicBezTo>
                    <a:pt x="12" y="5"/>
                    <a:pt x="14" y="5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3" y="10"/>
                    <a:pt x="11" y="16"/>
                    <a:pt x="9" y="22"/>
                  </a:cubicBezTo>
                  <a:cubicBezTo>
                    <a:pt x="9" y="23"/>
                    <a:pt x="11" y="23"/>
                    <a:pt x="11" y="22"/>
                  </a:cubicBezTo>
                  <a:cubicBezTo>
                    <a:pt x="13" y="16"/>
                    <a:pt x="15" y="11"/>
                    <a:pt x="18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5" y="3"/>
                    <a:pt x="11" y="2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5" y="3"/>
                    <a:pt x="4" y="6"/>
                    <a:pt x="3" y="9"/>
                  </a:cubicBezTo>
                  <a:cubicBezTo>
                    <a:pt x="3" y="12"/>
                    <a:pt x="1" y="16"/>
                    <a:pt x="0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0" y="18"/>
                    <a:pt x="0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7" name="Freeform 72"/>
            <p:cNvSpPr/>
            <p:nvPr/>
          </p:nvSpPr>
          <p:spPr bwMode="auto">
            <a:xfrm>
              <a:off x="4273550" y="3509963"/>
              <a:ext cx="36513" cy="365125"/>
            </a:xfrm>
            <a:custGeom>
              <a:avLst/>
              <a:gdLst>
                <a:gd name="T0" fmla="*/ 6 w 10"/>
                <a:gd name="T1" fmla="*/ 2 h 96"/>
                <a:gd name="T2" fmla="*/ 4 w 10"/>
                <a:gd name="T3" fmla="*/ 23 h 96"/>
                <a:gd name="T4" fmla="*/ 2 w 10"/>
                <a:gd name="T5" fmla="*/ 50 h 96"/>
                <a:gd name="T6" fmla="*/ 0 w 10"/>
                <a:gd name="T7" fmla="*/ 94 h 96"/>
                <a:gd name="T8" fmla="*/ 3 w 10"/>
                <a:gd name="T9" fmla="*/ 94 h 96"/>
                <a:gd name="T10" fmla="*/ 3 w 10"/>
                <a:gd name="T11" fmla="*/ 93 h 96"/>
                <a:gd name="T12" fmla="*/ 0 w 10"/>
                <a:gd name="T13" fmla="*/ 93 h 96"/>
                <a:gd name="T14" fmla="*/ 0 w 10"/>
                <a:gd name="T15" fmla="*/ 94 h 96"/>
                <a:gd name="T16" fmla="*/ 3 w 10"/>
                <a:gd name="T17" fmla="*/ 94 h 96"/>
                <a:gd name="T18" fmla="*/ 6 w 10"/>
                <a:gd name="T19" fmla="*/ 53 h 96"/>
                <a:gd name="T20" fmla="*/ 7 w 10"/>
                <a:gd name="T21" fmla="*/ 28 h 96"/>
                <a:gd name="T22" fmla="*/ 9 w 10"/>
                <a:gd name="T23" fmla="*/ 3 h 96"/>
                <a:gd name="T24" fmla="*/ 6 w 10"/>
                <a:gd name="T2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6">
                  <a:moveTo>
                    <a:pt x="6" y="2"/>
                  </a:moveTo>
                  <a:cubicBezTo>
                    <a:pt x="3" y="8"/>
                    <a:pt x="4" y="16"/>
                    <a:pt x="4" y="23"/>
                  </a:cubicBezTo>
                  <a:cubicBezTo>
                    <a:pt x="3" y="32"/>
                    <a:pt x="2" y="41"/>
                    <a:pt x="2" y="50"/>
                  </a:cubicBezTo>
                  <a:cubicBezTo>
                    <a:pt x="1" y="65"/>
                    <a:pt x="0" y="79"/>
                    <a:pt x="0" y="94"/>
                  </a:cubicBezTo>
                  <a:cubicBezTo>
                    <a:pt x="0" y="96"/>
                    <a:pt x="3" y="96"/>
                    <a:pt x="3" y="94"/>
                  </a:cubicBezTo>
                  <a:cubicBezTo>
                    <a:pt x="3" y="94"/>
                    <a:pt x="3" y="94"/>
                    <a:pt x="3" y="93"/>
                  </a:cubicBezTo>
                  <a:cubicBezTo>
                    <a:pt x="3" y="91"/>
                    <a:pt x="0" y="91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6"/>
                    <a:pt x="3" y="96"/>
                    <a:pt x="3" y="94"/>
                  </a:cubicBezTo>
                  <a:cubicBezTo>
                    <a:pt x="3" y="80"/>
                    <a:pt x="5" y="67"/>
                    <a:pt x="6" y="53"/>
                  </a:cubicBezTo>
                  <a:cubicBezTo>
                    <a:pt x="6" y="45"/>
                    <a:pt x="7" y="36"/>
                    <a:pt x="7" y="28"/>
                  </a:cubicBezTo>
                  <a:cubicBezTo>
                    <a:pt x="8" y="20"/>
                    <a:pt x="7" y="10"/>
                    <a:pt x="9" y="3"/>
                  </a:cubicBezTo>
                  <a:cubicBezTo>
                    <a:pt x="10" y="1"/>
                    <a:pt x="6" y="0"/>
                    <a:pt x="6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8" name="Freeform 73"/>
            <p:cNvSpPr/>
            <p:nvPr/>
          </p:nvSpPr>
          <p:spPr bwMode="auto">
            <a:xfrm>
              <a:off x="4243388" y="3378201"/>
              <a:ext cx="55563" cy="139700"/>
            </a:xfrm>
            <a:custGeom>
              <a:avLst/>
              <a:gdLst>
                <a:gd name="T0" fmla="*/ 15 w 15"/>
                <a:gd name="T1" fmla="*/ 37 h 37"/>
                <a:gd name="T2" fmla="*/ 12 w 15"/>
                <a:gd name="T3" fmla="*/ 17 h 37"/>
                <a:gd name="T4" fmla="*/ 8 w 15"/>
                <a:gd name="T5" fmla="*/ 0 h 37"/>
                <a:gd name="T6" fmla="*/ 3 w 15"/>
                <a:gd name="T7" fmla="*/ 24 h 37"/>
                <a:gd name="T8" fmla="*/ 15 w 15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0"/>
                    <a:pt x="14" y="23"/>
                    <a:pt x="12" y="17"/>
                  </a:cubicBezTo>
                  <a:cubicBezTo>
                    <a:pt x="12" y="12"/>
                    <a:pt x="13" y="2"/>
                    <a:pt x="8" y="0"/>
                  </a:cubicBezTo>
                  <a:cubicBezTo>
                    <a:pt x="2" y="5"/>
                    <a:pt x="0" y="17"/>
                    <a:pt x="3" y="24"/>
                  </a:cubicBezTo>
                  <a:cubicBezTo>
                    <a:pt x="5" y="31"/>
                    <a:pt x="10" y="33"/>
                    <a:pt x="15" y="36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9" name="Freeform 74"/>
            <p:cNvSpPr/>
            <p:nvPr/>
          </p:nvSpPr>
          <p:spPr bwMode="auto">
            <a:xfrm>
              <a:off x="4284663" y="3386138"/>
              <a:ext cx="47625" cy="136525"/>
            </a:xfrm>
            <a:custGeom>
              <a:avLst/>
              <a:gdLst>
                <a:gd name="T0" fmla="*/ 0 w 13"/>
                <a:gd name="T1" fmla="*/ 0 h 36"/>
                <a:gd name="T2" fmla="*/ 4 w 13"/>
                <a:gd name="T3" fmla="*/ 19 h 36"/>
                <a:gd name="T4" fmla="*/ 4 w 13"/>
                <a:gd name="T5" fmla="*/ 36 h 36"/>
                <a:gd name="T6" fmla="*/ 11 w 13"/>
                <a:gd name="T7" fmla="*/ 15 h 36"/>
                <a:gd name="T8" fmla="*/ 0 w 13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0" y="0"/>
                  </a:moveTo>
                  <a:cubicBezTo>
                    <a:pt x="2" y="5"/>
                    <a:pt x="4" y="13"/>
                    <a:pt x="4" y="19"/>
                  </a:cubicBezTo>
                  <a:cubicBezTo>
                    <a:pt x="5" y="24"/>
                    <a:pt x="6" y="31"/>
                    <a:pt x="4" y="36"/>
                  </a:cubicBezTo>
                  <a:cubicBezTo>
                    <a:pt x="12" y="33"/>
                    <a:pt x="13" y="22"/>
                    <a:pt x="11" y="15"/>
                  </a:cubicBezTo>
                  <a:cubicBezTo>
                    <a:pt x="10" y="11"/>
                    <a:pt x="3" y="1"/>
                    <a:pt x="0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75"/>
            <p:cNvSpPr/>
            <p:nvPr/>
          </p:nvSpPr>
          <p:spPr bwMode="auto">
            <a:xfrm>
              <a:off x="4291013" y="3536951"/>
              <a:ext cx="117475" cy="90488"/>
            </a:xfrm>
            <a:custGeom>
              <a:avLst/>
              <a:gdLst>
                <a:gd name="T0" fmla="*/ 0 w 31"/>
                <a:gd name="T1" fmla="*/ 24 h 24"/>
                <a:gd name="T2" fmla="*/ 18 w 31"/>
                <a:gd name="T3" fmla="*/ 14 h 24"/>
                <a:gd name="T4" fmla="*/ 31 w 31"/>
                <a:gd name="T5" fmla="*/ 4 h 24"/>
                <a:gd name="T6" fmla="*/ 7 w 31"/>
                <a:gd name="T7" fmla="*/ 8 h 24"/>
                <a:gd name="T8" fmla="*/ 0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0" y="24"/>
                  </a:moveTo>
                  <a:cubicBezTo>
                    <a:pt x="7" y="21"/>
                    <a:pt x="12" y="18"/>
                    <a:pt x="18" y="14"/>
                  </a:cubicBezTo>
                  <a:cubicBezTo>
                    <a:pt x="21" y="12"/>
                    <a:pt x="31" y="9"/>
                    <a:pt x="31" y="4"/>
                  </a:cubicBezTo>
                  <a:cubicBezTo>
                    <a:pt x="24" y="0"/>
                    <a:pt x="13" y="3"/>
                    <a:pt x="7" y="8"/>
                  </a:cubicBezTo>
                  <a:cubicBezTo>
                    <a:pt x="1" y="12"/>
                    <a:pt x="2" y="18"/>
                    <a:pt x="0" y="24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1" name="Freeform 76"/>
            <p:cNvSpPr/>
            <p:nvPr/>
          </p:nvSpPr>
          <p:spPr bwMode="auto">
            <a:xfrm>
              <a:off x="4287838" y="3559176"/>
              <a:ext cx="120650" cy="95250"/>
            </a:xfrm>
            <a:custGeom>
              <a:avLst/>
              <a:gdLst>
                <a:gd name="T0" fmla="*/ 32 w 32"/>
                <a:gd name="T1" fmla="*/ 0 h 25"/>
                <a:gd name="T2" fmla="*/ 15 w 32"/>
                <a:gd name="T3" fmla="*/ 12 h 25"/>
                <a:gd name="T4" fmla="*/ 0 w 32"/>
                <a:gd name="T5" fmla="*/ 19 h 25"/>
                <a:gd name="T6" fmla="*/ 22 w 32"/>
                <a:gd name="T7" fmla="*/ 17 h 25"/>
                <a:gd name="T8" fmla="*/ 31 w 3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28" y="5"/>
                    <a:pt x="21" y="9"/>
                    <a:pt x="15" y="12"/>
                  </a:cubicBezTo>
                  <a:cubicBezTo>
                    <a:pt x="11" y="15"/>
                    <a:pt x="6" y="18"/>
                    <a:pt x="0" y="19"/>
                  </a:cubicBezTo>
                  <a:cubicBezTo>
                    <a:pt x="6" y="25"/>
                    <a:pt x="17" y="21"/>
                    <a:pt x="22" y="17"/>
                  </a:cubicBezTo>
                  <a:cubicBezTo>
                    <a:pt x="25" y="15"/>
                    <a:pt x="32" y="4"/>
                    <a:pt x="31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2" name="Freeform 77"/>
            <p:cNvSpPr/>
            <p:nvPr/>
          </p:nvSpPr>
          <p:spPr bwMode="auto">
            <a:xfrm>
              <a:off x="4194175" y="3632201"/>
              <a:ext cx="85725" cy="98425"/>
            </a:xfrm>
            <a:custGeom>
              <a:avLst/>
              <a:gdLst>
                <a:gd name="T0" fmla="*/ 23 w 23"/>
                <a:gd name="T1" fmla="*/ 26 h 26"/>
                <a:gd name="T2" fmla="*/ 13 w 23"/>
                <a:gd name="T3" fmla="*/ 11 h 26"/>
                <a:gd name="T4" fmla="*/ 3 w 23"/>
                <a:gd name="T5" fmla="*/ 0 h 26"/>
                <a:gd name="T6" fmla="*/ 8 w 23"/>
                <a:gd name="T7" fmla="*/ 21 h 26"/>
                <a:gd name="T8" fmla="*/ 23 w 2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cubicBezTo>
                    <a:pt x="20" y="20"/>
                    <a:pt x="17" y="16"/>
                    <a:pt x="13" y="11"/>
                  </a:cubicBezTo>
                  <a:cubicBezTo>
                    <a:pt x="11" y="8"/>
                    <a:pt x="8" y="0"/>
                    <a:pt x="3" y="0"/>
                  </a:cubicBezTo>
                  <a:cubicBezTo>
                    <a:pt x="0" y="6"/>
                    <a:pt x="4" y="16"/>
                    <a:pt x="8" y="21"/>
                  </a:cubicBezTo>
                  <a:cubicBezTo>
                    <a:pt x="13" y="26"/>
                    <a:pt x="17" y="25"/>
                    <a:pt x="23" y="26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3" name="Freeform 78"/>
            <p:cNvSpPr/>
            <p:nvPr/>
          </p:nvSpPr>
          <p:spPr bwMode="auto">
            <a:xfrm>
              <a:off x="4216400" y="3632201"/>
              <a:ext cx="85725" cy="98425"/>
            </a:xfrm>
            <a:custGeom>
              <a:avLst/>
              <a:gdLst>
                <a:gd name="T0" fmla="*/ 0 w 23"/>
                <a:gd name="T1" fmla="*/ 0 h 26"/>
                <a:gd name="T2" fmla="*/ 11 w 23"/>
                <a:gd name="T3" fmla="*/ 14 h 26"/>
                <a:gd name="T4" fmla="*/ 18 w 23"/>
                <a:gd name="T5" fmla="*/ 26 h 26"/>
                <a:gd name="T6" fmla="*/ 15 w 23"/>
                <a:gd name="T7" fmla="*/ 8 h 26"/>
                <a:gd name="T8" fmla="*/ 0 w 23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0" y="0"/>
                  </a:moveTo>
                  <a:cubicBezTo>
                    <a:pt x="4" y="3"/>
                    <a:pt x="8" y="9"/>
                    <a:pt x="11" y="14"/>
                  </a:cubicBezTo>
                  <a:cubicBezTo>
                    <a:pt x="14" y="17"/>
                    <a:pt x="17" y="22"/>
                    <a:pt x="18" y="26"/>
                  </a:cubicBezTo>
                  <a:cubicBezTo>
                    <a:pt x="23" y="21"/>
                    <a:pt x="19" y="12"/>
                    <a:pt x="15" y="8"/>
                  </a:cubicBezTo>
                  <a:cubicBezTo>
                    <a:pt x="13" y="5"/>
                    <a:pt x="3" y="0"/>
                    <a:pt x="0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8" name="Freeform 93"/>
            <p:cNvSpPr/>
            <p:nvPr/>
          </p:nvSpPr>
          <p:spPr bwMode="auto">
            <a:xfrm>
              <a:off x="4483100" y="3681413"/>
              <a:ext cx="26988" cy="182563"/>
            </a:xfrm>
            <a:custGeom>
              <a:avLst/>
              <a:gdLst>
                <a:gd name="T0" fmla="*/ 0 w 7"/>
                <a:gd name="T1" fmla="*/ 3 h 48"/>
                <a:gd name="T2" fmla="*/ 3 w 7"/>
                <a:gd name="T3" fmla="*/ 46 h 48"/>
                <a:gd name="T4" fmla="*/ 7 w 7"/>
                <a:gd name="T5" fmla="*/ 46 h 48"/>
                <a:gd name="T6" fmla="*/ 7 w 7"/>
                <a:gd name="T7" fmla="*/ 45 h 48"/>
                <a:gd name="T8" fmla="*/ 3 w 7"/>
                <a:gd name="T9" fmla="*/ 45 h 48"/>
                <a:gd name="T10" fmla="*/ 3 w 7"/>
                <a:gd name="T11" fmla="*/ 46 h 48"/>
                <a:gd name="T12" fmla="*/ 7 w 7"/>
                <a:gd name="T13" fmla="*/ 46 h 48"/>
                <a:gd name="T14" fmla="*/ 4 w 7"/>
                <a:gd name="T15" fmla="*/ 3 h 48"/>
                <a:gd name="T16" fmla="*/ 0 w 7"/>
                <a:gd name="T1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8">
                  <a:moveTo>
                    <a:pt x="0" y="3"/>
                  </a:moveTo>
                  <a:cubicBezTo>
                    <a:pt x="0" y="17"/>
                    <a:pt x="1" y="32"/>
                    <a:pt x="3" y="46"/>
                  </a:cubicBezTo>
                  <a:cubicBezTo>
                    <a:pt x="3" y="48"/>
                    <a:pt x="7" y="48"/>
                    <a:pt x="7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2"/>
                    <a:pt x="3" y="42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5" y="32"/>
                    <a:pt x="4" y="17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9" name="Freeform 94"/>
            <p:cNvSpPr/>
            <p:nvPr/>
          </p:nvSpPr>
          <p:spPr bwMode="auto">
            <a:xfrm>
              <a:off x="4441825" y="3578226"/>
              <a:ext cx="52388" cy="117475"/>
            </a:xfrm>
            <a:custGeom>
              <a:avLst/>
              <a:gdLst>
                <a:gd name="T0" fmla="*/ 8 w 14"/>
                <a:gd name="T1" fmla="*/ 0 h 31"/>
                <a:gd name="T2" fmla="*/ 2 w 14"/>
                <a:gd name="T3" fmla="*/ 19 h 31"/>
                <a:gd name="T4" fmla="*/ 14 w 14"/>
                <a:gd name="T5" fmla="*/ 31 h 31"/>
                <a:gd name="T6" fmla="*/ 11 w 14"/>
                <a:gd name="T7" fmla="*/ 17 h 31"/>
                <a:gd name="T8" fmla="*/ 8 w 1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8" y="0"/>
                  </a:moveTo>
                  <a:cubicBezTo>
                    <a:pt x="2" y="5"/>
                    <a:pt x="0" y="11"/>
                    <a:pt x="2" y="19"/>
                  </a:cubicBezTo>
                  <a:cubicBezTo>
                    <a:pt x="3" y="26"/>
                    <a:pt x="7" y="31"/>
                    <a:pt x="14" y="31"/>
                  </a:cubicBezTo>
                  <a:cubicBezTo>
                    <a:pt x="12" y="27"/>
                    <a:pt x="12" y="21"/>
                    <a:pt x="11" y="17"/>
                  </a:cubicBezTo>
                  <a:cubicBezTo>
                    <a:pt x="11" y="15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0" name="Freeform 95"/>
            <p:cNvSpPr/>
            <p:nvPr/>
          </p:nvSpPr>
          <p:spPr bwMode="auto">
            <a:xfrm>
              <a:off x="4475163" y="3582988"/>
              <a:ext cx="41275" cy="112713"/>
            </a:xfrm>
            <a:custGeom>
              <a:avLst/>
              <a:gdLst>
                <a:gd name="T0" fmla="*/ 3 w 11"/>
                <a:gd name="T1" fmla="*/ 4 h 30"/>
                <a:gd name="T2" fmla="*/ 0 w 11"/>
                <a:gd name="T3" fmla="*/ 0 h 30"/>
                <a:gd name="T4" fmla="*/ 3 w 11"/>
                <a:gd name="T5" fmla="*/ 15 h 30"/>
                <a:gd name="T6" fmla="*/ 4 w 11"/>
                <a:gd name="T7" fmla="*/ 30 h 30"/>
                <a:gd name="T8" fmla="*/ 9 w 11"/>
                <a:gd name="T9" fmla="*/ 13 h 30"/>
                <a:gd name="T10" fmla="*/ 3 w 11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0">
                  <a:moveTo>
                    <a:pt x="3" y="4"/>
                  </a:moveTo>
                  <a:cubicBezTo>
                    <a:pt x="2" y="3"/>
                    <a:pt x="1" y="2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4" y="20"/>
                    <a:pt x="3" y="25"/>
                    <a:pt x="4" y="30"/>
                  </a:cubicBezTo>
                  <a:cubicBezTo>
                    <a:pt x="10" y="26"/>
                    <a:pt x="11" y="21"/>
                    <a:pt x="9" y="13"/>
                  </a:cubicBezTo>
                  <a:cubicBezTo>
                    <a:pt x="8" y="10"/>
                    <a:pt x="6" y="7"/>
                    <a:pt x="3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1" name="Freeform 96"/>
            <p:cNvSpPr/>
            <p:nvPr/>
          </p:nvSpPr>
          <p:spPr bwMode="auto">
            <a:xfrm>
              <a:off x="4408488" y="3733801"/>
              <a:ext cx="82550" cy="42863"/>
            </a:xfrm>
            <a:custGeom>
              <a:avLst/>
              <a:gdLst>
                <a:gd name="T0" fmla="*/ 0 w 22"/>
                <a:gd name="T1" fmla="*/ 0 h 11"/>
                <a:gd name="T2" fmla="*/ 10 w 22"/>
                <a:gd name="T3" fmla="*/ 9 h 11"/>
                <a:gd name="T4" fmla="*/ 22 w 22"/>
                <a:gd name="T5" fmla="*/ 5 h 11"/>
                <a:gd name="T6" fmla="*/ 11 w 22"/>
                <a:gd name="T7" fmla="*/ 3 h 11"/>
                <a:gd name="T8" fmla="*/ 0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cubicBezTo>
                    <a:pt x="2" y="5"/>
                    <a:pt x="4" y="8"/>
                    <a:pt x="10" y="9"/>
                  </a:cubicBezTo>
                  <a:cubicBezTo>
                    <a:pt x="15" y="11"/>
                    <a:pt x="19" y="10"/>
                    <a:pt x="22" y="5"/>
                  </a:cubicBezTo>
                  <a:cubicBezTo>
                    <a:pt x="19" y="5"/>
                    <a:pt x="14" y="4"/>
                    <a:pt x="11" y="3"/>
                  </a:cubicBezTo>
                  <a:cubicBezTo>
                    <a:pt x="1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2" name="Freeform 97"/>
            <p:cNvSpPr/>
            <p:nvPr/>
          </p:nvSpPr>
          <p:spPr bwMode="auto">
            <a:xfrm>
              <a:off x="4411663" y="3722688"/>
              <a:ext cx="76200" cy="34925"/>
            </a:xfrm>
            <a:custGeom>
              <a:avLst/>
              <a:gdLst>
                <a:gd name="T0" fmla="*/ 4 w 20"/>
                <a:gd name="T1" fmla="*/ 2 h 9"/>
                <a:gd name="T2" fmla="*/ 0 w 20"/>
                <a:gd name="T3" fmla="*/ 3 h 9"/>
                <a:gd name="T4" fmla="*/ 10 w 20"/>
                <a:gd name="T5" fmla="*/ 5 h 9"/>
                <a:gd name="T6" fmla="*/ 20 w 20"/>
                <a:gd name="T7" fmla="*/ 9 h 9"/>
                <a:gd name="T8" fmla="*/ 11 w 20"/>
                <a:gd name="T9" fmla="*/ 1 h 9"/>
                <a:gd name="T10" fmla="*/ 4 w 20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4" y="2"/>
                  </a:moveTo>
                  <a:cubicBezTo>
                    <a:pt x="3" y="2"/>
                    <a:pt x="1" y="2"/>
                    <a:pt x="0" y="3"/>
                  </a:cubicBezTo>
                  <a:cubicBezTo>
                    <a:pt x="4" y="2"/>
                    <a:pt x="7" y="4"/>
                    <a:pt x="10" y="5"/>
                  </a:cubicBezTo>
                  <a:cubicBezTo>
                    <a:pt x="14" y="6"/>
                    <a:pt x="17" y="8"/>
                    <a:pt x="20" y="9"/>
                  </a:cubicBezTo>
                  <a:cubicBezTo>
                    <a:pt x="19" y="4"/>
                    <a:pt x="16" y="2"/>
                    <a:pt x="11" y="1"/>
                  </a:cubicBezTo>
                  <a:cubicBezTo>
                    <a:pt x="9" y="0"/>
                    <a:pt x="6" y="1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3" name="Freeform 98"/>
            <p:cNvSpPr/>
            <p:nvPr/>
          </p:nvSpPr>
          <p:spPr bwMode="auto">
            <a:xfrm>
              <a:off x="4494213" y="3733801"/>
              <a:ext cx="87313" cy="76200"/>
            </a:xfrm>
            <a:custGeom>
              <a:avLst/>
              <a:gdLst>
                <a:gd name="T0" fmla="*/ 23 w 23"/>
                <a:gd name="T1" fmla="*/ 1 h 20"/>
                <a:gd name="T2" fmla="*/ 6 w 23"/>
                <a:gd name="T3" fmla="*/ 5 h 20"/>
                <a:gd name="T4" fmla="*/ 3 w 23"/>
                <a:gd name="T5" fmla="*/ 20 h 20"/>
                <a:gd name="T6" fmla="*/ 12 w 23"/>
                <a:gd name="T7" fmla="*/ 11 h 20"/>
                <a:gd name="T8" fmla="*/ 23 w 23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23" y="1"/>
                  </a:moveTo>
                  <a:cubicBezTo>
                    <a:pt x="16" y="0"/>
                    <a:pt x="11" y="1"/>
                    <a:pt x="6" y="5"/>
                  </a:cubicBezTo>
                  <a:cubicBezTo>
                    <a:pt x="2" y="10"/>
                    <a:pt x="0" y="14"/>
                    <a:pt x="3" y="20"/>
                  </a:cubicBezTo>
                  <a:cubicBezTo>
                    <a:pt x="5" y="17"/>
                    <a:pt x="9" y="14"/>
                    <a:pt x="12" y="11"/>
                  </a:cubicBezTo>
                  <a:cubicBezTo>
                    <a:pt x="13" y="10"/>
                    <a:pt x="22" y="1"/>
                    <a:pt x="23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4" name="Freeform 99"/>
            <p:cNvSpPr/>
            <p:nvPr/>
          </p:nvSpPr>
          <p:spPr bwMode="auto">
            <a:xfrm>
              <a:off x="4505325" y="3744913"/>
              <a:ext cx="71438" cy="73025"/>
            </a:xfrm>
            <a:custGeom>
              <a:avLst/>
              <a:gdLst>
                <a:gd name="T0" fmla="*/ 18 w 19"/>
                <a:gd name="T1" fmla="*/ 4 h 19"/>
                <a:gd name="T2" fmla="*/ 19 w 19"/>
                <a:gd name="T3" fmla="*/ 0 h 19"/>
                <a:gd name="T4" fmla="*/ 10 w 19"/>
                <a:gd name="T5" fmla="*/ 9 h 19"/>
                <a:gd name="T6" fmla="*/ 0 w 19"/>
                <a:gd name="T7" fmla="*/ 16 h 19"/>
                <a:gd name="T8" fmla="*/ 14 w 19"/>
                <a:gd name="T9" fmla="*/ 12 h 19"/>
                <a:gd name="T10" fmla="*/ 18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8" y="4"/>
                  </a:moveTo>
                  <a:cubicBezTo>
                    <a:pt x="18" y="3"/>
                    <a:pt x="19" y="1"/>
                    <a:pt x="19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7" y="12"/>
                    <a:pt x="3" y="14"/>
                    <a:pt x="0" y="16"/>
                  </a:cubicBezTo>
                  <a:cubicBezTo>
                    <a:pt x="6" y="19"/>
                    <a:pt x="10" y="17"/>
                    <a:pt x="14" y="12"/>
                  </a:cubicBezTo>
                  <a:cubicBezTo>
                    <a:pt x="16" y="10"/>
                    <a:pt x="17" y="7"/>
                    <a:pt x="18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679316" y="6048211"/>
            <a:ext cx="591987" cy="691454"/>
            <a:chOff x="2838431" y="5613308"/>
            <a:chExt cx="783911" cy="915625"/>
          </a:xfrm>
        </p:grpSpPr>
        <p:sp>
          <p:nvSpPr>
            <p:cNvPr id="82" name="Freeform 138"/>
            <p:cNvSpPr/>
            <p:nvPr/>
          </p:nvSpPr>
          <p:spPr bwMode="auto">
            <a:xfrm>
              <a:off x="2846929" y="5638801"/>
              <a:ext cx="348405" cy="875261"/>
            </a:xfrm>
            <a:custGeom>
              <a:avLst/>
              <a:gdLst>
                <a:gd name="T0" fmla="*/ 12 w 69"/>
                <a:gd name="T1" fmla="*/ 174 h 174"/>
                <a:gd name="T2" fmla="*/ 12 w 69"/>
                <a:gd name="T3" fmla="*/ 155 h 174"/>
                <a:gd name="T4" fmla="*/ 11 w 69"/>
                <a:gd name="T5" fmla="*/ 110 h 174"/>
                <a:gd name="T6" fmla="*/ 12 w 69"/>
                <a:gd name="T7" fmla="*/ 80 h 174"/>
                <a:gd name="T8" fmla="*/ 13 w 69"/>
                <a:gd name="T9" fmla="*/ 70 h 174"/>
                <a:gd name="T10" fmla="*/ 14 w 69"/>
                <a:gd name="T11" fmla="*/ 62 h 174"/>
                <a:gd name="T12" fmla="*/ 3 w 69"/>
                <a:gd name="T13" fmla="*/ 57 h 174"/>
                <a:gd name="T14" fmla="*/ 1 w 69"/>
                <a:gd name="T15" fmla="*/ 49 h 174"/>
                <a:gd name="T16" fmla="*/ 12 w 69"/>
                <a:gd name="T17" fmla="*/ 35 h 174"/>
                <a:gd name="T18" fmla="*/ 27 w 69"/>
                <a:gd name="T19" fmla="*/ 13 h 174"/>
                <a:gd name="T20" fmla="*/ 37 w 69"/>
                <a:gd name="T21" fmla="*/ 1 h 174"/>
                <a:gd name="T22" fmla="*/ 43 w 69"/>
                <a:gd name="T23" fmla="*/ 3 h 174"/>
                <a:gd name="T24" fmla="*/ 53 w 69"/>
                <a:gd name="T25" fmla="*/ 20 h 174"/>
                <a:gd name="T26" fmla="*/ 65 w 69"/>
                <a:gd name="T27" fmla="*/ 44 h 174"/>
                <a:gd name="T28" fmla="*/ 62 w 69"/>
                <a:gd name="T29" fmla="*/ 55 h 174"/>
                <a:gd name="T30" fmla="*/ 52 w 69"/>
                <a:gd name="T31" fmla="*/ 62 h 174"/>
                <a:gd name="T32" fmla="*/ 55 w 69"/>
                <a:gd name="T33" fmla="*/ 88 h 174"/>
                <a:gd name="T34" fmla="*/ 57 w 69"/>
                <a:gd name="T35" fmla="*/ 112 h 174"/>
                <a:gd name="T36" fmla="*/ 68 w 69"/>
                <a:gd name="T37" fmla="*/ 167 h 174"/>
                <a:gd name="T38" fmla="*/ 69 w 69"/>
                <a:gd name="T39" fmla="*/ 173 h 174"/>
                <a:gd name="T40" fmla="*/ 12 w 69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74">
                  <a:moveTo>
                    <a:pt x="12" y="174"/>
                  </a:moveTo>
                  <a:cubicBezTo>
                    <a:pt x="12" y="155"/>
                    <a:pt x="12" y="155"/>
                    <a:pt x="12" y="155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0" y="55"/>
                    <a:pt x="1" y="49"/>
                  </a:cubicBezTo>
                  <a:cubicBezTo>
                    <a:pt x="2" y="44"/>
                    <a:pt x="12" y="35"/>
                    <a:pt x="12" y="3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35" y="2"/>
                    <a:pt x="37" y="1"/>
                  </a:cubicBezTo>
                  <a:cubicBezTo>
                    <a:pt x="40" y="0"/>
                    <a:pt x="42" y="2"/>
                    <a:pt x="43" y="3"/>
                  </a:cubicBezTo>
                  <a:cubicBezTo>
                    <a:pt x="45" y="4"/>
                    <a:pt x="53" y="20"/>
                    <a:pt x="53" y="20"/>
                  </a:cubicBezTo>
                  <a:cubicBezTo>
                    <a:pt x="53" y="20"/>
                    <a:pt x="64" y="38"/>
                    <a:pt x="65" y="44"/>
                  </a:cubicBezTo>
                  <a:cubicBezTo>
                    <a:pt x="66" y="49"/>
                    <a:pt x="62" y="55"/>
                    <a:pt x="62" y="55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6" y="104"/>
                    <a:pt x="57" y="112"/>
                  </a:cubicBezTo>
                  <a:cubicBezTo>
                    <a:pt x="58" y="121"/>
                    <a:pt x="68" y="167"/>
                    <a:pt x="68" y="167"/>
                  </a:cubicBezTo>
                  <a:cubicBezTo>
                    <a:pt x="69" y="173"/>
                    <a:pt x="69" y="173"/>
                    <a:pt x="69" y="173"/>
                  </a:cubicBezTo>
                  <a:lnTo>
                    <a:pt x="12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139"/>
            <p:cNvSpPr/>
            <p:nvPr/>
          </p:nvSpPr>
          <p:spPr bwMode="auto">
            <a:xfrm>
              <a:off x="2838431" y="5613308"/>
              <a:ext cx="361152" cy="342032"/>
            </a:xfrm>
            <a:custGeom>
              <a:avLst/>
              <a:gdLst>
                <a:gd name="T0" fmla="*/ 54 w 72"/>
                <a:gd name="T1" fmla="*/ 22 h 68"/>
                <a:gd name="T2" fmla="*/ 44 w 72"/>
                <a:gd name="T3" fmla="*/ 6 h 68"/>
                <a:gd name="T4" fmla="*/ 31 w 72"/>
                <a:gd name="T5" fmla="*/ 15 h 68"/>
                <a:gd name="T6" fmla="*/ 21 w 72"/>
                <a:gd name="T7" fmla="*/ 28 h 68"/>
                <a:gd name="T8" fmla="*/ 10 w 72"/>
                <a:gd name="T9" fmla="*/ 43 h 68"/>
                <a:gd name="T10" fmla="*/ 3 w 72"/>
                <a:gd name="T11" fmla="*/ 61 h 68"/>
                <a:gd name="T12" fmla="*/ 16 w 72"/>
                <a:gd name="T13" fmla="*/ 67 h 68"/>
                <a:gd name="T14" fmla="*/ 36 w 72"/>
                <a:gd name="T15" fmla="*/ 67 h 68"/>
                <a:gd name="T16" fmla="*/ 53 w 72"/>
                <a:gd name="T17" fmla="*/ 68 h 68"/>
                <a:gd name="T18" fmla="*/ 69 w 72"/>
                <a:gd name="T19" fmla="*/ 63 h 68"/>
                <a:gd name="T20" fmla="*/ 69 w 72"/>
                <a:gd name="T21" fmla="*/ 50 h 68"/>
                <a:gd name="T22" fmla="*/ 54 w 72"/>
                <a:gd name="T23" fmla="*/ 22 h 68"/>
                <a:gd name="T24" fmla="*/ 53 w 72"/>
                <a:gd name="T25" fmla="*/ 23 h 68"/>
                <a:gd name="T26" fmla="*/ 69 w 72"/>
                <a:gd name="T27" fmla="*/ 54 h 68"/>
                <a:gd name="T28" fmla="*/ 56 w 72"/>
                <a:gd name="T29" fmla="*/ 66 h 68"/>
                <a:gd name="T30" fmla="*/ 39 w 72"/>
                <a:gd name="T31" fmla="*/ 66 h 68"/>
                <a:gd name="T32" fmla="*/ 20 w 72"/>
                <a:gd name="T33" fmla="*/ 66 h 68"/>
                <a:gd name="T34" fmla="*/ 4 w 72"/>
                <a:gd name="T35" fmla="*/ 59 h 68"/>
                <a:gd name="T36" fmla="*/ 10 w 72"/>
                <a:gd name="T37" fmla="*/ 45 h 68"/>
                <a:gd name="T38" fmla="*/ 19 w 72"/>
                <a:gd name="T39" fmla="*/ 34 h 68"/>
                <a:gd name="T40" fmla="*/ 31 w 72"/>
                <a:gd name="T41" fmla="*/ 18 h 68"/>
                <a:gd name="T42" fmla="*/ 37 w 72"/>
                <a:gd name="T43" fmla="*/ 9 h 68"/>
                <a:gd name="T44" fmla="*/ 53 w 72"/>
                <a:gd name="T45" fmla="*/ 23 h 68"/>
                <a:gd name="T46" fmla="*/ 54 w 72"/>
                <a:gd name="T4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8">
                  <a:moveTo>
                    <a:pt x="54" y="22"/>
                  </a:moveTo>
                  <a:cubicBezTo>
                    <a:pt x="52" y="16"/>
                    <a:pt x="49" y="9"/>
                    <a:pt x="44" y="6"/>
                  </a:cubicBezTo>
                  <a:cubicBezTo>
                    <a:pt x="37" y="2"/>
                    <a:pt x="33" y="11"/>
                    <a:pt x="31" y="15"/>
                  </a:cubicBezTo>
                  <a:cubicBezTo>
                    <a:pt x="28" y="20"/>
                    <a:pt x="24" y="24"/>
                    <a:pt x="21" y="28"/>
                  </a:cubicBezTo>
                  <a:cubicBezTo>
                    <a:pt x="18" y="33"/>
                    <a:pt x="14" y="38"/>
                    <a:pt x="10" y="43"/>
                  </a:cubicBezTo>
                  <a:cubicBezTo>
                    <a:pt x="6" y="47"/>
                    <a:pt x="0" y="54"/>
                    <a:pt x="3" y="61"/>
                  </a:cubicBezTo>
                  <a:cubicBezTo>
                    <a:pt x="5" y="66"/>
                    <a:pt x="11" y="67"/>
                    <a:pt x="16" y="67"/>
                  </a:cubicBezTo>
                  <a:cubicBezTo>
                    <a:pt x="22" y="68"/>
                    <a:pt x="29" y="68"/>
                    <a:pt x="36" y="67"/>
                  </a:cubicBezTo>
                  <a:cubicBezTo>
                    <a:pt x="42" y="67"/>
                    <a:pt x="47" y="68"/>
                    <a:pt x="53" y="68"/>
                  </a:cubicBezTo>
                  <a:cubicBezTo>
                    <a:pt x="58" y="68"/>
                    <a:pt x="65" y="67"/>
                    <a:pt x="69" y="63"/>
                  </a:cubicBezTo>
                  <a:cubicBezTo>
                    <a:pt x="72" y="59"/>
                    <a:pt x="71" y="54"/>
                    <a:pt x="69" y="50"/>
                  </a:cubicBezTo>
                  <a:cubicBezTo>
                    <a:pt x="64" y="40"/>
                    <a:pt x="59" y="32"/>
                    <a:pt x="54" y="22"/>
                  </a:cubicBezTo>
                  <a:cubicBezTo>
                    <a:pt x="54" y="21"/>
                    <a:pt x="52" y="22"/>
                    <a:pt x="53" y="23"/>
                  </a:cubicBezTo>
                  <a:cubicBezTo>
                    <a:pt x="58" y="33"/>
                    <a:pt x="66" y="43"/>
                    <a:pt x="69" y="54"/>
                  </a:cubicBezTo>
                  <a:cubicBezTo>
                    <a:pt x="71" y="63"/>
                    <a:pt x="62" y="65"/>
                    <a:pt x="56" y="66"/>
                  </a:cubicBezTo>
                  <a:cubicBezTo>
                    <a:pt x="50" y="66"/>
                    <a:pt x="44" y="66"/>
                    <a:pt x="39" y="66"/>
                  </a:cubicBezTo>
                  <a:cubicBezTo>
                    <a:pt x="32" y="66"/>
                    <a:pt x="26" y="66"/>
                    <a:pt x="20" y="66"/>
                  </a:cubicBezTo>
                  <a:cubicBezTo>
                    <a:pt x="14" y="66"/>
                    <a:pt x="6" y="65"/>
                    <a:pt x="4" y="59"/>
                  </a:cubicBezTo>
                  <a:cubicBezTo>
                    <a:pt x="2" y="54"/>
                    <a:pt x="7" y="48"/>
                    <a:pt x="10" y="45"/>
                  </a:cubicBezTo>
                  <a:cubicBezTo>
                    <a:pt x="13" y="41"/>
                    <a:pt x="17" y="38"/>
                    <a:pt x="19" y="34"/>
                  </a:cubicBezTo>
                  <a:cubicBezTo>
                    <a:pt x="23" y="29"/>
                    <a:pt x="27" y="23"/>
                    <a:pt x="31" y="18"/>
                  </a:cubicBezTo>
                  <a:cubicBezTo>
                    <a:pt x="33" y="15"/>
                    <a:pt x="34" y="12"/>
                    <a:pt x="37" y="9"/>
                  </a:cubicBezTo>
                  <a:cubicBezTo>
                    <a:pt x="43" y="0"/>
                    <a:pt x="51" y="18"/>
                    <a:pt x="53" y="23"/>
                  </a:cubicBezTo>
                  <a:cubicBezTo>
                    <a:pt x="53" y="24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140"/>
            <p:cNvSpPr/>
            <p:nvPr/>
          </p:nvSpPr>
          <p:spPr bwMode="auto">
            <a:xfrm>
              <a:off x="2897915" y="5944717"/>
              <a:ext cx="25493" cy="579967"/>
            </a:xfrm>
            <a:custGeom>
              <a:avLst/>
              <a:gdLst>
                <a:gd name="T0" fmla="*/ 3 w 5"/>
                <a:gd name="T1" fmla="*/ 1 h 115"/>
                <a:gd name="T2" fmla="*/ 2 w 5"/>
                <a:gd name="T3" fmla="*/ 10 h 115"/>
                <a:gd name="T4" fmla="*/ 2 w 5"/>
                <a:gd name="T5" fmla="*/ 15 h 115"/>
                <a:gd name="T6" fmla="*/ 1 w 5"/>
                <a:gd name="T7" fmla="*/ 28 h 115"/>
                <a:gd name="T8" fmla="*/ 0 w 5"/>
                <a:gd name="T9" fmla="*/ 58 h 115"/>
                <a:gd name="T10" fmla="*/ 0 w 5"/>
                <a:gd name="T11" fmla="*/ 89 h 115"/>
                <a:gd name="T12" fmla="*/ 1 w 5"/>
                <a:gd name="T13" fmla="*/ 113 h 115"/>
                <a:gd name="T14" fmla="*/ 2 w 5"/>
                <a:gd name="T15" fmla="*/ 113 h 115"/>
                <a:gd name="T16" fmla="*/ 2 w 5"/>
                <a:gd name="T17" fmla="*/ 89 h 115"/>
                <a:gd name="T18" fmla="*/ 2 w 5"/>
                <a:gd name="T19" fmla="*/ 58 h 115"/>
                <a:gd name="T20" fmla="*/ 2 w 5"/>
                <a:gd name="T21" fmla="*/ 28 h 115"/>
                <a:gd name="T22" fmla="*/ 3 w 5"/>
                <a:gd name="T23" fmla="*/ 15 h 115"/>
                <a:gd name="T24" fmla="*/ 4 w 5"/>
                <a:gd name="T25" fmla="*/ 7 h 115"/>
                <a:gd name="T26" fmla="*/ 5 w 5"/>
                <a:gd name="T27" fmla="*/ 1 h 115"/>
                <a:gd name="T28" fmla="*/ 3 w 5"/>
                <a:gd name="T2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15">
                  <a:moveTo>
                    <a:pt x="3" y="1"/>
                  </a:moveTo>
                  <a:cubicBezTo>
                    <a:pt x="3" y="4"/>
                    <a:pt x="2" y="7"/>
                    <a:pt x="2" y="10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2" y="20"/>
                    <a:pt x="1" y="24"/>
                    <a:pt x="1" y="28"/>
                  </a:cubicBezTo>
                  <a:cubicBezTo>
                    <a:pt x="0" y="38"/>
                    <a:pt x="0" y="48"/>
                    <a:pt x="0" y="58"/>
                  </a:cubicBezTo>
                  <a:cubicBezTo>
                    <a:pt x="0" y="68"/>
                    <a:pt x="0" y="79"/>
                    <a:pt x="0" y="89"/>
                  </a:cubicBezTo>
                  <a:cubicBezTo>
                    <a:pt x="0" y="97"/>
                    <a:pt x="1" y="105"/>
                    <a:pt x="1" y="113"/>
                  </a:cubicBezTo>
                  <a:cubicBezTo>
                    <a:pt x="1" y="115"/>
                    <a:pt x="2" y="115"/>
                    <a:pt x="2" y="113"/>
                  </a:cubicBezTo>
                  <a:cubicBezTo>
                    <a:pt x="2" y="105"/>
                    <a:pt x="2" y="97"/>
                    <a:pt x="2" y="89"/>
                  </a:cubicBezTo>
                  <a:cubicBezTo>
                    <a:pt x="1" y="79"/>
                    <a:pt x="2" y="68"/>
                    <a:pt x="2" y="58"/>
                  </a:cubicBezTo>
                  <a:cubicBezTo>
                    <a:pt x="2" y="48"/>
                    <a:pt x="2" y="38"/>
                    <a:pt x="2" y="28"/>
                  </a:cubicBezTo>
                  <a:cubicBezTo>
                    <a:pt x="2" y="24"/>
                    <a:pt x="3" y="20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5"/>
                    <a:pt x="5" y="3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141"/>
            <p:cNvSpPr/>
            <p:nvPr/>
          </p:nvSpPr>
          <p:spPr bwMode="auto">
            <a:xfrm>
              <a:off x="3103984" y="5944717"/>
              <a:ext cx="91350" cy="569345"/>
            </a:xfrm>
            <a:custGeom>
              <a:avLst/>
              <a:gdLst>
                <a:gd name="T0" fmla="*/ 0 w 18"/>
                <a:gd name="T1" fmla="*/ 1 h 113"/>
                <a:gd name="T2" fmla="*/ 3 w 18"/>
                <a:gd name="T3" fmla="*/ 29 h 113"/>
                <a:gd name="T4" fmla="*/ 7 w 18"/>
                <a:gd name="T5" fmla="*/ 57 h 113"/>
                <a:gd name="T6" fmla="*/ 12 w 18"/>
                <a:gd name="T7" fmla="*/ 86 h 113"/>
                <a:gd name="T8" fmla="*/ 14 w 18"/>
                <a:gd name="T9" fmla="*/ 97 h 113"/>
                <a:gd name="T10" fmla="*/ 16 w 18"/>
                <a:gd name="T11" fmla="*/ 112 h 113"/>
                <a:gd name="T12" fmla="*/ 18 w 18"/>
                <a:gd name="T13" fmla="*/ 112 h 113"/>
                <a:gd name="T14" fmla="*/ 17 w 18"/>
                <a:gd name="T15" fmla="*/ 103 h 113"/>
                <a:gd name="T16" fmla="*/ 14 w 18"/>
                <a:gd name="T17" fmla="*/ 90 h 113"/>
                <a:gd name="T18" fmla="*/ 9 w 18"/>
                <a:gd name="T19" fmla="*/ 62 h 113"/>
                <a:gd name="T20" fmla="*/ 5 w 18"/>
                <a:gd name="T21" fmla="*/ 30 h 113"/>
                <a:gd name="T22" fmla="*/ 2 w 18"/>
                <a:gd name="T23" fmla="*/ 1 h 113"/>
                <a:gd name="T24" fmla="*/ 0 w 18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3">
                  <a:moveTo>
                    <a:pt x="0" y="1"/>
                  </a:moveTo>
                  <a:cubicBezTo>
                    <a:pt x="1" y="11"/>
                    <a:pt x="3" y="20"/>
                    <a:pt x="3" y="29"/>
                  </a:cubicBezTo>
                  <a:cubicBezTo>
                    <a:pt x="3" y="39"/>
                    <a:pt x="5" y="48"/>
                    <a:pt x="7" y="57"/>
                  </a:cubicBezTo>
                  <a:cubicBezTo>
                    <a:pt x="8" y="67"/>
                    <a:pt x="11" y="77"/>
                    <a:pt x="12" y="86"/>
                  </a:cubicBezTo>
                  <a:cubicBezTo>
                    <a:pt x="12" y="90"/>
                    <a:pt x="13" y="94"/>
                    <a:pt x="14" y="97"/>
                  </a:cubicBezTo>
                  <a:cubicBezTo>
                    <a:pt x="15" y="102"/>
                    <a:pt x="17" y="107"/>
                    <a:pt x="16" y="112"/>
                  </a:cubicBezTo>
                  <a:cubicBezTo>
                    <a:pt x="16" y="113"/>
                    <a:pt x="18" y="113"/>
                    <a:pt x="18" y="112"/>
                  </a:cubicBezTo>
                  <a:cubicBezTo>
                    <a:pt x="18" y="109"/>
                    <a:pt x="18" y="106"/>
                    <a:pt x="17" y="103"/>
                  </a:cubicBezTo>
                  <a:cubicBezTo>
                    <a:pt x="16" y="99"/>
                    <a:pt x="15" y="94"/>
                    <a:pt x="14" y="90"/>
                  </a:cubicBezTo>
                  <a:cubicBezTo>
                    <a:pt x="12" y="81"/>
                    <a:pt x="11" y="71"/>
                    <a:pt x="9" y="62"/>
                  </a:cubicBezTo>
                  <a:cubicBezTo>
                    <a:pt x="7" y="51"/>
                    <a:pt x="5" y="41"/>
                    <a:pt x="5" y="30"/>
                  </a:cubicBezTo>
                  <a:cubicBezTo>
                    <a:pt x="4" y="21"/>
                    <a:pt x="2" y="1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142"/>
            <p:cNvSpPr/>
            <p:nvPr/>
          </p:nvSpPr>
          <p:spPr bwMode="auto">
            <a:xfrm>
              <a:off x="2897915" y="6499191"/>
              <a:ext cx="297419" cy="25493"/>
            </a:xfrm>
            <a:custGeom>
              <a:avLst/>
              <a:gdLst>
                <a:gd name="T0" fmla="*/ 0 w 59"/>
                <a:gd name="T1" fmla="*/ 2 h 5"/>
                <a:gd name="T2" fmla="*/ 7 w 59"/>
                <a:gd name="T3" fmla="*/ 5 h 5"/>
                <a:gd name="T4" fmla="*/ 13 w 59"/>
                <a:gd name="T5" fmla="*/ 4 h 5"/>
                <a:gd name="T6" fmla="*/ 22 w 59"/>
                <a:gd name="T7" fmla="*/ 5 h 5"/>
                <a:gd name="T8" fmla="*/ 30 w 59"/>
                <a:gd name="T9" fmla="*/ 4 h 5"/>
                <a:gd name="T10" fmla="*/ 40 w 59"/>
                <a:gd name="T11" fmla="*/ 4 h 5"/>
                <a:gd name="T12" fmla="*/ 49 w 59"/>
                <a:gd name="T13" fmla="*/ 4 h 5"/>
                <a:gd name="T14" fmla="*/ 58 w 59"/>
                <a:gd name="T15" fmla="*/ 3 h 5"/>
                <a:gd name="T16" fmla="*/ 58 w 59"/>
                <a:gd name="T17" fmla="*/ 2 h 5"/>
                <a:gd name="T18" fmla="*/ 51 w 59"/>
                <a:gd name="T19" fmla="*/ 3 h 5"/>
                <a:gd name="T20" fmla="*/ 44 w 59"/>
                <a:gd name="T21" fmla="*/ 2 h 5"/>
                <a:gd name="T22" fmla="*/ 38 w 59"/>
                <a:gd name="T23" fmla="*/ 2 h 5"/>
                <a:gd name="T24" fmla="*/ 29 w 59"/>
                <a:gd name="T25" fmla="*/ 3 h 5"/>
                <a:gd name="T26" fmla="*/ 22 w 59"/>
                <a:gd name="T27" fmla="*/ 3 h 5"/>
                <a:gd name="T28" fmla="*/ 14 w 59"/>
                <a:gd name="T29" fmla="*/ 3 h 5"/>
                <a:gd name="T30" fmla="*/ 2 w 59"/>
                <a:gd name="T31" fmla="*/ 1 h 5"/>
                <a:gd name="T32" fmla="*/ 0 w 59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">
                  <a:moveTo>
                    <a:pt x="0" y="2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9" y="5"/>
                    <a:pt x="11" y="5"/>
                    <a:pt x="13" y="4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7" y="4"/>
                    <a:pt x="30" y="4"/>
                  </a:cubicBezTo>
                  <a:cubicBezTo>
                    <a:pt x="34" y="4"/>
                    <a:pt x="37" y="4"/>
                    <a:pt x="40" y="4"/>
                  </a:cubicBezTo>
                  <a:cubicBezTo>
                    <a:pt x="43" y="3"/>
                    <a:pt x="46" y="4"/>
                    <a:pt x="49" y="4"/>
                  </a:cubicBezTo>
                  <a:cubicBezTo>
                    <a:pt x="52" y="5"/>
                    <a:pt x="55" y="4"/>
                    <a:pt x="58" y="3"/>
                  </a:cubicBezTo>
                  <a:cubicBezTo>
                    <a:pt x="59" y="3"/>
                    <a:pt x="59" y="2"/>
                    <a:pt x="58" y="2"/>
                  </a:cubicBezTo>
                  <a:cubicBezTo>
                    <a:pt x="56" y="2"/>
                    <a:pt x="53" y="2"/>
                    <a:pt x="51" y="3"/>
                  </a:cubicBezTo>
                  <a:cubicBezTo>
                    <a:pt x="48" y="3"/>
                    <a:pt x="46" y="2"/>
                    <a:pt x="44" y="2"/>
                  </a:cubicBezTo>
                  <a:cubicBezTo>
                    <a:pt x="42" y="2"/>
                    <a:pt x="40" y="2"/>
                    <a:pt x="38" y="2"/>
                  </a:cubicBezTo>
                  <a:cubicBezTo>
                    <a:pt x="35" y="3"/>
                    <a:pt x="32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1" y="3"/>
                    <a:pt x="4" y="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143"/>
            <p:cNvSpPr/>
            <p:nvPr/>
          </p:nvSpPr>
          <p:spPr bwMode="auto">
            <a:xfrm>
              <a:off x="2902164" y="5730151"/>
              <a:ext cx="237935" cy="89226"/>
            </a:xfrm>
            <a:custGeom>
              <a:avLst/>
              <a:gdLst>
                <a:gd name="T0" fmla="*/ 29 w 112"/>
                <a:gd name="T1" fmla="*/ 7 h 42"/>
                <a:gd name="T2" fmla="*/ 95 w 112"/>
                <a:gd name="T3" fmla="*/ 0 h 42"/>
                <a:gd name="T4" fmla="*/ 112 w 112"/>
                <a:gd name="T5" fmla="*/ 30 h 42"/>
                <a:gd name="T6" fmla="*/ 0 w 112"/>
                <a:gd name="T7" fmla="*/ 42 h 42"/>
                <a:gd name="T8" fmla="*/ 29 w 11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2">
                  <a:moveTo>
                    <a:pt x="29" y="7"/>
                  </a:moveTo>
                  <a:lnTo>
                    <a:pt x="95" y="0"/>
                  </a:lnTo>
                  <a:lnTo>
                    <a:pt x="112" y="30"/>
                  </a:lnTo>
                  <a:lnTo>
                    <a:pt x="0" y="42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144"/>
            <p:cNvSpPr/>
            <p:nvPr/>
          </p:nvSpPr>
          <p:spPr bwMode="auto">
            <a:xfrm>
              <a:off x="2857551" y="5859741"/>
              <a:ext cx="331410" cy="95599"/>
            </a:xfrm>
            <a:custGeom>
              <a:avLst/>
              <a:gdLst>
                <a:gd name="T0" fmla="*/ 0 w 66"/>
                <a:gd name="T1" fmla="*/ 11 h 19"/>
                <a:gd name="T2" fmla="*/ 64 w 66"/>
                <a:gd name="T3" fmla="*/ 0 h 19"/>
                <a:gd name="T4" fmla="*/ 66 w 66"/>
                <a:gd name="T5" fmla="*/ 8 h 19"/>
                <a:gd name="T6" fmla="*/ 57 w 66"/>
                <a:gd name="T7" fmla="*/ 17 h 19"/>
                <a:gd name="T8" fmla="*/ 37 w 66"/>
                <a:gd name="T9" fmla="*/ 18 h 19"/>
                <a:gd name="T10" fmla="*/ 13 w 66"/>
                <a:gd name="T11" fmla="*/ 18 h 19"/>
                <a:gd name="T12" fmla="*/ 0 w 66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9">
                  <a:moveTo>
                    <a:pt x="0" y="1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6" y="5"/>
                    <a:pt x="66" y="8"/>
                  </a:cubicBezTo>
                  <a:cubicBezTo>
                    <a:pt x="65" y="11"/>
                    <a:pt x="64" y="16"/>
                    <a:pt x="57" y="17"/>
                  </a:cubicBezTo>
                  <a:cubicBezTo>
                    <a:pt x="51" y="19"/>
                    <a:pt x="37" y="18"/>
                    <a:pt x="3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2" y="17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145"/>
            <p:cNvSpPr/>
            <p:nvPr/>
          </p:nvSpPr>
          <p:spPr bwMode="auto">
            <a:xfrm>
              <a:off x="2982892" y="6006326"/>
              <a:ext cx="76479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2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146"/>
            <p:cNvSpPr/>
            <p:nvPr/>
          </p:nvSpPr>
          <p:spPr bwMode="auto">
            <a:xfrm>
              <a:off x="2989265" y="6197523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2 w 15"/>
                <a:gd name="T3" fmla="*/ 15 h 17"/>
                <a:gd name="T4" fmla="*/ 11 w 15"/>
                <a:gd name="T5" fmla="*/ 16 h 17"/>
                <a:gd name="T6" fmla="*/ 14 w 15"/>
                <a:gd name="T7" fmla="*/ 7 h 17"/>
                <a:gd name="T8" fmla="*/ 13 w 15"/>
                <a:gd name="T9" fmla="*/ 1 h 17"/>
                <a:gd name="T10" fmla="*/ 6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4"/>
                    <a:pt x="2" y="15"/>
                  </a:cubicBezTo>
                  <a:cubicBezTo>
                    <a:pt x="4" y="17"/>
                    <a:pt x="9" y="17"/>
                    <a:pt x="11" y="16"/>
                  </a:cubicBezTo>
                  <a:cubicBezTo>
                    <a:pt x="15" y="15"/>
                    <a:pt x="14" y="11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1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147"/>
            <p:cNvSpPr/>
            <p:nvPr/>
          </p:nvSpPr>
          <p:spPr bwMode="auto">
            <a:xfrm>
              <a:off x="2968021" y="5999952"/>
              <a:ext cx="76479" cy="91350"/>
            </a:xfrm>
            <a:custGeom>
              <a:avLst/>
              <a:gdLst>
                <a:gd name="T0" fmla="*/ 15 w 15"/>
                <a:gd name="T1" fmla="*/ 3 h 18"/>
                <a:gd name="T2" fmla="*/ 14 w 15"/>
                <a:gd name="T3" fmla="*/ 1 h 18"/>
                <a:gd name="T4" fmla="*/ 9 w 15"/>
                <a:gd name="T5" fmla="*/ 1 h 18"/>
                <a:gd name="T6" fmla="*/ 1 w 15"/>
                <a:gd name="T7" fmla="*/ 4 h 18"/>
                <a:gd name="T8" fmla="*/ 1 w 15"/>
                <a:gd name="T9" fmla="*/ 13 h 18"/>
                <a:gd name="T10" fmla="*/ 2 w 15"/>
                <a:gd name="T11" fmla="*/ 17 h 18"/>
                <a:gd name="T12" fmla="*/ 7 w 15"/>
                <a:gd name="T13" fmla="*/ 18 h 18"/>
                <a:gd name="T14" fmla="*/ 7 w 15"/>
                <a:gd name="T15" fmla="*/ 17 h 18"/>
                <a:gd name="T16" fmla="*/ 2 w 15"/>
                <a:gd name="T17" fmla="*/ 16 h 18"/>
                <a:gd name="T18" fmla="*/ 2 w 15"/>
                <a:gd name="T19" fmla="*/ 11 h 18"/>
                <a:gd name="T20" fmla="*/ 2 w 15"/>
                <a:gd name="T21" fmla="*/ 6 h 18"/>
                <a:gd name="T22" fmla="*/ 3 w 15"/>
                <a:gd name="T23" fmla="*/ 3 h 18"/>
                <a:gd name="T24" fmla="*/ 7 w 15"/>
                <a:gd name="T25" fmla="*/ 2 h 18"/>
                <a:gd name="T26" fmla="*/ 12 w 15"/>
                <a:gd name="T27" fmla="*/ 2 h 18"/>
                <a:gd name="T28" fmla="*/ 15 w 15"/>
                <a:gd name="T29" fmla="*/ 4 h 18"/>
                <a:gd name="T30" fmla="*/ 15 w 15"/>
                <a:gd name="T3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3"/>
                  </a:moveTo>
                  <a:cubicBezTo>
                    <a:pt x="15" y="2"/>
                    <a:pt x="15" y="1"/>
                    <a:pt x="14" y="1"/>
                  </a:cubicBezTo>
                  <a:cubicBezTo>
                    <a:pt x="12" y="1"/>
                    <a:pt x="11" y="1"/>
                    <a:pt x="9" y="1"/>
                  </a:cubicBezTo>
                  <a:cubicBezTo>
                    <a:pt x="6" y="1"/>
                    <a:pt x="2" y="0"/>
                    <a:pt x="1" y="4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1" y="14"/>
                    <a:pt x="1" y="16"/>
                    <a:pt x="2" y="17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5" y="17"/>
                    <a:pt x="3" y="17"/>
                    <a:pt x="2" y="16"/>
                  </a:cubicBezTo>
                  <a:cubicBezTo>
                    <a:pt x="1" y="15"/>
                    <a:pt x="2" y="13"/>
                    <a:pt x="2" y="11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4" y="1"/>
                    <a:pt x="6" y="2"/>
                    <a:pt x="7" y="2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2"/>
                    <a:pt x="15" y="4"/>
                  </a:cubicBezTo>
                  <a:cubicBezTo>
                    <a:pt x="15" y="4"/>
                    <a:pt x="15" y="4"/>
                    <a:pt x="15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194"/>
            <p:cNvSpPr/>
            <p:nvPr/>
          </p:nvSpPr>
          <p:spPr bwMode="auto">
            <a:xfrm>
              <a:off x="3386531" y="6157159"/>
              <a:ext cx="220940" cy="352654"/>
            </a:xfrm>
            <a:custGeom>
              <a:avLst/>
              <a:gdLst>
                <a:gd name="T0" fmla="*/ 3 w 44"/>
                <a:gd name="T1" fmla="*/ 70 h 70"/>
                <a:gd name="T2" fmla="*/ 1 w 44"/>
                <a:gd name="T3" fmla="*/ 62 h 70"/>
                <a:gd name="T4" fmla="*/ 0 w 44"/>
                <a:gd name="T5" fmla="*/ 33 h 70"/>
                <a:gd name="T6" fmla="*/ 27 w 44"/>
                <a:gd name="T7" fmla="*/ 14 h 70"/>
                <a:gd name="T8" fmla="*/ 30 w 44"/>
                <a:gd name="T9" fmla="*/ 9 h 70"/>
                <a:gd name="T10" fmla="*/ 34 w 44"/>
                <a:gd name="T11" fmla="*/ 0 h 70"/>
                <a:gd name="T12" fmla="*/ 42 w 44"/>
                <a:gd name="T13" fmla="*/ 3 h 70"/>
                <a:gd name="T14" fmla="*/ 37 w 44"/>
                <a:gd name="T15" fmla="*/ 15 h 70"/>
                <a:gd name="T16" fmla="*/ 40 w 44"/>
                <a:gd name="T17" fmla="*/ 28 h 70"/>
                <a:gd name="T18" fmla="*/ 40 w 44"/>
                <a:gd name="T19" fmla="*/ 38 h 70"/>
                <a:gd name="T20" fmla="*/ 43 w 44"/>
                <a:gd name="T21" fmla="*/ 51 h 70"/>
                <a:gd name="T22" fmla="*/ 44 w 44"/>
                <a:gd name="T23" fmla="*/ 70 h 70"/>
                <a:gd name="T24" fmla="*/ 3 w 4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0">
                  <a:moveTo>
                    <a:pt x="3" y="70"/>
                  </a:moveTo>
                  <a:cubicBezTo>
                    <a:pt x="3" y="70"/>
                    <a:pt x="2" y="65"/>
                    <a:pt x="1" y="62"/>
                  </a:cubicBezTo>
                  <a:cubicBezTo>
                    <a:pt x="1" y="60"/>
                    <a:pt x="0" y="33"/>
                    <a:pt x="0" y="3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70"/>
                    <a:pt x="44" y="70"/>
                    <a:pt x="44" y="70"/>
                  </a:cubicBezTo>
                  <a:lnTo>
                    <a:pt x="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195"/>
            <p:cNvSpPr/>
            <p:nvPr/>
          </p:nvSpPr>
          <p:spPr bwMode="auto">
            <a:xfrm>
              <a:off x="3320674" y="6076431"/>
              <a:ext cx="301668" cy="250682"/>
            </a:xfrm>
            <a:custGeom>
              <a:avLst/>
              <a:gdLst>
                <a:gd name="T0" fmla="*/ 38 w 60"/>
                <a:gd name="T1" fmla="*/ 22 h 50"/>
                <a:gd name="T2" fmla="*/ 12 w 60"/>
                <a:gd name="T3" fmla="*/ 11 h 50"/>
                <a:gd name="T4" fmla="*/ 6 w 60"/>
                <a:gd name="T5" fmla="*/ 31 h 50"/>
                <a:gd name="T6" fmla="*/ 9 w 60"/>
                <a:gd name="T7" fmla="*/ 48 h 50"/>
                <a:gd name="T8" fmla="*/ 38 w 60"/>
                <a:gd name="T9" fmla="*/ 46 h 50"/>
                <a:gd name="T10" fmla="*/ 60 w 60"/>
                <a:gd name="T11" fmla="*/ 41 h 50"/>
                <a:gd name="T12" fmla="*/ 38 w 60"/>
                <a:gd name="T13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38" y="22"/>
                  </a:moveTo>
                  <a:cubicBezTo>
                    <a:pt x="32" y="17"/>
                    <a:pt x="20" y="0"/>
                    <a:pt x="12" y="11"/>
                  </a:cubicBezTo>
                  <a:cubicBezTo>
                    <a:pt x="8" y="15"/>
                    <a:pt x="8" y="26"/>
                    <a:pt x="6" y="31"/>
                  </a:cubicBezTo>
                  <a:cubicBezTo>
                    <a:pt x="3" y="39"/>
                    <a:pt x="0" y="47"/>
                    <a:pt x="9" y="48"/>
                  </a:cubicBezTo>
                  <a:cubicBezTo>
                    <a:pt x="18" y="50"/>
                    <a:pt x="29" y="47"/>
                    <a:pt x="38" y="46"/>
                  </a:cubicBezTo>
                  <a:cubicBezTo>
                    <a:pt x="45" y="45"/>
                    <a:pt x="55" y="46"/>
                    <a:pt x="60" y="41"/>
                  </a:cubicBezTo>
                  <a:cubicBezTo>
                    <a:pt x="56" y="32"/>
                    <a:pt x="45" y="28"/>
                    <a:pt x="38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196"/>
            <p:cNvSpPr/>
            <p:nvPr/>
          </p:nvSpPr>
          <p:spPr bwMode="auto">
            <a:xfrm>
              <a:off x="3380158" y="6271878"/>
              <a:ext cx="235811" cy="257055"/>
            </a:xfrm>
            <a:custGeom>
              <a:avLst/>
              <a:gdLst>
                <a:gd name="T0" fmla="*/ 0 w 47"/>
                <a:gd name="T1" fmla="*/ 6 h 51"/>
                <a:gd name="T2" fmla="*/ 1 w 47"/>
                <a:gd name="T3" fmla="*/ 31 h 51"/>
                <a:gd name="T4" fmla="*/ 2 w 47"/>
                <a:gd name="T5" fmla="*/ 41 h 51"/>
                <a:gd name="T6" fmla="*/ 3 w 47"/>
                <a:gd name="T7" fmla="*/ 47 h 51"/>
                <a:gd name="T8" fmla="*/ 9 w 47"/>
                <a:gd name="T9" fmla="*/ 48 h 51"/>
                <a:gd name="T10" fmla="*/ 23 w 47"/>
                <a:gd name="T11" fmla="*/ 50 h 51"/>
                <a:gd name="T12" fmla="*/ 45 w 47"/>
                <a:gd name="T13" fmla="*/ 51 h 51"/>
                <a:gd name="T14" fmla="*/ 46 w 47"/>
                <a:gd name="T15" fmla="*/ 50 h 51"/>
                <a:gd name="T16" fmla="*/ 45 w 47"/>
                <a:gd name="T17" fmla="*/ 39 h 51"/>
                <a:gd name="T18" fmla="*/ 44 w 47"/>
                <a:gd name="T19" fmla="*/ 24 h 51"/>
                <a:gd name="T20" fmla="*/ 42 w 47"/>
                <a:gd name="T21" fmla="*/ 11 h 51"/>
                <a:gd name="T22" fmla="*/ 39 w 47"/>
                <a:gd name="T23" fmla="*/ 1 h 51"/>
                <a:gd name="T24" fmla="*/ 38 w 47"/>
                <a:gd name="T25" fmla="*/ 1 h 51"/>
                <a:gd name="T26" fmla="*/ 41 w 47"/>
                <a:gd name="T27" fmla="*/ 14 h 51"/>
                <a:gd name="T28" fmla="*/ 43 w 47"/>
                <a:gd name="T29" fmla="*/ 30 h 51"/>
                <a:gd name="T30" fmla="*/ 44 w 47"/>
                <a:gd name="T31" fmla="*/ 44 h 51"/>
                <a:gd name="T32" fmla="*/ 44 w 47"/>
                <a:gd name="T33" fmla="*/ 49 h 51"/>
                <a:gd name="T34" fmla="*/ 40 w 47"/>
                <a:gd name="T35" fmla="*/ 49 h 51"/>
                <a:gd name="T36" fmla="*/ 31 w 47"/>
                <a:gd name="T37" fmla="*/ 49 h 51"/>
                <a:gd name="T38" fmla="*/ 15 w 47"/>
                <a:gd name="T39" fmla="*/ 47 h 51"/>
                <a:gd name="T40" fmla="*/ 8 w 47"/>
                <a:gd name="T41" fmla="*/ 47 h 51"/>
                <a:gd name="T42" fmla="*/ 3 w 47"/>
                <a:gd name="T43" fmla="*/ 39 h 51"/>
                <a:gd name="T44" fmla="*/ 3 w 47"/>
                <a:gd name="T45" fmla="*/ 25 h 51"/>
                <a:gd name="T46" fmla="*/ 2 w 47"/>
                <a:gd name="T47" fmla="*/ 6 h 51"/>
                <a:gd name="T48" fmla="*/ 0 w 47"/>
                <a:gd name="T4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1">
                  <a:moveTo>
                    <a:pt x="0" y="6"/>
                  </a:moveTo>
                  <a:cubicBezTo>
                    <a:pt x="1" y="14"/>
                    <a:pt x="1" y="23"/>
                    <a:pt x="1" y="31"/>
                  </a:cubicBezTo>
                  <a:cubicBezTo>
                    <a:pt x="1" y="34"/>
                    <a:pt x="1" y="37"/>
                    <a:pt x="2" y="41"/>
                  </a:cubicBezTo>
                  <a:cubicBezTo>
                    <a:pt x="2" y="42"/>
                    <a:pt x="2" y="46"/>
                    <a:pt x="3" y="47"/>
                  </a:cubicBezTo>
                  <a:cubicBezTo>
                    <a:pt x="5" y="49"/>
                    <a:pt x="7" y="48"/>
                    <a:pt x="9" y="48"/>
                  </a:cubicBezTo>
                  <a:cubicBezTo>
                    <a:pt x="13" y="48"/>
                    <a:pt x="19" y="49"/>
                    <a:pt x="23" y="50"/>
                  </a:cubicBezTo>
                  <a:cubicBezTo>
                    <a:pt x="30" y="51"/>
                    <a:pt x="38" y="51"/>
                    <a:pt x="45" y="51"/>
                  </a:cubicBezTo>
                  <a:cubicBezTo>
                    <a:pt x="46" y="51"/>
                    <a:pt x="46" y="51"/>
                    <a:pt x="46" y="50"/>
                  </a:cubicBezTo>
                  <a:cubicBezTo>
                    <a:pt x="47" y="46"/>
                    <a:pt x="45" y="43"/>
                    <a:pt x="45" y="39"/>
                  </a:cubicBezTo>
                  <a:cubicBezTo>
                    <a:pt x="45" y="34"/>
                    <a:pt x="45" y="29"/>
                    <a:pt x="44" y="24"/>
                  </a:cubicBezTo>
                  <a:cubicBezTo>
                    <a:pt x="44" y="20"/>
                    <a:pt x="43" y="15"/>
                    <a:pt x="42" y="11"/>
                  </a:cubicBezTo>
                  <a:cubicBezTo>
                    <a:pt x="41" y="8"/>
                    <a:pt x="41" y="4"/>
                    <a:pt x="39" y="1"/>
                  </a:cubicBezTo>
                  <a:cubicBezTo>
                    <a:pt x="39" y="0"/>
                    <a:pt x="37" y="0"/>
                    <a:pt x="38" y="1"/>
                  </a:cubicBezTo>
                  <a:cubicBezTo>
                    <a:pt x="40" y="5"/>
                    <a:pt x="40" y="10"/>
                    <a:pt x="41" y="14"/>
                  </a:cubicBezTo>
                  <a:cubicBezTo>
                    <a:pt x="42" y="20"/>
                    <a:pt x="43" y="25"/>
                    <a:pt x="43" y="30"/>
                  </a:cubicBezTo>
                  <a:cubicBezTo>
                    <a:pt x="44" y="35"/>
                    <a:pt x="43" y="39"/>
                    <a:pt x="44" y="44"/>
                  </a:cubicBezTo>
                  <a:cubicBezTo>
                    <a:pt x="44" y="44"/>
                    <a:pt x="45" y="49"/>
                    <a:pt x="44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7" y="50"/>
                    <a:pt x="34" y="49"/>
                    <a:pt x="31" y="49"/>
                  </a:cubicBezTo>
                  <a:cubicBezTo>
                    <a:pt x="26" y="49"/>
                    <a:pt x="20" y="48"/>
                    <a:pt x="15" y="47"/>
                  </a:cubicBezTo>
                  <a:cubicBezTo>
                    <a:pt x="13" y="47"/>
                    <a:pt x="10" y="47"/>
                    <a:pt x="8" y="47"/>
                  </a:cubicBezTo>
                  <a:cubicBezTo>
                    <a:pt x="3" y="47"/>
                    <a:pt x="3" y="42"/>
                    <a:pt x="3" y="39"/>
                  </a:cubicBezTo>
                  <a:cubicBezTo>
                    <a:pt x="3" y="34"/>
                    <a:pt x="3" y="30"/>
                    <a:pt x="3" y="25"/>
                  </a:cubicBezTo>
                  <a:cubicBezTo>
                    <a:pt x="3" y="18"/>
                    <a:pt x="2" y="12"/>
                    <a:pt x="2" y="6"/>
                  </a:cubicBezTo>
                  <a:cubicBezTo>
                    <a:pt x="2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Freeform 197"/>
            <p:cNvSpPr/>
            <p:nvPr/>
          </p:nvSpPr>
          <p:spPr bwMode="auto">
            <a:xfrm>
              <a:off x="3456637" y="6358979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6"/>
                    <a:pt x="11" y="16"/>
                  </a:cubicBezTo>
                  <a:cubicBezTo>
                    <a:pt x="15" y="15"/>
                    <a:pt x="13" y="10"/>
                    <a:pt x="13" y="7"/>
                  </a:cubicBezTo>
                  <a:cubicBezTo>
                    <a:pt x="13" y="5"/>
                    <a:pt x="14" y="2"/>
                    <a:pt x="12" y="1"/>
                  </a:cubicBezTo>
                  <a:cubicBezTo>
                    <a:pt x="10" y="0"/>
                    <a:pt x="7" y="1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198"/>
            <p:cNvSpPr/>
            <p:nvPr/>
          </p:nvSpPr>
          <p:spPr bwMode="auto">
            <a:xfrm>
              <a:off x="3526743" y="6150786"/>
              <a:ext cx="74355" cy="95599"/>
            </a:xfrm>
            <a:custGeom>
              <a:avLst/>
              <a:gdLst>
                <a:gd name="T0" fmla="*/ 0 w 15"/>
                <a:gd name="T1" fmla="*/ 15 h 19"/>
                <a:gd name="T2" fmla="*/ 0 w 15"/>
                <a:gd name="T3" fmla="*/ 16 h 19"/>
                <a:gd name="T4" fmla="*/ 1 w 15"/>
                <a:gd name="T5" fmla="*/ 16 h 19"/>
                <a:gd name="T6" fmla="*/ 4 w 15"/>
                <a:gd name="T7" fmla="*/ 6 h 19"/>
                <a:gd name="T8" fmla="*/ 7 w 15"/>
                <a:gd name="T9" fmla="*/ 2 h 19"/>
                <a:gd name="T10" fmla="*/ 14 w 15"/>
                <a:gd name="T11" fmla="*/ 5 h 19"/>
                <a:gd name="T12" fmla="*/ 13 w 15"/>
                <a:gd name="T13" fmla="*/ 4 h 19"/>
                <a:gd name="T14" fmla="*/ 7 w 15"/>
                <a:gd name="T15" fmla="*/ 18 h 19"/>
                <a:gd name="T16" fmla="*/ 9 w 15"/>
                <a:gd name="T17" fmla="*/ 18 h 19"/>
                <a:gd name="T18" fmla="*/ 15 w 15"/>
                <a:gd name="T19" fmla="*/ 5 h 19"/>
                <a:gd name="T20" fmla="*/ 15 w 15"/>
                <a:gd name="T21" fmla="*/ 4 h 19"/>
                <a:gd name="T22" fmla="*/ 6 w 15"/>
                <a:gd name="T23" fmla="*/ 0 h 19"/>
                <a:gd name="T24" fmla="*/ 5 w 15"/>
                <a:gd name="T25" fmla="*/ 0 h 19"/>
                <a:gd name="T26" fmla="*/ 2 w 15"/>
                <a:gd name="T27" fmla="*/ 7 h 19"/>
                <a:gd name="T28" fmla="*/ 0 w 15"/>
                <a:gd name="T29" fmla="*/ 15 h 19"/>
                <a:gd name="T30" fmla="*/ 1 w 15"/>
                <a:gd name="T31" fmla="*/ 16 h 19"/>
                <a:gd name="T32" fmla="*/ 1 w 15"/>
                <a:gd name="T33" fmla="*/ 15 h 19"/>
                <a:gd name="T34" fmla="*/ 0 w 15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6"/>
                  </a:cubicBezTo>
                  <a:cubicBezTo>
                    <a:pt x="2" y="13"/>
                    <a:pt x="4" y="9"/>
                    <a:pt x="4" y="6"/>
                  </a:cubicBezTo>
                  <a:cubicBezTo>
                    <a:pt x="5" y="4"/>
                    <a:pt x="5" y="1"/>
                    <a:pt x="7" y="2"/>
                  </a:cubicBezTo>
                  <a:cubicBezTo>
                    <a:pt x="10" y="3"/>
                    <a:pt x="12" y="4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0" y="8"/>
                    <a:pt x="9" y="13"/>
                    <a:pt x="7" y="18"/>
                  </a:cubicBezTo>
                  <a:cubicBezTo>
                    <a:pt x="7" y="19"/>
                    <a:pt x="8" y="19"/>
                    <a:pt x="9" y="18"/>
                  </a:cubicBezTo>
                  <a:cubicBezTo>
                    <a:pt x="10" y="13"/>
                    <a:pt x="12" y="9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2" y="10"/>
                    <a:pt x="0" y="13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0" y="14"/>
                    <a:pt x="0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415960" y="6314526"/>
            <a:ext cx="325673" cy="421931"/>
            <a:chOff x="3828411" y="5965962"/>
            <a:chExt cx="431257" cy="558722"/>
          </a:xfrm>
        </p:grpSpPr>
        <p:sp>
          <p:nvSpPr>
            <p:cNvPr id="98" name="Freeform 199"/>
            <p:cNvSpPr/>
            <p:nvPr/>
          </p:nvSpPr>
          <p:spPr bwMode="auto">
            <a:xfrm>
              <a:off x="3913388" y="6110422"/>
              <a:ext cx="44613" cy="414262"/>
            </a:xfrm>
            <a:custGeom>
              <a:avLst/>
              <a:gdLst>
                <a:gd name="T0" fmla="*/ 5 w 9"/>
                <a:gd name="T1" fmla="*/ 2 h 82"/>
                <a:gd name="T2" fmla="*/ 3 w 9"/>
                <a:gd name="T3" fmla="*/ 21 h 82"/>
                <a:gd name="T4" fmla="*/ 2 w 9"/>
                <a:gd name="T5" fmla="*/ 44 h 82"/>
                <a:gd name="T6" fmla="*/ 0 w 9"/>
                <a:gd name="T7" fmla="*/ 80 h 82"/>
                <a:gd name="T8" fmla="*/ 3 w 9"/>
                <a:gd name="T9" fmla="*/ 80 h 82"/>
                <a:gd name="T10" fmla="*/ 3 w 9"/>
                <a:gd name="T11" fmla="*/ 80 h 82"/>
                <a:gd name="T12" fmla="*/ 0 w 9"/>
                <a:gd name="T13" fmla="*/ 80 h 82"/>
                <a:gd name="T14" fmla="*/ 0 w 9"/>
                <a:gd name="T15" fmla="*/ 80 h 82"/>
                <a:gd name="T16" fmla="*/ 3 w 9"/>
                <a:gd name="T17" fmla="*/ 80 h 82"/>
                <a:gd name="T18" fmla="*/ 5 w 9"/>
                <a:gd name="T19" fmla="*/ 47 h 82"/>
                <a:gd name="T20" fmla="*/ 6 w 9"/>
                <a:gd name="T21" fmla="*/ 26 h 82"/>
                <a:gd name="T22" fmla="*/ 8 w 9"/>
                <a:gd name="T23" fmla="*/ 3 h 82"/>
                <a:gd name="T24" fmla="*/ 5 w 9"/>
                <a:gd name="T25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2">
                  <a:moveTo>
                    <a:pt x="5" y="2"/>
                  </a:moveTo>
                  <a:cubicBezTo>
                    <a:pt x="3" y="8"/>
                    <a:pt x="3" y="15"/>
                    <a:pt x="3" y="21"/>
                  </a:cubicBezTo>
                  <a:cubicBezTo>
                    <a:pt x="3" y="29"/>
                    <a:pt x="2" y="36"/>
                    <a:pt x="2" y="44"/>
                  </a:cubicBezTo>
                  <a:cubicBezTo>
                    <a:pt x="1" y="56"/>
                    <a:pt x="0" y="68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78"/>
                    <a:pt x="0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69"/>
                    <a:pt x="4" y="58"/>
                    <a:pt x="5" y="47"/>
                  </a:cubicBezTo>
                  <a:cubicBezTo>
                    <a:pt x="6" y="40"/>
                    <a:pt x="6" y="33"/>
                    <a:pt x="6" y="26"/>
                  </a:cubicBezTo>
                  <a:cubicBezTo>
                    <a:pt x="7" y="19"/>
                    <a:pt x="6" y="10"/>
                    <a:pt x="8" y="3"/>
                  </a:cubicBezTo>
                  <a:cubicBezTo>
                    <a:pt x="9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Freeform 200"/>
            <p:cNvSpPr/>
            <p:nvPr/>
          </p:nvSpPr>
          <p:spPr bwMode="auto">
            <a:xfrm>
              <a:off x="3883646" y="5965962"/>
              <a:ext cx="59484" cy="155083"/>
            </a:xfrm>
            <a:custGeom>
              <a:avLst/>
              <a:gdLst>
                <a:gd name="T0" fmla="*/ 12 w 12"/>
                <a:gd name="T1" fmla="*/ 31 h 31"/>
                <a:gd name="T2" fmla="*/ 10 w 12"/>
                <a:gd name="T3" fmla="*/ 14 h 31"/>
                <a:gd name="T4" fmla="*/ 6 w 12"/>
                <a:gd name="T5" fmla="*/ 0 h 31"/>
                <a:gd name="T6" fmla="*/ 2 w 12"/>
                <a:gd name="T7" fmla="*/ 21 h 31"/>
                <a:gd name="T8" fmla="*/ 12 w 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12" y="31"/>
                  </a:moveTo>
                  <a:cubicBezTo>
                    <a:pt x="12" y="25"/>
                    <a:pt x="11" y="20"/>
                    <a:pt x="10" y="14"/>
                  </a:cubicBezTo>
                  <a:cubicBezTo>
                    <a:pt x="9" y="11"/>
                    <a:pt x="10" y="2"/>
                    <a:pt x="6" y="0"/>
                  </a:cubicBezTo>
                  <a:cubicBezTo>
                    <a:pt x="1" y="5"/>
                    <a:pt x="0" y="14"/>
                    <a:pt x="2" y="21"/>
                  </a:cubicBezTo>
                  <a:cubicBezTo>
                    <a:pt x="3" y="27"/>
                    <a:pt x="8" y="28"/>
                    <a:pt x="12" y="3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0" name="Freeform 201"/>
            <p:cNvSpPr/>
            <p:nvPr/>
          </p:nvSpPr>
          <p:spPr bwMode="auto">
            <a:xfrm>
              <a:off x="3924010" y="5976584"/>
              <a:ext cx="55235" cy="150834"/>
            </a:xfrm>
            <a:custGeom>
              <a:avLst/>
              <a:gdLst>
                <a:gd name="T0" fmla="*/ 0 w 11"/>
                <a:gd name="T1" fmla="*/ 0 h 30"/>
                <a:gd name="T2" fmla="*/ 4 w 11"/>
                <a:gd name="T3" fmla="*/ 16 h 30"/>
                <a:gd name="T4" fmla="*/ 5 w 11"/>
                <a:gd name="T5" fmla="*/ 30 h 30"/>
                <a:gd name="T6" fmla="*/ 10 w 11"/>
                <a:gd name="T7" fmla="*/ 13 h 30"/>
                <a:gd name="T8" fmla="*/ 0 w 11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cubicBezTo>
                    <a:pt x="3" y="4"/>
                    <a:pt x="4" y="11"/>
                    <a:pt x="4" y="16"/>
                  </a:cubicBezTo>
                  <a:cubicBezTo>
                    <a:pt x="5" y="21"/>
                    <a:pt x="6" y="26"/>
                    <a:pt x="5" y="30"/>
                  </a:cubicBezTo>
                  <a:cubicBezTo>
                    <a:pt x="11" y="28"/>
                    <a:pt x="11" y="18"/>
                    <a:pt x="10" y="13"/>
                  </a:cubicBezTo>
                  <a:cubicBezTo>
                    <a:pt x="9" y="10"/>
                    <a:pt x="4" y="1"/>
                    <a:pt x="0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Freeform 202"/>
            <p:cNvSpPr/>
            <p:nvPr/>
          </p:nvSpPr>
          <p:spPr bwMode="auto">
            <a:xfrm>
              <a:off x="3938881" y="6146537"/>
              <a:ext cx="129590" cy="99848"/>
            </a:xfrm>
            <a:custGeom>
              <a:avLst/>
              <a:gdLst>
                <a:gd name="T0" fmla="*/ 0 w 26"/>
                <a:gd name="T1" fmla="*/ 20 h 20"/>
                <a:gd name="T2" fmla="*/ 15 w 26"/>
                <a:gd name="T3" fmla="*/ 11 h 20"/>
                <a:gd name="T4" fmla="*/ 26 w 26"/>
                <a:gd name="T5" fmla="*/ 3 h 20"/>
                <a:gd name="T6" fmla="*/ 5 w 26"/>
                <a:gd name="T7" fmla="*/ 6 h 20"/>
                <a:gd name="T8" fmla="*/ 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5" y="18"/>
                    <a:pt x="10" y="15"/>
                    <a:pt x="15" y="11"/>
                  </a:cubicBezTo>
                  <a:cubicBezTo>
                    <a:pt x="18" y="10"/>
                    <a:pt x="26" y="7"/>
                    <a:pt x="26" y="3"/>
                  </a:cubicBezTo>
                  <a:cubicBezTo>
                    <a:pt x="20" y="0"/>
                    <a:pt x="10" y="2"/>
                    <a:pt x="5" y="6"/>
                  </a:cubicBezTo>
                  <a:cubicBezTo>
                    <a:pt x="0" y="10"/>
                    <a:pt x="1" y="15"/>
                    <a:pt x="0" y="2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203"/>
            <p:cNvSpPr/>
            <p:nvPr/>
          </p:nvSpPr>
          <p:spPr bwMode="auto">
            <a:xfrm>
              <a:off x="3932508" y="6172030"/>
              <a:ext cx="135963" cy="106221"/>
            </a:xfrm>
            <a:custGeom>
              <a:avLst/>
              <a:gdLst>
                <a:gd name="T0" fmla="*/ 26 w 27"/>
                <a:gd name="T1" fmla="*/ 0 h 21"/>
                <a:gd name="T2" fmla="*/ 13 w 27"/>
                <a:gd name="T3" fmla="*/ 10 h 21"/>
                <a:gd name="T4" fmla="*/ 0 w 27"/>
                <a:gd name="T5" fmla="*/ 16 h 21"/>
                <a:gd name="T6" fmla="*/ 18 w 27"/>
                <a:gd name="T7" fmla="*/ 14 h 21"/>
                <a:gd name="T8" fmla="*/ 26 w 2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0"/>
                  </a:moveTo>
                  <a:cubicBezTo>
                    <a:pt x="23" y="4"/>
                    <a:pt x="17" y="8"/>
                    <a:pt x="13" y="10"/>
                  </a:cubicBezTo>
                  <a:cubicBezTo>
                    <a:pt x="9" y="13"/>
                    <a:pt x="4" y="15"/>
                    <a:pt x="0" y="16"/>
                  </a:cubicBezTo>
                  <a:cubicBezTo>
                    <a:pt x="5" y="21"/>
                    <a:pt x="14" y="17"/>
                    <a:pt x="18" y="14"/>
                  </a:cubicBezTo>
                  <a:cubicBezTo>
                    <a:pt x="21" y="12"/>
                    <a:pt x="27" y="4"/>
                    <a:pt x="26" y="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Freeform 204"/>
            <p:cNvSpPr/>
            <p:nvPr/>
          </p:nvSpPr>
          <p:spPr bwMode="auto">
            <a:xfrm>
              <a:off x="3828411" y="6252758"/>
              <a:ext cx="95599" cy="110470"/>
            </a:xfrm>
            <a:custGeom>
              <a:avLst/>
              <a:gdLst>
                <a:gd name="T0" fmla="*/ 19 w 19"/>
                <a:gd name="T1" fmla="*/ 22 h 22"/>
                <a:gd name="T2" fmla="*/ 10 w 19"/>
                <a:gd name="T3" fmla="*/ 9 h 22"/>
                <a:gd name="T4" fmla="*/ 2 w 19"/>
                <a:gd name="T5" fmla="*/ 0 h 22"/>
                <a:gd name="T6" fmla="*/ 6 w 19"/>
                <a:gd name="T7" fmla="*/ 18 h 22"/>
                <a:gd name="T8" fmla="*/ 19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cubicBezTo>
                    <a:pt x="17" y="17"/>
                    <a:pt x="14" y="13"/>
                    <a:pt x="10" y="9"/>
                  </a:cubicBezTo>
                  <a:cubicBezTo>
                    <a:pt x="8" y="7"/>
                    <a:pt x="6" y="0"/>
                    <a:pt x="2" y="0"/>
                  </a:cubicBezTo>
                  <a:cubicBezTo>
                    <a:pt x="0" y="5"/>
                    <a:pt x="3" y="13"/>
                    <a:pt x="6" y="18"/>
                  </a:cubicBezTo>
                  <a:cubicBezTo>
                    <a:pt x="10" y="22"/>
                    <a:pt x="14" y="21"/>
                    <a:pt x="19" y="22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206"/>
            <p:cNvSpPr/>
            <p:nvPr/>
          </p:nvSpPr>
          <p:spPr bwMode="auto">
            <a:xfrm>
              <a:off x="3847531" y="6252758"/>
              <a:ext cx="101972" cy="110470"/>
            </a:xfrm>
            <a:custGeom>
              <a:avLst/>
              <a:gdLst>
                <a:gd name="T0" fmla="*/ 0 w 20"/>
                <a:gd name="T1" fmla="*/ 0 h 22"/>
                <a:gd name="T2" fmla="*/ 10 w 20"/>
                <a:gd name="T3" fmla="*/ 11 h 22"/>
                <a:gd name="T4" fmla="*/ 16 w 20"/>
                <a:gd name="T5" fmla="*/ 22 h 22"/>
                <a:gd name="T6" fmla="*/ 13 w 20"/>
                <a:gd name="T7" fmla="*/ 7 h 22"/>
                <a:gd name="T8" fmla="*/ 0 w 2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cubicBezTo>
                    <a:pt x="4" y="3"/>
                    <a:pt x="7" y="8"/>
                    <a:pt x="10" y="11"/>
                  </a:cubicBezTo>
                  <a:cubicBezTo>
                    <a:pt x="12" y="15"/>
                    <a:pt x="15" y="19"/>
                    <a:pt x="16" y="22"/>
                  </a:cubicBezTo>
                  <a:cubicBezTo>
                    <a:pt x="20" y="18"/>
                    <a:pt x="16" y="10"/>
                    <a:pt x="13" y="7"/>
                  </a:cubicBezTo>
                  <a:cubicBezTo>
                    <a:pt x="11" y="4"/>
                    <a:pt x="3" y="0"/>
                    <a:pt x="0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214"/>
            <p:cNvSpPr/>
            <p:nvPr/>
          </p:nvSpPr>
          <p:spPr bwMode="auto">
            <a:xfrm>
              <a:off x="4155572" y="6307993"/>
              <a:ext cx="23369" cy="206069"/>
            </a:xfrm>
            <a:custGeom>
              <a:avLst/>
              <a:gdLst>
                <a:gd name="T0" fmla="*/ 0 w 5"/>
                <a:gd name="T1" fmla="*/ 2 h 41"/>
                <a:gd name="T2" fmla="*/ 2 w 5"/>
                <a:gd name="T3" fmla="*/ 39 h 41"/>
                <a:gd name="T4" fmla="*/ 5 w 5"/>
                <a:gd name="T5" fmla="*/ 39 h 41"/>
                <a:gd name="T6" fmla="*/ 5 w 5"/>
                <a:gd name="T7" fmla="*/ 38 h 41"/>
                <a:gd name="T8" fmla="*/ 2 w 5"/>
                <a:gd name="T9" fmla="*/ 38 h 41"/>
                <a:gd name="T10" fmla="*/ 2 w 5"/>
                <a:gd name="T11" fmla="*/ 39 h 41"/>
                <a:gd name="T12" fmla="*/ 5 w 5"/>
                <a:gd name="T13" fmla="*/ 39 h 41"/>
                <a:gd name="T14" fmla="*/ 3 w 5"/>
                <a:gd name="T15" fmla="*/ 2 h 41"/>
                <a:gd name="T16" fmla="*/ 0 w 5"/>
                <a:gd name="T1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1">
                  <a:moveTo>
                    <a:pt x="0" y="2"/>
                  </a:moveTo>
                  <a:cubicBezTo>
                    <a:pt x="0" y="14"/>
                    <a:pt x="0" y="27"/>
                    <a:pt x="2" y="39"/>
                  </a:cubicBezTo>
                  <a:cubicBezTo>
                    <a:pt x="2" y="41"/>
                    <a:pt x="5" y="41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5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4" y="27"/>
                    <a:pt x="3" y="14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215"/>
            <p:cNvSpPr/>
            <p:nvPr/>
          </p:nvSpPr>
          <p:spPr bwMode="auto">
            <a:xfrm>
              <a:off x="4104586" y="6191150"/>
              <a:ext cx="59484" cy="135963"/>
            </a:xfrm>
            <a:custGeom>
              <a:avLst/>
              <a:gdLst>
                <a:gd name="T0" fmla="*/ 7 w 12"/>
                <a:gd name="T1" fmla="*/ 0 h 27"/>
                <a:gd name="T2" fmla="*/ 2 w 12"/>
                <a:gd name="T3" fmla="*/ 16 h 27"/>
                <a:gd name="T4" fmla="*/ 12 w 12"/>
                <a:gd name="T5" fmla="*/ 27 h 27"/>
                <a:gd name="T6" fmla="*/ 10 w 12"/>
                <a:gd name="T7" fmla="*/ 14 h 27"/>
                <a:gd name="T8" fmla="*/ 7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7" y="0"/>
                  </a:moveTo>
                  <a:cubicBezTo>
                    <a:pt x="2" y="4"/>
                    <a:pt x="0" y="9"/>
                    <a:pt x="2" y="16"/>
                  </a:cubicBezTo>
                  <a:cubicBezTo>
                    <a:pt x="3" y="22"/>
                    <a:pt x="6" y="26"/>
                    <a:pt x="12" y="27"/>
                  </a:cubicBezTo>
                  <a:cubicBezTo>
                    <a:pt x="11" y="23"/>
                    <a:pt x="10" y="18"/>
                    <a:pt x="10" y="14"/>
                  </a:cubicBezTo>
                  <a:cubicBezTo>
                    <a:pt x="9" y="13"/>
                    <a:pt x="6" y="1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216"/>
            <p:cNvSpPr/>
            <p:nvPr/>
          </p:nvSpPr>
          <p:spPr bwMode="auto">
            <a:xfrm>
              <a:off x="4144950" y="6197523"/>
              <a:ext cx="44613" cy="125341"/>
            </a:xfrm>
            <a:custGeom>
              <a:avLst/>
              <a:gdLst>
                <a:gd name="T0" fmla="*/ 3 w 9"/>
                <a:gd name="T1" fmla="*/ 4 h 25"/>
                <a:gd name="T2" fmla="*/ 0 w 9"/>
                <a:gd name="T3" fmla="*/ 0 h 25"/>
                <a:gd name="T4" fmla="*/ 3 w 9"/>
                <a:gd name="T5" fmla="*/ 13 h 25"/>
                <a:gd name="T6" fmla="*/ 3 w 9"/>
                <a:gd name="T7" fmla="*/ 25 h 25"/>
                <a:gd name="T8" fmla="*/ 7 w 9"/>
                <a:gd name="T9" fmla="*/ 11 h 25"/>
                <a:gd name="T10" fmla="*/ 3 w 9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3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2" y="4"/>
                    <a:pt x="2" y="9"/>
                    <a:pt x="3" y="13"/>
                  </a:cubicBezTo>
                  <a:cubicBezTo>
                    <a:pt x="3" y="17"/>
                    <a:pt x="3" y="21"/>
                    <a:pt x="3" y="25"/>
                  </a:cubicBezTo>
                  <a:cubicBezTo>
                    <a:pt x="9" y="22"/>
                    <a:pt x="9" y="17"/>
                    <a:pt x="7" y="11"/>
                  </a:cubicBezTo>
                  <a:cubicBezTo>
                    <a:pt x="7" y="8"/>
                    <a:pt x="5" y="6"/>
                    <a:pt x="3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217"/>
            <p:cNvSpPr/>
            <p:nvPr/>
          </p:nvSpPr>
          <p:spPr bwMode="auto">
            <a:xfrm>
              <a:off x="4064222" y="6363228"/>
              <a:ext cx="95599" cy="50986"/>
            </a:xfrm>
            <a:custGeom>
              <a:avLst/>
              <a:gdLst>
                <a:gd name="T0" fmla="*/ 0 w 19"/>
                <a:gd name="T1" fmla="*/ 0 h 10"/>
                <a:gd name="T2" fmla="*/ 9 w 19"/>
                <a:gd name="T3" fmla="*/ 9 h 10"/>
                <a:gd name="T4" fmla="*/ 19 w 19"/>
                <a:gd name="T5" fmla="*/ 5 h 10"/>
                <a:gd name="T6" fmla="*/ 10 w 19"/>
                <a:gd name="T7" fmla="*/ 3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2" y="5"/>
                    <a:pt x="4" y="8"/>
                    <a:pt x="9" y="9"/>
                  </a:cubicBezTo>
                  <a:cubicBezTo>
                    <a:pt x="13" y="10"/>
                    <a:pt x="16" y="9"/>
                    <a:pt x="19" y="5"/>
                  </a:cubicBezTo>
                  <a:cubicBezTo>
                    <a:pt x="16" y="5"/>
                    <a:pt x="13" y="4"/>
                    <a:pt x="10" y="3"/>
                  </a:cubicBezTo>
                  <a:cubicBezTo>
                    <a:pt x="9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218"/>
            <p:cNvSpPr/>
            <p:nvPr/>
          </p:nvSpPr>
          <p:spPr bwMode="auto">
            <a:xfrm>
              <a:off x="4074844" y="6358979"/>
              <a:ext cx="80728" cy="33991"/>
            </a:xfrm>
            <a:custGeom>
              <a:avLst/>
              <a:gdLst>
                <a:gd name="T0" fmla="*/ 3 w 16"/>
                <a:gd name="T1" fmla="*/ 0 h 7"/>
                <a:gd name="T2" fmla="*/ 0 w 16"/>
                <a:gd name="T3" fmla="*/ 1 h 7"/>
                <a:gd name="T4" fmla="*/ 8 w 16"/>
                <a:gd name="T5" fmla="*/ 3 h 7"/>
                <a:gd name="T6" fmla="*/ 16 w 16"/>
                <a:gd name="T7" fmla="*/ 7 h 7"/>
                <a:gd name="T8" fmla="*/ 9 w 16"/>
                <a:gd name="T9" fmla="*/ 0 h 7"/>
                <a:gd name="T10" fmla="*/ 3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3"/>
                    <a:pt x="8" y="3"/>
                  </a:cubicBezTo>
                  <a:cubicBezTo>
                    <a:pt x="11" y="4"/>
                    <a:pt x="14" y="6"/>
                    <a:pt x="16" y="7"/>
                  </a:cubicBezTo>
                  <a:cubicBezTo>
                    <a:pt x="16" y="2"/>
                    <a:pt x="13" y="1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219"/>
            <p:cNvSpPr/>
            <p:nvPr/>
          </p:nvSpPr>
          <p:spPr bwMode="auto">
            <a:xfrm>
              <a:off x="4164069" y="6367477"/>
              <a:ext cx="95599" cy="84977"/>
            </a:xfrm>
            <a:custGeom>
              <a:avLst/>
              <a:gdLst>
                <a:gd name="T0" fmla="*/ 19 w 19"/>
                <a:gd name="T1" fmla="*/ 1 h 17"/>
                <a:gd name="T2" fmla="*/ 6 w 19"/>
                <a:gd name="T3" fmla="*/ 4 h 17"/>
                <a:gd name="T4" fmla="*/ 3 w 19"/>
                <a:gd name="T5" fmla="*/ 17 h 17"/>
                <a:gd name="T6" fmla="*/ 10 w 19"/>
                <a:gd name="T7" fmla="*/ 9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4" y="0"/>
                    <a:pt x="9" y="0"/>
                    <a:pt x="6" y="4"/>
                  </a:cubicBezTo>
                  <a:cubicBezTo>
                    <a:pt x="2" y="8"/>
                    <a:pt x="0" y="12"/>
                    <a:pt x="3" y="17"/>
                  </a:cubicBezTo>
                  <a:cubicBezTo>
                    <a:pt x="4" y="14"/>
                    <a:pt x="8" y="12"/>
                    <a:pt x="10" y="9"/>
                  </a:cubicBezTo>
                  <a:cubicBezTo>
                    <a:pt x="12" y="8"/>
                    <a:pt x="18" y="1"/>
                    <a:pt x="19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220"/>
            <p:cNvSpPr/>
            <p:nvPr/>
          </p:nvSpPr>
          <p:spPr bwMode="auto">
            <a:xfrm>
              <a:off x="4174691" y="6378099"/>
              <a:ext cx="84977" cy="80728"/>
            </a:xfrm>
            <a:custGeom>
              <a:avLst/>
              <a:gdLst>
                <a:gd name="T0" fmla="*/ 16 w 17"/>
                <a:gd name="T1" fmla="*/ 4 h 16"/>
                <a:gd name="T2" fmla="*/ 17 w 17"/>
                <a:gd name="T3" fmla="*/ 0 h 16"/>
                <a:gd name="T4" fmla="*/ 9 w 17"/>
                <a:gd name="T5" fmla="*/ 8 h 16"/>
                <a:gd name="T6" fmla="*/ 0 w 17"/>
                <a:gd name="T7" fmla="*/ 14 h 16"/>
                <a:gd name="T8" fmla="*/ 13 w 17"/>
                <a:gd name="T9" fmla="*/ 11 h 16"/>
                <a:gd name="T10" fmla="*/ 16 w 17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6" y="4"/>
                  </a:moveTo>
                  <a:cubicBezTo>
                    <a:pt x="16" y="3"/>
                    <a:pt x="17" y="1"/>
                    <a:pt x="17" y="0"/>
                  </a:cubicBezTo>
                  <a:cubicBezTo>
                    <a:pt x="15" y="3"/>
                    <a:pt x="12" y="6"/>
                    <a:pt x="9" y="8"/>
                  </a:cubicBezTo>
                  <a:cubicBezTo>
                    <a:pt x="7" y="10"/>
                    <a:pt x="3" y="12"/>
                    <a:pt x="0" y="14"/>
                  </a:cubicBezTo>
                  <a:cubicBezTo>
                    <a:pt x="6" y="16"/>
                    <a:pt x="9" y="15"/>
                    <a:pt x="13" y="11"/>
                  </a:cubicBezTo>
                  <a:cubicBezTo>
                    <a:pt x="14" y="9"/>
                    <a:pt x="15" y="6"/>
                    <a:pt x="16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9661" y="5448300"/>
            <a:ext cx="711684" cy="1347318"/>
            <a:chOff x="1480926" y="3988126"/>
            <a:chExt cx="1332012" cy="2521688"/>
          </a:xfrm>
        </p:grpSpPr>
        <p:sp>
          <p:nvSpPr>
            <p:cNvPr id="3" name="Freeform 61"/>
            <p:cNvSpPr/>
            <p:nvPr/>
          </p:nvSpPr>
          <p:spPr bwMode="auto">
            <a:xfrm>
              <a:off x="1517041" y="5352004"/>
              <a:ext cx="376023" cy="1111072"/>
            </a:xfrm>
            <a:custGeom>
              <a:avLst/>
              <a:gdLst>
                <a:gd name="T0" fmla="*/ 4 w 75"/>
                <a:gd name="T1" fmla="*/ 52 h 221"/>
                <a:gd name="T2" fmla="*/ 2 w 75"/>
                <a:gd name="T3" fmla="*/ 78 h 221"/>
                <a:gd name="T4" fmla="*/ 24 w 75"/>
                <a:gd name="T5" fmla="*/ 160 h 221"/>
                <a:gd name="T6" fmla="*/ 27 w 75"/>
                <a:gd name="T7" fmla="*/ 209 h 221"/>
                <a:gd name="T8" fmla="*/ 27 w 75"/>
                <a:gd name="T9" fmla="*/ 218 h 221"/>
                <a:gd name="T10" fmla="*/ 44 w 75"/>
                <a:gd name="T11" fmla="*/ 221 h 221"/>
                <a:gd name="T12" fmla="*/ 41 w 75"/>
                <a:gd name="T13" fmla="*/ 205 h 221"/>
                <a:gd name="T14" fmla="*/ 37 w 75"/>
                <a:gd name="T15" fmla="*/ 175 h 221"/>
                <a:gd name="T16" fmla="*/ 37 w 75"/>
                <a:gd name="T17" fmla="*/ 156 h 221"/>
                <a:gd name="T18" fmla="*/ 73 w 75"/>
                <a:gd name="T19" fmla="*/ 59 h 221"/>
                <a:gd name="T20" fmla="*/ 74 w 75"/>
                <a:gd name="T21" fmla="*/ 45 h 221"/>
                <a:gd name="T22" fmla="*/ 47 w 75"/>
                <a:gd name="T23" fmla="*/ 1 h 221"/>
                <a:gd name="T24" fmla="*/ 35 w 75"/>
                <a:gd name="T25" fmla="*/ 3 h 221"/>
                <a:gd name="T26" fmla="*/ 4 w 75"/>
                <a:gd name="T27" fmla="*/ 5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21">
                  <a:moveTo>
                    <a:pt x="4" y="52"/>
                  </a:moveTo>
                  <a:cubicBezTo>
                    <a:pt x="4" y="52"/>
                    <a:pt x="0" y="65"/>
                    <a:pt x="2" y="78"/>
                  </a:cubicBezTo>
                  <a:cubicBezTo>
                    <a:pt x="3" y="91"/>
                    <a:pt x="24" y="160"/>
                    <a:pt x="24" y="160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1" y="205"/>
                    <a:pt x="41" y="205"/>
                    <a:pt x="41" y="20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5" y="49"/>
                    <a:pt x="74" y="45"/>
                  </a:cubicBezTo>
                  <a:cubicBezTo>
                    <a:pt x="72" y="41"/>
                    <a:pt x="47" y="1"/>
                    <a:pt x="47" y="1"/>
                  </a:cubicBezTo>
                  <a:cubicBezTo>
                    <a:pt x="47" y="1"/>
                    <a:pt x="43" y="0"/>
                    <a:pt x="35" y="3"/>
                  </a:cubicBezTo>
                  <a:cubicBezTo>
                    <a:pt x="28" y="6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62"/>
            <p:cNvSpPr/>
            <p:nvPr/>
          </p:nvSpPr>
          <p:spPr bwMode="auto">
            <a:xfrm>
              <a:off x="2239344" y="5120442"/>
              <a:ext cx="558723" cy="1372376"/>
            </a:xfrm>
            <a:custGeom>
              <a:avLst/>
              <a:gdLst>
                <a:gd name="T0" fmla="*/ 42 w 111"/>
                <a:gd name="T1" fmla="*/ 205 h 273"/>
                <a:gd name="T2" fmla="*/ 6 w 111"/>
                <a:gd name="T3" fmla="*/ 125 h 273"/>
                <a:gd name="T4" fmla="*/ 5 w 111"/>
                <a:gd name="T5" fmla="*/ 102 h 273"/>
                <a:gd name="T6" fmla="*/ 19 w 111"/>
                <a:gd name="T7" fmla="*/ 53 h 273"/>
                <a:gd name="T8" fmla="*/ 25 w 111"/>
                <a:gd name="T9" fmla="*/ 42 h 273"/>
                <a:gd name="T10" fmla="*/ 60 w 111"/>
                <a:gd name="T11" fmla="*/ 5 h 273"/>
                <a:gd name="T12" fmla="*/ 72 w 111"/>
                <a:gd name="T13" fmla="*/ 0 h 273"/>
                <a:gd name="T14" fmla="*/ 76 w 111"/>
                <a:gd name="T15" fmla="*/ 2 h 273"/>
                <a:gd name="T16" fmla="*/ 98 w 111"/>
                <a:gd name="T17" fmla="*/ 24 h 273"/>
                <a:gd name="T18" fmla="*/ 101 w 111"/>
                <a:gd name="T19" fmla="*/ 35 h 273"/>
                <a:gd name="T20" fmla="*/ 110 w 111"/>
                <a:gd name="T21" fmla="*/ 86 h 273"/>
                <a:gd name="T22" fmla="*/ 107 w 111"/>
                <a:gd name="T23" fmla="*/ 99 h 273"/>
                <a:gd name="T24" fmla="*/ 62 w 111"/>
                <a:gd name="T25" fmla="*/ 195 h 273"/>
                <a:gd name="T26" fmla="*/ 69 w 111"/>
                <a:gd name="T27" fmla="*/ 253 h 273"/>
                <a:gd name="T28" fmla="*/ 72 w 111"/>
                <a:gd name="T29" fmla="*/ 272 h 273"/>
                <a:gd name="T30" fmla="*/ 43 w 111"/>
                <a:gd name="T31" fmla="*/ 273 h 273"/>
                <a:gd name="T32" fmla="*/ 44 w 111"/>
                <a:gd name="T33" fmla="*/ 255 h 273"/>
                <a:gd name="T34" fmla="*/ 42 w 111"/>
                <a:gd name="T35" fmla="*/ 239 h 273"/>
                <a:gd name="T36" fmla="*/ 42 w 111"/>
                <a:gd name="T37" fmla="*/ 219 h 273"/>
                <a:gd name="T38" fmla="*/ 42 w 111"/>
                <a:gd name="T39" fmla="*/ 20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273">
                  <a:moveTo>
                    <a:pt x="42" y="205"/>
                  </a:move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0" y="118"/>
                    <a:pt x="5" y="102"/>
                  </a:cubicBezTo>
                  <a:cubicBezTo>
                    <a:pt x="10" y="86"/>
                    <a:pt x="19" y="53"/>
                    <a:pt x="19" y="53"/>
                  </a:cubicBezTo>
                  <a:cubicBezTo>
                    <a:pt x="19" y="53"/>
                    <a:pt x="19" y="49"/>
                    <a:pt x="25" y="42"/>
                  </a:cubicBezTo>
                  <a:cubicBezTo>
                    <a:pt x="30" y="35"/>
                    <a:pt x="60" y="5"/>
                    <a:pt x="60" y="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4" y="1"/>
                    <a:pt x="76" y="2"/>
                  </a:cubicBezTo>
                  <a:cubicBezTo>
                    <a:pt x="78" y="3"/>
                    <a:pt x="98" y="24"/>
                    <a:pt x="98" y="24"/>
                  </a:cubicBezTo>
                  <a:cubicBezTo>
                    <a:pt x="98" y="24"/>
                    <a:pt x="101" y="29"/>
                    <a:pt x="101" y="35"/>
                  </a:cubicBezTo>
                  <a:cubicBezTo>
                    <a:pt x="102" y="41"/>
                    <a:pt x="110" y="86"/>
                    <a:pt x="110" y="86"/>
                  </a:cubicBezTo>
                  <a:cubicBezTo>
                    <a:pt x="110" y="86"/>
                    <a:pt x="111" y="90"/>
                    <a:pt x="107" y="99"/>
                  </a:cubicBezTo>
                  <a:cubicBezTo>
                    <a:pt x="103" y="109"/>
                    <a:pt x="62" y="195"/>
                    <a:pt x="62" y="195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2" y="219"/>
                    <a:pt x="42" y="219"/>
                    <a:pt x="42" y="219"/>
                  </a:cubicBezTo>
                  <a:lnTo>
                    <a:pt x="4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63"/>
            <p:cNvSpPr/>
            <p:nvPr/>
          </p:nvSpPr>
          <p:spPr bwMode="auto">
            <a:xfrm>
              <a:off x="1812336" y="4009370"/>
              <a:ext cx="679815" cy="2468577"/>
            </a:xfrm>
            <a:custGeom>
              <a:avLst/>
              <a:gdLst>
                <a:gd name="T0" fmla="*/ 42 w 135"/>
                <a:gd name="T1" fmla="*/ 491 h 491"/>
                <a:gd name="T2" fmla="*/ 41 w 135"/>
                <a:gd name="T3" fmla="*/ 465 h 491"/>
                <a:gd name="T4" fmla="*/ 39 w 135"/>
                <a:gd name="T5" fmla="*/ 431 h 491"/>
                <a:gd name="T6" fmla="*/ 38 w 135"/>
                <a:gd name="T7" fmla="*/ 389 h 491"/>
                <a:gd name="T8" fmla="*/ 38 w 135"/>
                <a:gd name="T9" fmla="*/ 347 h 491"/>
                <a:gd name="T10" fmla="*/ 39 w 135"/>
                <a:gd name="T11" fmla="*/ 295 h 491"/>
                <a:gd name="T12" fmla="*/ 40 w 135"/>
                <a:gd name="T13" fmla="*/ 272 h 491"/>
                <a:gd name="T14" fmla="*/ 42 w 135"/>
                <a:gd name="T15" fmla="*/ 258 h 491"/>
                <a:gd name="T16" fmla="*/ 3 w 135"/>
                <a:gd name="T17" fmla="*/ 124 h 491"/>
                <a:gd name="T18" fmla="*/ 0 w 135"/>
                <a:gd name="T19" fmla="*/ 104 h 491"/>
                <a:gd name="T20" fmla="*/ 4 w 135"/>
                <a:gd name="T21" fmla="*/ 94 h 491"/>
                <a:gd name="T22" fmla="*/ 25 w 135"/>
                <a:gd name="T23" fmla="*/ 46 h 491"/>
                <a:gd name="T24" fmla="*/ 29 w 135"/>
                <a:gd name="T25" fmla="*/ 33 h 491"/>
                <a:gd name="T26" fmla="*/ 35 w 135"/>
                <a:gd name="T27" fmla="*/ 26 h 491"/>
                <a:gd name="T28" fmla="*/ 91 w 135"/>
                <a:gd name="T29" fmla="*/ 0 h 491"/>
                <a:gd name="T30" fmla="*/ 102 w 135"/>
                <a:gd name="T31" fmla="*/ 2 h 491"/>
                <a:gd name="T32" fmla="*/ 135 w 135"/>
                <a:gd name="T33" fmla="*/ 97 h 491"/>
                <a:gd name="T34" fmla="*/ 134 w 135"/>
                <a:gd name="T35" fmla="*/ 104 h 491"/>
                <a:gd name="T36" fmla="*/ 124 w 135"/>
                <a:gd name="T37" fmla="*/ 178 h 491"/>
                <a:gd name="T38" fmla="*/ 108 w 135"/>
                <a:gd name="T39" fmla="*/ 211 h 491"/>
                <a:gd name="T40" fmla="*/ 61 w 135"/>
                <a:gd name="T41" fmla="*/ 259 h 491"/>
                <a:gd name="T42" fmla="*/ 61 w 135"/>
                <a:gd name="T43" fmla="*/ 296 h 491"/>
                <a:gd name="T44" fmla="*/ 61 w 135"/>
                <a:gd name="T45" fmla="*/ 323 h 491"/>
                <a:gd name="T46" fmla="*/ 63 w 135"/>
                <a:gd name="T47" fmla="*/ 361 h 491"/>
                <a:gd name="T48" fmla="*/ 66 w 135"/>
                <a:gd name="T49" fmla="*/ 393 h 491"/>
                <a:gd name="T50" fmla="*/ 74 w 135"/>
                <a:gd name="T51" fmla="*/ 436 h 491"/>
                <a:gd name="T52" fmla="*/ 84 w 135"/>
                <a:gd name="T53" fmla="*/ 489 h 491"/>
                <a:gd name="T54" fmla="*/ 42 w 135"/>
                <a:gd name="T5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491">
                  <a:moveTo>
                    <a:pt x="42" y="491"/>
                  </a:moveTo>
                  <a:cubicBezTo>
                    <a:pt x="41" y="465"/>
                    <a:pt x="41" y="465"/>
                    <a:pt x="41" y="465"/>
                  </a:cubicBezTo>
                  <a:cubicBezTo>
                    <a:pt x="39" y="431"/>
                    <a:pt x="39" y="431"/>
                    <a:pt x="39" y="431"/>
                  </a:cubicBezTo>
                  <a:cubicBezTo>
                    <a:pt x="38" y="389"/>
                    <a:pt x="38" y="389"/>
                    <a:pt x="38" y="389"/>
                  </a:cubicBezTo>
                  <a:cubicBezTo>
                    <a:pt x="38" y="347"/>
                    <a:pt x="38" y="347"/>
                    <a:pt x="38" y="347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2" y="258"/>
                    <a:pt x="42" y="258"/>
                    <a:pt x="42" y="258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" y="95"/>
                    <a:pt x="4" y="94"/>
                  </a:cubicBezTo>
                  <a:cubicBezTo>
                    <a:pt x="7" y="93"/>
                    <a:pt x="25" y="46"/>
                    <a:pt x="25" y="4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1" y="29"/>
                    <a:pt x="35" y="26"/>
                  </a:cubicBezTo>
                  <a:cubicBezTo>
                    <a:pt x="39" y="23"/>
                    <a:pt x="91" y="0"/>
                    <a:pt x="91" y="0"/>
                  </a:cubicBezTo>
                  <a:cubicBezTo>
                    <a:pt x="91" y="0"/>
                    <a:pt x="97" y="0"/>
                    <a:pt x="102" y="2"/>
                  </a:cubicBezTo>
                  <a:cubicBezTo>
                    <a:pt x="108" y="5"/>
                    <a:pt x="135" y="97"/>
                    <a:pt x="135" y="97"/>
                  </a:cubicBezTo>
                  <a:cubicBezTo>
                    <a:pt x="135" y="97"/>
                    <a:pt x="135" y="97"/>
                    <a:pt x="134" y="104"/>
                  </a:cubicBezTo>
                  <a:cubicBezTo>
                    <a:pt x="133" y="110"/>
                    <a:pt x="124" y="178"/>
                    <a:pt x="124" y="178"/>
                  </a:cubicBezTo>
                  <a:cubicBezTo>
                    <a:pt x="124" y="178"/>
                    <a:pt x="120" y="193"/>
                    <a:pt x="108" y="211"/>
                  </a:cubicBezTo>
                  <a:cubicBezTo>
                    <a:pt x="96" y="228"/>
                    <a:pt x="61" y="259"/>
                    <a:pt x="61" y="259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1" y="323"/>
                    <a:pt x="61" y="323"/>
                    <a:pt x="61" y="323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74" y="436"/>
                    <a:pt x="74" y="436"/>
                    <a:pt x="74" y="436"/>
                  </a:cubicBezTo>
                  <a:cubicBezTo>
                    <a:pt x="84" y="489"/>
                    <a:pt x="84" y="489"/>
                    <a:pt x="84" y="489"/>
                  </a:cubicBezTo>
                  <a:lnTo>
                    <a:pt x="42" y="4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64"/>
            <p:cNvSpPr/>
            <p:nvPr/>
          </p:nvSpPr>
          <p:spPr bwMode="auto">
            <a:xfrm>
              <a:off x="1963169" y="3998748"/>
              <a:ext cx="322912" cy="499239"/>
            </a:xfrm>
            <a:custGeom>
              <a:avLst/>
              <a:gdLst>
                <a:gd name="T0" fmla="*/ 64 w 64"/>
                <a:gd name="T1" fmla="*/ 2 h 99"/>
                <a:gd name="T2" fmla="*/ 18 w 64"/>
                <a:gd name="T3" fmla="*/ 15 h 99"/>
                <a:gd name="T4" fmla="*/ 0 w 64"/>
                <a:gd name="T5" fmla="*/ 33 h 99"/>
                <a:gd name="T6" fmla="*/ 40 w 64"/>
                <a:gd name="T7" fmla="*/ 99 h 99"/>
                <a:gd name="T8" fmla="*/ 64 w 64"/>
                <a:gd name="T9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9">
                  <a:moveTo>
                    <a:pt x="64" y="2"/>
                  </a:moveTo>
                  <a:cubicBezTo>
                    <a:pt x="48" y="0"/>
                    <a:pt x="30" y="6"/>
                    <a:pt x="18" y="15"/>
                  </a:cubicBezTo>
                  <a:cubicBezTo>
                    <a:pt x="11" y="20"/>
                    <a:pt x="5" y="26"/>
                    <a:pt x="0" y="33"/>
                  </a:cubicBezTo>
                  <a:cubicBezTo>
                    <a:pt x="11" y="56"/>
                    <a:pt x="25" y="78"/>
                    <a:pt x="40" y="99"/>
                  </a:cubicBezTo>
                  <a:cubicBezTo>
                    <a:pt x="47" y="66"/>
                    <a:pt x="56" y="34"/>
                    <a:pt x="6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65"/>
            <p:cNvSpPr/>
            <p:nvPr/>
          </p:nvSpPr>
          <p:spPr bwMode="auto">
            <a:xfrm>
              <a:off x="1793216" y="4531978"/>
              <a:ext cx="269801" cy="779662"/>
            </a:xfrm>
            <a:custGeom>
              <a:avLst/>
              <a:gdLst>
                <a:gd name="T0" fmla="*/ 0 w 54"/>
                <a:gd name="T1" fmla="*/ 40 h 155"/>
                <a:gd name="T2" fmla="*/ 47 w 54"/>
                <a:gd name="T3" fmla="*/ 155 h 155"/>
                <a:gd name="T4" fmla="*/ 54 w 54"/>
                <a:gd name="T5" fmla="*/ 93 h 155"/>
                <a:gd name="T6" fmla="*/ 4 w 54"/>
                <a:gd name="T7" fmla="*/ 0 h 155"/>
                <a:gd name="T8" fmla="*/ 0 w 54"/>
                <a:gd name="T9" fmla="*/ 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0" y="40"/>
                  </a:moveTo>
                  <a:cubicBezTo>
                    <a:pt x="0" y="69"/>
                    <a:pt x="10" y="144"/>
                    <a:pt x="47" y="155"/>
                  </a:cubicBezTo>
                  <a:cubicBezTo>
                    <a:pt x="49" y="134"/>
                    <a:pt x="51" y="113"/>
                    <a:pt x="54" y="93"/>
                  </a:cubicBezTo>
                  <a:cubicBezTo>
                    <a:pt x="35" y="63"/>
                    <a:pt x="19" y="31"/>
                    <a:pt x="4" y="0"/>
                  </a:cubicBezTo>
                  <a:cubicBezTo>
                    <a:pt x="2" y="14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1818709" y="4175075"/>
              <a:ext cx="335659" cy="713805"/>
            </a:xfrm>
            <a:custGeom>
              <a:avLst/>
              <a:gdLst>
                <a:gd name="T0" fmla="*/ 67 w 67"/>
                <a:gd name="T1" fmla="*/ 72 h 142"/>
                <a:gd name="T2" fmla="*/ 27 w 67"/>
                <a:gd name="T3" fmla="*/ 0 h 142"/>
                <a:gd name="T4" fmla="*/ 0 w 67"/>
                <a:gd name="T5" fmla="*/ 66 h 142"/>
                <a:gd name="T6" fmla="*/ 53 w 67"/>
                <a:gd name="T7" fmla="*/ 142 h 142"/>
                <a:gd name="T8" fmla="*/ 67 w 67"/>
                <a:gd name="T9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72"/>
                  </a:moveTo>
                  <a:cubicBezTo>
                    <a:pt x="52" y="49"/>
                    <a:pt x="39" y="25"/>
                    <a:pt x="27" y="0"/>
                  </a:cubicBezTo>
                  <a:cubicBezTo>
                    <a:pt x="14" y="18"/>
                    <a:pt x="5" y="42"/>
                    <a:pt x="0" y="66"/>
                  </a:cubicBezTo>
                  <a:cubicBezTo>
                    <a:pt x="17" y="92"/>
                    <a:pt x="34" y="118"/>
                    <a:pt x="53" y="142"/>
                  </a:cubicBezTo>
                  <a:cubicBezTo>
                    <a:pt x="57" y="119"/>
                    <a:pt x="62" y="95"/>
                    <a:pt x="67" y="7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2179860" y="4013619"/>
              <a:ext cx="312290" cy="705308"/>
            </a:xfrm>
            <a:custGeom>
              <a:avLst/>
              <a:gdLst>
                <a:gd name="T0" fmla="*/ 62 w 62"/>
                <a:gd name="T1" fmla="*/ 90 h 140"/>
                <a:gd name="T2" fmla="*/ 42 w 62"/>
                <a:gd name="T3" fmla="*/ 8 h 140"/>
                <a:gd name="T4" fmla="*/ 24 w 62"/>
                <a:gd name="T5" fmla="*/ 0 h 140"/>
                <a:gd name="T6" fmla="*/ 0 w 62"/>
                <a:gd name="T7" fmla="*/ 140 h 140"/>
                <a:gd name="T8" fmla="*/ 62 w 62"/>
                <a:gd name="T9" fmla="*/ 96 h 140"/>
                <a:gd name="T10" fmla="*/ 62 w 62"/>
                <a:gd name="T11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0">
                  <a:moveTo>
                    <a:pt x="62" y="90"/>
                  </a:moveTo>
                  <a:cubicBezTo>
                    <a:pt x="62" y="66"/>
                    <a:pt x="62" y="26"/>
                    <a:pt x="42" y="8"/>
                  </a:cubicBezTo>
                  <a:cubicBezTo>
                    <a:pt x="37" y="4"/>
                    <a:pt x="30" y="1"/>
                    <a:pt x="24" y="0"/>
                  </a:cubicBezTo>
                  <a:cubicBezTo>
                    <a:pt x="16" y="46"/>
                    <a:pt x="7" y="93"/>
                    <a:pt x="0" y="140"/>
                  </a:cubicBezTo>
                  <a:cubicBezTo>
                    <a:pt x="22" y="127"/>
                    <a:pt x="43" y="112"/>
                    <a:pt x="62" y="96"/>
                  </a:cubicBezTo>
                  <a:cubicBezTo>
                    <a:pt x="62" y="94"/>
                    <a:pt x="62" y="92"/>
                    <a:pt x="62" y="9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68"/>
            <p:cNvSpPr/>
            <p:nvPr/>
          </p:nvSpPr>
          <p:spPr bwMode="auto">
            <a:xfrm>
              <a:off x="2114003" y="4950489"/>
              <a:ext cx="305917" cy="361151"/>
            </a:xfrm>
            <a:custGeom>
              <a:avLst/>
              <a:gdLst>
                <a:gd name="T0" fmla="*/ 1 w 61"/>
                <a:gd name="T1" fmla="*/ 55 h 72"/>
                <a:gd name="T2" fmla="*/ 0 w 61"/>
                <a:gd name="T3" fmla="*/ 72 h 72"/>
                <a:gd name="T4" fmla="*/ 7 w 61"/>
                <a:gd name="T5" fmla="*/ 70 h 72"/>
                <a:gd name="T6" fmla="*/ 57 w 61"/>
                <a:gd name="T7" fmla="*/ 11 h 72"/>
                <a:gd name="T8" fmla="*/ 61 w 61"/>
                <a:gd name="T9" fmla="*/ 0 h 72"/>
                <a:gd name="T10" fmla="*/ 1 w 61"/>
                <a:gd name="T1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2">
                  <a:moveTo>
                    <a:pt x="1" y="55"/>
                  </a:moveTo>
                  <a:cubicBezTo>
                    <a:pt x="1" y="61"/>
                    <a:pt x="1" y="66"/>
                    <a:pt x="0" y="72"/>
                  </a:cubicBezTo>
                  <a:cubicBezTo>
                    <a:pt x="2" y="71"/>
                    <a:pt x="5" y="71"/>
                    <a:pt x="7" y="70"/>
                  </a:cubicBezTo>
                  <a:cubicBezTo>
                    <a:pt x="30" y="60"/>
                    <a:pt x="49" y="31"/>
                    <a:pt x="57" y="11"/>
                  </a:cubicBezTo>
                  <a:cubicBezTo>
                    <a:pt x="59" y="8"/>
                    <a:pt x="60" y="4"/>
                    <a:pt x="61" y="0"/>
                  </a:cubicBezTo>
                  <a:cubicBezTo>
                    <a:pt x="44" y="21"/>
                    <a:pt x="24" y="41"/>
                    <a:pt x="1" y="5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2128874" y="4502236"/>
              <a:ext cx="363276" cy="669192"/>
            </a:xfrm>
            <a:custGeom>
              <a:avLst/>
              <a:gdLst>
                <a:gd name="T0" fmla="*/ 72 w 72"/>
                <a:gd name="T1" fmla="*/ 0 h 133"/>
                <a:gd name="T2" fmla="*/ 7 w 72"/>
                <a:gd name="T3" fmla="*/ 63 h 133"/>
                <a:gd name="T4" fmla="*/ 0 w 72"/>
                <a:gd name="T5" fmla="*/ 133 h 133"/>
                <a:gd name="T6" fmla="*/ 61 w 72"/>
                <a:gd name="T7" fmla="*/ 80 h 133"/>
                <a:gd name="T8" fmla="*/ 72 w 7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3">
                  <a:moveTo>
                    <a:pt x="72" y="0"/>
                  </a:moveTo>
                  <a:cubicBezTo>
                    <a:pt x="50" y="20"/>
                    <a:pt x="29" y="41"/>
                    <a:pt x="7" y="63"/>
                  </a:cubicBezTo>
                  <a:cubicBezTo>
                    <a:pt x="4" y="86"/>
                    <a:pt x="2" y="109"/>
                    <a:pt x="0" y="133"/>
                  </a:cubicBezTo>
                  <a:cubicBezTo>
                    <a:pt x="22" y="118"/>
                    <a:pt x="41" y="99"/>
                    <a:pt x="61" y="80"/>
                  </a:cubicBezTo>
                  <a:cubicBezTo>
                    <a:pt x="69" y="54"/>
                    <a:pt x="72" y="27"/>
                    <a:pt x="7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70"/>
            <p:cNvSpPr/>
            <p:nvPr/>
          </p:nvSpPr>
          <p:spPr bwMode="auto">
            <a:xfrm>
              <a:off x="1999285" y="5275525"/>
              <a:ext cx="246433" cy="1213044"/>
            </a:xfrm>
            <a:custGeom>
              <a:avLst/>
              <a:gdLst>
                <a:gd name="T0" fmla="*/ 23 w 49"/>
                <a:gd name="T1" fmla="*/ 7 h 241"/>
                <a:gd name="T2" fmla="*/ 25 w 49"/>
                <a:gd name="T3" fmla="*/ 110 h 241"/>
                <a:gd name="T4" fmla="*/ 34 w 49"/>
                <a:gd name="T5" fmla="*/ 174 h 241"/>
                <a:gd name="T6" fmla="*/ 40 w 49"/>
                <a:gd name="T7" fmla="*/ 208 h 241"/>
                <a:gd name="T8" fmla="*/ 46 w 49"/>
                <a:gd name="T9" fmla="*/ 234 h 241"/>
                <a:gd name="T10" fmla="*/ 47 w 49"/>
                <a:gd name="T11" fmla="*/ 240 h 241"/>
                <a:gd name="T12" fmla="*/ 48 w 49"/>
                <a:gd name="T13" fmla="*/ 240 h 241"/>
                <a:gd name="T14" fmla="*/ 48 w 49"/>
                <a:gd name="T15" fmla="*/ 240 h 241"/>
                <a:gd name="T16" fmla="*/ 48 w 49"/>
                <a:gd name="T17" fmla="*/ 239 h 241"/>
                <a:gd name="T18" fmla="*/ 6 w 49"/>
                <a:gd name="T19" fmla="*/ 239 h 241"/>
                <a:gd name="T20" fmla="*/ 7 w 49"/>
                <a:gd name="T21" fmla="*/ 240 h 241"/>
                <a:gd name="T22" fmla="*/ 3 w 49"/>
                <a:gd name="T23" fmla="*/ 176 h 241"/>
                <a:gd name="T24" fmla="*/ 2 w 49"/>
                <a:gd name="T25" fmla="*/ 123 h 241"/>
                <a:gd name="T26" fmla="*/ 3 w 49"/>
                <a:gd name="T27" fmla="*/ 61 h 241"/>
                <a:gd name="T28" fmla="*/ 4 w 49"/>
                <a:gd name="T29" fmla="*/ 29 h 241"/>
                <a:gd name="T30" fmla="*/ 6 w 49"/>
                <a:gd name="T31" fmla="*/ 0 h 241"/>
                <a:gd name="T32" fmla="*/ 5 w 49"/>
                <a:gd name="T33" fmla="*/ 0 h 241"/>
                <a:gd name="T34" fmla="*/ 3 w 49"/>
                <a:gd name="T35" fmla="*/ 1 h 241"/>
                <a:gd name="T36" fmla="*/ 4 w 49"/>
                <a:gd name="T37" fmla="*/ 3 h 241"/>
                <a:gd name="T38" fmla="*/ 5 w 49"/>
                <a:gd name="T39" fmla="*/ 1 h 241"/>
                <a:gd name="T40" fmla="*/ 4 w 49"/>
                <a:gd name="T41" fmla="*/ 0 h 241"/>
                <a:gd name="T42" fmla="*/ 2 w 49"/>
                <a:gd name="T43" fmla="*/ 27 h 241"/>
                <a:gd name="T44" fmla="*/ 1 w 49"/>
                <a:gd name="T45" fmla="*/ 61 h 241"/>
                <a:gd name="T46" fmla="*/ 0 w 49"/>
                <a:gd name="T47" fmla="*/ 123 h 241"/>
                <a:gd name="T48" fmla="*/ 2 w 49"/>
                <a:gd name="T49" fmla="*/ 176 h 241"/>
                <a:gd name="T50" fmla="*/ 5 w 49"/>
                <a:gd name="T51" fmla="*/ 240 h 241"/>
                <a:gd name="T52" fmla="*/ 6 w 49"/>
                <a:gd name="T53" fmla="*/ 240 h 241"/>
                <a:gd name="T54" fmla="*/ 48 w 49"/>
                <a:gd name="T55" fmla="*/ 240 h 241"/>
                <a:gd name="T56" fmla="*/ 47 w 49"/>
                <a:gd name="T57" fmla="*/ 240 h 241"/>
                <a:gd name="T58" fmla="*/ 47 w 49"/>
                <a:gd name="T59" fmla="*/ 240 h 241"/>
                <a:gd name="T60" fmla="*/ 48 w 49"/>
                <a:gd name="T61" fmla="*/ 239 h 241"/>
                <a:gd name="T62" fmla="*/ 48 w 49"/>
                <a:gd name="T63" fmla="*/ 237 h 241"/>
                <a:gd name="T64" fmla="*/ 47 w 49"/>
                <a:gd name="T65" fmla="*/ 233 h 241"/>
                <a:gd name="T66" fmla="*/ 44 w 49"/>
                <a:gd name="T67" fmla="*/ 221 h 241"/>
                <a:gd name="T68" fmla="*/ 38 w 49"/>
                <a:gd name="T69" fmla="*/ 188 h 241"/>
                <a:gd name="T70" fmla="*/ 32 w 49"/>
                <a:gd name="T71" fmla="*/ 154 h 241"/>
                <a:gd name="T72" fmla="*/ 28 w 49"/>
                <a:gd name="T73" fmla="*/ 121 h 241"/>
                <a:gd name="T74" fmla="*/ 25 w 49"/>
                <a:gd name="T75" fmla="*/ 15 h 241"/>
                <a:gd name="T76" fmla="*/ 25 w 49"/>
                <a:gd name="T77" fmla="*/ 7 h 241"/>
                <a:gd name="T78" fmla="*/ 23 w 49"/>
                <a:gd name="T79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241">
                  <a:moveTo>
                    <a:pt x="23" y="7"/>
                  </a:moveTo>
                  <a:cubicBezTo>
                    <a:pt x="23" y="41"/>
                    <a:pt x="22" y="75"/>
                    <a:pt x="25" y="110"/>
                  </a:cubicBezTo>
                  <a:cubicBezTo>
                    <a:pt x="27" y="131"/>
                    <a:pt x="30" y="152"/>
                    <a:pt x="34" y="174"/>
                  </a:cubicBezTo>
                  <a:cubicBezTo>
                    <a:pt x="36" y="185"/>
                    <a:pt x="38" y="197"/>
                    <a:pt x="40" y="208"/>
                  </a:cubicBezTo>
                  <a:cubicBezTo>
                    <a:pt x="42" y="217"/>
                    <a:pt x="44" y="225"/>
                    <a:pt x="46" y="234"/>
                  </a:cubicBezTo>
                  <a:cubicBezTo>
                    <a:pt x="46" y="235"/>
                    <a:pt x="46" y="240"/>
                    <a:pt x="47" y="240"/>
                  </a:cubicBezTo>
                  <a:cubicBezTo>
                    <a:pt x="48" y="241"/>
                    <a:pt x="48" y="240"/>
                    <a:pt x="48" y="240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34" y="239"/>
                    <a:pt x="20" y="239"/>
                    <a:pt x="6" y="239"/>
                  </a:cubicBezTo>
                  <a:cubicBezTo>
                    <a:pt x="6" y="239"/>
                    <a:pt x="7" y="239"/>
                    <a:pt x="7" y="240"/>
                  </a:cubicBezTo>
                  <a:cubicBezTo>
                    <a:pt x="5" y="219"/>
                    <a:pt x="4" y="198"/>
                    <a:pt x="3" y="176"/>
                  </a:cubicBezTo>
                  <a:cubicBezTo>
                    <a:pt x="3" y="159"/>
                    <a:pt x="2" y="141"/>
                    <a:pt x="2" y="123"/>
                  </a:cubicBezTo>
                  <a:cubicBezTo>
                    <a:pt x="1" y="103"/>
                    <a:pt x="2" y="82"/>
                    <a:pt x="3" y="61"/>
                  </a:cubicBezTo>
                  <a:cubicBezTo>
                    <a:pt x="3" y="50"/>
                    <a:pt x="3" y="39"/>
                    <a:pt x="4" y="29"/>
                  </a:cubicBezTo>
                  <a:cubicBezTo>
                    <a:pt x="4" y="19"/>
                    <a:pt x="6" y="1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9"/>
                    <a:pt x="3" y="18"/>
                    <a:pt x="2" y="27"/>
                  </a:cubicBezTo>
                  <a:cubicBezTo>
                    <a:pt x="2" y="39"/>
                    <a:pt x="2" y="50"/>
                    <a:pt x="1" y="61"/>
                  </a:cubicBezTo>
                  <a:cubicBezTo>
                    <a:pt x="1" y="82"/>
                    <a:pt x="0" y="103"/>
                    <a:pt x="0" y="123"/>
                  </a:cubicBezTo>
                  <a:cubicBezTo>
                    <a:pt x="0" y="141"/>
                    <a:pt x="1" y="159"/>
                    <a:pt x="2" y="176"/>
                  </a:cubicBezTo>
                  <a:cubicBezTo>
                    <a:pt x="3" y="198"/>
                    <a:pt x="4" y="219"/>
                    <a:pt x="5" y="240"/>
                  </a:cubicBezTo>
                  <a:cubicBezTo>
                    <a:pt x="5" y="240"/>
                    <a:pt x="6" y="240"/>
                    <a:pt x="6" y="240"/>
                  </a:cubicBezTo>
                  <a:cubicBezTo>
                    <a:pt x="20" y="240"/>
                    <a:pt x="34" y="240"/>
                    <a:pt x="48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8" y="239"/>
                    <a:pt x="48" y="239"/>
                  </a:cubicBezTo>
                  <a:cubicBezTo>
                    <a:pt x="49" y="239"/>
                    <a:pt x="48" y="238"/>
                    <a:pt x="48" y="237"/>
                  </a:cubicBezTo>
                  <a:cubicBezTo>
                    <a:pt x="47" y="236"/>
                    <a:pt x="47" y="234"/>
                    <a:pt x="47" y="233"/>
                  </a:cubicBezTo>
                  <a:cubicBezTo>
                    <a:pt x="46" y="229"/>
                    <a:pt x="45" y="225"/>
                    <a:pt x="44" y="221"/>
                  </a:cubicBezTo>
                  <a:cubicBezTo>
                    <a:pt x="42" y="210"/>
                    <a:pt x="40" y="199"/>
                    <a:pt x="38" y="188"/>
                  </a:cubicBezTo>
                  <a:cubicBezTo>
                    <a:pt x="37" y="176"/>
                    <a:pt x="34" y="165"/>
                    <a:pt x="32" y="154"/>
                  </a:cubicBezTo>
                  <a:cubicBezTo>
                    <a:pt x="30" y="143"/>
                    <a:pt x="29" y="132"/>
                    <a:pt x="28" y="121"/>
                  </a:cubicBezTo>
                  <a:cubicBezTo>
                    <a:pt x="24" y="85"/>
                    <a:pt x="24" y="50"/>
                    <a:pt x="25" y="15"/>
                  </a:cubicBezTo>
                  <a:cubicBezTo>
                    <a:pt x="25" y="12"/>
                    <a:pt x="25" y="9"/>
                    <a:pt x="25" y="7"/>
                  </a:cubicBezTo>
                  <a:cubicBezTo>
                    <a:pt x="25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2058768" y="6382348"/>
              <a:ext cx="161456" cy="6373"/>
            </a:xfrm>
            <a:custGeom>
              <a:avLst/>
              <a:gdLst>
                <a:gd name="T0" fmla="*/ 1 w 32"/>
                <a:gd name="T1" fmla="*/ 1 h 1"/>
                <a:gd name="T2" fmla="*/ 32 w 32"/>
                <a:gd name="T3" fmla="*/ 1 h 1"/>
                <a:gd name="T4" fmla="*/ 32 w 32"/>
                <a:gd name="T5" fmla="*/ 1 h 1"/>
                <a:gd name="T6" fmla="*/ 1 w 32"/>
                <a:gd name="T7" fmla="*/ 0 h 1"/>
                <a:gd name="T8" fmla="*/ 1 w 3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">
                  <a:moveTo>
                    <a:pt x="1" y="1"/>
                  </a:moveTo>
                  <a:cubicBezTo>
                    <a:pt x="11" y="1"/>
                    <a:pt x="2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2" y="1"/>
                    <a:pt x="1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2139496" y="6352606"/>
              <a:ext cx="70106" cy="6373"/>
            </a:xfrm>
            <a:custGeom>
              <a:avLst/>
              <a:gdLst>
                <a:gd name="T0" fmla="*/ 0 w 14"/>
                <a:gd name="T1" fmla="*/ 1 h 1"/>
                <a:gd name="T2" fmla="*/ 14 w 14"/>
                <a:gd name="T3" fmla="*/ 1 h 1"/>
                <a:gd name="T4" fmla="*/ 14 w 14"/>
                <a:gd name="T5" fmla="*/ 0 h 1"/>
                <a:gd name="T6" fmla="*/ 0 w 14"/>
                <a:gd name="T7" fmla="*/ 0 h 1"/>
                <a:gd name="T8" fmla="*/ 0 w 1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cubicBezTo>
                    <a:pt x="5" y="1"/>
                    <a:pt x="9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9" y="0"/>
                    <a:pt x="5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2058768" y="6286749"/>
              <a:ext cx="44613" cy="14871"/>
            </a:xfrm>
            <a:custGeom>
              <a:avLst/>
              <a:gdLst>
                <a:gd name="T0" fmla="*/ 1 w 9"/>
                <a:gd name="T1" fmla="*/ 1 h 3"/>
                <a:gd name="T2" fmla="*/ 9 w 9"/>
                <a:gd name="T3" fmla="*/ 0 h 3"/>
                <a:gd name="T4" fmla="*/ 9 w 9"/>
                <a:gd name="T5" fmla="*/ 0 h 3"/>
                <a:gd name="T6" fmla="*/ 1 w 9"/>
                <a:gd name="T7" fmla="*/ 1 h 3"/>
                <a:gd name="T8" fmla="*/ 1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cubicBezTo>
                    <a:pt x="3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2003533" y="5980833"/>
              <a:ext cx="91350" cy="14871"/>
            </a:xfrm>
            <a:custGeom>
              <a:avLst/>
              <a:gdLst>
                <a:gd name="T0" fmla="*/ 0 w 18"/>
                <a:gd name="T1" fmla="*/ 2 h 3"/>
                <a:gd name="T2" fmla="*/ 10 w 18"/>
                <a:gd name="T3" fmla="*/ 2 h 3"/>
                <a:gd name="T4" fmla="*/ 18 w 18"/>
                <a:gd name="T5" fmla="*/ 1 h 3"/>
                <a:gd name="T6" fmla="*/ 18 w 18"/>
                <a:gd name="T7" fmla="*/ 1 h 3"/>
                <a:gd name="T8" fmla="*/ 9 w 18"/>
                <a:gd name="T9" fmla="*/ 2 h 3"/>
                <a:gd name="T10" fmla="*/ 0 w 18"/>
                <a:gd name="T11" fmla="*/ 1 h 3"/>
                <a:gd name="T12" fmla="*/ 0 w 1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2"/>
                    <a:pt x="6" y="2"/>
                    <a:pt x="10" y="2"/>
                  </a:cubicBezTo>
                  <a:cubicBezTo>
                    <a:pt x="12" y="2"/>
                    <a:pt x="16" y="3"/>
                    <a:pt x="18" y="1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5" y="2"/>
                    <a:pt x="12" y="2"/>
                    <a:pt x="9" y="2"/>
                  </a:cubicBezTo>
                  <a:cubicBezTo>
                    <a:pt x="6" y="2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75"/>
            <p:cNvSpPr/>
            <p:nvPr/>
          </p:nvSpPr>
          <p:spPr bwMode="auto">
            <a:xfrm>
              <a:off x="1999285" y="5955339"/>
              <a:ext cx="48862" cy="0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2043897" y="5764142"/>
              <a:ext cx="74355" cy="4249"/>
            </a:xfrm>
            <a:custGeom>
              <a:avLst/>
              <a:gdLst>
                <a:gd name="T0" fmla="*/ 1 w 15"/>
                <a:gd name="T1" fmla="*/ 1 h 1"/>
                <a:gd name="T2" fmla="*/ 15 w 15"/>
                <a:gd name="T3" fmla="*/ 0 h 1"/>
                <a:gd name="T4" fmla="*/ 15 w 15"/>
                <a:gd name="T5" fmla="*/ 0 h 1"/>
                <a:gd name="T6" fmla="*/ 1 w 15"/>
                <a:gd name="T7" fmla="*/ 1 h 1"/>
                <a:gd name="T8" fmla="*/ 1 w 1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">
                  <a:moveTo>
                    <a:pt x="1" y="1"/>
                  </a:move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77"/>
            <p:cNvSpPr/>
            <p:nvPr/>
          </p:nvSpPr>
          <p:spPr bwMode="auto">
            <a:xfrm>
              <a:off x="2073639" y="5738649"/>
              <a:ext cx="29742" cy="6373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78"/>
            <p:cNvSpPr/>
            <p:nvPr/>
          </p:nvSpPr>
          <p:spPr bwMode="auto">
            <a:xfrm>
              <a:off x="2014156" y="5477345"/>
              <a:ext cx="65857" cy="14871"/>
            </a:xfrm>
            <a:custGeom>
              <a:avLst/>
              <a:gdLst>
                <a:gd name="T0" fmla="*/ 1 w 13"/>
                <a:gd name="T1" fmla="*/ 1 h 3"/>
                <a:gd name="T2" fmla="*/ 12 w 13"/>
                <a:gd name="T3" fmla="*/ 3 h 3"/>
                <a:gd name="T4" fmla="*/ 12 w 13"/>
                <a:gd name="T5" fmla="*/ 3 h 3"/>
                <a:gd name="T6" fmla="*/ 1 w 13"/>
                <a:gd name="T7" fmla="*/ 0 h 3"/>
                <a:gd name="T8" fmla="*/ 1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4" y="3"/>
                    <a:pt x="8" y="2"/>
                    <a:pt x="12" y="3"/>
                  </a:cubicBezTo>
                  <a:cubicBezTo>
                    <a:pt x="12" y="3"/>
                    <a:pt x="13" y="3"/>
                    <a:pt x="12" y="3"/>
                  </a:cubicBezTo>
                  <a:cubicBezTo>
                    <a:pt x="9" y="1"/>
                    <a:pt x="5" y="2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79"/>
            <p:cNvSpPr/>
            <p:nvPr/>
          </p:nvSpPr>
          <p:spPr bwMode="auto">
            <a:xfrm>
              <a:off x="2014156" y="5458225"/>
              <a:ext cx="44613" cy="4249"/>
            </a:xfrm>
            <a:custGeom>
              <a:avLst/>
              <a:gdLst>
                <a:gd name="T0" fmla="*/ 1 w 9"/>
                <a:gd name="T1" fmla="*/ 0 h 1"/>
                <a:gd name="T2" fmla="*/ 8 w 9"/>
                <a:gd name="T3" fmla="*/ 1 h 1"/>
                <a:gd name="T4" fmla="*/ 8 w 9"/>
                <a:gd name="T5" fmla="*/ 1 h 1"/>
                <a:gd name="T6" fmla="*/ 1 w 9"/>
                <a:gd name="T7" fmla="*/ 0 h 1"/>
                <a:gd name="T8" fmla="*/ 1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1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Freeform 80"/>
            <p:cNvSpPr/>
            <p:nvPr/>
          </p:nvSpPr>
          <p:spPr bwMode="auto">
            <a:xfrm>
              <a:off x="2073639" y="5252156"/>
              <a:ext cx="61608" cy="8498"/>
            </a:xfrm>
            <a:custGeom>
              <a:avLst/>
              <a:gdLst>
                <a:gd name="T0" fmla="*/ 0 w 12"/>
                <a:gd name="T1" fmla="*/ 2 h 2"/>
                <a:gd name="T2" fmla="*/ 11 w 12"/>
                <a:gd name="T3" fmla="*/ 1 h 2"/>
                <a:gd name="T4" fmla="*/ 11 w 12"/>
                <a:gd name="T5" fmla="*/ 1 h 2"/>
                <a:gd name="T6" fmla="*/ 0 w 12"/>
                <a:gd name="T7" fmla="*/ 2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4" y="1"/>
                    <a:pt x="8" y="1"/>
                    <a:pt x="11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7" y="1"/>
                    <a:pt x="3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" name="Freeform 81"/>
            <p:cNvSpPr/>
            <p:nvPr/>
          </p:nvSpPr>
          <p:spPr bwMode="auto">
            <a:xfrm>
              <a:off x="2103381" y="4995101"/>
              <a:ext cx="55235" cy="14871"/>
            </a:xfrm>
            <a:custGeom>
              <a:avLst/>
              <a:gdLst>
                <a:gd name="T0" fmla="*/ 0 w 11"/>
                <a:gd name="T1" fmla="*/ 1 h 3"/>
                <a:gd name="T2" fmla="*/ 10 w 11"/>
                <a:gd name="T3" fmla="*/ 3 h 3"/>
                <a:gd name="T4" fmla="*/ 10 w 11"/>
                <a:gd name="T5" fmla="*/ 2 h 3"/>
                <a:gd name="T6" fmla="*/ 0 w 11"/>
                <a:gd name="T7" fmla="*/ 1 h 3"/>
                <a:gd name="T8" fmla="*/ 0 w 1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3" y="2"/>
                    <a:pt x="7" y="1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7" y="1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82"/>
            <p:cNvSpPr/>
            <p:nvPr/>
          </p:nvSpPr>
          <p:spPr bwMode="auto">
            <a:xfrm>
              <a:off x="2109754" y="4969608"/>
              <a:ext cx="40364" cy="10622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2 h 2"/>
                <a:gd name="T4" fmla="*/ 8 w 8"/>
                <a:gd name="T5" fmla="*/ 1 h 2"/>
                <a:gd name="T6" fmla="*/ 1 w 8"/>
                <a:gd name="T7" fmla="*/ 0 h 2"/>
                <a:gd name="T8" fmla="*/ 0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5" y="1"/>
                    <a:pt x="3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83"/>
            <p:cNvSpPr/>
            <p:nvPr/>
          </p:nvSpPr>
          <p:spPr bwMode="auto">
            <a:xfrm>
              <a:off x="2094884" y="4648821"/>
              <a:ext cx="78604" cy="14871"/>
            </a:xfrm>
            <a:custGeom>
              <a:avLst/>
              <a:gdLst>
                <a:gd name="T0" fmla="*/ 0 w 16"/>
                <a:gd name="T1" fmla="*/ 0 h 3"/>
                <a:gd name="T2" fmla="*/ 15 w 16"/>
                <a:gd name="T3" fmla="*/ 3 h 3"/>
                <a:gd name="T4" fmla="*/ 15 w 16"/>
                <a:gd name="T5" fmla="*/ 3 h 3"/>
                <a:gd name="T6" fmla="*/ 1 w 16"/>
                <a:gd name="T7" fmla="*/ 0 h 3"/>
                <a:gd name="T8" fmla="*/ 0 w 1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cubicBezTo>
                    <a:pt x="5" y="2"/>
                    <a:pt x="11" y="1"/>
                    <a:pt x="15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1" y="0"/>
                    <a:pt x="5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84"/>
            <p:cNvSpPr/>
            <p:nvPr/>
          </p:nvSpPr>
          <p:spPr bwMode="auto">
            <a:xfrm>
              <a:off x="2118252" y="4623328"/>
              <a:ext cx="40364" cy="14871"/>
            </a:xfrm>
            <a:custGeom>
              <a:avLst/>
              <a:gdLst>
                <a:gd name="T0" fmla="*/ 0 w 8"/>
                <a:gd name="T1" fmla="*/ 1 h 3"/>
                <a:gd name="T2" fmla="*/ 7 w 8"/>
                <a:gd name="T3" fmla="*/ 3 h 3"/>
                <a:gd name="T4" fmla="*/ 8 w 8"/>
                <a:gd name="T5" fmla="*/ 3 h 3"/>
                <a:gd name="T6" fmla="*/ 5 w 8"/>
                <a:gd name="T7" fmla="*/ 2 h 3"/>
                <a:gd name="T8" fmla="*/ 1 w 8"/>
                <a:gd name="T9" fmla="*/ 0 h 3"/>
                <a:gd name="T10" fmla="*/ 0 w 8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3"/>
                    <a:pt x="5" y="1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85"/>
            <p:cNvSpPr/>
            <p:nvPr/>
          </p:nvSpPr>
          <p:spPr bwMode="auto">
            <a:xfrm>
              <a:off x="2228722" y="4240932"/>
              <a:ext cx="46737" cy="8498"/>
            </a:xfrm>
            <a:custGeom>
              <a:avLst/>
              <a:gdLst>
                <a:gd name="T0" fmla="*/ 0 w 9"/>
                <a:gd name="T1" fmla="*/ 1 h 2"/>
                <a:gd name="T2" fmla="*/ 3 w 9"/>
                <a:gd name="T3" fmla="*/ 2 h 2"/>
                <a:gd name="T4" fmla="*/ 8 w 9"/>
                <a:gd name="T5" fmla="*/ 2 h 2"/>
                <a:gd name="T6" fmla="*/ 9 w 9"/>
                <a:gd name="T7" fmla="*/ 1 h 2"/>
                <a:gd name="T8" fmla="*/ 0 w 9"/>
                <a:gd name="T9" fmla="*/ 1 h 2"/>
                <a:gd name="T10" fmla="*/ 0 w 9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0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86"/>
            <p:cNvSpPr/>
            <p:nvPr/>
          </p:nvSpPr>
          <p:spPr bwMode="auto">
            <a:xfrm>
              <a:off x="1988662" y="4863387"/>
              <a:ext cx="36115" cy="40364"/>
            </a:xfrm>
            <a:custGeom>
              <a:avLst/>
              <a:gdLst>
                <a:gd name="T0" fmla="*/ 7 w 7"/>
                <a:gd name="T1" fmla="*/ 0 h 8"/>
                <a:gd name="T2" fmla="*/ 4 w 7"/>
                <a:gd name="T3" fmla="*/ 4 h 8"/>
                <a:gd name="T4" fmla="*/ 1 w 7"/>
                <a:gd name="T5" fmla="*/ 7 h 8"/>
                <a:gd name="T6" fmla="*/ 1 w 7"/>
                <a:gd name="T7" fmla="*/ 8 h 8"/>
                <a:gd name="T8" fmla="*/ 3 w 7"/>
                <a:gd name="T9" fmla="*/ 6 h 8"/>
                <a:gd name="T10" fmla="*/ 4 w 7"/>
                <a:gd name="T11" fmla="*/ 4 h 8"/>
                <a:gd name="T12" fmla="*/ 7 w 7"/>
                <a:gd name="T13" fmla="*/ 0 h 8"/>
                <a:gd name="T14" fmla="*/ 7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6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87"/>
            <p:cNvSpPr/>
            <p:nvPr/>
          </p:nvSpPr>
          <p:spPr bwMode="auto">
            <a:xfrm>
              <a:off x="1973792" y="4863387"/>
              <a:ext cx="29742" cy="21244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5 w 6"/>
                <a:gd name="T7" fmla="*/ 1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1"/>
                    <a:pt x="2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88"/>
            <p:cNvSpPr/>
            <p:nvPr/>
          </p:nvSpPr>
          <p:spPr bwMode="auto">
            <a:xfrm>
              <a:off x="1893064" y="4738047"/>
              <a:ext cx="55235" cy="36115"/>
            </a:xfrm>
            <a:custGeom>
              <a:avLst/>
              <a:gdLst>
                <a:gd name="T0" fmla="*/ 11 w 11"/>
                <a:gd name="T1" fmla="*/ 0 h 7"/>
                <a:gd name="T2" fmla="*/ 1 w 11"/>
                <a:gd name="T3" fmla="*/ 6 h 7"/>
                <a:gd name="T4" fmla="*/ 1 w 11"/>
                <a:gd name="T5" fmla="*/ 7 h 7"/>
                <a:gd name="T6" fmla="*/ 11 w 11"/>
                <a:gd name="T7" fmla="*/ 1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4" y="5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5" y="6"/>
                    <a:pt x="8" y="3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89"/>
            <p:cNvSpPr/>
            <p:nvPr/>
          </p:nvSpPr>
          <p:spPr bwMode="auto">
            <a:xfrm>
              <a:off x="2260588" y="4687060"/>
              <a:ext cx="25493" cy="31866"/>
            </a:xfrm>
            <a:custGeom>
              <a:avLst/>
              <a:gdLst>
                <a:gd name="T0" fmla="*/ 0 w 5"/>
                <a:gd name="T1" fmla="*/ 1 h 6"/>
                <a:gd name="T2" fmla="*/ 4 w 5"/>
                <a:gd name="T3" fmla="*/ 5 h 6"/>
                <a:gd name="T4" fmla="*/ 5 w 5"/>
                <a:gd name="T5" fmla="*/ 5 h 6"/>
                <a:gd name="T6" fmla="*/ 0 w 5"/>
                <a:gd name="T7" fmla="*/ 0 h 6"/>
                <a:gd name="T8" fmla="*/ 0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cubicBezTo>
                    <a:pt x="1" y="3"/>
                    <a:pt x="3" y="4"/>
                    <a:pt x="4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90"/>
            <p:cNvSpPr/>
            <p:nvPr/>
          </p:nvSpPr>
          <p:spPr bwMode="auto">
            <a:xfrm>
              <a:off x="2320072" y="5035465"/>
              <a:ext cx="25493" cy="25493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1" y="2"/>
                    <a:pt x="3" y="4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91"/>
            <p:cNvSpPr/>
            <p:nvPr/>
          </p:nvSpPr>
          <p:spPr bwMode="auto">
            <a:xfrm>
              <a:off x="2169238" y="5156557"/>
              <a:ext cx="29742" cy="33991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1 w 6"/>
                <a:gd name="T7" fmla="*/ 0 h 7"/>
                <a:gd name="T8" fmla="*/ 0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1" y="3"/>
                    <a:pt x="4" y="5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4" y="5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92"/>
            <p:cNvSpPr/>
            <p:nvPr/>
          </p:nvSpPr>
          <p:spPr bwMode="auto">
            <a:xfrm>
              <a:off x="1797465" y="4748669"/>
              <a:ext cx="216691" cy="592713"/>
            </a:xfrm>
            <a:custGeom>
              <a:avLst/>
              <a:gdLst>
                <a:gd name="T0" fmla="*/ 0 w 43"/>
                <a:gd name="T1" fmla="*/ 0 h 118"/>
                <a:gd name="T2" fmla="*/ 2 w 43"/>
                <a:gd name="T3" fmla="*/ 28 h 118"/>
                <a:gd name="T4" fmla="*/ 5 w 43"/>
                <a:gd name="T5" fmla="*/ 42 h 118"/>
                <a:gd name="T6" fmla="*/ 7 w 43"/>
                <a:gd name="T7" fmla="*/ 56 h 118"/>
                <a:gd name="T8" fmla="*/ 13 w 43"/>
                <a:gd name="T9" fmla="*/ 81 h 118"/>
                <a:gd name="T10" fmla="*/ 18 w 43"/>
                <a:gd name="T11" fmla="*/ 91 h 118"/>
                <a:gd name="T12" fmla="*/ 23 w 43"/>
                <a:gd name="T13" fmla="*/ 99 h 118"/>
                <a:gd name="T14" fmla="*/ 33 w 43"/>
                <a:gd name="T15" fmla="*/ 112 h 118"/>
                <a:gd name="T16" fmla="*/ 39 w 43"/>
                <a:gd name="T17" fmla="*/ 116 h 118"/>
                <a:gd name="T18" fmla="*/ 41 w 43"/>
                <a:gd name="T19" fmla="*/ 117 h 118"/>
                <a:gd name="T20" fmla="*/ 42 w 43"/>
                <a:gd name="T21" fmla="*/ 118 h 118"/>
                <a:gd name="T22" fmla="*/ 42 w 43"/>
                <a:gd name="T23" fmla="*/ 117 h 118"/>
                <a:gd name="T24" fmla="*/ 42 w 43"/>
                <a:gd name="T25" fmla="*/ 117 h 118"/>
                <a:gd name="T26" fmla="*/ 42 w 43"/>
                <a:gd name="T27" fmla="*/ 116 h 118"/>
                <a:gd name="T28" fmla="*/ 27 w 43"/>
                <a:gd name="T29" fmla="*/ 104 h 118"/>
                <a:gd name="T30" fmla="*/ 16 w 43"/>
                <a:gd name="T31" fmla="*/ 87 h 118"/>
                <a:gd name="T32" fmla="*/ 9 w 43"/>
                <a:gd name="T33" fmla="*/ 64 h 118"/>
                <a:gd name="T34" fmla="*/ 7 w 43"/>
                <a:gd name="T35" fmla="*/ 49 h 118"/>
                <a:gd name="T36" fmla="*/ 4 w 43"/>
                <a:gd name="T37" fmla="*/ 35 h 118"/>
                <a:gd name="T38" fmla="*/ 1 w 43"/>
                <a:gd name="T39" fmla="*/ 0 h 118"/>
                <a:gd name="T40" fmla="*/ 0 w 43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18">
                  <a:moveTo>
                    <a:pt x="0" y="0"/>
                  </a:moveTo>
                  <a:cubicBezTo>
                    <a:pt x="1" y="9"/>
                    <a:pt x="1" y="19"/>
                    <a:pt x="2" y="28"/>
                  </a:cubicBezTo>
                  <a:cubicBezTo>
                    <a:pt x="3" y="33"/>
                    <a:pt x="4" y="37"/>
                    <a:pt x="5" y="42"/>
                  </a:cubicBezTo>
                  <a:cubicBezTo>
                    <a:pt x="6" y="46"/>
                    <a:pt x="6" y="51"/>
                    <a:pt x="7" y="56"/>
                  </a:cubicBezTo>
                  <a:cubicBezTo>
                    <a:pt x="9" y="64"/>
                    <a:pt x="11" y="73"/>
                    <a:pt x="13" y="81"/>
                  </a:cubicBezTo>
                  <a:cubicBezTo>
                    <a:pt x="14" y="85"/>
                    <a:pt x="16" y="88"/>
                    <a:pt x="18" y="91"/>
                  </a:cubicBezTo>
                  <a:cubicBezTo>
                    <a:pt x="19" y="94"/>
                    <a:pt x="21" y="97"/>
                    <a:pt x="23" y="99"/>
                  </a:cubicBezTo>
                  <a:cubicBezTo>
                    <a:pt x="26" y="103"/>
                    <a:pt x="29" y="108"/>
                    <a:pt x="33" y="112"/>
                  </a:cubicBezTo>
                  <a:cubicBezTo>
                    <a:pt x="34" y="113"/>
                    <a:pt x="36" y="115"/>
                    <a:pt x="39" y="116"/>
                  </a:cubicBezTo>
                  <a:cubicBezTo>
                    <a:pt x="39" y="116"/>
                    <a:pt x="41" y="117"/>
                    <a:pt x="41" y="117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3" y="118"/>
                    <a:pt x="43" y="117"/>
                    <a:pt x="42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7"/>
                    <a:pt x="42" y="116"/>
                    <a:pt x="42" y="116"/>
                  </a:cubicBezTo>
                  <a:cubicBezTo>
                    <a:pt x="35" y="115"/>
                    <a:pt x="31" y="109"/>
                    <a:pt x="27" y="104"/>
                  </a:cubicBezTo>
                  <a:cubicBezTo>
                    <a:pt x="23" y="98"/>
                    <a:pt x="19" y="93"/>
                    <a:pt x="16" y="87"/>
                  </a:cubicBezTo>
                  <a:cubicBezTo>
                    <a:pt x="13" y="80"/>
                    <a:pt x="11" y="72"/>
                    <a:pt x="9" y="64"/>
                  </a:cubicBezTo>
                  <a:cubicBezTo>
                    <a:pt x="8" y="59"/>
                    <a:pt x="8" y="54"/>
                    <a:pt x="7" y="49"/>
                  </a:cubicBezTo>
                  <a:cubicBezTo>
                    <a:pt x="6" y="45"/>
                    <a:pt x="5" y="40"/>
                    <a:pt x="4" y="35"/>
                  </a:cubicBezTo>
                  <a:cubicBezTo>
                    <a:pt x="2" y="24"/>
                    <a:pt x="1" y="1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93"/>
            <p:cNvSpPr/>
            <p:nvPr/>
          </p:nvSpPr>
          <p:spPr bwMode="auto">
            <a:xfrm>
              <a:off x="1978040" y="3988126"/>
              <a:ext cx="518359" cy="800907"/>
            </a:xfrm>
            <a:custGeom>
              <a:avLst/>
              <a:gdLst>
                <a:gd name="T0" fmla="*/ 1 w 103"/>
                <a:gd name="T1" fmla="*/ 32 h 159"/>
                <a:gd name="T2" fmla="*/ 17 w 103"/>
                <a:gd name="T3" fmla="*/ 15 h 159"/>
                <a:gd name="T4" fmla="*/ 39 w 103"/>
                <a:gd name="T5" fmla="*/ 5 h 159"/>
                <a:gd name="T6" fmla="*/ 63 w 103"/>
                <a:gd name="T7" fmla="*/ 1 h 159"/>
                <a:gd name="T8" fmla="*/ 84 w 103"/>
                <a:gd name="T9" fmla="*/ 11 h 159"/>
                <a:gd name="T10" fmla="*/ 100 w 103"/>
                <a:gd name="T11" fmla="*/ 53 h 159"/>
                <a:gd name="T12" fmla="*/ 102 w 103"/>
                <a:gd name="T13" fmla="*/ 83 h 159"/>
                <a:gd name="T14" fmla="*/ 101 w 103"/>
                <a:gd name="T15" fmla="*/ 112 h 159"/>
                <a:gd name="T16" fmla="*/ 92 w 103"/>
                <a:gd name="T17" fmla="*/ 158 h 159"/>
                <a:gd name="T18" fmla="*/ 93 w 103"/>
                <a:gd name="T19" fmla="*/ 159 h 159"/>
                <a:gd name="T20" fmla="*/ 102 w 103"/>
                <a:gd name="T21" fmla="*/ 103 h 159"/>
                <a:gd name="T22" fmla="*/ 102 w 103"/>
                <a:gd name="T23" fmla="*/ 73 h 159"/>
                <a:gd name="T24" fmla="*/ 102 w 103"/>
                <a:gd name="T25" fmla="*/ 59 h 159"/>
                <a:gd name="T26" fmla="*/ 100 w 103"/>
                <a:gd name="T27" fmla="*/ 45 h 159"/>
                <a:gd name="T28" fmla="*/ 82 w 103"/>
                <a:gd name="T29" fmla="*/ 8 h 159"/>
                <a:gd name="T30" fmla="*/ 61 w 103"/>
                <a:gd name="T31" fmla="*/ 0 h 159"/>
                <a:gd name="T32" fmla="*/ 38 w 103"/>
                <a:gd name="T33" fmla="*/ 5 h 159"/>
                <a:gd name="T34" fmla="*/ 16 w 103"/>
                <a:gd name="T35" fmla="*/ 15 h 159"/>
                <a:gd name="T36" fmla="*/ 0 w 103"/>
                <a:gd name="T37" fmla="*/ 31 h 159"/>
                <a:gd name="T38" fmla="*/ 1 w 103"/>
                <a:gd name="T39" fmla="*/ 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59">
                  <a:moveTo>
                    <a:pt x="1" y="32"/>
                  </a:moveTo>
                  <a:cubicBezTo>
                    <a:pt x="5" y="25"/>
                    <a:pt x="11" y="20"/>
                    <a:pt x="17" y="15"/>
                  </a:cubicBezTo>
                  <a:cubicBezTo>
                    <a:pt x="24" y="11"/>
                    <a:pt x="31" y="8"/>
                    <a:pt x="39" y="5"/>
                  </a:cubicBezTo>
                  <a:cubicBezTo>
                    <a:pt x="47" y="2"/>
                    <a:pt x="55" y="0"/>
                    <a:pt x="63" y="1"/>
                  </a:cubicBezTo>
                  <a:cubicBezTo>
                    <a:pt x="71" y="2"/>
                    <a:pt x="79" y="6"/>
                    <a:pt x="84" y="11"/>
                  </a:cubicBezTo>
                  <a:cubicBezTo>
                    <a:pt x="95" y="22"/>
                    <a:pt x="99" y="39"/>
                    <a:pt x="100" y="53"/>
                  </a:cubicBezTo>
                  <a:cubicBezTo>
                    <a:pt x="101" y="63"/>
                    <a:pt x="102" y="73"/>
                    <a:pt x="102" y="83"/>
                  </a:cubicBezTo>
                  <a:cubicBezTo>
                    <a:pt x="102" y="92"/>
                    <a:pt x="102" y="102"/>
                    <a:pt x="101" y="112"/>
                  </a:cubicBezTo>
                  <a:cubicBezTo>
                    <a:pt x="100" y="128"/>
                    <a:pt x="96" y="143"/>
                    <a:pt x="92" y="158"/>
                  </a:cubicBezTo>
                  <a:cubicBezTo>
                    <a:pt x="92" y="159"/>
                    <a:pt x="93" y="159"/>
                    <a:pt x="93" y="159"/>
                  </a:cubicBezTo>
                  <a:cubicBezTo>
                    <a:pt x="98" y="140"/>
                    <a:pt x="102" y="122"/>
                    <a:pt x="102" y="103"/>
                  </a:cubicBezTo>
                  <a:cubicBezTo>
                    <a:pt x="103" y="93"/>
                    <a:pt x="103" y="83"/>
                    <a:pt x="102" y="73"/>
                  </a:cubicBezTo>
                  <a:cubicBezTo>
                    <a:pt x="102" y="68"/>
                    <a:pt x="102" y="63"/>
                    <a:pt x="102" y="59"/>
                  </a:cubicBezTo>
                  <a:cubicBezTo>
                    <a:pt x="101" y="54"/>
                    <a:pt x="101" y="49"/>
                    <a:pt x="100" y="45"/>
                  </a:cubicBezTo>
                  <a:cubicBezTo>
                    <a:pt x="97" y="31"/>
                    <a:pt x="93" y="17"/>
                    <a:pt x="82" y="8"/>
                  </a:cubicBezTo>
                  <a:cubicBezTo>
                    <a:pt x="76" y="3"/>
                    <a:pt x="69" y="1"/>
                    <a:pt x="61" y="0"/>
                  </a:cubicBezTo>
                  <a:cubicBezTo>
                    <a:pt x="53" y="0"/>
                    <a:pt x="45" y="2"/>
                    <a:pt x="38" y="5"/>
                  </a:cubicBezTo>
                  <a:cubicBezTo>
                    <a:pt x="30" y="7"/>
                    <a:pt x="23" y="11"/>
                    <a:pt x="16" y="15"/>
                  </a:cubicBezTo>
                  <a:cubicBezTo>
                    <a:pt x="10" y="20"/>
                    <a:pt x="5" y="25"/>
                    <a:pt x="0" y="31"/>
                  </a:cubicBezTo>
                  <a:cubicBezTo>
                    <a:pt x="0" y="32"/>
                    <a:pt x="0" y="32"/>
                    <a:pt x="1" y="3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94"/>
            <p:cNvSpPr/>
            <p:nvPr/>
          </p:nvSpPr>
          <p:spPr bwMode="auto">
            <a:xfrm>
              <a:off x="2128874" y="4582964"/>
              <a:ext cx="363276" cy="713805"/>
            </a:xfrm>
            <a:custGeom>
              <a:avLst/>
              <a:gdLst>
                <a:gd name="T0" fmla="*/ 0 w 72"/>
                <a:gd name="T1" fmla="*/ 142 h 142"/>
                <a:gd name="T2" fmla="*/ 37 w 72"/>
                <a:gd name="T3" fmla="*/ 119 h 142"/>
                <a:gd name="T4" fmla="*/ 61 w 72"/>
                <a:gd name="T5" fmla="*/ 80 h 142"/>
                <a:gd name="T6" fmla="*/ 69 w 72"/>
                <a:gd name="T7" fmla="*/ 42 h 142"/>
                <a:gd name="T8" fmla="*/ 70 w 72"/>
                <a:gd name="T9" fmla="*/ 22 h 142"/>
                <a:gd name="T10" fmla="*/ 72 w 72"/>
                <a:gd name="T11" fmla="*/ 0 h 142"/>
                <a:gd name="T12" fmla="*/ 71 w 72"/>
                <a:gd name="T13" fmla="*/ 0 h 142"/>
                <a:gd name="T14" fmla="*/ 70 w 72"/>
                <a:gd name="T15" fmla="*/ 28 h 142"/>
                <a:gd name="T16" fmla="*/ 67 w 72"/>
                <a:gd name="T17" fmla="*/ 55 h 142"/>
                <a:gd name="T18" fmla="*/ 60 w 72"/>
                <a:gd name="T19" fmla="*/ 81 h 142"/>
                <a:gd name="T20" fmla="*/ 49 w 72"/>
                <a:gd name="T21" fmla="*/ 103 h 142"/>
                <a:gd name="T22" fmla="*/ 0 w 72"/>
                <a:gd name="T23" fmla="*/ 141 h 142"/>
                <a:gd name="T24" fmla="*/ 0 w 72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2">
                  <a:moveTo>
                    <a:pt x="0" y="142"/>
                  </a:moveTo>
                  <a:cubicBezTo>
                    <a:pt x="15" y="139"/>
                    <a:pt x="27" y="130"/>
                    <a:pt x="37" y="119"/>
                  </a:cubicBezTo>
                  <a:cubicBezTo>
                    <a:pt x="47" y="108"/>
                    <a:pt x="56" y="94"/>
                    <a:pt x="61" y="80"/>
                  </a:cubicBezTo>
                  <a:cubicBezTo>
                    <a:pt x="66" y="68"/>
                    <a:pt x="68" y="55"/>
                    <a:pt x="69" y="42"/>
                  </a:cubicBezTo>
                  <a:cubicBezTo>
                    <a:pt x="70" y="35"/>
                    <a:pt x="71" y="29"/>
                    <a:pt x="70" y="22"/>
                  </a:cubicBezTo>
                  <a:cubicBezTo>
                    <a:pt x="70" y="15"/>
                    <a:pt x="70" y="8"/>
                    <a:pt x="72" y="0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69" y="10"/>
                    <a:pt x="70" y="19"/>
                    <a:pt x="70" y="28"/>
                  </a:cubicBezTo>
                  <a:cubicBezTo>
                    <a:pt x="70" y="37"/>
                    <a:pt x="69" y="46"/>
                    <a:pt x="67" y="55"/>
                  </a:cubicBezTo>
                  <a:cubicBezTo>
                    <a:pt x="66" y="64"/>
                    <a:pt x="63" y="72"/>
                    <a:pt x="60" y="81"/>
                  </a:cubicBezTo>
                  <a:cubicBezTo>
                    <a:pt x="57" y="89"/>
                    <a:pt x="53" y="96"/>
                    <a:pt x="49" y="103"/>
                  </a:cubicBezTo>
                  <a:cubicBezTo>
                    <a:pt x="37" y="121"/>
                    <a:pt x="21" y="137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95"/>
            <p:cNvSpPr/>
            <p:nvPr/>
          </p:nvSpPr>
          <p:spPr bwMode="auto">
            <a:xfrm>
              <a:off x="2260588" y="5381746"/>
              <a:ext cx="225189" cy="588464"/>
            </a:xfrm>
            <a:custGeom>
              <a:avLst/>
              <a:gdLst>
                <a:gd name="T0" fmla="*/ 14 w 45"/>
                <a:gd name="T1" fmla="*/ 1 h 117"/>
                <a:gd name="T2" fmla="*/ 0 w 45"/>
                <a:gd name="T3" fmla="*/ 55 h 117"/>
                <a:gd name="T4" fmla="*/ 41 w 45"/>
                <a:gd name="T5" fmla="*/ 117 h 117"/>
                <a:gd name="T6" fmla="*/ 45 w 45"/>
                <a:gd name="T7" fmla="*/ 59 h 117"/>
                <a:gd name="T8" fmla="*/ 15 w 45"/>
                <a:gd name="T9" fmla="*/ 0 h 117"/>
                <a:gd name="T10" fmla="*/ 14 w 45"/>
                <a:gd name="T11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7">
                  <a:moveTo>
                    <a:pt x="14" y="1"/>
                  </a:moveTo>
                  <a:cubicBezTo>
                    <a:pt x="8" y="17"/>
                    <a:pt x="2" y="36"/>
                    <a:pt x="0" y="55"/>
                  </a:cubicBezTo>
                  <a:cubicBezTo>
                    <a:pt x="14" y="76"/>
                    <a:pt x="26" y="97"/>
                    <a:pt x="41" y="117"/>
                  </a:cubicBezTo>
                  <a:cubicBezTo>
                    <a:pt x="42" y="97"/>
                    <a:pt x="43" y="78"/>
                    <a:pt x="45" y="59"/>
                  </a:cubicBezTo>
                  <a:cubicBezTo>
                    <a:pt x="34" y="40"/>
                    <a:pt x="24" y="2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96"/>
            <p:cNvSpPr/>
            <p:nvPr/>
          </p:nvSpPr>
          <p:spPr bwMode="auto">
            <a:xfrm>
              <a:off x="2341316" y="5109820"/>
              <a:ext cx="261304" cy="488617"/>
            </a:xfrm>
            <a:custGeom>
              <a:avLst/>
              <a:gdLst>
                <a:gd name="T0" fmla="*/ 28 w 52"/>
                <a:gd name="T1" fmla="*/ 8 h 97"/>
                <a:gd name="T2" fmla="*/ 0 w 52"/>
                <a:gd name="T3" fmla="*/ 51 h 97"/>
                <a:gd name="T4" fmla="*/ 31 w 52"/>
                <a:gd name="T5" fmla="*/ 97 h 97"/>
                <a:gd name="T6" fmla="*/ 52 w 52"/>
                <a:gd name="T7" fmla="*/ 2 h 97"/>
                <a:gd name="T8" fmla="*/ 28 w 52"/>
                <a:gd name="T9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7">
                  <a:moveTo>
                    <a:pt x="28" y="8"/>
                  </a:moveTo>
                  <a:cubicBezTo>
                    <a:pt x="15" y="19"/>
                    <a:pt x="7" y="36"/>
                    <a:pt x="0" y="51"/>
                  </a:cubicBezTo>
                  <a:cubicBezTo>
                    <a:pt x="9" y="67"/>
                    <a:pt x="20" y="82"/>
                    <a:pt x="31" y="97"/>
                  </a:cubicBezTo>
                  <a:cubicBezTo>
                    <a:pt x="35" y="64"/>
                    <a:pt x="41" y="32"/>
                    <a:pt x="52" y="2"/>
                  </a:cubicBezTo>
                  <a:cubicBezTo>
                    <a:pt x="45" y="0"/>
                    <a:pt x="37" y="1"/>
                    <a:pt x="28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Freeform 97"/>
            <p:cNvSpPr/>
            <p:nvPr/>
          </p:nvSpPr>
          <p:spPr bwMode="auto">
            <a:xfrm>
              <a:off x="2245717" y="5689787"/>
              <a:ext cx="214567" cy="467373"/>
            </a:xfrm>
            <a:custGeom>
              <a:avLst/>
              <a:gdLst>
                <a:gd name="T0" fmla="*/ 6 w 43"/>
                <a:gd name="T1" fmla="*/ 50 h 93"/>
                <a:gd name="T2" fmla="*/ 42 w 43"/>
                <a:gd name="T3" fmla="*/ 93 h 93"/>
                <a:gd name="T4" fmla="*/ 43 w 43"/>
                <a:gd name="T5" fmla="*/ 69 h 93"/>
                <a:gd name="T6" fmla="*/ 2 w 43"/>
                <a:gd name="T7" fmla="*/ 0 h 93"/>
                <a:gd name="T8" fmla="*/ 6 w 43"/>
                <a:gd name="T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3">
                  <a:moveTo>
                    <a:pt x="6" y="50"/>
                  </a:moveTo>
                  <a:cubicBezTo>
                    <a:pt x="10" y="66"/>
                    <a:pt x="25" y="87"/>
                    <a:pt x="42" y="93"/>
                  </a:cubicBezTo>
                  <a:cubicBezTo>
                    <a:pt x="43" y="85"/>
                    <a:pt x="43" y="77"/>
                    <a:pt x="43" y="69"/>
                  </a:cubicBezTo>
                  <a:cubicBezTo>
                    <a:pt x="28" y="47"/>
                    <a:pt x="13" y="25"/>
                    <a:pt x="2" y="0"/>
                  </a:cubicBezTo>
                  <a:cubicBezTo>
                    <a:pt x="0" y="18"/>
                    <a:pt x="2" y="33"/>
                    <a:pt x="6" y="5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98"/>
            <p:cNvSpPr/>
            <p:nvPr/>
          </p:nvSpPr>
          <p:spPr bwMode="auto">
            <a:xfrm>
              <a:off x="2562256" y="5120442"/>
              <a:ext cx="174203" cy="276175"/>
            </a:xfrm>
            <a:custGeom>
              <a:avLst/>
              <a:gdLst>
                <a:gd name="T0" fmla="*/ 31 w 35"/>
                <a:gd name="T1" fmla="*/ 19 h 55"/>
                <a:gd name="T2" fmla="*/ 9 w 35"/>
                <a:gd name="T3" fmla="*/ 0 h 55"/>
                <a:gd name="T4" fmla="*/ 0 w 35"/>
                <a:gd name="T5" fmla="*/ 55 h 55"/>
                <a:gd name="T6" fmla="*/ 35 w 35"/>
                <a:gd name="T7" fmla="*/ 26 h 55"/>
                <a:gd name="T8" fmla="*/ 31 w 35"/>
                <a:gd name="T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31" y="19"/>
                  </a:moveTo>
                  <a:cubicBezTo>
                    <a:pt x="25" y="11"/>
                    <a:pt x="18" y="3"/>
                    <a:pt x="9" y="0"/>
                  </a:cubicBezTo>
                  <a:cubicBezTo>
                    <a:pt x="5" y="19"/>
                    <a:pt x="2" y="37"/>
                    <a:pt x="0" y="55"/>
                  </a:cubicBezTo>
                  <a:cubicBezTo>
                    <a:pt x="11" y="46"/>
                    <a:pt x="23" y="35"/>
                    <a:pt x="35" y="26"/>
                  </a:cubicBezTo>
                  <a:cubicBezTo>
                    <a:pt x="34" y="24"/>
                    <a:pt x="33" y="22"/>
                    <a:pt x="31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99"/>
            <p:cNvSpPr/>
            <p:nvPr/>
          </p:nvSpPr>
          <p:spPr bwMode="auto">
            <a:xfrm>
              <a:off x="2536763" y="5558073"/>
              <a:ext cx="254931" cy="543852"/>
            </a:xfrm>
            <a:custGeom>
              <a:avLst/>
              <a:gdLst>
                <a:gd name="T0" fmla="*/ 0 w 51"/>
                <a:gd name="T1" fmla="*/ 63 h 108"/>
                <a:gd name="T2" fmla="*/ 4 w 51"/>
                <a:gd name="T3" fmla="*/ 108 h 108"/>
                <a:gd name="T4" fmla="*/ 41 w 51"/>
                <a:gd name="T5" fmla="*/ 45 h 108"/>
                <a:gd name="T6" fmla="*/ 51 w 51"/>
                <a:gd name="T7" fmla="*/ 0 h 108"/>
                <a:gd name="T8" fmla="*/ 0 w 51"/>
                <a:gd name="T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8">
                  <a:moveTo>
                    <a:pt x="0" y="63"/>
                  </a:moveTo>
                  <a:cubicBezTo>
                    <a:pt x="0" y="78"/>
                    <a:pt x="2" y="93"/>
                    <a:pt x="4" y="108"/>
                  </a:cubicBezTo>
                  <a:cubicBezTo>
                    <a:pt x="22" y="93"/>
                    <a:pt x="33" y="67"/>
                    <a:pt x="41" y="45"/>
                  </a:cubicBezTo>
                  <a:cubicBezTo>
                    <a:pt x="46" y="31"/>
                    <a:pt x="50" y="16"/>
                    <a:pt x="51" y="0"/>
                  </a:cubicBezTo>
                  <a:cubicBezTo>
                    <a:pt x="33" y="20"/>
                    <a:pt x="16" y="41"/>
                    <a:pt x="0" y="6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100"/>
            <p:cNvSpPr/>
            <p:nvPr/>
          </p:nvSpPr>
          <p:spPr bwMode="auto">
            <a:xfrm>
              <a:off x="2530390" y="5256405"/>
              <a:ext cx="267677" cy="543852"/>
            </a:xfrm>
            <a:custGeom>
              <a:avLst/>
              <a:gdLst>
                <a:gd name="T0" fmla="*/ 45 w 53"/>
                <a:gd name="T1" fmla="*/ 7 h 108"/>
                <a:gd name="T2" fmla="*/ 41 w 53"/>
                <a:gd name="T3" fmla="*/ 0 h 108"/>
                <a:gd name="T4" fmla="*/ 4 w 53"/>
                <a:gd name="T5" fmla="*/ 44 h 108"/>
                <a:gd name="T6" fmla="*/ 1 w 53"/>
                <a:gd name="T7" fmla="*/ 108 h 108"/>
                <a:gd name="T8" fmla="*/ 52 w 53"/>
                <a:gd name="T9" fmla="*/ 59 h 108"/>
                <a:gd name="T10" fmla="*/ 45 w 53"/>
                <a:gd name="T1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08">
                  <a:moveTo>
                    <a:pt x="45" y="7"/>
                  </a:moveTo>
                  <a:cubicBezTo>
                    <a:pt x="44" y="5"/>
                    <a:pt x="43" y="2"/>
                    <a:pt x="41" y="0"/>
                  </a:cubicBezTo>
                  <a:cubicBezTo>
                    <a:pt x="28" y="13"/>
                    <a:pt x="17" y="30"/>
                    <a:pt x="4" y="44"/>
                  </a:cubicBezTo>
                  <a:cubicBezTo>
                    <a:pt x="1" y="65"/>
                    <a:pt x="0" y="87"/>
                    <a:pt x="1" y="108"/>
                  </a:cubicBezTo>
                  <a:cubicBezTo>
                    <a:pt x="18" y="92"/>
                    <a:pt x="35" y="76"/>
                    <a:pt x="52" y="59"/>
                  </a:cubicBezTo>
                  <a:cubicBezTo>
                    <a:pt x="53" y="42"/>
                    <a:pt x="51" y="24"/>
                    <a:pt x="45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101"/>
            <p:cNvSpPr/>
            <p:nvPr/>
          </p:nvSpPr>
          <p:spPr bwMode="auto">
            <a:xfrm>
              <a:off x="2445413" y="6127418"/>
              <a:ext cx="25493" cy="382396"/>
            </a:xfrm>
            <a:custGeom>
              <a:avLst/>
              <a:gdLst>
                <a:gd name="T0" fmla="*/ 0 w 5"/>
                <a:gd name="T1" fmla="*/ 2 h 76"/>
                <a:gd name="T2" fmla="*/ 0 w 5"/>
                <a:gd name="T3" fmla="*/ 20 h 76"/>
                <a:gd name="T4" fmla="*/ 1 w 5"/>
                <a:gd name="T5" fmla="*/ 42 h 76"/>
                <a:gd name="T6" fmla="*/ 2 w 5"/>
                <a:gd name="T7" fmla="*/ 63 h 76"/>
                <a:gd name="T8" fmla="*/ 3 w 5"/>
                <a:gd name="T9" fmla="*/ 75 h 76"/>
                <a:gd name="T10" fmla="*/ 4 w 5"/>
                <a:gd name="T11" fmla="*/ 74 h 76"/>
                <a:gd name="T12" fmla="*/ 4 w 5"/>
                <a:gd name="T13" fmla="*/ 69 h 76"/>
                <a:gd name="T14" fmla="*/ 3 w 5"/>
                <a:gd name="T15" fmla="*/ 59 h 76"/>
                <a:gd name="T16" fmla="*/ 2 w 5"/>
                <a:gd name="T17" fmla="*/ 38 h 76"/>
                <a:gd name="T18" fmla="*/ 2 w 5"/>
                <a:gd name="T19" fmla="*/ 18 h 76"/>
                <a:gd name="T20" fmla="*/ 1 w 5"/>
                <a:gd name="T21" fmla="*/ 1 h 76"/>
                <a:gd name="T22" fmla="*/ 0 w 5"/>
                <a:gd name="T2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6">
                  <a:moveTo>
                    <a:pt x="0" y="2"/>
                  </a:moveTo>
                  <a:cubicBezTo>
                    <a:pt x="2" y="7"/>
                    <a:pt x="1" y="14"/>
                    <a:pt x="0" y="20"/>
                  </a:cubicBezTo>
                  <a:cubicBezTo>
                    <a:pt x="0" y="28"/>
                    <a:pt x="0" y="35"/>
                    <a:pt x="1" y="42"/>
                  </a:cubicBezTo>
                  <a:cubicBezTo>
                    <a:pt x="1" y="49"/>
                    <a:pt x="1" y="56"/>
                    <a:pt x="2" y="63"/>
                  </a:cubicBezTo>
                  <a:cubicBezTo>
                    <a:pt x="2" y="66"/>
                    <a:pt x="1" y="72"/>
                    <a:pt x="3" y="75"/>
                  </a:cubicBezTo>
                  <a:cubicBezTo>
                    <a:pt x="4" y="76"/>
                    <a:pt x="5" y="75"/>
                    <a:pt x="4" y="74"/>
                  </a:cubicBezTo>
                  <a:cubicBezTo>
                    <a:pt x="4" y="73"/>
                    <a:pt x="4" y="71"/>
                    <a:pt x="4" y="69"/>
                  </a:cubicBezTo>
                  <a:cubicBezTo>
                    <a:pt x="3" y="66"/>
                    <a:pt x="3" y="62"/>
                    <a:pt x="3" y="59"/>
                  </a:cubicBezTo>
                  <a:cubicBezTo>
                    <a:pt x="3" y="52"/>
                    <a:pt x="2" y="45"/>
                    <a:pt x="2" y="38"/>
                  </a:cubicBezTo>
                  <a:cubicBezTo>
                    <a:pt x="2" y="31"/>
                    <a:pt x="2" y="25"/>
                    <a:pt x="2" y="18"/>
                  </a:cubicBezTo>
                  <a:cubicBezTo>
                    <a:pt x="2" y="12"/>
                    <a:pt x="3" y="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2551634" y="6076431"/>
              <a:ext cx="55235" cy="433382"/>
            </a:xfrm>
            <a:custGeom>
              <a:avLst/>
              <a:gdLst>
                <a:gd name="T0" fmla="*/ 0 w 11"/>
                <a:gd name="T1" fmla="*/ 0 h 86"/>
                <a:gd name="T2" fmla="*/ 1 w 11"/>
                <a:gd name="T3" fmla="*/ 10 h 86"/>
                <a:gd name="T4" fmla="*/ 1 w 11"/>
                <a:gd name="T5" fmla="*/ 19 h 86"/>
                <a:gd name="T6" fmla="*/ 4 w 11"/>
                <a:gd name="T7" fmla="*/ 45 h 86"/>
                <a:gd name="T8" fmla="*/ 7 w 11"/>
                <a:gd name="T9" fmla="*/ 70 h 86"/>
                <a:gd name="T10" fmla="*/ 8 w 11"/>
                <a:gd name="T11" fmla="*/ 79 h 86"/>
                <a:gd name="T12" fmla="*/ 10 w 11"/>
                <a:gd name="T13" fmla="*/ 85 h 86"/>
                <a:gd name="T14" fmla="*/ 11 w 11"/>
                <a:gd name="T15" fmla="*/ 85 h 86"/>
                <a:gd name="T16" fmla="*/ 11 w 11"/>
                <a:gd name="T17" fmla="*/ 84 h 86"/>
                <a:gd name="T18" fmla="*/ 10 w 11"/>
                <a:gd name="T19" fmla="*/ 84 h 86"/>
                <a:gd name="T20" fmla="*/ 10 w 11"/>
                <a:gd name="T21" fmla="*/ 85 h 86"/>
                <a:gd name="T22" fmla="*/ 11 w 11"/>
                <a:gd name="T23" fmla="*/ 84 h 86"/>
                <a:gd name="T24" fmla="*/ 9 w 11"/>
                <a:gd name="T25" fmla="*/ 77 h 86"/>
                <a:gd name="T26" fmla="*/ 8 w 11"/>
                <a:gd name="T27" fmla="*/ 69 h 86"/>
                <a:gd name="T28" fmla="*/ 6 w 11"/>
                <a:gd name="T29" fmla="*/ 43 h 86"/>
                <a:gd name="T30" fmla="*/ 3 w 11"/>
                <a:gd name="T31" fmla="*/ 22 h 86"/>
                <a:gd name="T32" fmla="*/ 1 w 11"/>
                <a:gd name="T33" fmla="*/ 0 h 86"/>
                <a:gd name="T34" fmla="*/ 0 w 11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6"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1" y="13"/>
                    <a:pt x="1" y="16"/>
                    <a:pt x="1" y="19"/>
                  </a:cubicBezTo>
                  <a:cubicBezTo>
                    <a:pt x="3" y="28"/>
                    <a:pt x="4" y="36"/>
                    <a:pt x="4" y="45"/>
                  </a:cubicBezTo>
                  <a:cubicBezTo>
                    <a:pt x="5" y="53"/>
                    <a:pt x="6" y="62"/>
                    <a:pt x="7" y="70"/>
                  </a:cubicBezTo>
                  <a:cubicBezTo>
                    <a:pt x="7" y="73"/>
                    <a:pt x="8" y="76"/>
                    <a:pt x="8" y="79"/>
                  </a:cubicBezTo>
                  <a:cubicBezTo>
                    <a:pt x="8" y="81"/>
                    <a:pt x="9" y="83"/>
                    <a:pt x="10" y="85"/>
                  </a:cubicBezTo>
                  <a:cubicBezTo>
                    <a:pt x="10" y="86"/>
                    <a:pt x="11" y="85"/>
                    <a:pt x="11" y="85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3"/>
                    <a:pt x="10" y="83"/>
                    <a:pt x="10" y="84"/>
                  </a:cubicBezTo>
                  <a:cubicBezTo>
                    <a:pt x="10" y="84"/>
                    <a:pt x="10" y="84"/>
                    <a:pt x="10" y="85"/>
                  </a:cubicBezTo>
                  <a:cubicBezTo>
                    <a:pt x="10" y="85"/>
                    <a:pt x="11" y="84"/>
                    <a:pt x="11" y="84"/>
                  </a:cubicBezTo>
                  <a:cubicBezTo>
                    <a:pt x="10" y="82"/>
                    <a:pt x="10" y="80"/>
                    <a:pt x="9" y="77"/>
                  </a:cubicBezTo>
                  <a:cubicBezTo>
                    <a:pt x="9" y="74"/>
                    <a:pt x="9" y="72"/>
                    <a:pt x="8" y="69"/>
                  </a:cubicBezTo>
                  <a:cubicBezTo>
                    <a:pt x="7" y="60"/>
                    <a:pt x="7" y="52"/>
                    <a:pt x="6" y="43"/>
                  </a:cubicBezTo>
                  <a:cubicBezTo>
                    <a:pt x="5" y="36"/>
                    <a:pt x="5" y="29"/>
                    <a:pt x="3" y="22"/>
                  </a:cubicBezTo>
                  <a:cubicBezTo>
                    <a:pt x="2" y="15"/>
                    <a:pt x="1" y="8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103"/>
            <p:cNvSpPr/>
            <p:nvPr/>
          </p:nvSpPr>
          <p:spPr bwMode="auto">
            <a:xfrm>
              <a:off x="2451786" y="6488569"/>
              <a:ext cx="150834" cy="21244"/>
            </a:xfrm>
            <a:custGeom>
              <a:avLst/>
              <a:gdLst>
                <a:gd name="T0" fmla="*/ 2 w 30"/>
                <a:gd name="T1" fmla="*/ 3 h 4"/>
                <a:gd name="T2" fmla="*/ 1 w 30"/>
                <a:gd name="T3" fmla="*/ 2 h 4"/>
                <a:gd name="T4" fmla="*/ 1 w 30"/>
                <a:gd name="T5" fmla="*/ 3 h 4"/>
                <a:gd name="T6" fmla="*/ 2 w 30"/>
                <a:gd name="T7" fmla="*/ 3 h 4"/>
                <a:gd name="T8" fmla="*/ 3 w 30"/>
                <a:gd name="T9" fmla="*/ 3 h 4"/>
                <a:gd name="T10" fmla="*/ 3 w 30"/>
                <a:gd name="T11" fmla="*/ 2 h 4"/>
                <a:gd name="T12" fmla="*/ 2 w 30"/>
                <a:gd name="T13" fmla="*/ 3 h 4"/>
                <a:gd name="T14" fmla="*/ 16 w 30"/>
                <a:gd name="T15" fmla="*/ 3 h 4"/>
                <a:gd name="T16" fmla="*/ 28 w 30"/>
                <a:gd name="T17" fmla="*/ 2 h 4"/>
                <a:gd name="T18" fmla="*/ 30 w 30"/>
                <a:gd name="T19" fmla="*/ 2 h 4"/>
                <a:gd name="T20" fmla="*/ 20 w 30"/>
                <a:gd name="T21" fmla="*/ 1 h 4"/>
                <a:gd name="T22" fmla="*/ 13 w 30"/>
                <a:gd name="T23" fmla="*/ 1 h 4"/>
                <a:gd name="T24" fmla="*/ 2 w 30"/>
                <a:gd name="T25" fmla="*/ 1 h 4"/>
                <a:gd name="T26" fmla="*/ 1 w 30"/>
                <a:gd name="T27" fmla="*/ 2 h 4"/>
                <a:gd name="T28" fmla="*/ 1 w 30"/>
                <a:gd name="T29" fmla="*/ 3 h 4"/>
                <a:gd name="T30" fmla="*/ 2 w 30"/>
                <a:gd name="T31" fmla="*/ 2 h 4"/>
                <a:gd name="T32" fmla="*/ 1 w 30"/>
                <a:gd name="T33" fmla="*/ 2 h 4"/>
                <a:gd name="T34" fmla="*/ 1 w 30"/>
                <a:gd name="T35" fmla="*/ 3 h 4"/>
                <a:gd name="T36" fmla="*/ 1 w 30"/>
                <a:gd name="T37" fmla="*/ 4 h 4"/>
                <a:gd name="T38" fmla="*/ 2 w 30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4">
                  <a:moveTo>
                    <a:pt x="2" y="3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7" y="2"/>
                    <a:pt x="11" y="3"/>
                    <a:pt x="16" y="3"/>
                  </a:cubicBezTo>
                  <a:cubicBezTo>
                    <a:pt x="18" y="3"/>
                    <a:pt x="28" y="1"/>
                    <a:pt x="28" y="2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29" y="0"/>
                    <a:pt x="22" y="1"/>
                    <a:pt x="20" y="1"/>
                  </a:cubicBezTo>
                  <a:cubicBezTo>
                    <a:pt x="18" y="1"/>
                    <a:pt x="15" y="1"/>
                    <a:pt x="13" y="1"/>
                  </a:cubicBezTo>
                  <a:cubicBezTo>
                    <a:pt x="9" y="2"/>
                    <a:pt x="6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104"/>
            <p:cNvSpPr/>
            <p:nvPr/>
          </p:nvSpPr>
          <p:spPr bwMode="auto">
            <a:xfrm>
              <a:off x="2451786" y="6301620"/>
              <a:ext cx="48862" cy="1062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10 w 10"/>
                <a:gd name="T5" fmla="*/ 0 h 2"/>
                <a:gd name="T6" fmla="*/ 0 w 10"/>
                <a:gd name="T7" fmla="*/ 2 h 2"/>
                <a:gd name="T8" fmla="*/ 0 w 1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7" y="1"/>
                    <a:pt x="4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105"/>
            <p:cNvSpPr/>
            <p:nvPr/>
          </p:nvSpPr>
          <p:spPr bwMode="auto">
            <a:xfrm>
              <a:off x="2451786" y="6286749"/>
              <a:ext cx="23369" cy="10622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1 h 2"/>
                <a:gd name="T6" fmla="*/ 4 w 5"/>
                <a:gd name="T7" fmla="*/ 1 h 2"/>
                <a:gd name="T8" fmla="*/ 4 w 5"/>
                <a:gd name="T9" fmla="*/ 1 h 2"/>
                <a:gd name="T10" fmla="*/ 1 w 5"/>
                <a:gd name="T11" fmla="*/ 1 h 2"/>
                <a:gd name="T12" fmla="*/ 0 w 5"/>
                <a:gd name="T13" fmla="*/ 1 h 2"/>
                <a:gd name="T14" fmla="*/ 1 w 5"/>
                <a:gd name="T15" fmla="*/ 1 h 2"/>
                <a:gd name="T16" fmla="*/ 1 w 5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106"/>
            <p:cNvSpPr/>
            <p:nvPr/>
          </p:nvSpPr>
          <p:spPr bwMode="auto">
            <a:xfrm>
              <a:off x="2526141" y="6142288"/>
              <a:ext cx="36115" cy="8498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6 w 7"/>
                <a:gd name="T7" fmla="*/ 1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107"/>
            <p:cNvSpPr/>
            <p:nvPr/>
          </p:nvSpPr>
          <p:spPr bwMode="auto">
            <a:xfrm>
              <a:off x="2500648" y="6161408"/>
              <a:ext cx="55235" cy="10622"/>
            </a:xfrm>
            <a:custGeom>
              <a:avLst/>
              <a:gdLst>
                <a:gd name="T0" fmla="*/ 0 w 11"/>
                <a:gd name="T1" fmla="*/ 2 h 2"/>
                <a:gd name="T2" fmla="*/ 11 w 11"/>
                <a:gd name="T3" fmla="*/ 1 h 2"/>
                <a:gd name="T4" fmla="*/ 11 w 11"/>
                <a:gd name="T5" fmla="*/ 0 h 2"/>
                <a:gd name="T6" fmla="*/ 0 w 11"/>
                <a:gd name="T7" fmla="*/ 1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4" y="2"/>
                    <a:pt x="7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7" y="0"/>
                    <a:pt x="4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108"/>
            <p:cNvSpPr/>
            <p:nvPr/>
          </p:nvSpPr>
          <p:spPr bwMode="auto">
            <a:xfrm>
              <a:off x="2547385" y="6414214"/>
              <a:ext cx="33991" cy="4249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0 h 1"/>
                <a:gd name="T8" fmla="*/ 0 w 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Freeform 109"/>
            <p:cNvSpPr/>
            <p:nvPr/>
          </p:nvSpPr>
          <p:spPr bwMode="auto">
            <a:xfrm>
              <a:off x="2426293" y="5980833"/>
              <a:ext cx="19120" cy="1912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4 w 4"/>
                <a:gd name="T5" fmla="*/ 0 h 4"/>
                <a:gd name="T6" fmla="*/ 1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Freeform 110"/>
            <p:cNvSpPr/>
            <p:nvPr/>
          </p:nvSpPr>
          <p:spPr bwMode="auto">
            <a:xfrm>
              <a:off x="2536763" y="5819377"/>
              <a:ext cx="25493" cy="25493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Freeform 111"/>
            <p:cNvSpPr/>
            <p:nvPr/>
          </p:nvSpPr>
          <p:spPr bwMode="auto">
            <a:xfrm>
              <a:off x="2470906" y="5738649"/>
              <a:ext cx="25493" cy="10622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2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112"/>
            <p:cNvSpPr/>
            <p:nvPr/>
          </p:nvSpPr>
          <p:spPr bwMode="auto">
            <a:xfrm>
              <a:off x="2460284" y="5764142"/>
              <a:ext cx="46737" cy="4249"/>
            </a:xfrm>
            <a:custGeom>
              <a:avLst/>
              <a:gdLst>
                <a:gd name="T0" fmla="*/ 0 w 9"/>
                <a:gd name="T1" fmla="*/ 0 h 1"/>
                <a:gd name="T2" fmla="*/ 3 w 9"/>
                <a:gd name="T3" fmla="*/ 1 h 1"/>
                <a:gd name="T4" fmla="*/ 8 w 9"/>
                <a:gd name="T5" fmla="*/ 1 h 1"/>
                <a:gd name="T6" fmla="*/ 8 w 9"/>
                <a:gd name="T7" fmla="*/ 1 h 1"/>
                <a:gd name="T8" fmla="*/ 5 w 9"/>
                <a:gd name="T9" fmla="*/ 0 h 1"/>
                <a:gd name="T10" fmla="*/ 1 w 9"/>
                <a:gd name="T11" fmla="*/ 0 h 1"/>
                <a:gd name="T12" fmla="*/ 0 w 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113"/>
            <p:cNvSpPr/>
            <p:nvPr/>
          </p:nvSpPr>
          <p:spPr bwMode="auto">
            <a:xfrm>
              <a:off x="2521892" y="5579317"/>
              <a:ext cx="33991" cy="8498"/>
            </a:xfrm>
            <a:custGeom>
              <a:avLst/>
              <a:gdLst>
                <a:gd name="T0" fmla="*/ 0 w 7"/>
                <a:gd name="T1" fmla="*/ 1 h 2"/>
                <a:gd name="T2" fmla="*/ 6 w 7"/>
                <a:gd name="T3" fmla="*/ 1 h 2"/>
                <a:gd name="T4" fmla="*/ 6 w 7"/>
                <a:gd name="T5" fmla="*/ 1 h 2"/>
                <a:gd name="T6" fmla="*/ 1 w 7"/>
                <a:gd name="T7" fmla="*/ 0 h 2"/>
                <a:gd name="T8" fmla="*/ 0 w 7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1"/>
                    <a:pt x="4" y="2"/>
                    <a:pt x="6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114"/>
            <p:cNvSpPr/>
            <p:nvPr/>
          </p:nvSpPr>
          <p:spPr bwMode="auto">
            <a:xfrm>
              <a:off x="2521892" y="5388119"/>
              <a:ext cx="25493" cy="4249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5 w 5"/>
                <a:gd name="T11" fmla="*/ 1 h 1"/>
                <a:gd name="T12" fmla="*/ 4 w 5"/>
                <a:gd name="T13" fmla="*/ 0 h 1"/>
                <a:gd name="T14" fmla="*/ 2 w 5"/>
                <a:gd name="T15" fmla="*/ 1 h 1"/>
                <a:gd name="T16" fmla="*/ 0 w 5"/>
                <a:gd name="T17" fmla="*/ 0 h 1"/>
                <a:gd name="T18" fmla="*/ 0 w 5"/>
                <a:gd name="T19" fmla="*/ 0 h 1"/>
                <a:gd name="T20" fmla="*/ 0 w 5"/>
                <a:gd name="T21" fmla="*/ 1 h 1"/>
                <a:gd name="T22" fmla="*/ 1 w 5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115"/>
            <p:cNvSpPr/>
            <p:nvPr/>
          </p:nvSpPr>
          <p:spPr bwMode="auto">
            <a:xfrm>
              <a:off x="2617491" y="5381746"/>
              <a:ext cx="29742" cy="2124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6 w 6"/>
                <a:gd name="T5" fmla="*/ 3 h 4"/>
                <a:gd name="T6" fmla="*/ 0 w 6"/>
                <a:gd name="T7" fmla="*/ 0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116"/>
            <p:cNvSpPr/>
            <p:nvPr/>
          </p:nvSpPr>
          <p:spPr bwMode="auto">
            <a:xfrm>
              <a:off x="2415671" y="5558073"/>
              <a:ext cx="36115" cy="29742"/>
            </a:xfrm>
            <a:custGeom>
              <a:avLst/>
              <a:gdLst>
                <a:gd name="T0" fmla="*/ 1 w 7"/>
                <a:gd name="T1" fmla="*/ 6 h 6"/>
                <a:gd name="T2" fmla="*/ 7 w 7"/>
                <a:gd name="T3" fmla="*/ 1 h 6"/>
                <a:gd name="T4" fmla="*/ 7 w 7"/>
                <a:gd name="T5" fmla="*/ 1 h 6"/>
                <a:gd name="T6" fmla="*/ 1 w 7"/>
                <a:gd name="T7" fmla="*/ 6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3" y="5"/>
                    <a:pt x="5" y="3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5" y="3"/>
                    <a:pt x="3" y="4"/>
                    <a:pt x="1" y="6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117"/>
            <p:cNvSpPr/>
            <p:nvPr/>
          </p:nvSpPr>
          <p:spPr bwMode="auto">
            <a:xfrm>
              <a:off x="2400800" y="5532580"/>
              <a:ext cx="14871" cy="21244"/>
            </a:xfrm>
            <a:custGeom>
              <a:avLst/>
              <a:gdLst>
                <a:gd name="T0" fmla="*/ 3 w 3"/>
                <a:gd name="T1" fmla="*/ 1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1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118"/>
            <p:cNvSpPr/>
            <p:nvPr/>
          </p:nvSpPr>
          <p:spPr bwMode="auto">
            <a:xfrm>
              <a:off x="2345565" y="5870363"/>
              <a:ext cx="19120" cy="14871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2224473" y="5131064"/>
              <a:ext cx="297419" cy="1019722"/>
            </a:xfrm>
            <a:custGeom>
              <a:avLst/>
              <a:gdLst>
                <a:gd name="T0" fmla="*/ 58 w 59"/>
                <a:gd name="T1" fmla="*/ 0 h 203"/>
                <a:gd name="T2" fmla="*/ 51 w 59"/>
                <a:gd name="T3" fmla="*/ 4 h 203"/>
                <a:gd name="T4" fmla="*/ 42 w 59"/>
                <a:gd name="T5" fmla="*/ 12 h 203"/>
                <a:gd name="T6" fmla="*/ 26 w 59"/>
                <a:gd name="T7" fmla="*/ 33 h 203"/>
                <a:gd name="T8" fmla="*/ 7 w 59"/>
                <a:gd name="T9" fmla="*/ 80 h 203"/>
                <a:gd name="T10" fmla="*/ 1 w 59"/>
                <a:gd name="T11" fmla="*/ 108 h 203"/>
                <a:gd name="T12" fmla="*/ 0 w 59"/>
                <a:gd name="T13" fmla="*/ 135 h 203"/>
                <a:gd name="T14" fmla="*/ 5 w 59"/>
                <a:gd name="T15" fmla="*/ 162 h 203"/>
                <a:gd name="T16" fmla="*/ 9 w 59"/>
                <a:gd name="T17" fmla="*/ 173 h 203"/>
                <a:gd name="T18" fmla="*/ 14 w 59"/>
                <a:gd name="T19" fmla="*/ 182 h 203"/>
                <a:gd name="T20" fmla="*/ 46 w 59"/>
                <a:gd name="T21" fmla="*/ 203 h 203"/>
                <a:gd name="T22" fmla="*/ 46 w 59"/>
                <a:gd name="T23" fmla="*/ 202 h 203"/>
                <a:gd name="T24" fmla="*/ 12 w 59"/>
                <a:gd name="T25" fmla="*/ 179 h 203"/>
                <a:gd name="T26" fmla="*/ 8 w 59"/>
                <a:gd name="T27" fmla="*/ 169 h 203"/>
                <a:gd name="T28" fmla="*/ 6 w 59"/>
                <a:gd name="T29" fmla="*/ 163 h 203"/>
                <a:gd name="T30" fmla="*/ 4 w 59"/>
                <a:gd name="T31" fmla="*/ 156 h 203"/>
                <a:gd name="T32" fmla="*/ 1 w 59"/>
                <a:gd name="T33" fmla="*/ 128 h 203"/>
                <a:gd name="T34" fmla="*/ 3 w 59"/>
                <a:gd name="T35" fmla="*/ 99 h 203"/>
                <a:gd name="T36" fmla="*/ 10 w 59"/>
                <a:gd name="T37" fmla="*/ 73 h 203"/>
                <a:gd name="T38" fmla="*/ 19 w 59"/>
                <a:gd name="T39" fmla="*/ 48 h 203"/>
                <a:gd name="T40" fmla="*/ 32 w 59"/>
                <a:gd name="T41" fmla="*/ 25 h 203"/>
                <a:gd name="T42" fmla="*/ 45 w 59"/>
                <a:gd name="T43" fmla="*/ 10 h 203"/>
                <a:gd name="T44" fmla="*/ 51 w 59"/>
                <a:gd name="T45" fmla="*/ 4 h 203"/>
                <a:gd name="T46" fmla="*/ 58 w 59"/>
                <a:gd name="T47" fmla="*/ 0 h 203"/>
                <a:gd name="T48" fmla="*/ 58 w 59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03">
                  <a:moveTo>
                    <a:pt x="58" y="0"/>
                  </a:moveTo>
                  <a:cubicBezTo>
                    <a:pt x="55" y="0"/>
                    <a:pt x="53" y="2"/>
                    <a:pt x="51" y="4"/>
                  </a:cubicBezTo>
                  <a:cubicBezTo>
                    <a:pt x="48" y="6"/>
                    <a:pt x="45" y="9"/>
                    <a:pt x="42" y="12"/>
                  </a:cubicBezTo>
                  <a:cubicBezTo>
                    <a:pt x="36" y="19"/>
                    <a:pt x="31" y="26"/>
                    <a:pt x="26" y="33"/>
                  </a:cubicBezTo>
                  <a:cubicBezTo>
                    <a:pt x="17" y="47"/>
                    <a:pt x="11" y="64"/>
                    <a:pt x="7" y="80"/>
                  </a:cubicBezTo>
                  <a:cubicBezTo>
                    <a:pt x="5" y="89"/>
                    <a:pt x="3" y="98"/>
                    <a:pt x="1" y="108"/>
                  </a:cubicBezTo>
                  <a:cubicBezTo>
                    <a:pt x="0" y="117"/>
                    <a:pt x="0" y="126"/>
                    <a:pt x="0" y="135"/>
                  </a:cubicBezTo>
                  <a:cubicBezTo>
                    <a:pt x="1" y="144"/>
                    <a:pt x="3" y="153"/>
                    <a:pt x="5" y="162"/>
                  </a:cubicBezTo>
                  <a:cubicBezTo>
                    <a:pt x="6" y="166"/>
                    <a:pt x="7" y="170"/>
                    <a:pt x="9" y="173"/>
                  </a:cubicBezTo>
                  <a:cubicBezTo>
                    <a:pt x="10" y="177"/>
                    <a:pt x="12" y="180"/>
                    <a:pt x="14" y="182"/>
                  </a:cubicBezTo>
                  <a:cubicBezTo>
                    <a:pt x="22" y="192"/>
                    <a:pt x="34" y="198"/>
                    <a:pt x="46" y="203"/>
                  </a:cubicBezTo>
                  <a:cubicBezTo>
                    <a:pt x="46" y="203"/>
                    <a:pt x="46" y="202"/>
                    <a:pt x="46" y="202"/>
                  </a:cubicBezTo>
                  <a:cubicBezTo>
                    <a:pt x="33" y="197"/>
                    <a:pt x="20" y="191"/>
                    <a:pt x="12" y="179"/>
                  </a:cubicBezTo>
                  <a:cubicBezTo>
                    <a:pt x="10" y="176"/>
                    <a:pt x="9" y="172"/>
                    <a:pt x="8" y="169"/>
                  </a:cubicBezTo>
                  <a:cubicBezTo>
                    <a:pt x="7" y="167"/>
                    <a:pt x="6" y="165"/>
                    <a:pt x="6" y="163"/>
                  </a:cubicBezTo>
                  <a:cubicBezTo>
                    <a:pt x="5" y="160"/>
                    <a:pt x="5" y="158"/>
                    <a:pt x="4" y="156"/>
                  </a:cubicBezTo>
                  <a:cubicBezTo>
                    <a:pt x="2" y="146"/>
                    <a:pt x="0" y="137"/>
                    <a:pt x="1" y="128"/>
                  </a:cubicBezTo>
                  <a:cubicBezTo>
                    <a:pt x="1" y="118"/>
                    <a:pt x="2" y="109"/>
                    <a:pt x="3" y="99"/>
                  </a:cubicBezTo>
                  <a:cubicBezTo>
                    <a:pt x="5" y="90"/>
                    <a:pt x="7" y="81"/>
                    <a:pt x="10" y="73"/>
                  </a:cubicBezTo>
                  <a:cubicBezTo>
                    <a:pt x="12" y="64"/>
                    <a:pt x="15" y="56"/>
                    <a:pt x="19" y="48"/>
                  </a:cubicBezTo>
                  <a:cubicBezTo>
                    <a:pt x="22" y="40"/>
                    <a:pt x="27" y="32"/>
                    <a:pt x="32" y="25"/>
                  </a:cubicBezTo>
                  <a:cubicBezTo>
                    <a:pt x="36" y="20"/>
                    <a:pt x="41" y="15"/>
                    <a:pt x="45" y="10"/>
                  </a:cubicBezTo>
                  <a:cubicBezTo>
                    <a:pt x="47" y="8"/>
                    <a:pt x="49" y="6"/>
                    <a:pt x="51" y="4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59" y="0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120"/>
            <p:cNvSpPr/>
            <p:nvPr/>
          </p:nvSpPr>
          <p:spPr bwMode="auto">
            <a:xfrm>
              <a:off x="2566505" y="5116193"/>
              <a:ext cx="246433" cy="698934"/>
            </a:xfrm>
            <a:custGeom>
              <a:avLst/>
              <a:gdLst>
                <a:gd name="T0" fmla="*/ 0 w 49"/>
                <a:gd name="T1" fmla="*/ 2 h 139"/>
                <a:gd name="T2" fmla="*/ 34 w 49"/>
                <a:gd name="T3" fmla="*/ 23 h 139"/>
                <a:gd name="T4" fmla="*/ 47 w 49"/>
                <a:gd name="T5" fmla="*/ 66 h 139"/>
                <a:gd name="T6" fmla="*/ 31 w 49"/>
                <a:gd name="T7" fmla="*/ 139 h 139"/>
                <a:gd name="T8" fmla="*/ 31 w 49"/>
                <a:gd name="T9" fmla="*/ 139 h 139"/>
                <a:gd name="T10" fmla="*/ 41 w 49"/>
                <a:gd name="T11" fmla="*/ 114 h 139"/>
                <a:gd name="T12" fmla="*/ 47 w 49"/>
                <a:gd name="T13" fmla="*/ 89 h 139"/>
                <a:gd name="T14" fmla="*/ 43 w 49"/>
                <a:gd name="T15" fmla="*/ 39 h 139"/>
                <a:gd name="T16" fmla="*/ 27 w 49"/>
                <a:gd name="T17" fmla="*/ 13 h 139"/>
                <a:gd name="T18" fmla="*/ 0 w 49"/>
                <a:gd name="T19" fmla="*/ 2 h 139"/>
                <a:gd name="T20" fmla="*/ 0 w 49"/>
                <a:gd name="T21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39">
                  <a:moveTo>
                    <a:pt x="0" y="2"/>
                  </a:moveTo>
                  <a:cubicBezTo>
                    <a:pt x="14" y="0"/>
                    <a:pt x="27" y="12"/>
                    <a:pt x="34" y="23"/>
                  </a:cubicBezTo>
                  <a:cubicBezTo>
                    <a:pt x="43" y="35"/>
                    <a:pt x="47" y="51"/>
                    <a:pt x="47" y="66"/>
                  </a:cubicBezTo>
                  <a:cubicBezTo>
                    <a:pt x="48" y="91"/>
                    <a:pt x="42" y="116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5" y="131"/>
                    <a:pt x="39" y="123"/>
                    <a:pt x="41" y="114"/>
                  </a:cubicBezTo>
                  <a:cubicBezTo>
                    <a:pt x="44" y="106"/>
                    <a:pt x="46" y="98"/>
                    <a:pt x="47" y="89"/>
                  </a:cubicBezTo>
                  <a:cubicBezTo>
                    <a:pt x="49" y="72"/>
                    <a:pt x="49" y="55"/>
                    <a:pt x="43" y="39"/>
                  </a:cubicBezTo>
                  <a:cubicBezTo>
                    <a:pt x="40" y="29"/>
                    <a:pt x="34" y="20"/>
                    <a:pt x="27" y="13"/>
                  </a:cubicBezTo>
                  <a:cubicBezTo>
                    <a:pt x="20" y="6"/>
                    <a:pt x="1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1888815" y="5602686"/>
              <a:ext cx="8498" cy="1062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122"/>
            <p:cNvSpPr/>
            <p:nvPr/>
          </p:nvSpPr>
          <p:spPr bwMode="auto">
            <a:xfrm>
              <a:off x="1525539" y="5634552"/>
              <a:ext cx="6373" cy="14871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1525539" y="5347755"/>
              <a:ext cx="227313" cy="562971"/>
            </a:xfrm>
            <a:custGeom>
              <a:avLst/>
              <a:gdLst>
                <a:gd name="T0" fmla="*/ 45 w 45"/>
                <a:gd name="T1" fmla="*/ 2 h 112"/>
                <a:gd name="T2" fmla="*/ 22 w 45"/>
                <a:gd name="T3" fmla="*/ 9 h 112"/>
                <a:gd name="T4" fmla="*/ 1 w 45"/>
                <a:gd name="T5" fmla="*/ 51 h 112"/>
                <a:gd name="T6" fmla="*/ 0 w 45"/>
                <a:gd name="T7" fmla="*/ 57 h 112"/>
                <a:gd name="T8" fmla="*/ 1 w 45"/>
                <a:gd name="T9" fmla="*/ 60 h 112"/>
                <a:gd name="T10" fmla="*/ 25 w 45"/>
                <a:gd name="T11" fmla="*/ 112 h 112"/>
                <a:gd name="T12" fmla="*/ 45 w 45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2">
                  <a:moveTo>
                    <a:pt x="45" y="2"/>
                  </a:moveTo>
                  <a:cubicBezTo>
                    <a:pt x="37" y="0"/>
                    <a:pt x="28" y="2"/>
                    <a:pt x="22" y="9"/>
                  </a:cubicBezTo>
                  <a:cubicBezTo>
                    <a:pt x="11" y="20"/>
                    <a:pt x="4" y="37"/>
                    <a:pt x="1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8" y="78"/>
                    <a:pt x="16" y="95"/>
                    <a:pt x="25" y="112"/>
                  </a:cubicBezTo>
                  <a:cubicBezTo>
                    <a:pt x="29" y="75"/>
                    <a:pt x="35" y="38"/>
                    <a:pt x="4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6" name="Freeform 124"/>
            <p:cNvSpPr/>
            <p:nvPr/>
          </p:nvSpPr>
          <p:spPr bwMode="auto">
            <a:xfrm>
              <a:off x="1495797" y="5634552"/>
              <a:ext cx="150834" cy="533230"/>
            </a:xfrm>
            <a:custGeom>
              <a:avLst/>
              <a:gdLst>
                <a:gd name="T0" fmla="*/ 7 w 30"/>
                <a:gd name="T1" fmla="*/ 3 h 106"/>
                <a:gd name="T2" fmla="*/ 6 w 30"/>
                <a:gd name="T3" fmla="*/ 0 h 106"/>
                <a:gd name="T4" fmla="*/ 4 w 30"/>
                <a:gd name="T5" fmla="*/ 73 h 106"/>
                <a:gd name="T6" fmla="*/ 28 w 30"/>
                <a:gd name="T7" fmla="*/ 106 h 106"/>
                <a:gd name="T8" fmla="*/ 30 w 30"/>
                <a:gd name="T9" fmla="*/ 71 h 106"/>
                <a:gd name="T10" fmla="*/ 7 w 30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6">
                  <a:moveTo>
                    <a:pt x="7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1" y="24"/>
                    <a:pt x="0" y="49"/>
                    <a:pt x="4" y="73"/>
                  </a:cubicBezTo>
                  <a:cubicBezTo>
                    <a:pt x="6" y="84"/>
                    <a:pt x="16" y="101"/>
                    <a:pt x="28" y="106"/>
                  </a:cubicBezTo>
                  <a:cubicBezTo>
                    <a:pt x="29" y="94"/>
                    <a:pt x="29" y="83"/>
                    <a:pt x="30" y="71"/>
                  </a:cubicBezTo>
                  <a:cubicBezTo>
                    <a:pt x="20" y="49"/>
                    <a:pt x="13" y="26"/>
                    <a:pt x="7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1706115" y="5356253"/>
              <a:ext cx="191198" cy="403640"/>
            </a:xfrm>
            <a:custGeom>
              <a:avLst/>
              <a:gdLst>
                <a:gd name="T0" fmla="*/ 31 w 38"/>
                <a:gd name="T1" fmla="*/ 16 h 80"/>
                <a:gd name="T2" fmla="*/ 10 w 38"/>
                <a:gd name="T3" fmla="*/ 0 h 80"/>
                <a:gd name="T4" fmla="*/ 0 w 38"/>
                <a:gd name="T5" fmla="*/ 80 h 80"/>
                <a:gd name="T6" fmla="*/ 36 w 38"/>
                <a:gd name="T7" fmla="*/ 51 h 80"/>
                <a:gd name="T8" fmla="*/ 38 w 38"/>
                <a:gd name="T9" fmla="*/ 49 h 80"/>
                <a:gd name="T10" fmla="*/ 31 w 38"/>
                <a:gd name="T11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0">
                  <a:moveTo>
                    <a:pt x="31" y="16"/>
                  </a:moveTo>
                  <a:cubicBezTo>
                    <a:pt x="27" y="8"/>
                    <a:pt x="18" y="2"/>
                    <a:pt x="10" y="0"/>
                  </a:cubicBezTo>
                  <a:cubicBezTo>
                    <a:pt x="6" y="27"/>
                    <a:pt x="2" y="53"/>
                    <a:pt x="0" y="80"/>
                  </a:cubicBezTo>
                  <a:cubicBezTo>
                    <a:pt x="12" y="70"/>
                    <a:pt x="24" y="61"/>
                    <a:pt x="36" y="51"/>
                  </a:cubicBezTo>
                  <a:cubicBezTo>
                    <a:pt x="37" y="50"/>
                    <a:pt x="38" y="49"/>
                    <a:pt x="38" y="49"/>
                  </a:cubicBezTo>
                  <a:cubicBezTo>
                    <a:pt x="38" y="37"/>
                    <a:pt x="36" y="25"/>
                    <a:pt x="31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1697617" y="5602686"/>
              <a:ext cx="206069" cy="573594"/>
            </a:xfrm>
            <a:custGeom>
              <a:avLst/>
              <a:gdLst>
                <a:gd name="T0" fmla="*/ 40 w 41"/>
                <a:gd name="T1" fmla="*/ 0 h 114"/>
                <a:gd name="T2" fmla="*/ 38 w 41"/>
                <a:gd name="T3" fmla="*/ 2 h 114"/>
                <a:gd name="T4" fmla="*/ 1 w 41"/>
                <a:gd name="T5" fmla="*/ 47 h 114"/>
                <a:gd name="T6" fmla="*/ 1 w 41"/>
                <a:gd name="T7" fmla="*/ 114 h 114"/>
                <a:gd name="T8" fmla="*/ 5 w 41"/>
                <a:gd name="T9" fmla="*/ 112 h 114"/>
                <a:gd name="T10" fmla="*/ 38 w 41"/>
                <a:gd name="T11" fmla="*/ 45 h 114"/>
                <a:gd name="T12" fmla="*/ 41 w 41"/>
                <a:gd name="T13" fmla="*/ 6 h 114"/>
                <a:gd name="T14" fmla="*/ 40 w 41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14">
                  <a:moveTo>
                    <a:pt x="40" y="0"/>
                  </a:moveTo>
                  <a:cubicBezTo>
                    <a:pt x="40" y="1"/>
                    <a:pt x="39" y="1"/>
                    <a:pt x="38" y="2"/>
                  </a:cubicBezTo>
                  <a:cubicBezTo>
                    <a:pt x="26" y="17"/>
                    <a:pt x="14" y="32"/>
                    <a:pt x="1" y="47"/>
                  </a:cubicBezTo>
                  <a:cubicBezTo>
                    <a:pt x="0" y="69"/>
                    <a:pt x="0" y="91"/>
                    <a:pt x="1" y="114"/>
                  </a:cubicBezTo>
                  <a:cubicBezTo>
                    <a:pt x="2" y="113"/>
                    <a:pt x="3" y="113"/>
                    <a:pt x="5" y="112"/>
                  </a:cubicBezTo>
                  <a:cubicBezTo>
                    <a:pt x="26" y="101"/>
                    <a:pt x="36" y="68"/>
                    <a:pt x="38" y="45"/>
                  </a:cubicBezTo>
                  <a:cubicBezTo>
                    <a:pt x="39" y="34"/>
                    <a:pt x="41" y="20"/>
                    <a:pt x="41" y="6"/>
                  </a:cubicBezTo>
                  <a:cubicBezTo>
                    <a:pt x="41" y="4"/>
                    <a:pt x="40" y="2"/>
                    <a:pt x="4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127"/>
            <p:cNvSpPr/>
            <p:nvPr/>
          </p:nvSpPr>
          <p:spPr bwMode="auto">
            <a:xfrm>
              <a:off x="1697617" y="6131666"/>
              <a:ext cx="44613" cy="346281"/>
            </a:xfrm>
            <a:custGeom>
              <a:avLst/>
              <a:gdLst>
                <a:gd name="T0" fmla="*/ 1 w 9"/>
                <a:gd name="T1" fmla="*/ 1 h 69"/>
                <a:gd name="T2" fmla="*/ 1 w 9"/>
                <a:gd name="T3" fmla="*/ 15 h 69"/>
                <a:gd name="T4" fmla="*/ 3 w 9"/>
                <a:gd name="T5" fmla="*/ 36 h 69"/>
                <a:gd name="T6" fmla="*/ 6 w 9"/>
                <a:gd name="T7" fmla="*/ 55 h 69"/>
                <a:gd name="T8" fmla="*/ 7 w 9"/>
                <a:gd name="T9" fmla="*/ 63 h 69"/>
                <a:gd name="T10" fmla="*/ 8 w 9"/>
                <a:gd name="T11" fmla="*/ 68 h 69"/>
                <a:gd name="T12" fmla="*/ 9 w 9"/>
                <a:gd name="T13" fmla="*/ 68 h 69"/>
                <a:gd name="T14" fmla="*/ 9 w 9"/>
                <a:gd name="T15" fmla="*/ 68 h 69"/>
                <a:gd name="T16" fmla="*/ 8 w 9"/>
                <a:gd name="T17" fmla="*/ 68 h 69"/>
                <a:gd name="T18" fmla="*/ 8 w 9"/>
                <a:gd name="T19" fmla="*/ 68 h 69"/>
                <a:gd name="T20" fmla="*/ 9 w 9"/>
                <a:gd name="T21" fmla="*/ 68 h 69"/>
                <a:gd name="T22" fmla="*/ 7 w 9"/>
                <a:gd name="T23" fmla="*/ 56 h 69"/>
                <a:gd name="T24" fmla="*/ 5 w 9"/>
                <a:gd name="T25" fmla="*/ 38 h 69"/>
                <a:gd name="T26" fmla="*/ 3 w 9"/>
                <a:gd name="T27" fmla="*/ 19 h 69"/>
                <a:gd name="T28" fmla="*/ 2 w 9"/>
                <a:gd name="T29" fmla="*/ 2 h 69"/>
                <a:gd name="T30" fmla="*/ 1 w 9"/>
                <a:gd name="T3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69">
                  <a:moveTo>
                    <a:pt x="1" y="1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2" y="22"/>
                    <a:pt x="3" y="29"/>
                    <a:pt x="3" y="36"/>
                  </a:cubicBezTo>
                  <a:cubicBezTo>
                    <a:pt x="4" y="43"/>
                    <a:pt x="5" y="49"/>
                    <a:pt x="6" y="55"/>
                  </a:cubicBezTo>
                  <a:cubicBezTo>
                    <a:pt x="6" y="58"/>
                    <a:pt x="7" y="61"/>
                    <a:pt x="7" y="63"/>
                  </a:cubicBezTo>
                  <a:cubicBezTo>
                    <a:pt x="7" y="65"/>
                    <a:pt x="8" y="66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4"/>
                    <a:pt x="8" y="60"/>
                    <a:pt x="7" y="56"/>
                  </a:cubicBezTo>
                  <a:cubicBezTo>
                    <a:pt x="7" y="50"/>
                    <a:pt x="6" y="44"/>
                    <a:pt x="5" y="38"/>
                  </a:cubicBezTo>
                  <a:cubicBezTo>
                    <a:pt x="4" y="31"/>
                    <a:pt x="4" y="25"/>
                    <a:pt x="3" y="19"/>
                  </a:cubicBezTo>
                  <a:cubicBezTo>
                    <a:pt x="2" y="13"/>
                    <a:pt x="1" y="7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128"/>
            <p:cNvSpPr/>
            <p:nvPr/>
          </p:nvSpPr>
          <p:spPr bwMode="auto">
            <a:xfrm>
              <a:off x="1631760" y="6142288"/>
              <a:ext cx="25493" cy="316539"/>
            </a:xfrm>
            <a:custGeom>
              <a:avLst/>
              <a:gdLst>
                <a:gd name="T0" fmla="*/ 0 w 5"/>
                <a:gd name="T1" fmla="*/ 1 h 63"/>
                <a:gd name="T2" fmla="*/ 1 w 5"/>
                <a:gd name="T3" fmla="*/ 7 h 63"/>
                <a:gd name="T4" fmla="*/ 1 w 5"/>
                <a:gd name="T5" fmla="*/ 14 h 63"/>
                <a:gd name="T6" fmla="*/ 2 w 5"/>
                <a:gd name="T7" fmla="*/ 31 h 63"/>
                <a:gd name="T8" fmla="*/ 4 w 5"/>
                <a:gd name="T9" fmla="*/ 62 h 63"/>
                <a:gd name="T10" fmla="*/ 5 w 5"/>
                <a:gd name="T11" fmla="*/ 62 h 63"/>
                <a:gd name="T12" fmla="*/ 4 w 5"/>
                <a:gd name="T13" fmla="*/ 31 h 63"/>
                <a:gd name="T14" fmla="*/ 3 w 5"/>
                <a:gd name="T15" fmla="*/ 16 h 63"/>
                <a:gd name="T16" fmla="*/ 2 w 5"/>
                <a:gd name="T17" fmla="*/ 9 h 63"/>
                <a:gd name="T18" fmla="*/ 2 w 5"/>
                <a:gd name="T19" fmla="*/ 1 h 63"/>
                <a:gd name="T20" fmla="*/ 0 w 5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3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10"/>
                    <a:pt x="1" y="12"/>
                    <a:pt x="1" y="14"/>
                  </a:cubicBezTo>
                  <a:cubicBezTo>
                    <a:pt x="1" y="20"/>
                    <a:pt x="2" y="26"/>
                    <a:pt x="2" y="31"/>
                  </a:cubicBezTo>
                  <a:cubicBezTo>
                    <a:pt x="2" y="42"/>
                    <a:pt x="3" y="52"/>
                    <a:pt x="4" y="62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5" y="52"/>
                    <a:pt x="4" y="42"/>
                    <a:pt x="4" y="31"/>
                  </a:cubicBezTo>
                  <a:cubicBezTo>
                    <a:pt x="3" y="26"/>
                    <a:pt x="3" y="21"/>
                    <a:pt x="3" y="16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6"/>
                    <a:pt x="1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Freeform 129"/>
            <p:cNvSpPr/>
            <p:nvPr/>
          </p:nvSpPr>
          <p:spPr bwMode="auto">
            <a:xfrm>
              <a:off x="1642382" y="6443956"/>
              <a:ext cx="99848" cy="44613"/>
            </a:xfrm>
            <a:custGeom>
              <a:avLst/>
              <a:gdLst>
                <a:gd name="T0" fmla="*/ 1 w 20"/>
                <a:gd name="T1" fmla="*/ 2 h 9"/>
                <a:gd name="T2" fmla="*/ 20 w 20"/>
                <a:gd name="T3" fmla="*/ 5 h 9"/>
                <a:gd name="T4" fmla="*/ 19 w 20"/>
                <a:gd name="T5" fmla="*/ 5 h 9"/>
                <a:gd name="T6" fmla="*/ 2 w 20"/>
                <a:gd name="T7" fmla="*/ 1 h 9"/>
                <a:gd name="T8" fmla="*/ 1 w 2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" y="2"/>
                  </a:moveTo>
                  <a:cubicBezTo>
                    <a:pt x="3" y="3"/>
                    <a:pt x="20" y="9"/>
                    <a:pt x="20" y="5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6"/>
                    <a:pt x="3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130"/>
            <p:cNvSpPr/>
            <p:nvPr/>
          </p:nvSpPr>
          <p:spPr bwMode="auto">
            <a:xfrm>
              <a:off x="1642382" y="6267629"/>
              <a:ext cx="29742" cy="10622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1 w 6"/>
                <a:gd name="T5" fmla="*/ 1 h 2"/>
                <a:gd name="T6" fmla="*/ 6 w 6"/>
                <a:gd name="T7" fmla="*/ 1 h 2"/>
                <a:gd name="T8" fmla="*/ 6 w 6"/>
                <a:gd name="T9" fmla="*/ 0 h 2"/>
                <a:gd name="T10" fmla="*/ 0 w 6"/>
                <a:gd name="T11" fmla="*/ 1 h 2"/>
                <a:gd name="T12" fmla="*/ 0 w 6"/>
                <a:gd name="T13" fmla="*/ 1 h 2"/>
                <a:gd name="T14" fmla="*/ 0 w 6"/>
                <a:gd name="T15" fmla="*/ 2 h 2"/>
                <a:gd name="T16" fmla="*/ 0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1 w 6"/>
                <a:gd name="T23" fmla="*/ 1 h 2"/>
                <a:gd name="T24" fmla="*/ 0 w 6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131"/>
            <p:cNvSpPr/>
            <p:nvPr/>
          </p:nvSpPr>
          <p:spPr bwMode="auto">
            <a:xfrm>
              <a:off x="1636009" y="6227265"/>
              <a:ext cx="21244" cy="4249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4 w 4"/>
                <a:gd name="T5" fmla="*/ 0 h 1"/>
                <a:gd name="T6" fmla="*/ 1 w 4"/>
                <a:gd name="T7" fmla="*/ 0 h 1"/>
                <a:gd name="T8" fmla="*/ 1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132"/>
            <p:cNvSpPr/>
            <p:nvPr/>
          </p:nvSpPr>
          <p:spPr bwMode="auto">
            <a:xfrm>
              <a:off x="1667875" y="5910727"/>
              <a:ext cx="44613" cy="10622"/>
            </a:xfrm>
            <a:custGeom>
              <a:avLst/>
              <a:gdLst>
                <a:gd name="T0" fmla="*/ 0 w 9"/>
                <a:gd name="T1" fmla="*/ 1 h 2"/>
                <a:gd name="T2" fmla="*/ 9 w 9"/>
                <a:gd name="T3" fmla="*/ 2 h 2"/>
                <a:gd name="T4" fmla="*/ 9 w 9"/>
                <a:gd name="T5" fmla="*/ 1 h 2"/>
                <a:gd name="T6" fmla="*/ 0 w 9"/>
                <a:gd name="T7" fmla="*/ 1 h 2"/>
                <a:gd name="T8" fmla="*/ 0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3" y="2"/>
                    <a:pt x="6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Freeform 133"/>
            <p:cNvSpPr/>
            <p:nvPr/>
          </p:nvSpPr>
          <p:spPr bwMode="auto">
            <a:xfrm>
              <a:off x="1676373" y="5628179"/>
              <a:ext cx="25493" cy="14871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3 h 3"/>
                <a:gd name="T4" fmla="*/ 5 w 5"/>
                <a:gd name="T5" fmla="*/ 2 h 3"/>
                <a:gd name="T6" fmla="*/ 1 w 5"/>
                <a:gd name="T7" fmla="*/ 1 h 3"/>
                <a:gd name="T8" fmla="*/ 1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134"/>
            <p:cNvSpPr/>
            <p:nvPr/>
          </p:nvSpPr>
          <p:spPr bwMode="auto">
            <a:xfrm>
              <a:off x="1782594" y="5713156"/>
              <a:ext cx="29742" cy="25493"/>
            </a:xfrm>
            <a:custGeom>
              <a:avLst/>
              <a:gdLst>
                <a:gd name="T0" fmla="*/ 0 w 6"/>
                <a:gd name="T1" fmla="*/ 1 h 5"/>
                <a:gd name="T2" fmla="*/ 5 w 6"/>
                <a:gd name="T3" fmla="*/ 4 h 5"/>
                <a:gd name="T4" fmla="*/ 5 w 6"/>
                <a:gd name="T5" fmla="*/ 4 h 5"/>
                <a:gd name="T6" fmla="*/ 0 w 6"/>
                <a:gd name="T7" fmla="*/ 0 h 5"/>
                <a:gd name="T8" fmla="*/ 0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5" y="5"/>
                    <a:pt x="6" y="4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135"/>
            <p:cNvSpPr/>
            <p:nvPr/>
          </p:nvSpPr>
          <p:spPr bwMode="auto">
            <a:xfrm>
              <a:off x="1480926" y="5337133"/>
              <a:ext cx="225189" cy="834897"/>
            </a:xfrm>
            <a:custGeom>
              <a:avLst/>
              <a:gdLst>
                <a:gd name="T0" fmla="*/ 32 w 45"/>
                <a:gd name="T1" fmla="*/ 165 h 166"/>
                <a:gd name="T2" fmla="*/ 7 w 45"/>
                <a:gd name="T3" fmla="*/ 130 h 166"/>
                <a:gd name="T4" fmla="*/ 1 w 45"/>
                <a:gd name="T5" fmla="*/ 88 h 166"/>
                <a:gd name="T6" fmla="*/ 4 w 45"/>
                <a:gd name="T7" fmla="*/ 64 h 166"/>
                <a:gd name="T8" fmla="*/ 10 w 45"/>
                <a:gd name="T9" fmla="*/ 39 h 166"/>
                <a:gd name="T10" fmla="*/ 17 w 45"/>
                <a:gd name="T11" fmla="*/ 23 h 166"/>
                <a:gd name="T12" fmla="*/ 29 w 45"/>
                <a:gd name="T13" fmla="*/ 11 h 166"/>
                <a:gd name="T14" fmla="*/ 39 w 45"/>
                <a:gd name="T15" fmla="*/ 6 h 166"/>
                <a:gd name="T16" fmla="*/ 44 w 45"/>
                <a:gd name="T17" fmla="*/ 8 h 166"/>
                <a:gd name="T18" fmla="*/ 44 w 45"/>
                <a:gd name="T19" fmla="*/ 9 h 166"/>
                <a:gd name="T20" fmla="*/ 43 w 45"/>
                <a:gd name="T21" fmla="*/ 11 h 166"/>
                <a:gd name="T22" fmla="*/ 41 w 45"/>
                <a:gd name="T23" fmla="*/ 17 h 166"/>
                <a:gd name="T24" fmla="*/ 42 w 45"/>
                <a:gd name="T25" fmla="*/ 17 h 166"/>
                <a:gd name="T26" fmla="*/ 45 w 45"/>
                <a:gd name="T27" fmla="*/ 8 h 166"/>
                <a:gd name="T28" fmla="*/ 45 w 45"/>
                <a:gd name="T29" fmla="*/ 8 h 166"/>
                <a:gd name="T30" fmla="*/ 22 w 45"/>
                <a:gd name="T31" fmla="*/ 16 h 166"/>
                <a:gd name="T32" fmla="*/ 14 w 45"/>
                <a:gd name="T33" fmla="*/ 28 h 166"/>
                <a:gd name="T34" fmla="*/ 10 w 45"/>
                <a:gd name="T35" fmla="*/ 36 h 166"/>
                <a:gd name="T36" fmla="*/ 7 w 45"/>
                <a:gd name="T37" fmla="*/ 49 h 166"/>
                <a:gd name="T38" fmla="*/ 2 w 45"/>
                <a:gd name="T39" fmla="*/ 74 h 166"/>
                <a:gd name="T40" fmla="*/ 0 w 45"/>
                <a:gd name="T41" fmla="*/ 97 h 166"/>
                <a:gd name="T42" fmla="*/ 9 w 45"/>
                <a:gd name="T43" fmla="*/ 137 h 166"/>
                <a:gd name="T44" fmla="*/ 32 w 45"/>
                <a:gd name="T45" fmla="*/ 166 h 166"/>
                <a:gd name="T46" fmla="*/ 32 w 45"/>
                <a:gd name="T4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66">
                  <a:moveTo>
                    <a:pt x="32" y="165"/>
                  </a:moveTo>
                  <a:cubicBezTo>
                    <a:pt x="21" y="156"/>
                    <a:pt x="12" y="144"/>
                    <a:pt x="7" y="130"/>
                  </a:cubicBezTo>
                  <a:cubicBezTo>
                    <a:pt x="2" y="117"/>
                    <a:pt x="0" y="103"/>
                    <a:pt x="1" y="88"/>
                  </a:cubicBezTo>
                  <a:cubicBezTo>
                    <a:pt x="2" y="80"/>
                    <a:pt x="3" y="72"/>
                    <a:pt x="4" y="64"/>
                  </a:cubicBezTo>
                  <a:cubicBezTo>
                    <a:pt x="6" y="55"/>
                    <a:pt x="7" y="47"/>
                    <a:pt x="10" y="39"/>
                  </a:cubicBezTo>
                  <a:cubicBezTo>
                    <a:pt x="12" y="33"/>
                    <a:pt x="14" y="28"/>
                    <a:pt x="17" y="23"/>
                  </a:cubicBezTo>
                  <a:cubicBezTo>
                    <a:pt x="20" y="18"/>
                    <a:pt x="24" y="14"/>
                    <a:pt x="29" y="11"/>
                  </a:cubicBezTo>
                  <a:cubicBezTo>
                    <a:pt x="32" y="8"/>
                    <a:pt x="35" y="6"/>
                    <a:pt x="39" y="6"/>
                  </a:cubicBezTo>
                  <a:cubicBezTo>
                    <a:pt x="41" y="6"/>
                    <a:pt x="43" y="6"/>
                    <a:pt x="44" y="8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3" y="10"/>
                    <a:pt x="43" y="10"/>
                    <a:pt x="43" y="11"/>
                  </a:cubicBezTo>
                  <a:cubicBezTo>
                    <a:pt x="42" y="13"/>
                    <a:pt x="42" y="15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3" y="14"/>
                    <a:pt x="43" y="11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8" y="0"/>
                    <a:pt x="27" y="11"/>
                    <a:pt x="22" y="16"/>
                  </a:cubicBezTo>
                  <a:cubicBezTo>
                    <a:pt x="19" y="20"/>
                    <a:pt x="16" y="24"/>
                    <a:pt x="14" y="28"/>
                  </a:cubicBezTo>
                  <a:cubicBezTo>
                    <a:pt x="12" y="31"/>
                    <a:pt x="11" y="34"/>
                    <a:pt x="10" y="36"/>
                  </a:cubicBezTo>
                  <a:cubicBezTo>
                    <a:pt x="9" y="41"/>
                    <a:pt x="8" y="45"/>
                    <a:pt x="7" y="49"/>
                  </a:cubicBezTo>
                  <a:cubicBezTo>
                    <a:pt x="5" y="57"/>
                    <a:pt x="4" y="66"/>
                    <a:pt x="2" y="74"/>
                  </a:cubicBezTo>
                  <a:cubicBezTo>
                    <a:pt x="1" y="82"/>
                    <a:pt x="0" y="89"/>
                    <a:pt x="0" y="97"/>
                  </a:cubicBezTo>
                  <a:cubicBezTo>
                    <a:pt x="0" y="111"/>
                    <a:pt x="3" y="124"/>
                    <a:pt x="9" y="137"/>
                  </a:cubicBezTo>
                  <a:cubicBezTo>
                    <a:pt x="14" y="148"/>
                    <a:pt x="22" y="158"/>
                    <a:pt x="32" y="166"/>
                  </a:cubicBezTo>
                  <a:cubicBezTo>
                    <a:pt x="32" y="166"/>
                    <a:pt x="32" y="165"/>
                    <a:pt x="32" y="16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136"/>
            <p:cNvSpPr/>
            <p:nvPr/>
          </p:nvSpPr>
          <p:spPr bwMode="auto">
            <a:xfrm>
              <a:off x="1712488" y="5528331"/>
              <a:ext cx="195447" cy="603335"/>
            </a:xfrm>
            <a:custGeom>
              <a:avLst/>
              <a:gdLst>
                <a:gd name="T0" fmla="*/ 1 w 39"/>
                <a:gd name="T1" fmla="*/ 120 h 120"/>
                <a:gd name="T2" fmla="*/ 16 w 39"/>
                <a:gd name="T3" fmla="*/ 110 h 120"/>
                <a:gd name="T4" fmla="*/ 30 w 39"/>
                <a:gd name="T5" fmla="*/ 92 h 120"/>
                <a:gd name="T6" fmla="*/ 34 w 39"/>
                <a:gd name="T7" fmla="*/ 79 h 120"/>
                <a:gd name="T8" fmla="*/ 35 w 39"/>
                <a:gd name="T9" fmla="*/ 73 h 120"/>
                <a:gd name="T10" fmla="*/ 36 w 39"/>
                <a:gd name="T11" fmla="*/ 66 h 120"/>
                <a:gd name="T12" fmla="*/ 38 w 39"/>
                <a:gd name="T13" fmla="*/ 60 h 120"/>
                <a:gd name="T14" fmla="*/ 39 w 39"/>
                <a:gd name="T15" fmla="*/ 53 h 120"/>
                <a:gd name="T16" fmla="*/ 38 w 39"/>
                <a:gd name="T17" fmla="*/ 39 h 120"/>
                <a:gd name="T18" fmla="*/ 38 w 39"/>
                <a:gd name="T19" fmla="*/ 29 h 120"/>
                <a:gd name="T20" fmla="*/ 37 w 39"/>
                <a:gd name="T21" fmla="*/ 19 h 120"/>
                <a:gd name="T22" fmla="*/ 34 w 39"/>
                <a:gd name="T23" fmla="*/ 1 h 120"/>
                <a:gd name="T24" fmla="*/ 33 w 39"/>
                <a:gd name="T25" fmla="*/ 1 h 120"/>
                <a:gd name="T26" fmla="*/ 37 w 39"/>
                <a:gd name="T27" fmla="*/ 27 h 120"/>
                <a:gd name="T28" fmla="*/ 38 w 39"/>
                <a:gd name="T29" fmla="*/ 42 h 120"/>
                <a:gd name="T30" fmla="*/ 38 w 39"/>
                <a:gd name="T31" fmla="*/ 56 h 120"/>
                <a:gd name="T32" fmla="*/ 37 w 39"/>
                <a:gd name="T33" fmla="*/ 63 h 120"/>
                <a:gd name="T34" fmla="*/ 35 w 39"/>
                <a:gd name="T35" fmla="*/ 70 h 120"/>
                <a:gd name="T36" fmla="*/ 32 w 39"/>
                <a:gd name="T37" fmla="*/ 83 h 120"/>
                <a:gd name="T38" fmla="*/ 27 w 39"/>
                <a:gd name="T39" fmla="*/ 95 h 120"/>
                <a:gd name="T40" fmla="*/ 19 w 39"/>
                <a:gd name="T41" fmla="*/ 106 h 120"/>
                <a:gd name="T42" fmla="*/ 11 w 39"/>
                <a:gd name="T43" fmla="*/ 114 h 120"/>
                <a:gd name="T44" fmla="*/ 1 w 39"/>
                <a:gd name="T45" fmla="*/ 120 h 120"/>
                <a:gd name="T46" fmla="*/ 1 w 39"/>
                <a:gd name="T4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120">
                  <a:moveTo>
                    <a:pt x="1" y="120"/>
                  </a:moveTo>
                  <a:cubicBezTo>
                    <a:pt x="7" y="120"/>
                    <a:pt x="12" y="115"/>
                    <a:pt x="16" y="110"/>
                  </a:cubicBezTo>
                  <a:cubicBezTo>
                    <a:pt x="21" y="105"/>
                    <a:pt x="27" y="99"/>
                    <a:pt x="30" y="92"/>
                  </a:cubicBezTo>
                  <a:cubicBezTo>
                    <a:pt x="31" y="88"/>
                    <a:pt x="32" y="83"/>
                    <a:pt x="34" y="79"/>
                  </a:cubicBezTo>
                  <a:cubicBezTo>
                    <a:pt x="34" y="77"/>
                    <a:pt x="35" y="75"/>
                    <a:pt x="35" y="73"/>
                  </a:cubicBezTo>
                  <a:cubicBezTo>
                    <a:pt x="36" y="71"/>
                    <a:pt x="36" y="69"/>
                    <a:pt x="36" y="66"/>
                  </a:cubicBezTo>
                  <a:cubicBezTo>
                    <a:pt x="37" y="64"/>
                    <a:pt x="37" y="62"/>
                    <a:pt x="38" y="60"/>
                  </a:cubicBezTo>
                  <a:cubicBezTo>
                    <a:pt x="38" y="58"/>
                    <a:pt x="39" y="56"/>
                    <a:pt x="39" y="53"/>
                  </a:cubicBezTo>
                  <a:cubicBezTo>
                    <a:pt x="39" y="49"/>
                    <a:pt x="39" y="44"/>
                    <a:pt x="38" y="39"/>
                  </a:cubicBezTo>
                  <a:cubicBezTo>
                    <a:pt x="38" y="36"/>
                    <a:pt x="38" y="32"/>
                    <a:pt x="38" y="29"/>
                  </a:cubicBezTo>
                  <a:cubicBezTo>
                    <a:pt x="38" y="26"/>
                    <a:pt x="37" y="23"/>
                    <a:pt x="37" y="19"/>
                  </a:cubicBezTo>
                  <a:cubicBezTo>
                    <a:pt x="36" y="13"/>
                    <a:pt x="34" y="7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4" y="10"/>
                    <a:pt x="37" y="18"/>
                    <a:pt x="37" y="27"/>
                  </a:cubicBezTo>
                  <a:cubicBezTo>
                    <a:pt x="37" y="32"/>
                    <a:pt x="38" y="37"/>
                    <a:pt x="38" y="42"/>
                  </a:cubicBezTo>
                  <a:cubicBezTo>
                    <a:pt x="38" y="47"/>
                    <a:pt x="38" y="51"/>
                    <a:pt x="38" y="56"/>
                  </a:cubicBezTo>
                  <a:cubicBezTo>
                    <a:pt x="38" y="59"/>
                    <a:pt x="37" y="61"/>
                    <a:pt x="37" y="63"/>
                  </a:cubicBezTo>
                  <a:cubicBezTo>
                    <a:pt x="36" y="65"/>
                    <a:pt x="36" y="68"/>
                    <a:pt x="35" y="70"/>
                  </a:cubicBezTo>
                  <a:cubicBezTo>
                    <a:pt x="35" y="74"/>
                    <a:pt x="33" y="78"/>
                    <a:pt x="32" y="83"/>
                  </a:cubicBezTo>
                  <a:cubicBezTo>
                    <a:pt x="31" y="87"/>
                    <a:pt x="30" y="91"/>
                    <a:pt x="27" y="95"/>
                  </a:cubicBezTo>
                  <a:cubicBezTo>
                    <a:pt x="25" y="99"/>
                    <a:pt x="22" y="103"/>
                    <a:pt x="19" y="106"/>
                  </a:cubicBezTo>
                  <a:cubicBezTo>
                    <a:pt x="17" y="109"/>
                    <a:pt x="14" y="112"/>
                    <a:pt x="11" y="114"/>
                  </a:cubicBezTo>
                  <a:cubicBezTo>
                    <a:pt x="8" y="117"/>
                    <a:pt x="5" y="120"/>
                    <a:pt x="1" y="120"/>
                  </a:cubicBezTo>
                  <a:cubicBezTo>
                    <a:pt x="0" y="120"/>
                    <a:pt x="0" y="120"/>
                    <a:pt x="1" y="12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49" name="矩形 148"/>
          <p:cNvSpPr/>
          <p:nvPr/>
        </p:nvSpPr>
        <p:spPr>
          <a:xfrm flipV="1">
            <a:off x="0" y="6702231"/>
            <a:ext cx="12192000" cy="180000"/>
          </a:xfrm>
          <a:prstGeom prst="rect">
            <a:avLst/>
          </a:prstGeom>
          <a:solidFill>
            <a:srgbClr val="35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Freeform 137"/>
          <p:cNvSpPr/>
          <p:nvPr/>
        </p:nvSpPr>
        <p:spPr bwMode="auto">
          <a:xfrm>
            <a:off x="4942468" y="6355753"/>
            <a:ext cx="409097" cy="189308"/>
          </a:xfrm>
          <a:custGeom>
            <a:avLst/>
            <a:gdLst>
              <a:gd name="T0" fmla="*/ 0 w 108"/>
              <a:gd name="T1" fmla="*/ 50 h 50"/>
              <a:gd name="T2" fmla="*/ 4 w 108"/>
              <a:gd name="T3" fmla="*/ 36 h 50"/>
              <a:gd name="T4" fmla="*/ 11 w 108"/>
              <a:gd name="T5" fmla="*/ 19 h 50"/>
              <a:gd name="T6" fmla="*/ 20 w 108"/>
              <a:gd name="T7" fmla="*/ 19 h 50"/>
              <a:gd name="T8" fmla="*/ 35 w 108"/>
              <a:gd name="T9" fmla="*/ 21 h 50"/>
              <a:gd name="T10" fmla="*/ 55 w 108"/>
              <a:gd name="T11" fmla="*/ 19 h 50"/>
              <a:gd name="T12" fmla="*/ 73 w 108"/>
              <a:gd name="T13" fmla="*/ 20 h 50"/>
              <a:gd name="T14" fmla="*/ 77 w 108"/>
              <a:gd name="T15" fmla="*/ 18 h 50"/>
              <a:gd name="T16" fmla="*/ 74 w 108"/>
              <a:gd name="T17" fmla="*/ 9 h 50"/>
              <a:gd name="T18" fmla="*/ 79 w 108"/>
              <a:gd name="T19" fmla="*/ 2 h 50"/>
              <a:gd name="T20" fmla="*/ 85 w 108"/>
              <a:gd name="T21" fmla="*/ 1 h 50"/>
              <a:gd name="T22" fmla="*/ 85 w 108"/>
              <a:gd name="T23" fmla="*/ 11 h 50"/>
              <a:gd name="T24" fmla="*/ 87 w 108"/>
              <a:gd name="T25" fmla="*/ 18 h 50"/>
              <a:gd name="T26" fmla="*/ 94 w 108"/>
              <a:gd name="T27" fmla="*/ 19 h 50"/>
              <a:gd name="T28" fmla="*/ 103 w 108"/>
              <a:gd name="T29" fmla="*/ 41 h 50"/>
              <a:gd name="T30" fmla="*/ 108 w 108"/>
              <a:gd name="T31" fmla="*/ 46 h 50"/>
              <a:gd name="T32" fmla="*/ 90 w 108"/>
              <a:gd name="T33" fmla="*/ 47 h 50"/>
              <a:gd name="T34" fmla="*/ 16 w 108"/>
              <a:gd name="T35" fmla="*/ 49 h 50"/>
              <a:gd name="T36" fmla="*/ 0 w 108"/>
              <a:gd name="T3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50">
                <a:moveTo>
                  <a:pt x="0" y="50"/>
                </a:moveTo>
                <a:cubicBezTo>
                  <a:pt x="4" y="36"/>
                  <a:pt x="4" y="36"/>
                  <a:pt x="4" y="36"/>
                </a:cubicBezTo>
                <a:cubicBezTo>
                  <a:pt x="11" y="19"/>
                  <a:pt x="11" y="19"/>
                  <a:pt x="11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35" y="21"/>
                  <a:pt x="35" y="21"/>
                  <a:pt x="35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73" y="20"/>
                  <a:pt x="73" y="20"/>
                  <a:pt x="73" y="20"/>
                </a:cubicBezTo>
                <a:cubicBezTo>
                  <a:pt x="77" y="18"/>
                  <a:pt x="77" y="18"/>
                  <a:pt x="77" y="18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4"/>
                  <a:pt x="77" y="2"/>
                  <a:pt x="79" y="2"/>
                </a:cubicBezTo>
                <a:cubicBezTo>
                  <a:pt x="80" y="2"/>
                  <a:pt x="84" y="0"/>
                  <a:pt x="85" y="1"/>
                </a:cubicBezTo>
                <a:cubicBezTo>
                  <a:pt x="86" y="2"/>
                  <a:pt x="85" y="11"/>
                  <a:pt x="85" y="11"/>
                </a:cubicBezTo>
                <a:cubicBezTo>
                  <a:pt x="87" y="18"/>
                  <a:pt x="87" y="18"/>
                  <a:pt x="87" y="18"/>
                </a:cubicBezTo>
                <a:cubicBezTo>
                  <a:pt x="94" y="19"/>
                  <a:pt x="94" y="19"/>
                  <a:pt x="94" y="1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90" y="47"/>
                  <a:pt x="90" y="47"/>
                  <a:pt x="90" y="47"/>
                </a:cubicBezTo>
                <a:cubicBezTo>
                  <a:pt x="16" y="49"/>
                  <a:pt x="16" y="49"/>
                  <a:pt x="16" y="49"/>
                </a:cubicBez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612" name="组合 1611"/>
          <p:cNvGrpSpPr/>
          <p:nvPr/>
        </p:nvGrpSpPr>
        <p:grpSpPr>
          <a:xfrm>
            <a:off x="5120545" y="6355753"/>
            <a:ext cx="425141" cy="367384"/>
            <a:chOff x="5120545" y="6355753"/>
            <a:chExt cx="425141" cy="367384"/>
          </a:xfrm>
        </p:grpSpPr>
        <p:sp>
          <p:nvSpPr>
            <p:cNvPr id="151" name="Freeform 164"/>
            <p:cNvSpPr/>
            <p:nvPr/>
          </p:nvSpPr>
          <p:spPr bwMode="auto">
            <a:xfrm>
              <a:off x="5178300" y="6530621"/>
              <a:ext cx="348134" cy="192516"/>
            </a:xfrm>
            <a:custGeom>
              <a:avLst/>
              <a:gdLst>
                <a:gd name="T0" fmla="*/ 78 w 92"/>
                <a:gd name="T1" fmla="*/ 0 h 51"/>
                <a:gd name="T2" fmla="*/ 0 w 92"/>
                <a:gd name="T3" fmla="*/ 3 h 51"/>
                <a:gd name="T4" fmla="*/ 3 w 92"/>
                <a:gd name="T5" fmla="*/ 48 h 51"/>
                <a:gd name="T6" fmla="*/ 90 w 92"/>
                <a:gd name="T7" fmla="*/ 49 h 51"/>
                <a:gd name="T8" fmla="*/ 86 w 92"/>
                <a:gd name="T9" fmla="*/ 24 h 51"/>
                <a:gd name="T10" fmla="*/ 78 w 9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78" y="0"/>
                  </a:moveTo>
                  <a:cubicBezTo>
                    <a:pt x="54" y="5"/>
                    <a:pt x="26" y="2"/>
                    <a:pt x="0" y="3"/>
                  </a:cubicBezTo>
                  <a:cubicBezTo>
                    <a:pt x="5" y="16"/>
                    <a:pt x="1" y="34"/>
                    <a:pt x="3" y="48"/>
                  </a:cubicBezTo>
                  <a:cubicBezTo>
                    <a:pt x="31" y="51"/>
                    <a:pt x="61" y="50"/>
                    <a:pt x="90" y="49"/>
                  </a:cubicBezTo>
                  <a:cubicBezTo>
                    <a:pt x="92" y="41"/>
                    <a:pt x="87" y="32"/>
                    <a:pt x="86" y="24"/>
                  </a:cubicBezTo>
                  <a:cubicBezTo>
                    <a:pt x="84" y="15"/>
                    <a:pt x="81" y="8"/>
                    <a:pt x="7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165"/>
            <p:cNvSpPr/>
            <p:nvPr/>
          </p:nvSpPr>
          <p:spPr bwMode="auto">
            <a:xfrm>
              <a:off x="5123754" y="6530621"/>
              <a:ext cx="421932" cy="22460"/>
            </a:xfrm>
            <a:custGeom>
              <a:avLst/>
              <a:gdLst>
                <a:gd name="T0" fmla="*/ 2 w 111"/>
                <a:gd name="T1" fmla="*/ 6 h 6"/>
                <a:gd name="T2" fmla="*/ 8 w 111"/>
                <a:gd name="T3" fmla="*/ 5 h 6"/>
                <a:gd name="T4" fmla="*/ 14 w 111"/>
                <a:gd name="T5" fmla="*/ 5 h 6"/>
                <a:gd name="T6" fmla="*/ 29 w 111"/>
                <a:gd name="T7" fmla="*/ 4 h 6"/>
                <a:gd name="T8" fmla="*/ 57 w 111"/>
                <a:gd name="T9" fmla="*/ 3 h 6"/>
                <a:gd name="T10" fmla="*/ 82 w 111"/>
                <a:gd name="T11" fmla="*/ 3 h 6"/>
                <a:gd name="T12" fmla="*/ 97 w 111"/>
                <a:gd name="T13" fmla="*/ 2 h 6"/>
                <a:gd name="T14" fmla="*/ 110 w 111"/>
                <a:gd name="T15" fmla="*/ 1 h 6"/>
                <a:gd name="T16" fmla="*/ 110 w 111"/>
                <a:gd name="T17" fmla="*/ 0 h 6"/>
                <a:gd name="T18" fmla="*/ 97 w 111"/>
                <a:gd name="T19" fmla="*/ 1 h 6"/>
                <a:gd name="T20" fmla="*/ 84 w 111"/>
                <a:gd name="T21" fmla="*/ 1 h 6"/>
                <a:gd name="T22" fmla="*/ 54 w 111"/>
                <a:gd name="T23" fmla="*/ 1 h 6"/>
                <a:gd name="T24" fmla="*/ 26 w 111"/>
                <a:gd name="T25" fmla="*/ 2 h 6"/>
                <a:gd name="T26" fmla="*/ 11 w 111"/>
                <a:gd name="T27" fmla="*/ 3 h 6"/>
                <a:gd name="T28" fmla="*/ 1 w 111"/>
                <a:gd name="T29" fmla="*/ 4 h 6"/>
                <a:gd name="T30" fmla="*/ 2 w 111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6">
                  <a:moveTo>
                    <a:pt x="2" y="6"/>
                  </a:moveTo>
                  <a:cubicBezTo>
                    <a:pt x="3" y="4"/>
                    <a:pt x="6" y="5"/>
                    <a:pt x="8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9" y="4"/>
                    <a:pt x="24" y="4"/>
                    <a:pt x="29" y="4"/>
                  </a:cubicBezTo>
                  <a:cubicBezTo>
                    <a:pt x="38" y="4"/>
                    <a:pt x="48" y="3"/>
                    <a:pt x="57" y="3"/>
                  </a:cubicBezTo>
                  <a:cubicBezTo>
                    <a:pt x="65" y="3"/>
                    <a:pt x="74" y="4"/>
                    <a:pt x="82" y="3"/>
                  </a:cubicBezTo>
                  <a:cubicBezTo>
                    <a:pt x="86" y="2"/>
                    <a:pt x="92" y="2"/>
                    <a:pt x="97" y="2"/>
                  </a:cubicBezTo>
                  <a:cubicBezTo>
                    <a:pt x="101" y="2"/>
                    <a:pt x="105" y="2"/>
                    <a:pt x="110" y="1"/>
                  </a:cubicBezTo>
                  <a:cubicBezTo>
                    <a:pt x="111" y="1"/>
                    <a:pt x="111" y="0"/>
                    <a:pt x="110" y="0"/>
                  </a:cubicBezTo>
                  <a:cubicBezTo>
                    <a:pt x="105" y="0"/>
                    <a:pt x="101" y="1"/>
                    <a:pt x="97" y="1"/>
                  </a:cubicBezTo>
                  <a:cubicBezTo>
                    <a:pt x="93" y="1"/>
                    <a:pt x="88" y="0"/>
                    <a:pt x="84" y="1"/>
                  </a:cubicBezTo>
                  <a:cubicBezTo>
                    <a:pt x="74" y="2"/>
                    <a:pt x="64" y="2"/>
                    <a:pt x="54" y="1"/>
                  </a:cubicBezTo>
                  <a:cubicBezTo>
                    <a:pt x="45" y="1"/>
                    <a:pt x="35" y="2"/>
                    <a:pt x="26" y="2"/>
                  </a:cubicBezTo>
                  <a:cubicBezTo>
                    <a:pt x="21" y="3"/>
                    <a:pt x="16" y="3"/>
                    <a:pt x="11" y="3"/>
                  </a:cubicBezTo>
                  <a:cubicBezTo>
                    <a:pt x="8" y="3"/>
                    <a:pt x="3" y="2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166"/>
            <p:cNvSpPr/>
            <p:nvPr/>
          </p:nvSpPr>
          <p:spPr bwMode="auto">
            <a:xfrm>
              <a:off x="5120545" y="6423133"/>
              <a:ext cx="49733" cy="125136"/>
            </a:xfrm>
            <a:custGeom>
              <a:avLst/>
              <a:gdLst>
                <a:gd name="T0" fmla="*/ 11 w 13"/>
                <a:gd name="T1" fmla="*/ 1 h 33"/>
                <a:gd name="T2" fmla="*/ 6 w 13"/>
                <a:gd name="T3" fmla="*/ 16 h 33"/>
                <a:gd name="T4" fmla="*/ 1 w 13"/>
                <a:gd name="T5" fmla="*/ 31 h 33"/>
                <a:gd name="T6" fmla="*/ 2 w 13"/>
                <a:gd name="T7" fmla="*/ 33 h 33"/>
                <a:gd name="T8" fmla="*/ 3 w 13"/>
                <a:gd name="T9" fmla="*/ 31 h 33"/>
                <a:gd name="T10" fmla="*/ 1 w 13"/>
                <a:gd name="T11" fmla="*/ 31 h 33"/>
                <a:gd name="T12" fmla="*/ 1 w 13"/>
                <a:gd name="T13" fmla="*/ 31 h 33"/>
                <a:gd name="T14" fmla="*/ 2 w 13"/>
                <a:gd name="T15" fmla="*/ 33 h 33"/>
                <a:gd name="T16" fmla="*/ 6 w 13"/>
                <a:gd name="T17" fmla="*/ 22 h 33"/>
                <a:gd name="T18" fmla="*/ 9 w 13"/>
                <a:gd name="T19" fmla="*/ 12 h 33"/>
                <a:gd name="T20" fmla="*/ 13 w 13"/>
                <a:gd name="T21" fmla="*/ 2 h 33"/>
                <a:gd name="T22" fmla="*/ 11 w 13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3">
                  <a:moveTo>
                    <a:pt x="11" y="1"/>
                  </a:moveTo>
                  <a:cubicBezTo>
                    <a:pt x="9" y="6"/>
                    <a:pt x="7" y="11"/>
                    <a:pt x="6" y="16"/>
                  </a:cubicBezTo>
                  <a:cubicBezTo>
                    <a:pt x="4" y="21"/>
                    <a:pt x="4" y="27"/>
                    <a:pt x="1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30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4" y="30"/>
                    <a:pt x="5" y="26"/>
                    <a:pt x="6" y="22"/>
                  </a:cubicBezTo>
                  <a:cubicBezTo>
                    <a:pt x="8" y="19"/>
                    <a:pt x="8" y="16"/>
                    <a:pt x="9" y="12"/>
                  </a:cubicBezTo>
                  <a:cubicBezTo>
                    <a:pt x="10" y="9"/>
                    <a:pt x="11" y="5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167"/>
            <p:cNvSpPr/>
            <p:nvPr/>
          </p:nvSpPr>
          <p:spPr bwMode="auto">
            <a:xfrm>
              <a:off x="5154236" y="6419924"/>
              <a:ext cx="338508" cy="14439"/>
            </a:xfrm>
            <a:custGeom>
              <a:avLst/>
              <a:gdLst>
                <a:gd name="T0" fmla="*/ 2 w 89"/>
                <a:gd name="T1" fmla="*/ 1 h 4"/>
                <a:gd name="T2" fmla="*/ 2 w 89"/>
                <a:gd name="T3" fmla="*/ 1 h 4"/>
                <a:gd name="T4" fmla="*/ 2 w 89"/>
                <a:gd name="T5" fmla="*/ 3 h 4"/>
                <a:gd name="T6" fmla="*/ 10 w 89"/>
                <a:gd name="T7" fmla="*/ 2 h 4"/>
                <a:gd name="T8" fmla="*/ 25 w 89"/>
                <a:gd name="T9" fmla="*/ 4 h 4"/>
                <a:gd name="T10" fmla="*/ 52 w 89"/>
                <a:gd name="T11" fmla="*/ 3 h 4"/>
                <a:gd name="T12" fmla="*/ 64 w 89"/>
                <a:gd name="T13" fmla="*/ 4 h 4"/>
                <a:gd name="T14" fmla="*/ 71 w 89"/>
                <a:gd name="T15" fmla="*/ 3 h 4"/>
                <a:gd name="T16" fmla="*/ 80 w 89"/>
                <a:gd name="T17" fmla="*/ 3 h 4"/>
                <a:gd name="T18" fmla="*/ 87 w 89"/>
                <a:gd name="T19" fmla="*/ 4 h 4"/>
                <a:gd name="T20" fmla="*/ 88 w 89"/>
                <a:gd name="T21" fmla="*/ 3 h 4"/>
                <a:gd name="T22" fmla="*/ 77 w 89"/>
                <a:gd name="T23" fmla="*/ 1 h 4"/>
                <a:gd name="T24" fmla="*/ 57 w 89"/>
                <a:gd name="T25" fmla="*/ 2 h 4"/>
                <a:gd name="T26" fmla="*/ 45 w 89"/>
                <a:gd name="T27" fmla="*/ 2 h 4"/>
                <a:gd name="T28" fmla="*/ 29 w 89"/>
                <a:gd name="T29" fmla="*/ 2 h 4"/>
                <a:gd name="T30" fmla="*/ 13 w 89"/>
                <a:gd name="T31" fmla="*/ 1 h 4"/>
                <a:gd name="T32" fmla="*/ 2 w 89"/>
                <a:gd name="T33" fmla="*/ 1 h 4"/>
                <a:gd name="T34" fmla="*/ 2 w 89"/>
                <a:gd name="T35" fmla="*/ 3 h 4"/>
                <a:gd name="T36" fmla="*/ 2 w 89"/>
                <a:gd name="T37" fmla="*/ 3 h 4"/>
                <a:gd name="T38" fmla="*/ 2 w 89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5" y="3"/>
                    <a:pt x="7" y="2"/>
                    <a:pt x="10" y="2"/>
                  </a:cubicBezTo>
                  <a:cubicBezTo>
                    <a:pt x="15" y="2"/>
                    <a:pt x="20" y="4"/>
                    <a:pt x="25" y="4"/>
                  </a:cubicBezTo>
                  <a:cubicBezTo>
                    <a:pt x="34" y="4"/>
                    <a:pt x="43" y="4"/>
                    <a:pt x="52" y="3"/>
                  </a:cubicBezTo>
                  <a:cubicBezTo>
                    <a:pt x="56" y="3"/>
                    <a:pt x="60" y="4"/>
                    <a:pt x="64" y="4"/>
                  </a:cubicBezTo>
                  <a:cubicBezTo>
                    <a:pt x="66" y="3"/>
                    <a:pt x="69" y="3"/>
                    <a:pt x="71" y="3"/>
                  </a:cubicBezTo>
                  <a:cubicBezTo>
                    <a:pt x="74" y="3"/>
                    <a:pt x="77" y="3"/>
                    <a:pt x="80" y="3"/>
                  </a:cubicBezTo>
                  <a:cubicBezTo>
                    <a:pt x="81" y="3"/>
                    <a:pt x="86" y="2"/>
                    <a:pt x="87" y="4"/>
                  </a:cubicBezTo>
                  <a:cubicBezTo>
                    <a:pt x="88" y="4"/>
                    <a:pt x="89" y="4"/>
                    <a:pt x="88" y="3"/>
                  </a:cubicBezTo>
                  <a:cubicBezTo>
                    <a:pt x="87" y="0"/>
                    <a:pt x="80" y="1"/>
                    <a:pt x="77" y="1"/>
                  </a:cubicBezTo>
                  <a:cubicBezTo>
                    <a:pt x="70" y="1"/>
                    <a:pt x="64" y="2"/>
                    <a:pt x="57" y="2"/>
                  </a:cubicBezTo>
                  <a:cubicBezTo>
                    <a:pt x="53" y="2"/>
                    <a:pt x="49" y="2"/>
                    <a:pt x="45" y="2"/>
                  </a:cubicBezTo>
                  <a:cubicBezTo>
                    <a:pt x="39" y="3"/>
                    <a:pt x="34" y="2"/>
                    <a:pt x="29" y="2"/>
                  </a:cubicBezTo>
                  <a:cubicBezTo>
                    <a:pt x="24" y="2"/>
                    <a:pt x="19" y="2"/>
                    <a:pt x="13" y="1"/>
                  </a:cubicBezTo>
                  <a:cubicBezTo>
                    <a:pt x="9" y="0"/>
                    <a:pt x="6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168"/>
            <p:cNvSpPr/>
            <p:nvPr/>
          </p:nvSpPr>
          <p:spPr bwMode="auto">
            <a:xfrm>
              <a:off x="5481514" y="6419924"/>
              <a:ext cx="60964" cy="121927"/>
            </a:xfrm>
            <a:custGeom>
              <a:avLst/>
              <a:gdLst>
                <a:gd name="T0" fmla="*/ 0 w 16"/>
                <a:gd name="T1" fmla="*/ 2 h 32"/>
                <a:gd name="T2" fmla="*/ 8 w 16"/>
                <a:gd name="T3" fmla="*/ 20 h 32"/>
                <a:gd name="T4" fmla="*/ 11 w 16"/>
                <a:gd name="T5" fmla="*/ 27 h 32"/>
                <a:gd name="T6" fmla="*/ 14 w 16"/>
                <a:gd name="T7" fmla="*/ 30 h 32"/>
                <a:gd name="T8" fmla="*/ 16 w 16"/>
                <a:gd name="T9" fmla="*/ 30 h 32"/>
                <a:gd name="T10" fmla="*/ 16 w 16"/>
                <a:gd name="T11" fmla="*/ 29 h 32"/>
                <a:gd name="T12" fmla="*/ 14 w 16"/>
                <a:gd name="T13" fmla="*/ 29 h 32"/>
                <a:gd name="T14" fmla="*/ 14 w 16"/>
                <a:gd name="T15" fmla="*/ 30 h 32"/>
                <a:gd name="T16" fmla="*/ 16 w 16"/>
                <a:gd name="T17" fmla="*/ 30 h 32"/>
                <a:gd name="T18" fmla="*/ 14 w 16"/>
                <a:gd name="T19" fmla="*/ 28 h 32"/>
                <a:gd name="T20" fmla="*/ 10 w 16"/>
                <a:gd name="T21" fmla="*/ 20 h 32"/>
                <a:gd name="T22" fmla="*/ 2 w 16"/>
                <a:gd name="T23" fmla="*/ 1 h 32"/>
                <a:gd name="T24" fmla="*/ 0 w 16"/>
                <a:gd name="T2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2">
                  <a:moveTo>
                    <a:pt x="0" y="2"/>
                  </a:moveTo>
                  <a:cubicBezTo>
                    <a:pt x="3" y="8"/>
                    <a:pt x="5" y="14"/>
                    <a:pt x="8" y="20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2" y="28"/>
                    <a:pt x="14" y="29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30"/>
                    <a:pt x="16" y="29"/>
                    <a:pt x="16" y="29"/>
                  </a:cubicBezTo>
                  <a:cubicBezTo>
                    <a:pt x="16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29"/>
                    <a:pt x="16" y="29"/>
                    <a:pt x="14" y="28"/>
                  </a:cubicBezTo>
                  <a:cubicBezTo>
                    <a:pt x="12" y="26"/>
                    <a:pt x="11" y="23"/>
                    <a:pt x="10" y="20"/>
                  </a:cubicBezTo>
                  <a:cubicBezTo>
                    <a:pt x="7" y="14"/>
                    <a:pt x="4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169"/>
            <p:cNvSpPr/>
            <p:nvPr/>
          </p:nvSpPr>
          <p:spPr bwMode="auto">
            <a:xfrm>
              <a:off x="5406111" y="6355753"/>
              <a:ext cx="56151" cy="78611"/>
            </a:xfrm>
            <a:custGeom>
              <a:avLst/>
              <a:gdLst>
                <a:gd name="T0" fmla="*/ 3 w 15"/>
                <a:gd name="T1" fmla="*/ 18 h 21"/>
                <a:gd name="T2" fmla="*/ 3 w 15"/>
                <a:gd name="T3" fmla="*/ 5 h 21"/>
                <a:gd name="T4" fmla="*/ 9 w 15"/>
                <a:gd name="T5" fmla="*/ 2 h 21"/>
                <a:gd name="T6" fmla="*/ 11 w 15"/>
                <a:gd name="T7" fmla="*/ 4 h 21"/>
                <a:gd name="T8" fmla="*/ 11 w 15"/>
                <a:gd name="T9" fmla="*/ 14 h 21"/>
                <a:gd name="T10" fmla="*/ 13 w 15"/>
                <a:gd name="T11" fmla="*/ 20 h 21"/>
                <a:gd name="T12" fmla="*/ 14 w 15"/>
                <a:gd name="T13" fmla="*/ 19 h 21"/>
                <a:gd name="T14" fmla="*/ 13 w 15"/>
                <a:gd name="T15" fmla="*/ 14 h 21"/>
                <a:gd name="T16" fmla="*/ 13 w 15"/>
                <a:gd name="T17" fmla="*/ 6 h 21"/>
                <a:gd name="T18" fmla="*/ 9 w 15"/>
                <a:gd name="T19" fmla="*/ 0 h 21"/>
                <a:gd name="T20" fmla="*/ 4 w 15"/>
                <a:gd name="T21" fmla="*/ 1 h 21"/>
                <a:gd name="T22" fmla="*/ 1 w 15"/>
                <a:gd name="T23" fmla="*/ 5 h 21"/>
                <a:gd name="T24" fmla="*/ 2 w 15"/>
                <a:gd name="T25" fmla="*/ 19 h 21"/>
                <a:gd name="T26" fmla="*/ 3 w 15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2" y="14"/>
                    <a:pt x="2" y="9"/>
                    <a:pt x="3" y="5"/>
                  </a:cubicBezTo>
                  <a:cubicBezTo>
                    <a:pt x="4" y="2"/>
                    <a:pt x="6" y="3"/>
                    <a:pt x="9" y="2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8"/>
                    <a:pt x="11" y="11"/>
                    <a:pt x="11" y="14"/>
                  </a:cubicBezTo>
                  <a:cubicBezTo>
                    <a:pt x="12" y="16"/>
                    <a:pt x="11" y="19"/>
                    <a:pt x="13" y="20"/>
                  </a:cubicBezTo>
                  <a:cubicBezTo>
                    <a:pt x="14" y="21"/>
                    <a:pt x="15" y="19"/>
                    <a:pt x="14" y="19"/>
                  </a:cubicBezTo>
                  <a:cubicBezTo>
                    <a:pt x="13" y="18"/>
                    <a:pt x="13" y="15"/>
                    <a:pt x="13" y="14"/>
                  </a:cubicBezTo>
                  <a:cubicBezTo>
                    <a:pt x="13" y="11"/>
                    <a:pt x="13" y="9"/>
                    <a:pt x="13" y="6"/>
                  </a:cubicBezTo>
                  <a:cubicBezTo>
                    <a:pt x="13" y="3"/>
                    <a:pt x="13" y="0"/>
                    <a:pt x="9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0" y="9"/>
                    <a:pt x="0" y="15"/>
                    <a:pt x="2" y="19"/>
                  </a:cubicBezTo>
                  <a:cubicBezTo>
                    <a:pt x="2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170"/>
            <p:cNvSpPr/>
            <p:nvPr/>
          </p:nvSpPr>
          <p:spPr bwMode="auto">
            <a:xfrm>
              <a:off x="5154236" y="6450406"/>
              <a:ext cx="341717" cy="14439"/>
            </a:xfrm>
            <a:custGeom>
              <a:avLst/>
              <a:gdLst>
                <a:gd name="T0" fmla="*/ 1 w 90"/>
                <a:gd name="T1" fmla="*/ 1 h 4"/>
                <a:gd name="T2" fmla="*/ 7 w 90"/>
                <a:gd name="T3" fmla="*/ 1 h 4"/>
                <a:gd name="T4" fmla="*/ 12 w 90"/>
                <a:gd name="T5" fmla="*/ 1 h 4"/>
                <a:gd name="T6" fmla="*/ 24 w 90"/>
                <a:gd name="T7" fmla="*/ 2 h 4"/>
                <a:gd name="T8" fmla="*/ 35 w 90"/>
                <a:gd name="T9" fmla="*/ 2 h 4"/>
                <a:gd name="T10" fmla="*/ 46 w 90"/>
                <a:gd name="T11" fmla="*/ 3 h 4"/>
                <a:gd name="T12" fmla="*/ 69 w 90"/>
                <a:gd name="T13" fmla="*/ 4 h 4"/>
                <a:gd name="T14" fmla="*/ 75 w 90"/>
                <a:gd name="T15" fmla="*/ 3 h 4"/>
                <a:gd name="T16" fmla="*/ 81 w 90"/>
                <a:gd name="T17" fmla="*/ 3 h 4"/>
                <a:gd name="T18" fmla="*/ 86 w 90"/>
                <a:gd name="T19" fmla="*/ 2 h 4"/>
                <a:gd name="T20" fmla="*/ 90 w 90"/>
                <a:gd name="T21" fmla="*/ 2 h 4"/>
                <a:gd name="T22" fmla="*/ 90 w 90"/>
                <a:gd name="T23" fmla="*/ 1 h 4"/>
                <a:gd name="T24" fmla="*/ 85 w 90"/>
                <a:gd name="T25" fmla="*/ 2 h 4"/>
                <a:gd name="T26" fmla="*/ 80 w 90"/>
                <a:gd name="T27" fmla="*/ 3 h 4"/>
                <a:gd name="T28" fmla="*/ 68 w 90"/>
                <a:gd name="T29" fmla="*/ 3 h 4"/>
                <a:gd name="T30" fmla="*/ 45 w 90"/>
                <a:gd name="T31" fmla="*/ 2 h 4"/>
                <a:gd name="T32" fmla="*/ 34 w 90"/>
                <a:gd name="T33" fmla="*/ 1 h 4"/>
                <a:gd name="T34" fmla="*/ 22 w 90"/>
                <a:gd name="T35" fmla="*/ 1 h 4"/>
                <a:gd name="T36" fmla="*/ 11 w 90"/>
                <a:gd name="T37" fmla="*/ 0 h 4"/>
                <a:gd name="T38" fmla="*/ 6 w 90"/>
                <a:gd name="T39" fmla="*/ 0 h 4"/>
                <a:gd name="T40" fmla="*/ 0 w 90"/>
                <a:gd name="T41" fmla="*/ 1 h 4"/>
                <a:gd name="T42" fmla="*/ 1 w 90"/>
                <a:gd name="T4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4">
                  <a:moveTo>
                    <a:pt x="1" y="1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6" y="1"/>
                    <a:pt x="20" y="1"/>
                    <a:pt x="24" y="2"/>
                  </a:cubicBezTo>
                  <a:cubicBezTo>
                    <a:pt x="27" y="2"/>
                    <a:pt x="31" y="2"/>
                    <a:pt x="35" y="2"/>
                  </a:cubicBezTo>
                  <a:cubicBezTo>
                    <a:pt x="39" y="2"/>
                    <a:pt x="42" y="3"/>
                    <a:pt x="46" y="3"/>
                  </a:cubicBezTo>
                  <a:cubicBezTo>
                    <a:pt x="54" y="3"/>
                    <a:pt x="62" y="4"/>
                    <a:pt x="69" y="4"/>
                  </a:cubicBezTo>
                  <a:cubicBezTo>
                    <a:pt x="71" y="4"/>
                    <a:pt x="73" y="4"/>
                    <a:pt x="75" y="3"/>
                  </a:cubicBezTo>
                  <a:cubicBezTo>
                    <a:pt x="77" y="3"/>
                    <a:pt x="79" y="3"/>
                    <a:pt x="81" y="3"/>
                  </a:cubicBezTo>
                  <a:cubicBezTo>
                    <a:pt x="82" y="3"/>
                    <a:pt x="84" y="2"/>
                    <a:pt x="86" y="2"/>
                  </a:cubicBezTo>
                  <a:cubicBezTo>
                    <a:pt x="87" y="2"/>
                    <a:pt x="89" y="2"/>
                    <a:pt x="90" y="2"/>
                  </a:cubicBezTo>
                  <a:cubicBezTo>
                    <a:pt x="90" y="2"/>
                    <a:pt x="90" y="1"/>
                    <a:pt x="90" y="1"/>
                  </a:cubicBezTo>
                  <a:cubicBezTo>
                    <a:pt x="88" y="2"/>
                    <a:pt x="87" y="1"/>
                    <a:pt x="85" y="2"/>
                  </a:cubicBezTo>
                  <a:cubicBezTo>
                    <a:pt x="84" y="2"/>
                    <a:pt x="82" y="2"/>
                    <a:pt x="80" y="3"/>
                  </a:cubicBezTo>
                  <a:cubicBezTo>
                    <a:pt x="76" y="3"/>
                    <a:pt x="72" y="3"/>
                    <a:pt x="68" y="3"/>
                  </a:cubicBezTo>
                  <a:cubicBezTo>
                    <a:pt x="60" y="3"/>
                    <a:pt x="53" y="2"/>
                    <a:pt x="45" y="2"/>
                  </a:cubicBezTo>
                  <a:cubicBezTo>
                    <a:pt x="41" y="2"/>
                    <a:pt x="38" y="2"/>
                    <a:pt x="34" y="1"/>
                  </a:cubicBezTo>
                  <a:cubicBezTo>
                    <a:pt x="30" y="1"/>
                    <a:pt x="26" y="1"/>
                    <a:pt x="22" y="1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7" y="1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171"/>
            <p:cNvSpPr/>
            <p:nvPr/>
          </p:nvSpPr>
          <p:spPr bwMode="auto">
            <a:xfrm>
              <a:off x="5147818" y="6484097"/>
              <a:ext cx="359364" cy="8021"/>
            </a:xfrm>
            <a:custGeom>
              <a:avLst/>
              <a:gdLst>
                <a:gd name="T0" fmla="*/ 0 w 95"/>
                <a:gd name="T1" fmla="*/ 2 h 2"/>
                <a:gd name="T2" fmla="*/ 5 w 95"/>
                <a:gd name="T3" fmla="*/ 1 h 2"/>
                <a:gd name="T4" fmla="*/ 11 w 95"/>
                <a:gd name="T5" fmla="*/ 1 h 2"/>
                <a:gd name="T6" fmla="*/ 23 w 95"/>
                <a:gd name="T7" fmla="*/ 1 h 2"/>
                <a:gd name="T8" fmla="*/ 47 w 95"/>
                <a:gd name="T9" fmla="*/ 2 h 2"/>
                <a:gd name="T10" fmla="*/ 70 w 95"/>
                <a:gd name="T11" fmla="*/ 2 h 2"/>
                <a:gd name="T12" fmla="*/ 83 w 95"/>
                <a:gd name="T13" fmla="*/ 1 h 2"/>
                <a:gd name="T14" fmla="*/ 88 w 95"/>
                <a:gd name="T15" fmla="*/ 1 h 2"/>
                <a:gd name="T16" fmla="*/ 94 w 95"/>
                <a:gd name="T17" fmla="*/ 1 h 2"/>
                <a:gd name="T18" fmla="*/ 94 w 95"/>
                <a:gd name="T19" fmla="*/ 0 h 2"/>
                <a:gd name="T20" fmla="*/ 83 w 95"/>
                <a:gd name="T21" fmla="*/ 1 h 2"/>
                <a:gd name="T22" fmla="*/ 71 w 95"/>
                <a:gd name="T23" fmla="*/ 1 h 2"/>
                <a:gd name="T24" fmla="*/ 47 w 95"/>
                <a:gd name="T25" fmla="*/ 1 h 2"/>
                <a:gd name="T26" fmla="*/ 24 w 95"/>
                <a:gd name="T27" fmla="*/ 0 h 2"/>
                <a:gd name="T28" fmla="*/ 12 w 95"/>
                <a:gd name="T29" fmla="*/ 0 h 2"/>
                <a:gd name="T30" fmla="*/ 6 w 95"/>
                <a:gd name="T31" fmla="*/ 1 h 2"/>
                <a:gd name="T32" fmla="*/ 0 w 95"/>
                <a:gd name="T33" fmla="*/ 1 h 2"/>
                <a:gd name="T34" fmla="*/ 0 w 9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">
                  <a:moveTo>
                    <a:pt x="0" y="2"/>
                  </a:moveTo>
                  <a:cubicBezTo>
                    <a:pt x="2" y="2"/>
                    <a:pt x="4" y="2"/>
                    <a:pt x="5" y="1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5" y="1"/>
                    <a:pt x="19" y="1"/>
                    <a:pt x="23" y="1"/>
                  </a:cubicBezTo>
                  <a:cubicBezTo>
                    <a:pt x="31" y="1"/>
                    <a:pt x="39" y="1"/>
                    <a:pt x="47" y="2"/>
                  </a:cubicBezTo>
                  <a:cubicBezTo>
                    <a:pt x="55" y="2"/>
                    <a:pt x="62" y="2"/>
                    <a:pt x="70" y="2"/>
                  </a:cubicBezTo>
                  <a:cubicBezTo>
                    <a:pt x="74" y="2"/>
                    <a:pt x="79" y="2"/>
                    <a:pt x="83" y="1"/>
                  </a:cubicBezTo>
                  <a:cubicBezTo>
                    <a:pt x="85" y="1"/>
                    <a:pt x="86" y="1"/>
                    <a:pt x="88" y="1"/>
                  </a:cubicBezTo>
                  <a:cubicBezTo>
                    <a:pt x="90" y="1"/>
                    <a:pt x="92" y="1"/>
                    <a:pt x="94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1" y="0"/>
                    <a:pt x="87" y="1"/>
                    <a:pt x="83" y="1"/>
                  </a:cubicBezTo>
                  <a:cubicBezTo>
                    <a:pt x="79" y="1"/>
                    <a:pt x="75" y="1"/>
                    <a:pt x="71" y="1"/>
                  </a:cubicBezTo>
                  <a:cubicBezTo>
                    <a:pt x="63" y="1"/>
                    <a:pt x="55" y="1"/>
                    <a:pt x="47" y="1"/>
                  </a:cubicBezTo>
                  <a:cubicBezTo>
                    <a:pt x="39" y="1"/>
                    <a:pt x="31" y="1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172"/>
            <p:cNvSpPr/>
            <p:nvPr/>
          </p:nvSpPr>
          <p:spPr bwMode="auto">
            <a:xfrm>
              <a:off x="5139797" y="6511370"/>
              <a:ext cx="378615" cy="11230"/>
            </a:xfrm>
            <a:custGeom>
              <a:avLst/>
              <a:gdLst>
                <a:gd name="T0" fmla="*/ 1 w 100"/>
                <a:gd name="T1" fmla="*/ 3 h 3"/>
                <a:gd name="T2" fmla="*/ 26 w 100"/>
                <a:gd name="T3" fmla="*/ 2 h 3"/>
                <a:gd name="T4" fmla="*/ 51 w 100"/>
                <a:gd name="T5" fmla="*/ 2 h 3"/>
                <a:gd name="T6" fmla="*/ 75 w 100"/>
                <a:gd name="T7" fmla="*/ 2 h 3"/>
                <a:gd name="T8" fmla="*/ 87 w 100"/>
                <a:gd name="T9" fmla="*/ 2 h 3"/>
                <a:gd name="T10" fmla="*/ 93 w 100"/>
                <a:gd name="T11" fmla="*/ 1 h 3"/>
                <a:gd name="T12" fmla="*/ 99 w 100"/>
                <a:gd name="T13" fmla="*/ 1 h 3"/>
                <a:gd name="T14" fmla="*/ 99 w 100"/>
                <a:gd name="T15" fmla="*/ 0 h 3"/>
                <a:gd name="T16" fmla="*/ 94 w 100"/>
                <a:gd name="T17" fmla="*/ 1 h 3"/>
                <a:gd name="T18" fmla="*/ 88 w 100"/>
                <a:gd name="T19" fmla="*/ 1 h 3"/>
                <a:gd name="T20" fmla="*/ 76 w 100"/>
                <a:gd name="T21" fmla="*/ 1 h 3"/>
                <a:gd name="T22" fmla="*/ 51 w 100"/>
                <a:gd name="T23" fmla="*/ 1 h 3"/>
                <a:gd name="T24" fmla="*/ 25 w 100"/>
                <a:gd name="T25" fmla="*/ 1 h 3"/>
                <a:gd name="T26" fmla="*/ 1 w 100"/>
                <a:gd name="T27" fmla="*/ 2 h 3"/>
                <a:gd name="T28" fmla="*/ 1 w 100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3">
                  <a:moveTo>
                    <a:pt x="1" y="3"/>
                  </a:moveTo>
                  <a:cubicBezTo>
                    <a:pt x="9" y="1"/>
                    <a:pt x="18" y="2"/>
                    <a:pt x="26" y="2"/>
                  </a:cubicBezTo>
                  <a:cubicBezTo>
                    <a:pt x="34" y="2"/>
                    <a:pt x="42" y="2"/>
                    <a:pt x="51" y="2"/>
                  </a:cubicBezTo>
                  <a:cubicBezTo>
                    <a:pt x="59" y="2"/>
                    <a:pt x="67" y="2"/>
                    <a:pt x="75" y="2"/>
                  </a:cubicBezTo>
                  <a:cubicBezTo>
                    <a:pt x="79" y="2"/>
                    <a:pt x="83" y="2"/>
                    <a:pt x="87" y="2"/>
                  </a:cubicBezTo>
                  <a:cubicBezTo>
                    <a:pt x="89" y="2"/>
                    <a:pt x="91" y="2"/>
                    <a:pt x="93" y="1"/>
                  </a:cubicBezTo>
                  <a:cubicBezTo>
                    <a:pt x="95" y="1"/>
                    <a:pt x="97" y="1"/>
                    <a:pt x="99" y="1"/>
                  </a:cubicBezTo>
                  <a:cubicBezTo>
                    <a:pt x="100" y="1"/>
                    <a:pt x="100" y="0"/>
                    <a:pt x="99" y="0"/>
                  </a:cubicBezTo>
                  <a:cubicBezTo>
                    <a:pt x="98" y="0"/>
                    <a:pt x="96" y="0"/>
                    <a:pt x="94" y="1"/>
                  </a:cubicBezTo>
                  <a:cubicBezTo>
                    <a:pt x="92" y="1"/>
                    <a:pt x="90" y="1"/>
                    <a:pt x="88" y="1"/>
                  </a:cubicBezTo>
                  <a:cubicBezTo>
                    <a:pt x="84" y="1"/>
                    <a:pt x="80" y="1"/>
                    <a:pt x="76" y="1"/>
                  </a:cubicBezTo>
                  <a:cubicBezTo>
                    <a:pt x="67" y="1"/>
                    <a:pt x="59" y="1"/>
                    <a:pt x="51" y="1"/>
                  </a:cubicBezTo>
                  <a:cubicBezTo>
                    <a:pt x="42" y="1"/>
                    <a:pt x="34" y="1"/>
                    <a:pt x="25" y="1"/>
                  </a:cubicBezTo>
                  <a:cubicBezTo>
                    <a:pt x="17" y="1"/>
                    <a:pt x="9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0" name="Freeform 173"/>
            <p:cNvSpPr/>
            <p:nvPr/>
          </p:nvSpPr>
          <p:spPr bwMode="auto">
            <a:xfrm>
              <a:off x="5207178" y="6427947"/>
              <a:ext cx="8021" cy="30482"/>
            </a:xfrm>
            <a:custGeom>
              <a:avLst/>
              <a:gdLst>
                <a:gd name="T0" fmla="*/ 1 w 2"/>
                <a:gd name="T1" fmla="*/ 1 h 8"/>
                <a:gd name="T2" fmla="*/ 0 w 2"/>
                <a:gd name="T3" fmla="*/ 7 h 8"/>
                <a:gd name="T4" fmla="*/ 0 w 2"/>
                <a:gd name="T5" fmla="*/ 7 h 8"/>
                <a:gd name="T6" fmla="*/ 1 w 2"/>
                <a:gd name="T7" fmla="*/ 2 h 8"/>
                <a:gd name="T8" fmla="*/ 1 w 2"/>
                <a:gd name="T9" fmla="*/ 0 h 8"/>
                <a:gd name="T10" fmla="*/ 1 w 2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1" y="1"/>
                  </a:move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1" name="Freeform 174"/>
            <p:cNvSpPr/>
            <p:nvPr/>
          </p:nvSpPr>
          <p:spPr bwMode="auto">
            <a:xfrm>
              <a:off x="5279372" y="6431154"/>
              <a:ext cx="8021" cy="27273"/>
            </a:xfrm>
            <a:custGeom>
              <a:avLst/>
              <a:gdLst>
                <a:gd name="T0" fmla="*/ 2 w 2"/>
                <a:gd name="T1" fmla="*/ 0 h 7"/>
                <a:gd name="T2" fmla="*/ 1 w 2"/>
                <a:gd name="T3" fmla="*/ 4 h 7"/>
                <a:gd name="T4" fmla="*/ 1 w 2"/>
                <a:gd name="T5" fmla="*/ 7 h 7"/>
                <a:gd name="T6" fmla="*/ 2 w 2"/>
                <a:gd name="T7" fmla="*/ 6 h 7"/>
                <a:gd name="T8" fmla="*/ 1 w 2"/>
                <a:gd name="T9" fmla="*/ 3 h 7"/>
                <a:gd name="T10" fmla="*/ 2 w 2"/>
                <a:gd name="T11" fmla="*/ 0 h 7"/>
                <a:gd name="T12" fmla="*/ 2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2" name="Freeform 175"/>
            <p:cNvSpPr/>
            <p:nvPr/>
          </p:nvSpPr>
          <p:spPr bwMode="auto">
            <a:xfrm>
              <a:off x="5370817" y="6431154"/>
              <a:ext cx="4813" cy="3369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8 h 9"/>
                <a:gd name="T4" fmla="*/ 1 w 1"/>
                <a:gd name="T5" fmla="*/ 8 h 9"/>
                <a:gd name="T6" fmla="*/ 0 w 1"/>
                <a:gd name="T7" fmla="*/ 0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3" name="Freeform 176"/>
            <p:cNvSpPr/>
            <p:nvPr/>
          </p:nvSpPr>
          <p:spPr bwMode="auto">
            <a:xfrm>
              <a:off x="5443011" y="6427947"/>
              <a:ext cx="11230" cy="33690"/>
            </a:xfrm>
            <a:custGeom>
              <a:avLst/>
              <a:gdLst>
                <a:gd name="T0" fmla="*/ 0 w 3"/>
                <a:gd name="T1" fmla="*/ 1 h 9"/>
                <a:gd name="T2" fmla="*/ 2 w 3"/>
                <a:gd name="T3" fmla="*/ 9 h 9"/>
                <a:gd name="T4" fmla="*/ 3 w 3"/>
                <a:gd name="T5" fmla="*/ 9 h 9"/>
                <a:gd name="T6" fmla="*/ 3 w 3"/>
                <a:gd name="T7" fmla="*/ 9 h 9"/>
                <a:gd name="T8" fmla="*/ 3 w 3"/>
                <a:gd name="T9" fmla="*/ 8 h 9"/>
                <a:gd name="T10" fmla="*/ 2 w 3"/>
                <a:gd name="T11" fmla="*/ 7 h 9"/>
                <a:gd name="T12" fmla="*/ 1 w 3"/>
                <a:gd name="T13" fmla="*/ 5 h 9"/>
                <a:gd name="T14" fmla="*/ 1 w 3"/>
                <a:gd name="T15" fmla="*/ 1 h 9"/>
                <a:gd name="T16" fmla="*/ 0 w 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7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4" name="Freeform 177"/>
            <p:cNvSpPr/>
            <p:nvPr/>
          </p:nvSpPr>
          <p:spPr bwMode="auto">
            <a:xfrm>
              <a:off x="5417342" y="6461636"/>
              <a:ext cx="3209" cy="3048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0 w 1"/>
                <a:gd name="T7" fmla="*/ 0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5" name="Freeform 178"/>
            <p:cNvSpPr/>
            <p:nvPr/>
          </p:nvSpPr>
          <p:spPr bwMode="auto">
            <a:xfrm>
              <a:off x="5309853" y="6453615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4 h 9"/>
                <a:gd name="T4" fmla="*/ 0 w 2"/>
                <a:gd name="T5" fmla="*/ 7 h 9"/>
                <a:gd name="T6" fmla="*/ 1 w 2"/>
                <a:gd name="T7" fmla="*/ 9 h 9"/>
                <a:gd name="T8" fmla="*/ 1 w 2"/>
                <a:gd name="T9" fmla="*/ 9 h 9"/>
                <a:gd name="T10" fmla="*/ 1 w 2"/>
                <a:gd name="T11" fmla="*/ 9 h 9"/>
                <a:gd name="T12" fmla="*/ 1 w 2"/>
                <a:gd name="T13" fmla="*/ 8 h 9"/>
                <a:gd name="T14" fmla="*/ 1 w 2"/>
                <a:gd name="T15" fmla="*/ 8 h 9"/>
                <a:gd name="T16" fmla="*/ 1 w 2"/>
                <a:gd name="T17" fmla="*/ 9 h 9"/>
                <a:gd name="T18" fmla="*/ 1 w 2"/>
                <a:gd name="T19" fmla="*/ 9 h 9"/>
                <a:gd name="T20" fmla="*/ 1 w 2"/>
                <a:gd name="T21" fmla="*/ 9 h 9"/>
                <a:gd name="T22" fmla="*/ 1 w 2"/>
                <a:gd name="T23" fmla="*/ 5 h 9"/>
                <a:gd name="T24" fmla="*/ 1 w 2"/>
                <a:gd name="T25" fmla="*/ 1 h 9"/>
                <a:gd name="T26" fmla="*/ 1 w 2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6" name="Freeform 179"/>
            <p:cNvSpPr/>
            <p:nvPr/>
          </p:nvSpPr>
          <p:spPr bwMode="auto">
            <a:xfrm>
              <a:off x="5231242" y="6453615"/>
              <a:ext cx="6417" cy="38503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9 h 10"/>
                <a:gd name="T4" fmla="*/ 1 w 2"/>
                <a:gd name="T5" fmla="*/ 9 h 10"/>
                <a:gd name="T6" fmla="*/ 1 w 2"/>
                <a:gd name="T7" fmla="*/ 9 h 10"/>
                <a:gd name="T8" fmla="*/ 0 w 2"/>
                <a:gd name="T9" fmla="*/ 9 h 10"/>
                <a:gd name="T10" fmla="*/ 0 w 2"/>
                <a:gd name="T11" fmla="*/ 9 h 10"/>
                <a:gd name="T12" fmla="*/ 1 w 2"/>
                <a:gd name="T13" fmla="*/ 9 h 10"/>
                <a:gd name="T14" fmla="*/ 2 w 2"/>
                <a:gd name="T15" fmla="*/ 0 h 10"/>
                <a:gd name="T16" fmla="*/ 1 w 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180"/>
            <p:cNvSpPr/>
            <p:nvPr/>
          </p:nvSpPr>
          <p:spPr bwMode="auto">
            <a:xfrm>
              <a:off x="5165466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8 h 9"/>
                <a:gd name="T4" fmla="*/ 1 w 2"/>
                <a:gd name="T5" fmla="*/ 8 h 9"/>
                <a:gd name="T6" fmla="*/ 1 w 2"/>
                <a:gd name="T7" fmla="*/ 8 h 9"/>
                <a:gd name="T8" fmla="*/ 1 w 2"/>
                <a:gd name="T9" fmla="*/ 8 h 9"/>
                <a:gd name="T10" fmla="*/ 0 w 2"/>
                <a:gd name="T11" fmla="*/ 8 h 9"/>
                <a:gd name="T12" fmla="*/ 1 w 2"/>
                <a:gd name="T13" fmla="*/ 8 h 9"/>
                <a:gd name="T14" fmla="*/ 2 w 2"/>
                <a:gd name="T15" fmla="*/ 0 h 9"/>
                <a:gd name="T16" fmla="*/ 1 w 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181"/>
            <p:cNvSpPr/>
            <p:nvPr/>
          </p:nvSpPr>
          <p:spPr bwMode="auto">
            <a:xfrm>
              <a:off x="5264933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6 h 9"/>
                <a:gd name="T4" fmla="*/ 1 w 2"/>
                <a:gd name="T5" fmla="*/ 9 h 9"/>
                <a:gd name="T6" fmla="*/ 1 w 2"/>
                <a:gd name="T7" fmla="*/ 9 h 9"/>
                <a:gd name="T8" fmla="*/ 1 w 2"/>
                <a:gd name="T9" fmla="*/ 5 h 9"/>
                <a:gd name="T10" fmla="*/ 2 w 2"/>
                <a:gd name="T11" fmla="*/ 1 h 9"/>
                <a:gd name="T12" fmla="*/ 1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1" y="8"/>
                    <a:pt x="1" y="5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182"/>
            <p:cNvSpPr/>
            <p:nvPr/>
          </p:nvSpPr>
          <p:spPr bwMode="auto">
            <a:xfrm>
              <a:off x="5370817" y="6492118"/>
              <a:ext cx="8021" cy="25669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6 h 7"/>
                <a:gd name="T4" fmla="*/ 1 w 2"/>
                <a:gd name="T5" fmla="*/ 6 h 7"/>
                <a:gd name="T6" fmla="*/ 1 w 2"/>
                <a:gd name="T7" fmla="*/ 1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1"/>
                    <a:pt x="0" y="7"/>
                    <a:pt x="1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183"/>
            <p:cNvSpPr/>
            <p:nvPr/>
          </p:nvSpPr>
          <p:spPr bwMode="auto">
            <a:xfrm>
              <a:off x="5476701" y="6487305"/>
              <a:ext cx="8021" cy="27273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7 h 7"/>
                <a:gd name="T4" fmla="*/ 2 w 2"/>
                <a:gd name="T5" fmla="*/ 7 h 7"/>
                <a:gd name="T6" fmla="*/ 1 w 2"/>
                <a:gd name="T7" fmla="*/ 1 h 7"/>
                <a:gd name="T8" fmla="*/ 0 w 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7" name="Freeform 184"/>
            <p:cNvSpPr/>
            <p:nvPr/>
          </p:nvSpPr>
          <p:spPr bwMode="auto">
            <a:xfrm>
              <a:off x="5428572" y="6517787"/>
              <a:ext cx="3209" cy="19252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1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5306645" y="6514578"/>
              <a:ext cx="8021" cy="22460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5 h 6"/>
                <a:gd name="T4" fmla="*/ 1 w 2"/>
                <a:gd name="T5" fmla="*/ 5 h 6"/>
                <a:gd name="T6" fmla="*/ 1 w 2"/>
                <a:gd name="T7" fmla="*/ 1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1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5211991" y="6517787"/>
              <a:ext cx="11230" cy="30482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7 h 8"/>
                <a:gd name="T4" fmla="*/ 2 w 3"/>
                <a:gd name="T5" fmla="*/ 7 h 8"/>
                <a:gd name="T6" fmla="*/ 2 w 3"/>
                <a:gd name="T7" fmla="*/ 0 h 8"/>
                <a:gd name="T8" fmla="*/ 2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2"/>
                    <a:pt x="0" y="6"/>
                    <a:pt x="2" y="7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1" y="5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5412529" y="6408694"/>
              <a:ext cx="38503" cy="6417"/>
            </a:xfrm>
            <a:custGeom>
              <a:avLst/>
              <a:gdLst>
                <a:gd name="T0" fmla="*/ 1 w 10"/>
                <a:gd name="T1" fmla="*/ 1 h 2"/>
                <a:gd name="T2" fmla="*/ 1 w 10"/>
                <a:gd name="T3" fmla="*/ 1 h 2"/>
                <a:gd name="T4" fmla="*/ 0 w 10"/>
                <a:gd name="T5" fmla="*/ 2 h 2"/>
                <a:gd name="T6" fmla="*/ 9 w 10"/>
                <a:gd name="T7" fmla="*/ 1 h 2"/>
                <a:gd name="T8" fmla="*/ 9 w 10"/>
                <a:gd name="T9" fmla="*/ 1 h 2"/>
                <a:gd name="T10" fmla="*/ 0 w 10"/>
                <a:gd name="T11" fmla="*/ 1 h 2"/>
                <a:gd name="T12" fmla="*/ 0 w 10"/>
                <a:gd name="T13" fmla="*/ 1 h 2"/>
                <a:gd name="T14" fmla="*/ 0 w 10"/>
                <a:gd name="T15" fmla="*/ 2 h 2"/>
                <a:gd name="T16" fmla="*/ 0 w 10"/>
                <a:gd name="T17" fmla="*/ 2 h 2"/>
                <a:gd name="T18" fmla="*/ 1 w 10"/>
                <a:gd name="T19" fmla="*/ 2 h 2"/>
                <a:gd name="T20" fmla="*/ 1 w 10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3" y="1"/>
                    <a:pt x="7" y="1"/>
                    <a:pt x="9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5412529" y="6386235"/>
              <a:ext cx="41712" cy="6417"/>
            </a:xfrm>
            <a:custGeom>
              <a:avLst/>
              <a:gdLst>
                <a:gd name="T0" fmla="*/ 1 w 11"/>
                <a:gd name="T1" fmla="*/ 1 h 2"/>
                <a:gd name="T2" fmla="*/ 3 w 11"/>
                <a:gd name="T3" fmla="*/ 1 h 2"/>
                <a:gd name="T4" fmla="*/ 5 w 11"/>
                <a:gd name="T5" fmla="*/ 1 h 2"/>
                <a:gd name="T6" fmla="*/ 10 w 11"/>
                <a:gd name="T7" fmla="*/ 0 h 2"/>
                <a:gd name="T8" fmla="*/ 10 w 11"/>
                <a:gd name="T9" fmla="*/ 0 h 2"/>
                <a:gd name="T10" fmla="*/ 3 w 11"/>
                <a:gd name="T11" fmla="*/ 0 h 2"/>
                <a:gd name="T12" fmla="*/ 0 w 11"/>
                <a:gd name="T13" fmla="*/ 1 h 2"/>
                <a:gd name="T14" fmla="*/ 1 w 1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8" y="1"/>
                    <a:pt x="10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5428572" y="6362170"/>
              <a:ext cx="6417" cy="27273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4 h 7"/>
                <a:gd name="T4" fmla="*/ 1 w 2"/>
                <a:gd name="T5" fmla="*/ 6 h 7"/>
                <a:gd name="T6" fmla="*/ 2 w 2"/>
                <a:gd name="T7" fmla="*/ 6 h 7"/>
                <a:gd name="T8" fmla="*/ 2 w 2"/>
                <a:gd name="T9" fmla="*/ 6 h 7"/>
                <a:gd name="T10" fmla="*/ 1 w 2"/>
                <a:gd name="T11" fmla="*/ 6 h 7"/>
                <a:gd name="T12" fmla="*/ 1 w 2"/>
                <a:gd name="T13" fmla="*/ 6 h 7"/>
                <a:gd name="T14" fmla="*/ 2 w 2"/>
                <a:gd name="T15" fmla="*/ 6 h 7"/>
                <a:gd name="T16" fmla="*/ 1 w 2"/>
                <a:gd name="T17" fmla="*/ 3 h 7"/>
                <a:gd name="T18" fmla="*/ 1 w 2"/>
                <a:gd name="T19" fmla="*/ 0 h 7"/>
                <a:gd name="T20" fmla="*/ 1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5439802" y="6389443"/>
              <a:ext cx="8021" cy="1925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1 w 2"/>
                <a:gd name="T5" fmla="*/ 5 h 5"/>
                <a:gd name="T6" fmla="*/ 1 w 2"/>
                <a:gd name="T7" fmla="*/ 0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5" name="Freeform 191"/>
            <p:cNvSpPr/>
            <p:nvPr/>
          </p:nvSpPr>
          <p:spPr bwMode="auto">
            <a:xfrm>
              <a:off x="5423759" y="6408694"/>
              <a:ext cx="8021" cy="19252"/>
            </a:xfrm>
            <a:custGeom>
              <a:avLst/>
              <a:gdLst>
                <a:gd name="T0" fmla="*/ 0 w 2"/>
                <a:gd name="T1" fmla="*/ 1 h 5"/>
                <a:gd name="T2" fmla="*/ 1 w 2"/>
                <a:gd name="T3" fmla="*/ 4 h 5"/>
                <a:gd name="T4" fmla="*/ 1 w 2"/>
                <a:gd name="T5" fmla="*/ 4 h 5"/>
                <a:gd name="T6" fmla="*/ 0 w 2"/>
                <a:gd name="T7" fmla="*/ 1 h 5"/>
                <a:gd name="T8" fmla="*/ 0 w 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6" name="Freeform 192"/>
            <p:cNvSpPr/>
            <p:nvPr/>
          </p:nvSpPr>
          <p:spPr bwMode="auto">
            <a:xfrm>
              <a:off x="5231242" y="6586772"/>
              <a:ext cx="52942" cy="52942"/>
            </a:xfrm>
            <a:custGeom>
              <a:avLst/>
              <a:gdLst>
                <a:gd name="T0" fmla="*/ 1 w 14"/>
                <a:gd name="T1" fmla="*/ 14 h 14"/>
                <a:gd name="T2" fmla="*/ 12 w 14"/>
                <a:gd name="T3" fmla="*/ 13 h 14"/>
                <a:gd name="T4" fmla="*/ 12 w 14"/>
                <a:gd name="T5" fmla="*/ 0 h 14"/>
                <a:gd name="T6" fmla="*/ 2 w 14"/>
                <a:gd name="T7" fmla="*/ 1 h 14"/>
                <a:gd name="T8" fmla="*/ 0 w 14"/>
                <a:gd name="T9" fmla="*/ 5 h 14"/>
                <a:gd name="T10" fmla="*/ 1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3" y="14"/>
                    <a:pt x="11" y="14"/>
                    <a:pt x="12" y="13"/>
                  </a:cubicBezTo>
                  <a:cubicBezTo>
                    <a:pt x="14" y="11"/>
                    <a:pt x="13" y="3"/>
                    <a:pt x="12" y="0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0" y="2"/>
                    <a:pt x="0" y="5"/>
                  </a:cubicBezTo>
                  <a:cubicBezTo>
                    <a:pt x="0" y="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7" name="Freeform 193"/>
            <p:cNvSpPr/>
            <p:nvPr/>
          </p:nvSpPr>
          <p:spPr bwMode="auto">
            <a:xfrm>
              <a:off x="5390068" y="6583563"/>
              <a:ext cx="57755" cy="56151"/>
            </a:xfrm>
            <a:custGeom>
              <a:avLst/>
              <a:gdLst>
                <a:gd name="T0" fmla="*/ 1 w 15"/>
                <a:gd name="T1" fmla="*/ 14 h 15"/>
                <a:gd name="T2" fmla="*/ 12 w 15"/>
                <a:gd name="T3" fmla="*/ 14 h 15"/>
                <a:gd name="T4" fmla="*/ 12 w 15"/>
                <a:gd name="T5" fmla="*/ 1 h 15"/>
                <a:gd name="T6" fmla="*/ 3 w 15"/>
                <a:gd name="T7" fmla="*/ 2 h 15"/>
                <a:gd name="T8" fmla="*/ 0 w 15"/>
                <a:gd name="T9" fmla="*/ 5 h 15"/>
                <a:gd name="T10" fmla="*/ 1 w 15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3" y="14"/>
                    <a:pt x="11" y="15"/>
                    <a:pt x="12" y="14"/>
                  </a:cubicBezTo>
                  <a:cubicBezTo>
                    <a:pt x="15" y="11"/>
                    <a:pt x="13" y="3"/>
                    <a:pt x="12" y="1"/>
                  </a:cubicBezTo>
                  <a:cubicBezTo>
                    <a:pt x="9" y="0"/>
                    <a:pt x="6" y="1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611" name="组合 1610"/>
          <p:cNvGrpSpPr/>
          <p:nvPr/>
        </p:nvGrpSpPr>
        <p:grpSpPr>
          <a:xfrm>
            <a:off x="4878295" y="6461636"/>
            <a:ext cx="158826" cy="261502"/>
            <a:chOff x="4878295" y="6461636"/>
            <a:chExt cx="158826" cy="261502"/>
          </a:xfrm>
        </p:grpSpPr>
        <p:sp>
          <p:nvSpPr>
            <p:cNvPr id="208" name="Freeform 221"/>
            <p:cNvSpPr/>
            <p:nvPr/>
          </p:nvSpPr>
          <p:spPr bwMode="auto">
            <a:xfrm>
              <a:off x="4945676" y="6556290"/>
              <a:ext cx="22460" cy="166848"/>
            </a:xfrm>
            <a:custGeom>
              <a:avLst/>
              <a:gdLst>
                <a:gd name="T0" fmla="*/ 2 w 6"/>
                <a:gd name="T1" fmla="*/ 2 h 44"/>
                <a:gd name="T2" fmla="*/ 0 w 6"/>
                <a:gd name="T3" fmla="*/ 42 h 44"/>
                <a:gd name="T4" fmla="*/ 3 w 6"/>
                <a:gd name="T5" fmla="*/ 42 h 44"/>
                <a:gd name="T6" fmla="*/ 3 w 6"/>
                <a:gd name="T7" fmla="*/ 40 h 44"/>
                <a:gd name="T8" fmla="*/ 0 w 6"/>
                <a:gd name="T9" fmla="*/ 40 h 44"/>
                <a:gd name="T10" fmla="*/ 0 w 6"/>
                <a:gd name="T11" fmla="*/ 42 h 44"/>
                <a:gd name="T12" fmla="*/ 3 w 6"/>
                <a:gd name="T13" fmla="*/ 42 h 44"/>
                <a:gd name="T14" fmla="*/ 6 w 6"/>
                <a:gd name="T15" fmla="*/ 2 h 44"/>
                <a:gd name="T16" fmla="*/ 2 w 6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4">
                  <a:moveTo>
                    <a:pt x="2" y="2"/>
                  </a:moveTo>
                  <a:cubicBezTo>
                    <a:pt x="2" y="16"/>
                    <a:pt x="1" y="29"/>
                    <a:pt x="0" y="42"/>
                  </a:cubicBezTo>
                  <a:cubicBezTo>
                    <a:pt x="1" y="42"/>
                    <a:pt x="2" y="42"/>
                    <a:pt x="3" y="42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3" y="38"/>
                    <a:pt x="0" y="38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4"/>
                    <a:pt x="3" y="44"/>
                    <a:pt x="3" y="42"/>
                  </a:cubicBezTo>
                  <a:cubicBezTo>
                    <a:pt x="5" y="29"/>
                    <a:pt x="6" y="16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9" name="Freeform 222"/>
            <p:cNvSpPr/>
            <p:nvPr/>
          </p:nvSpPr>
          <p:spPr bwMode="auto">
            <a:xfrm>
              <a:off x="4956906" y="6461636"/>
              <a:ext cx="49733" cy="110697"/>
            </a:xfrm>
            <a:custGeom>
              <a:avLst/>
              <a:gdLst>
                <a:gd name="T0" fmla="*/ 6 w 13"/>
                <a:gd name="T1" fmla="*/ 0 h 29"/>
                <a:gd name="T2" fmla="*/ 11 w 13"/>
                <a:gd name="T3" fmla="*/ 18 h 29"/>
                <a:gd name="T4" fmla="*/ 0 w 13"/>
                <a:gd name="T5" fmla="*/ 29 h 29"/>
                <a:gd name="T6" fmla="*/ 3 w 13"/>
                <a:gd name="T7" fmla="*/ 16 h 29"/>
                <a:gd name="T8" fmla="*/ 6 w 1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cubicBezTo>
                    <a:pt x="11" y="5"/>
                    <a:pt x="13" y="11"/>
                    <a:pt x="11" y="18"/>
                  </a:cubicBezTo>
                  <a:cubicBezTo>
                    <a:pt x="10" y="24"/>
                    <a:pt x="7" y="28"/>
                    <a:pt x="0" y="29"/>
                  </a:cubicBezTo>
                  <a:cubicBezTo>
                    <a:pt x="2" y="25"/>
                    <a:pt x="2" y="20"/>
                    <a:pt x="3" y="16"/>
                  </a:cubicBezTo>
                  <a:cubicBezTo>
                    <a:pt x="3" y="14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0" name="Freeform 223"/>
            <p:cNvSpPr/>
            <p:nvPr/>
          </p:nvSpPr>
          <p:spPr bwMode="auto">
            <a:xfrm>
              <a:off x="4934446" y="6469658"/>
              <a:ext cx="41712" cy="102675"/>
            </a:xfrm>
            <a:custGeom>
              <a:avLst/>
              <a:gdLst>
                <a:gd name="T0" fmla="*/ 7 w 11"/>
                <a:gd name="T1" fmla="*/ 4 h 27"/>
                <a:gd name="T2" fmla="*/ 11 w 11"/>
                <a:gd name="T3" fmla="*/ 0 h 27"/>
                <a:gd name="T4" fmla="*/ 8 w 11"/>
                <a:gd name="T5" fmla="*/ 13 h 27"/>
                <a:gd name="T6" fmla="*/ 7 w 11"/>
                <a:gd name="T7" fmla="*/ 27 h 27"/>
                <a:gd name="T8" fmla="*/ 2 w 11"/>
                <a:gd name="T9" fmla="*/ 12 h 27"/>
                <a:gd name="T10" fmla="*/ 7 w 11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7">
                  <a:moveTo>
                    <a:pt x="7" y="4"/>
                  </a:moveTo>
                  <a:cubicBezTo>
                    <a:pt x="9" y="2"/>
                    <a:pt x="10" y="1"/>
                    <a:pt x="11" y="0"/>
                  </a:cubicBezTo>
                  <a:cubicBezTo>
                    <a:pt x="9" y="4"/>
                    <a:pt x="8" y="9"/>
                    <a:pt x="8" y="13"/>
                  </a:cubicBezTo>
                  <a:cubicBezTo>
                    <a:pt x="7" y="18"/>
                    <a:pt x="8" y="22"/>
                    <a:pt x="7" y="27"/>
                  </a:cubicBezTo>
                  <a:cubicBezTo>
                    <a:pt x="1" y="23"/>
                    <a:pt x="0" y="18"/>
                    <a:pt x="2" y="12"/>
                  </a:cubicBezTo>
                  <a:cubicBezTo>
                    <a:pt x="3" y="9"/>
                    <a:pt x="5" y="6"/>
                    <a:pt x="7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1" name="Freeform 224"/>
            <p:cNvSpPr/>
            <p:nvPr/>
          </p:nvSpPr>
          <p:spPr bwMode="auto">
            <a:xfrm>
              <a:off x="4961719" y="6602815"/>
              <a:ext cx="75402" cy="36899"/>
            </a:xfrm>
            <a:custGeom>
              <a:avLst/>
              <a:gdLst>
                <a:gd name="T0" fmla="*/ 20 w 20"/>
                <a:gd name="T1" fmla="*/ 0 h 10"/>
                <a:gd name="T2" fmla="*/ 11 w 20"/>
                <a:gd name="T3" fmla="*/ 9 h 10"/>
                <a:gd name="T4" fmla="*/ 0 w 20"/>
                <a:gd name="T5" fmla="*/ 5 h 10"/>
                <a:gd name="T6" fmla="*/ 9 w 20"/>
                <a:gd name="T7" fmla="*/ 3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19" y="5"/>
                    <a:pt x="16" y="8"/>
                    <a:pt x="11" y="9"/>
                  </a:cubicBezTo>
                  <a:cubicBezTo>
                    <a:pt x="6" y="10"/>
                    <a:pt x="3" y="10"/>
                    <a:pt x="0" y="5"/>
                  </a:cubicBezTo>
                  <a:cubicBezTo>
                    <a:pt x="3" y="6"/>
                    <a:pt x="7" y="4"/>
                    <a:pt x="9" y="3"/>
                  </a:cubicBezTo>
                  <a:cubicBezTo>
                    <a:pt x="11" y="3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2" name="Freeform 225"/>
            <p:cNvSpPr/>
            <p:nvPr/>
          </p:nvSpPr>
          <p:spPr bwMode="auto">
            <a:xfrm>
              <a:off x="4964928" y="6594793"/>
              <a:ext cx="68985" cy="30482"/>
            </a:xfrm>
            <a:custGeom>
              <a:avLst/>
              <a:gdLst>
                <a:gd name="T0" fmla="*/ 15 w 18"/>
                <a:gd name="T1" fmla="*/ 1 h 8"/>
                <a:gd name="T2" fmla="*/ 18 w 18"/>
                <a:gd name="T3" fmla="*/ 2 h 8"/>
                <a:gd name="T4" fmla="*/ 9 w 18"/>
                <a:gd name="T5" fmla="*/ 4 h 8"/>
                <a:gd name="T6" fmla="*/ 0 w 18"/>
                <a:gd name="T7" fmla="*/ 8 h 8"/>
                <a:gd name="T8" fmla="*/ 8 w 18"/>
                <a:gd name="T9" fmla="*/ 1 h 8"/>
                <a:gd name="T10" fmla="*/ 15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6" y="2"/>
                    <a:pt x="17" y="2"/>
                    <a:pt x="18" y="2"/>
                  </a:cubicBezTo>
                  <a:cubicBezTo>
                    <a:pt x="15" y="2"/>
                    <a:pt x="11" y="4"/>
                    <a:pt x="9" y="4"/>
                  </a:cubicBezTo>
                  <a:cubicBezTo>
                    <a:pt x="5" y="5"/>
                    <a:pt x="3" y="7"/>
                    <a:pt x="0" y="8"/>
                  </a:cubicBezTo>
                  <a:cubicBezTo>
                    <a:pt x="1" y="3"/>
                    <a:pt x="3" y="1"/>
                    <a:pt x="8" y="1"/>
                  </a:cubicBezTo>
                  <a:cubicBezTo>
                    <a:pt x="10" y="0"/>
                    <a:pt x="12" y="1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3" name="Freeform 226"/>
            <p:cNvSpPr/>
            <p:nvPr/>
          </p:nvSpPr>
          <p:spPr bwMode="auto">
            <a:xfrm>
              <a:off x="4878295" y="6606024"/>
              <a:ext cx="78611" cy="67381"/>
            </a:xfrm>
            <a:custGeom>
              <a:avLst/>
              <a:gdLst>
                <a:gd name="T0" fmla="*/ 0 w 21"/>
                <a:gd name="T1" fmla="*/ 1 h 18"/>
                <a:gd name="T2" fmla="*/ 15 w 21"/>
                <a:gd name="T3" fmla="*/ 5 h 18"/>
                <a:gd name="T4" fmla="*/ 18 w 21"/>
                <a:gd name="T5" fmla="*/ 18 h 18"/>
                <a:gd name="T6" fmla="*/ 10 w 21"/>
                <a:gd name="T7" fmla="*/ 10 h 18"/>
                <a:gd name="T8" fmla="*/ 0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0" y="1"/>
                  </a:moveTo>
                  <a:cubicBezTo>
                    <a:pt x="6" y="0"/>
                    <a:pt x="11" y="0"/>
                    <a:pt x="15" y="5"/>
                  </a:cubicBezTo>
                  <a:cubicBezTo>
                    <a:pt x="19" y="9"/>
                    <a:pt x="21" y="13"/>
                    <a:pt x="18" y="18"/>
                  </a:cubicBezTo>
                  <a:cubicBezTo>
                    <a:pt x="16" y="15"/>
                    <a:pt x="12" y="12"/>
                    <a:pt x="10" y="10"/>
                  </a:cubicBezTo>
                  <a:cubicBezTo>
                    <a:pt x="9" y="9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4" name="Freeform 227"/>
            <p:cNvSpPr/>
            <p:nvPr/>
          </p:nvSpPr>
          <p:spPr bwMode="auto">
            <a:xfrm>
              <a:off x="4881504" y="6614045"/>
              <a:ext cx="68985" cy="64172"/>
            </a:xfrm>
            <a:custGeom>
              <a:avLst/>
              <a:gdLst>
                <a:gd name="T0" fmla="*/ 1 w 18"/>
                <a:gd name="T1" fmla="*/ 4 h 17"/>
                <a:gd name="T2" fmla="*/ 0 w 18"/>
                <a:gd name="T3" fmla="*/ 0 h 17"/>
                <a:gd name="T4" fmla="*/ 8 w 18"/>
                <a:gd name="T5" fmla="*/ 9 h 17"/>
                <a:gd name="T6" fmla="*/ 18 w 18"/>
                <a:gd name="T7" fmla="*/ 15 h 17"/>
                <a:gd name="T8" fmla="*/ 5 w 18"/>
                <a:gd name="T9" fmla="*/ 11 h 17"/>
                <a:gd name="T10" fmla="*/ 1 w 18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4"/>
                    <a:pt x="5" y="6"/>
                    <a:pt x="8" y="9"/>
                  </a:cubicBezTo>
                  <a:cubicBezTo>
                    <a:pt x="11" y="11"/>
                    <a:pt x="15" y="13"/>
                    <a:pt x="18" y="15"/>
                  </a:cubicBezTo>
                  <a:cubicBezTo>
                    <a:pt x="12" y="17"/>
                    <a:pt x="8" y="16"/>
                    <a:pt x="5" y="11"/>
                  </a:cubicBezTo>
                  <a:cubicBezTo>
                    <a:pt x="3" y="9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9652000" y="6228109"/>
            <a:ext cx="2286000" cy="530226"/>
            <a:chOff x="6324600" y="3348038"/>
            <a:chExt cx="2286000" cy="530226"/>
          </a:xfrm>
        </p:grpSpPr>
        <p:sp>
          <p:nvSpPr>
            <p:cNvPr id="232" name="Freeform 67"/>
            <p:cNvSpPr/>
            <p:nvPr/>
          </p:nvSpPr>
          <p:spPr bwMode="auto">
            <a:xfrm>
              <a:off x="8404225" y="3498851"/>
              <a:ext cx="192088" cy="319088"/>
            </a:xfrm>
            <a:custGeom>
              <a:avLst/>
              <a:gdLst>
                <a:gd name="T0" fmla="*/ 3 w 51"/>
                <a:gd name="T1" fmla="*/ 84 h 84"/>
                <a:gd name="T2" fmla="*/ 1 w 51"/>
                <a:gd name="T3" fmla="*/ 74 h 84"/>
                <a:gd name="T4" fmla="*/ 0 w 51"/>
                <a:gd name="T5" fmla="*/ 39 h 84"/>
                <a:gd name="T6" fmla="*/ 31 w 51"/>
                <a:gd name="T7" fmla="*/ 17 h 84"/>
                <a:gd name="T8" fmla="*/ 35 w 51"/>
                <a:gd name="T9" fmla="*/ 12 h 84"/>
                <a:gd name="T10" fmla="*/ 39 w 51"/>
                <a:gd name="T11" fmla="*/ 0 h 84"/>
                <a:gd name="T12" fmla="*/ 49 w 51"/>
                <a:gd name="T13" fmla="*/ 5 h 84"/>
                <a:gd name="T14" fmla="*/ 42 w 51"/>
                <a:gd name="T15" fmla="*/ 19 h 84"/>
                <a:gd name="T16" fmla="*/ 46 w 51"/>
                <a:gd name="T17" fmla="*/ 34 h 84"/>
                <a:gd name="T18" fmla="*/ 47 w 51"/>
                <a:gd name="T19" fmla="*/ 46 h 84"/>
                <a:gd name="T20" fmla="*/ 50 w 51"/>
                <a:gd name="T21" fmla="*/ 61 h 84"/>
                <a:gd name="T22" fmla="*/ 51 w 51"/>
                <a:gd name="T23" fmla="*/ 83 h 84"/>
                <a:gd name="T24" fmla="*/ 3 w 51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4">
                  <a:moveTo>
                    <a:pt x="3" y="84"/>
                  </a:moveTo>
                  <a:cubicBezTo>
                    <a:pt x="3" y="84"/>
                    <a:pt x="1" y="77"/>
                    <a:pt x="1" y="74"/>
                  </a:cubicBezTo>
                  <a:cubicBezTo>
                    <a:pt x="1" y="71"/>
                    <a:pt x="0" y="39"/>
                    <a:pt x="0" y="3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3" name="Freeform 68"/>
            <p:cNvSpPr/>
            <p:nvPr/>
          </p:nvSpPr>
          <p:spPr bwMode="auto">
            <a:xfrm>
              <a:off x="8340725" y="3430588"/>
              <a:ext cx="269875" cy="223838"/>
            </a:xfrm>
            <a:custGeom>
              <a:avLst/>
              <a:gdLst>
                <a:gd name="T0" fmla="*/ 46 w 72"/>
                <a:gd name="T1" fmla="*/ 26 h 59"/>
                <a:gd name="T2" fmla="*/ 15 w 72"/>
                <a:gd name="T3" fmla="*/ 13 h 59"/>
                <a:gd name="T4" fmla="*/ 8 w 72"/>
                <a:gd name="T5" fmla="*/ 36 h 59"/>
                <a:gd name="T6" fmla="*/ 12 w 72"/>
                <a:gd name="T7" fmla="*/ 57 h 59"/>
                <a:gd name="T8" fmla="*/ 46 w 72"/>
                <a:gd name="T9" fmla="*/ 54 h 59"/>
                <a:gd name="T10" fmla="*/ 72 w 72"/>
                <a:gd name="T11" fmla="*/ 48 h 59"/>
                <a:gd name="T12" fmla="*/ 46 w 72"/>
                <a:gd name="T13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46" y="26"/>
                  </a:moveTo>
                  <a:cubicBezTo>
                    <a:pt x="39" y="20"/>
                    <a:pt x="25" y="0"/>
                    <a:pt x="15" y="13"/>
                  </a:cubicBezTo>
                  <a:cubicBezTo>
                    <a:pt x="11" y="18"/>
                    <a:pt x="10" y="30"/>
                    <a:pt x="8" y="36"/>
                  </a:cubicBezTo>
                  <a:cubicBezTo>
                    <a:pt x="5" y="46"/>
                    <a:pt x="0" y="55"/>
                    <a:pt x="12" y="57"/>
                  </a:cubicBezTo>
                  <a:cubicBezTo>
                    <a:pt x="22" y="59"/>
                    <a:pt x="36" y="55"/>
                    <a:pt x="46" y="54"/>
                  </a:cubicBezTo>
                  <a:cubicBezTo>
                    <a:pt x="55" y="53"/>
                    <a:pt x="65" y="54"/>
                    <a:pt x="72" y="48"/>
                  </a:cubicBezTo>
                  <a:cubicBezTo>
                    <a:pt x="68" y="38"/>
                    <a:pt x="55" y="33"/>
                    <a:pt x="46" y="2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4" name="Freeform 69"/>
            <p:cNvSpPr/>
            <p:nvPr/>
          </p:nvSpPr>
          <p:spPr bwMode="auto">
            <a:xfrm>
              <a:off x="8399463" y="3605213"/>
              <a:ext cx="203200" cy="231775"/>
            </a:xfrm>
            <a:custGeom>
              <a:avLst/>
              <a:gdLst>
                <a:gd name="T0" fmla="*/ 0 w 54"/>
                <a:gd name="T1" fmla="*/ 7 h 61"/>
                <a:gd name="T2" fmla="*/ 1 w 54"/>
                <a:gd name="T3" fmla="*/ 37 h 61"/>
                <a:gd name="T4" fmla="*/ 3 w 54"/>
                <a:gd name="T5" fmla="*/ 56 h 61"/>
                <a:gd name="T6" fmla="*/ 10 w 54"/>
                <a:gd name="T7" fmla="*/ 57 h 61"/>
                <a:gd name="T8" fmla="*/ 17 w 54"/>
                <a:gd name="T9" fmla="*/ 58 h 61"/>
                <a:gd name="T10" fmla="*/ 26 w 54"/>
                <a:gd name="T11" fmla="*/ 59 h 61"/>
                <a:gd name="T12" fmla="*/ 53 w 54"/>
                <a:gd name="T13" fmla="*/ 60 h 61"/>
                <a:gd name="T14" fmla="*/ 54 w 54"/>
                <a:gd name="T15" fmla="*/ 59 h 61"/>
                <a:gd name="T16" fmla="*/ 53 w 54"/>
                <a:gd name="T17" fmla="*/ 46 h 61"/>
                <a:gd name="T18" fmla="*/ 53 w 54"/>
                <a:gd name="T19" fmla="*/ 38 h 61"/>
                <a:gd name="T20" fmla="*/ 52 w 54"/>
                <a:gd name="T21" fmla="*/ 28 h 61"/>
                <a:gd name="T22" fmla="*/ 48 w 54"/>
                <a:gd name="T23" fmla="*/ 13 h 61"/>
                <a:gd name="T24" fmla="*/ 46 w 54"/>
                <a:gd name="T25" fmla="*/ 1 h 61"/>
                <a:gd name="T26" fmla="*/ 44 w 54"/>
                <a:gd name="T27" fmla="*/ 2 h 61"/>
                <a:gd name="T28" fmla="*/ 47 w 54"/>
                <a:gd name="T29" fmla="*/ 17 h 61"/>
                <a:gd name="T30" fmla="*/ 50 w 54"/>
                <a:gd name="T31" fmla="*/ 36 h 61"/>
                <a:gd name="T32" fmla="*/ 52 w 54"/>
                <a:gd name="T33" fmla="*/ 53 h 61"/>
                <a:gd name="T34" fmla="*/ 51 w 54"/>
                <a:gd name="T35" fmla="*/ 58 h 61"/>
                <a:gd name="T36" fmla="*/ 46 w 54"/>
                <a:gd name="T37" fmla="*/ 59 h 61"/>
                <a:gd name="T38" fmla="*/ 35 w 54"/>
                <a:gd name="T39" fmla="*/ 58 h 61"/>
                <a:gd name="T40" fmla="*/ 16 w 54"/>
                <a:gd name="T41" fmla="*/ 56 h 61"/>
                <a:gd name="T42" fmla="*/ 11 w 54"/>
                <a:gd name="T43" fmla="*/ 55 h 61"/>
                <a:gd name="T44" fmla="*/ 6 w 54"/>
                <a:gd name="T45" fmla="*/ 55 h 61"/>
                <a:gd name="T46" fmla="*/ 3 w 54"/>
                <a:gd name="T47" fmla="*/ 47 h 61"/>
                <a:gd name="T48" fmla="*/ 2 w 54"/>
                <a:gd name="T49" fmla="*/ 29 h 61"/>
                <a:gd name="T50" fmla="*/ 2 w 54"/>
                <a:gd name="T51" fmla="*/ 7 h 61"/>
                <a:gd name="T52" fmla="*/ 0 w 54"/>
                <a:gd name="T5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0" y="7"/>
                  </a:moveTo>
                  <a:cubicBezTo>
                    <a:pt x="0" y="17"/>
                    <a:pt x="1" y="27"/>
                    <a:pt x="1" y="37"/>
                  </a:cubicBezTo>
                  <a:cubicBezTo>
                    <a:pt x="1" y="43"/>
                    <a:pt x="0" y="50"/>
                    <a:pt x="3" y="56"/>
                  </a:cubicBezTo>
                  <a:cubicBezTo>
                    <a:pt x="4" y="58"/>
                    <a:pt x="8" y="57"/>
                    <a:pt x="10" y="57"/>
                  </a:cubicBezTo>
                  <a:cubicBezTo>
                    <a:pt x="12" y="57"/>
                    <a:pt x="15" y="58"/>
                    <a:pt x="17" y="58"/>
                  </a:cubicBezTo>
                  <a:cubicBezTo>
                    <a:pt x="20" y="58"/>
                    <a:pt x="23" y="59"/>
                    <a:pt x="26" y="59"/>
                  </a:cubicBezTo>
                  <a:cubicBezTo>
                    <a:pt x="35" y="61"/>
                    <a:pt x="44" y="61"/>
                    <a:pt x="53" y="60"/>
                  </a:cubicBezTo>
                  <a:cubicBezTo>
                    <a:pt x="53" y="60"/>
                    <a:pt x="54" y="60"/>
                    <a:pt x="54" y="59"/>
                  </a:cubicBezTo>
                  <a:cubicBezTo>
                    <a:pt x="54" y="55"/>
                    <a:pt x="53" y="51"/>
                    <a:pt x="53" y="46"/>
                  </a:cubicBezTo>
                  <a:cubicBezTo>
                    <a:pt x="53" y="43"/>
                    <a:pt x="53" y="41"/>
                    <a:pt x="53" y="38"/>
                  </a:cubicBezTo>
                  <a:cubicBezTo>
                    <a:pt x="52" y="35"/>
                    <a:pt x="52" y="31"/>
                    <a:pt x="52" y="28"/>
                  </a:cubicBezTo>
                  <a:cubicBezTo>
                    <a:pt x="51" y="23"/>
                    <a:pt x="49" y="18"/>
                    <a:pt x="48" y="13"/>
                  </a:cubicBezTo>
                  <a:cubicBezTo>
                    <a:pt x="48" y="9"/>
                    <a:pt x="48" y="4"/>
                    <a:pt x="46" y="1"/>
                  </a:cubicBezTo>
                  <a:cubicBezTo>
                    <a:pt x="45" y="0"/>
                    <a:pt x="43" y="1"/>
                    <a:pt x="44" y="2"/>
                  </a:cubicBezTo>
                  <a:cubicBezTo>
                    <a:pt x="46" y="6"/>
                    <a:pt x="46" y="12"/>
                    <a:pt x="47" y="17"/>
                  </a:cubicBezTo>
                  <a:cubicBezTo>
                    <a:pt x="49" y="23"/>
                    <a:pt x="50" y="29"/>
                    <a:pt x="50" y="36"/>
                  </a:cubicBezTo>
                  <a:cubicBezTo>
                    <a:pt x="51" y="42"/>
                    <a:pt x="51" y="48"/>
                    <a:pt x="52" y="53"/>
                  </a:cubicBezTo>
                  <a:cubicBezTo>
                    <a:pt x="52" y="54"/>
                    <a:pt x="53" y="58"/>
                    <a:pt x="51" y="58"/>
                  </a:cubicBezTo>
                  <a:cubicBezTo>
                    <a:pt x="49" y="58"/>
                    <a:pt x="47" y="59"/>
                    <a:pt x="46" y="59"/>
                  </a:cubicBezTo>
                  <a:cubicBezTo>
                    <a:pt x="42" y="59"/>
                    <a:pt x="39" y="58"/>
                    <a:pt x="35" y="58"/>
                  </a:cubicBezTo>
                  <a:cubicBezTo>
                    <a:pt x="29" y="58"/>
                    <a:pt x="22" y="57"/>
                    <a:pt x="16" y="56"/>
                  </a:cubicBezTo>
                  <a:cubicBezTo>
                    <a:pt x="15" y="56"/>
                    <a:pt x="13" y="55"/>
                    <a:pt x="11" y="55"/>
                  </a:cubicBezTo>
                  <a:cubicBezTo>
                    <a:pt x="10" y="55"/>
                    <a:pt x="8" y="56"/>
                    <a:pt x="6" y="55"/>
                  </a:cubicBezTo>
                  <a:cubicBezTo>
                    <a:pt x="3" y="55"/>
                    <a:pt x="3" y="48"/>
                    <a:pt x="3" y="47"/>
                  </a:cubicBezTo>
                  <a:cubicBezTo>
                    <a:pt x="2" y="41"/>
                    <a:pt x="3" y="35"/>
                    <a:pt x="2" y="29"/>
                  </a:cubicBezTo>
                  <a:cubicBezTo>
                    <a:pt x="2" y="22"/>
                    <a:pt x="2" y="14"/>
                    <a:pt x="2" y="7"/>
                  </a:cubicBezTo>
                  <a:cubicBezTo>
                    <a:pt x="2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5" name="Freeform 70"/>
            <p:cNvSpPr/>
            <p:nvPr/>
          </p:nvSpPr>
          <p:spPr bwMode="auto">
            <a:xfrm>
              <a:off x="8459788" y="3681413"/>
              <a:ext cx="68263" cy="76200"/>
            </a:xfrm>
            <a:custGeom>
              <a:avLst/>
              <a:gdLst>
                <a:gd name="T0" fmla="*/ 0 w 18"/>
                <a:gd name="T1" fmla="*/ 11 h 20"/>
                <a:gd name="T2" fmla="*/ 2 w 18"/>
                <a:gd name="T3" fmla="*/ 18 h 20"/>
                <a:gd name="T4" fmla="*/ 13 w 18"/>
                <a:gd name="T5" fmla="*/ 19 h 20"/>
                <a:gd name="T6" fmla="*/ 17 w 18"/>
                <a:gd name="T7" fmla="*/ 8 h 20"/>
                <a:gd name="T8" fmla="*/ 15 w 18"/>
                <a:gd name="T9" fmla="*/ 1 h 20"/>
                <a:gd name="T10" fmla="*/ 7 w 18"/>
                <a:gd name="T11" fmla="*/ 2 h 20"/>
                <a:gd name="T12" fmla="*/ 2 w 18"/>
                <a:gd name="T13" fmla="*/ 3 h 20"/>
                <a:gd name="T14" fmla="*/ 0 w 18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1"/>
                  </a:moveTo>
                  <a:cubicBezTo>
                    <a:pt x="1" y="14"/>
                    <a:pt x="1" y="17"/>
                    <a:pt x="2" y="18"/>
                  </a:cubicBezTo>
                  <a:cubicBezTo>
                    <a:pt x="5" y="20"/>
                    <a:pt x="10" y="19"/>
                    <a:pt x="13" y="19"/>
                  </a:cubicBezTo>
                  <a:cubicBezTo>
                    <a:pt x="18" y="18"/>
                    <a:pt x="17" y="12"/>
                    <a:pt x="17" y="8"/>
                  </a:cubicBezTo>
                  <a:cubicBezTo>
                    <a:pt x="17" y="6"/>
                    <a:pt x="18" y="3"/>
                    <a:pt x="15" y="1"/>
                  </a:cubicBezTo>
                  <a:cubicBezTo>
                    <a:pt x="13" y="0"/>
                    <a:pt x="9" y="1"/>
                    <a:pt x="7" y="2"/>
                  </a:cubicBezTo>
                  <a:cubicBezTo>
                    <a:pt x="5" y="2"/>
                    <a:pt x="3" y="2"/>
                    <a:pt x="2" y="3"/>
                  </a:cubicBezTo>
                  <a:cubicBezTo>
                    <a:pt x="1" y="5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6" name="Freeform 71"/>
            <p:cNvSpPr/>
            <p:nvPr/>
          </p:nvSpPr>
          <p:spPr bwMode="auto">
            <a:xfrm>
              <a:off x="8524875" y="3495676"/>
              <a:ext cx="66675" cy="87313"/>
            </a:xfrm>
            <a:custGeom>
              <a:avLst/>
              <a:gdLst>
                <a:gd name="T0" fmla="*/ 0 w 18"/>
                <a:gd name="T1" fmla="*/ 19 h 23"/>
                <a:gd name="T2" fmla="*/ 0 w 18"/>
                <a:gd name="T3" fmla="*/ 19 h 23"/>
                <a:gd name="T4" fmla="*/ 2 w 18"/>
                <a:gd name="T5" fmla="*/ 19 h 23"/>
                <a:gd name="T6" fmla="*/ 6 w 18"/>
                <a:gd name="T7" fmla="*/ 8 h 23"/>
                <a:gd name="T8" fmla="*/ 7 w 18"/>
                <a:gd name="T9" fmla="*/ 5 h 23"/>
                <a:gd name="T10" fmla="*/ 9 w 18"/>
                <a:gd name="T11" fmla="*/ 3 h 23"/>
                <a:gd name="T12" fmla="*/ 17 w 18"/>
                <a:gd name="T13" fmla="*/ 7 h 23"/>
                <a:gd name="T14" fmla="*/ 16 w 18"/>
                <a:gd name="T15" fmla="*/ 5 h 23"/>
                <a:gd name="T16" fmla="*/ 9 w 18"/>
                <a:gd name="T17" fmla="*/ 22 h 23"/>
                <a:gd name="T18" fmla="*/ 11 w 18"/>
                <a:gd name="T19" fmla="*/ 22 h 23"/>
                <a:gd name="T20" fmla="*/ 18 w 18"/>
                <a:gd name="T21" fmla="*/ 6 h 23"/>
                <a:gd name="T22" fmla="*/ 18 w 18"/>
                <a:gd name="T23" fmla="*/ 5 h 23"/>
                <a:gd name="T24" fmla="*/ 8 w 18"/>
                <a:gd name="T25" fmla="*/ 0 h 23"/>
                <a:gd name="T26" fmla="*/ 7 w 18"/>
                <a:gd name="T27" fmla="*/ 1 h 23"/>
                <a:gd name="T28" fmla="*/ 3 w 18"/>
                <a:gd name="T29" fmla="*/ 9 h 23"/>
                <a:gd name="T30" fmla="*/ 0 w 18"/>
                <a:gd name="T31" fmla="*/ 19 h 23"/>
                <a:gd name="T32" fmla="*/ 2 w 18"/>
                <a:gd name="T33" fmla="*/ 19 h 23"/>
                <a:gd name="T34" fmla="*/ 2 w 18"/>
                <a:gd name="T35" fmla="*/ 19 h 23"/>
                <a:gd name="T36" fmla="*/ 0 w 18"/>
                <a:gd name="T3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3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1"/>
                    <a:pt x="2" y="19"/>
                  </a:cubicBezTo>
                  <a:cubicBezTo>
                    <a:pt x="3" y="16"/>
                    <a:pt x="5" y="12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7" y="3"/>
                    <a:pt x="7" y="2"/>
                    <a:pt x="9" y="3"/>
                  </a:cubicBezTo>
                  <a:cubicBezTo>
                    <a:pt x="11" y="5"/>
                    <a:pt x="14" y="5"/>
                    <a:pt x="17" y="7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3" y="10"/>
                    <a:pt x="11" y="16"/>
                    <a:pt x="9" y="22"/>
                  </a:cubicBezTo>
                  <a:cubicBezTo>
                    <a:pt x="9" y="23"/>
                    <a:pt x="10" y="23"/>
                    <a:pt x="11" y="22"/>
                  </a:cubicBezTo>
                  <a:cubicBezTo>
                    <a:pt x="12" y="16"/>
                    <a:pt x="15" y="11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4" y="3"/>
                    <a:pt x="11" y="2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5" y="3"/>
                    <a:pt x="4" y="6"/>
                    <a:pt x="3" y="9"/>
                  </a:cubicBezTo>
                  <a:cubicBezTo>
                    <a:pt x="2" y="12"/>
                    <a:pt x="1" y="16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0" y="18"/>
                    <a:pt x="0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4" name="Freeform 79"/>
            <p:cNvSpPr/>
            <p:nvPr/>
          </p:nvSpPr>
          <p:spPr bwMode="auto">
            <a:xfrm>
              <a:off x="6423025" y="3509963"/>
              <a:ext cx="55563" cy="368300"/>
            </a:xfrm>
            <a:custGeom>
              <a:avLst/>
              <a:gdLst>
                <a:gd name="T0" fmla="*/ 1 w 15"/>
                <a:gd name="T1" fmla="*/ 4 h 97"/>
                <a:gd name="T2" fmla="*/ 4 w 15"/>
                <a:gd name="T3" fmla="*/ 28 h 97"/>
                <a:gd name="T4" fmla="*/ 7 w 15"/>
                <a:gd name="T5" fmla="*/ 54 h 97"/>
                <a:gd name="T6" fmla="*/ 11 w 15"/>
                <a:gd name="T7" fmla="*/ 94 h 97"/>
                <a:gd name="T8" fmla="*/ 15 w 15"/>
                <a:gd name="T9" fmla="*/ 94 h 97"/>
                <a:gd name="T10" fmla="*/ 15 w 15"/>
                <a:gd name="T11" fmla="*/ 94 h 97"/>
                <a:gd name="T12" fmla="*/ 11 w 15"/>
                <a:gd name="T13" fmla="*/ 94 h 97"/>
                <a:gd name="T14" fmla="*/ 11 w 15"/>
                <a:gd name="T15" fmla="*/ 94 h 97"/>
                <a:gd name="T16" fmla="*/ 15 w 15"/>
                <a:gd name="T17" fmla="*/ 94 h 97"/>
                <a:gd name="T18" fmla="*/ 10 w 15"/>
                <a:gd name="T19" fmla="*/ 51 h 97"/>
                <a:gd name="T20" fmla="*/ 8 w 15"/>
                <a:gd name="T21" fmla="*/ 26 h 97"/>
                <a:gd name="T22" fmla="*/ 5 w 15"/>
                <a:gd name="T23" fmla="*/ 3 h 97"/>
                <a:gd name="T24" fmla="*/ 1 w 15"/>
                <a:gd name="T25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7">
                  <a:moveTo>
                    <a:pt x="1" y="4"/>
                  </a:moveTo>
                  <a:cubicBezTo>
                    <a:pt x="4" y="11"/>
                    <a:pt x="3" y="21"/>
                    <a:pt x="4" y="28"/>
                  </a:cubicBezTo>
                  <a:cubicBezTo>
                    <a:pt x="5" y="37"/>
                    <a:pt x="6" y="45"/>
                    <a:pt x="7" y="54"/>
                  </a:cubicBezTo>
                  <a:cubicBezTo>
                    <a:pt x="8" y="67"/>
                    <a:pt x="10" y="81"/>
                    <a:pt x="11" y="94"/>
                  </a:cubicBezTo>
                  <a:cubicBezTo>
                    <a:pt x="12" y="94"/>
                    <a:pt x="14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1"/>
                    <a:pt x="11" y="91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5" y="97"/>
                    <a:pt x="15" y="94"/>
                  </a:cubicBezTo>
                  <a:cubicBezTo>
                    <a:pt x="14" y="80"/>
                    <a:pt x="12" y="65"/>
                    <a:pt x="10" y="51"/>
                  </a:cubicBezTo>
                  <a:cubicBezTo>
                    <a:pt x="10" y="42"/>
                    <a:pt x="9" y="34"/>
                    <a:pt x="8" y="26"/>
                  </a:cubicBezTo>
                  <a:cubicBezTo>
                    <a:pt x="7" y="18"/>
                    <a:pt x="8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5" name="Freeform 80"/>
            <p:cNvSpPr/>
            <p:nvPr/>
          </p:nvSpPr>
          <p:spPr bwMode="auto">
            <a:xfrm>
              <a:off x="6434138" y="3378201"/>
              <a:ext cx="52388" cy="139700"/>
            </a:xfrm>
            <a:custGeom>
              <a:avLst/>
              <a:gdLst>
                <a:gd name="T0" fmla="*/ 0 w 14"/>
                <a:gd name="T1" fmla="*/ 37 h 37"/>
                <a:gd name="T2" fmla="*/ 2 w 14"/>
                <a:gd name="T3" fmla="*/ 17 h 37"/>
                <a:gd name="T4" fmla="*/ 5 w 14"/>
                <a:gd name="T5" fmla="*/ 0 h 37"/>
                <a:gd name="T6" fmla="*/ 12 w 14"/>
                <a:gd name="T7" fmla="*/ 24 h 37"/>
                <a:gd name="T8" fmla="*/ 0 w 1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7">
                  <a:moveTo>
                    <a:pt x="0" y="37"/>
                  </a:moveTo>
                  <a:cubicBezTo>
                    <a:pt x="0" y="30"/>
                    <a:pt x="1" y="24"/>
                    <a:pt x="2" y="17"/>
                  </a:cubicBezTo>
                  <a:cubicBezTo>
                    <a:pt x="2" y="13"/>
                    <a:pt x="1" y="3"/>
                    <a:pt x="5" y="0"/>
                  </a:cubicBezTo>
                  <a:cubicBezTo>
                    <a:pt x="12" y="5"/>
                    <a:pt x="14" y="17"/>
                    <a:pt x="12" y="24"/>
                  </a:cubicBezTo>
                  <a:cubicBezTo>
                    <a:pt x="10" y="31"/>
                    <a:pt x="5" y="33"/>
                    <a:pt x="0" y="3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6" name="Freeform 81"/>
            <p:cNvSpPr/>
            <p:nvPr/>
          </p:nvSpPr>
          <p:spPr bwMode="auto">
            <a:xfrm>
              <a:off x="6400800" y="3386138"/>
              <a:ext cx="44450" cy="136525"/>
            </a:xfrm>
            <a:custGeom>
              <a:avLst/>
              <a:gdLst>
                <a:gd name="T0" fmla="*/ 12 w 12"/>
                <a:gd name="T1" fmla="*/ 0 h 36"/>
                <a:gd name="T2" fmla="*/ 8 w 12"/>
                <a:gd name="T3" fmla="*/ 20 h 36"/>
                <a:gd name="T4" fmla="*/ 9 w 12"/>
                <a:gd name="T5" fmla="*/ 36 h 36"/>
                <a:gd name="T6" fmla="*/ 1 w 12"/>
                <a:gd name="T7" fmla="*/ 16 h 36"/>
                <a:gd name="T8" fmla="*/ 12 w 1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cubicBezTo>
                    <a:pt x="9" y="6"/>
                    <a:pt x="9" y="14"/>
                    <a:pt x="8" y="20"/>
                  </a:cubicBezTo>
                  <a:cubicBezTo>
                    <a:pt x="7" y="25"/>
                    <a:pt x="7" y="31"/>
                    <a:pt x="9" y="36"/>
                  </a:cubicBezTo>
                  <a:cubicBezTo>
                    <a:pt x="1" y="34"/>
                    <a:pt x="0" y="23"/>
                    <a:pt x="1" y="16"/>
                  </a:cubicBezTo>
                  <a:cubicBezTo>
                    <a:pt x="2" y="12"/>
                    <a:pt x="8" y="2"/>
                    <a:pt x="1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7" name="Freeform 82"/>
            <p:cNvSpPr/>
            <p:nvPr/>
          </p:nvSpPr>
          <p:spPr bwMode="auto">
            <a:xfrm>
              <a:off x="6324600" y="3541713"/>
              <a:ext cx="120650" cy="90488"/>
            </a:xfrm>
            <a:custGeom>
              <a:avLst/>
              <a:gdLst>
                <a:gd name="T0" fmla="*/ 32 w 32"/>
                <a:gd name="T1" fmla="*/ 24 h 24"/>
                <a:gd name="T2" fmla="*/ 14 w 32"/>
                <a:gd name="T3" fmla="*/ 14 h 24"/>
                <a:gd name="T4" fmla="*/ 0 w 32"/>
                <a:gd name="T5" fmla="*/ 5 h 24"/>
                <a:gd name="T6" fmla="*/ 25 w 32"/>
                <a:gd name="T7" fmla="*/ 7 h 24"/>
                <a:gd name="T8" fmla="*/ 32 w 32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cubicBezTo>
                    <a:pt x="26" y="21"/>
                    <a:pt x="20" y="18"/>
                    <a:pt x="14" y="14"/>
                  </a:cubicBezTo>
                  <a:cubicBezTo>
                    <a:pt x="10" y="12"/>
                    <a:pt x="1" y="10"/>
                    <a:pt x="0" y="5"/>
                  </a:cubicBezTo>
                  <a:cubicBezTo>
                    <a:pt x="7" y="0"/>
                    <a:pt x="18" y="3"/>
                    <a:pt x="25" y="7"/>
                  </a:cubicBezTo>
                  <a:cubicBezTo>
                    <a:pt x="31" y="12"/>
                    <a:pt x="30" y="17"/>
                    <a:pt x="32" y="23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8" name="Freeform 83"/>
            <p:cNvSpPr/>
            <p:nvPr/>
          </p:nvSpPr>
          <p:spPr bwMode="auto">
            <a:xfrm>
              <a:off x="6329363" y="3567113"/>
              <a:ext cx="120650" cy="92075"/>
            </a:xfrm>
            <a:custGeom>
              <a:avLst/>
              <a:gdLst>
                <a:gd name="T0" fmla="*/ 0 w 32"/>
                <a:gd name="T1" fmla="*/ 0 h 24"/>
                <a:gd name="T2" fmla="*/ 17 w 32"/>
                <a:gd name="T3" fmla="*/ 12 h 24"/>
                <a:gd name="T4" fmla="*/ 32 w 32"/>
                <a:gd name="T5" fmla="*/ 17 h 24"/>
                <a:gd name="T6" fmla="*/ 11 w 32"/>
                <a:gd name="T7" fmla="*/ 16 h 24"/>
                <a:gd name="T8" fmla="*/ 1 w 3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4" y="5"/>
                    <a:pt x="11" y="9"/>
                    <a:pt x="17" y="12"/>
                  </a:cubicBezTo>
                  <a:cubicBezTo>
                    <a:pt x="21" y="14"/>
                    <a:pt x="27" y="17"/>
                    <a:pt x="32" y="17"/>
                  </a:cubicBezTo>
                  <a:cubicBezTo>
                    <a:pt x="27" y="24"/>
                    <a:pt x="16" y="20"/>
                    <a:pt x="11" y="16"/>
                  </a:cubicBezTo>
                  <a:cubicBezTo>
                    <a:pt x="7" y="14"/>
                    <a:pt x="0" y="4"/>
                    <a:pt x="1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9" name="Freeform 84"/>
            <p:cNvSpPr/>
            <p:nvPr/>
          </p:nvSpPr>
          <p:spPr bwMode="auto">
            <a:xfrm>
              <a:off x="6464300" y="3627438"/>
              <a:ext cx="82550" cy="103188"/>
            </a:xfrm>
            <a:custGeom>
              <a:avLst/>
              <a:gdLst>
                <a:gd name="T0" fmla="*/ 0 w 22"/>
                <a:gd name="T1" fmla="*/ 27 h 27"/>
                <a:gd name="T2" fmla="*/ 9 w 22"/>
                <a:gd name="T3" fmla="*/ 12 h 27"/>
                <a:gd name="T4" fmla="*/ 18 w 22"/>
                <a:gd name="T5" fmla="*/ 0 h 27"/>
                <a:gd name="T6" fmla="*/ 14 w 22"/>
                <a:gd name="T7" fmla="*/ 22 h 27"/>
                <a:gd name="T8" fmla="*/ 0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27"/>
                  </a:moveTo>
                  <a:cubicBezTo>
                    <a:pt x="2" y="21"/>
                    <a:pt x="6" y="17"/>
                    <a:pt x="9" y="12"/>
                  </a:cubicBezTo>
                  <a:cubicBezTo>
                    <a:pt x="11" y="9"/>
                    <a:pt x="14" y="0"/>
                    <a:pt x="18" y="0"/>
                  </a:cubicBezTo>
                  <a:cubicBezTo>
                    <a:pt x="22" y="7"/>
                    <a:pt x="19" y="16"/>
                    <a:pt x="14" y="22"/>
                  </a:cubicBezTo>
                  <a:cubicBezTo>
                    <a:pt x="10" y="26"/>
                    <a:pt x="5" y="26"/>
                    <a:pt x="0" y="2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0" name="Freeform 85"/>
            <p:cNvSpPr/>
            <p:nvPr/>
          </p:nvSpPr>
          <p:spPr bwMode="auto">
            <a:xfrm>
              <a:off x="6442075" y="3627438"/>
              <a:ext cx="82550" cy="106363"/>
            </a:xfrm>
            <a:custGeom>
              <a:avLst/>
              <a:gdLst>
                <a:gd name="T0" fmla="*/ 22 w 22"/>
                <a:gd name="T1" fmla="*/ 1 h 28"/>
                <a:gd name="T2" fmla="*/ 11 w 22"/>
                <a:gd name="T3" fmla="*/ 15 h 28"/>
                <a:gd name="T4" fmla="*/ 5 w 22"/>
                <a:gd name="T5" fmla="*/ 28 h 28"/>
                <a:gd name="T6" fmla="*/ 7 w 22"/>
                <a:gd name="T7" fmla="*/ 9 h 28"/>
                <a:gd name="T8" fmla="*/ 22 w 22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1"/>
                  </a:moveTo>
                  <a:cubicBezTo>
                    <a:pt x="18" y="4"/>
                    <a:pt x="14" y="10"/>
                    <a:pt x="11" y="15"/>
                  </a:cubicBezTo>
                  <a:cubicBezTo>
                    <a:pt x="8" y="18"/>
                    <a:pt x="6" y="23"/>
                    <a:pt x="5" y="28"/>
                  </a:cubicBezTo>
                  <a:cubicBezTo>
                    <a:pt x="0" y="23"/>
                    <a:pt x="3" y="14"/>
                    <a:pt x="7" y="9"/>
                  </a:cubicBezTo>
                  <a:cubicBezTo>
                    <a:pt x="9" y="6"/>
                    <a:pt x="18" y="0"/>
                    <a:pt x="2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1" name="Freeform 86"/>
            <p:cNvSpPr/>
            <p:nvPr/>
          </p:nvSpPr>
          <p:spPr bwMode="auto">
            <a:xfrm>
              <a:off x="7824788" y="3479801"/>
              <a:ext cx="57150" cy="365125"/>
            </a:xfrm>
            <a:custGeom>
              <a:avLst/>
              <a:gdLst>
                <a:gd name="T0" fmla="*/ 1 w 15"/>
                <a:gd name="T1" fmla="*/ 3 h 96"/>
                <a:gd name="T2" fmla="*/ 4 w 15"/>
                <a:gd name="T3" fmla="*/ 28 h 96"/>
                <a:gd name="T4" fmla="*/ 7 w 15"/>
                <a:gd name="T5" fmla="*/ 53 h 96"/>
                <a:gd name="T6" fmla="*/ 11 w 15"/>
                <a:gd name="T7" fmla="*/ 94 h 96"/>
                <a:gd name="T8" fmla="*/ 15 w 15"/>
                <a:gd name="T9" fmla="*/ 94 h 96"/>
                <a:gd name="T10" fmla="*/ 15 w 15"/>
                <a:gd name="T11" fmla="*/ 93 h 96"/>
                <a:gd name="T12" fmla="*/ 11 w 15"/>
                <a:gd name="T13" fmla="*/ 93 h 96"/>
                <a:gd name="T14" fmla="*/ 11 w 15"/>
                <a:gd name="T15" fmla="*/ 94 h 96"/>
                <a:gd name="T16" fmla="*/ 15 w 15"/>
                <a:gd name="T17" fmla="*/ 94 h 96"/>
                <a:gd name="T18" fmla="*/ 11 w 15"/>
                <a:gd name="T19" fmla="*/ 50 h 96"/>
                <a:gd name="T20" fmla="*/ 8 w 15"/>
                <a:gd name="T21" fmla="*/ 25 h 96"/>
                <a:gd name="T22" fmla="*/ 5 w 15"/>
                <a:gd name="T23" fmla="*/ 2 h 96"/>
                <a:gd name="T24" fmla="*/ 1 w 15"/>
                <a:gd name="T2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6">
                  <a:moveTo>
                    <a:pt x="1" y="3"/>
                  </a:moveTo>
                  <a:cubicBezTo>
                    <a:pt x="4" y="10"/>
                    <a:pt x="4" y="20"/>
                    <a:pt x="4" y="28"/>
                  </a:cubicBezTo>
                  <a:cubicBezTo>
                    <a:pt x="5" y="36"/>
                    <a:pt x="6" y="45"/>
                    <a:pt x="7" y="53"/>
                  </a:cubicBezTo>
                  <a:cubicBezTo>
                    <a:pt x="8" y="67"/>
                    <a:pt x="10" y="80"/>
                    <a:pt x="11" y="94"/>
                  </a:cubicBezTo>
                  <a:cubicBezTo>
                    <a:pt x="12" y="94"/>
                    <a:pt x="14" y="94"/>
                    <a:pt x="15" y="94"/>
                  </a:cubicBezTo>
                  <a:cubicBezTo>
                    <a:pt x="15" y="94"/>
                    <a:pt x="15" y="93"/>
                    <a:pt x="15" y="93"/>
                  </a:cubicBezTo>
                  <a:cubicBezTo>
                    <a:pt x="15" y="91"/>
                    <a:pt x="11" y="91"/>
                    <a:pt x="11" y="93"/>
                  </a:cubicBezTo>
                  <a:cubicBezTo>
                    <a:pt x="11" y="93"/>
                    <a:pt x="11" y="94"/>
                    <a:pt x="11" y="94"/>
                  </a:cubicBezTo>
                  <a:cubicBezTo>
                    <a:pt x="11" y="96"/>
                    <a:pt x="15" y="96"/>
                    <a:pt x="15" y="94"/>
                  </a:cubicBezTo>
                  <a:cubicBezTo>
                    <a:pt x="14" y="79"/>
                    <a:pt x="12" y="65"/>
                    <a:pt x="11" y="50"/>
                  </a:cubicBezTo>
                  <a:cubicBezTo>
                    <a:pt x="10" y="42"/>
                    <a:pt x="9" y="34"/>
                    <a:pt x="8" y="25"/>
                  </a:cubicBezTo>
                  <a:cubicBezTo>
                    <a:pt x="7" y="18"/>
                    <a:pt x="8" y="9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2" name="Freeform 87"/>
            <p:cNvSpPr/>
            <p:nvPr/>
          </p:nvSpPr>
          <p:spPr bwMode="auto">
            <a:xfrm>
              <a:off x="7835900" y="3348038"/>
              <a:ext cx="52388" cy="139700"/>
            </a:xfrm>
            <a:custGeom>
              <a:avLst/>
              <a:gdLst>
                <a:gd name="T0" fmla="*/ 0 w 14"/>
                <a:gd name="T1" fmla="*/ 37 h 37"/>
                <a:gd name="T2" fmla="*/ 2 w 14"/>
                <a:gd name="T3" fmla="*/ 17 h 37"/>
                <a:gd name="T4" fmla="*/ 5 w 14"/>
                <a:gd name="T5" fmla="*/ 0 h 37"/>
                <a:gd name="T6" fmla="*/ 12 w 14"/>
                <a:gd name="T7" fmla="*/ 24 h 37"/>
                <a:gd name="T8" fmla="*/ 1 w 1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7">
                  <a:moveTo>
                    <a:pt x="0" y="37"/>
                  </a:moveTo>
                  <a:cubicBezTo>
                    <a:pt x="0" y="30"/>
                    <a:pt x="1" y="24"/>
                    <a:pt x="2" y="17"/>
                  </a:cubicBezTo>
                  <a:cubicBezTo>
                    <a:pt x="2" y="12"/>
                    <a:pt x="1" y="2"/>
                    <a:pt x="5" y="0"/>
                  </a:cubicBezTo>
                  <a:cubicBezTo>
                    <a:pt x="12" y="5"/>
                    <a:pt x="14" y="16"/>
                    <a:pt x="12" y="24"/>
                  </a:cubicBezTo>
                  <a:cubicBezTo>
                    <a:pt x="10" y="31"/>
                    <a:pt x="5" y="32"/>
                    <a:pt x="1" y="3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3" name="Freeform 88"/>
            <p:cNvSpPr/>
            <p:nvPr/>
          </p:nvSpPr>
          <p:spPr bwMode="auto">
            <a:xfrm>
              <a:off x="7802563" y="3355976"/>
              <a:ext cx="44450" cy="136525"/>
            </a:xfrm>
            <a:custGeom>
              <a:avLst/>
              <a:gdLst>
                <a:gd name="T0" fmla="*/ 12 w 12"/>
                <a:gd name="T1" fmla="*/ 0 h 36"/>
                <a:gd name="T2" fmla="*/ 8 w 12"/>
                <a:gd name="T3" fmla="*/ 20 h 36"/>
                <a:gd name="T4" fmla="*/ 9 w 12"/>
                <a:gd name="T5" fmla="*/ 36 h 36"/>
                <a:gd name="T6" fmla="*/ 1 w 12"/>
                <a:gd name="T7" fmla="*/ 16 h 36"/>
                <a:gd name="T8" fmla="*/ 12 w 1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cubicBezTo>
                    <a:pt x="10" y="5"/>
                    <a:pt x="9" y="14"/>
                    <a:pt x="8" y="20"/>
                  </a:cubicBezTo>
                  <a:cubicBezTo>
                    <a:pt x="8" y="25"/>
                    <a:pt x="7" y="31"/>
                    <a:pt x="9" y="36"/>
                  </a:cubicBezTo>
                  <a:cubicBezTo>
                    <a:pt x="1" y="34"/>
                    <a:pt x="0" y="22"/>
                    <a:pt x="1" y="16"/>
                  </a:cubicBezTo>
                  <a:cubicBezTo>
                    <a:pt x="2" y="12"/>
                    <a:pt x="8" y="1"/>
                    <a:pt x="1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4" name="Freeform 89"/>
            <p:cNvSpPr/>
            <p:nvPr/>
          </p:nvSpPr>
          <p:spPr bwMode="auto">
            <a:xfrm>
              <a:off x="7727950" y="3509963"/>
              <a:ext cx="119063" cy="87313"/>
            </a:xfrm>
            <a:custGeom>
              <a:avLst/>
              <a:gdLst>
                <a:gd name="T0" fmla="*/ 32 w 32"/>
                <a:gd name="T1" fmla="*/ 23 h 23"/>
                <a:gd name="T2" fmla="*/ 14 w 32"/>
                <a:gd name="T3" fmla="*/ 14 h 23"/>
                <a:gd name="T4" fmla="*/ 0 w 32"/>
                <a:gd name="T5" fmla="*/ 4 h 23"/>
                <a:gd name="T6" fmla="*/ 25 w 32"/>
                <a:gd name="T7" fmla="*/ 7 h 23"/>
                <a:gd name="T8" fmla="*/ 32 w 3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26" y="21"/>
                    <a:pt x="20" y="17"/>
                    <a:pt x="14" y="14"/>
                  </a:cubicBezTo>
                  <a:cubicBezTo>
                    <a:pt x="11" y="12"/>
                    <a:pt x="1" y="9"/>
                    <a:pt x="0" y="4"/>
                  </a:cubicBezTo>
                  <a:cubicBezTo>
                    <a:pt x="7" y="0"/>
                    <a:pt x="19" y="3"/>
                    <a:pt x="25" y="7"/>
                  </a:cubicBezTo>
                  <a:cubicBezTo>
                    <a:pt x="31" y="11"/>
                    <a:pt x="30" y="17"/>
                    <a:pt x="32" y="23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5" name="Freeform 90"/>
            <p:cNvSpPr/>
            <p:nvPr/>
          </p:nvSpPr>
          <p:spPr bwMode="auto">
            <a:xfrm>
              <a:off x="7731125" y="3536951"/>
              <a:ext cx="120650" cy="87313"/>
            </a:xfrm>
            <a:custGeom>
              <a:avLst/>
              <a:gdLst>
                <a:gd name="T0" fmla="*/ 0 w 32"/>
                <a:gd name="T1" fmla="*/ 0 h 23"/>
                <a:gd name="T2" fmla="*/ 17 w 32"/>
                <a:gd name="T3" fmla="*/ 11 h 23"/>
                <a:gd name="T4" fmla="*/ 32 w 32"/>
                <a:gd name="T5" fmla="*/ 17 h 23"/>
                <a:gd name="T6" fmla="*/ 11 w 32"/>
                <a:gd name="T7" fmla="*/ 16 h 23"/>
                <a:gd name="T8" fmla="*/ 1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cubicBezTo>
                    <a:pt x="4" y="4"/>
                    <a:pt x="12" y="8"/>
                    <a:pt x="17" y="11"/>
                  </a:cubicBezTo>
                  <a:cubicBezTo>
                    <a:pt x="21" y="14"/>
                    <a:pt x="27" y="16"/>
                    <a:pt x="32" y="17"/>
                  </a:cubicBezTo>
                  <a:cubicBezTo>
                    <a:pt x="27" y="23"/>
                    <a:pt x="16" y="20"/>
                    <a:pt x="11" y="16"/>
                  </a:cubicBezTo>
                  <a:cubicBezTo>
                    <a:pt x="7" y="14"/>
                    <a:pt x="0" y="4"/>
                    <a:pt x="1" y="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6" name="Freeform 91"/>
            <p:cNvSpPr/>
            <p:nvPr/>
          </p:nvSpPr>
          <p:spPr bwMode="auto">
            <a:xfrm>
              <a:off x="7866063" y="3597276"/>
              <a:ext cx="82550" cy="103188"/>
            </a:xfrm>
            <a:custGeom>
              <a:avLst/>
              <a:gdLst>
                <a:gd name="T0" fmla="*/ 0 w 22"/>
                <a:gd name="T1" fmla="*/ 27 h 27"/>
                <a:gd name="T2" fmla="*/ 9 w 22"/>
                <a:gd name="T3" fmla="*/ 11 h 27"/>
                <a:gd name="T4" fmla="*/ 19 w 22"/>
                <a:gd name="T5" fmla="*/ 0 h 27"/>
                <a:gd name="T6" fmla="*/ 14 w 22"/>
                <a:gd name="T7" fmla="*/ 21 h 27"/>
                <a:gd name="T8" fmla="*/ 0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27"/>
                  </a:moveTo>
                  <a:cubicBezTo>
                    <a:pt x="2" y="21"/>
                    <a:pt x="6" y="16"/>
                    <a:pt x="9" y="11"/>
                  </a:cubicBezTo>
                  <a:cubicBezTo>
                    <a:pt x="11" y="8"/>
                    <a:pt x="14" y="0"/>
                    <a:pt x="19" y="0"/>
                  </a:cubicBezTo>
                  <a:cubicBezTo>
                    <a:pt x="22" y="6"/>
                    <a:pt x="19" y="16"/>
                    <a:pt x="14" y="21"/>
                  </a:cubicBezTo>
                  <a:cubicBezTo>
                    <a:pt x="10" y="26"/>
                    <a:pt x="6" y="25"/>
                    <a:pt x="0" y="2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7" name="Freeform 92"/>
            <p:cNvSpPr/>
            <p:nvPr/>
          </p:nvSpPr>
          <p:spPr bwMode="auto">
            <a:xfrm>
              <a:off x="7843838" y="3597276"/>
              <a:ext cx="82550" cy="103188"/>
            </a:xfrm>
            <a:custGeom>
              <a:avLst/>
              <a:gdLst>
                <a:gd name="T0" fmla="*/ 22 w 22"/>
                <a:gd name="T1" fmla="*/ 0 h 27"/>
                <a:gd name="T2" fmla="*/ 11 w 22"/>
                <a:gd name="T3" fmla="*/ 14 h 27"/>
                <a:gd name="T4" fmla="*/ 5 w 22"/>
                <a:gd name="T5" fmla="*/ 27 h 27"/>
                <a:gd name="T6" fmla="*/ 7 w 22"/>
                <a:gd name="T7" fmla="*/ 9 h 27"/>
                <a:gd name="T8" fmla="*/ 22 w 22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cubicBezTo>
                    <a:pt x="18" y="4"/>
                    <a:pt x="14" y="10"/>
                    <a:pt x="11" y="14"/>
                  </a:cubicBezTo>
                  <a:cubicBezTo>
                    <a:pt x="9" y="18"/>
                    <a:pt x="6" y="23"/>
                    <a:pt x="5" y="27"/>
                  </a:cubicBezTo>
                  <a:cubicBezTo>
                    <a:pt x="0" y="22"/>
                    <a:pt x="4" y="13"/>
                    <a:pt x="7" y="9"/>
                  </a:cubicBezTo>
                  <a:cubicBezTo>
                    <a:pt x="9" y="6"/>
                    <a:pt x="19" y="0"/>
                    <a:pt x="2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2" name="Freeform 107"/>
            <p:cNvSpPr/>
            <p:nvPr/>
          </p:nvSpPr>
          <p:spPr bwMode="auto">
            <a:xfrm>
              <a:off x="6626225" y="3681413"/>
              <a:ext cx="22225" cy="177800"/>
            </a:xfrm>
            <a:custGeom>
              <a:avLst/>
              <a:gdLst>
                <a:gd name="T0" fmla="*/ 2 w 6"/>
                <a:gd name="T1" fmla="*/ 2 h 47"/>
                <a:gd name="T2" fmla="*/ 0 w 6"/>
                <a:gd name="T3" fmla="*/ 45 h 47"/>
                <a:gd name="T4" fmla="*/ 4 w 6"/>
                <a:gd name="T5" fmla="*/ 45 h 47"/>
                <a:gd name="T6" fmla="*/ 4 w 6"/>
                <a:gd name="T7" fmla="*/ 44 h 47"/>
                <a:gd name="T8" fmla="*/ 0 w 6"/>
                <a:gd name="T9" fmla="*/ 44 h 47"/>
                <a:gd name="T10" fmla="*/ 0 w 6"/>
                <a:gd name="T11" fmla="*/ 45 h 47"/>
                <a:gd name="T12" fmla="*/ 4 w 6"/>
                <a:gd name="T13" fmla="*/ 45 h 47"/>
                <a:gd name="T14" fmla="*/ 6 w 6"/>
                <a:gd name="T15" fmla="*/ 2 h 47"/>
                <a:gd name="T16" fmla="*/ 2 w 6"/>
                <a:gd name="T1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7">
                  <a:moveTo>
                    <a:pt x="2" y="2"/>
                  </a:moveTo>
                  <a:cubicBezTo>
                    <a:pt x="2" y="17"/>
                    <a:pt x="2" y="31"/>
                    <a:pt x="0" y="45"/>
                  </a:cubicBezTo>
                  <a:cubicBezTo>
                    <a:pt x="1" y="45"/>
                    <a:pt x="2" y="45"/>
                    <a:pt x="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1"/>
                    <a:pt x="0" y="41"/>
                    <a:pt x="0" y="44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0" y="47"/>
                    <a:pt x="3" y="47"/>
                    <a:pt x="4" y="45"/>
                  </a:cubicBezTo>
                  <a:cubicBezTo>
                    <a:pt x="6" y="31"/>
                    <a:pt x="6" y="17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3" name="Freeform 108"/>
            <p:cNvSpPr/>
            <p:nvPr/>
          </p:nvSpPr>
          <p:spPr bwMode="auto">
            <a:xfrm>
              <a:off x="6637338" y="3578226"/>
              <a:ext cx="55563" cy="117475"/>
            </a:xfrm>
            <a:custGeom>
              <a:avLst/>
              <a:gdLst>
                <a:gd name="T0" fmla="*/ 7 w 15"/>
                <a:gd name="T1" fmla="*/ 0 h 31"/>
                <a:gd name="T2" fmla="*/ 13 w 15"/>
                <a:gd name="T3" fmla="*/ 18 h 31"/>
                <a:gd name="T4" fmla="*/ 0 w 15"/>
                <a:gd name="T5" fmla="*/ 31 h 31"/>
                <a:gd name="T6" fmla="*/ 4 w 15"/>
                <a:gd name="T7" fmla="*/ 17 h 31"/>
                <a:gd name="T8" fmla="*/ 7 w 1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7" y="0"/>
                  </a:moveTo>
                  <a:cubicBezTo>
                    <a:pt x="12" y="5"/>
                    <a:pt x="15" y="11"/>
                    <a:pt x="13" y="18"/>
                  </a:cubicBezTo>
                  <a:cubicBezTo>
                    <a:pt x="11" y="26"/>
                    <a:pt x="8" y="30"/>
                    <a:pt x="0" y="31"/>
                  </a:cubicBezTo>
                  <a:cubicBezTo>
                    <a:pt x="2" y="27"/>
                    <a:pt x="3" y="21"/>
                    <a:pt x="4" y="17"/>
                  </a:cubicBezTo>
                  <a:cubicBezTo>
                    <a:pt x="4" y="14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4" name="Freeform 109"/>
            <p:cNvSpPr/>
            <p:nvPr/>
          </p:nvSpPr>
          <p:spPr bwMode="auto">
            <a:xfrm>
              <a:off x="6615113" y="3582988"/>
              <a:ext cx="44450" cy="112713"/>
            </a:xfrm>
            <a:custGeom>
              <a:avLst/>
              <a:gdLst>
                <a:gd name="T0" fmla="*/ 8 w 12"/>
                <a:gd name="T1" fmla="*/ 4 h 30"/>
                <a:gd name="T2" fmla="*/ 12 w 12"/>
                <a:gd name="T3" fmla="*/ 0 h 30"/>
                <a:gd name="T4" fmla="*/ 8 w 12"/>
                <a:gd name="T5" fmla="*/ 15 h 30"/>
                <a:gd name="T6" fmla="*/ 8 w 12"/>
                <a:gd name="T7" fmla="*/ 30 h 30"/>
                <a:gd name="T8" fmla="*/ 3 w 12"/>
                <a:gd name="T9" fmla="*/ 13 h 30"/>
                <a:gd name="T10" fmla="*/ 8 w 12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0">
                  <a:moveTo>
                    <a:pt x="8" y="4"/>
                  </a:moveTo>
                  <a:cubicBezTo>
                    <a:pt x="9" y="3"/>
                    <a:pt x="10" y="2"/>
                    <a:pt x="12" y="0"/>
                  </a:cubicBezTo>
                  <a:cubicBezTo>
                    <a:pt x="9" y="5"/>
                    <a:pt x="9" y="10"/>
                    <a:pt x="8" y="15"/>
                  </a:cubicBezTo>
                  <a:cubicBezTo>
                    <a:pt x="7" y="20"/>
                    <a:pt x="8" y="25"/>
                    <a:pt x="8" y="30"/>
                  </a:cubicBezTo>
                  <a:cubicBezTo>
                    <a:pt x="1" y="25"/>
                    <a:pt x="0" y="20"/>
                    <a:pt x="3" y="13"/>
                  </a:cubicBezTo>
                  <a:cubicBezTo>
                    <a:pt x="4" y="10"/>
                    <a:pt x="6" y="7"/>
                    <a:pt x="8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5" name="Freeform 110"/>
            <p:cNvSpPr/>
            <p:nvPr/>
          </p:nvSpPr>
          <p:spPr bwMode="auto">
            <a:xfrm>
              <a:off x="6645275" y="3730626"/>
              <a:ext cx="82550" cy="41275"/>
            </a:xfrm>
            <a:custGeom>
              <a:avLst/>
              <a:gdLst>
                <a:gd name="T0" fmla="*/ 22 w 22"/>
                <a:gd name="T1" fmla="*/ 0 h 11"/>
                <a:gd name="T2" fmla="*/ 12 w 22"/>
                <a:gd name="T3" fmla="*/ 10 h 11"/>
                <a:gd name="T4" fmla="*/ 0 w 22"/>
                <a:gd name="T5" fmla="*/ 6 h 11"/>
                <a:gd name="T6" fmla="*/ 10 w 22"/>
                <a:gd name="T7" fmla="*/ 3 h 11"/>
                <a:gd name="T8" fmla="*/ 22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20" y="5"/>
                    <a:pt x="17" y="9"/>
                    <a:pt x="12" y="10"/>
                  </a:cubicBezTo>
                  <a:cubicBezTo>
                    <a:pt x="6" y="11"/>
                    <a:pt x="3" y="10"/>
                    <a:pt x="0" y="6"/>
                  </a:cubicBezTo>
                  <a:cubicBezTo>
                    <a:pt x="3" y="6"/>
                    <a:pt x="7" y="4"/>
                    <a:pt x="10" y="3"/>
                  </a:cubicBezTo>
                  <a:cubicBezTo>
                    <a:pt x="11" y="3"/>
                    <a:pt x="21" y="1"/>
                    <a:pt x="22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6" name="Freeform 111"/>
            <p:cNvSpPr/>
            <p:nvPr/>
          </p:nvSpPr>
          <p:spPr bwMode="auto">
            <a:xfrm>
              <a:off x="6648450" y="3722688"/>
              <a:ext cx="71438" cy="34925"/>
            </a:xfrm>
            <a:custGeom>
              <a:avLst/>
              <a:gdLst>
                <a:gd name="T0" fmla="*/ 15 w 19"/>
                <a:gd name="T1" fmla="*/ 1 h 9"/>
                <a:gd name="T2" fmla="*/ 19 w 19"/>
                <a:gd name="T3" fmla="*/ 2 h 9"/>
                <a:gd name="T4" fmla="*/ 9 w 19"/>
                <a:gd name="T5" fmla="*/ 4 h 9"/>
                <a:gd name="T6" fmla="*/ 0 w 19"/>
                <a:gd name="T7" fmla="*/ 9 h 9"/>
                <a:gd name="T8" fmla="*/ 8 w 19"/>
                <a:gd name="T9" fmla="*/ 0 h 9"/>
                <a:gd name="T10" fmla="*/ 15 w 19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15" y="1"/>
                  </a:moveTo>
                  <a:cubicBezTo>
                    <a:pt x="17" y="1"/>
                    <a:pt x="18" y="2"/>
                    <a:pt x="19" y="2"/>
                  </a:cubicBezTo>
                  <a:cubicBezTo>
                    <a:pt x="16" y="2"/>
                    <a:pt x="12" y="3"/>
                    <a:pt x="9" y="4"/>
                  </a:cubicBezTo>
                  <a:cubicBezTo>
                    <a:pt x="6" y="5"/>
                    <a:pt x="3" y="7"/>
                    <a:pt x="0" y="9"/>
                  </a:cubicBezTo>
                  <a:cubicBezTo>
                    <a:pt x="0" y="3"/>
                    <a:pt x="3" y="1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7" name="Freeform 112"/>
            <p:cNvSpPr/>
            <p:nvPr/>
          </p:nvSpPr>
          <p:spPr bwMode="auto">
            <a:xfrm>
              <a:off x="6554788" y="3730626"/>
              <a:ext cx="82550" cy="79375"/>
            </a:xfrm>
            <a:custGeom>
              <a:avLst/>
              <a:gdLst>
                <a:gd name="T0" fmla="*/ 0 w 22"/>
                <a:gd name="T1" fmla="*/ 2 h 21"/>
                <a:gd name="T2" fmla="*/ 16 w 22"/>
                <a:gd name="T3" fmla="*/ 6 h 21"/>
                <a:gd name="T4" fmla="*/ 19 w 22"/>
                <a:gd name="T5" fmla="*/ 21 h 21"/>
                <a:gd name="T6" fmla="*/ 11 w 22"/>
                <a:gd name="T7" fmla="*/ 12 h 21"/>
                <a:gd name="T8" fmla="*/ 0 w 22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2"/>
                  </a:moveTo>
                  <a:cubicBezTo>
                    <a:pt x="6" y="0"/>
                    <a:pt x="12" y="1"/>
                    <a:pt x="16" y="6"/>
                  </a:cubicBezTo>
                  <a:cubicBezTo>
                    <a:pt x="21" y="10"/>
                    <a:pt x="22" y="15"/>
                    <a:pt x="19" y="21"/>
                  </a:cubicBezTo>
                  <a:cubicBezTo>
                    <a:pt x="18" y="17"/>
                    <a:pt x="13" y="14"/>
                    <a:pt x="11" y="12"/>
                  </a:cubicBezTo>
                  <a:cubicBezTo>
                    <a:pt x="9" y="1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8" name="Freeform 113"/>
            <p:cNvSpPr/>
            <p:nvPr/>
          </p:nvSpPr>
          <p:spPr bwMode="auto">
            <a:xfrm>
              <a:off x="6557963" y="3741738"/>
              <a:ext cx="71438" cy="71438"/>
            </a:xfrm>
            <a:custGeom>
              <a:avLst/>
              <a:gdLst>
                <a:gd name="T0" fmla="*/ 1 w 19"/>
                <a:gd name="T1" fmla="*/ 5 h 19"/>
                <a:gd name="T2" fmla="*/ 0 w 19"/>
                <a:gd name="T3" fmla="*/ 0 h 19"/>
                <a:gd name="T4" fmla="*/ 9 w 19"/>
                <a:gd name="T5" fmla="*/ 9 h 19"/>
                <a:gd name="T6" fmla="*/ 19 w 19"/>
                <a:gd name="T7" fmla="*/ 16 h 19"/>
                <a:gd name="T8" fmla="*/ 5 w 19"/>
                <a:gd name="T9" fmla="*/ 12 h 19"/>
                <a:gd name="T10" fmla="*/ 1 w 19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" y="5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4"/>
                    <a:pt x="6" y="7"/>
                    <a:pt x="9" y="9"/>
                  </a:cubicBezTo>
                  <a:cubicBezTo>
                    <a:pt x="12" y="12"/>
                    <a:pt x="16" y="14"/>
                    <a:pt x="19" y="16"/>
                  </a:cubicBezTo>
                  <a:cubicBezTo>
                    <a:pt x="13" y="19"/>
                    <a:pt x="9" y="17"/>
                    <a:pt x="5" y="12"/>
                  </a:cubicBezTo>
                  <a:cubicBezTo>
                    <a:pt x="3" y="10"/>
                    <a:pt x="2" y="7"/>
                    <a:pt x="1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9" name="Freeform 114"/>
            <p:cNvSpPr/>
            <p:nvPr/>
          </p:nvSpPr>
          <p:spPr bwMode="auto">
            <a:xfrm>
              <a:off x="7280275" y="3695701"/>
              <a:ext cx="30163" cy="182563"/>
            </a:xfrm>
            <a:custGeom>
              <a:avLst/>
              <a:gdLst>
                <a:gd name="T0" fmla="*/ 1 w 8"/>
                <a:gd name="T1" fmla="*/ 3 h 48"/>
                <a:gd name="T2" fmla="*/ 4 w 8"/>
                <a:gd name="T3" fmla="*/ 45 h 48"/>
                <a:gd name="T4" fmla="*/ 8 w 8"/>
                <a:gd name="T5" fmla="*/ 45 h 48"/>
                <a:gd name="T6" fmla="*/ 8 w 8"/>
                <a:gd name="T7" fmla="*/ 43 h 48"/>
                <a:gd name="T8" fmla="*/ 4 w 8"/>
                <a:gd name="T9" fmla="*/ 44 h 48"/>
                <a:gd name="T10" fmla="*/ 4 w 8"/>
                <a:gd name="T11" fmla="*/ 46 h 48"/>
                <a:gd name="T12" fmla="*/ 8 w 8"/>
                <a:gd name="T13" fmla="*/ 45 h 48"/>
                <a:gd name="T14" fmla="*/ 4 w 8"/>
                <a:gd name="T15" fmla="*/ 2 h 48"/>
                <a:gd name="T16" fmla="*/ 1 w 8"/>
                <a:gd name="T1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8">
                  <a:moveTo>
                    <a:pt x="1" y="3"/>
                  </a:moveTo>
                  <a:cubicBezTo>
                    <a:pt x="3" y="17"/>
                    <a:pt x="4" y="31"/>
                    <a:pt x="4" y="45"/>
                  </a:cubicBezTo>
                  <a:cubicBezTo>
                    <a:pt x="6" y="45"/>
                    <a:pt x="7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41"/>
                    <a:pt x="4" y="42"/>
                    <a:pt x="4" y="44"/>
                  </a:cubicBezTo>
                  <a:cubicBezTo>
                    <a:pt x="4" y="45"/>
                    <a:pt x="4" y="45"/>
                    <a:pt x="4" y="46"/>
                  </a:cubicBezTo>
                  <a:cubicBezTo>
                    <a:pt x="5" y="48"/>
                    <a:pt x="8" y="47"/>
                    <a:pt x="8" y="45"/>
                  </a:cubicBezTo>
                  <a:cubicBezTo>
                    <a:pt x="8" y="31"/>
                    <a:pt x="6" y="16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0" name="Freeform 115"/>
            <p:cNvSpPr/>
            <p:nvPr/>
          </p:nvSpPr>
          <p:spPr bwMode="auto">
            <a:xfrm>
              <a:off x="7288213" y="3590926"/>
              <a:ext cx="41275" cy="120650"/>
            </a:xfrm>
            <a:custGeom>
              <a:avLst/>
              <a:gdLst>
                <a:gd name="T0" fmla="*/ 1 w 11"/>
                <a:gd name="T1" fmla="*/ 0 h 32"/>
                <a:gd name="T2" fmla="*/ 10 w 11"/>
                <a:gd name="T3" fmla="*/ 18 h 32"/>
                <a:gd name="T4" fmla="*/ 0 w 11"/>
                <a:gd name="T5" fmla="*/ 32 h 32"/>
                <a:gd name="T6" fmla="*/ 1 w 11"/>
                <a:gd name="T7" fmla="*/ 18 h 32"/>
                <a:gd name="T8" fmla="*/ 1 w 1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1" y="0"/>
                  </a:moveTo>
                  <a:cubicBezTo>
                    <a:pt x="8" y="5"/>
                    <a:pt x="11" y="10"/>
                    <a:pt x="10" y="18"/>
                  </a:cubicBezTo>
                  <a:cubicBezTo>
                    <a:pt x="10" y="26"/>
                    <a:pt x="7" y="30"/>
                    <a:pt x="0" y="32"/>
                  </a:cubicBezTo>
                  <a:cubicBezTo>
                    <a:pt x="1" y="28"/>
                    <a:pt x="1" y="22"/>
                    <a:pt x="1" y="18"/>
                  </a:cubicBezTo>
                  <a:cubicBezTo>
                    <a:pt x="1" y="16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1" name="Freeform 116"/>
            <p:cNvSpPr/>
            <p:nvPr/>
          </p:nvSpPr>
          <p:spPr bwMode="auto">
            <a:xfrm>
              <a:off x="7258050" y="3597276"/>
              <a:ext cx="33338" cy="114300"/>
            </a:xfrm>
            <a:custGeom>
              <a:avLst/>
              <a:gdLst>
                <a:gd name="T0" fmla="*/ 6 w 9"/>
                <a:gd name="T1" fmla="*/ 5 h 30"/>
                <a:gd name="T2" fmla="*/ 9 w 9"/>
                <a:gd name="T3" fmla="*/ 0 h 30"/>
                <a:gd name="T4" fmla="*/ 7 w 9"/>
                <a:gd name="T5" fmla="*/ 15 h 30"/>
                <a:gd name="T6" fmla="*/ 9 w 9"/>
                <a:gd name="T7" fmla="*/ 30 h 30"/>
                <a:gd name="T8" fmla="*/ 2 w 9"/>
                <a:gd name="T9" fmla="*/ 14 h 30"/>
                <a:gd name="T10" fmla="*/ 6 w 9"/>
                <a:gd name="T1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0">
                  <a:moveTo>
                    <a:pt x="6" y="5"/>
                  </a:moveTo>
                  <a:cubicBezTo>
                    <a:pt x="7" y="3"/>
                    <a:pt x="8" y="2"/>
                    <a:pt x="9" y="0"/>
                  </a:cubicBezTo>
                  <a:cubicBezTo>
                    <a:pt x="7" y="5"/>
                    <a:pt x="7" y="11"/>
                    <a:pt x="7" y="15"/>
                  </a:cubicBezTo>
                  <a:cubicBezTo>
                    <a:pt x="7" y="20"/>
                    <a:pt x="9" y="25"/>
                    <a:pt x="9" y="30"/>
                  </a:cubicBezTo>
                  <a:cubicBezTo>
                    <a:pt x="2" y="27"/>
                    <a:pt x="0" y="22"/>
                    <a:pt x="2" y="14"/>
                  </a:cubicBezTo>
                  <a:cubicBezTo>
                    <a:pt x="2" y="11"/>
                    <a:pt x="4" y="8"/>
                    <a:pt x="6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2" name="Freeform 117"/>
            <p:cNvSpPr/>
            <p:nvPr/>
          </p:nvSpPr>
          <p:spPr bwMode="auto">
            <a:xfrm>
              <a:off x="7302500" y="3733801"/>
              <a:ext cx="74613" cy="49213"/>
            </a:xfrm>
            <a:custGeom>
              <a:avLst/>
              <a:gdLst>
                <a:gd name="T0" fmla="*/ 20 w 20"/>
                <a:gd name="T1" fmla="*/ 0 h 13"/>
                <a:gd name="T2" fmla="*/ 12 w 20"/>
                <a:gd name="T3" fmla="*/ 11 h 13"/>
                <a:gd name="T4" fmla="*/ 0 w 20"/>
                <a:gd name="T5" fmla="*/ 9 h 13"/>
                <a:gd name="T6" fmla="*/ 9 w 20"/>
                <a:gd name="T7" fmla="*/ 5 h 13"/>
                <a:gd name="T8" fmla="*/ 20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9" y="5"/>
                    <a:pt x="17" y="9"/>
                    <a:pt x="12" y="11"/>
                  </a:cubicBezTo>
                  <a:cubicBezTo>
                    <a:pt x="7" y="13"/>
                    <a:pt x="3" y="13"/>
                    <a:pt x="0" y="9"/>
                  </a:cubicBezTo>
                  <a:cubicBezTo>
                    <a:pt x="3" y="8"/>
                    <a:pt x="6" y="6"/>
                    <a:pt x="9" y="5"/>
                  </a:cubicBezTo>
                  <a:cubicBezTo>
                    <a:pt x="10" y="4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3" name="Freeform 118"/>
            <p:cNvSpPr/>
            <p:nvPr/>
          </p:nvSpPr>
          <p:spPr bwMode="auto">
            <a:xfrm>
              <a:off x="7302500" y="3730626"/>
              <a:ext cx="71438" cy="41275"/>
            </a:xfrm>
            <a:custGeom>
              <a:avLst/>
              <a:gdLst>
                <a:gd name="T0" fmla="*/ 15 w 19"/>
                <a:gd name="T1" fmla="*/ 1 h 11"/>
                <a:gd name="T2" fmla="*/ 19 w 19"/>
                <a:gd name="T3" fmla="*/ 1 h 11"/>
                <a:gd name="T4" fmla="*/ 9 w 19"/>
                <a:gd name="T5" fmla="*/ 5 h 11"/>
                <a:gd name="T6" fmla="*/ 0 w 19"/>
                <a:gd name="T7" fmla="*/ 11 h 11"/>
                <a:gd name="T8" fmla="*/ 8 w 19"/>
                <a:gd name="T9" fmla="*/ 1 h 11"/>
                <a:gd name="T10" fmla="*/ 15 w 19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16" y="1"/>
                    <a:pt x="17" y="1"/>
                    <a:pt x="19" y="1"/>
                  </a:cubicBezTo>
                  <a:cubicBezTo>
                    <a:pt x="15" y="1"/>
                    <a:pt x="12" y="3"/>
                    <a:pt x="9" y="5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0" y="5"/>
                    <a:pt x="3" y="3"/>
                    <a:pt x="8" y="1"/>
                  </a:cubicBezTo>
                  <a:cubicBezTo>
                    <a:pt x="10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4" name="Freeform 119"/>
            <p:cNvSpPr/>
            <p:nvPr/>
          </p:nvSpPr>
          <p:spPr bwMode="auto">
            <a:xfrm>
              <a:off x="7208838" y="3757613"/>
              <a:ext cx="90488" cy="68263"/>
            </a:xfrm>
            <a:custGeom>
              <a:avLst/>
              <a:gdLst>
                <a:gd name="T0" fmla="*/ 0 w 24"/>
                <a:gd name="T1" fmla="*/ 2 h 18"/>
                <a:gd name="T2" fmla="*/ 17 w 24"/>
                <a:gd name="T3" fmla="*/ 4 h 18"/>
                <a:gd name="T4" fmla="*/ 22 w 24"/>
                <a:gd name="T5" fmla="*/ 18 h 18"/>
                <a:gd name="T6" fmla="*/ 12 w 24"/>
                <a:gd name="T7" fmla="*/ 11 h 18"/>
                <a:gd name="T8" fmla="*/ 0 w 24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0" y="2"/>
                  </a:moveTo>
                  <a:cubicBezTo>
                    <a:pt x="6" y="0"/>
                    <a:pt x="12" y="0"/>
                    <a:pt x="17" y="4"/>
                  </a:cubicBezTo>
                  <a:cubicBezTo>
                    <a:pt x="22" y="8"/>
                    <a:pt x="24" y="12"/>
                    <a:pt x="22" y="18"/>
                  </a:cubicBezTo>
                  <a:cubicBezTo>
                    <a:pt x="20" y="15"/>
                    <a:pt x="15" y="13"/>
                    <a:pt x="12" y="11"/>
                  </a:cubicBezTo>
                  <a:cubicBezTo>
                    <a:pt x="11" y="1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5" name="Freeform 120"/>
            <p:cNvSpPr/>
            <p:nvPr/>
          </p:nvSpPr>
          <p:spPr bwMode="auto">
            <a:xfrm>
              <a:off x="7212013" y="3771901"/>
              <a:ext cx="82550" cy="60325"/>
            </a:xfrm>
            <a:custGeom>
              <a:avLst/>
              <a:gdLst>
                <a:gd name="T0" fmla="*/ 2 w 22"/>
                <a:gd name="T1" fmla="*/ 4 h 16"/>
                <a:gd name="T2" fmla="*/ 0 w 22"/>
                <a:gd name="T3" fmla="*/ 0 h 16"/>
                <a:gd name="T4" fmla="*/ 10 w 22"/>
                <a:gd name="T5" fmla="*/ 7 h 16"/>
                <a:gd name="T6" fmla="*/ 22 w 22"/>
                <a:gd name="T7" fmla="*/ 13 h 16"/>
                <a:gd name="T8" fmla="*/ 7 w 22"/>
                <a:gd name="T9" fmla="*/ 11 h 16"/>
                <a:gd name="T10" fmla="*/ 2 w 22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2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3" y="3"/>
                    <a:pt x="7" y="5"/>
                    <a:pt x="10" y="7"/>
                  </a:cubicBezTo>
                  <a:cubicBezTo>
                    <a:pt x="14" y="10"/>
                    <a:pt x="18" y="11"/>
                    <a:pt x="22" y="13"/>
                  </a:cubicBezTo>
                  <a:cubicBezTo>
                    <a:pt x="16" y="16"/>
                    <a:pt x="12" y="15"/>
                    <a:pt x="7" y="11"/>
                  </a:cubicBezTo>
                  <a:cubicBezTo>
                    <a:pt x="5" y="9"/>
                    <a:pt x="3" y="7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6" name="Freeform 121"/>
            <p:cNvSpPr/>
            <p:nvPr/>
          </p:nvSpPr>
          <p:spPr bwMode="auto">
            <a:xfrm>
              <a:off x="8215313" y="3640138"/>
              <a:ext cx="26988" cy="204788"/>
            </a:xfrm>
            <a:custGeom>
              <a:avLst/>
              <a:gdLst>
                <a:gd name="T0" fmla="*/ 0 w 7"/>
                <a:gd name="T1" fmla="*/ 2 h 54"/>
                <a:gd name="T2" fmla="*/ 3 w 7"/>
                <a:gd name="T3" fmla="*/ 51 h 54"/>
                <a:gd name="T4" fmla="*/ 7 w 7"/>
                <a:gd name="T5" fmla="*/ 51 h 54"/>
                <a:gd name="T6" fmla="*/ 7 w 7"/>
                <a:gd name="T7" fmla="*/ 50 h 54"/>
                <a:gd name="T8" fmla="*/ 3 w 7"/>
                <a:gd name="T9" fmla="*/ 50 h 54"/>
                <a:gd name="T10" fmla="*/ 3 w 7"/>
                <a:gd name="T11" fmla="*/ 51 h 54"/>
                <a:gd name="T12" fmla="*/ 7 w 7"/>
                <a:gd name="T13" fmla="*/ 51 h 54"/>
                <a:gd name="T14" fmla="*/ 4 w 7"/>
                <a:gd name="T15" fmla="*/ 2 h 54"/>
                <a:gd name="T16" fmla="*/ 0 w 7"/>
                <a:gd name="T1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4">
                  <a:moveTo>
                    <a:pt x="0" y="2"/>
                  </a:moveTo>
                  <a:cubicBezTo>
                    <a:pt x="0" y="19"/>
                    <a:pt x="1" y="35"/>
                    <a:pt x="3" y="51"/>
                  </a:cubicBezTo>
                  <a:cubicBezTo>
                    <a:pt x="3" y="54"/>
                    <a:pt x="7" y="54"/>
                    <a:pt x="7" y="51"/>
                  </a:cubicBezTo>
                  <a:cubicBezTo>
                    <a:pt x="7" y="51"/>
                    <a:pt x="7" y="50"/>
                    <a:pt x="7" y="50"/>
                  </a:cubicBezTo>
                  <a:cubicBezTo>
                    <a:pt x="7" y="47"/>
                    <a:pt x="3" y="47"/>
                    <a:pt x="3" y="50"/>
                  </a:cubicBezTo>
                  <a:cubicBezTo>
                    <a:pt x="3" y="50"/>
                    <a:pt x="3" y="51"/>
                    <a:pt x="3" y="51"/>
                  </a:cubicBezTo>
                  <a:cubicBezTo>
                    <a:pt x="4" y="51"/>
                    <a:pt x="6" y="51"/>
                    <a:pt x="7" y="51"/>
                  </a:cubicBezTo>
                  <a:cubicBezTo>
                    <a:pt x="5" y="35"/>
                    <a:pt x="4" y="19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7" name="Freeform 122"/>
            <p:cNvSpPr/>
            <p:nvPr/>
          </p:nvSpPr>
          <p:spPr bwMode="auto">
            <a:xfrm>
              <a:off x="8167688" y="3522663"/>
              <a:ext cx="58738" cy="131763"/>
            </a:xfrm>
            <a:custGeom>
              <a:avLst/>
              <a:gdLst>
                <a:gd name="T0" fmla="*/ 9 w 16"/>
                <a:gd name="T1" fmla="*/ 0 h 35"/>
                <a:gd name="T2" fmla="*/ 2 w 16"/>
                <a:gd name="T3" fmla="*/ 21 h 35"/>
                <a:gd name="T4" fmla="*/ 16 w 16"/>
                <a:gd name="T5" fmla="*/ 35 h 35"/>
                <a:gd name="T6" fmla="*/ 13 w 16"/>
                <a:gd name="T7" fmla="*/ 19 h 35"/>
                <a:gd name="T8" fmla="*/ 9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9" y="0"/>
                  </a:moveTo>
                  <a:cubicBezTo>
                    <a:pt x="3" y="6"/>
                    <a:pt x="0" y="12"/>
                    <a:pt x="2" y="21"/>
                  </a:cubicBezTo>
                  <a:cubicBezTo>
                    <a:pt x="4" y="30"/>
                    <a:pt x="7" y="34"/>
                    <a:pt x="16" y="35"/>
                  </a:cubicBezTo>
                  <a:cubicBezTo>
                    <a:pt x="14" y="31"/>
                    <a:pt x="13" y="24"/>
                    <a:pt x="13" y="19"/>
                  </a:cubicBezTo>
                  <a:cubicBezTo>
                    <a:pt x="12" y="17"/>
                    <a:pt x="8" y="1"/>
                    <a:pt x="9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8" name="Freeform 123"/>
            <p:cNvSpPr/>
            <p:nvPr/>
          </p:nvSpPr>
          <p:spPr bwMode="auto">
            <a:xfrm>
              <a:off x="8204200" y="3529013"/>
              <a:ext cx="49213" cy="125413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0 h 33"/>
                <a:gd name="T4" fmla="*/ 4 w 13"/>
                <a:gd name="T5" fmla="*/ 16 h 33"/>
                <a:gd name="T6" fmla="*/ 4 w 13"/>
                <a:gd name="T7" fmla="*/ 33 h 33"/>
                <a:gd name="T8" fmla="*/ 10 w 13"/>
                <a:gd name="T9" fmla="*/ 14 h 33"/>
                <a:gd name="T10" fmla="*/ 4 w 13"/>
                <a:gd name="T1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3" y="3"/>
                    <a:pt x="1" y="1"/>
                    <a:pt x="0" y="0"/>
                  </a:cubicBezTo>
                  <a:cubicBezTo>
                    <a:pt x="3" y="4"/>
                    <a:pt x="3" y="11"/>
                    <a:pt x="4" y="16"/>
                  </a:cubicBezTo>
                  <a:cubicBezTo>
                    <a:pt x="5" y="22"/>
                    <a:pt x="4" y="27"/>
                    <a:pt x="4" y="33"/>
                  </a:cubicBezTo>
                  <a:cubicBezTo>
                    <a:pt x="12" y="28"/>
                    <a:pt x="13" y="22"/>
                    <a:pt x="10" y="14"/>
                  </a:cubicBezTo>
                  <a:cubicBezTo>
                    <a:pt x="9" y="10"/>
                    <a:pt x="7" y="7"/>
                    <a:pt x="4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9" name="Freeform 124"/>
            <p:cNvSpPr/>
            <p:nvPr/>
          </p:nvSpPr>
          <p:spPr bwMode="auto">
            <a:xfrm>
              <a:off x="8129588" y="3695701"/>
              <a:ext cx="90488" cy="46038"/>
            </a:xfrm>
            <a:custGeom>
              <a:avLst/>
              <a:gdLst>
                <a:gd name="T0" fmla="*/ 0 w 24"/>
                <a:gd name="T1" fmla="*/ 0 h 12"/>
                <a:gd name="T2" fmla="*/ 11 w 24"/>
                <a:gd name="T3" fmla="*/ 11 h 12"/>
                <a:gd name="T4" fmla="*/ 24 w 24"/>
                <a:gd name="T5" fmla="*/ 6 h 12"/>
                <a:gd name="T6" fmla="*/ 13 w 24"/>
                <a:gd name="T7" fmla="*/ 3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2" y="6"/>
                    <a:pt x="5" y="10"/>
                    <a:pt x="11" y="11"/>
                  </a:cubicBezTo>
                  <a:cubicBezTo>
                    <a:pt x="17" y="12"/>
                    <a:pt x="21" y="11"/>
                    <a:pt x="24" y="6"/>
                  </a:cubicBezTo>
                  <a:cubicBezTo>
                    <a:pt x="21" y="6"/>
                    <a:pt x="16" y="4"/>
                    <a:pt x="13" y="3"/>
                  </a:cubicBezTo>
                  <a:cubicBezTo>
                    <a:pt x="11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0" name="Freeform 125"/>
            <p:cNvSpPr/>
            <p:nvPr/>
          </p:nvSpPr>
          <p:spPr bwMode="auto">
            <a:xfrm>
              <a:off x="8132763" y="3684588"/>
              <a:ext cx="87313" cy="38100"/>
            </a:xfrm>
            <a:custGeom>
              <a:avLst/>
              <a:gdLst>
                <a:gd name="T0" fmla="*/ 4 w 23"/>
                <a:gd name="T1" fmla="*/ 2 h 10"/>
                <a:gd name="T2" fmla="*/ 0 w 23"/>
                <a:gd name="T3" fmla="*/ 3 h 10"/>
                <a:gd name="T4" fmla="*/ 12 w 23"/>
                <a:gd name="T5" fmla="*/ 5 h 10"/>
                <a:gd name="T6" fmla="*/ 23 w 23"/>
                <a:gd name="T7" fmla="*/ 10 h 10"/>
                <a:gd name="T8" fmla="*/ 12 w 23"/>
                <a:gd name="T9" fmla="*/ 1 h 10"/>
                <a:gd name="T10" fmla="*/ 4 w 23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4" y="2"/>
                  </a:moveTo>
                  <a:cubicBezTo>
                    <a:pt x="3" y="2"/>
                    <a:pt x="2" y="2"/>
                    <a:pt x="0" y="3"/>
                  </a:cubicBezTo>
                  <a:cubicBezTo>
                    <a:pt x="4" y="3"/>
                    <a:pt x="8" y="4"/>
                    <a:pt x="12" y="5"/>
                  </a:cubicBezTo>
                  <a:cubicBezTo>
                    <a:pt x="16" y="7"/>
                    <a:pt x="19" y="9"/>
                    <a:pt x="23" y="10"/>
                  </a:cubicBezTo>
                  <a:cubicBezTo>
                    <a:pt x="22" y="4"/>
                    <a:pt x="18" y="2"/>
                    <a:pt x="12" y="1"/>
                  </a:cubicBezTo>
                  <a:cubicBezTo>
                    <a:pt x="10" y="0"/>
                    <a:pt x="7" y="1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1" name="Freeform 126"/>
            <p:cNvSpPr/>
            <p:nvPr/>
          </p:nvSpPr>
          <p:spPr bwMode="auto">
            <a:xfrm>
              <a:off x="8226425" y="3695701"/>
              <a:ext cx="98425" cy="87313"/>
            </a:xfrm>
            <a:custGeom>
              <a:avLst/>
              <a:gdLst>
                <a:gd name="T0" fmla="*/ 26 w 26"/>
                <a:gd name="T1" fmla="*/ 2 h 23"/>
                <a:gd name="T2" fmla="*/ 7 w 26"/>
                <a:gd name="T3" fmla="*/ 6 h 23"/>
                <a:gd name="T4" fmla="*/ 4 w 26"/>
                <a:gd name="T5" fmla="*/ 23 h 23"/>
                <a:gd name="T6" fmla="*/ 14 w 26"/>
                <a:gd name="T7" fmla="*/ 13 h 23"/>
                <a:gd name="T8" fmla="*/ 26 w 26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26" y="2"/>
                  </a:moveTo>
                  <a:cubicBezTo>
                    <a:pt x="18" y="0"/>
                    <a:pt x="12" y="1"/>
                    <a:pt x="7" y="6"/>
                  </a:cubicBezTo>
                  <a:cubicBezTo>
                    <a:pt x="2" y="12"/>
                    <a:pt x="0" y="17"/>
                    <a:pt x="4" y="23"/>
                  </a:cubicBezTo>
                  <a:cubicBezTo>
                    <a:pt x="6" y="20"/>
                    <a:pt x="11" y="16"/>
                    <a:pt x="14" y="13"/>
                  </a:cubicBezTo>
                  <a:cubicBezTo>
                    <a:pt x="15" y="12"/>
                    <a:pt x="24" y="1"/>
                    <a:pt x="26" y="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2" name="Freeform 127"/>
            <p:cNvSpPr/>
            <p:nvPr/>
          </p:nvSpPr>
          <p:spPr bwMode="auto">
            <a:xfrm>
              <a:off x="8239125" y="3708401"/>
              <a:ext cx="82550" cy="82550"/>
            </a:xfrm>
            <a:custGeom>
              <a:avLst/>
              <a:gdLst>
                <a:gd name="T0" fmla="*/ 20 w 22"/>
                <a:gd name="T1" fmla="*/ 5 h 22"/>
                <a:gd name="T2" fmla="*/ 22 w 22"/>
                <a:gd name="T3" fmla="*/ 0 h 22"/>
                <a:gd name="T4" fmla="*/ 12 w 22"/>
                <a:gd name="T5" fmla="*/ 11 h 22"/>
                <a:gd name="T6" fmla="*/ 0 w 22"/>
                <a:gd name="T7" fmla="*/ 19 h 22"/>
                <a:gd name="T8" fmla="*/ 16 w 22"/>
                <a:gd name="T9" fmla="*/ 14 h 22"/>
                <a:gd name="T10" fmla="*/ 20 w 22"/>
                <a:gd name="T1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20" y="5"/>
                  </a:moveTo>
                  <a:cubicBezTo>
                    <a:pt x="21" y="4"/>
                    <a:pt x="22" y="2"/>
                    <a:pt x="22" y="0"/>
                  </a:cubicBezTo>
                  <a:cubicBezTo>
                    <a:pt x="20" y="4"/>
                    <a:pt x="15" y="8"/>
                    <a:pt x="12" y="11"/>
                  </a:cubicBezTo>
                  <a:cubicBezTo>
                    <a:pt x="8" y="14"/>
                    <a:pt x="4" y="16"/>
                    <a:pt x="0" y="19"/>
                  </a:cubicBezTo>
                  <a:cubicBezTo>
                    <a:pt x="7" y="22"/>
                    <a:pt x="11" y="20"/>
                    <a:pt x="16" y="14"/>
                  </a:cubicBezTo>
                  <a:cubicBezTo>
                    <a:pt x="18" y="12"/>
                    <a:pt x="20" y="9"/>
                    <a:pt x="20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525" name="组合 1524"/>
          <p:cNvGrpSpPr/>
          <p:nvPr/>
        </p:nvGrpSpPr>
        <p:grpSpPr>
          <a:xfrm>
            <a:off x="8251165" y="1356864"/>
            <a:ext cx="217488" cy="206375"/>
            <a:chOff x="2957474" y="1444178"/>
            <a:chExt cx="217488" cy="206375"/>
          </a:xfrm>
        </p:grpSpPr>
        <p:sp>
          <p:nvSpPr>
            <p:cNvPr id="1497" name="Freeform 529"/>
            <p:cNvSpPr/>
            <p:nvPr/>
          </p:nvSpPr>
          <p:spPr bwMode="auto">
            <a:xfrm>
              <a:off x="2957474" y="1444178"/>
              <a:ext cx="217488" cy="206375"/>
            </a:xfrm>
            <a:custGeom>
              <a:avLst/>
              <a:gdLst>
                <a:gd name="T0" fmla="*/ 42 w 58"/>
                <a:gd name="T1" fmla="*/ 49 h 55"/>
                <a:gd name="T2" fmla="*/ 44 w 58"/>
                <a:gd name="T3" fmla="*/ 8 h 55"/>
                <a:gd name="T4" fmla="*/ 11 w 58"/>
                <a:gd name="T5" fmla="*/ 8 h 55"/>
                <a:gd name="T6" fmla="*/ 2 w 58"/>
                <a:gd name="T7" fmla="*/ 23 h 55"/>
                <a:gd name="T8" fmla="*/ 10 w 58"/>
                <a:gd name="T9" fmla="*/ 47 h 55"/>
                <a:gd name="T10" fmla="*/ 42 w 58"/>
                <a:gd name="T11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5">
                  <a:moveTo>
                    <a:pt x="42" y="49"/>
                  </a:moveTo>
                  <a:cubicBezTo>
                    <a:pt x="56" y="40"/>
                    <a:pt x="58" y="17"/>
                    <a:pt x="44" y="8"/>
                  </a:cubicBezTo>
                  <a:cubicBezTo>
                    <a:pt x="35" y="2"/>
                    <a:pt x="19" y="0"/>
                    <a:pt x="11" y="8"/>
                  </a:cubicBezTo>
                  <a:cubicBezTo>
                    <a:pt x="7" y="12"/>
                    <a:pt x="4" y="17"/>
                    <a:pt x="2" y="23"/>
                  </a:cubicBezTo>
                  <a:cubicBezTo>
                    <a:pt x="0" y="31"/>
                    <a:pt x="4" y="42"/>
                    <a:pt x="10" y="47"/>
                  </a:cubicBezTo>
                  <a:cubicBezTo>
                    <a:pt x="19" y="54"/>
                    <a:pt x="34" y="55"/>
                    <a:pt x="42" y="49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8" name="Freeform 530"/>
            <p:cNvSpPr/>
            <p:nvPr/>
          </p:nvSpPr>
          <p:spPr bwMode="auto">
            <a:xfrm>
              <a:off x="2982874" y="1488628"/>
              <a:ext cx="41275" cy="49213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0 h 13"/>
                <a:gd name="T4" fmla="*/ 2 w 11"/>
                <a:gd name="T5" fmla="*/ 7 h 13"/>
                <a:gd name="T6" fmla="*/ 4 w 11"/>
                <a:gd name="T7" fmla="*/ 12 h 13"/>
                <a:gd name="T8" fmla="*/ 6 w 11"/>
                <a:gd name="T9" fmla="*/ 9 h 13"/>
                <a:gd name="T10" fmla="*/ 8 w 11"/>
                <a:gd name="T11" fmla="*/ 5 h 13"/>
                <a:gd name="T12" fmla="*/ 10 w 11"/>
                <a:gd name="T13" fmla="*/ 4 h 13"/>
                <a:gd name="T14" fmla="*/ 11 w 11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5" y="1"/>
                    <a:pt x="3" y="4"/>
                    <a:pt x="2" y="7"/>
                  </a:cubicBezTo>
                  <a:cubicBezTo>
                    <a:pt x="1" y="8"/>
                    <a:pt x="0" y="13"/>
                    <a:pt x="4" y="12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9" name="Freeform 531"/>
            <p:cNvSpPr/>
            <p:nvPr/>
          </p:nvSpPr>
          <p:spPr bwMode="auto">
            <a:xfrm>
              <a:off x="3024149" y="1469578"/>
              <a:ext cx="23813" cy="26988"/>
            </a:xfrm>
            <a:custGeom>
              <a:avLst/>
              <a:gdLst>
                <a:gd name="T0" fmla="*/ 4 w 6"/>
                <a:gd name="T1" fmla="*/ 2 h 7"/>
                <a:gd name="T2" fmla="*/ 1 w 6"/>
                <a:gd name="T3" fmla="*/ 4 h 7"/>
                <a:gd name="T4" fmla="*/ 4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cubicBezTo>
                    <a:pt x="3" y="0"/>
                    <a:pt x="0" y="2"/>
                    <a:pt x="1" y="4"/>
                  </a:cubicBezTo>
                  <a:cubicBezTo>
                    <a:pt x="2" y="7"/>
                    <a:pt x="6" y="5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524" name="组合 1523"/>
          <p:cNvGrpSpPr/>
          <p:nvPr/>
        </p:nvGrpSpPr>
        <p:grpSpPr>
          <a:xfrm>
            <a:off x="8745757" y="1409700"/>
            <a:ext cx="536584" cy="495646"/>
            <a:chOff x="3279737" y="988566"/>
            <a:chExt cx="582612" cy="538162"/>
          </a:xfrm>
          <a:solidFill>
            <a:srgbClr val="92D050"/>
          </a:solidFill>
        </p:grpSpPr>
        <p:sp>
          <p:nvSpPr>
            <p:cNvPr id="1516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7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8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9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9150658" y="-339186"/>
            <a:ext cx="3321441" cy="2458272"/>
            <a:chOff x="9150658" y="-339186"/>
            <a:chExt cx="3321441" cy="2458272"/>
          </a:xfrm>
        </p:grpSpPr>
        <p:sp>
          <p:nvSpPr>
            <p:cNvPr id="1532" name="Freeform 559"/>
            <p:cNvSpPr/>
            <p:nvPr/>
          </p:nvSpPr>
          <p:spPr bwMode="auto">
            <a:xfrm>
              <a:off x="11215581" y="1452115"/>
              <a:ext cx="214313" cy="211138"/>
            </a:xfrm>
            <a:custGeom>
              <a:avLst/>
              <a:gdLst>
                <a:gd name="T0" fmla="*/ 0 w 57"/>
                <a:gd name="T1" fmla="*/ 13 h 56"/>
                <a:gd name="T2" fmla="*/ 9 w 57"/>
                <a:gd name="T3" fmla="*/ 26 h 56"/>
                <a:gd name="T4" fmla="*/ 24 w 57"/>
                <a:gd name="T5" fmla="*/ 43 h 56"/>
                <a:gd name="T6" fmla="*/ 29 w 57"/>
                <a:gd name="T7" fmla="*/ 51 h 56"/>
                <a:gd name="T8" fmla="*/ 39 w 57"/>
                <a:gd name="T9" fmla="*/ 52 h 56"/>
                <a:gd name="T10" fmla="*/ 53 w 57"/>
                <a:gd name="T11" fmla="*/ 56 h 56"/>
                <a:gd name="T12" fmla="*/ 56 w 57"/>
                <a:gd name="T13" fmla="*/ 51 h 56"/>
                <a:gd name="T14" fmla="*/ 48 w 57"/>
                <a:gd name="T15" fmla="*/ 38 h 56"/>
                <a:gd name="T16" fmla="*/ 35 w 57"/>
                <a:gd name="T17" fmla="*/ 20 h 56"/>
                <a:gd name="T18" fmla="*/ 21 w 57"/>
                <a:gd name="T19" fmla="*/ 0 h 56"/>
                <a:gd name="T20" fmla="*/ 0 w 57"/>
                <a:gd name="T21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6">
                  <a:moveTo>
                    <a:pt x="0" y="13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2" y="51"/>
                    <a:pt x="36" y="51"/>
                    <a:pt x="39" y="52"/>
                  </a:cubicBezTo>
                  <a:cubicBezTo>
                    <a:pt x="41" y="52"/>
                    <a:pt x="53" y="52"/>
                    <a:pt x="53" y="56"/>
                  </a:cubicBezTo>
                  <a:cubicBezTo>
                    <a:pt x="55" y="56"/>
                    <a:pt x="57" y="53"/>
                    <a:pt x="56" y="51"/>
                  </a:cubicBezTo>
                  <a:cubicBezTo>
                    <a:pt x="56" y="50"/>
                    <a:pt x="48" y="38"/>
                    <a:pt x="48" y="3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3" name="Freeform 560"/>
            <p:cNvSpPr/>
            <p:nvPr/>
          </p:nvSpPr>
          <p:spPr bwMode="auto">
            <a:xfrm>
              <a:off x="11226694" y="1515615"/>
              <a:ext cx="93663" cy="120650"/>
            </a:xfrm>
            <a:custGeom>
              <a:avLst/>
              <a:gdLst>
                <a:gd name="T0" fmla="*/ 0 w 25"/>
                <a:gd name="T1" fmla="*/ 2 h 32"/>
                <a:gd name="T2" fmla="*/ 23 w 25"/>
                <a:gd name="T3" fmla="*/ 31 h 32"/>
                <a:gd name="T4" fmla="*/ 25 w 25"/>
                <a:gd name="T5" fmla="*/ 30 h 32"/>
                <a:gd name="T6" fmla="*/ 2 w 25"/>
                <a:gd name="T7" fmla="*/ 1 h 32"/>
                <a:gd name="T8" fmla="*/ 0 w 25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2"/>
                  </a:moveTo>
                  <a:cubicBezTo>
                    <a:pt x="7" y="12"/>
                    <a:pt x="16" y="21"/>
                    <a:pt x="23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18" y="20"/>
                    <a:pt x="9" y="1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4" name="Freeform 561"/>
            <p:cNvSpPr/>
            <p:nvPr/>
          </p:nvSpPr>
          <p:spPr bwMode="auto">
            <a:xfrm>
              <a:off x="11293369" y="1460053"/>
              <a:ext cx="136525" cy="187325"/>
            </a:xfrm>
            <a:custGeom>
              <a:avLst/>
              <a:gdLst>
                <a:gd name="T0" fmla="*/ 1 w 36"/>
                <a:gd name="T1" fmla="*/ 1 h 50"/>
                <a:gd name="T2" fmla="*/ 18 w 36"/>
                <a:gd name="T3" fmla="*/ 25 h 50"/>
                <a:gd name="T4" fmla="*/ 27 w 36"/>
                <a:gd name="T5" fmla="*/ 37 h 50"/>
                <a:gd name="T6" fmla="*/ 34 w 36"/>
                <a:gd name="T7" fmla="*/ 49 h 50"/>
                <a:gd name="T8" fmla="*/ 36 w 36"/>
                <a:gd name="T9" fmla="*/ 49 h 50"/>
                <a:gd name="T10" fmla="*/ 30 w 36"/>
                <a:gd name="T11" fmla="*/ 40 h 50"/>
                <a:gd name="T12" fmla="*/ 21 w 36"/>
                <a:gd name="T13" fmla="*/ 26 h 50"/>
                <a:gd name="T14" fmla="*/ 2 w 36"/>
                <a:gd name="T15" fmla="*/ 0 h 50"/>
                <a:gd name="T16" fmla="*/ 1 w 36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0">
                  <a:moveTo>
                    <a:pt x="1" y="1"/>
                  </a:moveTo>
                  <a:cubicBezTo>
                    <a:pt x="7" y="9"/>
                    <a:pt x="13" y="17"/>
                    <a:pt x="18" y="25"/>
                  </a:cubicBezTo>
                  <a:cubicBezTo>
                    <a:pt x="21" y="29"/>
                    <a:pt x="24" y="33"/>
                    <a:pt x="27" y="37"/>
                  </a:cubicBezTo>
                  <a:cubicBezTo>
                    <a:pt x="29" y="40"/>
                    <a:pt x="33" y="45"/>
                    <a:pt x="34" y="49"/>
                  </a:cubicBezTo>
                  <a:cubicBezTo>
                    <a:pt x="34" y="50"/>
                    <a:pt x="36" y="50"/>
                    <a:pt x="36" y="49"/>
                  </a:cubicBezTo>
                  <a:cubicBezTo>
                    <a:pt x="35" y="45"/>
                    <a:pt x="32" y="43"/>
                    <a:pt x="30" y="40"/>
                  </a:cubicBezTo>
                  <a:cubicBezTo>
                    <a:pt x="28" y="35"/>
                    <a:pt x="25" y="31"/>
                    <a:pt x="21" y="26"/>
                  </a:cubicBezTo>
                  <a:cubicBezTo>
                    <a:pt x="15" y="18"/>
                    <a:pt x="9" y="9"/>
                    <a:pt x="2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5" name="Freeform 562"/>
            <p:cNvSpPr/>
            <p:nvPr/>
          </p:nvSpPr>
          <p:spPr bwMode="auto">
            <a:xfrm>
              <a:off x="10734569" y="1429890"/>
              <a:ext cx="222250" cy="222250"/>
            </a:xfrm>
            <a:custGeom>
              <a:avLst/>
              <a:gdLst>
                <a:gd name="T0" fmla="*/ 41 w 59"/>
                <a:gd name="T1" fmla="*/ 0 h 59"/>
                <a:gd name="T2" fmla="*/ 24 w 59"/>
                <a:gd name="T3" fmla="*/ 19 h 59"/>
                <a:gd name="T4" fmla="*/ 12 w 59"/>
                <a:gd name="T5" fmla="*/ 31 h 59"/>
                <a:gd name="T6" fmla="*/ 7 w 59"/>
                <a:gd name="T7" fmla="*/ 43 h 59"/>
                <a:gd name="T8" fmla="*/ 4 w 59"/>
                <a:gd name="T9" fmla="*/ 50 h 59"/>
                <a:gd name="T10" fmla="*/ 0 w 59"/>
                <a:gd name="T11" fmla="*/ 57 h 59"/>
                <a:gd name="T12" fmla="*/ 0 w 59"/>
                <a:gd name="T13" fmla="*/ 58 h 59"/>
                <a:gd name="T14" fmla="*/ 7 w 59"/>
                <a:gd name="T15" fmla="*/ 57 h 59"/>
                <a:gd name="T16" fmla="*/ 13 w 59"/>
                <a:gd name="T17" fmla="*/ 54 h 59"/>
                <a:gd name="T18" fmla="*/ 23 w 59"/>
                <a:gd name="T19" fmla="*/ 49 h 59"/>
                <a:gd name="T20" fmla="*/ 29 w 59"/>
                <a:gd name="T21" fmla="*/ 45 h 59"/>
                <a:gd name="T22" fmla="*/ 45 w 59"/>
                <a:gd name="T23" fmla="*/ 30 h 59"/>
                <a:gd name="T24" fmla="*/ 59 w 59"/>
                <a:gd name="T25" fmla="*/ 17 h 59"/>
                <a:gd name="T26" fmla="*/ 41 w 59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9" y="39"/>
                    <a:pt x="7" y="43"/>
                  </a:cubicBezTo>
                  <a:cubicBezTo>
                    <a:pt x="6" y="45"/>
                    <a:pt x="6" y="48"/>
                    <a:pt x="4" y="50"/>
                  </a:cubicBezTo>
                  <a:cubicBezTo>
                    <a:pt x="3" y="51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6" y="57"/>
                    <a:pt x="7" y="57"/>
                  </a:cubicBezTo>
                  <a:cubicBezTo>
                    <a:pt x="9" y="56"/>
                    <a:pt x="11" y="55"/>
                    <a:pt x="13" y="54"/>
                  </a:cubicBezTo>
                  <a:cubicBezTo>
                    <a:pt x="17" y="53"/>
                    <a:pt x="20" y="51"/>
                    <a:pt x="23" y="49"/>
                  </a:cubicBezTo>
                  <a:cubicBezTo>
                    <a:pt x="25" y="48"/>
                    <a:pt x="28" y="47"/>
                    <a:pt x="29" y="45"/>
                  </a:cubicBezTo>
                  <a:cubicBezTo>
                    <a:pt x="29" y="45"/>
                    <a:pt x="45" y="30"/>
                    <a:pt x="45" y="30"/>
                  </a:cubicBezTo>
                  <a:cubicBezTo>
                    <a:pt x="59" y="17"/>
                    <a:pt x="59" y="17"/>
                    <a:pt x="59" y="17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6" name="Freeform 563"/>
            <p:cNvSpPr/>
            <p:nvPr/>
          </p:nvSpPr>
          <p:spPr bwMode="auto">
            <a:xfrm>
              <a:off x="10734569" y="1498153"/>
              <a:ext cx="217488" cy="153988"/>
            </a:xfrm>
            <a:custGeom>
              <a:avLst/>
              <a:gdLst>
                <a:gd name="T0" fmla="*/ 2 w 58"/>
                <a:gd name="T1" fmla="*/ 41 h 41"/>
                <a:gd name="T2" fmla="*/ 30 w 58"/>
                <a:gd name="T3" fmla="*/ 27 h 41"/>
                <a:gd name="T4" fmla="*/ 43 w 58"/>
                <a:gd name="T5" fmla="*/ 15 h 41"/>
                <a:gd name="T6" fmla="*/ 50 w 58"/>
                <a:gd name="T7" fmla="*/ 9 h 41"/>
                <a:gd name="T8" fmla="*/ 57 w 58"/>
                <a:gd name="T9" fmla="*/ 2 h 41"/>
                <a:gd name="T10" fmla="*/ 56 w 58"/>
                <a:gd name="T11" fmla="*/ 1 h 41"/>
                <a:gd name="T12" fmla="*/ 52 w 58"/>
                <a:gd name="T13" fmla="*/ 5 h 41"/>
                <a:gd name="T14" fmla="*/ 45 w 58"/>
                <a:gd name="T15" fmla="*/ 11 h 41"/>
                <a:gd name="T16" fmla="*/ 33 w 58"/>
                <a:gd name="T17" fmla="*/ 22 h 41"/>
                <a:gd name="T18" fmla="*/ 1 w 58"/>
                <a:gd name="T19" fmla="*/ 40 h 41"/>
                <a:gd name="T20" fmla="*/ 2 w 58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1">
                  <a:moveTo>
                    <a:pt x="2" y="41"/>
                  </a:moveTo>
                  <a:cubicBezTo>
                    <a:pt x="12" y="39"/>
                    <a:pt x="22" y="34"/>
                    <a:pt x="30" y="27"/>
                  </a:cubicBezTo>
                  <a:cubicBezTo>
                    <a:pt x="35" y="23"/>
                    <a:pt x="39" y="19"/>
                    <a:pt x="43" y="15"/>
                  </a:cubicBezTo>
                  <a:cubicBezTo>
                    <a:pt x="46" y="13"/>
                    <a:pt x="48" y="11"/>
                    <a:pt x="50" y="9"/>
                  </a:cubicBezTo>
                  <a:cubicBezTo>
                    <a:pt x="52" y="7"/>
                    <a:pt x="55" y="3"/>
                    <a:pt x="57" y="2"/>
                  </a:cubicBezTo>
                  <a:cubicBezTo>
                    <a:pt x="58" y="1"/>
                    <a:pt x="57" y="0"/>
                    <a:pt x="56" y="1"/>
                  </a:cubicBezTo>
                  <a:cubicBezTo>
                    <a:pt x="55" y="2"/>
                    <a:pt x="53" y="3"/>
                    <a:pt x="52" y="5"/>
                  </a:cubicBezTo>
                  <a:cubicBezTo>
                    <a:pt x="50" y="7"/>
                    <a:pt x="47" y="9"/>
                    <a:pt x="45" y="11"/>
                  </a:cubicBezTo>
                  <a:cubicBezTo>
                    <a:pt x="41" y="15"/>
                    <a:pt x="37" y="19"/>
                    <a:pt x="33" y="22"/>
                  </a:cubicBezTo>
                  <a:cubicBezTo>
                    <a:pt x="24" y="30"/>
                    <a:pt x="13" y="37"/>
                    <a:pt x="1" y="40"/>
                  </a:cubicBezTo>
                  <a:cubicBezTo>
                    <a:pt x="0" y="40"/>
                    <a:pt x="1" y="41"/>
                    <a:pt x="2" y="4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7" name="Freeform 564"/>
            <p:cNvSpPr/>
            <p:nvPr/>
          </p:nvSpPr>
          <p:spPr bwMode="auto">
            <a:xfrm>
              <a:off x="10775844" y="1415603"/>
              <a:ext cx="131763" cy="134938"/>
            </a:xfrm>
            <a:custGeom>
              <a:avLst/>
              <a:gdLst>
                <a:gd name="T0" fmla="*/ 2 w 35"/>
                <a:gd name="T1" fmla="*/ 35 h 36"/>
                <a:gd name="T2" fmla="*/ 34 w 35"/>
                <a:gd name="T3" fmla="*/ 2 h 36"/>
                <a:gd name="T4" fmla="*/ 33 w 35"/>
                <a:gd name="T5" fmla="*/ 1 h 36"/>
                <a:gd name="T6" fmla="*/ 1 w 35"/>
                <a:gd name="T7" fmla="*/ 34 h 36"/>
                <a:gd name="T8" fmla="*/ 2 w 35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" y="35"/>
                  </a:moveTo>
                  <a:cubicBezTo>
                    <a:pt x="13" y="24"/>
                    <a:pt x="23" y="12"/>
                    <a:pt x="34" y="2"/>
                  </a:cubicBezTo>
                  <a:cubicBezTo>
                    <a:pt x="35" y="1"/>
                    <a:pt x="34" y="0"/>
                    <a:pt x="33" y="1"/>
                  </a:cubicBezTo>
                  <a:cubicBezTo>
                    <a:pt x="22" y="11"/>
                    <a:pt x="11" y="23"/>
                    <a:pt x="1" y="34"/>
                  </a:cubicBezTo>
                  <a:cubicBezTo>
                    <a:pt x="0" y="35"/>
                    <a:pt x="1" y="36"/>
                    <a:pt x="2" y="3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8" name="Freeform 565"/>
            <p:cNvSpPr/>
            <p:nvPr/>
          </p:nvSpPr>
          <p:spPr bwMode="auto">
            <a:xfrm>
              <a:off x="10880619" y="1253678"/>
              <a:ext cx="436563" cy="731838"/>
            </a:xfrm>
            <a:custGeom>
              <a:avLst/>
              <a:gdLst>
                <a:gd name="T0" fmla="*/ 55 w 116"/>
                <a:gd name="T1" fmla="*/ 0 h 195"/>
                <a:gd name="T2" fmla="*/ 42 w 116"/>
                <a:gd name="T3" fmla="*/ 6 h 195"/>
                <a:gd name="T4" fmla="*/ 24 w 116"/>
                <a:gd name="T5" fmla="*/ 21 h 195"/>
                <a:gd name="T6" fmla="*/ 3 w 116"/>
                <a:gd name="T7" fmla="*/ 40 h 195"/>
                <a:gd name="T8" fmla="*/ 0 w 116"/>
                <a:gd name="T9" fmla="*/ 43 h 195"/>
                <a:gd name="T10" fmla="*/ 9 w 116"/>
                <a:gd name="T11" fmla="*/ 60 h 195"/>
                <a:gd name="T12" fmla="*/ 21 w 116"/>
                <a:gd name="T13" fmla="*/ 68 h 195"/>
                <a:gd name="T14" fmla="*/ 18 w 116"/>
                <a:gd name="T15" fmla="*/ 112 h 195"/>
                <a:gd name="T16" fmla="*/ 13 w 116"/>
                <a:gd name="T17" fmla="*/ 157 h 195"/>
                <a:gd name="T18" fmla="*/ 11 w 116"/>
                <a:gd name="T19" fmla="*/ 166 h 195"/>
                <a:gd name="T20" fmla="*/ 5 w 116"/>
                <a:gd name="T21" fmla="*/ 188 h 195"/>
                <a:gd name="T22" fmla="*/ 15 w 116"/>
                <a:gd name="T23" fmla="*/ 190 h 195"/>
                <a:gd name="T24" fmla="*/ 39 w 116"/>
                <a:gd name="T25" fmla="*/ 192 h 195"/>
                <a:gd name="T26" fmla="*/ 62 w 116"/>
                <a:gd name="T27" fmla="*/ 194 h 195"/>
                <a:gd name="T28" fmla="*/ 100 w 116"/>
                <a:gd name="T29" fmla="*/ 191 h 195"/>
                <a:gd name="T30" fmla="*/ 108 w 116"/>
                <a:gd name="T31" fmla="*/ 188 h 195"/>
                <a:gd name="T32" fmla="*/ 107 w 116"/>
                <a:gd name="T33" fmla="*/ 171 h 195"/>
                <a:gd name="T34" fmla="*/ 105 w 116"/>
                <a:gd name="T35" fmla="*/ 140 h 195"/>
                <a:gd name="T36" fmla="*/ 100 w 116"/>
                <a:gd name="T37" fmla="*/ 104 h 195"/>
                <a:gd name="T38" fmla="*/ 95 w 116"/>
                <a:gd name="T39" fmla="*/ 67 h 195"/>
                <a:gd name="T40" fmla="*/ 110 w 116"/>
                <a:gd name="T41" fmla="*/ 60 h 195"/>
                <a:gd name="T42" fmla="*/ 116 w 116"/>
                <a:gd name="T43" fmla="*/ 55 h 195"/>
                <a:gd name="T44" fmla="*/ 100 w 116"/>
                <a:gd name="T45" fmla="*/ 31 h 195"/>
                <a:gd name="T46" fmla="*/ 81 w 116"/>
                <a:gd name="T47" fmla="*/ 11 h 195"/>
                <a:gd name="T48" fmla="*/ 65 w 116"/>
                <a:gd name="T49" fmla="*/ 0 h 195"/>
                <a:gd name="T50" fmla="*/ 55 w 116"/>
                <a:gd name="T5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195">
                  <a:moveTo>
                    <a:pt x="55" y="0"/>
                  </a:moveTo>
                  <a:cubicBezTo>
                    <a:pt x="55" y="0"/>
                    <a:pt x="47" y="2"/>
                    <a:pt x="42" y="6"/>
                  </a:cubicBezTo>
                  <a:cubicBezTo>
                    <a:pt x="36" y="11"/>
                    <a:pt x="24" y="21"/>
                    <a:pt x="24" y="21"/>
                  </a:cubicBezTo>
                  <a:cubicBezTo>
                    <a:pt x="24" y="21"/>
                    <a:pt x="5" y="38"/>
                    <a:pt x="3" y="40"/>
                  </a:cubicBezTo>
                  <a:cubicBezTo>
                    <a:pt x="1" y="42"/>
                    <a:pt x="0" y="43"/>
                    <a:pt x="0" y="43"/>
                  </a:cubicBezTo>
                  <a:cubicBezTo>
                    <a:pt x="0" y="43"/>
                    <a:pt x="7" y="55"/>
                    <a:pt x="9" y="60"/>
                  </a:cubicBezTo>
                  <a:cubicBezTo>
                    <a:pt x="12" y="64"/>
                    <a:pt x="16" y="67"/>
                    <a:pt x="21" y="68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5" y="188"/>
                    <a:pt x="11" y="190"/>
                    <a:pt x="15" y="190"/>
                  </a:cubicBezTo>
                  <a:cubicBezTo>
                    <a:pt x="19" y="191"/>
                    <a:pt x="33" y="191"/>
                    <a:pt x="39" y="192"/>
                  </a:cubicBezTo>
                  <a:cubicBezTo>
                    <a:pt x="44" y="193"/>
                    <a:pt x="57" y="194"/>
                    <a:pt x="62" y="194"/>
                  </a:cubicBezTo>
                  <a:cubicBezTo>
                    <a:pt x="68" y="194"/>
                    <a:pt x="84" y="195"/>
                    <a:pt x="100" y="191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107" y="63"/>
                    <a:pt x="110" y="60"/>
                  </a:cubicBezTo>
                  <a:cubicBezTo>
                    <a:pt x="114" y="58"/>
                    <a:pt x="116" y="55"/>
                    <a:pt x="116" y="55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87" y="15"/>
                    <a:pt x="81" y="11"/>
                  </a:cubicBezTo>
                  <a:cubicBezTo>
                    <a:pt x="75" y="6"/>
                    <a:pt x="65" y="0"/>
                    <a:pt x="65" y="0"/>
                  </a:cubicBezTo>
                  <a:cubicBezTo>
                    <a:pt x="65" y="0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9" name="Freeform 566"/>
            <p:cNvSpPr/>
            <p:nvPr/>
          </p:nvSpPr>
          <p:spPr bwMode="auto">
            <a:xfrm>
              <a:off x="10877444" y="1248915"/>
              <a:ext cx="233363" cy="169863"/>
            </a:xfrm>
            <a:custGeom>
              <a:avLst/>
              <a:gdLst>
                <a:gd name="T0" fmla="*/ 61 w 62"/>
                <a:gd name="T1" fmla="*/ 1 h 45"/>
                <a:gd name="T2" fmla="*/ 46 w 62"/>
                <a:gd name="T3" fmla="*/ 4 h 45"/>
                <a:gd name="T4" fmla="*/ 39 w 62"/>
                <a:gd name="T5" fmla="*/ 10 h 45"/>
                <a:gd name="T6" fmla="*/ 29 w 62"/>
                <a:gd name="T7" fmla="*/ 17 h 45"/>
                <a:gd name="T8" fmla="*/ 23 w 62"/>
                <a:gd name="T9" fmla="*/ 23 h 45"/>
                <a:gd name="T10" fmla="*/ 14 w 62"/>
                <a:gd name="T11" fmla="*/ 31 h 45"/>
                <a:gd name="T12" fmla="*/ 7 w 62"/>
                <a:gd name="T13" fmla="*/ 37 h 45"/>
                <a:gd name="T14" fmla="*/ 1 w 62"/>
                <a:gd name="T15" fmla="*/ 43 h 45"/>
                <a:gd name="T16" fmla="*/ 2 w 62"/>
                <a:gd name="T17" fmla="*/ 44 h 45"/>
                <a:gd name="T18" fmla="*/ 8 w 62"/>
                <a:gd name="T19" fmla="*/ 39 h 45"/>
                <a:gd name="T20" fmla="*/ 16 w 62"/>
                <a:gd name="T21" fmla="*/ 32 h 45"/>
                <a:gd name="T22" fmla="*/ 28 w 62"/>
                <a:gd name="T23" fmla="*/ 20 h 45"/>
                <a:gd name="T24" fmla="*/ 37 w 62"/>
                <a:gd name="T25" fmla="*/ 14 h 45"/>
                <a:gd name="T26" fmla="*/ 43 w 62"/>
                <a:gd name="T27" fmla="*/ 9 h 45"/>
                <a:gd name="T28" fmla="*/ 61 w 62"/>
                <a:gd name="T29" fmla="*/ 2 h 45"/>
                <a:gd name="T30" fmla="*/ 61 w 62"/>
                <a:gd name="T31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45">
                  <a:moveTo>
                    <a:pt x="61" y="1"/>
                  </a:moveTo>
                  <a:cubicBezTo>
                    <a:pt x="56" y="0"/>
                    <a:pt x="51" y="1"/>
                    <a:pt x="46" y="4"/>
                  </a:cubicBezTo>
                  <a:cubicBezTo>
                    <a:pt x="44" y="6"/>
                    <a:pt x="42" y="8"/>
                    <a:pt x="39" y="10"/>
                  </a:cubicBezTo>
                  <a:cubicBezTo>
                    <a:pt x="36" y="13"/>
                    <a:pt x="33" y="15"/>
                    <a:pt x="29" y="17"/>
                  </a:cubicBezTo>
                  <a:cubicBezTo>
                    <a:pt x="27" y="19"/>
                    <a:pt x="25" y="21"/>
                    <a:pt x="23" y="23"/>
                  </a:cubicBezTo>
                  <a:cubicBezTo>
                    <a:pt x="20" y="26"/>
                    <a:pt x="17" y="29"/>
                    <a:pt x="14" y="31"/>
                  </a:cubicBezTo>
                  <a:cubicBezTo>
                    <a:pt x="11" y="33"/>
                    <a:pt x="9" y="35"/>
                    <a:pt x="7" y="37"/>
                  </a:cubicBezTo>
                  <a:cubicBezTo>
                    <a:pt x="5" y="39"/>
                    <a:pt x="2" y="41"/>
                    <a:pt x="1" y="43"/>
                  </a:cubicBezTo>
                  <a:cubicBezTo>
                    <a:pt x="0" y="44"/>
                    <a:pt x="2" y="45"/>
                    <a:pt x="2" y="44"/>
                  </a:cubicBezTo>
                  <a:cubicBezTo>
                    <a:pt x="3" y="42"/>
                    <a:pt x="6" y="40"/>
                    <a:pt x="8" y="39"/>
                  </a:cubicBezTo>
                  <a:cubicBezTo>
                    <a:pt x="10" y="36"/>
                    <a:pt x="13" y="34"/>
                    <a:pt x="16" y="32"/>
                  </a:cubicBezTo>
                  <a:cubicBezTo>
                    <a:pt x="20" y="28"/>
                    <a:pt x="24" y="24"/>
                    <a:pt x="28" y="20"/>
                  </a:cubicBezTo>
                  <a:cubicBezTo>
                    <a:pt x="31" y="18"/>
                    <a:pt x="34" y="16"/>
                    <a:pt x="37" y="14"/>
                  </a:cubicBezTo>
                  <a:cubicBezTo>
                    <a:pt x="39" y="13"/>
                    <a:pt x="41" y="11"/>
                    <a:pt x="43" y="9"/>
                  </a:cubicBezTo>
                  <a:cubicBezTo>
                    <a:pt x="48" y="5"/>
                    <a:pt x="54" y="1"/>
                    <a:pt x="61" y="2"/>
                  </a:cubicBezTo>
                  <a:cubicBezTo>
                    <a:pt x="62" y="3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0" name="Freeform 567"/>
            <p:cNvSpPr/>
            <p:nvPr/>
          </p:nvSpPr>
          <p:spPr bwMode="auto">
            <a:xfrm>
              <a:off x="10874269" y="1407665"/>
              <a:ext cx="88900" cy="104775"/>
            </a:xfrm>
            <a:custGeom>
              <a:avLst/>
              <a:gdLst>
                <a:gd name="T0" fmla="*/ 1 w 24"/>
                <a:gd name="T1" fmla="*/ 2 h 28"/>
                <a:gd name="T2" fmla="*/ 23 w 24"/>
                <a:gd name="T3" fmla="*/ 28 h 28"/>
                <a:gd name="T4" fmla="*/ 23 w 24"/>
                <a:gd name="T5" fmla="*/ 26 h 28"/>
                <a:gd name="T6" fmla="*/ 2 w 24"/>
                <a:gd name="T7" fmla="*/ 1 h 28"/>
                <a:gd name="T8" fmla="*/ 1 w 24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1" y="2"/>
                  </a:moveTo>
                  <a:cubicBezTo>
                    <a:pt x="7" y="11"/>
                    <a:pt x="10" y="25"/>
                    <a:pt x="23" y="28"/>
                  </a:cubicBezTo>
                  <a:cubicBezTo>
                    <a:pt x="24" y="28"/>
                    <a:pt x="24" y="27"/>
                    <a:pt x="23" y="26"/>
                  </a:cubicBezTo>
                  <a:cubicBezTo>
                    <a:pt x="11" y="23"/>
                    <a:pt x="8" y="10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1" name="Freeform 568"/>
            <p:cNvSpPr/>
            <p:nvPr/>
          </p:nvSpPr>
          <p:spPr bwMode="auto">
            <a:xfrm>
              <a:off x="11094931" y="1248915"/>
              <a:ext cx="228600" cy="219075"/>
            </a:xfrm>
            <a:custGeom>
              <a:avLst/>
              <a:gdLst>
                <a:gd name="T0" fmla="*/ 1 w 61"/>
                <a:gd name="T1" fmla="*/ 1 h 58"/>
                <a:gd name="T2" fmla="*/ 20 w 61"/>
                <a:gd name="T3" fmla="*/ 10 h 58"/>
                <a:gd name="T4" fmla="*/ 35 w 61"/>
                <a:gd name="T5" fmla="*/ 24 h 58"/>
                <a:gd name="T6" fmla="*/ 48 w 61"/>
                <a:gd name="T7" fmla="*/ 41 h 58"/>
                <a:gd name="T8" fmla="*/ 53 w 61"/>
                <a:gd name="T9" fmla="*/ 48 h 58"/>
                <a:gd name="T10" fmla="*/ 59 w 61"/>
                <a:gd name="T11" fmla="*/ 57 h 58"/>
                <a:gd name="T12" fmla="*/ 60 w 61"/>
                <a:gd name="T13" fmla="*/ 57 h 58"/>
                <a:gd name="T14" fmla="*/ 49 w 61"/>
                <a:gd name="T15" fmla="*/ 40 h 58"/>
                <a:gd name="T16" fmla="*/ 36 w 61"/>
                <a:gd name="T17" fmla="*/ 22 h 58"/>
                <a:gd name="T18" fmla="*/ 19 w 61"/>
                <a:gd name="T19" fmla="*/ 7 h 58"/>
                <a:gd name="T20" fmla="*/ 1 w 61"/>
                <a:gd name="T21" fmla="*/ 0 h 58"/>
                <a:gd name="T22" fmla="*/ 1 w 61"/>
                <a:gd name="T2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8">
                  <a:moveTo>
                    <a:pt x="1" y="1"/>
                  </a:moveTo>
                  <a:cubicBezTo>
                    <a:pt x="9" y="2"/>
                    <a:pt x="15" y="6"/>
                    <a:pt x="20" y="10"/>
                  </a:cubicBezTo>
                  <a:cubicBezTo>
                    <a:pt x="26" y="14"/>
                    <a:pt x="31" y="19"/>
                    <a:pt x="35" y="24"/>
                  </a:cubicBezTo>
                  <a:cubicBezTo>
                    <a:pt x="40" y="29"/>
                    <a:pt x="44" y="35"/>
                    <a:pt x="48" y="41"/>
                  </a:cubicBezTo>
                  <a:cubicBezTo>
                    <a:pt x="50" y="44"/>
                    <a:pt x="51" y="46"/>
                    <a:pt x="53" y="48"/>
                  </a:cubicBezTo>
                  <a:cubicBezTo>
                    <a:pt x="55" y="51"/>
                    <a:pt x="58" y="54"/>
                    <a:pt x="59" y="57"/>
                  </a:cubicBezTo>
                  <a:cubicBezTo>
                    <a:pt x="59" y="58"/>
                    <a:pt x="61" y="58"/>
                    <a:pt x="60" y="57"/>
                  </a:cubicBezTo>
                  <a:cubicBezTo>
                    <a:pt x="58" y="51"/>
                    <a:pt x="53" y="46"/>
                    <a:pt x="49" y="40"/>
                  </a:cubicBezTo>
                  <a:cubicBezTo>
                    <a:pt x="45" y="34"/>
                    <a:pt x="41" y="28"/>
                    <a:pt x="36" y="22"/>
                  </a:cubicBezTo>
                  <a:cubicBezTo>
                    <a:pt x="31" y="17"/>
                    <a:pt x="25" y="12"/>
                    <a:pt x="19" y="7"/>
                  </a:cubicBezTo>
                  <a:cubicBezTo>
                    <a:pt x="14" y="3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2" name="Freeform 569"/>
            <p:cNvSpPr/>
            <p:nvPr/>
          </p:nvSpPr>
          <p:spPr bwMode="auto">
            <a:xfrm>
              <a:off x="11234631" y="1456878"/>
              <a:ext cx="88900" cy="55563"/>
            </a:xfrm>
            <a:custGeom>
              <a:avLst/>
              <a:gdLst>
                <a:gd name="T0" fmla="*/ 22 w 24"/>
                <a:gd name="T1" fmla="*/ 1 h 15"/>
                <a:gd name="T2" fmla="*/ 1 w 24"/>
                <a:gd name="T3" fmla="*/ 13 h 15"/>
                <a:gd name="T4" fmla="*/ 1 w 24"/>
                <a:gd name="T5" fmla="*/ 15 h 15"/>
                <a:gd name="T6" fmla="*/ 1 w 24"/>
                <a:gd name="T7" fmla="*/ 15 h 15"/>
                <a:gd name="T8" fmla="*/ 1 w 24"/>
                <a:gd name="T9" fmla="*/ 13 h 15"/>
                <a:gd name="T10" fmla="*/ 1 w 24"/>
                <a:gd name="T11" fmla="*/ 13 h 15"/>
                <a:gd name="T12" fmla="*/ 1 w 24"/>
                <a:gd name="T13" fmla="*/ 14 h 15"/>
                <a:gd name="T14" fmla="*/ 11 w 24"/>
                <a:gd name="T15" fmla="*/ 11 h 15"/>
                <a:gd name="T16" fmla="*/ 23 w 24"/>
                <a:gd name="T17" fmla="*/ 2 h 15"/>
                <a:gd name="T18" fmla="*/ 22 w 24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1"/>
                  </a:moveTo>
                  <a:cubicBezTo>
                    <a:pt x="16" y="7"/>
                    <a:pt x="8" y="10"/>
                    <a:pt x="1" y="13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4" y="13"/>
                    <a:pt x="8" y="12"/>
                    <a:pt x="11" y="11"/>
                  </a:cubicBezTo>
                  <a:cubicBezTo>
                    <a:pt x="15" y="8"/>
                    <a:pt x="20" y="6"/>
                    <a:pt x="23" y="2"/>
                  </a:cubicBezTo>
                  <a:cubicBezTo>
                    <a:pt x="24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3" name="Freeform 570"/>
            <p:cNvSpPr/>
            <p:nvPr/>
          </p:nvSpPr>
          <p:spPr bwMode="auto">
            <a:xfrm>
              <a:off x="10899669" y="1421953"/>
              <a:ext cx="68263" cy="544513"/>
            </a:xfrm>
            <a:custGeom>
              <a:avLst/>
              <a:gdLst>
                <a:gd name="T0" fmla="*/ 18 w 18"/>
                <a:gd name="T1" fmla="*/ 2 h 145"/>
                <a:gd name="T2" fmla="*/ 18 w 18"/>
                <a:gd name="T3" fmla="*/ 1 h 145"/>
                <a:gd name="T4" fmla="*/ 17 w 18"/>
                <a:gd name="T5" fmla="*/ 1 h 145"/>
                <a:gd name="T6" fmla="*/ 15 w 18"/>
                <a:gd name="T7" fmla="*/ 14 h 145"/>
                <a:gd name="T8" fmla="*/ 15 w 18"/>
                <a:gd name="T9" fmla="*/ 32 h 145"/>
                <a:gd name="T10" fmla="*/ 12 w 18"/>
                <a:gd name="T11" fmla="*/ 69 h 145"/>
                <a:gd name="T12" fmla="*/ 8 w 18"/>
                <a:gd name="T13" fmla="*/ 106 h 145"/>
                <a:gd name="T14" fmla="*/ 0 w 18"/>
                <a:gd name="T15" fmla="*/ 143 h 145"/>
                <a:gd name="T16" fmla="*/ 2 w 18"/>
                <a:gd name="T17" fmla="*/ 144 h 145"/>
                <a:gd name="T18" fmla="*/ 9 w 18"/>
                <a:gd name="T19" fmla="*/ 110 h 145"/>
                <a:gd name="T20" fmla="*/ 14 w 18"/>
                <a:gd name="T21" fmla="*/ 72 h 145"/>
                <a:gd name="T22" fmla="*/ 16 w 18"/>
                <a:gd name="T23" fmla="*/ 34 h 145"/>
                <a:gd name="T24" fmla="*/ 17 w 18"/>
                <a:gd name="T25" fmla="*/ 16 h 145"/>
                <a:gd name="T26" fmla="*/ 18 w 18"/>
                <a:gd name="T27" fmla="*/ 1 h 145"/>
                <a:gd name="T28" fmla="*/ 17 w 18"/>
                <a:gd name="T29" fmla="*/ 1 h 145"/>
                <a:gd name="T30" fmla="*/ 17 w 18"/>
                <a:gd name="T31" fmla="*/ 2 h 145"/>
                <a:gd name="T32" fmla="*/ 18 w 18"/>
                <a:gd name="T33" fmla="*/ 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45">
                  <a:moveTo>
                    <a:pt x="18" y="2"/>
                  </a:moveTo>
                  <a:cubicBezTo>
                    <a:pt x="18" y="2"/>
                    <a:pt x="18" y="2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6"/>
                    <a:pt x="16" y="10"/>
                    <a:pt x="15" y="14"/>
                  </a:cubicBezTo>
                  <a:cubicBezTo>
                    <a:pt x="15" y="20"/>
                    <a:pt x="15" y="26"/>
                    <a:pt x="15" y="32"/>
                  </a:cubicBezTo>
                  <a:cubicBezTo>
                    <a:pt x="14" y="45"/>
                    <a:pt x="13" y="57"/>
                    <a:pt x="12" y="69"/>
                  </a:cubicBezTo>
                  <a:cubicBezTo>
                    <a:pt x="11" y="82"/>
                    <a:pt x="9" y="94"/>
                    <a:pt x="8" y="106"/>
                  </a:cubicBezTo>
                  <a:cubicBezTo>
                    <a:pt x="6" y="119"/>
                    <a:pt x="3" y="131"/>
                    <a:pt x="0" y="143"/>
                  </a:cubicBezTo>
                  <a:cubicBezTo>
                    <a:pt x="0" y="144"/>
                    <a:pt x="1" y="145"/>
                    <a:pt x="2" y="144"/>
                  </a:cubicBezTo>
                  <a:cubicBezTo>
                    <a:pt x="4" y="133"/>
                    <a:pt x="8" y="122"/>
                    <a:pt x="9" y="110"/>
                  </a:cubicBezTo>
                  <a:cubicBezTo>
                    <a:pt x="10" y="98"/>
                    <a:pt x="12" y="85"/>
                    <a:pt x="14" y="72"/>
                  </a:cubicBezTo>
                  <a:cubicBezTo>
                    <a:pt x="15" y="60"/>
                    <a:pt x="16" y="47"/>
                    <a:pt x="16" y="34"/>
                  </a:cubicBezTo>
                  <a:cubicBezTo>
                    <a:pt x="17" y="28"/>
                    <a:pt x="17" y="22"/>
                    <a:pt x="17" y="16"/>
                  </a:cubicBezTo>
                  <a:cubicBezTo>
                    <a:pt x="17" y="11"/>
                    <a:pt x="18" y="6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4" name="Freeform 571"/>
            <p:cNvSpPr/>
            <p:nvPr/>
          </p:nvSpPr>
          <p:spPr bwMode="auto">
            <a:xfrm>
              <a:off x="11226694" y="1421953"/>
              <a:ext cx="60325" cy="541338"/>
            </a:xfrm>
            <a:custGeom>
              <a:avLst/>
              <a:gdLst>
                <a:gd name="T0" fmla="*/ 0 w 16"/>
                <a:gd name="T1" fmla="*/ 1 h 144"/>
                <a:gd name="T2" fmla="*/ 2 w 16"/>
                <a:gd name="T3" fmla="*/ 10 h 144"/>
                <a:gd name="T4" fmla="*/ 2 w 16"/>
                <a:gd name="T5" fmla="*/ 19 h 144"/>
                <a:gd name="T6" fmla="*/ 4 w 16"/>
                <a:gd name="T7" fmla="*/ 36 h 144"/>
                <a:gd name="T8" fmla="*/ 9 w 16"/>
                <a:gd name="T9" fmla="*/ 72 h 144"/>
                <a:gd name="T10" fmla="*/ 15 w 16"/>
                <a:gd name="T11" fmla="*/ 143 h 144"/>
                <a:gd name="T12" fmla="*/ 16 w 16"/>
                <a:gd name="T13" fmla="*/ 143 h 144"/>
                <a:gd name="T14" fmla="*/ 16 w 16"/>
                <a:gd name="T15" fmla="*/ 143 h 144"/>
                <a:gd name="T16" fmla="*/ 15 w 16"/>
                <a:gd name="T17" fmla="*/ 143 h 144"/>
                <a:gd name="T18" fmla="*/ 15 w 16"/>
                <a:gd name="T19" fmla="*/ 143 h 144"/>
                <a:gd name="T20" fmla="*/ 16 w 16"/>
                <a:gd name="T21" fmla="*/ 143 h 144"/>
                <a:gd name="T22" fmla="*/ 11 w 16"/>
                <a:gd name="T23" fmla="*/ 74 h 144"/>
                <a:gd name="T24" fmla="*/ 6 w 16"/>
                <a:gd name="T25" fmla="*/ 35 h 144"/>
                <a:gd name="T26" fmla="*/ 3 w 16"/>
                <a:gd name="T27" fmla="*/ 17 h 144"/>
                <a:gd name="T28" fmla="*/ 3 w 16"/>
                <a:gd name="T29" fmla="*/ 9 h 144"/>
                <a:gd name="T30" fmla="*/ 2 w 16"/>
                <a:gd name="T31" fmla="*/ 1 h 144"/>
                <a:gd name="T32" fmla="*/ 0 w 16"/>
                <a:gd name="T33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44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2" y="13"/>
                    <a:pt x="2" y="16"/>
                    <a:pt x="2" y="19"/>
                  </a:cubicBezTo>
                  <a:cubicBezTo>
                    <a:pt x="2" y="25"/>
                    <a:pt x="3" y="31"/>
                    <a:pt x="4" y="36"/>
                  </a:cubicBezTo>
                  <a:cubicBezTo>
                    <a:pt x="5" y="48"/>
                    <a:pt x="7" y="60"/>
                    <a:pt x="9" y="72"/>
                  </a:cubicBezTo>
                  <a:cubicBezTo>
                    <a:pt x="12" y="96"/>
                    <a:pt x="15" y="119"/>
                    <a:pt x="15" y="143"/>
                  </a:cubicBezTo>
                  <a:cubicBezTo>
                    <a:pt x="15" y="144"/>
                    <a:pt x="16" y="144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2"/>
                    <a:pt x="15" y="142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4"/>
                    <a:pt x="16" y="144"/>
                    <a:pt x="16" y="143"/>
                  </a:cubicBezTo>
                  <a:cubicBezTo>
                    <a:pt x="16" y="120"/>
                    <a:pt x="14" y="97"/>
                    <a:pt x="11" y="74"/>
                  </a:cubicBezTo>
                  <a:cubicBezTo>
                    <a:pt x="9" y="61"/>
                    <a:pt x="7" y="48"/>
                    <a:pt x="6" y="35"/>
                  </a:cubicBezTo>
                  <a:cubicBezTo>
                    <a:pt x="5" y="29"/>
                    <a:pt x="4" y="23"/>
                    <a:pt x="3" y="17"/>
                  </a:cubicBezTo>
                  <a:cubicBezTo>
                    <a:pt x="3" y="14"/>
                    <a:pt x="4" y="12"/>
                    <a:pt x="3" y="9"/>
                  </a:cubicBezTo>
                  <a:cubicBezTo>
                    <a:pt x="3" y="6"/>
                    <a:pt x="2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5" name="Freeform 572"/>
            <p:cNvSpPr/>
            <p:nvPr/>
          </p:nvSpPr>
          <p:spPr bwMode="auto">
            <a:xfrm>
              <a:off x="10891731" y="1960115"/>
              <a:ext cx="395288" cy="30163"/>
            </a:xfrm>
            <a:custGeom>
              <a:avLst/>
              <a:gdLst>
                <a:gd name="T0" fmla="*/ 1 w 105"/>
                <a:gd name="T1" fmla="*/ 1 h 8"/>
                <a:gd name="T2" fmla="*/ 25 w 105"/>
                <a:gd name="T3" fmla="*/ 5 h 8"/>
                <a:gd name="T4" fmla="*/ 53 w 105"/>
                <a:gd name="T5" fmla="*/ 7 h 8"/>
                <a:gd name="T6" fmla="*/ 78 w 105"/>
                <a:gd name="T7" fmla="*/ 7 h 8"/>
                <a:gd name="T8" fmla="*/ 104 w 105"/>
                <a:gd name="T9" fmla="*/ 2 h 8"/>
                <a:gd name="T10" fmla="*/ 103 w 105"/>
                <a:gd name="T11" fmla="*/ 0 h 8"/>
                <a:gd name="T12" fmla="*/ 78 w 105"/>
                <a:gd name="T13" fmla="*/ 5 h 8"/>
                <a:gd name="T14" fmla="*/ 53 w 105"/>
                <a:gd name="T15" fmla="*/ 5 h 8"/>
                <a:gd name="T16" fmla="*/ 28 w 105"/>
                <a:gd name="T17" fmla="*/ 3 h 8"/>
                <a:gd name="T18" fmla="*/ 2 w 105"/>
                <a:gd name="T19" fmla="*/ 0 h 8"/>
                <a:gd name="T20" fmla="*/ 1 w 105"/>
                <a:gd name="T2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">
                  <a:moveTo>
                    <a:pt x="1" y="1"/>
                  </a:moveTo>
                  <a:cubicBezTo>
                    <a:pt x="9" y="4"/>
                    <a:pt x="17" y="4"/>
                    <a:pt x="25" y="5"/>
                  </a:cubicBezTo>
                  <a:cubicBezTo>
                    <a:pt x="34" y="5"/>
                    <a:pt x="44" y="6"/>
                    <a:pt x="53" y="7"/>
                  </a:cubicBezTo>
                  <a:cubicBezTo>
                    <a:pt x="61" y="8"/>
                    <a:pt x="70" y="8"/>
                    <a:pt x="78" y="7"/>
                  </a:cubicBezTo>
                  <a:cubicBezTo>
                    <a:pt x="87" y="6"/>
                    <a:pt x="96" y="5"/>
                    <a:pt x="104" y="2"/>
                  </a:cubicBezTo>
                  <a:cubicBezTo>
                    <a:pt x="105" y="2"/>
                    <a:pt x="104" y="0"/>
                    <a:pt x="103" y="0"/>
                  </a:cubicBezTo>
                  <a:cubicBezTo>
                    <a:pt x="95" y="3"/>
                    <a:pt x="87" y="4"/>
                    <a:pt x="78" y="5"/>
                  </a:cubicBezTo>
                  <a:cubicBezTo>
                    <a:pt x="70" y="6"/>
                    <a:pt x="61" y="6"/>
                    <a:pt x="53" y="5"/>
                  </a:cubicBezTo>
                  <a:cubicBezTo>
                    <a:pt x="45" y="4"/>
                    <a:pt x="36" y="3"/>
                    <a:pt x="28" y="3"/>
                  </a:cubicBezTo>
                  <a:cubicBezTo>
                    <a:pt x="19" y="3"/>
                    <a:pt x="10" y="2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6" name="Freeform 573"/>
            <p:cNvSpPr/>
            <p:nvPr/>
          </p:nvSpPr>
          <p:spPr bwMode="auto">
            <a:xfrm>
              <a:off x="11050481" y="1264790"/>
              <a:ext cx="107950" cy="55563"/>
            </a:xfrm>
            <a:custGeom>
              <a:avLst/>
              <a:gdLst>
                <a:gd name="T0" fmla="*/ 0 w 29"/>
                <a:gd name="T1" fmla="*/ 1 h 15"/>
                <a:gd name="T2" fmla="*/ 1 w 29"/>
                <a:gd name="T3" fmla="*/ 7 h 15"/>
                <a:gd name="T4" fmla="*/ 5 w 29"/>
                <a:gd name="T5" fmla="*/ 12 h 15"/>
                <a:gd name="T6" fmla="*/ 11 w 29"/>
                <a:gd name="T7" fmla="*/ 14 h 15"/>
                <a:gd name="T8" fmla="*/ 18 w 29"/>
                <a:gd name="T9" fmla="*/ 15 h 15"/>
                <a:gd name="T10" fmla="*/ 23 w 29"/>
                <a:gd name="T11" fmla="*/ 12 h 15"/>
                <a:gd name="T12" fmla="*/ 26 w 29"/>
                <a:gd name="T13" fmla="*/ 9 h 15"/>
                <a:gd name="T14" fmla="*/ 27 w 29"/>
                <a:gd name="T15" fmla="*/ 2 h 15"/>
                <a:gd name="T16" fmla="*/ 27 w 29"/>
                <a:gd name="T17" fmla="*/ 3 h 15"/>
                <a:gd name="T18" fmla="*/ 25 w 29"/>
                <a:gd name="T19" fmla="*/ 9 h 15"/>
                <a:gd name="T20" fmla="*/ 16 w 29"/>
                <a:gd name="T21" fmla="*/ 14 h 15"/>
                <a:gd name="T22" fmla="*/ 11 w 29"/>
                <a:gd name="T23" fmla="*/ 13 h 15"/>
                <a:gd name="T24" fmla="*/ 5 w 29"/>
                <a:gd name="T25" fmla="*/ 11 h 15"/>
                <a:gd name="T26" fmla="*/ 1 w 29"/>
                <a:gd name="T27" fmla="*/ 1 h 15"/>
                <a:gd name="T28" fmla="*/ 0 w 29"/>
                <a:gd name="T2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5">
                  <a:moveTo>
                    <a:pt x="0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1" y="9"/>
                    <a:pt x="3" y="11"/>
                    <a:pt x="5" y="12"/>
                  </a:cubicBezTo>
                  <a:cubicBezTo>
                    <a:pt x="7" y="13"/>
                    <a:pt x="9" y="13"/>
                    <a:pt x="11" y="14"/>
                  </a:cubicBezTo>
                  <a:cubicBezTo>
                    <a:pt x="13" y="14"/>
                    <a:pt x="16" y="15"/>
                    <a:pt x="18" y="15"/>
                  </a:cubicBezTo>
                  <a:cubicBezTo>
                    <a:pt x="20" y="14"/>
                    <a:pt x="22" y="14"/>
                    <a:pt x="23" y="12"/>
                  </a:cubicBezTo>
                  <a:cubicBezTo>
                    <a:pt x="25" y="11"/>
                    <a:pt x="26" y="10"/>
                    <a:pt x="26" y="9"/>
                  </a:cubicBezTo>
                  <a:cubicBezTo>
                    <a:pt x="27" y="8"/>
                    <a:pt x="29" y="3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8" y="4"/>
                    <a:pt x="26" y="9"/>
                    <a:pt x="25" y="9"/>
                  </a:cubicBezTo>
                  <a:cubicBezTo>
                    <a:pt x="24" y="13"/>
                    <a:pt x="20" y="14"/>
                    <a:pt x="16" y="14"/>
                  </a:cubicBezTo>
                  <a:cubicBezTo>
                    <a:pt x="15" y="14"/>
                    <a:pt x="13" y="13"/>
                    <a:pt x="11" y="13"/>
                  </a:cubicBezTo>
                  <a:cubicBezTo>
                    <a:pt x="9" y="13"/>
                    <a:pt x="7" y="12"/>
                    <a:pt x="5" y="11"/>
                  </a:cubicBezTo>
                  <a:cubicBezTo>
                    <a:pt x="1" y="9"/>
                    <a:pt x="1" y="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7" name="Freeform 574"/>
            <p:cNvSpPr/>
            <p:nvPr/>
          </p:nvSpPr>
          <p:spPr bwMode="auto">
            <a:xfrm>
              <a:off x="10959994" y="1283840"/>
              <a:ext cx="74613" cy="709613"/>
            </a:xfrm>
            <a:custGeom>
              <a:avLst/>
              <a:gdLst>
                <a:gd name="T0" fmla="*/ 16 w 20"/>
                <a:gd name="T1" fmla="*/ 43 h 189"/>
                <a:gd name="T2" fmla="*/ 18 w 20"/>
                <a:gd name="T3" fmla="*/ 11 h 189"/>
                <a:gd name="T4" fmla="*/ 20 w 20"/>
                <a:gd name="T5" fmla="*/ 0 h 189"/>
                <a:gd name="T6" fmla="*/ 15 w 20"/>
                <a:gd name="T7" fmla="*/ 5 h 189"/>
                <a:gd name="T8" fmla="*/ 13 w 20"/>
                <a:gd name="T9" fmla="*/ 23 h 189"/>
                <a:gd name="T10" fmla="*/ 8 w 20"/>
                <a:gd name="T11" fmla="*/ 96 h 189"/>
                <a:gd name="T12" fmla="*/ 6 w 20"/>
                <a:gd name="T13" fmla="*/ 146 h 189"/>
                <a:gd name="T14" fmla="*/ 3 w 20"/>
                <a:gd name="T15" fmla="*/ 171 h 189"/>
                <a:gd name="T16" fmla="*/ 13 w 20"/>
                <a:gd name="T17" fmla="*/ 188 h 189"/>
                <a:gd name="T18" fmla="*/ 14 w 20"/>
                <a:gd name="T19" fmla="*/ 174 h 189"/>
                <a:gd name="T20" fmla="*/ 14 w 20"/>
                <a:gd name="T21" fmla="*/ 160 h 189"/>
                <a:gd name="T22" fmla="*/ 14 w 20"/>
                <a:gd name="T23" fmla="*/ 124 h 189"/>
                <a:gd name="T24" fmla="*/ 16 w 20"/>
                <a:gd name="T25" fmla="*/ 69 h 189"/>
                <a:gd name="T26" fmla="*/ 16 w 20"/>
                <a:gd name="T27" fmla="*/ 46 h 189"/>
                <a:gd name="T28" fmla="*/ 16 w 20"/>
                <a:gd name="T29" fmla="*/ 4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89">
                  <a:moveTo>
                    <a:pt x="16" y="43"/>
                  </a:moveTo>
                  <a:cubicBezTo>
                    <a:pt x="16" y="32"/>
                    <a:pt x="17" y="22"/>
                    <a:pt x="18" y="11"/>
                  </a:cubicBezTo>
                  <a:cubicBezTo>
                    <a:pt x="18" y="8"/>
                    <a:pt x="17" y="2"/>
                    <a:pt x="20" y="0"/>
                  </a:cubicBezTo>
                  <a:cubicBezTo>
                    <a:pt x="17" y="1"/>
                    <a:pt x="15" y="2"/>
                    <a:pt x="15" y="5"/>
                  </a:cubicBezTo>
                  <a:cubicBezTo>
                    <a:pt x="13" y="11"/>
                    <a:pt x="13" y="17"/>
                    <a:pt x="13" y="23"/>
                  </a:cubicBezTo>
                  <a:cubicBezTo>
                    <a:pt x="10" y="48"/>
                    <a:pt x="9" y="71"/>
                    <a:pt x="8" y="96"/>
                  </a:cubicBezTo>
                  <a:cubicBezTo>
                    <a:pt x="7" y="113"/>
                    <a:pt x="7" y="129"/>
                    <a:pt x="6" y="146"/>
                  </a:cubicBezTo>
                  <a:cubicBezTo>
                    <a:pt x="5" y="154"/>
                    <a:pt x="4" y="163"/>
                    <a:pt x="3" y="171"/>
                  </a:cubicBezTo>
                  <a:cubicBezTo>
                    <a:pt x="2" y="182"/>
                    <a:pt x="0" y="189"/>
                    <a:pt x="13" y="188"/>
                  </a:cubicBezTo>
                  <a:cubicBezTo>
                    <a:pt x="14" y="184"/>
                    <a:pt x="13" y="178"/>
                    <a:pt x="14" y="174"/>
                  </a:cubicBezTo>
                  <a:cubicBezTo>
                    <a:pt x="14" y="169"/>
                    <a:pt x="14" y="165"/>
                    <a:pt x="14" y="160"/>
                  </a:cubicBezTo>
                  <a:cubicBezTo>
                    <a:pt x="14" y="148"/>
                    <a:pt x="14" y="136"/>
                    <a:pt x="14" y="124"/>
                  </a:cubicBezTo>
                  <a:cubicBezTo>
                    <a:pt x="14" y="105"/>
                    <a:pt x="15" y="87"/>
                    <a:pt x="16" y="69"/>
                  </a:cubicBezTo>
                  <a:cubicBezTo>
                    <a:pt x="16" y="61"/>
                    <a:pt x="17" y="54"/>
                    <a:pt x="16" y="46"/>
                  </a:cubicBezTo>
                  <a:cubicBezTo>
                    <a:pt x="16" y="45"/>
                    <a:pt x="16" y="44"/>
                    <a:pt x="16" y="4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8" name="Freeform 575"/>
            <p:cNvSpPr/>
            <p:nvPr/>
          </p:nvSpPr>
          <p:spPr bwMode="auto">
            <a:xfrm>
              <a:off x="11166369" y="1275903"/>
              <a:ext cx="90488" cy="720725"/>
            </a:xfrm>
            <a:custGeom>
              <a:avLst/>
              <a:gdLst>
                <a:gd name="T0" fmla="*/ 13 w 24"/>
                <a:gd name="T1" fmla="*/ 90 h 192"/>
                <a:gd name="T2" fmla="*/ 8 w 24"/>
                <a:gd name="T3" fmla="*/ 49 h 192"/>
                <a:gd name="T4" fmla="*/ 5 w 24"/>
                <a:gd name="T5" fmla="*/ 28 h 192"/>
                <a:gd name="T6" fmla="*/ 3 w 24"/>
                <a:gd name="T7" fmla="*/ 14 h 192"/>
                <a:gd name="T8" fmla="*/ 3 w 24"/>
                <a:gd name="T9" fmla="*/ 7 h 192"/>
                <a:gd name="T10" fmla="*/ 0 w 24"/>
                <a:gd name="T11" fmla="*/ 0 h 192"/>
                <a:gd name="T12" fmla="*/ 7 w 24"/>
                <a:gd name="T13" fmla="*/ 104 h 192"/>
                <a:gd name="T14" fmla="*/ 10 w 24"/>
                <a:gd name="T15" fmla="*/ 176 h 192"/>
                <a:gd name="T16" fmla="*/ 12 w 24"/>
                <a:gd name="T17" fmla="*/ 191 h 192"/>
                <a:gd name="T18" fmla="*/ 23 w 24"/>
                <a:gd name="T19" fmla="*/ 188 h 192"/>
                <a:gd name="T20" fmla="*/ 22 w 24"/>
                <a:gd name="T21" fmla="*/ 176 h 192"/>
                <a:gd name="T22" fmla="*/ 20 w 24"/>
                <a:gd name="T23" fmla="*/ 156 h 192"/>
                <a:gd name="T24" fmla="*/ 19 w 24"/>
                <a:gd name="T25" fmla="*/ 144 h 192"/>
                <a:gd name="T26" fmla="*/ 15 w 24"/>
                <a:gd name="T27" fmla="*/ 109 h 192"/>
                <a:gd name="T28" fmla="*/ 13 w 24"/>
                <a:gd name="T29" fmla="*/ 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92">
                  <a:moveTo>
                    <a:pt x="13" y="90"/>
                  </a:moveTo>
                  <a:cubicBezTo>
                    <a:pt x="11" y="76"/>
                    <a:pt x="10" y="63"/>
                    <a:pt x="8" y="49"/>
                  </a:cubicBezTo>
                  <a:cubicBezTo>
                    <a:pt x="7" y="42"/>
                    <a:pt x="6" y="35"/>
                    <a:pt x="5" y="28"/>
                  </a:cubicBezTo>
                  <a:cubicBezTo>
                    <a:pt x="5" y="23"/>
                    <a:pt x="4" y="19"/>
                    <a:pt x="3" y="14"/>
                  </a:cubicBezTo>
                  <a:cubicBezTo>
                    <a:pt x="3" y="12"/>
                    <a:pt x="4" y="9"/>
                    <a:pt x="3" y="7"/>
                  </a:cubicBezTo>
                  <a:cubicBezTo>
                    <a:pt x="3" y="4"/>
                    <a:pt x="1" y="3"/>
                    <a:pt x="0" y="0"/>
                  </a:cubicBezTo>
                  <a:cubicBezTo>
                    <a:pt x="1" y="35"/>
                    <a:pt x="4" y="69"/>
                    <a:pt x="7" y="104"/>
                  </a:cubicBezTo>
                  <a:cubicBezTo>
                    <a:pt x="9" y="128"/>
                    <a:pt x="8" y="152"/>
                    <a:pt x="10" y="176"/>
                  </a:cubicBezTo>
                  <a:cubicBezTo>
                    <a:pt x="11" y="180"/>
                    <a:pt x="10" y="188"/>
                    <a:pt x="12" y="191"/>
                  </a:cubicBezTo>
                  <a:cubicBezTo>
                    <a:pt x="16" y="190"/>
                    <a:pt x="21" y="192"/>
                    <a:pt x="23" y="188"/>
                  </a:cubicBezTo>
                  <a:cubicBezTo>
                    <a:pt x="24" y="186"/>
                    <a:pt x="22" y="178"/>
                    <a:pt x="22" y="176"/>
                  </a:cubicBezTo>
                  <a:cubicBezTo>
                    <a:pt x="21" y="169"/>
                    <a:pt x="21" y="163"/>
                    <a:pt x="20" y="156"/>
                  </a:cubicBezTo>
                  <a:cubicBezTo>
                    <a:pt x="19" y="152"/>
                    <a:pt x="19" y="148"/>
                    <a:pt x="19" y="144"/>
                  </a:cubicBezTo>
                  <a:cubicBezTo>
                    <a:pt x="17" y="132"/>
                    <a:pt x="16" y="121"/>
                    <a:pt x="15" y="109"/>
                  </a:cubicBezTo>
                  <a:cubicBezTo>
                    <a:pt x="14" y="103"/>
                    <a:pt x="13" y="97"/>
                    <a:pt x="13" y="9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9" name="Freeform 576"/>
            <p:cNvSpPr/>
            <p:nvPr/>
          </p:nvSpPr>
          <p:spPr bwMode="auto">
            <a:xfrm>
              <a:off x="11039369" y="1283840"/>
              <a:ext cx="134938" cy="74613"/>
            </a:xfrm>
            <a:custGeom>
              <a:avLst/>
              <a:gdLst>
                <a:gd name="T0" fmla="*/ 4 w 36"/>
                <a:gd name="T1" fmla="*/ 17 h 20"/>
                <a:gd name="T2" fmla="*/ 13 w 36"/>
                <a:gd name="T3" fmla="*/ 14 h 20"/>
                <a:gd name="T4" fmla="*/ 24 w 36"/>
                <a:gd name="T5" fmla="*/ 14 h 20"/>
                <a:gd name="T6" fmla="*/ 34 w 36"/>
                <a:gd name="T7" fmla="*/ 14 h 20"/>
                <a:gd name="T8" fmla="*/ 34 w 36"/>
                <a:gd name="T9" fmla="*/ 3 h 20"/>
                <a:gd name="T10" fmla="*/ 26 w 36"/>
                <a:gd name="T11" fmla="*/ 3 h 20"/>
                <a:gd name="T12" fmla="*/ 15 w 36"/>
                <a:gd name="T13" fmla="*/ 5 h 20"/>
                <a:gd name="T14" fmla="*/ 6 w 36"/>
                <a:gd name="T15" fmla="*/ 2 h 20"/>
                <a:gd name="T16" fmla="*/ 0 w 36"/>
                <a:gd name="T17" fmla="*/ 6 h 20"/>
                <a:gd name="T18" fmla="*/ 3 w 36"/>
                <a:gd name="T19" fmla="*/ 16 h 20"/>
                <a:gd name="T20" fmla="*/ 4 w 36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4" y="17"/>
                  </a:moveTo>
                  <a:cubicBezTo>
                    <a:pt x="7" y="19"/>
                    <a:pt x="10" y="16"/>
                    <a:pt x="13" y="14"/>
                  </a:cubicBezTo>
                  <a:cubicBezTo>
                    <a:pt x="18" y="11"/>
                    <a:pt x="19" y="12"/>
                    <a:pt x="24" y="14"/>
                  </a:cubicBezTo>
                  <a:cubicBezTo>
                    <a:pt x="29" y="17"/>
                    <a:pt x="32" y="20"/>
                    <a:pt x="34" y="14"/>
                  </a:cubicBezTo>
                  <a:cubicBezTo>
                    <a:pt x="35" y="11"/>
                    <a:pt x="36" y="6"/>
                    <a:pt x="34" y="3"/>
                  </a:cubicBezTo>
                  <a:cubicBezTo>
                    <a:pt x="33" y="1"/>
                    <a:pt x="28" y="3"/>
                    <a:pt x="26" y="3"/>
                  </a:cubicBezTo>
                  <a:cubicBezTo>
                    <a:pt x="22" y="5"/>
                    <a:pt x="19" y="7"/>
                    <a:pt x="15" y="5"/>
                  </a:cubicBezTo>
                  <a:cubicBezTo>
                    <a:pt x="12" y="4"/>
                    <a:pt x="9" y="3"/>
                    <a:pt x="6" y="2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1" y="14"/>
                    <a:pt x="3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0" name="Freeform 577"/>
            <p:cNvSpPr/>
            <p:nvPr/>
          </p:nvSpPr>
          <p:spPr bwMode="auto">
            <a:xfrm>
              <a:off x="11069531" y="1207640"/>
              <a:ext cx="69850" cy="90488"/>
            </a:xfrm>
            <a:custGeom>
              <a:avLst/>
              <a:gdLst>
                <a:gd name="T0" fmla="*/ 0 w 19"/>
                <a:gd name="T1" fmla="*/ 4 h 24"/>
                <a:gd name="T2" fmla="*/ 1 w 19"/>
                <a:gd name="T3" fmla="*/ 12 h 24"/>
                <a:gd name="T4" fmla="*/ 5 w 19"/>
                <a:gd name="T5" fmla="*/ 21 h 24"/>
                <a:gd name="T6" fmla="*/ 15 w 19"/>
                <a:gd name="T7" fmla="*/ 21 h 24"/>
                <a:gd name="T8" fmla="*/ 18 w 19"/>
                <a:gd name="T9" fmla="*/ 13 h 24"/>
                <a:gd name="T10" fmla="*/ 17 w 19"/>
                <a:gd name="T11" fmla="*/ 0 h 24"/>
                <a:gd name="T12" fmla="*/ 0 w 19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4">
                  <a:moveTo>
                    <a:pt x="0" y="4"/>
                  </a:moveTo>
                  <a:cubicBezTo>
                    <a:pt x="0" y="4"/>
                    <a:pt x="1" y="11"/>
                    <a:pt x="1" y="12"/>
                  </a:cubicBezTo>
                  <a:cubicBezTo>
                    <a:pt x="1" y="13"/>
                    <a:pt x="1" y="19"/>
                    <a:pt x="5" y="21"/>
                  </a:cubicBezTo>
                  <a:cubicBezTo>
                    <a:pt x="10" y="24"/>
                    <a:pt x="12" y="24"/>
                    <a:pt x="15" y="21"/>
                  </a:cubicBezTo>
                  <a:cubicBezTo>
                    <a:pt x="17" y="19"/>
                    <a:pt x="18" y="17"/>
                    <a:pt x="18" y="13"/>
                  </a:cubicBezTo>
                  <a:cubicBezTo>
                    <a:pt x="19" y="10"/>
                    <a:pt x="17" y="0"/>
                    <a:pt x="17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1" name="Freeform 578"/>
            <p:cNvSpPr/>
            <p:nvPr/>
          </p:nvSpPr>
          <p:spPr bwMode="auto">
            <a:xfrm>
              <a:off x="11064769" y="1204465"/>
              <a:ext cx="87313" cy="98425"/>
            </a:xfrm>
            <a:custGeom>
              <a:avLst/>
              <a:gdLst>
                <a:gd name="T0" fmla="*/ 1 w 23"/>
                <a:gd name="T1" fmla="*/ 4 h 26"/>
                <a:gd name="T2" fmla="*/ 1 w 23"/>
                <a:gd name="T3" fmla="*/ 11 h 26"/>
                <a:gd name="T4" fmla="*/ 3 w 23"/>
                <a:gd name="T5" fmla="*/ 20 h 26"/>
                <a:gd name="T6" fmla="*/ 15 w 23"/>
                <a:gd name="T7" fmla="*/ 24 h 26"/>
                <a:gd name="T8" fmla="*/ 20 w 23"/>
                <a:gd name="T9" fmla="*/ 1 h 26"/>
                <a:gd name="T10" fmla="*/ 18 w 23"/>
                <a:gd name="T11" fmla="*/ 1 h 26"/>
                <a:gd name="T12" fmla="*/ 17 w 23"/>
                <a:gd name="T13" fmla="*/ 20 h 26"/>
                <a:gd name="T14" fmla="*/ 6 w 23"/>
                <a:gd name="T15" fmla="*/ 21 h 26"/>
                <a:gd name="T16" fmla="*/ 3 w 23"/>
                <a:gd name="T17" fmla="*/ 14 h 26"/>
                <a:gd name="T18" fmla="*/ 3 w 23"/>
                <a:gd name="T19" fmla="*/ 5 h 26"/>
                <a:gd name="T20" fmla="*/ 1 w 23"/>
                <a:gd name="T2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1" y="4"/>
                  </a:moveTo>
                  <a:cubicBezTo>
                    <a:pt x="0" y="6"/>
                    <a:pt x="0" y="9"/>
                    <a:pt x="1" y="11"/>
                  </a:cubicBezTo>
                  <a:cubicBezTo>
                    <a:pt x="1" y="14"/>
                    <a:pt x="1" y="17"/>
                    <a:pt x="3" y="20"/>
                  </a:cubicBezTo>
                  <a:cubicBezTo>
                    <a:pt x="5" y="24"/>
                    <a:pt x="11" y="26"/>
                    <a:pt x="15" y="24"/>
                  </a:cubicBezTo>
                  <a:cubicBezTo>
                    <a:pt x="23" y="21"/>
                    <a:pt x="19" y="7"/>
                    <a:pt x="20" y="1"/>
                  </a:cubicBezTo>
                  <a:cubicBezTo>
                    <a:pt x="20" y="0"/>
                    <a:pt x="18" y="0"/>
                    <a:pt x="18" y="1"/>
                  </a:cubicBezTo>
                  <a:cubicBezTo>
                    <a:pt x="18" y="7"/>
                    <a:pt x="19" y="14"/>
                    <a:pt x="17" y="20"/>
                  </a:cubicBezTo>
                  <a:cubicBezTo>
                    <a:pt x="16" y="25"/>
                    <a:pt x="10" y="23"/>
                    <a:pt x="6" y="21"/>
                  </a:cubicBezTo>
                  <a:cubicBezTo>
                    <a:pt x="4" y="20"/>
                    <a:pt x="3" y="16"/>
                    <a:pt x="3" y="14"/>
                  </a:cubicBezTo>
                  <a:cubicBezTo>
                    <a:pt x="3" y="11"/>
                    <a:pt x="1" y="8"/>
                    <a:pt x="3" y="5"/>
                  </a:cubicBezTo>
                  <a:cubicBezTo>
                    <a:pt x="3" y="4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1596" name="Freeform 579"/>
            <p:cNvPicPr/>
            <p:nvPr/>
          </p:nvPicPr>
          <p:blipFill rotWithShape="1"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0" b="88151"/>
            <a:stretch>
              <a:fillRect/>
            </a:stretch>
          </p:blipFill>
          <p:spPr>
            <a:xfrm>
              <a:off x="9768114" y="1628328"/>
              <a:ext cx="2082468" cy="490758"/>
            </a:xfrm>
            <a:prstGeom prst="rect">
              <a:avLst/>
            </a:prstGeom>
          </p:spPr>
        </p:pic>
        <p:sp>
          <p:nvSpPr>
            <p:cNvPr id="1554" name="Freeform 581"/>
            <p:cNvSpPr/>
            <p:nvPr/>
          </p:nvSpPr>
          <p:spPr bwMode="auto">
            <a:xfrm>
              <a:off x="10701231" y="377378"/>
              <a:ext cx="1069975" cy="846138"/>
            </a:xfrm>
            <a:custGeom>
              <a:avLst/>
              <a:gdLst>
                <a:gd name="T0" fmla="*/ 83 w 285"/>
                <a:gd name="T1" fmla="*/ 201 h 225"/>
                <a:gd name="T2" fmla="*/ 29 w 285"/>
                <a:gd name="T3" fmla="*/ 57 h 225"/>
                <a:gd name="T4" fmla="*/ 102 w 285"/>
                <a:gd name="T5" fmla="*/ 7 h 225"/>
                <a:gd name="T6" fmla="*/ 201 w 285"/>
                <a:gd name="T7" fmla="*/ 29 h 225"/>
                <a:gd name="T8" fmla="*/ 248 w 285"/>
                <a:gd name="T9" fmla="*/ 94 h 225"/>
                <a:gd name="T10" fmla="*/ 285 w 285"/>
                <a:gd name="T11" fmla="*/ 110 h 225"/>
                <a:gd name="T12" fmla="*/ 271 w 285"/>
                <a:gd name="T13" fmla="*/ 133 h 225"/>
                <a:gd name="T14" fmla="*/ 248 w 285"/>
                <a:gd name="T15" fmla="*/ 170 h 225"/>
                <a:gd name="T16" fmla="*/ 219 w 285"/>
                <a:gd name="T17" fmla="*/ 198 h 225"/>
                <a:gd name="T18" fmla="*/ 191 w 285"/>
                <a:gd name="T19" fmla="*/ 211 h 225"/>
                <a:gd name="T20" fmla="*/ 121 w 285"/>
                <a:gd name="T21" fmla="*/ 215 h 225"/>
                <a:gd name="T22" fmla="*/ 83 w 285"/>
                <a:gd name="T23" fmla="*/ 2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25">
                  <a:moveTo>
                    <a:pt x="83" y="201"/>
                  </a:moveTo>
                  <a:cubicBezTo>
                    <a:pt x="25" y="178"/>
                    <a:pt x="0" y="114"/>
                    <a:pt x="29" y="57"/>
                  </a:cubicBezTo>
                  <a:cubicBezTo>
                    <a:pt x="44" y="30"/>
                    <a:pt x="73" y="13"/>
                    <a:pt x="102" y="7"/>
                  </a:cubicBezTo>
                  <a:cubicBezTo>
                    <a:pt x="135" y="0"/>
                    <a:pt x="173" y="10"/>
                    <a:pt x="201" y="29"/>
                  </a:cubicBezTo>
                  <a:cubicBezTo>
                    <a:pt x="223" y="43"/>
                    <a:pt x="233" y="73"/>
                    <a:pt x="248" y="94"/>
                  </a:cubicBezTo>
                  <a:cubicBezTo>
                    <a:pt x="256" y="105"/>
                    <a:pt x="271" y="115"/>
                    <a:pt x="285" y="110"/>
                  </a:cubicBezTo>
                  <a:cubicBezTo>
                    <a:pt x="279" y="112"/>
                    <a:pt x="274" y="128"/>
                    <a:pt x="271" y="133"/>
                  </a:cubicBezTo>
                  <a:cubicBezTo>
                    <a:pt x="264" y="145"/>
                    <a:pt x="258" y="159"/>
                    <a:pt x="248" y="170"/>
                  </a:cubicBezTo>
                  <a:cubicBezTo>
                    <a:pt x="240" y="180"/>
                    <a:pt x="230" y="190"/>
                    <a:pt x="219" y="198"/>
                  </a:cubicBezTo>
                  <a:cubicBezTo>
                    <a:pt x="210" y="204"/>
                    <a:pt x="201" y="208"/>
                    <a:pt x="191" y="211"/>
                  </a:cubicBezTo>
                  <a:cubicBezTo>
                    <a:pt x="171" y="219"/>
                    <a:pt x="141" y="225"/>
                    <a:pt x="121" y="215"/>
                  </a:cubicBezTo>
                  <a:cubicBezTo>
                    <a:pt x="109" y="210"/>
                    <a:pt x="96" y="206"/>
                    <a:pt x="83" y="20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5" name="Freeform 582"/>
            <p:cNvSpPr/>
            <p:nvPr/>
          </p:nvSpPr>
          <p:spPr bwMode="auto">
            <a:xfrm>
              <a:off x="10745681" y="388490"/>
              <a:ext cx="1047750" cy="568325"/>
            </a:xfrm>
            <a:custGeom>
              <a:avLst/>
              <a:gdLst>
                <a:gd name="T0" fmla="*/ 15 w 279"/>
                <a:gd name="T1" fmla="*/ 151 h 151"/>
                <a:gd name="T2" fmla="*/ 5 w 279"/>
                <a:gd name="T3" fmla="*/ 123 h 151"/>
                <a:gd name="T4" fmla="*/ 2 w 279"/>
                <a:gd name="T5" fmla="*/ 94 h 151"/>
                <a:gd name="T6" fmla="*/ 16 w 279"/>
                <a:gd name="T7" fmla="*/ 49 h 151"/>
                <a:gd name="T8" fmla="*/ 104 w 279"/>
                <a:gd name="T9" fmla="*/ 3 h 151"/>
                <a:gd name="T10" fmla="*/ 158 w 279"/>
                <a:gd name="T11" fmla="*/ 6 h 151"/>
                <a:gd name="T12" fmla="*/ 182 w 279"/>
                <a:gd name="T13" fmla="*/ 19 h 151"/>
                <a:gd name="T14" fmla="*/ 201 w 279"/>
                <a:gd name="T15" fmla="*/ 38 h 151"/>
                <a:gd name="T16" fmla="*/ 218 w 279"/>
                <a:gd name="T17" fmla="*/ 63 h 151"/>
                <a:gd name="T18" fmla="*/ 241 w 279"/>
                <a:gd name="T19" fmla="*/ 92 h 151"/>
                <a:gd name="T20" fmla="*/ 278 w 279"/>
                <a:gd name="T21" fmla="*/ 105 h 151"/>
                <a:gd name="T22" fmla="*/ 278 w 279"/>
                <a:gd name="T23" fmla="*/ 105 h 151"/>
                <a:gd name="T24" fmla="*/ 251 w 279"/>
                <a:gd name="T25" fmla="*/ 99 h 151"/>
                <a:gd name="T26" fmla="*/ 226 w 279"/>
                <a:gd name="T27" fmla="*/ 73 h 151"/>
                <a:gd name="T28" fmla="*/ 208 w 279"/>
                <a:gd name="T29" fmla="*/ 46 h 151"/>
                <a:gd name="T30" fmla="*/ 196 w 279"/>
                <a:gd name="T31" fmla="*/ 31 h 151"/>
                <a:gd name="T32" fmla="*/ 177 w 279"/>
                <a:gd name="T33" fmla="*/ 14 h 151"/>
                <a:gd name="T34" fmla="*/ 125 w 279"/>
                <a:gd name="T35" fmla="*/ 0 h 151"/>
                <a:gd name="T36" fmla="*/ 74 w 279"/>
                <a:gd name="T37" fmla="*/ 8 h 151"/>
                <a:gd name="T38" fmla="*/ 30 w 279"/>
                <a:gd name="T39" fmla="*/ 32 h 151"/>
                <a:gd name="T40" fmla="*/ 5 w 279"/>
                <a:gd name="T41" fmla="*/ 69 h 151"/>
                <a:gd name="T42" fmla="*/ 2 w 279"/>
                <a:gd name="T43" fmla="*/ 107 h 151"/>
                <a:gd name="T44" fmla="*/ 14 w 279"/>
                <a:gd name="T45" fmla="*/ 151 h 151"/>
                <a:gd name="T46" fmla="*/ 15 w 279"/>
                <a:gd name="T4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9" h="151">
                  <a:moveTo>
                    <a:pt x="15" y="151"/>
                  </a:moveTo>
                  <a:cubicBezTo>
                    <a:pt x="11" y="141"/>
                    <a:pt x="8" y="132"/>
                    <a:pt x="5" y="123"/>
                  </a:cubicBezTo>
                  <a:cubicBezTo>
                    <a:pt x="3" y="113"/>
                    <a:pt x="2" y="104"/>
                    <a:pt x="2" y="94"/>
                  </a:cubicBezTo>
                  <a:cubicBezTo>
                    <a:pt x="2" y="78"/>
                    <a:pt x="7" y="62"/>
                    <a:pt x="16" y="49"/>
                  </a:cubicBezTo>
                  <a:cubicBezTo>
                    <a:pt x="35" y="20"/>
                    <a:pt x="71" y="7"/>
                    <a:pt x="104" y="3"/>
                  </a:cubicBezTo>
                  <a:cubicBezTo>
                    <a:pt x="122" y="0"/>
                    <a:pt x="140" y="0"/>
                    <a:pt x="158" y="6"/>
                  </a:cubicBezTo>
                  <a:cubicBezTo>
                    <a:pt x="167" y="9"/>
                    <a:pt x="175" y="13"/>
                    <a:pt x="182" y="19"/>
                  </a:cubicBezTo>
                  <a:cubicBezTo>
                    <a:pt x="189" y="25"/>
                    <a:pt x="195" y="31"/>
                    <a:pt x="201" y="38"/>
                  </a:cubicBezTo>
                  <a:cubicBezTo>
                    <a:pt x="207" y="46"/>
                    <a:pt x="213" y="55"/>
                    <a:pt x="218" y="63"/>
                  </a:cubicBezTo>
                  <a:cubicBezTo>
                    <a:pt x="225" y="73"/>
                    <a:pt x="232" y="83"/>
                    <a:pt x="241" y="92"/>
                  </a:cubicBezTo>
                  <a:cubicBezTo>
                    <a:pt x="250" y="101"/>
                    <a:pt x="264" y="112"/>
                    <a:pt x="278" y="105"/>
                  </a:cubicBezTo>
                  <a:cubicBezTo>
                    <a:pt x="279" y="105"/>
                    <a:pt x="278" y="104"/>
                    <a:pt x="278" y="105"/>
                  </a:cubicBezTo>
                  <a:cubicBezTo>
                    <a:pt x="268" y="109"/>
                    <a:pt x="259" y="105"/>
                    <a:pt x="251" y="99"/>
                  </a:cubicBezTo>
                  <a:cubicBezTo>
                    <a:pt x="241" y="92"/>
                    <a:pt x="233" y="82"/>
                    <a:pt x="226" y="73"/>
                  </a:cubicBezTo>
                  <a:cubicBezTo>
                    <a:pt x="219" y="64"/>
                    <a:pt x="214" y="55"/>
                    <a:pt x="208" y="46"/>
                  </a:cubicBezTo>
                  <a:cubicBezTo>
                    <a:pt x="204" y="41"/>
                    <a:pt x="200" y="36"/>
                    <a:pt x="196" y="31"/>
                  </a:cubicBezTo>
                  <a:cubicBezTo>
                    <a:pt x="190" y="25"/>
                    <a:pt x="184" y="19"/>
                    <a:pt x="177" y="14"/>
                  </a:cubicBezTo>
                  <a:cubicBezTo>
                    <a:pt x="162" y="4"/>
                    <a:pt x="143" y="0"/>
                    <a:pt x="125" y="0"/>
                  </a:cubicBezTo>
                  <a:cubicBezTo>
                    <a:pt x="108" y="1"/>
                    <a:pt x="91" y="3"/>
                    <a:pt x="74" y="8"/>
                  </a:cubicBezTo>
                  <a:cubicBezTo>
                    <a:pt x="58" y="13"/>
                    <a:pt x="43" y="21"/>
                    <a:pt x="30" y="32"/>
                  </a:cubicBezTo>
                  <a:cubicBezTo>
                    <a:pt x="19" y="42"/>
                    <a:pt x="10" y="55"/>
                    <a:pt x="5" y="69"/>
                  </a:cubicBezTo>
                  <a:cubicBezTo>
                    <a:pt x="1" y="81"/>
                    <a:pt x="0" y="95"/>
                    <a:pt x="2" y="107"/>
                  </a:cubicBezTo>
                  <a:cubicBezTo>
                    <a:pt x="3" y="122"/>
                    <a:pt x="9" y="137"/>
                    <a:pt x="14" y="151"/>
                  </a:cubicBezTo>
                  <a:cubicBezTo>
                    <a:pt x="14" y="151"/>
                    <a:pt x="15" y="151"/>
                    <a:pt x="15" y="15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6" name="Freeform 583"/>
            <p:cNvSpPr/>
            <p:nvPr/>
          </p:nvSpPr>
          <p:spPr bwMode="auto">
            <a:xfrm>
              <a:off x="11169544" y="786953"/>
              <a:ext cx="593725" cy="425450"/>
            </a:xfrm>
            <a:custGeom>
              <a:avLst/>
              <a:gdLst>
                <a:gd name="T0" fmla="*/ 0 w 158"/>
                <a:gd name="T1" fmla="*/ 107 h 113"/>
                <a:gd name="T2" fmla="*/ 14 w 158"/>
                <a:gd name="T3" fmla="*/ 111 h 113"/>
                <a:gd name="T4" fmla="*/ 27 w 158"/>
                <a:gd name="T5" fmla="*/ 113 h 113"/>
                <a:gd name="T6" fmla="*/ 54 w 158"/>
                <a:gd name="T7" fmla="*/ 110 h 113"/>
                <a:gd name="T8" fmla="*/ 79 w 158"/>
                <a:gd name="T9" fmla="*/ 100 h 113"/>
                <a:gd name="T10" fmla="*/ 102 w 158"/>
                <a:gd name="T11" fmla="*/ 85 h 113"/>
                <a:gd name="T12" fmla="*/ 120 w 158"/>
                <a:gd name="T13" fmla="*/ 68 h 113"/>
                <a:gd name="T14" fmla="*/ 134 w 158"/>
                <a:gd name="T15" fmla="*/ 47 h 113"/>
                <a:gd name="T16" fmla="*/ 146 w 158"/>
                <a:gd name="T17" fmla="*/ 24 h 113"/>
                <a:gd name="T18" fmla="*/ 158 w 158"/>
                <a:gd name="T19" fmla="*/ 1 h 113"/>
                <a:gd name="T20" fmla="*/ 157 w 158"/>
                <a:gd name="T21" fmla="*/ 1 h 113"/>
                <a:gd name="T22" fmla="*/ 145 w 158"/>
                <a:gd name="T23" fmla="*/ 24 h 113"/>
                <a:gd name="T24" fmla="*/ 140 w 158"/>
                <a:gd name="T25" fmla="*/ 36 h 113"/>
                <a:gd name="T26" fmla="*/ 133 w 158"/>
                <a:gd name="T27" fmla="*/ 48 h 113"/>
                <a:gd name="T28" fmla="*/ 118 w 158"/>
                <a:gd name="T29" fmla="*/ 69 h 113"/>
                <a:gd name="T30" fmla="*/ 98 w 158"/>
                <a:gd name="T31" fmla="*/ 87 h 113"/>
                <a:gd name="T32" fmla="*/ 77 w 158"/>
                <a:gd name="T33" fmla="*/ 101 h 113"/>
                <a:gd name="T34" fmla="*/ 53 w 158"/>
                <a:gd name="T35" fmla="*/ 110 h 113"/>
                <a:gd name="T36" fmla="*/ 27 w 158"/>
                <a:gd name="T37" fmla="*/ 112 h 113"/>
                <a:gd name="T38" fmla="*/ 14 w 158"/>
                <a:gd name="T39" fmla="*/ 111 h 113"/>
                <a:gd name="T40" fmla="*/ 0 w 158"/>
                <a:gd name="T41" fmla="*/ 106 h 113"/>
                <a:gd name="T42" fmla="*/ 0 w 158"/>
                <a:gd name="T43" fmla="*/ 10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8" h="113">
                  <a:moveTo>
                    <a:pt x="0" y="107"/>
                  </a:moveTo>
                  <a:cubicBezTo>
                    <a:pt x="5" y="108"/>
                    <a:pt x="9" y="110"/>
                    <a:pt x="14" y="111"/>
                  </a:cubicBezTo>
                  <a:cubicBezTo>
                    <a:pt x="19" y="113"/>
                    <a:pt x="23" y="113"/>
                    <a:pt x="27" y="113"/>
                  </a:cubicBezTo>
                  <a:cubicBezTo>
                    <a:pt x="37" y="113"/>
                    <a:pt x="46" y="112"/>
                    <a:pt x="54" y="110"/>
                  </a:cubicBezTo>
                  <a:cubicBezTo>
                    <a:pt x="63" y="108"/>
                    <a:pt x="72" y="105"/>
                    <a:pt x="79" y="100"/>
                  </a:cubicBezTo>
                  <a:cubicBezTo>
                    <a:pt x="87" y="96"/>
                    <a:pt x="95" y="91"/>
                    <a:pt x="102" y="85"/>
                  </a:cubicBezTo>
                  <a:cubicBezTo>
                    <a:pt x="108" y="80"/>
                    <a:pt x="115" y="74"/>
                    <a:pt x="120" y="68"/>
                  </a:cubicBezTo>
                  <a:cubicBezTo>
                    <a:pt x="125" y="61"/>
                    <a:pt x="130" y="54"/>
                    <a:pt x="134" y="47"/>
                  </a:cubicBezTo>
                  <a:cubicBezTo>
                    <a:pt x="139" y="40"/>
                    <a:pt x="142" y="32"/>
                    <a:pt x="146" y="24"/>
                  </a:cubicBezTo>
                  <a:cubicBezTo>
                    <a:pt x="149" y="16"/>
                    <a:pt x="153" y="8"/>
                    <a:pt x="158" y="1"/>
                  </a:cubicBezTo>
                  <a:cubicBezTo>
                    <a:pt x="158" y="1"/>
                    <a:pt x="157" y="0"/>
                    <a:pt x="157" y="1"/>
                  </a:cubicBezTo>
                  <a:cubicBezTo>
                    <a:pt x="152" y="8"/>
                    <a:pt x="148" y="16"/>
                    <a:pt x="145" y="24"/>
                  </a:cubicBezTo>
                  <a:cubicBezTo>
                    <a:pt x="143" y="28"/>
                    <a:pt x="141" y="32"/>
                    <a:pt x="140" y="36"/>
                  </a:cubicBezTo>
                  <a:cubicBezTo>
                    <a:pt x="138" y="40"/>
                    <a:pt x="135" y="44"/>
                    <a:pt x="133" y="48"/>
                  </a:cubicBezTo>
                  <a:cubicBezTo>
                    <a:pt x="129" y="55"/>
                    <a:pt x="124" y="62"/>
                    <a:pt x="118" y="69"/>
                  </a:cubicBezTo>
                  <a:cubicBezTo>
                    <a:pt x="112" y="76"/>
                    <a:pt x="105" y="82"/>
                    <a:pt x="98" y="87"/>
                  </a:cubicBezTo>
                  <a:cubicBezTo>
                    <a:pt x="91" y="92"/>
                    <a:pt x="84" y="97"/>
                    <a:pt x="77" y="101"/>
                  </a:cubicBezTo>
                  <a:cubicBezTo>
                    <a:pt x="69" y="105"/>
                    <a:pt x="61" y="108"/>
                    <a:pt x="53" y="110"/>
                  </a:cubicBezTo>
                  <a:cubicBezTo>
                    <a:pt x="44" y="112"/>
                    <a:pt x="36" y="112"/>
                    <a:pt x="27" y="112"/>
                  </a:cubicBezTo>
                  <a:cubicBezTo>
                    <a:pt x="22" y="112"/>
                    <a:pt x="18" y="112"/>
                    <a:pt x="14" y="111"/>
                  </a:cubicBezTo>
                  <a:cubicBezTo>
                    <a:pt x="9" y="109"/>
                    <a:pt x="5" y="108"/>
                    <a:pt x="0" y="106"/>
                  </a:cubicBezTo>
                  <a:cubicBezTo>
                    <a:pt x="0" y="106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7" name="Freeform 584"/>
            <p:cNvSpPr/>
            <p:nvPr/>
          </p:nvSpPr>
          <p:spPr bwMode="auto">
            <a:xfrm>
              <a:off x="10775844" y="663128"/>
              <a:ext cx="588963" cy="585788"/>
            </a:xfrm>
            <a:custGeom>
              <a:avLst/>
              <a:gdLst>
                <a:gd name="T0" fmla="*/ 23 w 157"/>
                <a:gd name="T1" fmla="*/ 30 h 156"/>
                <a:gd name="T2" fmla="*/ 10 w 157"/>
                <a:gd name="T3" fmla="*/ 57 h 156"/>
                <a:gd name="T4" fmla="*/ 10 w 157"/>
                <a:gd name="T5" fmla="*/ 108 h 156"/>
                <a:gd name="T6" fmla="*/ 50 w 157"/>
                <a:gd name="T7" fmla="*/ 150 h 156"/>
                <a:gd name="T8" fmla="*/ 92 w 157"/>
                <a:gd name="T9" fmla="*/ 155 h 156"/>
                <a:gd name="T10" fmla="*/ 124 w 157"/>
                <a:gd name="T11" fmla="*/ 141 h 156"/>
                <a:gd name="T12" fmla="*/ 145 w 157"/>
                <a:gd name="T13" fmla="*/ 118 h 156"/>
                <a:gd name="T14" fmla="*/ 155 w 157"/>
                <a:gd name="T15" fmla="*/ 88 h 156"/>
                <a:gd name="T16" fmla="*/ 156 w 157"/>
                <a:gd name="T17" fmla="*/ 73 h 156"/>
                <a:gd name="T18" fmla="*/ 131 w 157"/>
                <a:gd name="T19" fmla="*/ 62 h 156"/>
                <a:gd name="T20" fmla="*/ 100 w 157"/>
                <a:gd name="T21" fmla="*/ 46 h 156"/>
                <a:gd name="T22" fmla="*/ 73 w 157"/>
                <a:gd name="T23" fmla="*/ 25 h 156"/>
                <a:gd name="T24" fmla="*/ 57 w 157"/>
                <a:gd name="T25" fmla="*/ 2 h 156"/>
                <a:gd name="T26" fmla="*/ 56 w 157"/>
                <a:gd name="T27" fmla="*/ 0 h 156"/>
                <a:gd name="T28" fmla="*/ 39 w 157"/>
                <a:gd name="T29" fmla="*/ 12 h 156"/>
                <a:gd name="T30" fmla="*/ 23 w 157"/>
                <a:gd name="T31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56">
                  <a:moveTo>
                    <a:pt x="23" y="30"/>
                  </a:moveTo>
                  <a:cubicBezTo>
                    <a:pt x="23" y="30"/>
                    <a:pt x="13" y="46"/>
                    <a:pt x="10" y="57"/>
                  </a:cubicBezTo>
                  <a:cubicBezTo>
                    <a:pt x="7" y="68"/>
                    <a:pt x="0" y="87"/>
                    <a:pt x="10" y="108"/>
                  </a:cubicBezTo>
                  <a:cubicBezTo>
                    <a:pt x="19" y="129"/>
                    <a:pt x="31" y="142"/>
                    <a:pt x="50" y="150"/>
                  </a:cubicBezTo>
                  <a:cubicBezTo>
                    <a:pt x="57" y="153"/>
                    <a:pt x="81" y="156"/>
                    <a:pt x="92" y="155"/>
                  </a:cubicBezTo>
                  <a:cubicBezTo>
                    <a:pt x="103" y="153"/>
                    <a:pt x="111" y="151"/>
                    <a:pt x="124" y="141"/>
                  </a:cubicBezTo>
                  <a:cubicBezTo>
                    <a:pt x="137" y="131"/>
                    <a:pt x="139" y="127"/>
                    <a:pt x="145" y="118"/>
                  </a:cubicBezTo>
                  <a:cubicBezTo>
                    <a:pt x="151" y="108"/>
                    <a:pt x="154" y="99"/>
                    <a:pt x="155" y="88"/>
                  </a:cubicBezTo>
                  <a:cubicBezTo>
                    <a:pt x="157" y="76"/>
                    <a:pt x="156" y="73"/>
                    <a:pt x="156" y="7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13" y="56"/>
                    <a:pt x="100" y="46"/>
                  </a:cubicBezTo>
                  <a:cubicBezTo>
                    <a:pt x="88" y="36"/>
                    <a:pt x="73" y="25"/>
                    <a:pt x="73" y="25"/>
                  </a:cubicBezTo>
                  <a:cubicBezTo>
                    <a:pt x="69" y="21"/>
                    <a:pt x="57" y="2"/>
                    <a:pt x="57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45" y="7"/>
                    <a:pt x="39" y="12"/>
                  </a:cubicBezTo>
                  <a:cubicBezTo>
                    <a:pt x="33" y="18"/>
                    <a:pt x="23" y="30"/>
                    <a:pt x="2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8" name="Freeform 585"/>
            <p:cNvSpPr/>
            <p:nvPr/>
          </p:nvSpPr>
          <p:spPr bwMode="auto">
            <a:xfrm>
              <a:off x="10767906" y="659953"/>
              <a:ext cx="601663" cy="600075"/>
            </a:xfrm>
            <a:custGeom>
              <a:avLst/>
              <a:gdLst>
                <a:gd name="T0" fmla="*/ 56 w 160"/>
                <a:gd name="T1" fmla="*/ 0 h 160"/>
                <a:gd name="T2" fmla="*/ 15 w 160"/>
                <a:gd name="T3" fmla="*/ 47 h 160"/>
                <a:gd name="T4" fmla="*/ 11 w 160"/>
                <a:gd name="T5" fmla="*/ 110 h 160"/>
                <a:gd name="T6" fmla="*/ 88 w 160"/>
                <a:gd name="T7" fmla="*/ 157 h 160"/>
                <a:gd name="T8" fmla="*/ 139 w 160"/>
                <a:gd name="T9" fmla="*/ 131 h 160"/>
                <a:gd name="T10" fmla="*/ 159 w 160"/>
                <a:gd name="T11" fmla="*/ 74 h 160"/>
                <a:gd name="T12" fmla="*/ 158 w 160"/>
                <a:gd name="T13" fmla="*/ 74 h 160"/>
                <a:gd name="T14" fmla="*/ 139 w 160"/>
                <a:gd name="T15" fmla="*/ 129 h 160"/>
                <a:gd name="T16" fmla="*/ 90 w 160"/>
                <a:gd name="T17" fmla="*/ 155 h 160"/>
                <a:gd name="T18" fmla="*/ 41 w 160"/>
                <a:gd name="T19" fmla="*/ 144 h 160"/>
                <a:gd name="T20" fmla="*/ 9 w 160"/>
                <a:gd name="T21" fmla="*/ 99 h 160"/>
                <a:gd name="T22" fmla="*/ 57 w 160"/>
                <a:gd name="T23" fmla="*/ 2 h 160"/>
                <a:gd name="T24" fmla="*/ 56 w 160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0">
                  <a:moveTo>
                    <a:pt x="56" y="0"/>
                  </a:moveTo>
                  <a:cubicBezTo>
                    <a:pt x="39" y="13"/>
                    <a:pt x="24" y="28"/>
                    <a:pt x="15" y="47"/>
                  </a:cubicBezTo>
                  <a:cubicBezTo>
                    <a:pt x="5" y="67"/>
                    <a:pt x="3" y="89"/>
                    <a:pt x="11" y="110"/>
                  </a:cubicBezTo>
                  <a:cubicBezTo>
                    <a:pt x="23" y="141"/>
                    <a:pt x="55" y="160"/>
                    <a:pt x="88" y="157"/>
                  </a:cubicBezTo>
                  <a:cubicBezTo>
                    <a:pt x="108" y="155"/>
                    <a:pt x="126" y="146"/>
                    <a:pt x="139" y="131"/>
                  </a:cubicBezTo>
                  <a:cubicBezTo>
                    <a:pt x="153" y="116"/>
                    <a:pt x="160" y="95"/>
                    <a:pt x="159" y="74"/>
                  </a:cubicBezTo>
                  <a:cubicBezTo>
                    <a:pt x="159" y="73"/>
                    <a:pt x="158" y="73"/>
                    <a:pt x="158" y="74"/>
                  </a:cubicBezTo>
                  <a:cubicBezTo>
                    <a:pt x="158" y="94"/>
                    <a:pt x="151" y="114"/>
                    <a:pt x="139" y="129"/>
                  </a:cubicBezTo>
                  <a:cubicBezTo>
                    <a:pt x="126" y="144"/>
                    <a:pt x="109" y="153"/>
                    <a:pt x="90" y="155"/>
                  </a:cubicBezTo>
                  <a:cubicBezTo>
                    <a:pt x="73" y="157"/>
                    <a:pt x="56" y="153"/>
                    <a:pt x="41" y="144"/>
                  </a:cubicBezTo>
                  <a:cubicBezTo>
                    <a:pt x="25" y="134"/>
                    <a:pt x="14" y="117"/>
                    <a:pt x="9" y="99"/>
                  </a:cubicBezTo>
                  <a:cubicBezTo>
                    <a:pt x="0" y="60"/>
                    <a:pt x="27" y="23"/>
                    <a:pt x="57" y="2"/>
                  </a:cubicBezTo>
                  <a:cubicBezTo>
                    <a:pt x="58" y="1"/>
                    <a:pt x="57" y="0"/>
                    <a:pt x="5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9" name="Freeform 586"/>
            <p:cNvSpPr/>
            <p:nvPr/>
          </p:nvSpPr>
          <p:spPr bwMode="auto">
            <a:xfrm>
              <a:off x="10979044" y="659953"/>
              <a:ext cx="385763" cy="280988"/>
            </a:xfrm>
            <a:custGeom>
              <a:avLst/>
              <a:gdLst>
                <a:gd name="T0" fmla="*/ 1 w 103"/>
                <a:gd name="T1" fmla="*/ 2 h 75"/>
                <a:gd name="T2" fmla="*/ 18 w 103"/>
                <a:gd name="T3" fmla="*/ 25 h 75"/>
                <a:gd name="T4" fmla="*/ 42 w 103"/>
                <a:gd name="T5" fmla="*/ 46 h 75"/>
                <a:gd name="T6" fmla="*/ 70 w 103"/>
                <a:gd name="T7" fmla="*/ 62 h 75"/>
                <a:gd name="T8" fmla="*/ 86 w 103"/>
                <a:gd name="T9" fmla="*/ 68 h 75"/>
                <a:gd name="T10" fmla="*/ 101 w 103"/>
                <a:gd name="T11" fmla="*/ 75 h 75"/>
                <a:gd name="T12" fmla="*/ 102 w 103"/>
                <a:gd name="T13" fmla="*/ 73 h 75"/>
                <a:gd name="T14" fmla="*/ 72 w 103"/>
                <a:gd name="T15" fmla="*/ 61 h 75"/>
                <a:gd name="T16" fmla="*/ 42 w 103"/>
                <a:gd name="T17" fmla="*/ 44 h 75"/>
                <a:gd name="T18" fmla="*/ 20 w 103"/>
                <a:gd name="T19" fmla="*/ 24 h 75"/>
                <a:gd name="T20" fmla="*/ 2 w 103"/>
                <a:gd name="T21" fmla="*/ 1 h 75"/>
                <a:gd name="T22" fmla="*/ 1 w 103"/>
                <a:gd name="T23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75">
                  <a:moveTo>
                    <a:pt x="1" y="2"/>
                  </a:moveTo>
                  <a:cubicBezTo>
                    <a:pt x="6" y="10"/>
                    <a:pt x="11" y="18"/>
                    <a:pt x="18" y="25"/>
                  </a:cubicBezTo>
                  <a:cubicBezTo>
                    <a:pt x="25" y="32"/>
                    <a:pt x="34" y="39"/>
                    <a:pt x="42" y="46"/>
                  </a:cubicBezTo>
                  <a:cubicBezTo>
                    <a:pt x="51" y="52"/>
                    <a:pt x="60" y="58"/>
                    <a:pt x="70" y="62"/>
                  </a:cubicBezTo>
                  <a:cubicBezTo>
                    <a:pt x="75" y="64"/>
                    <a:pt x="81" y="66"/>
                    <a:pt x="86" y="68"/>
                  </a:cubicBezTo>
                  <a:cubicBezTo>
                    <a:pt x="91" y="70"/>
                    <a:pt x="96" y="73"/>
                    <a:pt x="101" y="75"/>
                  </a:cubicBezTo>
                  <a:cubicBezTo>
                    <a:pt x="102" y="75"/>
                    <a:pt x="103" y="74"/>
                    <a:pt x="102" y="73"/>
                  </a:cubicBezTo>
                  <a:cubicBezTo>
                    <a:pt x="92" y="69"/>
                    <a:pt x="82" y="65"/>
                    <a:pt x="72" y="61"/>
                  </a:cubicBezTo>
                  <a:cubicBezTo>
                    <a:pt x="62" y="57"/>
                    <a:pt x="51" y="51"/>
                    <a:pt x="42" y="44"/>
                  </a:cubicBezTo>
                  <a:cubicBezTo>
                    <a:pt x="35" y="37"/>
                    <a:pt x="27" y="31"/>
                    <a:pt x="20" y="24"/>
                  </a:cubicBezTo>
                  <a:cubicBezTo>
                    <a:pt x="13" y="17"/>
                    <a:pt x="7" y="9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0" name="Freeform 587"/>
            <p:cNvSpPr/>
            <p:nvPr/>
          </p:nvSpPr>
          <p:spPr bwMode="auto">
            <a:xfrm>
              <a:off x="10869506" y="855215"/>
              <a:ext cx="60325" cy="66675"/>
            </a:xfrm>
            <a:custGeom>
              <a:avLst/>
              <a:gdLst>
                <a:gd name="T0" fmla="*/ 14 w 16"/>
                <a:gd name="T1" fmla="*/ 14 h 18"/>
                <a:gd name="T2" fmla="*/ 11 w 16"/>
                <a:gd name="T3" fmla="*/ 5 h 18"/>
                <a:gd name="T4" fmla="*/ 2 w 16"/>
                <a:gd name="T5" fmla="*/ 0 h 18"/>
                <a:gd name="T6" fmla="*/ 2 w 16"/>
                <a:gd name="T7" fmla="*/ 2 h 18"/>
                <a:gd name="T8" fmla="*/ 3 w 16"/>
                <a:gd name="T9" fmla="*/ 4 h 18"/>
                <a:gd name="T10" fmla="*/ 4 w 16"/>
                <a:gd name="T11" fmla="*/ 15 h 18"/>
                <a:gd name="T12" fmla="*/ 14 w 16"/>
                <a:gd name="T13" fmla="*/ 15 h 18"/>
                <a:gd name="T14" fmla="*/ 14 w 16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14" y="14"/>
                  </a:moveTo>
                  <a:cubicBezTo>
                    <a:pt x="16" y="11"/>
                    <a:pt x="15" y="7"/>
                    <a:pt x="11" y="5"/>
                  </a:cubicBezTo>
                  <a:cubicBezTo>
                    <a:pt x="8" y="3"/>
                    <a:pt x="4" y="5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2" y="9"/>
                    <a:pt x="0" y="11"/>
                    <a:pt x="4" y="15"/>
                  </a:cubicBezTo>
                  <a:cubicBezTo>
                    <a:pt x="6" y="17"/>
                    <a:pt x="11" y="18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1" name="Freeform 588"/>
            <p:cNvSpPr/>
            <p:nvPr/>
          </p:nvSpPr>
          <p:spPr bwMode="auto">
            <a:xfrm>
              <a:off x="11182244" y="1069528"/>
              <a:ext cx="69850" cy="55563"/>
            </a:xfrm>
            <a:custGeom>
              <a:avLst/>
              <a:gdLst>
                <a:gd name="T0" fmla="*/ 1 w 19"/>
                <a:gd name="T1" fmla="*/ 5 h 15"/>
                <a:gd name="T2" fmla="*/ 10 w 19"/>
                <a:gd name="T3" fmla="*/ 2 h 15"/>
                <a:gd name="T4" fmla="*/ 19 w 19"/>
                <a:gd name="T5" fmla="*/ 6 h 15"/>
                <a:gd name="T6" fmla="*/ 18 w 19"/>
                <a:gd name="T7" fmla="*/ 7 h 15"/>
                <a:gd name="T8" fmla="*/ 16 w 19"/>
                <a:gd name="T9" fmla="*/ 8 h 15"/>
                <a:gd name="T10" fmla="*/ 6 w 19"/>
                <a:gd name="T11" fmla="*/ 14 h 15"/>
                <a:gd name="T12" fmla="*/ 1 w 19"/>
                <a:gd name="T13" fmla="*/ 6 h 15"/>
                <a:gd name="T14" fmla="*/ 1 w 19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" y="5"/>
                  </a:moveTo>
                  <a:cubicBezTo>
                    <a:pt x="2" y="2"/>
                    <a:pt x="6" y="0"/>
                    <a:pt x="10" y="2"/>
                  </a:cubicBezTo>
                  <a:cubicBezTo>
                    <a:pt x="13" y="3"/>
                    <a:pt x="14" y="8"/>
                    <a:pt x="19" y="6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3" y="12"/>
                    <a:pt x="12" y="15"/>
                    <a:pt x="6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2" name="Freeform 589"/>
            <p:cNvSpPr/>
            <p:nvPr/>
          </p:nvSpPr>
          <p:spPr bwMode="auto">
            <a:xfrm>
              <a:off x="10990156" y="1050478"/>
              <a:ext cx="30163" cy="14288"/>
            </a:xfrm>
            <a:custGeom>
              <a:avLst/>
              <a:gdLst>
                <a:gd name="T0" fmla="*/ 2 w 8"/>
                <a:gd name="T1" fmla="*/ 3 h 4"/>
                <a:gd name="T2" fmla="*/ 4 w 8"/>
                <a:gd name="T3" fmla="*/ 2 h 4"/>
                <a:gd name="T4" fmla="*/ 6 w 8"/>
                <a:gd name="T5" fmla="*/ 3 h 4"/>
                <a:gd name="T6" fmla="*/ 7 w 8"/>
                <a:gd name="T7" fmla="*/ 1 h 4"/>
                <a:gd name="T8" fmla="*/ 3 w 8"/>
                <a:gd name="T9" fmla="*/ 0 h 4"/>
                <a:gd name="T10" fmla="*/ 1 w 8"/>
                <a:gd name="T11" fmla="*/ 2 h 4"/>
                <a:gd name="T12" fmla="*/ 2 w 8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2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3" name="Freeform 590"/>
            <p:cNvSpPr/>
            <p:nvPr/>
          </p:nvSpPr>
          <p:spPr bwMode="auto">
            <a:xfrm>
              <a:off x="11264794" y="986978"/>
              <a:ext cx="36513" cy="25400"/>
            </a:xfrm>
            <a:custGeom>
              <a:avLst/>
              <a:gdLst>
                <a:gd name="T0" fmla="*/ 1 w 10"/>
                <a:gd name="T1" fmla="*/ 2 h 7"/>
                <a:gd name="T2" fmla="*/ 8 w 10"/>
                <a:gd name="T3" fmla="*/ 6 h 7"/>
                <a:gd name="T4" fmla="*/ 9 w 10"/>
                <a:gd name="T5" fmla="*/ 5 h 7"/>
                <a:gd name="T6" fmla="*/ 2 w 10"/>
                <a:gd name="T7" fmla="*/ 1 h 7"/>
                <a:gd name="T8" fmla="*/ 1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" y="2"/>
                  </a:moveTo>
                  <a:cubicBezTo>
                    <a:pt x="4" y="3"/>
                    <a:pt x="6" y="4"/>
                    <a:pt x="8" y="6"/>
                  </a:cubicBezTo>
                  <a:cubicBezTo>
                    <a:pt x="9" y="7"/>
                    <a:pt x="10" y="5"/>
                    <a:pt x="9" y="5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4" name="Freeform 591"/>
            <p:cNvSpPr/>
            <p:nvPr/>
          </p:nvSpPr>
          <p:spPr bwMode="auto">
            <a:xfrm>
              <a:off x="10929831" y="775840"/>
              <a:ext cx="33338" cy="26988"/>
            </a:xfrm>
            <a:custGeom>
              <a:avLst/>
              <a:gdLst>
                <a:gd name="T0" fmla="*/ 1 w 9"/>
                <a:gd name="T1" fmla="*/ 2 h 7"/>
                <a:gd name="T2" fmla="*/ 7 w 9"/>
                <a:gd name="T3" fmla="*/ 6 h 7"/>
                <a:gd name="T4" fmla="*/ 9 w 9"/>
                <a:gd name="T5" fmla="*/ 5 h 7"/>
                <a:gd name="T6" fmla="*/ 2 w 9"/>
                <a:gd name="T7" fmla="*/ 0 h 7"/>
                <a:gd name="T8" fmla="*/ 1 w 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1" y="2"/>
                  </a:moveTo>
                  <a:cubicBezTo>
                    <a:pt x="4" y="3"/>
                    <a:pt x="6" y="5"/>
                    <a:pt x="7" y="6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5" name="Freeform 592"/>
            <p:cNvSpPr/>
            <p:nvPr/>
          </p:nvSpPr>
          <p:spPr bwMode="auto">
            <a:xfrm>
              <a:off x="10915544" y="1113978"/>
              <a:ext cx="58738" cy="57150"/>
            </a:xfrm>
            <a:custGeom>
              <a:avLst/>
              <a:gdLst>
                <a:gd name="T0" fmla="*/ 6 w 16"/>
                <a:gd name="T1" fmla="*/ 14 h 15"/>
                <a:gd name="T2" fmla="*/ 14 w 16"/>
                <a:gd name="T3" fmla="*/ 11 h 15"/>
                <a:gd name="T4" fmla="*/ 13 w 16"/>
                <a:gd name="T5" fmla="*/ 3 h 15"/>
                <a:gd name="T6" fmla="*/ 6 w 16"/>
                <a:gd name="T7" fmla="*/ 14 h 15"/>
                <a:gd name="T8" fmla="*/ 7 w 16"/>
                <a:gd name="T9" fmla="*/ 12 h 15"/>
                <a:gd name="T10" fmla="*/ 8 w 16"/>
                <a:gd name="T11" fmla="*/ 6 h 15"/>
                <a:gd name="T12" fmla="*/ 12 w 16"/>
                <a:gd name="T13" fmla="*/ 4 h 15"/>
                <a:gd name="T14" fmla="*/ 12 w 16"/>
                <a:gd name="T15" fmla="*/ 10 h 15"/>
                <a:gd name="T16" fmla="*/ 7 w 16"/>
                <a:gd name="T17" fmla="*/ 12 h 15"/>
                <a:gd name="T18" fmla="*/ 6 w 1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6" y="14"/>
                  </a:moveTo>
                  <a:cubicBezTo>
                    <a:pt x="9" y="15"/>
                    <a:pt x="12" y="13"/>
                    <a:pt x="14" y="11"/>
                  </a:cubicBezTo>
                  <a:cubicBezTo>
                    <a:pt x="15" y="9"/>
                    <a:pt x="16" y="4"/>
                    <a:pt x="13" y="3"/>
                  </a:cubicBezTo>
                  <a:cubicBezTo>
                    <a:pt x="8" y="0"/>
                    <a:pt x="0" y="11"/>
                    <a:pt x="6" y="14"/>
                  </a:cubicBezTo>
                  <a:cubicBezTo>
                    <a:pt x="7" y="14"/>
                    <a:pt x="8" y="13"/>
                    <a:pt x="7" y="12"/>
                  </a:cubicBezTo>
                  <a:cubicBezTo>
                    <a:pt x="4" y="11"/>
                    <a:pt x="6" y="8"/>
                    <a:pt x="8" y="6"/>
                  </a:cubicBezTo>
                  <a:cubicBezTo>
                    <a:pt x="9" y="5"/>
                    <a:pt x="11" y="3"/>
                    <a:pt x="12" y="4"/>
                  </a:cubicBezTo>
                  <a:cubicBezTo>
                    <a:pt x="14" y="5"/>
                    <a:pt x="13" y="9"/>
                    <a:pt x="12" y="10"/>
                  </a:cubicBezTo>
                  <a:cubicBezTo>
                    <a:pt x="11" y="12"/>
                    <a:pt x="9" y="13"/>
                    <a:pt x="7" y="12"/>
                  </a:cubicBezTo>
                  <a:cubicBezTo>
                    <a:pt x="6" y="12"/>
                    <a:pt x="5" y="14"/>
                    <a:pt x="6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6" name="Freeform 593"/>
            <p:cNvSpPr/>
            <p:nvPr/>
          </p:nvSpPr>
          <p:spPr bwMode="auto">
            <a:xfrm>
              <a:off x="10956819" y="644078"/>
              <a:ext cx="349250" cy="255588"/>
            </a:xfrm>
            <a:custGeom>
              <a:avLst/>
              <a:gdLst>
                <a:gd name="T0" fmla="*/ 0 w 93"/>
                <a:gd name="T1" fmla="*/ 0 h 68"/>
                <a:gd name="T2" fmla="*/ 6 w 93"/>
                <a:gd name="T3" fmla="*/ 13 h 68"/>
                <a:gd name="T4" fmla="*/ 14 w 93"/>
                <a:gd name="T5" fmla="*/ 23 h 68"/>
                <a:gd name="T6" fmla="*/ 33 w 93"/>
                <a:gd name="T7" fmla="*/ 42 h 68"/>
                <a:gd name="T8" fmla="*/ 78 w 93"/>
                <a:gd name="T9" fmla="*/ 66 h 68"/>
                <a:gd name="T10" fmla="*/ 93 w 93"/>
                <a:gd name="T11" fmla="*/ 68 h 68"/>
                <a:gd name="T12" fmla="*/ 93 w 93"/>
                <a:gd name="T13" fmla="*/ 67 h 68"/>
                <a:gd name="T14" fmla="*/ 66 w 93"/>
                <a:gd name="T15" fmla="*/ 61 h 68"/>
                <a:gd name="T16" fmla="*/ 43 w 93"/>
                <a:gd name="T17" fmla="*/ 49 h 68"/>
                <a:gd name="T18" fmla="*/ 23 w 93"/>
                <a:gd name="T19" fmla="*/ 32 h 68"/>
                <a:gd name="T20" fmla="*/ 14 w 93"/>
                <a:gd name="T21" fmla="*/ 22 h 68"/>
                <a:gd name="T22" fmla="*/ 5 w 93"/>
                <a:gd name="T23" fmla="*/ 10 h 68"/>
                <a:gd name="T24" fmla="*/ 1 w 93"/>
                <a:gd name="T25" fmla="*/ 0 h 68"/>
                <a:gd name="T26" fmla="*/ 0 w 93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8">
                  <a:moveTo>
                    <a:pt x="0" y="0"/>
                  </a:moveTo>
                  <a:cubicBezTo>
                    <a:pt x="2" y="4"/>
                    <a:pt x="3" y="9"/>
                    <a:pt x="6" y="13"/>
                  </a:cubicBezTo>
                  <a:cubicBezTo>
                    <a:pt x="8" y="16"/>
                    <a:pt x="11" y="20"/>
                    <a:pt x="14" y="23"/>
                  </a:cubicBezTo>
                  <a:cubicBezTo>
                    <a:pt x="20" y="30"/>
                    <a:pt x="26" y="36"/>
                    <a:pt x="33" y="42"/>
                  </a:cubicBezTo>
                  <a:cubicBezTo>
                    <a:pt x="46" y="53"/>
                    <a:pt x="61" y="61"/>
                    <a:pt x="78" y="66"/>
                  </a:cubicBezTo>
                  <a:cubicBezTo>
                    <a:pt x="83" y="67"/>
                    <a:pt x="88" y="68"/>
                    <a:pt x="93" y="68"/>
                  </a:cubicBezTo>
                  <a:cubicBezTo>
                    <a:pt x="93" y="68"/>
                    <a:pt x="93" y="67"/>
                    <a:pt x="93" y="67"/>
                  </a:cubicBezTo>
                  <a:cubicBezTo>
                    <a:pt x="84" y="68"/>
                    <a:pt x="75" y="64"/>
                    <a:pt x="66" y="61"/>
                  </a:cubicBezTo>
                  <a:cubicBezTo>
                    <a:pt x="58" y="58"/>
                    <a:pt x="50" y="54"/>
                    <a:pt x="43" y="49"/>
                  </a:cubicBezTo>
                  <a:cubicBezTo>
                    <a:pt x="36" y="44"/>
                    <a:pt x="29" y="38"/>
                    <a:pt x="23" y="32"/>
                  </a:cubicBezTo>
                  <a:cubicBezTo>
                    <a:pt x="20" y="29"/>
                    <a:pt x="17" y="25"/>
                    <a:pt x="14" y="22"/>
                  </a:cubicBezTo>
                  <a:cubicBezTo>
                    <a:pt x="11" y="18"/>
                    <a:pt x="8" y="15"/>
                    <a:pt x="5" y="10"/>
                  </a:cubicBezTo>
                  <a:cubicBezTo>
                    <a:pt x="4" y="7"/>
                    <a:pt x="3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7" name="Freeform 594"/>
            <p:cNvSpPr/>
            <p:nvPr/>
          </p:nvSpPr>
          <p:spPr bwMode="auto">
            <a:xfrm>
              <a:off x="10798069" y="1617215"/>
              <a:ext cx="620713" cy="320675"/>
            </a:xfrm>
            <a:custGeom>
              <a:avLst/>
              <a:gdLst>
                <a:gd name="T0" fmla="*/ 143 w 165"/>
                <a:gd name="T1" fmla="*/ 0 h 85"/>
                <a:gd name="T2" fmla="*/ 119 w 165"/>
                <a:gd name="T3" fmla="*/ 14 h 85"/>
                <a:gd name="T4" fmla="*/ 93 w 165"/>
                <a:gd name="T5" fmla="*/ 27 h 85"/>
                <a:gd name="T6" fmla="*/ 72 w 165"/>
                <a:gd name="T7" fmla="*/ 38 h 85"/>
                <a:gd name="T8" fmla="*/ 56 w 165"/>
                <a:gd name="T9" fmla="*/ 39 h 85"/>
                <a:gd name="T10" fmla="*/ 47 w 165"/>
                <a:gd name="T11" fmla="*/ 36 h 85"/>
                <a:gd name="T12" fmla="*/ 45 w 165"/>
                <a:gd name="T13" fmla="*/ 25 h 85"/>
                <a:gd name="T14" fmla="*/ 44 w 165"/>
                <a:gd name="T15" fmla="*/ 18 h 85"/>
                <a:gd name="T16" fmla="*/ 39 w 165"/>
                <a:gd name="T17" fmla="*/ 18 h 85"/>
                <a:gd name="T18" fmla="*/ 19 w 165"/>
                <a:gd name="T19" fmla="*/ 22 h 85"/>
                <a:gd name="T20" fmla="*/ 0 w 165"/>
                <a:gd name="T21" fmla="*/ 30 h 85"/>
                <a:gd name="T22" fmla="*/ 2 w 165"/>
                <a:gd name="T23" fmla="*/ 37 h 85"/>
                <a:gd name="T24" fmla="*/ 13 w 165"/>
                <a:gd name="T25" fmla="*/ 59 h 85"/>
                <a:gd name="T26" fmla="*/ 9 w 165"/>
                <a:gd name="T27" fmla="*/ 64 h 85"/>
                <a:gd name="T28" fmla="*/ 11 w 165"/>
                <a:gd name="T29" fmla="*/ 68 h 85"/>
                <a:gd name="T30" fmla="*/ 16 w 165"/>
                <a:gd name="T31" fmla="*/ 70 h 85"/>
                <a:gd name="T32" fmla="*/ 17 w 165"/>
                <a:gd name="T33" fmla="*/ 72 h 85"/>
                <a:gd name="T34" fmla="*/ 23 w 165"/>
                <a:gd name="T35" fmla="*/ 85 h 85"/>
                <a:gd name="T36" fmla="*/ 30 w 165"/>
                <a:gd name="T37" fmla="*/ 85 h 85"/>
                <a:gd name="T38" fmla="*/ 42 w 165"/>
                <a:gd name="T39" fmla="*/ 82 h 85"/>
                <a:gd name="T40" fmla="*/ 49 w 165"/>
                <a:gd name="T41" fmla="*/ 80 h 85"/>
                <a:gd name="T42" fmla="*/ 54 w 165"/>
                <a:gd name="T43" fmla="*/ 77 h 85"/>
                <a:gd name="T44" fmla="*/ 54 w 165"/>
                <a:gd name="T45" fmla="*/ 76 h 85"/>
                <a:gd name="T46" fmla="*/ 52 w 165"/>
                <a:gd name="T47" fmla="*/ 71 h 85"/>
                <a:gd name="T48" fmla="*/ 62 w 165"/>
                <a:gd name="T49" fmla="*/ 64 h 85"/>
                <a:gd name="T50" fmla="*/ 72 w 165"/>
                <a:gd name="T51" fmla="*/ 56 h 85"/>
                <a:gd name="T52" fmla="*/ 88 w 165"/>
                <a:gd name="T53" fmla="*/ 46 h 85"/>
                <a:gd name="T54" fmla="*/ 108 w 165"/>
                <a:gd name="T55" fmla="*/ 37 h 85"/>
                <a:gd name="T56" fmla="*/ 129 w 165"/>
                <a:gd name="T57" fmla="*/ 30 h 85"/>
                <a:gd name="T58" fmla="*/ 152 w 165"/>
                <a:gd name="T59" fmla="*/ 21 h 85"/>
                <a:gd name="T60" fmla="*/ 161 w 165"/>
                <a:gd name="T61" fmla="*/ 16 h 85"/>
                <a:gd name="T62" fmla="*/ 165 w 165"/>
                <a:gd name="T63" fmla="*/ 11 h 85"/>
                <a:gd name="T64" fmla="*/ 161 w 165"/>
                <a:gd name="T65" fmla="*/ 6 h 85"/>
                <a:gd name="T66" fmla="*/ 151 w 165"/>
                <a:gd name="T67" fmla="*/ 2 h 85"/>
                <a:gd name="T68" fmla="*/ 145 w 165"/>
                <a:gd name="T69" fmla="*/ 1 h 85"/>
                <a:gd name="T70" fmla="*/ 143 w 165"/>
                <a:gd name="T7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" h="85">
                  <a:moveTo>
                    <a:pt x="143" y="0"/>
                  </a:moveTo>
                  <a:cubicBezTo>
                    <a:pt x="143" y="0"/>
                    <a:pt x="119" y="14"/>
                    <a:pt x="119" y="14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62" y="41"/>
                    <a:pt x="56" y="39"/>
                  </a:cubicBezTo>
                  <a:cubicBezTo>
                    <a:pt x="50" y="37"/>
                    <a:pt x="47" y="36"/>
                    <a:pt x="47" y="3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1" y="18"/>
                    <a:pt x="39" y="18"/>
                  </a:cubicBezTo>
                  <a:cubicBezTo>
                    <a:pt x="38" y="18"/>
                    <a:pt x="25" y="20"/>
                    <a:pt x="19" y="22"/>
                  </a:cubicBezTo>
                  <a:cubicBezTo>
                    <a:pt x="14" y="23"/>
                    <a:pt x="0" y="28"/>
                    <a:pt x="0" y="30"/>
                  </a:cubicBezTo>
                  <a:cubicBezTo>
                    <a:pt x="0" y="31"/>
                    <a:pt x="2" y="37"/>
                    <a:pt x="2" y="3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8" y="63"/>
                    <a:pt x="9" y="64"/>
                  </a:cubicBezTo>
                  <a:cubicBezTo>
                    <a:pt x="10" y="65"/>
                    <a:pt x="11" y="68"/>
                    <a:pt x="11" y="68"/>
                  </a:cubicBezTo>
                  <a:cubicBezTo>
                    <a:pt x="11" y="68"/>
                    <a:pt x="15" y="70"/>
                    <a:pt x="16" y="70"/>
                  </a:cubicBezTo>
                  <a:cubicBezTo>
                    <a:pt x="17" y="70"/>
                    <a:pt x="17" y="72"/>
                    <a:pt x="17" y="72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5"/>
                    <a:pt x="28" y="85"/>
                    <a:pt x="30" y="85"/>
                  </a:cubicBezTo>
                  <a:cubicBezTo>
                    <a:pt x="32" y="84"/>
                    <a:pt x="40" y="83"/>
                    <a:pt x="42" y="82"/>
                  </a:cubicBezTo>
                  <a:cubicBezTo>
                    <a:pt x="43" y="82"/>
                    <a:pt x="47" y="81"/>
                    <a:pt x="49" y="80"/>
                  </a:cubicBezTo>
                  <a:cubicBezTo>
                    <a:pt x="51" y="79"/>
                    <a:pt x="54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9" y="67"/>
                    <a:pt x="62" y="64"/>
                  </a:cubicBezTo>
                  <a:cubicBezTo>
                    <a:pt x="64" y="62"/>
                    <a:pt x="71" y="57"/>
                    <a:pt x="72" y="56"/>
                  </a:cubicBezTo>
                  <a:cubicBezTo>
                    <a:pt x="73" y="55"/>
                    <a:pt x="85" y="47"/>
                    <a:pt x="88" y="46"/>
                  </a:cubicBezTo>
                  <a:cubicBezTo>
                    <a:pt x="91" y="45"/>
                    <a:pt x="106" y="38"/>
                    <a:pt x="108" y="37"/>
                  </a:cubicBezTo>
                  <a:cubicBezTo>
                    <a:pt x="110" y="37"/>
                    <a:pt x="126" y="30"/>
                    <a:pt x="129" y="30"/>
                  </a:cubicBezTo>
                  <a:cubicBezTo>
                    <a:pt x="132" y="29"/>
                    <a:pt x="152" y="21"/>
                    <a:pt x="152" y="21"/>
                  </a:cubicBezTo>
                  <a:cubicBezTo>
                    <a:pt x="155" y="19"/>
                    <a:pt x="158" y="18"/>
                    <a:pt x="161" y="16"/>
                  </a:cubicBezTo>
                  <a:cubicBezTo>
                    <a:pt x="162" y="15"/>
                    <a:pt x="165" y="13"/>
                    <a:pt x="165" y="11"/>
                  </a:cubicBezTo>
                  <a:cubicBezTo>
                    <a:pt x="165" y="9"/>
                    <a:pt x="163" y="7"/>
                    <a:pt x="161" y="6"/>
                  </a:cubicBezTo>
                  <a:cubicBezTo>
                    <a:pt x="158" y="4"/>
                    <a:pt x="154" y="3"/>
                    <a:pt x="151" y="2"/>
                  </a:cubicBezTo>
                  <a:cubicBezTo>
                    <a:pt x="149" y="1"/>
                    <a:pt x="147" y="1"/>
                    <a:pt x="145" y="1"/>
                  </a:cubicBezTo>
                  <a:cubicBezTo>
                    <a:pt x="145" y="1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8" name="Freeform 595"/>
            <p:cNvSpPr/>
            <p:nvPr/>
          </p:nvSpPr>
          <p:spPr bwMode="auto">
            <a:xfrm>
              <a:off x="10839344" y="1753740"/>
              <a:ext cx="128588" cy="74613"/>
            </a:xfrm>
            <a:custGeom>
              <a:avLst/>
              <a:gdLst>
                <a:gd name="T0" fmla="*/ 32 w 34"/>
                <a:gd name="T1" fmla="*/ 0 h 20"/>
                <a:gd name="T2" fmla="*/ 0 w 34"/>
                <a:gd name="T3" fmla="*/ 9 h 20"/>
                <a:gd name="T4" fmla="*/ 2 w 34"/>
                <a:gd name="T5" fmla="*/ 14 h 20"/>
                <a:gd name="T6" fmla="*/ 4 w 34"/>
                <a:gd name="T7" fmla="*/ 19 h 20"/>
                <a:gd name="T8" fmla="*/ 4 w 34"/>
                <a:gd name="T9" fmla="*/ 20 h 20"/>
                <a:gd name="T10" fmla="*/ 6 w 34"/>
                <a:gd name="T11" fmla="*/ 19 h 20"/>
                <a:gd name="T12" fmla="*/ 10 w 34"/>
                <a:gd name="T13" fmla="*/ 19 h 20"/>
                <a:gd name="T14" fmla="*/ 17 w 34"/>
                <a:gd name="T15" fmla="*/ 18 h 20"/>
                <a:gd name="T16" fmla="*/ 23 w 34"/>
                <a:gd name="T17" fmla="*/ 17 h 20"/>
                <a:gd name="T18" fmla="*/ 31 w 34"/>
                <a:gd name="T19" fmla="*/ 14 h 20"/>
                <a:gd name="T20" fmla="*/ 34 w 34"/>
                <a:gd name="T21" fmla="*/ 12 h 20"/>
                <a:gd name="T22" fmla="*/ 33 w 34"/>
                <a:gd name="T23" fmla="*/ 7 h 20"/>
                <a:gd name="T24" fmla="*/ 32 w 3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32" y="0"/>
                  </a:moveTo>
                  <a:cubicBezTo>
                    <a:pt x="25" y="3"/>
                    <a:pt x="0" y="9"/>
                    <a:pt x="0" y="9"/>
                  </a:cubicBezTo>
                  <a:cubicBezTo>
                    <a:pt x="1" y="11"/>
                    <a:pt x="1" y="13"/>
                    <a:pt x="2" y="14"/>
                  </a:cubicBezTo>
                  <a:cubicBezTo>
                    <a:pt x="3" y="16"/>
                    <a:pt x="3" y="17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6" y="19"/>
                    <a:pt x="6" y="19"/>
                  </a:cubicBezTo>
                  <a:cubicBezTo>
                    <a:pt x="7" y="19"/>
                    <a:pt x="8" y="19"/>
                    <a:pt x="10" y="19"/>
                  </a:cubicBezTo>
                  <a:cubicBezTo>
                    <a:pt x="12" y="18"/>
                    <a:pt x="14" y="19"/>
                    <a:pt x="17" y="18"/>
                  </a:cubicBezTo>
                  <a:cubicBezTo>
                    <a:pt x="19" y="18"/>
                    <a:pt x="21" y="18"/>
                    <a:pt x="23" y="17"/>
                  </a:cubicBezTo>
                  <a:cubicBezTo>
                    <a:pt x="26" y="17"/>
                    <a:pt x="28" y="15"/>
                    <a:pt x="31" y="14"/>
                  </a:cubicBezTo>
                  <a:cubicBezTo>
                    <a:pt x="32" y="14"/>
                    <a:pt x="33" y="13"/>
                    <a:pt x="34" y="12"/>
                  </a:cubicBezTo>
                  <a:cubicBezTo>
                    <a:pt x="34" y="11"/>
                    <a:pt x="34" y="9"/>
                    <a:pt x="33" y="7"/>
                  </a:cubicBezTo>
                  <a:cubicBezTo>
                    <a:pt x="33" y="7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9" name="Freeform 596"/>
            <p:cNvSpPr/>
            <p:nvPr/>
          </p:nvSpPr>
          <p:spPr bwMode="auto">
            <a:xfrm>
              <a:off x="10885381" y="1883915"/>
              <a:ext cx="96838" cy="38100"/>
            </a:xfrm>
            <a:custGeom>
              <a:avLst/>
              <a:gdLst>
                <a:gd name="T0" fmla="*/ 0 w 26"/>
                <a:gd name="T1" fmla="*/ 3 h 10"/>
                <a:gd name="T2" fmla="*/ 2 w 26"/>
                <a:gd name="T3" fmla="*/ 10 h 10"/>
                <a:gd name="T4" fmla="*/ 26 w 26"/>
                <a:gd name="T5" fmla="*/ 4 h 10"/>
                <a:gd name="T6" fmla="*/ 26 w 26"/>
                <a:gd name="T7" fmla="*/ 0 h 10"/>
                <a:gd name="T8" fmla="*/ 13 w 26"/>
                <a:gd name="T9" fmla="*/ 2 h 10"/>
                <a:gd name="T10" fmla="*/ 0 w 2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">
                  <a:moveTo>
                    <a:pt x="0" y="3"/>
                  </a:moveTo>
                  <a:cubicBezTo>
                    <a:pt x="0" y="4"/>
                    <a:pt x="2" y="10"/>
                    <a:pt x="2" y="10"/>
                  </a:cubicBezTo>
                  <a:cubicBezTo>
                    <a:pt x="14" y="9"/>
                    <a:pt x="26" y="4"/>
                    <a:pt x="26" y="4"/>
                  </a:cubicBezTo>
                  <a:cubicBezTo>
                    <a:pt x="26" y="4"/>
                    <a:pt x="25" y="1"/>
                    <a:pt x="26" y="0"/>
                  </a:cubicBezTo>
                  <a:cubicBezTo>
                    <a:pt x="21" y="1"/>
                    <a:pt x="17" y="3"/>
                    <a:pt x="13" y="2"/>
                  </a:cubicBezTo>
                  <a:cubicBezTo>
                    <a:pt x="8" y="2"/>
                    <a:pt x="4" y="3"/>
                    <a:pt x="0" y="3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0" name="Freeform 597"/>
            <p:cNvSpPr/>
            <p:nvPr/>
          </p:nvSpPr>
          <p:spPr bwMode="auto">
            <a:xfrm>
              <a:off x="10861569" y="1641028"/>
              <a:ext cx="568325" cy="258763"/>
            </a:xfrm>
            <a:custGeom>
              <a:avLst/>
              <a:gdLst>
                <a:gd name="T0" fmla="*/ 149 w 151"/>
                <a:gd name="T1" fmla="*/ 1 h 69"/>
                <a:gd name="T2" fmla="*/ 134 w 151"/>
                <a:gd name="T3" fmla="*/ 14 h 69"/>
                <a:gd name="T4" fmla="*/ 111 w 151"/>
                <a:gd name="T5" fmla="*/ 23 h 69"/>
                <a:gd name="T6" fmla="*/ 71 w 151"/>
                <a:gd name="T7" fmla="*/ 40 h 69"/>
                <a:gd name="T8" fmla="*/ 52 w 151"/>
                <a:gd name="T9" fmla="*/ 51 h 69"/>
                <a:gd name="T10" fmla="*/ 37 w 151"/>
                <a:gd name="T11" fmla="*/ 63 h 69"/>
                <a:gd name="T12" fmla="*/ 13 w 151"/>
                <a:gd name="T13" fmla="*/ 67 h 69"/>
                <a:gd name="T14" fmla="*/ 2 w 151"/>
                <a:gd name="T15" fmla="*/ 65 h 69"/>
                <a:gd name="T16" fmla="*/ 0 w 151"/>
                <a:gd name="T17" fmla="*/ 65 h 69"/>
                <a:gd name="T18" fmla="*/ 7 w 151"/>
                <a:gd name="T19" fmla="*/ 69 h 69"/>
                <a:gd name="T20" fmla="*/ 27 w 151"/>
                <a:gd name="T21" fmla="*/ 68 h 69"/>
                <a:gd name="T22" fmla="*/ 46 w 151"/>
                <a:gd name="T23" fmla="*/ 59 h 69"/>
                <a:gd name="T24" fmla="*/ 67 w 151"/>
                <a:gd name="T25" fmla="*/ 44 h 69"/>
                <a:gd name="T26" fmla="*/ 117 w 151"/>
                <a:gd name="T27" fmla="*/ 23 h 69"/>
                <a:gd name="T28" fmla="*/ 140 w 151"/>
                <a:gd name="T29" fmla="*/ 13 h 69"/>
                <a:gd name="T30" fmla="*/ 151 w 151"/>
                <a:gd name="T31" fmla="*/ 1 h 69"/>
                <a:gd name="T32" fmla="*/ 149 w 151"/>
                <a:gd name="T3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69">
                  <a:moveTo>
                    <a:pt x="149" y="1"/>
                  </a:moveTo>
                  <a:cubicBezTo>
                    <a:pt x="150" y="8"/>
                    <a:pt x="139" y="12"/>
                    <a:pt x="134" y="14"/>
                  </a:cubicBezTo>
                  <a:cubicBezTo>
                    <a:pt x="126" y="18"/>
                    <a:pt x="119" y="20"/>
                    <a:pt x="111" y="23"/>
                  </a:cubicBezTo>
                  <a:cubicBezTo>
                    <a:pt x="98" y="28"/>
                    <a:pt x="84" y="33"/>
                    <a:pt x="71" y="40"/>
                  </a:cubicBezTo>
                  <a:cubicBezTo>
                    <a:pt x="64" y="43"/>
                    <a:pt x="58" y="47"/>
                    <a:pt x="52" y="51"/>
                  </a:cubicBezTo>
                  <a:cubicBezTo>
                    <a:pt x="47" y="55"/>
                    <a:pt x="42" y="60"/>
                    <a:pt x="37" y="63"/>
                  </a:cubicBezTo>
                  <a:cubicBezTo>
                    <a:pt x="30" y="67"/>
                    <a:pt x="21" y="66"/>
                    <a:pt x="13" y="67"/>
                  </a:cubicBezTo>
                  <a:cubicBezTo>
                    <a:pt x="11" y="67"/>
                    <a:pt x="2" y="69"/>
                    <a:pt x="2" y="65"/>
                  </a:cubicBezTo>
                  <a:cubicBezTo>
                    <a:pt x="2" y="64"/>
                    <a:pt x="0" y="64"/>
                    <a:pt x="0" y="65"/>
                  </a:cubicBezTo>
                  <a:cubicBezTo>
                    <a:pt x="0" y="69"/>
                    <a:pt x="5" y="69"/>
                    <a:pt x="7" y="69"/>
                  </a:cubicBezTo>
                  <a:cubicBezTo>
                    <a:pt x="14" y="69"/>
                    <a:pt x="21" y="68"/>
                    <a:pt x="27" y="68"/>
                  </a:cubicBezTo>
                  <a:cubicBezTo>
                    <a:pt x="35" y="67"/>
                    <a:pt x="40" y="63"/>
                    <a:pt x="46" y="59"/>
                  </a:cubicBezTo>
                  <a:cubicBezTo>
                    <a:pt x="52" y="53"/>
                    <a:pt x="59" y="48"/>
                    <a:pt x="67" y="44"/>
                  </a:cubicBezTo>
                  <a:cubicBezTo>
                    <a:pt x="83" y="35"/>
                    <a:pt x="100" y="29"/>
                    <a:pt x="117" y="23"/>
                  </a:cubicBezTo>
                  <a:cubicBezTo>
                    <a:pt x="125" y="20"/>
                    <a:pt x="132" y="17"/>
                    <a:pt x="140" y="13"/>
                  </a:cubicBezTo>
                  <a:cubicBezTo>
                    <a:pt x="145" y="11"/>
                    <a:pt x="151" y="7"/>
                    <a:pt x="151" y="1"/>
                  </a:cubicBezTo>
                  <a:cubicBezTo>
                    <a:pt x="151" y="0"/>
                    <a:pt x="149" y="0"/>
                    <a:pt x="149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1" name="Freeform 598"/>
            <p:cNvSpPr/>
            <p:nvPr/>
          </p:nvSpPr>
          <p:spPr bwMode="auto">
            <a:xfrm>
              <a:off x="10831406" y="1866453"/>
              <a:ext cx="120650" cy="17463"/>
            </a:xfrm>
            <a:custGeom>
              <a:avLst/>
              <a:gdLst>
                <a:gd name="T0" fmla="*/ 30 w 32"/>
                <a:gd name="T1" fmla="*/ 2 h 5"/>
                <a:gd name="T2" fmla="*/ 14 w 32"/>
                <a:gd name="T3" fmla="*/ 3 h 5"/>
                <a:gd name="T4" fmla="*/ 2 w 32"/>
                <a:gd name="T5" fmla="*/ 1 h 5"/>
                <a:gd name="T6" fmla="*/ 0 w 32"/>
                <a:gd name="T7" fmla="*/ 1 h 5"/>
                <a:gd name="T8" fmla="*/ 11 w 32"/>
                <a:gd name="T9" fmla="*/ 5 h 5"/>
                <a:gd name="T10" fmla="*/ 31 w 32"/>
                <a:gd name="T11" fmla="*/ 4 h 5"/>
                <a:gd name="T12" fmla="*/ 30 w 3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2"/>
                  </a:moveTo>
                  <a:cubicBezTo>
                    <a:pt x="25" y="3"/>
                    <a:pt x="20" y="3"/>
                    <a:pt x="14" y="3"/>
                  </a:cubicBezTo>
                  <a:cubicBezTo>
                    <a:pt x="10" y="4"/>
                    <a:pt x="4" y="5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2" y="5"/>
                    <a:pt x="7" y="5"/>
                    <a:pt x="11" y="5"/>
                  </a:cubicBezTo>
                  <a:cubicBezTo>
                    <a:pt x="17" y="5"/>
                    <a:pt x="24" y="5"/>
                    <a:pt x="31" y="4"/>
                  </a:cubicBezTo>
                  <a:cubicBezTo>
                    <a:pt x="32" y="3"/>
                    <a:pt x="31" y="2"/>
                    <a:pt x="3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2" name="Freeform 599"/>
            <p:cNvSpPr/>
            <p:nvPr/>
          </p:nvSpPr>
          <p:spPr bwMode="auto">
            <a:xfrm>
              <a:off x="10817119" y="1839465"/>
              <a:ext cx="127000" cy="30163"/>
            </a:xfrm>
            <a:custGeom>
              <a:avLst/>
              <a:gdLst>
                <a:gd name="T0" fmla="*/ 32 w 34"/>
                <a:gd name="T1" fmla="*/ 3 h 8"/>
                <a:gd name="T2" fmla="*/ 15 w 34"/>
                <a:gd name="T3" fmla="*/ 6 h 8"/>
                <a:gd name="T4" fmla="*/ 7 w 34"/>
                <a:gd name="T5" fmla="*/ 6 h 8"/>
                <a:gd name="T6" fmla="*/ 9 w 34"/>
                <a:gd name="T7" fmla="*/ 1 h 8"/>
                <a:gd name="T8" fmla="*/ 8 w 34"/>
                <a:gd name="T9" fmla="*/ 0 h 8"/>
                <a:gd name="T10" fmla="*/ 6 w 34"/>
                <a:gd name="T11" fmla="*/ 8 h 8"/>
                <a:gd name="T12" fmla="*/ 22 w 34"/>
                <a:gd name="T13" fmla="*/ 7 h 8"/>
                <a:gd name="T14" fmla="*/ 33 w 34"/>
                <a:gd name="T15" fmla="*/ 5 h 8"/>
                <a:gd name="T16" fmla="*/ 32 w 34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">
                  <a:moveTo>
                    <a:pt x="32" y="3"/>
                  </a:moveTo>
                  <a:cubicBezTo>
                    <a:pt x="27" y="6"/>
                    <a:pt x="20" y="6"/>
                    <a:pt x="15" y="6"/>
                  </a:cubicBezTo>
                  <a:cubicBezTo>
                    <a:pt x="12" y="6"/>
                    <a:pt x="10" y="6"/>
                    <a:pt x="7" y="6"/>
                  </a:cubicBezTo>
                  <a:cubicBezTo>
                    <a:pt x="3" y="6"/>
                    <a:pt x="8" y="2"/>
                    <a:pt x="9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2"/>
                    <a:pt x="0" y="7"/>
                    <a:pt x="6" y="8"/>
                  </a:cubicBezTo>
                  <a:cubicBezTo>
                    <a:pt x="11" y="8"/>
                    <a:pt x="17" y="8"/>
                    <a:pt x="22" y="7"/>
                  </a:cubicBezTo>
                  <a:cubicBezTo>
                    <a:pt x="25" y="7"/>
                    <a:pt x="29" y="6"/>
                    <a:pt x="33" y="5"/>
                  </a:cubicBezTo>
                  <a:cubicBezTo>
                    <a:pt x="34" y="4"/>
                    <a:pt x="33" y="3"/>
                    <a:pt x="3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3" name="Freeform 600"/>
            <p:cNvSpPr/>
            <p:nvPr/>
          </p:nvSpPr>
          <p:spPr bwMode="auto">
            <a:xfrm>
              <a:off x="10844106" y="1753740"/>
              <a:ext cx="141288" cy="100013"/>
            </a:xfrm>
            <a:custGeom>
              <a:avLst/>
              <a:gdLst>
                <a:gd name="T0" fmla="*/ 25 w 38"/>
                <a:gd name="T1" fmla="*/ 22 h 27"/>
                <a:gd name="T2" fmla="*/ 4 w 38"/>
                <a:gd name="T3" fmla="*/ 24 h 27"/>
                <a:gd name="T4" fmla="*/ 5 w 38"/>
                <a:gd name="T5" fmla="*/ 20 h 27"/>
                <a:gd name="T6" fmla="*/ 8 w 38"/>
                <a:gd name="T7" fmla="*/ 20 h 27"/>
                <a:gd name="T8" fmla="*/ 13 w 38"/>
                <a:gd name="T9" fmla="*/ 20 h 27"/>
                <a:gd name="T10" fmla="*/ 21 w 38"/>
                <a:gd name="T11" fmla="*/ 18 h 27"/>
                <a:gd name="T12" fmla="*/ 34 w 38"/>
                <a:gd name="T13" fmla="*/ 13 h 27"/>
                <a:gd name="T14" fmla="*/ 37 w 38"/>
                <a:gd name="T15" fmla="*/ 1 h 27"/>
                <a:gd name="T16" fmla="*/ 35 w 38"/>
                <a:gd name="T17" fmla="*/ 2 h 27"/>
                <a:gd name="T18" fmla="*/ 35 w 38"/>
                <a:gd name="T19" fmla="*/ 10 h 27"/>
                <a:gd name="T20" fmla="*/ 31 w 38"/>
                <a:gd name="T21" fmla="*/ 13 h 27"/>
                <a:gd name="T22" fmla="*/ 20 w 38"/>
                <a:gd name="T23" fmla="*/ 17 h 27"/>
                <a:gd name="T24" fmla="*/ 9 w 38"/>
                <a:gd name="T25" fmla="*/ 18 h 27"/>
                <a:gd name="T26" fmla="*/ 2 w 38"/>
                <a:gd name="T27" fmla="*/ 20 h 27"/>
                <a:gd name="T28" fmla="*/ 3 w 38"/>
                <a:gd name="T29" fmla="*/ 26 h 27"/>
                <a:gd name="T30" fmla="*/ 25 w 38"/>
                <a:gd name="T31" fmla="*/ 24 h 27"/>
                <a:gd name="T32" fmla="*/ 25 w 38"/>
                <a:gd name="T3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7">
                  <a:moveTo>
                    <a:pt x="25" y="22"/>
                  </a:moveTo>
                  <a:cubicBezTo>
                    <a:pt x="18" y="24"/>
                    <a:pt x="11" y="24"/>
                    <a:pt x="4" y="24"/>
                  </a:cubicBezTo>
                  <a:cubicBezTo>
                    <a:pt x="5" y="23"/>
                    <a:pt x="5" y="22"/>
                    <a:pt x="5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11" y="20"/>
                    <a:pt x="13" y="20"/>
                  </a:cubicBezTo>
                  <a:cubicBezTo>
                    <a:pt x="15" y="19"/>
                    <a:pt x="18" y="19"/>
                    <a:pt x="21" y="18"/>
                  </a:cubicBezTo>
                  <a:cubicBezTo>
                    <a:pt x="25" y="18"/>
                    <a:pt x="31" y="16"/>
                    <a:pt x="34" y="13"/>
                  </a:cubicBezTo>
                  <a:cubicBezTo>
                    <a:pt x="38" y="9"/>
                    <a:pt x="38" y="6"/>
                    <a:pt x="37" y="1"/>
                  </a:cubicBezTo>
                  <a:cubicBezTo>
                    <a:pt x="37" y="0"/>
                    <a:pt x="35" y="1"/>
                    <a:pt x="35" y="2"/>
                  </a:cubicBezTo>
                  <a:cubicBezTo>
                    <a:pt x="36" y="5"/>
                    <a:pt x="37" y="7"/>
                    <a:pt x="35" y="10"/>
                  </a:cubicBezTo>
                  <a:cubicBezTo>
                    <a:pt x="34" y="11"/>
                    <a:pt x="32" y="12"/>
                    <a:pt x="31" y="13"/>
                  </a:cubicBezTo>
                  <a:cubicBezTo>
                    <a:pt x="27" y="15"/>
                    <a:pt x="24" y="16"/>
                    <a:pt x="20" y="17"/>
                  </a:cubicBezTo>
                  <a:cubicBezTo>
                    <a:pt x="17" y="18"/>
                    <a:pt x="13" y="18"/>
                    <a:pt x="9" y="18"/>
                  </a:cubicBezTo>
                  <a:cubicBezTo>
                    <a:pt x="7" y="18"/>
                    <a:pt x="4" y="18"/>
                    <a:pt x="2" y="20"/>
                  </a:cubicBezTo>
                  <a:cubicBezTo>
                    <a:pt x="0" y="22"/>
                    <a:pt x="0" y="25"/>
                    <a:pt x="3" y="26"/>
                  </a:cubicBezTo>
                  <a:cubicBezTo>
                    <a:pt x="10" y="27"/>
                    <a:pt x="18" y="26"/>
                    <a:pt x="25" y="24"/>
                  </a:cubicBezTo>
                  <a:cubicBezTo>
                    <a:pt x="26" y="23"/>
                    <a:pt x="26" y="22"/>
                    <a:pt x="25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4" name="Freeform 601"/>
            <p:cNvSpPr/>
            <p:nvPr/>
          </p:nvSpPr>
          <p:spPr bwMode="auto">
            <a:xfrm>
              <a:off x="10974281" y="1614040"/>
              <a:ext cx="365125" cy="157163"/>
            </a:xfrm>
            <a:custGeom>
              <a:avLst/>
              <a:gdLst>
                <a:gd name="T0" fmla="*/ 1 w 97"/>
                <a:gd name="T1" fmla="*/ 38 h 42"/>
                <a:gd name="T2" fmla="*/ 8 w 97"/>
                <a:gd name="T3" fmla="*/ 41 h 42"/>
                <a:gd name="T4" fmla="*/ 18 w 97"/>
                <a:gd name="T5" fmla="*/ 42 h 42"/>
                <a:gd name="T6" fmla="*/ 42 w 97"/>
                <a:gd name="T7" fmla="*/ 31 h 42"/>
                <a:gd name="T8" fmla="*/ 70 w 97"/>
                <a:gd name="T9" fmla="*/ 17 h 42"/>
                <a:gd name="T10" fmla="*/ 96 w 97"/>
                <a:gd name="T11" fmla="*/ 2 h 42"/>
                <a:gd name="T12" fmla="*/ 95 w 97"/>
                <a:gd name="T13" fmla="*/ 1 h 42"/>
                <a:gd name="T14" fmla="*/ 74 w 97"/>
                <a:gd name="T15" fmla="*/ 13 h 42"/>
                <a:gd name="T16" fmla="*/ 50 w 97"/>
                <a:gd name="T17" fmla="*/ 25 h 42"/>
                <a:gd name="T18" fmla="*/ 26 w 97"/>
                <a:gd name="T19" fmla="*/ 37 h 42"/>
                <a:gd name="T20" fmla="*/ 3 w 97"/>
                <a:gd name="T21" fmla="*/ 36 h 42"/>
                <a:gd name="T22" fmla="*/ 2 w 97"/>
                <a:gd name="T23" fmla="*/ 36 h 42"/>
                <a:gd name="T24" fmla="*/ 1 w 97"/>
                <a:gd name="T25" fmla="*/ 37 h 42"/>
                <a:gd name="T26" fmla="*/ 1 w 97"/>
                <a:gd name="T2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42">
                  <a:moveTo>
                    <a:pt x="1" y="38"/>
                  </a:moveTo>
                  <a:cubicBezTo>
                    <a:pt x="4" y="38"/>
                    <a:pt x="6" y="40"/>
                    <a:pt x="8" y="41"/>
                  </a:cubicBezTo>
                  <a:cubicBezTo>
                    <a:pt x="11" y="42"/>
                    <a:pt x="15" y="42"/>
                    <a:pt x="18" y="42"/>
                  </a:cubicBezTo>
                  <a:cubicBezTo>
                    <a:pt x="26" y="40"/>
                    <a:pt x="34" y="35"/>
                    <a:pt x="42" y="31"/>
                  </a:cubicBezTo>
                  <a:cubicBezTo>
                    <a:pt x="51" y="26"/>
                    <a:pt x="61" y="21"/>
                    <a:pt x="70" y="17"/>
                  </a:cubicBezTo>
                  <a:cubicBezTo>
                    <a:pt x="79" y="12"/>
                    <a:pt x="88" y="8"/>
                    <a:pt x="96" y="2"/>
                  </a:cubicBezTo>
                  <a:cubicBezTo>
                    <a:pt x="97" y="2"/>
                    <a:pt x="96" y="0"/>
                    <a:pt x="95" y="1"/>
                  </a:cubicBezTo>
                  <a:cubicBezTo>
                    <a:pt x="88" y="6"/>
                    <a:pt x="81" y="9"/>
                    <a:pt x="74" y="13"/>
                  </a:cubicBezTo>
                  <a:cubicBezTo>
                    <a:pt x="66" y="17"/>
                    <a:pt x="58" y="21"/>
                    <a:pt x="50" y="25"/>
                  </a:cubicBezTo>
                  <a:cubicBezTo>
                    <a:pt x="42" y="29"/>
                    <a:pt x="34" y="33"/>
                    <a:pt x="26" y="37"/>
                  </a:cubicBezTo>
                  <a:cubicBezTo>
                    <a:pt x="19" y="41"/>
                    <a:pt x="10" y="42"/>
                    <a:pt x="3" y="36"/>
                  </a:cubicBezTo>
                  <a:cubicBezTo>
                    <a:pt x="3" y="36"/>
                    <a:pt x="3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0" y="37"/>
                    <a:pt x="0" y="39"/>
                    <a:pt x="1" y="3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5" name="Freeform 602"/>
            <p:cNvSpPr/>
            <p:nvPr/>
          </p:nvSpPr>
          <p:spPr bwMode="auto">
            <a:xfrm>
              <a:off x="10794894" y="1729928"/>
              <a:ext cx="55563" cy="112713"/>
            </a:xfrm>
            <a:custGeom>
              <a:avLst/>
              <a:gdLst>
                <a:gd name="T0" fmla="*/ 0 w 15"/>
                <a:gd name="T1" fmla="*/ 1 h 30"/>
                <a:gd name="T2" fmla="*/ 5 w 15"/>
                <a:gd name="T3" fmla="*/ 12 h 30"/>
                <a:gd name="T4" fmla="*/ 13 w 15"/>
                <a:gd name="T5" fmla="*/ 29 h 30"/>
                <a:gd name="T6" fmla="*/ 14 w 15"/>
                <a:gd name="T7" fmla="*/ 28 h 30"/>
                <a:gd name="T8" fmla="*/ 7 w 15"/>
                <a:gd name="T9" fmla="*/ 14 h 30"/>
                <a:gd name="T10" fmla="*/ 1 w 15"/>
                <a:gd name="T11" fmla="*/ 1 h 30"/>
                <a:gd name="T12" fmla="*/ 0 w 15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1" y="5"/>
                    <a:pt x="3" y="9"/>
                    <a:pt x="5" y="12"/>
                  </a:cubicBezTo>
                  <a:cubicBezTo>
                    <a:pt x="8" y="18"/>
                    <a:pt x="10" y="24"/>
                    <a:pt x="13" y="29"/>
                  </a:cubicBezTo>
                  <a:cubicBezTo>
                    <a:pt x="13" y="30"/>
                    <a:pt x="15" y="29"/>
                    <a:pt x="14" y="28"/>
                  </a:cubicBezTo>
                  <a:cubicBezTo>
                    <a:pt x="12" y="23"/>
                    <a:pt x="10" y="18"/>
                    <a:pt x="7" y="14"/>
                  </a:cubicBezTo>
                  <a:cubicBezTo>
                    <a:pt x="6" y="9"/>
                    <a:pt x="2" y="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6" name="Freeform 603"/>
            <p:cNvSpPr/>
            <p:nvPr/>
          </p:nvSpPr>
          <p:spPr bwMode="auto">
            <a:xfrm>
              <a:off x="10855219" y="1877565"/>
              <a:ext cx="36513" cy="63500"/>
            </a:xfrm>
            <a:custGeom>
              <a:avLst/>
              <a:gdLst>
                <a:gd name="T0" fmla="*/ 0 w 10"/>
                <a:gd name="T1" fmla="*/ 2 h 17"/>
                <a:gd name="T2" fmla="*/ 6 w 10"/>
                <a:gd name="T3" fmla="*/ 13 h 17"/>
                <a:gd name="T4" fmla="*/ 9 w 10"/>
                <a:gd name="T5" fmla="*/ 17 h 17"/>
                <a:gd name="T6" fmla="*/ 8 w 10"/>
                <a:gd name="T7" fmla="*/ 15 h 17"/>
                <a:gd name="T8" fmla="*/ 2 w 10"/>
                <a:gd name="T9" fmla="*/ 1 h 17"/>
                <a:gd name="T10" fmla="*/ 0 w 10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2"/>
                  </a:moveTo>
                  <a:cubicBezTo>
                    <a:pt x="2" y="5"/>
                    <a:pt x="4" y="9"/>
                    <a:pt x="6" y="13"/>
                  </a:cubicBezTo>
                  <a:cubicBezTo>
                    <a:pt x="6" y="14"/>
                    <a:pt x="7" y="17"/>
                    <a:pt x="9" y="17"/>
                  </a:cubicBezTo>
                  <a:cubicBezTo>
                    <a:pt x="10" y="17"/>
                    <a:pt x="9" y="15"/>
                    <a:pt x="8" y="15"/>
                  </a:cubicBezTo>
                  <a:cubicBezTo>
                    <a:pt x="9" y="15"/>
                    <a:pt x="2" y="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7" name="Freeform 604"/>
            <p:cNvSpPr/>
            <p:nvPr/>
          </p:nvSpPr>
          <p:spPr bwMode="auto">
            <a:xfrm>
              <a:off x="10959994" y="1682303"/>
              <a:ext cx="25400" cy="85725"/>
            </a:xfrm>
            <a:custGeom>
              <a:avLst/>
              <a:gdLst>
                <a:gd name="T0" fmla="*/ 0 w 7"/>
                <a:gd name="T1" fmla="*/ 1 h 23"/>
                <a:gd name="T2" fmla="*/ 2 w 7"/>
                <a:gd name="T3" fmla="*/ 13 h 23"/>
                <a:gd name="T4" fmla="*/ 5 w 7"/>
                <a:gd name="T5" fmla="*/ 22 h 23"/>
                <a:gd name="T6" fmla="*/ 7 w 7"/>
                <a:gd name="T7" fmla="*/ 22 h 23"/>
                <a:gd name="T8" fmla="*/ 7 w 7"/>
                <a:gd name="T9" fmla="*/ 21 h 23"/>
                <a:gd name="T10" fmla="*/ 5 w 7"/>
                <a:gd name="T11" fmla="*/ 21 h 23"/>
                <a:gd name="T12" fmla="*/ 5 w 7"/>
                <a:gd name="T13" fmla="*/ 22 h 23"/>
                <a:gd name="T14" fmla="*/ 6 w 7"/>
                <a:gd name="T15" fmla="*/ 21 h 23"/>
                <a:gd name="T16" fmla="*/ 4 w 7"/>
                <a:gd name="T17" fmla="*/ 12 h 23"/>
                <a:gd name="T18" fmla="*/ 2 w 7"/>
                <a:gd name="T19" fmla="*/ 1 h 23"/>
                <a:gd name="T20" fmla="*/ 0 w 7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3">
                  <a:moveTo>
                    <a:pt x="0" y="1"/>
                  </a:moveTo>
                  <a:cubicBezTo>
                    <a:pt x="1" y="5"/>
                    <a:pt x="2" y="9"/>
                    <a:pt x="2" y="13"/>
                  </a:cubicBezTo>
                  <a:cubicBezTo>
                    <a:pt x="3" y="16"/>
                    <a:pt x="3" y="20"/>
                    <a:pt x="5" y="22"/>
                  </a:cubicBezTo>
                  <a:cubicBezTo>
                    <a:pt x="5" y="23"/>
                    <a:pt x="7" y="23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7" y="20"/>
                    <a:pt x="5" y="20"/>
                    <a:pt x="5" y="21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6" y="22"/>
                    <a:pt x="6" y="21"/>
                  </a:cubicBezTo>
                  <a:cubicBezTo>
                    <a:pt x="5" y="19"/>
                    <a:pt x="4" y="15"/>
                    <a:pt x="4" y="12"/>
                  </a:cubicBezTo>
                  <a:cubicBezTo>
                    <a:pt x="3" y="8"/>
                    <a:pt x="3" y="4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8" name="Freeform 605"/>
            <p:cNvSpPr/>
            <p:nvPr/>
          </p:nvSpPr>
          <p:spPr bwMode="auto">
            <a:xfrm>
              <a:off x="10790131" y="1677540"/>
              <a:ext cx="173038" cy="57150"/>
            </a:xfrm>
            <a:custGeom>
              <a:avLst/>
              <a:gdLst>
                <a:gd name="T0" fmla="*/ 1 w 46"/>
                <a:gd name="T1" fmla="*/ 15 h 15"/>
                <a:gd name="T2" fmla="*/ 1 w 46"/>
                <a:gd name="T3" fmla="*/ 15 h 15"/>
                <a:gd name="T4" fmla="*/ 2 w 46"/>
                <a:gd name="T5" fmla="*/ 15 h 15"/>
                <a:gd name="T6" fmla="*/ 16 w 46"/>
                <a:gd name="T7" fmla="*/ 12 h 15"/>
                <a:gd name="T8" fmla="*/ 32 w 46"/>
                <a:gd name="T9" fmla="*/ 8 h 15"/>
                <a:gd name="T10" fmla="*/ 41 w 46"/>
                <a:gd name="T11" fmla="*/ 5 h 15"/>
                <a:gd name="T12" fmla="*/ 46 w 46"/>
                <a:gd name="T13" fmla="*/ 2 h 15"/>
                <a:gd name="T14" fmla="*/ 44 w 46"/>
                <a:gd name="T15" fmla="*/ 1 h 15"/>
                <a:gd name="T16" fmla="*/ 37 w 46"/>
                <a:gd name="T17" fmla="*/ 5 h 15"/>
                <a:gd name="T18" fmla="*/ 29 w 46"/>
                <a:gd name="T19" fmla="*/ 7 h 15"/>
                <a:gd name="T20" fmla="*/ 16 w 46"/>
                <a:gd name="T21" fmla="*/ 11 h 15"/>
                <a:gd name="T22" fmla="*/ 3 w 46"/>
                <a:gd name="T23" fmla="*/ 14 h 15"/>
                <a:gd name="T24" fmla="*/ 2 w 46"/>
                <a:gd name="T25" fmla="*/ 13 h 15"/>
                <a:gd name="T26" fmla="*/ 2 w 46"/>
                <a:gd name="T27" fmla="*/ 13 h 15"/>
                <a:gd name="T28" fmla="*/ 1 w 46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"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7" y="15"/>
                    <a:pt x="12" y="13"/>
                    <a:pt x="16" y="12"/>
                  </a:cubicBezTo>
                  <a:cubicBezTo>
                    <a:pt x="22" y="11"/>
                    <a:pt x="27" y="10"/>
                    <a:pt x="32" y="8"/>
                  </a:cubicBezTo>
                  <a:cubicBezTo>
                    <a:pt x="35" y="7"/>
                    <a:pt x="38" y="6"/>
                    <a:pt x="41" y="5"/>
                  </a:cubicBezTo>
                  <a:cubicBezTo>
                    <a:pt x="43" y="5"/>
                    <a:pt x="45" y="4"/>
                    <a:pt x="46" y="2"/>
                  </a:cubicBezTo>
                  <a:cubicBezTo>
                    <a:pt x="46" y="1"/>
                    <a:pt x="45" y="0"/>
                    <a:pt x="44" y="1"/>
                  </a:cubicBezTo>
                  <a:cubicBezTo>
                    <a:pt x="44" y="4"/>
                    <a:pt x="39" y="4"/>
                    <a:pt x="37" y="5"/>
                  </a:cubicBezTo>
                  <a:cubicBezTo>
                    <a:pt x="34" y="6"/>
                    <a:pt x="31" y="6"/>
                    <a:pt x="29" y="7"/>
                  </a:cubicBezTo>
                  <a:cubicBezTo>
                    <a:pt x="24" y="8"/>
                    <a:pt x="20" y="10"/>
                    <a:pt x="16" y="11"/>
                  </a:cubicBezTo>
                  <a:cubicBezTo>
                    <a:pt x="15" y="11"/>
                    <a:pt x="3" y="13"/>
                    <a:pt x="3" y="14"/>
                  </a:cubicBezTo>
                  <a:cubicBezTo>
                    <a:pt x="3" y="14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5"/>
                    <a:pt x="1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9" name="Freeform 606"/>
            <p:cNvSpPr/>
            <p:nvPr/>
          </p:nvSpPr>
          <p:spPr bwMode="auto">
            <a:xfrm>
              <a:off x="10786956" y="1682303"/>
              <a:ext cx="173038" cy="52388"/>
            </a:xfrm>
            <a:custGeom>
              <a:avLst/>
              <a:gdLst>
                <a:gd name="T0" fmla="*/ 2 w 46"/>
                <a:gd name="T1" fmla="*/ 14 h 14"/>
                <a:gd name="T2" fmla="*/ 18 w 46"/>
                <a:gd name="T3" fmla="*/ 7 h 14"/>
                <a:gd name="T4" fmla="*/ 45 w 46"/>
                <a:gd name="T5" fmla="*/ 2 h 14"/>
                <a:gd name="T6" fmla="*/ 45 w 46"/>
                <a:gd name="T7" fmla="*/ 0 h 14"/>
                <a:gd name="T8" fmla="*/ 23 w 46"/>
                <a:gd name="T9" fmla="*/ 4 h 14"/>
                <a:gd name="T10" fmla="*/ 11 w 46"/>
                <a:gd name="T11" fmla="*/ 8 h 14"/>
                <a:gd name="T12" fmla="*/ 2 w 46"/>
                <a:gd name="T13" fmla="*/ 12 h 14"/>
                <a:gd name="T14" fmla="*/ 1 w 46"/>
                <a:gd name="T15" fmla="*/ 12 h 14"/>
                <a:gd name="T16" fmla="*/ 1 w 46"/>
                <a:gd name="T17" fmla="*/ 12 h 14"/>
                <a:gd name="T18" fmla="*/ 2 w 46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4">
                  <a:moveTo>
                    <a:pt x="2" y="14"/>
                  </a:moveTo>
                  <a:cubicBezTo>
                    <a:pt x="6" y="11"/>
                    <a:pt x="13" y="9"/>
                    <a:pt x="18" y="7"/>
                  </a:cubicBezTo>
                  <a:cubicBezTo>
                    <a:pt x="27" y="5"/>
                    <a:pt x="35" y="2"/>
                    <a:pt x="45" y="2"/>
                  </a:cubicBezTo>
                  <a:cubicBezTo>
                    <a:pt x="46" y="2"/>
                    <a:pt x="46" y="0"/>
                    <a:pt x="45" y="0"/>
                  </a:cubicBezTo>
                  <a:cubicBezTo>
                    <a:pt x="37" y="0"/>
                    <a:pt x="30" y="2"/>
                    <a:pt x="23" y="4"/>
                  </a:cubicBezTo>
                  <a:cubicBezTo>
                    <a:pt x="19" y="5"/>
                    <a:pt x="15" y="6"/>
                    <a:pt x="11" y="8"/>
                  </a:cubicBezTo>
                  <a:cubicBezTo>
                    <a:pt x="8" y="9"/>
                    <a:pt x="5" y="11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0" name="Freeform 607"/>
            <p:cNvSpPr/>
            <p:nvPr/>
          </p:nvSpPr>
          <p:spPr bwMode="auto">
            <a:xfrm>
              <a:off x="10990156" y="1880740"/>
              <a:ext cx="19050" cy="30163"/>
            </a:xfrm>
            <a:custGeom>
              <a:avLst/>
              <a:gdLst>
                <a:gd name="T0" fmla="*/ 1 w 5"/>
                <a:gd name="T1" fmla="*/ 1 h 8"/>
                <a:gd name="T2" fmla="*/ 2 w 5"/>
                <a:gd name="T3" fmla="*/ 7 h 8"/>
                <a:gd name="T4" fmla="*/ 4 w 5"/>
                <a:gd name="T5" fmla="*/ 6 h 8"/>
                <a:gd name="T6" fmla="*/ 2 w 5"/>
                <a:gd name="T7" fmla="*/ 1 h 8"/>
                <a:gd name="T8" fmla="*/ 1 w 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cubicBezTo>
                    <a:pt x="0" y="3"/>
                    <a:pt x="1" y="5"/>
                    <a:pt x="2" y="7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3" y="4"/>
                    <a:pt x="2" y="3"/>
                    <a:pt x="2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1" name="Freeform 608"/>
            <p:cNvSpPr/>
            <p:nvPr/>
          </p:nvSpPr>
          <p:spPr bwMode="auto">
            <a:xfrm>
              <a:off x="10877444" y="1902965"/>
              <a:ext cx="127000" cy="41275"/>
            </a:xfrm>
            <a:custGeom>
              <a:avLst/>
              <a:gdLst>
                <a:gd name="T0" fmla="*/ 2 w 34"/>
                <a:gd name="T1" fmla="*/ 10 h 11"/>
                <a:gd name="T2" fmla="*/ 7 w 34"/>
                <a:gd name="T3" fmla="*/ 10 h 11"/>
                <a:gd name="T4" fmla="*/ 12 w 34"/>
                <a:gd name="T5" fmla="*/ 9 h 11"/>
                <a:gd name="T6" fmla="*/ 20 w 34"/>
                <a:gd name="T7" fmla="*/ 7 h 11"/>
                <a:gd name="T8" fmla="*/ 33 w 34"/>
                <a:gd name="T9" fmla="*/ 1 h 11"/>
                <a:gd name="T10" fmla="*/ 32 w 34"/>
                <a:gd name="T11" fmla="*/ 0 h 11"/>
                <a:gd name="T12" fmla="*/ 17 w 34"/>
                <a:gd name="T13" fmla="*/ 6 h 11"/>
                <a:gd name="T14" fmla="*/ 8 w 34"/>
                <a:gd name="T15" fmla="*/ 8 h 11"/>
                <a:gd name="T16" fmla="*/ 1 w 34"/>
                <a:gd name="T17" fmla="*/ 9 h 11"/>
                <a:gd name="T18" fmla="*/ 2 w 34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1">
                  <a:moveTo>
                    <a:pt x="2" y="10"/>
                  </a:move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5" y="9"/>
                    <a:pt x="17" y="8"/>
                    <a:pt x="20" y="7"/>
                  </a:cubicBezTo>
                  <a:cubicBezTo>
                    <a:pt x="25" y="6"/>
                    <a:pt x="30" y="5"/>
                    <a:pt x="33" y="1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28" y="4"/>
                    <a:pt x="22" y="5"/>
                    <a:pt x="17" y="6"/>
                  </a:cubicBezTo>
                  <a:cubicBezTo>
                    <a:pt x="14" y="7"/>
                    <a:pt x="11" y="7"/>
                    <a:pt x="8" y="8"/>
                  </a:cubicBezTo>
                  <a:cubicBezTo>
                    <a:pt x="6" y="9"/>
                    <a:pt x="3" y="8"/>
                    <a:pt x="1" y="9"/>
                  </a:cubicBezTo>
                  <a:cubicBezTo>
                    <a:pt x="0" y="9"/>
                    <a:pt x="1" y="11"/>
                    <a:pt x="2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2" name="Freeform 609"/>
            <p:cNvSpPr/>
            <p:nvPr/>
          </p:nvSpPr>
          <p:spPr bwMode="auto">
            <a:xfrm>
              <a:off x="10825056" y="1753740"/>
              <a:ext cx="22225" cy="222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5 h 6"/>
                <a:gd name="T4" fmla="*/ 5 w 6"/>
                <a:gd name="T5" fmla="*/ 4 h 6"/>
                <a:gd name="T6" fmla="*/ 1 w 6"/>
                <a:gd name="T7" fmla="*/ 3 h 6"/>
                <a:gd name="T8" fmla="*/ 1 w 6"/>
                <a:gd name="T9" fmla="*/ 3 h 6"/>
                <a:gd name="T10" fmla="*/ 4 w 6"/>
                <a:gd name="T11" fmla="*/ 5 h 6"/>
                <a:gd name="T12" fmla="*/ 1 w 6"/>
                <a:gd name="T13" fmla="*/ 2 h 6"/>
                <a:gd name="T14" fmla="*/ 0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1" y="0"/>
                    <a:pt x="1" y="3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1"/>
                    <a:pt x="6" y="3"/>
                    <a:pt x="4" y="5"/>
                  </a:cubicBezTo>
                  <a:cubicBezTo>
                    <a:pt x="2" y="6"/>
                    <a:pt x="1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3" name="Freeform 610"/>
            <p:cNvSpPr/>
            <p:nvPr/>
          </p:nvSpPr>
          <p:spPr bwMode="auto">
            <a:xfrm>
              <a:off x="10836169" y="1787078"/>
              <a:ext cx="33338" cy="41275"/>
            </a:xfrm>
            <a:custGeom>
              <a:avLst/>
              <a:gdLst>
                <a:gd name="T0" fmla="*/ 2 w 9"/>
                <a:gd name="T1" fmla="*/ 2 h 11"/>
                <a:gd name="T2" fmla="*/ 3 w 9"/>
                <a:gd name="T3" fmla="*/ 8 h 11"/>
                <a:gd name="T4" fmla="*/ 7 w 9"/>
                <a:gd name="T5" fmla="*/ 9 h 11"/>
                <a:gd name="T6" fmla="*/ 0 w 9"/>
                <a:gd name="T7" fmla="*/ 4 h 11"/>
                <a:gd name="T8" fmla="*/ 1 w 9"/>
                <a:gd name="T9" fmla="*/ 4 h 11"/>
                <a:gd name="T10" fmla="*/ 5 w 9"/>
                <a:gd name="T11" fmla="*/ 4 h 11"/>
                <a:gd name="T12" fmla="*/ 6 w 9"/>
                <a:gd name="T13" fmla="*/ 8 h 11"/>
                <a:gd name="T14" fmla="*/ 3 w 9"/>
                <a:gd name="T15" fmla="*/ 7 h 11"/>
                <a:gd name="T16" fmla="*/ 3 w 9"/>
                <a:gd name="T17" fmla="*/ 3 h 11"/>
                <a:gd name="T18" fmla="*/ 2 w 9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2" y="2"/>
                  </a:moveTo>
                  <a:cubicBezTo>
                    <a:pt x="1" y="4"/>
                    <a:pt x="2" y="7"/>
                    <a:pt x="3" y="8"/>
                  </a:cubicBezTo>
                  <a:cubicBezTo>
                    <a:pt x="4" y="10"/>
                    <a:pt x="5" y="11"/>
                    <a:pt x="7" y="9"/>
                  </a:cubicBezTo>
                  <a:cubicBezTo>
                    <a:pt x="9" y="6"/>
                    <a:pt x="3" y="0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2"/>
                    <a:pt x="4" y="3"/>
                    <a:pt x="5" y="4"/>
                  </a:cubicBezTo>
                  <a:cubicBezTo>
                    <a:pt x="6" y="5"/>
                    <a:pt x="7" y="7"/>
                    <a:pt x="6" y="8"/>
                  </a:cubicBezTo>
                  <a:cubicBezTo>
                    <a:pt x="5" y="11"/>
                    <a:pt x="3" y="8"/>
                    <a:pt x="3" y="7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4" name="Freeform 611"/>
            <p:cNvSpPr/>
            <p:nvPr/>
          </p:nvSpPr>
          <p:spPr bwMode="auto">
            <a:xfrm>
              <a:off x="10047181" y="1072703"/>
              <a:ext cx="739775" cy="590550"/>
            </a:xfrm>
            <a:custGeom>
              <a:avLst/>
              <a:gdLst>
                <a:gd name="T0" fmla="*/ 197 w 197"/>
                <a:gd name="T1" fmla="*/ 129 h 157"/>
                <a:gd name="T2" fmla="*/ 197 w 197"/>
                <a:gd name="T3" fmla="*/ 129 h 157"/>
                <a:gd name="T4" fmla="*/ 195 w 197"/>
                <a:gd name="T5" fmla="*/ 123 h 157"/>
                <a:gd name="T6" fmla="*/ 191 w 197"/>
                <a:gd name="T7" fmla="*/ 110 h 157"/>
                <a:gd name="T8" fmla="*/ 186 w 197"/>
                <a:gd name="T9" fmla="*/ 88 h 157"/>
                <a:gd name="T10" fmla="*/ 180 w 197"/>
                <a:gd name="T11" fmla="*/ 62 h 157"/>
                <a:gd name="T12" fmla="*/ 178 w 197"/>
                <a:gd name="T13" fmla="*/ 52 h 157"/>
                <a:gd name="T14" fmla="*/ 180 w 197"/>
                <a:gd name="T15" fmla="*/ 46 h 157"/>
                <a:gd name="T16" fmla="*/ 183 w 197"/>
                <a:gd name="T17" fmla="*/ 38 h 157"/>
                <a:gd name="T18" fmla="*/ 185 w 197"/>
                <a:gd name="T19" fmla="*/ 30 h 157"/>
                <a:gd name="T20" fmla="*/ 189 w 197"/>
                <a:gd name="T21" fmla="*/ 25 h 157"/>
                <a:gd name="T22" fmla="*/ 184 w 197"/>
                <a:gd name="T23" fmla="*/ 18 h 157"/>
                <a:gd name="T24" fmla="*/ 179 w 197"/>
                <a:gd name="T25" fmla="*/ 13 h 157"/>
                <a:gd name="T26" fmla="*/ 174 w 197"/>
                <a:gd name="T27" fmla="*/ 13 h 157"/>
                <a:gd name="T28" fmla="*/ 168 w 197"/>
                <a:gd name="T29" fmla="*/ 15 h 157"/>
                <a:gd name="T30" fmla="*/ 162 w 197"/>
                <a:gd name="T31" fmla="*/ 18 h 157"/>
                <a:gd name="T32" fmla="*/ 161 w 197"/>
                <a:gd name="T33" fmla="*/ 18 h 157"/>
                <a:gd name="T34" fmla="*/ 157 w 197"/>
                <a:gd name="T35" fmla="*/ 17 h 157"/>
                <a:gd name="T36" fmla="*/ 153 w 197"/>
                <a:gd name="T37" fmla="*/ 23 h 157"/>
                <a:gd name="T38" fmla="*/ 151 w 197"/>
                <a:gd name="T39" fmla="*/ 27 h 157"/>
                <a:gd name="T40" fmla="*/ 145 w 197"/>
                <a:gd name="T41" fmla="*/ 26 h 157"/>
                <a:gd name="T42" fmla="*/ 139 w 197"/>
                <a:gd name="T43" fmla="*/ 22 h 157"/>
                <a:gd name="T44" fmla="*/ 134 w 197"/>
                <a:gd name="T45" fmla="*/ 18 h 157"/>
                <a:gd name="T46" fmla="*/ 128 w 197"/>
                <a:gd name="T47" fmla="*/ 15 h 157"/>
                <a:gd name="T48" fmla="*/ 121 w 197"/>
                <a:gd name="T49" fmla="*/ 14 h 157"/>
                <a:gd name="T50" fmla="*/ 100 w 197"/>
                <a:gd name="T51" fmla="*/ 7 h 157"/>
                <a:gd name="T52" fmla="*/ 78 w 197"/>
                <a:gd name="T53" fmla="*/ 2 h 157"/>
                <a:gd name="T54" fmla="*/ 56 w 197"/>
                <a:gd name="T55" fmla="*/ 1 h 157"/>
                <a:gd name="T56" fmla="*/ 37 w 197"/>
                <a:gd name="T57" fmla="*/ 5 h 157"/>
                <a:gd name="T58" fmla="*/ 14 w 197"/>
                <a:gd name="T59" fmla="*/ 23 h 157"/>
                <a:gd name="T60" fmla="*/ 2 w 197"/>
                <a:gd name="T61" fmla="*/ 48 h 157"/>
                <a:gd name="T62" fmla="*/ 1 w 197"/>
                <a:gd name="T63" fmla="*/ 67 h 157"/>
                <a:gd name="T64" fmla="*/ 14 w 197"/>
                <a:gd name="T65" fmla="*/ 100 h 157"/>
                <a:gd name="T66" fmla="*/ 40 w 197"/>
                <a:gd name="T67" fmla="*/ 123 h 157"/>
                <a:gd name="T68" fmla="*/ 71 w 197"/>
                <a:gd name="T69" fmla="*/ 131 h 157"/>
                <a:gd name="T70" fmla="*/ 100 w 197"/>
                <a:gd name="T71" fmla="*/ 124 h 157"/>
                <a:gd name="T72" fmla="*/ 118 w 197"/>
                <a:gd name="T73" fmla="*/ 107 h 157"/>
                <a:gd name="T74" fmla="*/ 132 w 197"/>
                <a:gd name="T75" fmla="*/ 82 h 157"/>
                <a:gd name="T76" fmla="*/ 140 w 197"/>
                <a:gd name="T77" fmla="*/ 62 h 157"/>
                <a:gd name="T78" fmla="*/ 145 w 197"/>
                <a:gd name="T79" fmla="*/ 53 h 157"/>
                <a:gd name="T80" fmla="*/ 146 w 197"/>
                <a:gd name="T81" fmla="*/ 44 h 157"/>
                <a:gd name="T82" fmla="*/ 147 w 197"/>
                <a:gd name="T83" fmla="*/ 37 h 157"/>
                <a:gd name="T84" fmla="*/ 151 w 197"/>
                <a:gd name="T85" fmla="*/ 32 h 157"/>
                <a:gd name="T86" fmla="*/ 154 w 197"/>
                <a:gd name="T87" fmla="*/ 36 h 157"/>
                <a:gd name="T88" fmla="*/ 156 w 197"/>
                <a:gd name="T89" fmla="*/ 42 h 157"/>
                <a:gd name="T90" fmla="*/ 163 w 197"/>
                <a:gd name="T91" fmla="*/ 53 h 157"/>
                <a:gd name="T92" fmla="*/ 167 w 197"/>
                <a:gd name="T93" fmla="*/ 73 h 157"/>
                <a:gd name="T94" fmla="*/ 169 w 197"/>
                <a:gd name="T95" fmla="*/ 105 h 157"/>
                <a:gd name="T96" fmla="*/ 173 w 197"/>
                <a:gd name="T97" fmla="*/ 135 h 157"/>
                <a:gd name="T98" fmla="*/ 186 w 197"/>
                <a:gd name="T99" fmla="*/ 152 h 157"/>
                <a:gd name="T100" fmla="*/ 194 w 197"/>
                <a:gd name="T101" fmla="*/ 135 h 157"/>
                <a:gd name="T102" fmla="*/ 197 w 197"/>
                <a:gd name="T103" fmla="*/ 12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" h="157">
                  <a:moveTo>
                    <a:pt x="197" y="129"/>
                  </a:moveTo>
                  <a:cubicBezTo>
                    <a:pt x="197" y="129"/>
                    <a:pt x="197" y="129"/>
                    <a:pt x="197" y="129"/>
                  </a:cubicBezTo>
                  <a:cubicBezTo>
                    <a:pt x="197" y="127"/>
                    <a:pt x="196" y="125"/>
                    <a:pt x="195" y="123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9" y="48"/>
                    <a:pt x="180" y="46"/>
                  </a:cubicBezTo>
                  <a:cubicBezTo>
                    <a:pt x="181" y="43"/>
                    <a:pt x="183" y="38"/>
                    <a:pt x="183" y="38"/>
                  </a:cubicBezTo>
                  <a:cubicBezTo>
                    <a:pt x="183" y="38"/>
                    <a:pt x="184" y="31"/>
                    <a:pt x="185" y="30"/>
                  </a:cubicBezTo>
                  <a:cubicBezTo>
                    <a:pt x="185" y="29"/>
                    <a:pt x="189" y="25"/>
                    <a:pt x="189" y="25"/>
                  </a:cubicBezTo>
                  <a:cubicBezTo>
                    <a:pt x="191" y="20"/>
                    <a:pt x="188" y="19"/>
                    <a:pt x="184" y="18"/>
                  </a:cubicBezTo>
                  <a:cubicBezTo>
                    <a:pt x="181" y="17"/>
                    <a:pt x="180" y="15"/>
                    <a:pt x="179" y="13"/>
                  </a:cubicBezTo>
                  <a:cubicBezTo>
                    <a:pt x="179" y="13"/>
                    <a:pt x="177" y="10"/>
                    <a:pt x="174" y="13"/>
                  </a:cubicBezTo>
                  <a:cubicBezTo>
                    <a:pt x="174" y="13"/>
                    <a:pt x="172" y="9"/>
                    <a:pt x="168" y="15"/>
                  </a:cubicBezTo>
                  <a:cubicBezTo>
                    <a:pt x="168" y="15"/>
                    <a:pt x="163" y="10"/>
                    <a:pt x="162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58" y="15"/>
                    <a:pt x="157" y="17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3" y="25"/>
                    <a:pt x="153" y="26"/>
                    <a:pt x="151" y="27"/>
                  </a:cubicBezTo>
                  <a:cubicBezTo>
                    <a:pt x="149" y="28"/>
                    <a:pt x="147" y="27"/>
                    <a:pt x="145" y="26"/>
                  </a:cubicBezTo>
                  <a:cubicBezTo>
                    <a:pt x="143" y="25"/>
                    <a:pt x="141" y="24"/>
                    <a:pt x="139" y="22"/>
                  </a:cubicBezTo>
                  <a:cubicBezTo>
                    <a:pt x="137" y="21"/>
                    <a:pt x="136" y="19"/>
                    <a:pt x="134" y="18"/>
                  </a:cubicBezTo>
                  <a:cubicBezTo>
                    <a:pt x="132" y="17"/>
                    <a:pt x="130" y="16"/>
                    <a:pt x="128" y="15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4"/>
                    <a:pt x="104" y="9"/>
                    <a:pt x="100" y="7"/>
                  </a:cubicBezTo>
                  <a:cubicBezTo>
                    <a:pt x="96" y="6"/>
                    <a:pt x="84" y="2"/>
                    <a:pt x="78" y="2"/>
                  </a:cubicBezTo>
                  <a:cubicBezTo>
                    <a:pt x="71" y="2"/>
                    <a:pt x="63" y="0"/>
                    <a:pt x="56" y="1"/>
                  </a:cubicBezTo>
                  <a:cubicBezTo>
                    <a:pt x="50" y="3"/>
                    <a:pt x="44" y="2"/>
                    <a:pt x="37" y="5"/>
                  </a:cubicBezTo>
                  <a:cubicBezTo>
                    <a:pt x="29" y="9"/>
                    <a:pt x="21" y="13"/>
                    <a:pt x="14" y="23"/>
                  </a:cubicBezTo>
                  <a:cubicBezTo>
                    <a:pt x="14" y="23"/>
                    <a:pt x="5" y="33"/>
                    <a:pt x="2" y="48"/>
                  </a:cubicBezTo>
                  <a:cubicBezTo>
                    <a:pt x="2" y="48"/>
                    <a:pt x="0" y="58"/>
                    <a:pt x="1" y="67"/>
                  </a:cubicBezTo>
                  <a:cubicBezTo>
                    <a:pt x="2" y="76"/>
                    <a:pt x="5" y="87"/>
                    <a:pt x="14" y="100"/>
                  </a:cubicBezTo>
                  <a:cubicBezTo>
                    <a:pt x="23" y="113"/>
                    <a:pt x="37" y="121"/>
                    <a:pt x="40" y="123"/>
                  </a:cubicBezTo>
                  <a:cubicBezTo>
                    <a:pt x="43" y="125"/>
                    <a:pt x="58" y="131"/>
                    <a:pt x="71" y="131"/>
                  </a:cubicBezTo>
                  <a:cubicBezTo>
                    <a:pt x="71" y="131"/>
                    <a:pt x="89" y="131"/>
                    <a:pt x="100" y="124"/>
                  </a:cubicBezTo>
                  <a:cubicBezTo>
                    <a:pt x="100" y="124"/>
                    <a:pt x="113" y="116"/>
                    <a:pt x="118" y="107"/>
                  </a:cubicBezTo>
                  <a:cubicBezTo>
                    <a:pt x="124" y="99"/>
                    <a:pt x="128" y="92"/>
                    <a:pt x="132" y="82"/>
                  </a:cubicBezTo>
                  <a:cubicBezTo>
                    <a:pt x="132" y="82"/>
                    <a:pt x="138" y="66"/>
                    <a:pt x="140" y="62"/>
                  </a:cubicBezTo>
                  <a:cubicBezTo>
                    <a:pt x="141" y="58"/>
                    <a:pt x="144" y="57"/>
                    <a:pt x="145" y="53"/>
                  </a:cubicBezTo>
                  <a:cubicBezTo>
                    <a:pt x="145" y="50"/>
                    <a:pt x="146" y="47"/>
                    <a:pt x="146" y="44"/>
                  </a:cubicBezTo>
                  <a:cubicBezTo>
                    <a:pt x="146" y="42"/>
                    <a:pt x="146" y="39"/>
                    <a:pt x="147" y="37"/>
                  </a:cubicBezTo>
                  <a:cubicBezTo>
                    <a:pt x="148" y="35"/>
                    <a:pt x="150" y="33"/>
                    <a:pt x="151" y="32"/>
                  </a:cubicBezTo>
                  <a:cubicBezTo>
                    <a:pt x="154" y="29"/>
                    <a:pt x="154" y="34"/>
                    <a:pt x="154" y="36"/>
                  </a:cubicBezTo>
                  <a:cubicBezTo>
                    <a:pt x="154" y="38"/>
                    <a:pt x="155" y="40"/>
                    <a:pt x="156" y="42"/>
                  </a:cubicBezTo>
                  <a:cubicBezTo>
                    <a:pt x="159" y="45"/>
                    <a:pt x="162" y="49"/>
                    <a:pt x="163" y="53"/>
                  </a:cubicBezTo>
                  <a:cubicBezTo>
                    <a:pt x="164" y="56"/>
                    <a:pt x="167" y="73"/>
                    <a:pt x="167" y="73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4" y="140"/>
                    <a:pt x="178" y="157"/>
                    <a:pt x="186" y="152"/>
                  </a:cubicBezTo>
                  <a:cubicBezTo>
                    <a:pt x="192" y="149"/>
                    <a:pt x="193" y="141"/>
                    <a:pt x="194" y="135"/>
                  </a:cubicBezTo>
                  <a:cubicBezTo>
                    <a:pt x="195" y="133"/>
                    <a:pt x="196" y="132"/>
                    <a:pt x="197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5" name="Freeform 612"/>
            <p:cNvSpPr/>
            <p:nvPr/>
          </p:nvSpPr>
          <p:spPr bwMode="auto">
            <a:xfrm>
              <a:off x="10726631" y="1121915"/>
              <a:ext cx="49213" cy="41275"/>
            </a:xfrm>
            <a:custGeom>
              <a:avLst/>
              <a:gdLst>
                <a:gd name="T0" fmla="*/ 0 w 13"/>
                <a:gd name="T1" fmla="*/ 3 h 11"/>
                <a:gd name="T2" fmla="*/ 11 w 13"/>
                <a:gd name="T3" fmla="*/ 0 h 11"/>
                <a:gd name="T4" fmla="*/ 13 w 13"/>
                <a:gd name="T5" fmla="*/ 6 h 11"/>
                <a:gd name="T6" fmla="*/ 1 w 13"/>
                <a:gd name="T7" fmla="*/ 11 h 11"/>
                <a:gd name="T8" fmla="*/ 0 w 1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4"/>
                    <a:pt x="13" y="6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6" name="Freeform 613"/>
            <p:cNvSpPr/>
            <p:nvPr/>
          </p:nvSpPr>
          <p:spPr bwMode="auto">
            <a:xfrm>
              <a:off x="10531369" y="1125090"/>
              <a:ext cx="112713" cy="161925"/>
            </a:xfrm>
            <a:custGeom>
              <a:avLst/>
              <a:gdLst>
                <a:gd name="T0" fmla="*/ 28 w 30"/>
                <a:gd name="T1" fmla="*/ 9 h 43"/>
                <a:gd name="T2" fmla="*/ 21 w 30"/>
                <a:gd name="T3" fmla="*/ 10 h 43"/>
                <a:gd name="T4" fmla="*/ 0 w 30"/>
                <a:gd name="T5" fmla="*/ 0 h 43"/>
                <a:gd name="T6" fmla="*/ 16 w 30"/>
                <a:gd name="T7" fmla="*/ 43 h 43"/>
                <a:gd name="T8" fmla="*/ 24 w 30"/>
                <a:gd name="T9" fmla="*/ 20 h 43"/>
                <a:gd name="T10" fmla="*/ 30 w 30"/>
                <a:gd name="T11" fmla="*/ 17 h 43"/>
                <a:gd name="T12" fmla="*/ 28 w 30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3">
                  <a:moveTo>
                    <a:pt x="28" y="9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21"/>
                    <a:pt x="16" y="4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1"/>
                    <a:pt x="28" y="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7" name="Freeform 614"/>
            <p:cNvSpPr/>
            <p:nvPr/>
          </p:nvSpPr>
          <p:spPr bwMode="auto">
            <a:xfrm>
              <a:off x="10704406" y="1147315"/>
              <a:ext cx="85725" cy="414338"/>
            </a:xfrm>
            <a:custGeom>
              <a:avLst/>
              <a:gdLst>
                <a:gd name="T0" fmla="*/ 14 w 23"/>
                <a:gd name="T1" fmla="*/ 2 h 110"/>
                <a:gd name="T2" fmla="*/ 11 w 23"/>
                <a:gd name="T3" fmla="*/ 6 h 110"/>
                <a:gd name="T4" fmla="*/ 9 w 23"/>
                <a:gd name="T5" fmla="*/ 10 h 110"/>
                <a:gd name="T6" fmla="*/ 8 w 23"/>
                <a:gd name="T7" fmla="*/ 16 h 110"/>
                <a:gd name="T8" fmla="*/ 5 w 23"/>
                <a:gd name="T9" fmla="*/ 23 h 110"/>
                <a:gd name="T10" fmla="*/ 5 w 23"/>
                <a:gd name="T11" fmla="*/ 48 h 110"/>
                <a:gd name="T12" fmla="*/ 13 w 23"/>
                <a:gd name="T13" fmla="*/ 82 h 110"/>
                <a:gd name="T14" fmla="*/ 18 w 23"/>
                <a:gd name="T15" fmla="*/ 98 h 110"/>
                <a:gd name="T16" fmla="*/ 21 w 23"/>
                <a:gd name="T17" fmla="*/ 110 h 110"/>
                <a:gd name="T18" fmla="*/ 23 w 23"/>
                <a:gd name="T19" fmla="*/ 109 h 110"/>
                <a:gd name="T20" fmla="*/ 19 w 23"/>
                <a:gd name="T21" fmla="*/ 96 h 110"/>
                <a:gd name="T22" fmla="*/ 15 w 23"/>
                <a:gd name="T23" fmla="*/ 80 h 110"/>
                <a:gd name="T24" fmla="*/ 7 w 23"/>
                <a:gd name="T25" fmla="*/ 48 h 110"/>
                <a:gd name="T26" fmla="*/ 4 w 23"/>
                <a:gd name="T27" fmla="*/ 33 h 110"/>
                <a:gd name="T28" fmla="*/ 8 w 23"/>
                <a:gd name="T29" fmla="*/ 19 h 110"/>
                <a:gd name="T30" fmla="*/ 13 w 23"/>
                <a:gd name="T31" fmla="*/ 6 h 110"/>
                <a:gd name="T32" fmla="*/ 16 w 23"/>
                <a:gd name="T33" fmla="*/ 1 h 110"/>
                <a:gd name="T34" fmla="*/ 14 w 23"/>
                <a:gd name="T3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10">
                  <a:moveTo>
                    <a:pt x="14" y="2"/>
                  </a:moveTo>
                  <a:cubicBezTo>
                    <a:pt x="15" y="3"/>
                    <a:pt x="12" y="5"/>
                    <a:pt x="11" y="6"/>
                  </a:cubicBezTo>
                  <a:cubicBezTo>
                    <a:pt x="10" y="7"/>
                    <a:pt x="10" y="8"/>
                    <a:pt x="9" y="10"/>
                  </a:cubicBezTo>
                  <a:cubicBezTo>
                    <a:pt x="8" y="12"/>
                    <a:pt x="8" y="14"/>
                    <a:pt x="8" y="16"/>
                  </a:cubicBezTo>
                  <a:cubicBezTo>
                    <a:pt x="7" y="18"/>
                    <a:pt x="6" y="21"/>
                    <a:pt x="5" y="23"/>
                  </a:cubicBezTo>
                  <a:cubicBezTo>
                    <a:pt x="0" y="31"/>
                    <a:pt x="4" y="40"/>
                    <a:pt x="5" y="48"/>
                  </a:cubicBezTo>
                  <a:cubicBezTo>
                    <a:pt x="8" y="59"/>
                    <a:pt x="10" y="71"/>
                    <a:pt x="13" y="82"/>
                  </a:cubicBezTo>
                  <a:cubicBezTo>
                    <a:pt x="15" y="87"/>
                    <a:pt x="17" y="93"/>
                    <a:pt x="18" y="98"/>
                  </a:cubicBezTo>
                  <a:cubicBezTo>
                    <a:pt x="19" y="102"/>
                    <a:pt x="19" y="107"/>
                    <a:pt x="21" y="110"/>
                  </a:cubicBezTo>
                  <a:cubicBezTo>
                    <a:pt x="22" y="110"/>
                    <a:pt x="23" y="110"/>
                    <a:pt x="23" y="109"/>
                  </a:cubicBezTo>
                  <a:cubicBezTo>
                    <a:pt x="20" y="106"/>
                    <a:pt x="20" y="100"/>
                    <a:pt x="19" y="96"/>
                  </a:cubicBezTo>
                  <a:cubicBezTo>
                    <a:pt x="18" y="91"/>
                    <a:pt x="16" y="85"/>
                    <a:pt x="15" y="80"/>
                  </a:cubicBezTo>
                  <a:cubicBezTo>
                    <a:pt x="12" y="69"/>
                    <a:pt x="9" y="58"/>
                    <a:pt x="7" y="48"/>
                  </a:cubicBezTo>
                  <a:cubicBezTo>
                    <a:pt x="6" y="43"/>
                    <a:pt x="4" y="38"/>
                    <a:pt x="4" y="33"/>
                  </a:cubicBezTo>
                  <a:cubicBezTo>
                    <a:pt x="3" y="28"/>
                    <a:pt x="6" y="24"/>
                    <a:pt x="8" y="19"/>
                  </a:cubicBezTo>
                  <a:cubicBezTo>
                    <a:pt x="10" y="15"/>
                    <a:pt x="10" y="10"/>
                    <a:pt x="13" y="6"/>
                  </a:cubicBezTo>
                  <a:cubicBezTo>
                    <a:pt x="15" y="4"/>
                    <a:pt x="17" y="4"/>
                    <a:pt x="16" y="1"/>
                  </a:cubicBezTo>
                  <a:cubicBezTo>
                    <a:pt x="15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8" name="Freeform 615"/>
            <p:cNvSpPr/>
            <p:nvPr/>
          </p:nvSpPr>
          <p:spPr bwMode="auto">
            <a:xfrm>
              <a:off x="10621856" y="1193353"/>
              <a:ext cx="127000" cy="476250"/>
            </a:xfrm>
            <a:custGeom>
              <a:avLst/>
              <a:gdLst>
                <a:gd name="T0" fmla="*/ 0 w 34"/>
                <a:gd name="T1" fmla="*/ 1 h 127"/>
                <a:gd name="T2" fmla="*/ 7 w 34"/>
                <a:gd name="T3" fmla="*/ 14 h 127"/>
                <a:gd name="T4" fmla="*/ 12 w 34"/>
                <a:gd name="T5" fmla="*/ 35 h 127"/>
                <a:gd name="T6" fmla="*/ 14 w 34"/>
                <a:gd name="T7" fmla="*/ 59 h 127"/>
                <a:gd name="T8" fmla="*/ 17 w 34"/>
                <a:gd name="T9" fmla="*/ 84 h 127"/>
                <a:gd name="T10" fmla="*/ 33 w 34"/>
                <a:gd name="T11" fmla="*/ 122 h 127"/>
                <a:gd name="T12" fmla="*/ 33 w 34"/>
                <a:gd name="T13" fmla="*/ 120 h 127"/>
                <a:gd name="T14" fmla="*/ 21 w 34"/>
                <a:gd name="T15" fmla="*/ 103 h 127"/>
                <a:gd name="T16" fmla="*/ 17 w 34"/>
                <a:gd name="T17" fmla="*/ 75 h 127"/>
                <a:gd name="T18" fmla="*/ 13 w 34"/>
                <a:gd name="T19" fmla="*/ 32 h 127"/>
                <a:gd name="T20" fmla="*/ 10 w 34"/>
                <a:gd name="T21" fmla="*/ 16 h 127"/>
                <a:gd name="T22" fmla="*/ 2 w 34"/>
                <a:gd name="T23" fmla="*/ 1 h 127"/>
                <a:gd name="T24" fmla="*/ 0 w 34"/>
                <a:gd name="T25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7">
                  <a:moveTo>
                    <a:pt x="0" y="1"/>
                  </a:moveTo>
                  <a:cubicBezTo>
                    <a:pt x="0" y="6"/>
                    <a:pt x="3" y="10"/>
                    <a:pt x="7" y="14"/>
                  </a:cubicBezTo>
                  <a:cubicBezTo>
                    <a:pt x="11" y="20"/>
                    <a:pt x="11" y="28"/>
                    <a:pt x="12" y="35"/>
                  </a:cubicBezTo>
                  <a:cubicBezTo>
                    <a:pt x="13" y="43"/>
                    <a:pt x="13" y="51"/>
                    <a:pt x="14" y="59"/>
                  </a:cubicBezTo>
                  <a:cubicBezTo>
                    <a:pt x="15" y="68"/>
                    <a:pt x="16" y="76"/>
                    <a:pt x="17" y="84"/>
                  </a:cubicBezTo>
                  <a:cubicBezTo>
                    <a:pt x="18" y="92"/>
                    <a:pt x="19" y="127"/>
                    <a:pt x="33" y="122"/>
                  </a:cubicBezTo>
                  <a:cubicBezTo>
                    <a:pt x="34" y="122"/>
                    <a:pt x="34" y="120"/>
                    <a:pt x="33" y="120"/>
                  </a:cubicBezTo>
                  <a:cubicBezTo>
                    <a:pt x="25" y="123"/>
                    <a:pt x="22" y="108"/>
                    <a:pt x="21" y="103"/>
                  </a:cubicBezTo>
                  <a:cubicBezTo>
                    <a:pt x="19" y="94"/>
                    <a:pt x="19" y="85"/>
                    <a:pt x="17" y="75"/>
                  </a:cubicBezTo>
                  <a:cubicBezTo>
                    <a:pt x="15" y="61"/>
                    <a:pt x="15" y="46"/>
                    <a:pt x="13" y="32"/>
                  </a:cubicBezTo>
                  <a:cubicBezTo>
                    <a:pt x="12" y="27"/>
                    <a:pt x="12" y="21"/>
                    <a:pt x="10" y="16"/>
                  </a:cubicBezTo>
                  <a:cubicBezTo>
                    <a:pt x="7" y="11"/>
                    <a:pt x="2" y="8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9" name="Freeform 616"/>
            <p:cNvSpPr/>
            <p:nvPr/>
          </p:nvSpPr>
          <p:spPr bwMode="auto">
            <a:xfrm>
              <a:off x="10701231" y="1106040"/>
              <a:ext cx="36513" cy="101600"/>
            </a:xfrm>
            <a:custGeom>
              <a:avLst/>
              <a:gdLst>
                <a:gd name="T0" fmla="*/ 2 w 10"/>
                <a:gd name="T1" fmla="*/ 4 h 27"/>
                <a:gd name="T2" fmla="*/ 6 w 10"/>
                <a:gd name="T3" fmla="*/ 7 h 27"/>
                <a:gd name="T4" fmla="*/ 6 w 10"/>
                <a:gd name="T5" fmla="*/ 10 h 27"/>
                <a:gd name="T6" fmla="*/ 3 w 10"/>
                <a:gd name="T7" fmla="*/ 21 h 27"/>
                <a:gd name="T8" fmla="*/ 2 w 10"/>
                <a:gd name="T9" fmla="*/ 23 h 27"/>
                <a:gd name="T10" fmla="*/ 8 w 10"/>
                <a:gd name="T11" fmla="*/ 9 h 27"/>
                <a:gd name="T12" fmla="*/ 5 w 10"/>
                <a:gd name="T13" fmla="*/ 2 h 27"/>
                <a:gd name="T14" fmla="*/ 0 w 10"/>
                <a:gd name="T15" fmla="*/ 3 h 27"/>
                <a:gd name="T16" fmla="*/ 2 w 10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">
                  <a:moveTo>
                    <a:pt x="2" y="4"/>
                  </a:moveTo>
                  <a:cubicBezTo>
                    <a:pt x="3" y="0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6" y="11"/>
                    <a:pt x="8" y="24"/>
                    <a:pt x="3" y="21"/>
                  </a:cubicBezTo>
                  <a:cubicBezTo>
                    <a:pt x="2" y="21"/>
                    <a:pt x="1" y="22"/>
                    <a:pt x="2" y="23"/>
                  </a:cubicBezTo>
                  <a:cubicBezTo>
                    <a:pt x="10" y="27"/>
                    <a:pt x="8" y="12"/>
                    <a:pt x="8" y="9"/>
                  </a:cubicBezTo>
                  <a:cubicBezTo>
                    <a:pt x="7" y="7"/>
                    <a:pt x="7" y="4"/>
                    <a:pt x="5" y="2"/>
                  </a:cubicBezTo>
                  <a:cubicBezTo>
                    <a:pt x="3" y="1"/>
                    <a:pt x="1" y="1"/>
                    <a:pt x="0" y="3"/>
                  </a:cubicBezTo>
                  <a:cubicBezTo>
                    <a:pt x="0" y="5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0" name="Freeform 617"/>
            <p:cNvSpPr/>
            <p:nvPr/>
          </p:nvSpPr>
          <p:spPr bwMode="auto">
            <a:xfrm>
              <a:off x="10677419" y="1110803"/>
              <a:ext cx="34925" cy="93663"/>
            </a:xfrm>
            <a:custGeom>
              <a:avLst/>
              <a:gdLst>
                <a:gd name="T0" fmla="*/ 2 w 9"/>
                <a:gd name="T1" fmla="*/ 4 h 25"/>
                <a:gd name="T2" fmla="*/ 7 w 9"/>
                <a:gd name="T3" fmla="*/ 6 h 25"/>
                <a:gd name="T4" fmla="*/ 7 w 9"/>
                <a:gd name="T5" fmla="*/ 11 h 25"/>
                <a:gd name="T6" fmla="*/ 7 w 9"/>
                <a:gd name="T7" fmla="*/ 17 h 25"/>
                <a:gd name="T8" fmla="*/ 7 w 9"/>
                <a:gd name="T9" fmla="*/ 20 h 25"/>
                <a:gd name="T10" fmla="*/ 4 w 9"/>
                <a:gd name="T11" fmla="*/ 21 h 25"/>
                <a:gd name="T12" fmla="*/ 3 w 9"/>
                <a:gd name="T13" fmla="*/ 21 h 25"/>
                <a:gd name="T14" fmla="*/ 7 w 9"/>
                <a:gd name="T15" fmla="*/ 23 h 25"/>
                <a:gd name="T16" fmla="*/ 9 w 9"/>
                <a:gd name="T17" fmla="*/ 20 h 25"/>
                <a:gd name="T18" fmla="*/ 9 w 9"/>
                <a:gd name="T19" fmla="*/ 9 h 25"/>
                <a:gd name="T20" fmla="*/ 6 w 9"/>
                <a:gd name="T21" fmla="*/ 1 h 25"/>
                <a:gd name="T22" fmla="*/ 0 w 9"/>
                <a:gd name="T23" fmla="*/ 4 h 25"/>
                <a:gd name="T24" fmla="*/ 2 w 9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5">
                  <a:moveTo>
                    <a:pt x="2" y="4"/>
                  </a:moveTo>
                  <a:cubicBezTo>
                    <a:pt x="3" y="0"/>
                    <a:pt x="7" y="4"/>
                    <a:pt x="7" y="6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3"/>
                    <a:pt x="7" y="15"/>
                    <a:pt x="7" y="17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1"/>
                    <a:pt x="6" y="22"/>
                    <a:pt x="4" y="21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3"/>
                    <a:pt x="6" y="25"/>
                    <a:pt x="7" y="23"/>
                  </a:cubicBezTo>
                  <a:cubicBezTo>
                    <a:pt x="8" y="22"/>
                    <a:pt x="8" y="21"/>
                    <a:pt x="9" y="20"/>
                  </a:cubicBezTo>
                  <a:cubicBezTo>
                    <a:pt x="9" y="16"/>
                    <a:pt x="9" y="13"/>
                    <a:pt x="9" y="9"/>
                  </a:cubicBezTo>
                  <a:cubicBezTo>
                    <a:pt x="9" y="6"/>
                    <a:pt x="9" y="3"/>
                    <a:pt x="6" y="1"/>
                  </a:cubicBezTo>
                  <a:cubicBezTo>
                    <a:pt x="4" y="0"/>
                    <a:pt x="1" y="2"/>
                    <a:pt x="0" y="4"/>
                  </a:cubicBezTo>
                  <a:cubicBezTo>
                    <a:pt x="0" y="5"/>
                    <a:pt x="1" y="5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1" name="Freeform 618"/>
            <p:cNvSpPr/>
            <p:nvPr/>
          </p:nvSpPr>
          <p:spPr bwMode="auto">
            <a:xfrm>
              <a:off x="10652019" y="1118740"/>
              <a:ext cx="41275" cy="96838"/>
            </a:xfrm>
            <a:custGeom>
              <a:avLst/>
              <a:gdLst>
                <a:gd name="T0" fmla="*/ 2 w 11"/>
                <a:gd name="T1" fmla="*/ 5 h 26"/>
                <a:gd name="T2" fmla="*/ 7 w 11"/>
                <a:gd name="T3" fmla="*/ 5 h 26"/>
                <a:gd name="T4" fmla="*/ 7 w 11"/>
                <a:gd name="T5" fmla="*/ 9 h 26"/>
                <a:gd name="T6" fmla="*/ 8 w 11"/>
                <a:gd name="T7" fmla="*/ 16 h 26"/>
                <a:gd name="T8" fmla="*/ 8 w 11"/>
                <a:gd name="T9" fmla="*/ 18 h 26"/>
                <a:gd name="T10" fmla="*/ 8 w 11"/>
                <a:gd name="T11" fmla="*/ 20 h 26"/>
                <a:gd name="T12" fmla="*/ 6 w 11"/>
                <a:gd name="T13" fmla="*/ 22 h 26"/>
                <a:gd name="T14" fmla="*/ 5 w 11"/>
                <a:gd name="T15" fmla="*/ 22 h 26"/>
                <a:gd name="T16" fmla="*/ 9 w 11"/>
                <a:gd name="T17" fmla="*/ 23 h 26"/>
                <a:gd name="T18" fmla="*/ 9 w 11"/>
                <a:gd name="T19" fmla="*/ 8 h 26"/>
                <a:gd name="T20" fmla="*/ 6 w 11"/>
                <a:gd name="T21" fmla="*/ 1 h 26"/>
                <a:gd name="T22" fmla="*/ 0 w 11"/>
                <a:gd name="T23" fmla="*/ 5 h 26"/>
                <a:gd name="T24" fmla="*/ 2 w 11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2" y="5"/>
                  </a:moveTo>
                  <a:cubicBezTo>
                    <a:pt x="2" y="2"/>
                    <a:pt x="5" y="1"/>
                    <a:pt x="7" y="5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8" y="11"/>
                    <a:pt x="8" y="13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1"/>
                    <a:pt x="8" y="22"/>
                    <a:pt x="6" y="22"/>
                  </a:cubicBezTo>
                  <a:cubicBezTo>
                    <a:pt x="6" y="21"/>
                    <a:pt x="4" y="21"/>
                    <a:pt x="5" y="22"/>
                  </a:cubicBezTo>
                  <a:cubicBezTo>
                    <a:pt x="5" y="24"/>
                    <a:pt x="8" y="26"/>
                    <a:pt x="9" y="23"/>
                  </a:cubicBezTo>
                  <a:cubicBezTo>
                    <a:pt x="11" y="19"/>
                    <a:pt x="9" y="13"/>
                    <a:pt x="9" y="8"/>
                  </a:cubicBezTo>
                  <a:cubicBezTo>
                    <a:pt x="9" y="6"/>
                    <a:pt x="8" y="2"/>
                    <a:pt x="6" y="1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6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2" name="Freeform 619"/>
            <p:cNvSpPr/>
            <p:nvPr/>
          </p:nvSpPr>
          <p:spPr bwMode="auto">
            <a:xfrm>
              <a:off x="10618681" y="1125090"/>
              <a:ext cx="47625" cy="98425"/>
            </a:xfrm>
            <a:custGeom>
              <a:avLst/>
              <a:gdLst>
                <a:gd name="T0" fmla="*/ 2 w 13"/>
                <a:gd name="T1" fmla="*/ 9 h 26"/>
                <a:gd name="T2" fmla="*/ 4 w 13"/>
                <a:gd name="T3" fmla="*/ 4 h 26"/>
                <a:gd name="T4" fmla="*/ 10 w 13"/>
                <a:gd name="T5" fmla="*/ 8 h 26"/>
                <a:gd name="T6" fmla="*/ 11 w 13"/>
                <a:gd name="T7" fmla="*/ 16 h 26"/>
                <a:gd name="T8" fmla="*/ 12 w 13"/>
                <a:gd name="T9" fmla="*/ 19 h 26"/>
                <a:gd name="T10" fmla="*/ 8 w 13"/>
                <a:gd name="T11" fmla="*/ 18 h 26"/>
                <a:gd name="T12" fmla="*/ 8 w 13"/>
                <a:gd name="T13" fmla="*/ 14 h 26"/>
                <a:gd name="T14" fmla="*/ 5 w 13"/>
                <a:gd name="T15" fmla="*/ 8 h 26"/>
                <a:gd name="T16" fmla="*/ 4 w 13"/>
                <a:gd name="T17" fmla="*/ 9 h 26"/>
                <a:gd name="T18" fmla="*/ 9 w 13"/>
                <a:gd name="T19" fmla="*/ 23 h 26"/>
                <a:gd name="T20" fmla="*/ 13 w 13"/>
                <a:gd name="T21" fmla="*/ 16 h 26"/>
                <a:gd name="T22" fmla="*/ 8 w 13"/>
                <a:gd name="T23" fmla="*/ 2 h 26"/>
                <a:gd name="T24" fmla="*/ 0 w 13"/>
                <a:gd name="T25" fmla="*/ 9 h 26"/>
                <a:gd name="T26" fmla="*/ 2 w 13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2" y="9"/>
                  </a:moveTo>
                  <a:cubicBezTo>
                    <a:pt x="2" y="7"/>
                    <a:pt x="3" y="6"/>
                    <a:pt x="4" y="4"/>
                  </a:cubicBezTo>
                  <a:cubicBezTo>
                    <a:pt x="7" y="2"/>
                    <a:pt x="9" y="6"/>
                    <a:pt x="10" y="8"/>
                  </a:cubicBezTo>
                  <a:cubicBezTo>
                    <a:pt x="11" y="10"/>
                    <a:pt x="11" y="13"/>
                    <a:pt x="11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22"/>
                    <a:pt x="11" y="21"/>
                    <a:pt x="8" y="18"/>
                  </a:cubicBezTo>
                  <a:cubicBezTo>
                    <a:pt x="8" y="17"/>
                    <a:pt x="8" y="15"/>
                    <a:pt x="8" y="14"/>
                  </a:cubicBezTo>
                  <a:cubicBezTo>
                    <a:pt x="8" y="12"/>
                    <a:pt x="7" y="9"/>
                    <a:pt x="5" y="8"/>
                  </a:cubicBezTo>
                  <a:cubicBezTo>
                    <a:pt x="4" y="7"/>
                    <a:pt x="3" y="8"/>
                    <a:pt x="4" y="9"/>
                  </a:cubicBezTo>
                  <a:cubicBezTo>
                    <a:pt x="8" y="13"/>
                    <a:pt x="4" y="20"/>
                    <a:pt x="9" y="23"/>
                  </a:cubicBezTo>
                  <a:cubicBezTo>
                    <a:pt x="13" y="26"/>
                    <a:pt x="13" y="17"/>
                    <a:pt x="13" y="16"/>
                  </a:cubicBezTo>
                  <a:cubicBezTo>
                    <a:pt x="12" y="11"/>
                    <a:pt x="12" y="5"/>
                    <a:pt x="8" y="2"/>
                  </a:cubicBezTo>
                  <a:cubicBezTo>
                    <a:pt x="4" y="0"/>
                    <a:pt x="1" y="6"/>
                    <a:pt x="0" y="9"/>
                  </a:cubicBezTo>
                  <a:cubicBezTo>
                    <a:pt x="0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3" name="Freeform 620"/>
            <p:cNvSpPr/>
            <p:nvPr/>
          </p:nvSpPr>
          <p:spPr bwMode="auto">
            <a:xfrm>
              <a:off x="10044006" y="1072703"/>
              <a:ext cx="547688" cy="511175"/>
            </a:xfrm>
            <a:custGeom>
              <a:avLst/>
              <a:gdLst>
                <a:gd name="T0" fmla="*/ 130 w 146"/>
                <a:gd name="T1" fmla="*/ 15 h 136"/>
                <a:gd name="T2" fmla="*/ 102 w 146"/>
                <a:gd name="T3" fmla="*/ 7 h 136"/>
                <a:gd name="T4" fmla="*/ 88 w 146"/>
                <a:gd name="T5" fmla="*/ 3 h 136"/>
                <a:gd name="T6" fmla="*/ 75 w 146"/>
                <a:gd name="T7" fmla="*/ 2 h 136"/>
                <a:gd name="T8" fmla="*/ 51 w 146"/>
                <a:gd name="T9" fmla="*/ 2 h 136"/>
                <a:gd name="T10" fmla="*/ 32 w 146"/>
                <a:gd name="T11" fmla="*/ 8 h 136"/>
                <a:gd name="T12" fmla="*/ 7 w 146"/>
                <a:gd name="T13" fmla="*/ 34 h 136"/>
                <a:gd name="T14" fmla="*/ 3 w 146"/>
                <a:gd name="T15" fmla="*/ 74 h 136"/>
                <a:gd name="T16" fmla="*/ 23 w 146"/>
                <a:gd name="T17" fmla="*/ 111 h 136"/>
                <a:gd name="T18" fmla="*/ 61 w 146"/>
                <a:gd name="T19" fmla="*/ 130 h 136"/>
                <a:gd name="T20" fmla="*/ 102 w 146"/>
                <a:gd name="T21" fmla="*/ 124 h 136"/>
                <a:gd name="T22" fmla="*/ 131 w 146"/>
                <a:gd name="T23" fmla="*/ 86 h 136"/>
                <a:gd name="T24" fmla="*/ 138 w 146"/>
                <a:gd name="T25" fmla="*/ 70 h 136"/>
                <a:gd name="T26" fmla="*/ 141 w 146"/>
                <a:gd name="T27" fmla="*/ 62 h 136"/>
                <a:gd name="T28" fmla="*/ 146 w 146"/>
                <a:gd name="T29" fmla="*/ 55 h 136"/>
                <a:gd name="T30" fmla="*/ 146 w 146"/>
                <a:gd name="T31" fmla="*/ 54 h 136"/>
                <a:gd name="T32" fmla="*/ 139 w 146"/>
                <a:gd name="T33" fmla="*/ 64 h 136"/>
                <a:gd name="T34" fmla="*/ 134 w 146"/>
                <a:gd name="T35" fmla="*/ 77 h 136"/>
                <a:gd name="T36" fmla="*/ 121 w 146"/>
                <a:gd name="T37" fmla="*/ 104 h 136"/>
                <a:gd name="T38" fmla="*/ 86 w 146"/>
                <a:gd name="T39" fmla="*/ 129 h 136"/>
                <a:gd name="T40" fmla="*/ 11 w 146"/>
                <a:gd name="T41" fmla="*/ 93 h 136"/>
                <a:gd name="T42" fmla="*/ 3 w 146"/>
                <a:gd name="T43" fmla="*/ 51 h 136"/>
                <a:gd name="T44" fmla="*/ 21 w 146"/>
                <a:gd name="T45" fmla="*/ 16 h 136"/>
                <a:gd name="T46" fmla="*/ 58 w 146"/>
                <a:gd name="T47" fmla="*/ 2 h 136"/>
                <a:gd name="T48" fmla="*/ 71 w 146"/>
                <a:gd name="T49" fmla="*/ 2 h 136"/>
                <a:gd name="T50" fmla="*/ 85 w 146"/>
                <a:gd name="T51" fmla="*/ 3 h 136"/>
                <a:gd name="T52" fmla="*/ 112 w 146"/>
                <a:gd name="T53" fmla="*/ 12 h 136"/>
                <a:gd name="T54" fmla="*/ 130 w 146"/>
                <a:gd name="T55" fmla="*/ 16 h 136"/>
                <a:gd name="T56" fmla="*/ 130 w 146"/>
                <a:gd name="T57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36">
                  <a:moveTo>
                    <a:pt x="130" y="15"/>
                  </a:moveTo>
                  <a:cubicBezTo>
                    <a:pt x="120" y="14"/>
                    <a:pt x="111" y="10"/>
                    <a:pt x="102" y="7"/>
                  </a:cubicBezTo>
                  <a:cubicBezTo>
                    <a:pt x="97" y="6"/>
                    <a:pt x="93" y="4"/>
                    <a:pt x="88" y="3"/>
                  </a:cubicBezTo>
                  <a:cubicBezTo>
                    <a:pt x="84" y="2"/>
                    <a:pt x="79" y="2"/>
                    <a:pt x="75" y="2"/>
                  </a:cubicBezTo>
                  <a:cubicBezTo>
                    <a:pt x="67" y="1"/>
                    <a:pt x="59" y="0"/>
                    <a:pt x="51" y="2"/>
                  </a:cubicBezTo>
                  <a:cubicBezTo>
                    <a:pt x="45" y="3"/>
                    <a:pt x="38" y="5"/>
                    <a:pt x="32" y="8"/>
                  </a:cubicBezTo>
                  <a:cubicBezTo>
                    <a:pt x="21" y="13"/>
                    <a:pt x="12" y="23"/>
                    <a:pt x="7" y="34"/>
                  </a:cubicBezTo>
                  <a:cubicBezTo>
                    <a:pt x="1" y="47"/>
                    <a:pt x="0" y="61"/>
                    <a:pt x="3" y="74"/>
                  </a:cubicBezTo>
                  <a:cubicBezTo>
                    <a:pt x="6" y="88"/>
                    <a:pt x="13" y="101"/>
                    <a:pt x="23" y="111"/>
                  </a:cubicBezTo>
                  <a:cubicBezTo>
                    <a:pt x="33" y="121"/>
                    <a:pt x="47" y="127"/>
                    <a:pt x="61" y="130"/>
                  </a:cubicBezTo>
                  <a:cubicBezTo>
                    <a:pt x="75" y="133"/>
                    <a:pt x="90" y="131"/>
                    <a:pt x="102" y="124"/>
                  </a:cubicBezTo>
                  <a:cubicBezTo>
                    <a:pt x="116" y="115"/>
                    <a:pt x="125" y="101"/>
                    <a:pt x="131" y="86"/>
                  </a:cubicBezTo>
                  <a:cubicBezTo>
                    <a:pt x="134" y="81"/>
                    <a:pt x="136" y="75"/>
                    <a:pt x="138" y="70"/>
                  </a:cubicBezTo>
                  <a:cubicBezTo>
                    <a:pt x="139" y="67"/>
                    <a:pt x="140" y="64"/>
                    <a:pt x="141" y="62"/>
                  </a:cubicBezTo>
                  <a:cubicBezTo>
                    <a:pt x="142" y="59"/>
                    <a:pt x="144" y="57"/>
                    <a:pt x="146" y="55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3" y="57"/>
                    <a:pt x="141" y="61"/>
                    <a:pt x="139" y="64"/>
                  </a:cubicBezTo>
                  <a:cubicBezTo>
                    <a:pt x="138" y="69"/>
                    <a:pt x="136" y="73"/>
                    <a:pt x="134" y="77"/>
                  </a:cubicBezTo>
                  <a:cubicBezTo>
                    <a:pt x="130" y="86"/>
                    <a:pt x="127" y="96"/>
                    <a:pt x="121" y="104"/>
                  </a:cubicBezTo>
                  <a:cubicBezTo>
                    <a:pt x="113" y="116"/>
                    <a:pt x="101" y="126"/>
                    <a:pt x="86" y="129"/>
                  </a:cubicBezTo>
                  <a:cubicBezTo>
                    <a:pt x="57" y="136"/>
                    <a:pt x="25" y="119"/>
                    <a:pt x="11" y="93"/>
                  </a:cubicBezTo>
                  <a:cubicBezTo>
                    <a:pt x="4" y="80"/>
                    <a:pt x="1" y="65"/>
                    <a:pt x="3" y="51"/>
                  </a:cubicBezTo>
                  <a:cubicBezTo>
                    <a:pt x="5" y="37"/>
                    <a:pt x="11" y="25"/>
                    <a:pt x="21" y="16"/>
                  </a:cubicBezTo>
                  <a:cubicBezTo>
                    <a:pt x="31" y="7"/>
                    <a:pt x="45" y="2"/>
                    <a:pt x="58" y="2"/>
                  </a:cubicBezTo>
                  <a:cubicBezTo>
                    <a:pt x="62" y="1"/>
                    <a:pt x="66" y="2"/>
                    <a:pt x="71" y="2"/>
                  </a:cubicBezTo>
                  <a:cubicBezTo>
                    <a:pt x="75" y="2"/>
                    <a:pt x="80" y="3"/>
                    <a:pt x="85" y="3"/>
                  </a:cubicBezTo>
                  <a:cubicBezTo>
                    <a:pt x="94" y="5"/>
                    <a:pt x="103" y="9"/>
                    <a:pt x="112" y="12"/>
                  </a:cubicBezTo>
                  <a:cubicBezTo>
                    <a:pt x="118" y="13"/>
                    <a:pt x="124" y="15"/>
                    <a:pt x="130" y="16"/>
                  </a:cubicBezTo>
                  <a:cubicBezTo>
                    <a:pt x="131" y="16"/>
                    <a:pt x="131" y="15"/>
                    <a:pt x="130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4" name="Freeform 621"/>
            <p:cNvSpPr/>
            <p:nvPr/>
          </p:nvSpPr>
          <p:spPr bwMode="auto">
            <a:xfrm>
              <a:off x="10096394" y="1190178"/>
              <a:ext cx="60325" cy="96838"/>
            </a:xfrm>
            <a:custGeom>
              <a:avLst/>
              <a:gdLst>
                <a:gd name="T0" fmla="*/ 11 w 16"/>
                <a:gd name="T1" fmla="*/ 12 h 26"/>
                <a:gd name="T2" fmla="*/ 16 w 16"/>
                <a:gd name="T3" fmla="*/ 4 h 26"/>
                <a:gd name="T4" fmla="*/ 13 w 16"/>
                <a:gd name="T5" fmla="*/ 0 h 26"/>
                <a:gd name="T6" fmla="*/ 7 w 16"/>
                <a:gd name="T7" fmla="*/ 5 h 26"/>
                <a:gd name="T8" fmla="*/ 3 w 16"/>
                <a:gd name="T9" fmla="*/ 11 h 26"/>
                <a:gd name="T10" fmla="*/ 0 w 16"/>
                <a:gd name="T11" fmla="*/ 18 h 26"/>
                <a:gd name="T12" fmla="*/ 2 w 16"/>
                <a:gd name="T13" fmla="*/ 24 h 26"/>
                <a:gd name="T14" fmla="*/ 7 w 16"/>
                <a:gd name="T15" fmla="*/ 22 h 26"/>
                <a:gd name="T16" fmla="*/ 11 w 16"/>
                <a:gd name="T17" fmla="*/ 12 h 26"/>
                <a:gd name="T18" fmla="*/ 11 w 16"/>
                <a:gd name="T19" fmla="*/ 11 h 26"/>
                <a:gd name="T20" fmla="*/ 7 w 16"/>
                <a:gd name="T21" fmla="*/ 18 h 26"/>
                <a:gd name="T22" fmla="*/ 3 w 16"/>
                <a:gd name="T23" fmla="*/ 24 h 26"/>
                <a:gd name="T24" fmla="*/ 1 w 16"/>
                <a:gd name="T25" fmla="*/ 18 h 26"/>
                <a:gd name="T26" fmla="*/ 3 w 16"/>
                <a:gd name="T27" fmla="*/ 12 h 26"/>
                <a:gd name="T28" fmla="*/ 10 w 16"/>
                <a:gd name="T29" fmla="*/ 2 h 26"/>
                <a:gd name="T30" fmla="*/ 14 w 16"/>
                <a:gd name="T31" fmla="*/ 1 h 26"/>
                <a:gd name="T32" fmla="*/ 15 w 16"/>
                <a:gd name="T33" fmla="*/ 6 h 26"/>
                <a:gd name="T34" fmla="*/ 11 w 16"/>
                <a:gd name="T35" fmla="*/ 11 h 26"/>
                <a:gd name="T36" fmla="*/ 11 w 16"/>
                <a:gd name="T3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6">
                  <a:moveTo>
                    <a:pt x="11" y="12"/>
                  </a:moveTo>
                  <a:cubicBezTo>
                    <a:pt x="13" y="9"/>
                    <a:pt x="15" y="7"/>
                    <a:pt x="16" y="4"/>
                  </a:cubicBezTo>
                  <a:cubicBezTo>
                    <a:pt x="16" y="2"/>
                    <a:pt x="15" y="1"/>
                    <a:pt x="13" y="0"/>
                  </a:cubicBezTo>
                  <a:cubicBezTo>
                    <a:pt x="10" y="0"/>
                    <a:pt x="8" y="3"/>
                    <a:pt x="7" y="5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1" y="16"/>
                    <a:pt x="0" y="18"/>
                  </a:cubicBezTo>
                  <a:cubicBezTo>
                    <a:pt x="0" y="20"/>
                    <a:pt x="0" y="23"/>
                    <a:pt x="2" y="24"/>
                  </a:cubicBezTo>
                  <a:cubicBezTo>
                    <a:pt x="4" y="26"/>
                    <a:pt x="6" y="24"/>
                    <a:pt x="7" y="22"/>
                  </a:cubicBezTo>
                  <a:cubicBezTo>
                    <a:pt x="8" y="18"/>
                    <a:pt x="9" y="15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3"/>
                    <a:pt x="8" y="16"/>
                    <a:pt x="7" y="18"/>
                  </a:cubicBezTo>
                  <a:cubicBezTo>
                    <a:pt x="7" y="20"/>
                    <a:pt x="6" y="25"/>
                    <a:pt x="3" y="24"/>
                  </a:cubicBezTo>
                  <a:cubicBezTo>
                    <a:pt x="0" y="23"/>
                    <a:pt x="1" y="20"/>
                    <a:pt x="1" y="18"/>
                  </a:cubicBezTo>
                  <a:cubicBezTo>
                    <a:pt x="1" y="16"/>
                    <a:pt x="2" y="14"/>
                    <a:pt x="3" y="12"/>
                  </a:cubicBezTo>
                  <a:cubicBezTo>
                    <a:pt x="5" y="8"/>
                    <a:pt x="7" y="5"/>
                    <a:pt x="10" y="2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6" y="2"/>
                    <a:pt x="15" y="4"/>
                    <a:pt x="15" y="6"/>
                  </a:cubicBezTo>
                  <a:cubicBezTo>
                    <a:pt x="14" y="8"/>
                    <a:pt x="12" y="10"/>
                    <a:pt x="11" y="11"/>
                  </a:cubicBezTo>
                  <a:cubicBezTo>
                    <a:pt x="10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5" name="Freeform 622"/>
            <p:cNvSpPr/>
            <p:nvPr/>
          </p:nvSpPr>
          <p:spPr bwMode="auto">
            <a:xfrm>
              <a:off x="10156719" y="1155253"/>
              <a:ext cx="41275" cy="38100"/>
            </a:xfrm>
            <a:custGeom>
              <a:avLst/>
              <a:gdLst>
                <a:gd name="T0" fmla="*/ 11 w 11"/>
                <a:gd name="T1" fmla="*/ 5 h 10"/>
                <a:gd name="T2" fmla="*/ 10 w 11"/>
                <a:gd name="T3" fmla="*/ 1 h 10"/>
                <a:gd name="T4" fmla="*/ 5 w 11"/>
                <a:gd name="T5" fmla="*/ 1 h 10"/>
                <a:gd name="T6" fmla="*/ 11 w 11"/>
                <a:gd name="T7" fmla="*/ 5 h 10"/>
                <a:gd name="T8" fmla="*/ 10 w 11"/>
                <a:gd name="T9" fmla="*/ 5 h 10"/>
                <a:gd name="T10" fmla="*/ 5 w 11"/>
                <a:gd name="T11" fmla="*/ 5 h 10"/>
                <a:gd name="T12" fmla="*/ 6 w 11"/>
                <a:gd name="T13" fmla="*/ 1 h 10"/>
                <a:gd name="T14" fmla="*/ 10 w 11"/>
                <a:gd name="T15" fmla="*/ 5 h 10"/>
                <a:gd name="T16" fmla="*/ 11 w 1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3"/>
                    <a:pt x="11" y="2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0" y="4"/>
                    <a:pt x="8" y="10"/>
                    <a:pt x="11" y="5"/>
                  </a:cubicBezTo>
                  <a:cubicBezTo>
                    <a:pt x="11" y="5"/>
                    <a:pt x="10" y="4"/>
                    <a:pt x="10" y="5"/>
                  </a:cubicBezTo>
                  <a:cubicBezTo>
                    <a:pt x="9" y="7"/>
                    <a:pt x="6" y="7"/>
                    <a:pt x="5" y="5"/>
                  </a:cubicBezTo>
                  <a:cubicBezTo>
                    <a:pt x="3" y="4"/>
                    <a:pt x="4" y="1"/>
                    <a:pt x="6" y="1"/>
                  </a:cubicBezTo>
                  <a:cubicBezTo>
                    <a:pt x="9" y="0"/>
                    <a:pt x="11" y="2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9150658" y="-339186"/>
              <a:ext cx="3321441" cy="2267909"/>
              <a:chOff x="9150658" y="-339186"/>
              <a:chExt cx="3321441" cy="2267909"/>
            </a:xfrm>
          </p:grpSpPr>
          <p:pic>
            <p:nvPicPr>
              <p:cNvPr id="808" name="图片 807"/>
              <p:cNvPicPr>
                <a:picLocks noChangeAspect="1"/>
              </p:cNvPicPr>
              <p:nvPr/>
            </p:nvPicPr>
            <p:blipFill rotWithShape="1">
              <a:blip r:embed="rId7" cstate="screen"/>
              <a:srcRect l="-4605" b="87838"/>
              <a:stretch>
                <a:fillRect/>
              </a:stretch>
            </p:blipFill>
            <p:spPr>
              <a:xfrm>
                <a:off x="9150658" y="1671405"/>
                <a:ext cx="3321441" cy="62145"/>
              </a:xfrm>
              <a:custGeom>
                <a:avLst/>
                <a:gdLst>
                  <a:gd name="connsiteX0" fmla="*/ 474201 w 2773920"/>
                  <a:gd name="connsiteY0" fmla="*/ 0 h 51901"/>
                  <a:gd name="connsiteX1" fmla="*/ 2773920 w 2773920"/>
                  <a:gd name="connsiteY1" fmla="*/ 0 h 51901"/>
                  <a:gd name="connsiteX2" fmla="*/ 2773920 w 2773920"/>
                  <a:gd name="connsiteY2" fmla="*/ 51901 h 51901"/>
                  <a:gd name="connsiteX3" fmla="*/ 470717 w 2773920"/>
                  <a:gd name="connsiteY3" fmla="*/ 51901 h 51901"/>
                  <a:gd name="connsiteX4" fmla="*/ 477698 w 2773920"/>
                  <a:gd name="connsiteY4" fmla="*/ 17323 h 51901"/>
                  <a:gd name="connsiteX5" fmla="*/ 0 w 2773920"/>
                  <a:gd name="connsiteY5" fmla="*/ 0 h 51901"/>
                  <a:gd name="connsiteX6" fmla="*/ 95431 w 2773920"/>
                  <a:gd name="connsiteY6" fmla="*/ 0 h 51901"/>
                  <a:gd name="connsiteX7" fmla="*/ 91934 w 2773920"/>
                  <a:gd name="connsiteY7" fmla="*/ 17323 h 51901"/>
                  <a:gd name="connsiteX8" fmla="*/ 98915 w 2773920"/>
                  <a:gd name="connsiteY8" fmla="*/ 51901 h 51901"/>
                  <a:gd name="connsiteX9" fmla="*/ 0 w 2773920"/>
                  <a:gd name="connsiteY9" fmla="*/ 51901 h 5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3920" h="51901">
                    <a:moveTo>
                      <a:pt x="474201" y="0"/>
                    </a:moveTo>
                    <a:lnTo>
                      <a:pt x="2773920" y="0"/>
                    </a:lnTo>
                    <a:lnTo>
                      <a:pt x="2773920" y="51901"/>
                    </a:lnTo>
                    <a:lnTo>
                      <a:pt x="470717" y="51901"/>
                    </a:lnTo>
                    <a:lnTo>
                      <a:pt x="477698" y="17323"/>
                    </a:lnTo>
                    <a:close/>
                    <a:moveTo>
                      <a:pt x="0" y="0"/>
                    </a:moveTo>
                    <a:lnTo>
                      <a:pt x="95431" y="0"/>
                    </a:lnTo>
                    <a:lnTo>
                      <a:pt x="91934" y="17323"/>
                    </a:lnTo>
                    <a:lnTo>
                      <a:pt x="98915" y="51901"/>
                    </a:lnTo>
                    <a:lnTo>
                      <a:pt x="0" y="51901"/>
                    </a:lnTo>
                    <a:close/>
                  </a:path>
                </a:pathLst>
              </a:custGeom>
            </p:spPr>
          </p:pic>
          <p:pic>
            <p:nvPicPr>
              <p:cNvPr id="1604" name="图片 1603"/>
              <p:cNvPicPr>
                <a:picLocks noChangeAspect="1"/>
              </p:cNvPicPr>
              <p:nvPr/>
            </p:nvPicPr>
            <p:blipFill rotWithShape="1">
              <a:blip r:embed="rId8" cstate="screen"/>
              <a:srcRect r="79474"/>
              <a:stretch>
                <a:fillRect/>
              </a:stretch>
            </p:blipFill>
            <p:spPr>
              <a:xfrm>
                <a:off x="9270532" y="-339186"/>
                <a:ext cx="466739" cy="2267909"/>
              </a:xfrm>
              <a:prstGeom prst="rect">
                <a:avLst/>
              </a:prstGeom>
            </p:spPr>
          </p:pic>
        </p:grpSp>
      </p:grpSp>
      <p:sp>
        <p:nvSpPr>
          <p:cNvPr id="218" name="Freeform 520"/>
          <p:cNvSpPr/>
          <p:nvPr/>
        </p:nvSpPr>
        <p:spPr bwMode="auto">
          <a:xfrm>
            <a:off x="4681446" y="1353365"/>
            <a:ext cx="603435" cy="565843"/>
          </a:xfrm>
          <a:custGeom>
            <a:avLst/>
            <a:gdLst>
              <a:gd name="T0" fmla="*/ 94 w 129"/>
              <a:gd name="T1" fmla="*/ 108 h 121"/>
              <a:gd name="T2" fmla="*/ 97 w 129"/>
              <a:gd name="T3" fmla="*/ 16 h 121"/>
              <a:gd name="T4" fmla="*/ 23 w 129"/>
              <a:gd name="T5" fmla="*/ 17 h 121"/>
              <a:gd name="T6" fmla="*/ 4 w 129"/>
              <a:gd name="T7" fmla="*/ 50 h 121"/>
              <a:gd name="T8" fmla="*/ 22 w 129"/>
              <a:gd name="T9" fmla="*/ 103 h 121"/>
              <a:gd name="T10" fmla="*/ 94 w 129"/>
              <a:gd name="T11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1">
                <a:moveTo>
                  <a:pt x="94" y="108"/>
                </a:moveTo>
                <a:cubicBezTo>
                  <a:pt x="124" y="87"/>
                  <a:pt x="129" y="38"/>
                  <a:pt x="97" y="16"/>
                </a:cubicBezTo>
                <a:cubicBezTo>
                  <a:pt x="78" y="4"/>
                  <a:pt x="42" y="0"/>
                  <a:pt x="23" y="17"/>
                </a:cubicBezTo>
                <a:cubicBezTo>
                  <a:pt x="14" y="26"/>
                  <a:pt x="7" y="38"/>
                  <a:pt x="4" y="50"/>
                </a:cubicBezTo>
                <a:cubicBezTo>
                  <a:pt x="0" y="69"/>
                  <a:pt x="8" y="91"/>
                  <a:pt x="22" y="103"/>
                </a:cubicBezTo>
                <a:cubicBezTo>
                  <a:pt x="40" y="119"/>
                  <a:pt x="74" y="121"/>
                  <a:pt x="94" y="108"/>
                </a:cubicBezTo>
                <a:close/>
              </a:path>
            </a:pathLst>
          </a:custGeom>
          <a:solidFill>
            <a:srgbClr val="5CAD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19" name="Freeform 520"/>
          <p:cNvSpPr/>
          <p:nvPr/>
        </p:nvSpPr>
        <p:spPr bwMode="auto">
          <a:xfrm>
            <a:off x="8730615" y="3199765"/>
            <a:ext cx="1061085" cy="981075"/>
          </a:xfrm>
          <a:custGeom>
            <a:avLst/>
            <a:gdLst>
              <a:gd name="T0" fmla="*/ 94 w 129"/>
              <a:gd name="T1" fmla="*/ 108 h 121"/>
              <a:gd name="T2" fmla="*/ 97 w 129"/>
              <a:gd name="T3" fmla="*/ 16 h 121"/>
              <a:gd name="T4" fmla="*/ 23 w 129"/>
              <a:gd name="T5" fmla="*/ 17 h 121"/>
              <a:gd name="T6" fmla="*/ 4 w 129"/>
              <a:gd name="T7" fmla="*/ 50 h 121"/>
              <a:gd name="T8" fmla="*/ 22 w 129"/>
              <a:gd name="T9" fmla="*/ 103 h 121"/>
              <a:gd name="T10" fmla="*/ 94 w 129"/>
              <a:gd name="T11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1">
                <a:moveTo>
                  <a:pt x="94" y="108"/>
                </a:moveTo>
                <a:cubicBezTo>
                  <a:pt x="124" y="87"/>
                  <a:pt x="129" y="38"/>
                  <a:pt x="97" y="16"/>
                </a:cubicBezTo>
                <a:cubicBezTo>
                  <a:pt x="78" y="4"/>
                  <a:pt x="42" y="0"/>
                  <a:pt x="23" y="17"/>
                </a:cubicBezTo>
                <a:cubicBezTo>
                  <a:pt x="14" y="26"/>
                  <a:pt x="7" y="38"/>
                  <a:pt x="4" y="50"/>
                </a:cubicBezTo>
                <a:cubicBezTo>
                  <a:pt x="0" y="69"/>
                  <a:pt x="8" y="91"/>
                  <a:pt x="22" y="103"/>
                </a:cubicBezTo>
                <a:cubicBezTo>
                  <a:pt x="40" y="119"/>
                  <a:pt x="74" y="121"/>
                  <a:pt x="94" y="10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20" name="Freeform 520"/>
          <p:cNvSpPr/>
          <p:nvPr/>
        </p:nvSpPr>
        <p:spPr bwMode="auto">
          <a:xfrm>
            <a:off x="3569335" y="2118995"/>
            <a:ext cx="1095375" cy="1143635"/>
          </a:xfrm>
          <a:custGeom>
            <a:avLst/>
            <a:gdLst>
              <a:gd name="T0" fmla="*/ 94 w 129"/>
              <a:gd name="T1" fmla="*/ 108 h 121"/>
              <a:gd name="T2" fmla="*/ 97 w 129"/>
              <a:gd name="T3" fmla="*/ 16 h 121"/>
              <a:gd name="T4" fmla="*/ 23 w 129"/>
              <a:gd name="T5" fmla="*/ 17 h 121"/>
              <a:gd name="T6" fmla="*/ 4 w 129"/>
              <a:gd name="T7" fmla="*/ 50 h 121"/>
              <a:gd name="T8" fmla="*/ 22 w 129"/>
              <a:gd name="T9" fmla="*/ 103 h 121"/>
              <a:gd name="T10" fmla="*/ 94 w 129"/>
              <a:gd name="T11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1">
                <a:moveTo>
                  <a:pt x="94" y="108"/>
                </a:moveTo>
                <a:cubicBezTo>
                  <a:pt x="124" y="87"/>
                  <a:pt x="129" y="38"/>
                  <a:pt x="97" y="16"/>
                </a:cubicBezTo>
                <a:cubicBezTo>
                  <a:pt x="78" y="4"/>
                  <a:pt x="42" y="0"/>
                  <a:pt x="23" y="17"/>
                </a:cubicBezTo>
                <a:cubicBezTo>
                  <a:pt x="14" y="26"/>
                  <a:pt x="7" y="38"/>
                  <a:pt x="4" y="50"/>
                </a:cubicBezTo>
                <a:cubicBezTo>
                  <a:pt x="0" y="69"/>
                  <a:pt x="8" y="91"/>
                  <a:pt x="22" y="103"/>
                </a:cubicBezTo>
                <a:cubicBezTo>
                  <a:pt x="40" y="119"/>
                  <a:pt x="74" y="121"/>
                  <a:pt x="94" y="10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21" name="Freeform 520"/>
          <p:cNvSpPr/>
          <p:nvPr/>
        </p:nvSpPr>
        <p:spPr bwMode="auto">
          <a:xfrm>
            <a:off x="6425565" y="2326640"/>
            <a:ext cx="1130300" cy="991870"/>
          </a:xfrm>
          <a:custGeom>
            <a:avLst/>
            <a:gdLst>
              <a:gd name="T0" fmla="*/ 94 w 129"/>
              <a:gd name="T1" fmla="*/ 108 h 121"/>
              <a:gd name="T2" fmla="*/ 97 w 129"/>
              <a:gd name="T3" fmla="*/ 16 h 121"/>
              <a:gd name="T4" fmla="*/ 23 w 129"/>
              <a:gd name="T5" fmla="*/ 17 h 121"/>
              <a:gd name="T6" fmla="*/ 4 w 129"/>
              <a:gd name="T7" fmla="*/ 50 h 121"/>
              <a:gd name="T8" fmla="*/ 22 w 129"/>
              <a:gd name="T9" fmla="*/ 103 h 121"/>
              <a:gd name="T10" fmla="*/ 94 w 129"/>
              <a:gd name="T11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1">
                <a:moveTo>
                  <a:pt x="94" y="108"/>
                </a:moveTo>
                <a:cubicBezTo>
                  <a:pt x="124" y="87"/>
                  <a:pt x="129" y="38"/>
                  <a:pt x="97" y="16"/>
                </a:cubicBezTo>
                <a:cubicBezTo>
                  <a:pt x="78" y="4"/>
                  <a:pt x="42" y="0"/>
                  <a:pt x="23" y="17"/>
                </a:cubicBezTo>
                <a:cubicBezTo>
                  <a:pt x="14" y="26"/>
                  <a:pt x="7" y="38"/>
                  <a:pt x="4" y="50"/>
                </a:cubicBezTo>
                <a:cubicBezTo>
                  <a:pt x="0" y="69"/>
                  <a:pt x="8" y="91"/>
                  <a:pt x="22" y="103"/>
                </a:cubicBezTo>
                <a:cubicBezTo>
                  <a:pt x="40" y="119"/>
                  <a:pt x="74" y="121"/>
                  <a:pt x="94" y="10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2" name="Freeform 520"/>
          <p:cNvSpPr/>
          <p:nvPr/>
        </p:nvSpPr>
        <p:spPr bwMode="auto">
          <a:xfrm>
            <a:off x="1849120" y="3107690"/>
            <a:ext cx="1272540" cy="1190625"/>
          </a:xfrm>
          <a:custGeom>
            <a:avLst/>
            <a:gdLst>
              <a:gd name="T0" fmla="*/ 94 w 129"/>
              <a:gd name="T1" fmla="*/ 108 h 121"/>
              <a:gd name="T2" fmla="*/ 97 w 129"/>
              <a:gd name="T3" fmla="*/ 16 h 121"/>
              <a:gd name="T4" fmla="*/ 23 w 129"/>
              <a:gd name="T5" fmla="*/ 17 h 121"/>
              <a:gd name="T6" fmla="*/ 4 w 129"/>
              <a:gd name="T7" fmla="*/ 50 h 121"/>
              <a:gd name="T8" fmla="*/ 22 w 129"/>
              <a:gd name="T9" fmla="*/ 103 h 121"/>
              <a:gd name="T10" fmla="*/ 94 w 129"/>
              <a:gd name="T11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1">
                <a:moveTo>
                  <a:pt x="94" y="108"/>
                </a:moveTo>
                <a:cubicBezTo>
                  <a:pt x="124" y="87"/>
                  <a:pt x="129" y="38"/>
                  <a:pt x="97" y="16"/>
                </a:cubicBezTo>
                <a:cubicBezTo>
                  <a:pt x="78" y="4"/>
                  <a:pt x="42" y="0"/>
                  <a:pt x="23" y="17"/>
                </a:cubicBezTo>
                <a:cubicBezTo>
                  <a:pt x="14" y="26"/>
                  <a:pt x="7" y="38"/>
                  <a:pt x="4" y="50"/>
                </a:cubicBezTo>
                <a:cubicBezTo>
                  <a:pt x="0" y="69"/>
                  <a:pt x="8" y="91"/>
                  <a:pt x="22" y="103"/>
                </a:cubicBezTo>
                <a:cubicBezTo>
                  <a:pt x="40" y="119"/>
                  <a:pt x="74" y="121"/>
                  <a:pt x="94" y="108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23" name="Freeform 522"/>
          <p:cNvSpPr/>
          <p:nvPr/>
        </p:nvSpPr>
        <p:spPr bwMode="auto">
          <a:xfrm>
            <a:off x="1200760" y="640659"/>
            <a:ext cx="51440" cy="55397"/>
          </a:xfrm>
          <a:custGeom>
            <a:avLst/>
            <a:gdLst>
              <a:gd name="T0" fmla="*/ 8 w 11"/>
              <a:gd name="T1" fmla="*/ 4 h 12"/>
              <a:gd name="T2" fmla="*/ 1 w 11"/>
              <a:gd name="T3" fmla="*/ 7 h 12"/>
              <a:gd name="T4" fmla="*/ 8 w 11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2">
                <a:moveTo>
                  <a:pt x="8" y="4"/>
                </a:moveTo>
                <a:cubicBezTo>
                  <a:pt x="5" y="0"/>
                  <a:pt x="0" y="3"/>
                  <a:pt x="1" y="7"/>
                </a:cubicBezTo>
                <a:cubicBezTo>
                  <a:pt x="4" y="12"/>
                  <a:pt x="11" y="8"/>
                  <a:pt x="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6923307" y="4411980"/>
            <a:ext cx="536584" cy="495646"/>
            <a:chOff x="3279737" y="988566"/>
            <a:chExt cx="582612" cy="538162"/>
          </a:xfrm>
          <a:solidFill>
            <a:srgbClr val="FFFF00"/>
          </a:solidFill>
        </p:grpSpPr>
        <p:sp>
          <p:nvSpPr>
            <p:cNvPr id="226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6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7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8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10424697" y="2842895"/>
            <a:ext cx="536584" cy="495646"/>
            <a:chOff x="3279737" y="988566"/>
            <a:chExt cx="582612" cy="538162"/>
          </a:xfrm>
          <a:solidFill>
            <a:srgbClr val="7030A0"/>
          </a:solidFill>
        </p:grpSpPr>
        <p:sp>
          <p:nvSpPr>
            <p:cNvPr id="300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1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2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3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04" name="组合 303"/>
          <p:cNvGrpSpPr/>
          <p:nvPr/>
        </p:nvGrpSpPr>
        <p:grpSpPr>
          <a:xfrm>
            <a:off x="3150870" y="4411980"/>
            <a:ext cx="1096645" cy="1054735"/>
            <a:chOff x="3279737" y="988566"/>
            <a:chExt cx="582612" cy="538162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05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6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7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8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09" name="组合 308"/>
          <p:cNvGrpSpPr/>
          <p:nvPr/>
        </p:nvGrpSpPr>
        <p:grpSpPr>
          <a:xfrm>
            <a:off x="4759960" y="3527425"/>
            <a:ext cx="1022350" cy="892810"/>
            <a:chOff x="3279737" y="988566"/>
            <a:chExt cx="582612" cy="53816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10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1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2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3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6227982" y="1241425"/>
            <a:ext cx="536584" cy="495646"/>
            <a:chOff x="3279737" y="988566"/>
            <a:chExt cx="582612" cy="538162"/>
          </a:xfrm>
          <a:solidFill>
            <a:srgbClr val="FFC000"/>
          </a:solidFill>
        </p:grpSpPr>
        <p:sp>
          <p:nvSpPr>
            <p:cNvPr id="315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6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7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8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319" name="文本框 318"/>
          <p:cNvSpPr txBox="1"/>
          <p:nvPr/>
        </p:nvSpPr>
        <p:spPr>
          <a:xfrm>
            <a:off x="3710305" y="2326640"/>
            <a:ext cx="659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木</a:t>
            </a:r>
            <a:endParaRPr lang="zh-CN" altLang="en-US" sz="4400" b="1"/>
          </a:p>
        </p:txBody>
      </p:sp>
      <p:sp>
        <p:nvSpPr>
          <p:cNvPr id="320" name="文本框 319"/>
          <p:cNvSpPr txBox="1"/>
          <p:nvPr/>
        </p:nvSpPr>
        <p:spPr>
          <a:xfrm>
            <a:off x="3356610" y="4641215"/>
            <a:ext cx="5232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木</a:t>
            </a:r>
            <a:endParaRPr lang="zh-CN" altLang="en-US" sz="4400" b="1"/>
          </a:p>
        </p:txBody>
      </p:sp>
      <p:sp>
        <p:nvSpPr>
          <p:cNvPr id="321" name="文本框 320"/>
          <p:cNvSpPr txBox="1"/>
          <p:nvPr/>
        </p:nvSpPr>
        <p:spPr>
          <a:xfrm rot="2280000">
            <a:off x="4720590" y="1377315"/>
            <a:ext cx="526415" cy="52197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方正舒体" panose="02010601030101010101" charset="-122"/>
                <a:ea typeface="方正舒体" panose="02010601030101010101" charset="-122"/>
              </a:rPr>
              <a:t>丿</a:t>
            </a:r>
            <a:endParaRPr lang="zh-CN" altLang="en-US" sz="2800" b="1">
              <a:latin typeface="方正舒体" panose="02010601030101010101" charset="-122"/>
              <a:ea typeface="方正舒体" panose="02010601030101010101" charset="-122"/>
            </a:endParaRPr>
          </a:p>
        </p:txBody>
      </p:sp>
      <p:sp>
        <p:nvSpPr>
          <p:cNvPr id="322" name="文本框 321"/>
          <p:cNvSpPr txBox="1"/>
          <p:nvPr/>
        </p:nvSpPr>
        <p:spPr>
          <a:xfrm>
            <a:off x="8895080" y="3331210"/>
            <a:ext cx="659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木</a:t>
            </a:r>
            <a:endParaRPr lang="zh-CN" altLang="en-US" sz="4400" b="1"/>
          </a:p>
        </p:txBody>
      </p:sp>
      <p:sp>
        <p:nvSpPr>
          <p:cNvPr id="323" name="文本框 322"/>
          <p:cNvSpPr txBox="1"/>
          <p:nvPr/>
        </p:nvSpPr>
        <p:spPr>
          <a:xfrm>
            <a:off x="6604635" y="2413000"/>
            <a:ext cx="659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采</a:t>
            </a:r>
            <a:endParaRPr lang="zh-CN" altLang="en-US" sz="4400" b="1"/>
          </a:p>
        </p:txBody>
      </p:sp>
      <p:sp>
        <p:nvSpPr>
          <p:cNvPr id="324" name="文本框 323"/>
          <p:cNvSpPr txBox="1"/>
          <p:nvPr/>
        </p:nvSpPr>
        <p:spPr>
          <a:xfrm>
            <a:off x="2004060" y="3201670"/>
            <a:ext cx="659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/>
              <a:t>未</a:t>
            </a:r>
            <a:endParaRPr lang="zh-CN" altLang="en-US" sz="4400" b="1"/>
          </a:p>
        </p:txBody>
      </p:sp>
      <p:sp>
        <p:nvSpPr>
          <p:cNvPr id="325" name="文本框 324"/>
          <p:cNvSpPr txBox="1"/>
          <p:nvPr/>
        </p:nvSpPr>
        <p:spPr>
          <a:xfrm>
            <a:off x="4984750" y="3540760"/>
            <a:ext cx="6591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>
                <a:latin typeface="楷体" panose="02010609060101010101" charset="-122"/>
                <a:ea typeface="楷体" panose="02010609060101010101" charset="-122"/>
              </a:rPr>
              <a:t>亻</a:t>
            </a:r>
            <a:endParaRPr lang="zh-CN" altLang="en-US" sz="4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6" name="Freeform 520"/>
          <p:cNvSpPr/>
          <p:nvPr/>
        </p:nvSpPr>
        <p:spPr bwMode="auto">
          <a:xfrm>
            <a:off x="8021955" y="4577715"/>
            <a:ext cx="1122045" cy="883920"/>
          </a:xfrm>
          <a:custGeom>
            <a:avLst/>
            <a:gdLst>
              <a:gd name="T0" fmla="*/ 94 w 129"/>
              <a:gd name="T1" fmla="*/ 108 h 121"/>
              <a:gd name="T2" fmla="*/ 97 w 129"/>
              <a:gd name="T3" fmla="*/ 16 h 121"/>
              <a:gd name="T4" fmla="*/ 23 w 129"/>
              <a:gd name="T5" fmla="*/ 17 h 121"/>
              <a:gd name="T6" fmla="*/ 4 w 129"/>
              <a:gd name="T7" fmla="*/ 50 h 121"/>
              <a:gd name="T8" fmla="*/ 22 w 129"/>
              <a:gd name="T9" fmla="*/ 103 h 121"/>
              <a:gd name="T10" fmla="*/ 94 w 129"/>
              <a:gd name="T11" fmla="*/ 10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1">
                <a:moveTo>
                  <a:pt x="94" y="108"/>
                </a:moveTo>
                <a:cubicBezTo>
                  <a:pt x="124" y="87"/>
                  <a:pt x="129" y="38"/>
                  <a:pt x="97" y="16"/>
                </a:cubicBezTo>
                <a:cubicBezTo>
                  <a:pt x="78" y="4"/>
                  <a:pt x="42" y="0"/>
                  <a:pt x="23" y="17"/>
                </a:cubicBezTo>
                <a:cubicBezTo>
                  <a:pt x="14" y="26"/>
                  <a:pt x="7" y="38"/>
                  <a:pt x="4" y="50"/>
                </a:cubicBezTo>
                <a:cubicBezTo>
                  <a:pt x="0" y="69"/>
                  <a:pt x="8" y="91"/>
                  <a:pt x="22" y="103"/>
                </a:cubicBezTo>
                <a:cubicBezTo>
                  <a:pt x="40" y="119"/>
                  <a:pt x="74" y="121"/>
                  <a:pt x="94" y="108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7" name="文本框 326"/>
          <p:cNvSpPr txBox="1"/>
          <p:nvPr/>
        </p:nvSpPr>
        <p:spPr>
          <a:xfrm>
            <a:off x="8200390" y="4803140"/>
            <a:ext cx="659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等线" panose="02010600030101010101" charset="-122"/>
                <a:ea typeface="等线" panose="02010600030101010101" charset="-122"/>
              </a:rPr>
              <a:t>一</a:t>
            </a:r>
            <a:endParaRPr lang="zh-CN" altLang="en-US" sz="3600" b="1">
              <a:latin typeface="等线" panose="02010600030101010101" charset="-122"/>
              <a:ea typeface="等线" panose="02010600030101010101" charset="-122"/>
            </a:endParaRPr>
          </a:p>
        </p:txBody>
      </p:sp>
      <p:cxnSp>
        <p:nvCxnSpPr>
          <p:cNvPr id="333" name="曲线连接符 332"/>
          <p:cNvCxnSpPr/>
          <p:nvPr/>
        </p:nvCxnSpPr>
        <p:spPr>
          <a:xfrm rot="16200000">
            <a:off x="7966075" y="3879215"/>
            <a:ext cx="983615" cy="690245"/>
          </a:xfrm>
          <a:prstGeom prst="curvedConnector3">
            <a:avLst>
              <a:gd name="adj1" fmla="val 49968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34" name="曲线连接符 333"/>
          <p:cNvCxnSpPr>
            <a:endCxn id="306" idx="18"/>
          </p:cNvCxnSpPr>
          <p:nvPr/>
        </p:nvCxnSpPr>
        <p:spPr>
          <a:xfrm rot="10800000" flipV="1">
            <a:off x="4076700" y="4071620"/>
            <a:ext cx="636270" cy="613410"/>
          </a:xfrm>
          <a:prstGeom prst="curvedConnector3">
            <a:avLst>
              <a:gd name="adj1" fmla="val 4221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曲线连接符 334"/>
          <p:cNvCxnSpPr/>
          <p:nvPr/>
        </p:nvCxnSpPr>
        <p:spPr>
          <a:xfrm rot="10800000" flipV="1">
            <a:off x="2562225" y="1360170"/>
            <a:ext cx="2372360" cy="1687195"/>
          </a:xfrm>
          <a:prstGeom prst="curvedConnector3">
            <a:avLst>
              <a:gd name="adj1" fmla="val 533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1" animBg="1"/>
      <p:bldP spid="321" grpId="1"/>
      <p:bldP spid="222" grpId="1" animBg="1"/>
      <p:bldP spid="324" grpId="1"/>
      <p:bldP spid="220" grpId="1" animBg="1"/>
      <p:bldP spid="319" grpId="1"/>
      <p:bldP spid="320" grpId="1"/>
      <p:bldP spid="325" grpId="1"/>
      <p:bldP spid="221" grpId="1" animBg="1"/>
      <p:bldP spid="323" grpId="1"/>
      <p:bldP spid="326" grpId="1" animBg="1"/>
      <p:bldP spid="327" grpId="1"/>
      <p:bldP spid="219" grpId="1" animBg="1"/>
      <p:bldP spid="3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5" name="组合 14"/>
          <p:cNvGrpSpPr/>
          <p:nvPr/>
        </p:nvGrpSpPr>
        <p:grpSpPr>
          <a:xfrm>
            <a:off x="366275" y="450850"/>
            <a:ext cx="4840725" cy="1076325"/>
            <a:chOff x="473" y="639"/>
            <a:chExt cx="3767" cy="1695"/>
          </a:xfrm>
        </p:grpSpPr>
        <p:pic>
          <p:nvPicPr>
            <p:cNvPr id="13" name="图片 12" descr="3633109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3" y="765"/>
              <a:ext cx="658" cy="1157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1276" y="639"/>
              <a:ext cx="2964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</a:pPr>
              <a:r>
                <a:rPr lang="zh-CN" altLang="en-US" sz="3200" dirty="0">
                  <a:solidFill>
                    <a:schemeClr val="bg1"/>
                  </a:solidFill>
                  <a:latin typeface="方正舒体" panose="02010601030101010101" charset="-122"/>
                  <a:ea typeface="方正舒体" panose="02010601030101010101" charset="-122"/>
                  <a:sym typeface="+mn-ea"/>
                </a:rPr>
                <a:t>把下列汉字组合成新的汉字</a:t>
              </a:r>
              <a:endParaRPr lang="zh-CN" altLang="en-US" sz="3200" dirty="0">
                <a:solidFill>
                  <a:schemeClr val="bg1"/>
                </a:solidFill>
                <a:latin typeface="方正舒体" panose="02010601030101010101" charset="-122"/>
                <a:ea typeface="方正舒体" panose="02010601030101010101" charset="-122"/>
                <a:cs typeface="汉仪晓波花月圆W" panose="00020600040101010101" charset="-122"/>
                <a:sym typeface="+mn-ea"/>
              </a:endParaRPr>
            </a:p>
          </p:txBody>
        </p:sp>
      </p:grpSp>
      <p:pic>
        <p:nvPicPr>
          <p:cNvPr id="8" name="图片 7" descr="20286986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12215" y="2125345"/>
            <a:ext cx="461010" cy="461010"/>
          </a:xfrm>
          <a:prstGeom prst="rect">
            <a:avLst/>
          </a:prstGeom>
        </p:spPr>
      </p:pic>
      <p:grpSp>
        <p:nvGrpSpPr>
          <p:cNvPr id="1610" name="组合 1609"/>
          <p:cNvGrpSpPr/>
          <p:nvPr/>
        </p:nvGrpSpPr>
        <p:grpSpPr>
          <a:xfrm>
            <a:off x="4088979" y="5945051"/>
            <a:ext cx="675411" cy="778087"/>
            <a:chOff x="4088979" y="5945051"/>
            <a:chExt cx="675411" cy="778087"/>
          </a:xfrm>
        </p:grpSpPr>
        <p:sp>
          <p:nvSpPr>
            <p:cNvPr id="114" name="Freeform 148"/>
            <p:cNvSpPr/>
            <p:nvPr/>
          </p:nvSpPr>
          <p:spPr bwMode="auto">
            <a:xfrm>
              <a:off x="4175611" y="5975533"/>
              <a:ext cx="572736" cy="744397"/>
            </a:xfrm>
            <a:custGeom>
              <a:avLst/>
              <a:gdLst>
                <a:gd name="T0" fmla="*/ 2 w 151"/>
                <a:gd name="T1" fmla="*/ 194 h 196"/>
                <a:gd name="T2" fmla="*/ 0 w 151"/>
                <a:gd name="T3" fmla="*/ 155 h 196"/>
                <a:gd name="T4" fmla="*/ 22 w 151"/>
                <a:gd name="T5" fmla="*/ 126 h 196"/>
                <a:gd name="T6" fmla="*/ 49 w 151"/>
                <a:gd name="T7" fmla="*/ 132 h 196"/>
                <a:gd name="T8" fmla="*/ 50 w 151"/>
                <a:gd name="T9" fmla="*/ 114 h 196"/>
                <a:gd name="T10" fmla="*/ 49 w 151"/>
                <a:gd name="T11" fmla="*/ 87 h 196"/>
                <a:gd name="T12" fmla="*/ 49 w 151"/>
                <a:gd name="T13" fmla="*/ 70 h 196"/>
                <a:gd name="T14" fmla="*/ 35 w 151"/>
                <a:gd name="T15" fmla="*/ 61 h 196"/>
                <a:gd name="T16" fmla="*/ 39 w 151"/>
                <a:gd name="T17" fmla="*/ 52 h 196"/>
                <a:gd name="T18" fmla="*/ 54 w 151"/>
                <a:gd name="T19" fmla="*/ 36 h 196"/>
                <a:gd name="T20" fmla="*/ 71 w 151"/>
                <a:gd name="T21" fmla="*/ 13 h 196"/>
                <a:gd name="T22" fmla="*/ 87 w 151"/>
                <a:gd name="T23" fmla="*/ 0 h 196"/>
                <a:gd name="T24" fmla="*/ 97 w 151"/>
                <a:gd name="T25" fmla="*/ 6 h 196"/>
                <a:gd name="T26" fmla="*/ 106 w 151"/>
                <a:gd name="T27" fmla="*/ 20 h 196"/>
                <a:gd name="T28" fmla="*/ 113 w 151"/>
                <a:gd name="T29" fmla="*/ 42 h 196"/>
                <a:gd name="T30" fmla="*/ 119 w 151"/>
                <a:gd name="T31" fmla="*/ 59 h 196"/>
                <a:gd name="T32" fmla="*/ 111 w 151"/>
                <a:gd name="T33" fmla="*/ 69 h 196"/>
                <a:gd name="T34" fmla="*/ 112 w 151"/>
                <a:gd name="T35" fmla="*/ 76 h 196"/>
                <a:gd name="T36" fmla="*/ 119 w 151"/>
                <a:gd name="T37" fmla="*/ 101 h 196"/>
                <a:gd name="T38" fmla="*/ 143 w 151"/>
                <a:gd name="T39" fmla="*/ 123 h 196"/>
                <a:gd name="T40" fmla="*/ 149 w 151"/>
                <a:gd name="T41" fmla="*/ 161 h 196"/>
                <a:gd name="T42" fmla="*/ 151 w 151"/>
                <a:gd name="T43" fmla="*/ 185 h 196"/>
                <a:gd name="T44" fmla="*/ 151 w 151"/>
                <a:gd name="T45" fmla="*/ 192 h 196"/>
                <a:gd name="T46" fmla="*/ 148 w 151"/>
                <a:gd name="T47" fmla="*/ 193 h 196"/>
                <a:gd name="T48" fmla="*/ 134 w 151"/>
                <a:gd name="T49" fmla="*/ 194 h 196"/>
                <a:gd name="T50" fmla="*/ 118 w 151"/>
                <a:gd name="T51" fmla="*/ 196 h 196"/>
                <a:gd name="T52" fmla="*/ 67 w 151"/>
                <a:gd name="T53" fmla="*/ 196 h 196"/>
                <a:gd name="T54" fmla="*/ 46 w 151"/>
                <a:gd name="T55" fmla="*/ 195 h 196"/>
                <a:gd name="T56" fmla="*/ 18 w 151"/>
                <a:gd name="T57" fmla="*/ 195 h 196"/>
                <a:gd name="T58" fmla="*/ 2 w 151"/>
                <a:gd name="T59" fmla="*/ 194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1" h="196">
                  <a:moveTo>
                    <a:pt x="2" y="194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49" y="132"/>
                    <a:pt x="49" y="132"/>
                    <a:pt x="49" y="132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49" y="87"/>
                    <a:pt x="49" y="87"/>
                    <a:pt x="49" y="87"/>
                  </a:cubicBezTo>
                  <a:cubicBezTo>
                    <a:pt x="49" y="70"/>
                    <a:pt x="49" y="70"/>
                    <a:pt x="49" y="70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6" y="56"/>
                    <a:pt x="39" y="52"/>
                  </a:cubicBezTo>
                  <a:cubicBezTo>
                    <a:pt x="43" y="48"/>
                    <a:pt x="54" y="36"/>
                    <a:pt x="54" y="3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81" y="0"/>
                    <a:pt x="87" y="0"/>
                  </a:cubicBezTo>
                  <a:cubicBezTo>
                    <a:pt x="93" y="0"/>
                    <a:pt x="97" y="6"/>
                    <a:pt x="97" y="6"/>
                  </a:cubicBezTo>
                  <a:cubicBezTo>
                    <a:pt x="106" y="20"/>
                    <a:pt x="106" y="20"/>
                    <a:pt x="106" y="20"/>
                  </a:cubicBezTo>
                  <a:cubicBezTo>
                    <a:pt x="113" y="42"/>
                    <a:pt x="113" y="42"/>
                    <a:pt x="113" y="42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51" y="185"/>
                    <a:pt x="151" y="185"/>
                    <a:pt x="151" y="185"/>
                  </a:cubicBezTo>
                  <a:cubicBezTo>
                    <a:pt x="151" y="192"/>
                    <a:pt x="151" y="192"/>
                    <a:pt x="151" y="192"/>
                  </a:cubicBezTo>
                  <a:cubicBezTo>
                    <a:pt x="148" y="193"/>
                    <a:pt x="148" y="193"/>
                    <a:pt x="148" y="193"/>
                  </a:cubicBezTo>
                  <a:cubicBezTo>
                    <a:pt x="134" y="194"/>
                    <a:pt x="134" y="194"/>
                    <a:pt x="134" y="194"/>
                  </a:cubicBezTo>
                  <a:cubicBezTo>
                    <a:pt x="118" y="196"/>
                    <a:pt x="118" y="196"/>
                    <a:pt x="118" y="196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46" y="195"/>
                    <a:pt x="46" y="195"/>
                    <a:pt x="46" y="195"/>
                  </a:cubicBezTo>
                  <a:cubicBezTo>
                    <a:pt x="18" y="195"/>
                    <a:pt x="18" y="195"/>
                    <a:pt x="18" y="195"/>
                  </a:cubicBezTo>
                  <a:lnTo>
                    <a:pt x="2" y="1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149"/>
            <p:cNvSpPr/>
            <p:nvPr/>
          </p:nvSpPr>
          <p:spPr bwMode="auto">
            <a:xfrm>
              <a:off x="4088979" y="6366983"/>
              <a:ext cx="405889" cy="231020"/>
            </a:xfrm>
            <a:custGeom>
              <a:avLst/>
              <a:gdLst>
                <a:gd name="T0" fmla="*/ 93 w 107"/>
                <a:gd name="T1" fmla="*/ 33 h 61"/>
                <a:gd name="T2" fmla="*/ 92 w 107"/>
                <a:gd name="T3" fmla="*/ 32 h 61"/>
                <a:gd name="T4" fmla="*/ 63 w 107"/>
                <a:gd name="T5" fmla="*/ 5 h 61"/>
                <a:gd name="T6" fmla="*/ 48 w 107"/>
                <a:gd name="T7" fmla="*/ 2 h 61"/>
                <a:gd name="T8" fmla="*/ 11 w 107"/>
                <a:gd name="T9" fmla="*/ 32 h 61"/>
                <a:gd name="T10" fmla="*/ 1 w 107"/>
                <a:gd name="T11" fmla="*/ 44 h 61"/>
                <a:gd name="T12" fmla="*/ 14 w 107"/>
                <a:gd name="T13" fmla="*/ 59 h 61"/>
                <a:gd name="T14" fmla="*/ 57 w 107"/>
                <a:gd name="T15" fmla="*/ 33 h 61"/>
                <a:gd name="T16" fmla="*/ 77 w 107"/>
                <a:gd name="T17" fmla="*/ 47 h 61"/>
                <a:gd name="T18" fmla="*/ 94 w 107"/>
                <a:gd name="T19" fmla="*/ 58 h 61"/>
                <a:gd name="T20" fmla="*/ 106 w 107"/>
                <a:gd name="T21" fmla="*/ 48 h 61"/>
                <a:gd name="T22" fmla="*/ 93 w 107"/>
                <a:gd name="T23" fmla="*/ 3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61">
                  <a:moveTo>
                    <a:pt x="93" y="33"/>
                  </a:moveTo>
                  <a:cubicBezTo>
                    <a:pt x="93" y="33"/>
                    <a:pt x="93" y="32"/>
                    <a:pt x="92" y="32"/>
                  </a:cubicBezTo>
                  <a:cubicBezTo>
                    <a:pt x="83" y="23"/>
                    <a:pt x="74" y="13"/>
                    <a:pt x="63" y="5"/>
                  </a:cubicBezTo>
                  <a:cubicBezTo>
                    <a:pt x="56" y="1"/>
                    <a:pt x="55" y="0"/>
                    <a:pt x="48" y="2"/>
                  </a:cubicBezTo>
                  <a:cubicBezTo>
                    <a:pt x="34" y="7"/>
                    <a:pt x="22" y="22"/>
                    <a:pt x="11" y="32"/>
                  </a:cubicBezTo>
                  <a:cubicBezTo>
                    <a:pt x="8" y="35"/>
                    <a:pt x="2" y="40"/>
                    <a:pt x="1" y="44"/>
                  </a:cubicBezTo>
                  <a:cubicBezTo>
                    <a:pt x="0" y="51"/>
                    <a:pt x="7" y="59"/>
                    <a:pt x="14" y="59"/>
                  </a:cubicBezTo>
                  <a:cubicBezTo>
                    <a:pt x="32" y="61"/>
                    <a:pt x="40" y="25"/>
                    <a:pt x="57" y="33"/>
                  </a:cubicBezTo>
                  <a:cubicBezTo>
                    <a:pt x="64" y="37"/>
                    <a:pt x="71" y="41"/>
                    <a:pt x="77" y="47"/>
                  </a:cubicBezTo>
                  <a:cubicBezTo>
                    <a:pt x="82" y="51"/>
                    <a:pt x="86" y="58"/>
                    <a:pt x="94" y="58"/>
                  </a:cubicBezTo>
                  <a:cubicBezTo>
                    <a:pt x="98" y="58"/>
                    <a:pt x="106" y="52"/>
                    <a:pt x="106" y="48"/>
                  </a:cubicBezTo>
                  <a:cubicBezTo>
                    <a:pt x="107" y="43"/>
                    <a:pt x="98" y="36"/>
                    <a:pt x="93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Freeform 150"/>
            <p:cNvSpPr/>
            <p:nvPr/>
          </p:nvSpPr>
          <p:spPr bwMode="auto">
            <a:xfrm>
              <a:off x="4573478" y="6301206"/>
              <a:ext cx="190912" cy="157222"/>
            </a:xfrm>
            <a:custGeom>
              <a:avLst/>
              <a:gdLst>
                <a:gd name="T0" fmla="*/ 47 w 50"/>
                <a:gd name="T1" fmla="*/ 33 h 41"/>
                <a:gd name="T2" fmla="*/ 40 w 50"/>
                <a:gd name="T3" fmla="*/ 16 h 41"/>
                <a:gd name="T4" fmla="*/ 16 w 50"/>
                <a:gd name="T5" fmla="*/ 7 h 41"/>
                <a:gd name="T6" fmla="*/ 5 w 50"/>
                <a:gd name="T7" fmla="*/ 34 h 41"/>
                <a:gd name="T8" fmla="*/ 43 w 50"/>
                <a:gd name="T9" fmla="*/ 37 h 41"/>
                <a:gd name="T10" fmla="*/ 47 w 50"/>
                <a:gd name="T11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41">
                  <a:moveTo>
                    <a:pt x="47" y="33"/>
                  </a:moveTo>
                  <a:cubicBezTo>
                    <a:pt x="50" y="29"/>
                    <a:pt x="45" y="21"/>
                    <a:pt x="40" y="16"/>
                  </a:cubicBezTo>
                  <a:cubicBezTo>
                    <a:pt x="35" y="10"/>
                    <a:pt x="24" y="0"/>
                    <a:pt x="16" y="7"/>
                  </a:cubicBezTo>
                  <a:cubicBezTo>
                    <a:pt x="11" y="11"/>
                    <a:pt x="0" y="28"/>
                    <a:pt x="5" y="34"/>
                  </a:cubicBezTo>
                  <a:cubicBezTo>
                    <a:pt x="10" y="41"/>
                    <a:pt x="36" y="39"/>
                    <a:pt x="43" y="37"/>
                  </a:cubicBezTo>
                  <a:cubicBezTo>
                    <a:pt x="45" y="36"/>
                    <a:pt x="46" y="35"/>
                    <a:pt x="47" y="3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151"/>
            <p:cNvSpPr/>
            <p:nvPr/>
          </p:nvSpPr>
          <p:spPr bwMode="auto">
            <a:xfrm>
              <a:off x="4172402" y="6564312"/>
              <a:ext cx="269523" cy="158826"/>
            </a:xfrm>
            <a:custGeom>
              <a:avLst/>
              <a:gdLst>
                <a:gd name="T0" fmla="*/ 0 w 71"/>
                <a:gd name="T1" fmla="*/ 1 h 42"/>
                <a:gd name="T2" fmla="*/ 2 w 71"/>
                <a:gd name="T3" fmla="*/ 39 h 42"/>
                <a:gd name="T4" fmla="*/ 2 w 71"/>
                <a:gd name="T5" fmla="*/ 40 h 42"/>
                <a:gd name="T6" fmla="*/ 36 w 71"/>
                <a:gd name="T7" fmla="*/ 41 h 42"/>
                <a:gd name="T8" fmla="*/ 53 w 71"/>
                <a:gd name="T9" fmla="*/ 41 h 42"/>
                <a:gd name="T10" fmla="*/ 69 w 71"/>
                <a:gd name="T11" fmla="*/ 42 h 42"/>
                <a:gd name="T12" fmla="*/ 70 w 71"/>
                <a:gd name="T13" fmla="*/ 42 h 42"/>
                <a:gd name="T14" fmla="*/ 70 w 71"/>
                <a:gd name="T15" fmla="*/ 35 h 42"/>
                <a:gd name="T16" fmla="*/ 70 w 71"/>
                <a:gd name="T17" fmla="*/ 24 h 42"/>
                <a:gd name="T18" fmla="*/ 70 w 71"/>
                <a:gd name="T19" fmla="*/ 1 h 42"/>
                <a:gd name="T20" fmla="*/ 69 w 71"/>
                <a:gd name="T21" fmla="*/ 1 h 42"/>
                <a:gd name="T22" fmla="*/ 68 w 71"/>
                <a:gd name="T23" fmla="*/ 23 h 42"/>
                <a:gd name="T24" fmla="*/ 68 w 71"/>
                <a:gd name="T25" fmla="*/ 32 h 42"/>
                <a:gd name="T26" fmla="*/ 69 w 71"/>
                <a:gd name="T27" fmla="*/ 41 h 42"/>
                <a:gd name="T28" fmla="*/ 70 w 71"/>
                <a:gd name="T29" fmla="*/ 41 h 42"/>
                <a:gd name="T30" fmla="*/ 56 w 71"/>
                <a:gd name="T31" fmla="*/ 39 h 42"/>
                <a:gd name="T32" fmla="*/ 39 w 71"/>
                <a:gd name="T33" fmla="*/ 39 h 42"/>
                <a:gd name="T34" fmla="*/ 2 w 71"/>
                <a:gd name="T35" fmla="*/ 38 h 42"/>
                <a:gd name="T36" fmla="*/ 3 w 71"/>
                <a:gd name="T37" fmla="*/ 39 h 42"/>
                <a:gd name="T38" fmla="*/ 2 w 71"/>
                <a:gd name="T39" fmla="*/ 1 h 42"/>
                <a:gd name="T40" fmla="*/ 0 w 71"/>
                <a:gd name="T4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2">
                  <a:moveTo>
                    <a:pt x="0" y="1"/>
                  </a:moveTo>
                  <a:cubicBezTo>
                    <a:pt x="0" y="14"/>
                    <a:pt x="2" y="26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13" y="40"/>
                    <a:pt x="25" y="41"/>
                    <a:pt x="36" y="41"/>
                  </a:cubicBezTo>
                  <a:cubicBezTo>
                    <a:pt x="41" y="41"/>
                    <a:pt x="47" y="40"/>
                    <a:pt x="53" y="41"/>
                  </a:cubicBezTo>
                  <a:cubicBezTo>
                    <a:pt x="58" y="41"/>
                    <a:pt x="64" y="41"/>
                    <a:pt x="69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39"/>
                    <a:pt x="71" y="37"/>
                    <a:pt x="70" y="35"/>
                  </a:cubicBezTo>
                  <a:cubicBezTo>
                    <a:pt x="70" y="32"/>
                    <a:pt x="70" y="28"/>
                    <a:pt x="70" y="24"/>
                  </a:cubicBezTo>
                  <a:cubicBezTo>
                    <a:pt x="70" y="16"/>
                    <a:pt x="70" y="9"/>
                    <a:pt x="70" y="1"/>
                  </a:cubicBezTo>
                  <a:cubicBezTo>
                    <a:pt x="70" y="0"/>
                    <a:pt x="69" y="0"/>
                    <a:pt x="69" y="1"/>
                  </a:cubicBezTo>
                  <a:cubicBezTo>
                    <a:pt x="69" y="8"/>
                    <a:pt x="68" y="15"/>
                    <a:pt x="68" y="23"/>
                  </a:cubicBezTo>
                  <a:cubicBezTo>
                    <a:pt x="68" y="26"/>
                    <a:pt x="68" y="29"/>
                    <a:pt x="68" y="32"/>
                  </a:cubicBezTo>
                  <a:cubicBezTo>
                    <a:pt x="68" y="35"/>
                    <a:pt x="70" y="38"/>
                    <a:pt x="69" y="41"/>
                  </a:cubicBezTo>
                  <a:cubicBezTo>
                    <a:pt x="69" y="41"/>
                    <a:pt x="70" y="41"/>
                    <a:pt x="70" y="41"/>
                  </a:cubicBezTo>
                  <a:cubicBezTo>
                    <a:pt x="65" y="39"/>
                    <a:pt x="60" y="40"/>
                    <a:pt x="56" y="39"/>
                  </a:cubicBezTo>
                  <a:cubicBezTo>
                    <a:pt x="50" y="39"/>
                    <a:pt x="44" y="39"/>
                    <a:pt x="39" y="39"/>
                  </a:cubicBezTo>
                  <a:cubicBezTo>
                    <a:pt x="27" y="39"/>
                    <a:pt x="15" y="38"/>
                    <a:pt x="2" y="38"/>
                  </a:cubicBezTo>
                  <a:cubicBezTo>
                    <a:pt x="3" y="38"/>
                    <a:pt x="3" y="39"/>
                    <a:pt x="3" y="39"/>
                  </a:cubicBezTo>
                  <a:cubicBezTo>
                    <a:pt x="3" y="26"/>
                    <a:pt x="2" y="14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152"/>
            <p:cNvSpPr/>
            <p:nvPr/>
          </p:nvSpPr>
          <p:spPr bwMode="auto">
            <a:xfrm>
              <a:off x="4611982" y="6415112"/>
              <a:ext cx="147596" cy="308026"/>
            </a:xfrm>
            <a:custGeom>
              <a:avLst/>
              <a:gdLst>
                <a:gd name="T0" fmla="*/ 0 w 39"/>
                <a:gd name="T1" fmla="*/ 2 h 81"/>
                <a:gd name="T2" fmla="*/ 1 w 39"/>
                <a:gd name="T3" fmla="*/ 43 h 81"/>
                <a:gd name="T4" fmla="*/ 1 w 39"/>
                <a:gd name="T5" fmla="*/ 61 h 81"/>
                <a:gd name="T6" fmla="*/ 1 w 39"/>
                <a:gd name="T7" fmla="*/ 80 h 81"/>
                <a:gd name="T8" fmla="*/ 2 w 39"/>
                <a:gd name="T9" fmla="*/ 80 h 81"/>
                <a:gd name="T10" fmla="*/ 31 w 39"/>
                <a:gd name="T11" fmla="*/ 79 h 81"/>
                <a:gd name="T12" fmla="*/ 37 w 39"/>
                <a:gd name="T13" fmla="*/ 66 h 81"/>
                <a:gd name="T14" fmla="*/ 34 w 39"/>
                <a:gd name="T15" fmla="*/ 34 h 81"/>
                <a:gd name="T16" fmla="*/ 28 w 39"/>
                <a:gd name="T17" fmla="*/ 1 h 81"/>
                <a:gd name="T18" fmla="*/ 27 w 39"/>
                <a:gd name="T19" fmla="*/ 1 h 81"/>
                <a:gd name="T20" fmla="*/ 31 w 39"/>
                <a:gd name="T21" fmla="*/ 27 h 81"/>
                <a:gd name="T22" fmla="*/ 34 w 39"/>
                <a:gd name="T23" fmla="*/ 58 h 81"/>
                <a:gd name="T24" fmla="*/ 36 w 39"/>
                <a:gd name="T25" fmla="*/ 71 h 81"/>
                <a:gd name="T26" fmla="*/ 27 w 39"/>
                <a:gd name="T27" fmla="*/ 77 h 81"/>
                <a:gd name="T28" fmla="*/ 2 w 39"/>
                <a:gd name="T29" fmla="*/ 79 h 81"/>
                <a:gd name="T30" fmla="*/ 3 w 39"/>
                <a:gd name="T31" fmla="*/ 80 h 81"/>
                <a:gd name="T32" fmla="*/ 2 w 39"/>
                <a:gd name="T33" fmla="*/ 63 h 81"/>
                <a:gd name="T34" fmla="*/ 3 w 39"/>
                <a:gd name="T35" fmla="*/ 43 h 81"/>
                <a:gd name="T36" fmla="*/ 2 w 39"/>
                <a:gd name="T37" fmla="*/ 2 h 81"/>
                <a:gd name="T38" fmla="*/ 0 w 39"/>
                <a:gd name="T39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81">
                  <a:moveTo>
                    <a:pt x="0" y="2"/>
                  </a:moveTo>
                  <a:cubicBezTo>
                    <a:pt x="0" y="16"/>
                    <a:pt x="1" y="30"/>
                    <a:pt x="1" y="43"/>
                  </a:cubicBezTo>
                  <a:cubicBezTo>
                    <a:pt x="1" y="49"/>
                    <a:pt x="1" y="55"/>
                    <a:pt x="1" y="61"/>
                  </a:cubicBezTo>
                  <a:cubicBezTo>
                    <a:pt x="0" y="67"/>
                    <a:pt x="1" y="73"/>
                    <a:pt x="1" y="80"/>
                  </a:cubicBezTo>
                  <a:cubicBezTo>
                    <a:pt x="1" y="80"/>
                    <a:pt x="1" y="81"/>
                    <a:pt x="2" y="80"/>
                  </a:cubicBezTo>
                  <a:cubicBezTo>
                    <a:pt x="12" y="78"/>
                    <a:pt x="22" y="79"/>
                    <a:pt x="31" y="79"/>
                  </a:cubicBezTo>
                  <a:cubicBezTo>
                    <a:pt x="39" y="78"/>
                    <a:pt x="38" y="72"/>
                    <a:pt x="37" y="66"/>
                  </a:cubicBezTo>
                  <a:cubicBezTo>
                    <a:pt x="35" y="56"/>
                    <a:pt x="35" y="45"/>
                    <a:pt x="34" y="34"/>
                  </a:cubicBezTo>
                  <a:cubicBezTo>
                    <a:pt x="32" y="23"/>
                    <a:pt x="29" y="12"/>
                    <a:pt x="28" y="1"/>
                  </a:cubicBezTo>
                  <a:cubicBezTo>
                    <a:pt x="28" y="0"/>
                    <a:pt x="27" y="0"/>
                    <a:pt x="27" y="1"/>
                  </a:cubicBezTo>
                  <a:cubicBezTo>
                    <a:pt x="27" y="10"/>
                    <a:pt x="30" y="18"/>
                    <a:pt x="31" y="27"/>
                  </a:cubicBezTo>
                  <a:cubicBezTo>
                    <a:pt x="33" y="37"/>
                    <a:pt x="34" y="47"/>
                    <a:pt x="34" y="58"/>
                  </a:cubicBezTo>
                  <a:cubicBezTo>
                    <a:pt x="34" y="62"/>
                    <a:pt x="35" y="67"/>
                    <a:pt x="36" y="71"/>
                  </a:cubicBezTo>
                  <a:cubicBezTo>
                    <a:pt x="36" y="77"/>
                    <a:pt x="32" y="77"/>
                    <a:pt x="27" y="77"/>
                  </a:cubicBezTo>
                  <a:cubicBezTo>
                    <a:pt x="18" y="77"/>
                    <a:pt x="10" y="77"/>
                    <a:pt x="2" y="79"/>
                  </a:cubicBezTo>
                  <a:cubicBezTo>
                    <a:pt x="2" y="79"/>
                    <a:pt x="2" y="79"/>
                    <a:pt x="3" y="80"/>
                  </a:cubicBezTo>
                  <a:cubicBezTo>
                    <a:pt x="3" y="74"/>
                    <a:pt x="2" y="68"/>
                    <a:pt x="2" y="63"/>
                  </a:cubicBezTo>
                  <a:cubicBezTo>
                    <a:pt x="3" y="56"/>
                    <a:pt x="3" y="50"/>
                    <a:pt x="3" y="43"/>
                  </a:cubicBezTo>
                  <a:cubicBezTo>
                    <a:pt x="3" y="30"/>
                    <a:pt x="2" y="16"/>
                    <a:pt x="2" y="2"/>
                  </a:cubicBezTo>
                  <a:cubicBezTo>
                    <a:pt x="2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153"/>
            <p:cNvSpPr/>
            <p:nvPr/>
          </p:nvSpPr>
          <p:spPr bwMode="auto">
            <a:xfrm>
              <a:off x="4297538" y="5945051"/>
              <a:ext cx="359364" cy="303213"/>
            </a:xfrm>
            <a:custGeom>
              <a:avLst/>
              <a:gdLst>
                <a:gd name="T0" fmla="*/ 82 w 95"/>
                <a:gd name="T1" fmla="*/ 49 h 80"/>
                <a:gd name="T2" fmla="*/ 66 w 95"/>
                <a:gd name="T3" fmla="*/ 13 h 80"/>
                <a:gd name="T4" fmla="*/ 36 w 95"/>
                <a:gd name="T5" fmla="*/ 25 h 80"/>
                <a:gd name="T6" fmla="*/ 13 w 95"/>
                <a:gd name="T7" fmla="*/ 53 h 80"/>
                <a:gd name="T8" fmla="*/ 5 w 95"/>
                <a:gd name="T9" fmla="*/ 63 h 80"/>
                <a:gd name="T10" fmla="*/ 1 w 95"/>
                <a:gd name="T11" fmla="*/ 73 h 80"/>
                <a:gd name="T12" fmla="*/ 13 w 95"/>
                <a:gd name="T13" fmla="*/ 80 h 80"/>
                <a:gd name="T14" fmla="*/ 23 w 95"/>
                <a:gd name="T15" fmla="*/ 79 h 80"/>
                <a:gd name="T16" fmla="*/ 38 w 95"/>
                <a:gd name="T17" fmla="*/ 78 h 80"/>
                <a:gd name="T18" fmla="*/ 65 w 95"/>
                <a:gd name="T19" fmla="*/ 78 h 80"/>
                <a:gd name="T20" fmla="*/ 84 w 95"/>
                <a:gd name="T21" fmla="*/ 78 h 80"/>
                <a:gd name="T22" fmla="*/ 82 w 95"/>
                <a:gd name="T23" fmla="*/ 49 h 80"/>
                <a:gd name="T24" fmla="*/ 80 w 95"/>
                <a:gd name="T25" fmla="*/ 50 h 80"/>
                <a:gd name="T26" fmla="*/ 82 w 95"/>
                <a:gd name="T27" fmla="*/ 77 h 80"/>
                <a:gd name="T28" fmla="*/ 68 w 95"/>
                <a:gd name="T29" fmla="*/ 76 h 80"/>
                <a:gd name="T30" fmla="*/ 47 w 95"/>
                <a:gd name="T31" fmla="*/ 76 h 80"/>
                <a:gd name="T32" fmla="*/ 18 w 95"/>
                <a:gd name="T33" fmla="*/ 78 h 80"/>
                <a:gd name="T34" fmla="*/ 8 w 95"/>
                <a:gd name="T35" fmla="*/ 78 h 80"/>
                <a:gd name="T36" fmla="*/ 4 w 95"/>
                <a:gd name="T37" fmla="*/ 66 h 80"/>
                <a:gd name="T38" fmla="*/ 13 w 95"/>
                <a:gd name="T39" fmla="*/ 55 h 80"/>
                <a:gd name="T40" fmla="*/ 26 w 95"/>
                <a:gd name="T41" fmla="*/ 41 h 80"/>
                <a:gd name="T42" fmla="*/ 35 w 95"/>
                <a:gd name="T43" fmla="*/ 29 h 80"/>
                <a:gd name="T44" fmla="*/ 44 w 95"/>
                <a:gd name="T45" fmla="*/ 16 h 80"/>
                <a:gd name="T46" fmla="*/ 56 w 95"/>
                <a:gd name="T47" fmla="*/ 9 h 80"/>
                <a:gd name="T48" fmla="*/ 64 w 95"/>
                <a:gd name="T49" fmla="*/ 14 h 80"/>
                <a:gd name="T50" fmla="*/ 75 w 95"/>
                <a:gd name="T51" fmla="*/ 34 h 80"/>
                <a:gd name="T52" fmla="*/ 80 w 95"/>
                <a:gd name="T53" fmla="*/ 50 h 80"/>
                <a:gd name="T54" fmla="*/ 82 w 95"/>
                <a:gd name="T55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80">
                  <a:moveTo>
                    <a:pt x="82" y="49"/>
                  </a:moveTo>
                  <a:cubicBezTo>
                    <a:pt x="77" y="37"/>
                    <a:pt x="74" y="24"/>
                    <a:pt x="66" y="13"/>
                  </a:cubicBezTo>
                  <a:cubicBezTo>
                    <a:pt x="55" y="0"/>
                    <a:pt x="42" y="15"/>
                    <a:pt x="36" y="25"/>
                  </a:cubicBezTo>
                  <a:cubicBezTo>
                    <a:pt x="29" y="35"/>
                    <a:pt x="21" y="44"/>
                    <a:pt x="13" y="53"/>
                  </a:cubicBezTo>
                  <a:cubicBezTo>
                    <a:pt x="10" y="56"/>
                    <a:pt x="7" y="59"/>
                    <a:pt x="5" y="63"/>
                  </a:cubicBezTo>
                  <a:cubicBezTo>
                    <a:pt x="3" y="66"/>
                    <a:pt x="0" y="69"/>
                    <a:pt x="1" y="73"/>
                  </a:cubicBezTo>
                  <a:cubicBezTo>
                    <a:pt x="2" y="79"/>
                    <a:pt x="8" y="80"/>
                    <a:pt x="13" y="80"/>
                  </a:cubicBezTo>
                  <a:cubicBezTo>
                    <a:pt x="17" y="80"/>
                    <a:pt x="20" y="79"/>
                    <a:pt x="23" y="79"/>
                  </a:cubicBezTo>
                  <a:cubicBezTo>
                    <a:pt x="28" y="78"/>
                    <a:pt x="33" y="78"/>
                    <a:pt x="38" y="78"/>
                  </a:cubicBezTo>
                  <a:cubicBezTo>
                    <a:pt x="47" y="77"/>
                    <a:pt x="56" y="78"/>
                    <a:pt x="65" y="78"/>
                  </a:cubicBezTo>
                  <a:cubicBezTo>
                    <a:pt x="71" y="78"/>
                    <a:pt x="78" y="79"/>
                    <a:pt x="84" y="78"/>
                  </a:cubicBezTo>
                  <a:cubicBezTo>
                    <a:pt x="95" y="76"/>
                    <a:pt x="84" y="55"/>
                    <a:pt x="82" y="49"/>
                  </a:cubicBezTo>
                  <a:cubicBezTo>
                    <a:pt x="81" y="48"/>
                    <a:pt x="80" y="49"/>
                    <a:pt x="80" y="50"/>
                  </a:cubicBezTo>
                  <a:cubicBezTo>
                    <a:pt x="82" y="56"/>
                    <a:pt x="93" y="76"/>
                    <a:pt x="82" y="77"/>
                  </a:cubicBezTo>
                  <a:cubicBezTo>
                    <a:pt x="77" y="77"/>
                    <a:pt x="72" y="76"/>
                    <a:pt x="68" y="76"/>
                  </a:cubicBezTo>
                  <a:cubicBezTo>
                    <a:pt x="61" y="76"/>
                    <a:pt x="54" y="76"/>
                    <a:pt x="47" y="76"/>
                  </a:cubicBezTo>
                  <a:cubicBezTo>
                    <a:pt x="38" y="76"/>
                    <a:pt x="28" y="77"/>
                    <a:pt x="18" y="78"/>
                  </a:cubicBezTo>
                  <a:cubicBezTo>
                    <a:pt x="15" y="78"/>
                    <a:pt x="11" y="78"/>
                    <a:pt x="8" y="78"/>
                  </a:cubicBezTo>
                  <a:cubicBezTo>
                    <a:pt x="2" y="76"/>
                    <a:pt x="2" y="71"/>
                    <a:pt x="4" y="66"/>
                  </a:cubicBezTo>
                  <a:cubicBezTo>
                    <a:pt x="7" y="62"/>
                    <a:pt x="10" y="59"/>
                    <a:pt x="13" y="55"/>
                  </a:cubicBezTo>
                  <a:cubicBezTo>
                    <a:pt x="17" y="50"/>
                    <a:pt x="22" y="46"/>
                    <a:pt x="26" y="41"/>
                  </a:cubicBezTo>
                  <a:cubicBezTo>
                    <a:pt x="29" y="37"/>
                    <a:pt x="32" y="33"/>
                    <a:pt x="35" y="29"/>
                  </a:cubicBezTo>
                  <a:cubicBezTo>
                    <a:pt x="38" y="24"/>
                    <a:pt x="41" y="20"/>
                    <a:pt x="44" y="16"/>
                  </a:cubicBezTo>
                  <a:cubicBezTo>
                    <a:pt x="47" y="13"/>
                    <a:pt x="52" y="9"/>
                    <a:pt x="56" y="9"/>
                  </a:cubicBezTo>
                  <a:cubicBezTo>
                    <a:pt x="60" y="9"/>
                    <a:pt x="62" y="12"/>
                    <a:pt x="64" y="14"/>
                  </a:cubicBezTo>
                  <a:cubicBezTo>
                    <a:pt x="70" y="19"/>
                    <a:pt x="72" y="27"/>
                    <a:pt x="75" y="34"/>
                  </a:cubicBezTo>
                  <a:cubicBezTo>
                    <a:pt x="77" y="39"/>
                    <a:pt x="78" y="45"/>
                    <a:pt x="80" y="50"/>
                  </a:cubicBezTo>
                  <a:cubicBezTo>
                    <a:pt x="81" y="51"/>
                    <a:pt x="82" y="50"/>
                    <a:pt x="82" y="4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154"/>
            <p:cNvSpPr/>
            <p:nvPr/>
          </p:nvSpPr>
          <p:spPr bwMode="auto">
            <a:xfrm>
              <a:off x="4350480" y="6248264"/>
              <a:ext cx="19252" cy="251876"/>
            </a:xfrm>
            <a:custGeom>
              <a:avLst/>
              <a:gdLst>
                <a:gd name="T0" fmla="*/ 3 w 5"/>
                <a:gd name="T1" fmla="*/ 1 h 66"/>
                <a:gd name="T2" fmla="*/ 2 w 5"/>
                <a:gd name="T3" fmla="*/ 17 h 66"/>
                <a:gd name="T4" fmla="*/ 2 w 5"/>
                <a:gd name="T5" fmla="*/ 36 h 66"/>
                <a:gd name="T6" fmla="*/ 3 w 5"/>
                <a:gd name="T7" fmla="*/ 55 h 66"/>
                <a:gd name="T8" fmla="*/ 2 w 5"/>
                <a:gd name="T9" fmla="*/ 66 h 66"/>
                <a:gd name="T10" fmla="*/ 4 w 5"/>
                <a:gd name="T11" fmla="*/ 66 h 66"/>
                <a:gd name="T12" fmla="*/ 4 w 5"/>
                <a:gd name="T13" fmla="*/ 65 h 66"/>
                <a:gd name="T14" fmla="*/ 3 w 5"/>
                <a:gd name="T15" fmla="*/ 64 h 66"/>
                <a:gd name="T16" fmla="*/ 4 w 5"/>
                <a:gd name="T17" fmla="*/ 63 h 66"/>
                <a:gd name="T18" fmla="*/ 4 w 5"/>
                <a:gd name="T19" fmla="*/ 58 h 66"/>
                <a:gd name="T20" fmla="*/ 4 w 5"/>
                <a:gd name="T21" fmla="*/ 52 h 66"/>
                <a:gd name="T22" fmla="*/ 4 w 5"/>
                <a:gd name="T23" fmla="*/ 36 h 66"/>
                <a:gd name="T24" fmla="*/ 4 w 5"/>
                <a:gd name="T25" fmla="*/ 19 h 66"/>
                <a:gd name="T26" fmla="*/ 4 w 5"/>
                <a:gd name="T27" fmla="*/ 1 h 66"/>
                <a:gd name="T28" fmla="*/ 3 w 5"/>
                <a:gd name="T2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66">
                  <a:moveTo>
                    <a:pt x="3" y="1"/>
                  </a:moveTo>
                  <a:cubicBezTo>
                    <a:pt x="1" y="6"/>
                    <a:pt x="2" y="11"/>
                    <a:pt x="2" y="17"/>
                  </a:cubicBezTo>
                  <a:cubicBezTo>
                    <a:pt x="2" y="23"/>
                    <a:pt x="1" y="29"/>
                    <a:pt x="2" y="36"/>
                  </a:cubicBezTo>
                  <a:cubicBezTo>
                    <a:pt x="3" y="42"/>
                    <a:pt x="3" y="48"/>
                    <a:pt x="3" y="55"/>
                  </a:cubicBezTo>
                  <a:cubicBezTo>
                    <a:pt x="3" y="57"/>
                    <a:pt x="0" y="64"/>
                    <a:pt x="2" y="66"/>
                  </a:cubicBezTo>
                  <a:cubicBezTo>
                    <a:pt x="3" y="66"/>
                    <a:pt x="3" y="66"/>
                    <a:pt x="4" y="66"/>
                  </a:cubicBezTo>
                  <a:cubicBezTo>
                    <a:pt x="4" y="66"/>
                    <a:pt x="4" y="66"/>
                    <a:pt x="4" y="65"/>
                  </a:cubicBezTo>
                  <a:cubicBezTo>
                    <a:pt x="5" y="65"/>
                    <a:pt x="4" y="63"/>
                    <a:pt x="3" y="64"/>
                  </a:cubicBezTo>
                  <a:cubicBezTo>
                    <a:pt x="4" y="64"/>
                    <a:pt x="4" y="64"/>
                    <a:pt x="4" y="63"/>
                  </a:cubicBezTo>
                  <a:cubicBezTo>
                    <a:pt x="4" y="62"/>
                    <a:pt x="4" y="60"/>
                    <a:pt x="4" y="58"/>
                  </a:cubicBezTo>
                  <a:cubicBezTo>
                    <a:pt x="4" y="56"/>
                    <a:pt x="4" y="54"/>
                    <a:pt x="4" y="52"/>
                  </a:cubicBezTo>
                  <a:cubicBezTo>
                    <a:pt x="4" y="46"/>
                    <a:pt x="4" y="41"/>
                    <a:pt x="4" y="36"/>
                  </a:cubicBezTo>
                  <a:cubicBezTo>
                    <a:pt x="3" y="30"/>
                    <a:pt x="3" y="25"/>
                    <a:pt x="4" y="19"/>
                  </a:cubicBezTo>
                  <a:cubicBezTo>
                    <a:pt x="4" y="13"/>
                    <a:pt x="3" y="7"/>
                    <a:pt x="4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155"/>
            <p:cNvSpPr/>
            <p:nvPr/>
          </p:nvSpPr>
          <p:spPr bwMode="auto">
            <a:xfrm>
              <a:off x="4597543" y="6233826"/>
              <a:ext cx="36899" cy="178078"/>
            </a:xfrm>
            <a:custGeom>
              <a:avLst/>
              <a:gdLst>
                <a:gd name="T0" fmla="*/ 0 w 10"/>
                <a:gd name="T1" fmla="*/ 1 h 47"/>
                <a:gd name="T2" fmla="*/ 5 w 10"/>
                <a:gd name="T3" fmla="*/ 22 h 47"/>
                <a:gd name="T4" fmla="*/ 7 w 10"/>
                <a:gd name="T5" fmla="*/ 35 h 47"/>
                <a:gd name="T6" fmla="*/ 8 w 10"/>
                <a:gd name="T7" fmla="*/ 45 h 47"/>
                <a:gd name="T8" fmla="*/ 8 w 10"/>
                <a:gd name="T9" fmla="*/ 47 h 47"/>
                <a:gd name="T10" fmla="*/ 10 w 10"/>
                <a:gd name="T11" fmla="*/ 44 h 47"/>
                <a:gd name="T12" fmla="*/ 8 w 10"/>
                <a:gd name="T13" fmla="*/ 30 h 47"/>
                <a:gd name="T14" fmla="*/ 5 w 10"/>
                <a:gd name="T15" fmla="*/ 17 h 47"/>
                <a:gd name="T16" fmla="*/ 2 w 10"/>
                <a:gd name="T17" fmla="*/ 1 h 47"/>
                <a:gd name="T18" fmla="*/ 0 w 10"/>
                <a:gd name="T19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7">
                  <a:moveTo>
                    <a:pt x="0" y="1"/>
                  </a:moveTo>
                  <a:cubicBezTo>
                    <a:pt x="0" y="9"/>
                    <a:pt x="3" y="15"/>
                    <a:pt x="5" y="22"/>
                  </a:cubicBezTo>
                  <a:cubicBezTo>
                    <a:pt x="6" y="27"/>
                    <a:pt x="6" y="31"/>
                    <a:pt x="7" y="35"/>
                  </a:cubicBezTo>
                  <a:cubicBezTo>
                    <a:pt x="7" y="36"/>
                    <a:pt x="9" y="45"/>
                    <a:pt x="8" y="45"/>
                  </a:cubicBezTo>
                  <a:cubicBezTo>
                    <a:pt x="7" y="46"/>
                    <a:pt x="7" y="47"/>
                    <a:pt x="8" y="47"/>
                  </a:cubicBezTo>
                  <a:cubicBezTo>
                    <a:pt x="10" y="47"/>
                    <a:pt x="10" y="45"/>
                    <a:pt x="10" y="44"/>
                  </a:cubicBezTo>
                  <a:cubicBezTo>
                    <a:pt x="9" y="39"/>
                    <a:pt x="8" y="35"/>
                    <a:pt x="8" y="30"/>
                  </a:cubicBezTo>
                  <a:cubicBezTo>
                    <a:pt x="7" y="26"/>
                    <a:pt x="6" y="22"/>
                    <a:pt x="5" y="17"/>
                  </a:cubicBezTo>
                  <a:cubicBezTo>
                    <a:pt x="3" y="12"/>
                    <a:pt x="1" y="7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156"/>
            <p:cNvSpPr/>
            <p:nvPr/>
          </p:nvSpPr>
          <p:spPr bwMode="auto">
            <a:xfrm>
              <a:off x="4270265" y="6578751"/>
              <a:ext cx="57755" cy="65776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1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157"/>
            <p:cNvSpPr/>
            <p:nvPr/>
          </p:nvSpPr>
          <p:spPr bwMode="auto">
            <a:xfrm>
              <a:off x="4467594" y="6286768"/>
              <a:ext cx="57755" cy="64172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4 w 15"/>
                <a:gd name="T7" fmla="*/ 8 h 17"/>
                <a:gd name="T8" fmla="*/ 12 w 15"/>
                <a:gd name="T9" fmla="*/ 2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5"/>
                    <a:pt x="1" y="15"/>
                  </a:cubicBezTo>
                  <a:cubicBezTo>
                    <a:pt x="4" y="17"/>
                    <a:pt x="8" y="17"/>
                    <a:pt x="11" y="16"/>
                  </a:cubicBezTo>
                  <a:cubicBezTo>
                    <a:pt x="15" y="16"/>
                    <a:pt x="14" y="11"/>
                    <a:pt x="14" y="8"/>
                  </a:cubicBezTo>
                  <a:cubicBezTo>
                    <a:pt x="14" y="6"/>
                    <a:pt x="15" y="3"/>
                    <a:pt x="12" y="2"/>
                  </a:cubicBezTo>
                  <a:cubicBezTo>
                    <a:pt x="11" y="0"/>
                    <a:pt x="7" y="2"/>
                    <a:pt x="5" y="2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0" y="5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158"/>
            <p:cNvSpPr/>
            <p:nvPr/>
          </p:nvSpPr>
          <p:spPr bwMode="auto">
            <a:xfrm>
              <a:off x="4475616" y="6445593"/>
              <a:ext cx="60964" cy="65776"/>
            </a:xfrm>
            <a:custGeom>
              <a:avLst/>
              <a:gdLst>
                <a:gd name="T0" fmla="*/ 1 w 16"/>
                <a:gd name="T1" fmla="*/ 10 h 17"/>
                <a:gd name="T2" fmla="*/ 2 w 16"/>
                <a:gd name="T3" fmla="*/ 15 h 17"/>
                <a:gd name="T4" fmla="*/ 11 w 16"/>
                <a:gd name="T5" fmla="*/ 16 h 17"/>
                <a:gd name="T6" fmla="*/ 14 w 16"/>
                <a:gd name="T7" fmla="*/ 7 h 17"/>
                <a:gd name="T8" fmla="*/ 13 w 16"/>
                <a:gd name="T9" fmla="*/ 1 h 17"/>
                <a:gd name="T10" fmla="*/ 6 w 16"/>
                <a:gd name="T11" fmla="*/ 1 h 17"/>
                <a:gd name="T12" fmla="*/ 2 w 16"/>
                <a:gd name="T13" fmla="*/ 3 h 17"/>
                <a:gd name="T14" fmla="*/ 1 w 16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7">
                  <a:moveTo>
                    <a:pt x="1" y="10"/>
                  </a:moveTo>
                  <a:cubicBezTo>
                    <a:pt x="1" y="12"/>
                    <a:pt x="1" y="14"/>
                    <a:pt x="2" y="15"/>
                  </a:cubicBezTo>
                  <a:cubicBezTo>
                    <a:pt x="4" y="17"/>
                    <a:pt x="9" y="16"/>
                    <a:pt x="11" y="16"/>
                  </a:cubicBezTo>
                  <a:cubicBezTo>
                    <a:pt x="16" y="15"/>
                    <a:pt x="14" y="10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1"/>
                    <a:pt x="3" y="2"/>
                    <a:pt x="2" y="3"/>
                  </a:cubicBezTo>
                  <a:cubicBezTo>
                    <a:pt x="1" y="4"/>
                    <a:pt x="0" y="7"/>
                    <a:pt x="1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159"/>
            <p:cNvSpPr/>
            <p:nvPr/>
          </p:nvSpPr>
          <p:spPr bwMode="auto">
            <a:xfrm>
              <a:off x="4653694" y="6476075"/>
              <a:ext cx="41712" cy="49733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4 w 11"/>
                <a:gd name="T11" fmla="*/ 1 h 13"/>
                <a:gd name="T12" fmla="*/ 1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3" y="13"/>
                    <a:pt x="6" y="12"/>
                    <a:pt x="8" y="12"/>
                  </a:cubicBezTo>
                  <a:cubicBezTo>
                    <a:pt x="11" y="11"/>
                    <a:pt x="10" y="8"/>
                    <a:pt x="10" y="5"/>
                  </a:cubicBezTo>
                  <a:cubicBezTo>
                    <a:pt x="10" y="4"/>
                    <a:pt x="11" y="2"/>
                    <a:pt x="9" y="1"/>
                  </a:cubicBezTo>
                  <a:cubicBezTo>
                    <a:pt x="8" y="0"/>
                    <a:pt x="5" y="1"/>
                    <a:pt x="4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160"/>
            <p:cNvSpPr/>
            <p:nvPr/>
          </p:nvSpPr>
          <p:spPr bwMode="auto">
            <a:xfrm>
              <a:off x="4664924" y="6583563"/>
              <a:ext cx="41712" cy="48129"/>
            </a:xfrm>
            <a:custGeom>
              <a:avLst/>
              <a:gdLst>
                <a:gd name="T0" fmla="*/ 0 w 11"/>
                <a:gd name="T1" fmla="*/ 7 h 13"/>
                <a:gd name="T2" fmla="*/ 1 w 11"/>
                <a:gd name="T3" fmla="*/ 11 h 13"/>
                <a:gd name="T4" fmla="*/ 8 w 11"/>
                <a:gd name="T5" fmla="*/ 12 h 13"/>
                <a:gd name="T6" fmla="*/ 10 w 11"/>
                <a:gd name="T7" fmla="*/ 5 h 13"/>
                <a:gd name="T8" fmla="*/ 9 w 11"/>
                <a:gd name="T9" fmla="*/ 1 h 13"/>
                <a:gd name="T10" fmla="*/ 3 w 11"/>
                <a:gd name="T11" fmla="*/ 1 h 13"/>
                <a:gd name="T12" fmla="*/ 0 w 11"/>
                <a:gd name="T13" fmla="*/ 2 h 13"/>
                <a:gd name="T14" fmla="*/ 0 w 11"/>
                <a:gd name="T1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0" y="7"/>
                  </a:moveTo>
                  <a:cubicBezTo>
                    <a:pt x="0" y="9"/>
                    <a:pt x="0" y="11"/>
                    <a:pt x="1" y="11"/>
                  </a:cubicBezTo>
                  <a:cubicBezTo>
                    <a:pt x="2" y="13"/>
                    <a:pt x="6" y="12"/>
                    <a:pt x="8" y="12"/>
                  </a:cubicBezTo>
                  <a:cubicBezTo>
                    <a:pt x="11" y="12"/>
                    <a:pt x="10" y="8"/>
                    <a:pt x="10" y="5"/>
                  </a:cubicBezTo>
                  <a:cubicBezTo>
                    <a:pt x="10" y="4"/>
                    <a:pt x="10" y="2"/>
                    <a:pt x="9" y="1"/>
                  </a:cubicBezTo>
                  <a:cubicBezTo>
                    <a:pt x="7" y="0"/>
                    <a:pt x="5" y="1"/>
                    <a:pt x="3" y="1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0" y="5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161"/>
            <p:cNvSpPr/>
            <p:nvPr/>
          </p:nvSpPr>
          <p:spPr bwMode="auto">
            <a:xfrm>
              <a:off x="4292725" y="6200135"/>
              <a:ext cx="349738" cy="48129"/>
            </a:xfrm>
            <a:custGeom>
              <a:avLst/>
              <a:gdLst>
                <a:gd name="T0" fmla="*/ 3 w 92"/>
                <a:gd name="T1" fmla="*/ 1 h 13"/>
                <a:gd name="T2" fmla="*/ 87 w 92"/>
                <a:gd name="T3" fmla="*/ 0 h 13"/>
                <a:gd name="T4" fmla="*/ 86 w 92"/>
                <a:gd name="T5" fmla="*/ 9 h 13"/>
                <a:gd name="T6" fmla="*/ 73 w 92"/>
                <a:gd name="T7" fmla="*/ 10 h 13"/>
                <a:gd name="T8" fmla="*/ 46 w 92"/>
                <a:gd name="T9" fmla="*/ 9 h 13"/>
                <a:gd name="T10" fmla="*/ 17 w 92"/>
                <a:gd name="T11" fmla="*/ 12 h 13"/>
                <a:gd name="T12" fmla="*/ 3 w 92"/>
                <a:gd name="T13" fmla="*/ 9 h 13"/>
                <a:gd name="T14" fmla="*/ 3 w 92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13">
                  <a:moveTo>
                    <a:pt x="3" y="1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87" y="0"/>
                    <a:pt x="92" y="6"/>
                    <a:pt x="86" y="9"/>
                  </a:cubicBezTo>
                  <a:cubicBezTo>
                    <a:pt x="80" y="12"/>
                    <a:pt x="78" y="10"/>
                    <a:pt x="73" y="10"/>
                  </a:cubicBezTo>
                  <a:cubicBezTo>
                    <a:pt x="68" y="10"/>
                    <a:pt x="46" y="9"/>
                    <a:pt x="46" y="9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7" y="13"/>
                    <a:pt x="3" y="9"/>
                  </a:cubicBezTo>
                  <a:cubicBezTo>
                    <a:pt x="0" y="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162"/>
            <p:cNvSpPr/>
            <p:nvPr/>
          </p:nvSpPr>
          <p:spPr bwMode="auto">
            <a:xfrm>
              <a:off x="4353689" y="6089438"/>
              <a:ext cx="250272" cy="52942"/>
            </a:xfrm>
            <a:custGeom>
              <a:avLst/>
              <a:gdLst>
                <a:gd name="T0" fmla="*/ 0 w 156"/>
                <a:gd name="T1" fmla="*/ 33 h 33"/>
                <a:gd name="T2" fmla="*/ 156 w 156"/>
                <a:gd name="T3" fmla="*/ 33 h 33"/>
                <a:gd name="T4" fmla="*/ 147 w 156"/>
                <a:gd name="T5" fmla="*/ 0 h 33"/>
                <a:gd name="T6" fmla="*/ 29 w 156"/>
                <a:gd name="T7" fmla="*/ 0 h 33"/>
                <a:gd name="T8" fmla="*/ 0 w 156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33">
                  <a:moveTo>
                    <a:pt x="0" y="33"/>
                  </a:moveTo>
                  <a:lnTo>
                    <a:pt x="156" y="33"/>
                  </a:lnTo>
                  <a:lnTo>
                    <a:pt x="147" y="0"/>
                  </a:lnTo>
                  <a:lnTo>
                    <a:pt x="29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163"/>
            <p:cNvSpPr/>
            <p:nvPr/>
          </p:nvSpPr>
          <p:spPr bwMode="auto">
            <a:xfrm>
              <a:off x="4441925" y="5983554"/>
              <a:ext cx="125136" cy="52942"/>
            </a:xfrm>
            <a:custGeom>
              <a:avLst/>
              <a:gdLst>
                <a:gd name="T0" fmla="*/ 0 w 33"/>
                <a:gd name="T1" fmla="*/ 14 h 14"/>
                <a:gd name="T2" fmla="*/ 33 w 33"/>
                <a:gd name="T3" fmla="*/ 12 h 14"/>
                <a:gd name="T4" fmla="*/ 25 w 33"/>
                <a:gd name="T5" fmla="*/ 1 h 14"/>
                <a:gd name="T6" fmla="*/ 10 w 33"/>
                <a:gd name="T7" fmla="*/ 2 h 14"/>
                <a:gd name="T8" fmla="*/ 0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0" y="14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28" y="3"/>
                    <a:pt x="25" y="1"/>
                  </a:cubicBezTo>
                  <a:cubicBezTo>
                    <a:pt x="23" y="0"/>
                    <a:pt x="10" y="2"/>
                    <a:pt x="10" y="2"/>
                  </a:cubicBezTo>
                  <a:cubicBezTo>
                    <a:pt x="10" y="2"/>
                    <a:pt x="3" y="8"/>
                    <a:pt x="0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4" name="组合 293"/>
          <p:cNvGrpSpPr/>
          <p:nvPr/>
        </p:nvGrpSpPr>
        <p:grpSpPr>
          <a:xfrm>
            <a:off x="8259835" y="6063910"/>
            <a:ext cx="769653" cy="672547"/>
            <a:chOff x="4708525" y="2979738"/>
            <a:chExt cx="1019176" cy="890588"/>
          </a:xfrm>
        </p:grpSpPr>
        <p:sp>
          <p:nvSpPr>
            <p:cNvPr id="181" name="Freeform 16"/>
            <p:cNvSpPr/>
            <p:nvPr/>
          </p:nvSpPr>
          <p:spPr bwMode="auto">
            <a:xfrm>
              <a:off x="4814888" y="2987676"/>
              <a:ext cx="668338" cy="879475"/>
            </a:xfrm>
            <a:custGeom>
              <a:avLst/>
              <a:gdLst>
                <a:gd name="T0" fmla="*/ 2 w 178"/>
                <a:gd name="T1" fmla="*/ 229 h 232"/>
                <a:gd name="T2" fmla="*/ 0 w 178"/>
                <a:gd name="T3" fmla="*/ 183 h 232"/>
                <a:gd name="T4" fmla="*/ 26 w 178"/>
                <a:gd name="T5" fmla="*/ 149 h 232"/>
                <a:gd name="T6" fmla="*/ 57 w 178"/>
                <a:gd name="T7" fmla="*/ 156 h 232"/>
                <a:gd name="T8" fmla="*/ 59 w 178"/>
                <a:gd name="T9" fmla="*/ 134 h 232"/>
                <a:gd name="T10" fmla="*/ 57 w 178"/>
                <a:gd name="T11" fmla="*/ 103 h 232"/>
                <a:gd name="T12" fmla="*/ 58 w 178"/>
                <a:gd name="T13" fmla="*/ 83 h 232"/>
                <a:gd name="T14" fmla="*/ 41 w 178"/>
                <a:gd name="T15" fmla="*/ 72 h 232"/>
                <a:gd name="T16" fmla="*/ 46 w 178"/>
                <a:gd name="T17" fmla="*/ 62 h 232"/>
                <a:gd name="T18" fmla="*/ 64 w 178"/>
                <a:gd name="T19" fmla="*/ 42 h 232"/>
                <a:gd name="T20" fmla="*/ 84 w 178"/>
                <a:gd name="T21" fmla="*/ 15 h 232"/>
                <a:gd name="T22" fmla="*/ 103 w 178"/>
                <a:gd name="T23" fmla="*/ 0 h 232"/>
                <a:gd name="T24" fmla="*/ 115 w 178"/>
                <a:gd name="T25" fmla="*/ 6 h 232"/>
                <a:gd name="T26" fmla="*/ 126 w 178"/>
                <a:gd name="T27" fmla="*/ 24 h 232"/>
                <a:gd name="T28" fmla="*/ 134 w 178"/>
                <a:gd name="T29" fmla="*/ 49 h 232"/>
                <a:gd name="T30" fmla="*/ 141 w 178"/>
                <a:gd name="T31" fmla="*/ 70 h 232"/>
                <a:gd name="T32" fmla="*/ 131 w 178"/>
                <a:gd name="T33" fmla="*/ 82 h 232"/>
                <a:gd name="T34" fmla="*/ 133 w 178"/>
                <a:gd name="T35" fmla="*/ 90 h 232"/>
                <a:gd name="T36" fmla="*/ 140 w 178"/>
                <a:gd name="T37" fmla="*/ 120 h 232"/>
                <a:gd name="T38" fmla="*/ 169 w 178"/>
                <a:gd name="T39" fmla="*/ 145 h 232"/>
                <a:gd name="T40" fmla="*/ 177 w 178"/>
                <a:gd name="T41" fmla="*/ 191 h 232"/>
                <a:gd name="T42" fmla="*/ 178 w 178"/>
                <a:gd name="T43" fmla="*/ 219 h 232"/>
                <a:gd name="T44" fmla="*/ 178 w 178"/>
                <a:gd name="T45" fmla="*/ 227 h 232"/>
                <a:gd name="T46" fmla="*/ 175 w 178"/>
                <a:gd name="T47" fmla="*/ 228 h 232"/>
                <a:gd name="T48" fmla="*/ 159 w 178"/>
                <a:gd name="T49" fmla="*/ 229 h 232"/>
                <a:gd name="T50" fmla="*/ 140 w 178"/>
                <a:gd name="T51" fmla="*/ 231 h 232"/>
                <a:gd name="T52" fmla="*/ 79 w 178"/>
                <a:gd name="T53" fmla="*/ 232 h 232"/>
                <a:gd name="T54" fmla="*/ 55 w 178"/>
                <a:gd name="T55" fmla="*/ 230 h 232"/>
                <a:gd name="T56" fmla="*/ 21 w 178"/>
                <a:gd name="T57" fmla="*/ 230 h 232"/>
                <a:gd name="T58" fmla="*/ 2 w 178"/>
                <a:gd name="T59" fmla="*/ 22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32">
                  <a:moveTo>
                    <a:pt x="2" y="229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2"/>
                    <a:pt x="42" y="67"/>
                    <a:pt x="46" y="62"/>
                  </a:cubicBezTo>
                  <a:cubicBezTo>
                    <a:pt x="51" y="57"/>
                    <a:pt x="64" y="42"/>
                    <a:pt x="64" y="42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4" y="15"/>
                    <a:pt x="95" y="0"/>
                    <a:pt x="103" y="0"/>
                  </a:cubicBezTo>
                  <a:cubicBezTo>
                    <a:pt x="110" y="0"/>
                    <a:pt x="115" y="6"/>
                    <a:pt x="115" y="6"/>
                  </a:cubicBezTo>
                  <a:cubicBezTo>
                    <a:pt x="126" y="24"/>
                    <a:pt x="126" y="24"/>
                    <a:pt x="126" y="24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40" y="120"/>
                    <a:pt x="140" y="120"/>
                    <a:pt x="140" y="120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77" y="191"/>
                    <a:pt x="177" y="191"/>
                    <a:pt x="177" y="191"/>
                  </a:cubicBezTo>
                  <a:cubicBezTo>
                    <a:pt x="178" y="219"/>
                    <a:pt x="178" y="219"/>
                    <a:pt x="178" y="219"/>
                  </a:cubicBezTo>
                  <a:cubicBezTo>
                    <a:pt x="178" y="227"/>
                    <a:pt x="178" y="227"/>
                    <a:pt x="178" y="227"/>
                  </a:cubicBezTo>
                  <a:cubicBezTo>
                    <a:pt x="175" y="228"/>
                    <a:pt x="175" y="228"/>
                    <a:pt x="175" y="228"/>
                  </a:cubicBezTo>
                  <a:cubicBezTo>
                    <a:pt x="159" y="229"/>
                    <a:pt x="159" y="229"/>
                    <a:pt x="159" y="229"/>
                  </a:cubicBezTo>
                  <a:cubicBezTo>
                    <a:pt x="140" y="231"/>
                    <a:pt x="140" y="231"/>
                    <a:pt x="140" y="231"/>
                  </a:cubicBezTo>
                  <a:cubicBezTo>
                    <a:pt x="79" y="232"/>
                    <a:pt x="79" y="232"/>
                    <a:pt x="79" y="232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21" y="230"/>
                    <a:pt x="21" y="230"/>
                    <a:pt x="21" y="230"/>
                  </a:cubicBezTo>
                  <a:lnTo>
                    <a:pt x="2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2" name="Freeform 17"/>
            <p:cNvSpPr/>
            <p:nvPr/>
          </p:nvSpPr>
          <p:spPr bwMode="auto">
            <a:xfrm>
              <a:off x="4708525" y="3449638"/>
              <a:ext cx="477838" cy="273050"/>
            </a:xfrm>
            <a:custGeom>
              <a:avLst/>
              <a:gdLst>
                <a:gd name="T0" fmla="*/ 111 w 127"/>
                <a:gd name="T1" fmla="*/ 39 h 72"/>
                <a:gd name="T2" fmla="*/ 110 w 127"/>
                <a:gd name="T3" fmla="*/ 38 h 72"/>
                <a:gd name="T4" fmla="*/ 75 w 127"/>
                <a:gd name="T5" fmla="*/ 6 h 72"/>
                <a:gd name="T6" fmla="*/ 58 w 127"/>
                <a:gd name="T7" fmla="*/ 2 h 72"/>
                <a:gd name="T8" fmla="*/ 14 w 127"/>
                <a:gd name="T9" fmla="*/ 38 h 72"/>
                <a:gd name="T10" fmla="*/ 2 w 127"/>
                <a:gd name="T11" fmla="*/ 52 h 72"/>
                <a:gd name="T12" fmla="*/ 17 w 127"/>
                <a:gd name="T13" fmla="*/ 70 h 72"/>
                <a:gd name="T14" fmla="*/ 68 w 127"/>
                <a:gd name="T15" fmla="*/ 39 h 72"/>
                <a:gd name="T16" fmla="*/ 91 w 127"/>
                <a:gd name="T17" fmla="*/ 55 h 72"/>
                <a:gd name="T18" fmla="*/ 112 w 127"/>
                <a:gd name="T19" fmla="*/ 68 h 72"/>
                <a:gd name="T20" fmla="*/ 127 w 127"/>
                <a:gd name="T21" fmla="*/ 56 h 72"/>
                <a:gd name="T22" fmla="*/ 111 w 127"/>
                <a:gd name="T23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" h="72">
                  <a:moveTo>
                    <a:pt x="111" y="39"/>
                  </a:moveTo>
                  <a:cubicBezTo>
                    <a:pt x="111" y="38"/>
                    <a:pt x="110" y="38"/>
                    <a:pt x="110" y="38"/>
                  </a:cubicBezTo>
                  <a:cubicBezTo>
                    <a:pt x="99" y="27"/>
                    <a:pt x="88" y="14"/>
                    <a:pt x="75" y="6"/>
                  </a:cubicBezTo>
                  <a:cubicBezTo>
                    <a:pt x="67" y="1"/>
                    <a:pt x="65" y="0"/>
                    <a:pt x="58" y="2"/>
                  </a:cubicBezTo>
                  <a:cubicBezTo>
                    <a:pt x="40" y="7"/>
                    <a:pt x="27" y="26"/>
                    <a:pt x="14" y="38"/>
                  </a:cubicBezTo>
                  <a:cubicBezTo>
                    <a:pt x="10" y="42"/>
                    <a:pt x="3" y="47"/>
                    <a:pt x="2" y="52"/>
                  </a:cubicBezTo>
                  <a:cubicBezTo>
                    <a:pt x="0" y="60"/>
                    <a:pt x="9" y="69"/>
                    <a:pt x="17" y="70"/>
                  </a:cubicBezTo>
                  <a:cubicBezTo>
                    <a:pt x="38" y="72"/>
                    <a:pt x="48" y="29"/>
                    <a:pt x="68" y="39"/>
                  </a:cubicBezTo>
                  <a:cubicBezTo>
                    <a:pt x="76" y="43"/>
                    <a:pt x="84" y="49"/>
                    <a:pt x="91" y="55"/>
                  </a:cubicBezTo>
                  <a:cubicBezTo>
                    <a:pt x="98" y="60"/>
                    <a:pt x="102" y="69"/>
                    <a:pt x="112" y="68"/>
                  </a:cubicBezTo>
                  <a:cubicBezTo>
                    <a:pt x="117" y="68"/>
                    <a:pt x="126" y="62"/>
                    <a:pt x="127" y="56"/>
                  </a:cubicBezTo>
                  <a:cubicBezTo>
                    <a:pt x="127" y="50"/>
                    <a:pt x="116" y="43"/>
                    <a:pt x="111" y="3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3" name="Freeform 18"/>
            <p:cNvSpPr/>
            <p:nvPr/>
          </p:nvSpPr>
          <p:spPr bwMode="auto">
            <a:xfrm>
              <a:off x="5283200" y="3373438"/>
              <a:ext cx="219075" cy="182563"/>
            </a:xfrm>
            <a:custGeom>
              <a:avLst/>
              <a:gdLst>
                <a:gd name="T0" fmla="*/ 55 w 58"/>
                <a:gd name="T1" fmla="*/ 39 h 48"/>
                <a:gd name="T2" fmla="*/ 47 w 58"/>
                <a:gd name="T3" fmla="*/ 18 h 48"/>
                <a:gd name="T4" fmla="*/ 18 w 58"/>
                <a:gd name="T5" fmla="*/ 8 h 48"/>
                <a:gd name="T6" fmla="*/ 5 w 58"/>
                <a:gd name="T7" fmla="*/ 40 h 48"/>
                <a:gd name="T8" fmla="*/ 49 w 58"/>
                <a:gd name="T9" fmla="*/ 43 h 48"/>
                <a:gd name="T10" fmla="*/ 55 w 58"/>
                <a:gd name="T11" fmla="*/ 3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48">
                  <a:moveTo>
                    <a:pt x="55" y="39"/>
                  </a:moveTo>
                  <a:cubicBezTo>
                    <a:pt x="58" y="33"/>
                    <a:pt x="52" y="25"/>
                    <a:pt x="47" y="18"/>
                  </a:cubicBezTo>
                  <a:cubicBezTo>
                    <a:pt x="40" y="11"/>
                    <a:pt x="28" y="0"/>
                    <a:pt x="18" y="8"/>
                  </a:cubicBezTo>
                  <a:cubicBezTo>
                    <a:pt x="12" y="13"/>
                    <a:pt x="0" y="33"/>
                    <a:pt x="5" y="40"/>
                  </a:cubicBezTo>
                  <a:cubicBezTo>
                    <a:pt x="10" y="48"/>
                    <a:pt x="42" y="45"/>
                    <a:pt x="49" y="43"/>
                  </a:cubicBezTo>
                  <a:cubicBezTo>
                    <a:pt x="52" y="42"/>
                    <a:pt x="54" y="40"/>
                    <a:pt x="55" y="3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4" name="Freeform 19"/>
            <p:cNvSpPr/>
            <p:nvPr/>
          </p:nvSpPr>
          <p:spPr bwMode="auto">
            <a:xfrm>
              <a:off x="4810125" y="3681413"/>
              <a:ext cx="315913" cy="188913"/>
            </a:xfrm>
            <a:custGeom>
              <a:avLst/>
              <a:gdLst>
                <a:gd name="T0" fmla="*/ 0 w 84"/>
                <a:gd name="T1" fmla="*/ 1 h 50"/>
                <a:gd name="T2" fmla="*/ 2 w 84"/>
                <a:gd name="T3" fmla="*/ 46 h 50"/>
                <a:gd name="T4" fmla="*/ 3 w 84"/>
                <a:gd name="T5" fmla="*/ 47 h 50"/>
                <a:gd name="T6" fmla="*/ 43 w 84"/>
                <a:gd name="T7" fmla="*/ 48 h 50"/>
                <a:gd name="T8" fmla="*/ 62 w 84"/>
                <a:gd name="T9" fmla="*/ 48 h 50"/>
                <a:gd name="T10" fmla="*/ 82 w 84"/>
                <a:gd name="T11" fmla="*/ 50 h 50"/>
                <a:gd name="T12" fmla="*/ 83 w 84"/>
                <a:gd name="T13" fmla="*/ 49 h 50"/>
                <a:gd name="T14" fmla="*/ 83 w 84"/>
                <a:gd name="T15" fmla="*/ 42 h 50"/>
                <a:gd name="T16" fmla="*/ 82 w 84"/>
                <a:gd name="T17" fmla="*/ 29 h 50"/>
                <a:gd name="T18" fmla="*/ 83 w 84"/>
                <a:gd name="T19" fmla="*/ 1 h 50"/>
                <a:gd name="T20" fmla="*/ 81 w 84"/>
                <a:gd name="T21" fmla="*/ 1 h 50"/>
                <a:gd name="T22" fmla="*/ 80 w 84"/>
                <a:gd name="T23" fmla="*/ 26 h 50"/>
                <a:gd name="T24" fmla="*/ 80 w 84"/>
                <a:gd name="T25" fmla="*/ 38 h 50"/>
                <a:gd name="T26" fmla="*/ 81 w 84"/>
                <a:gd name="T27" fmla="*/ 49 h 50"/>
                <a:gd name="T28" fmla="*/ 82 w 84"/>
                <a:gd name="T29" fmla="*/ 48 h 50"/>
                <a:gd name="T30" fmla="*/ 64 w 84"/>
                <a:gd name="T31" fmla="*/ 47 h 50"/>
                <a:gd name="T32" fmla="*/ 44 w 84"/>
                <a:gd name="T33" fmla="*/ 46 h 50"/>
                <a:gd name="T34" fmla="*/ 3 w 84"/>
                <a:gd name="T35" fmla="*/ 45 h 50"/>
                <a:gd name="T36" fmla="*/ 4 w 84"/>
                <a:gd name="T37" fmla="*/ 46 h 50"/>
                <a:gd name="T38" fmla="*/ 2 w 84"/>
                <a:gd name="T39" fmla="*/ 1 h 50"/>
                <a:gd name="T40" fmla="*/ 0 w 84"/>
                <a:gd name="T41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50">
                  <a:moveTo>
                    <a:pt x="0" y="1"/>
                  </a:moveTo>
                  <a:cubicBezTo>
                    <a:pt x="0" y="16"/>
                    <a:pt x="1" y="31"/>
                    <a:pt x="2" y="46"/>
                  </a:cubicBezTo>
                  <a:cubicBezTo>
                    <a:pt x="2" y="47"/>
                    <a:pt x="2" y="47"/>
                    <a:pt x="3" y="47"/>
                  </a:cubicBezTo>
                  <a:cubicBezTo>
                    <a:pt x="16" y="47"/>
                    <a:pt x="29" y="48"/>
                    <a:pt x="43" y="48"/>
                  </a:cubicBezTo>
                  <a:cubicBezTo>
                    <a:pt x="49" y="48"/>
                    <a:pt x="55" y="48"/>
                    <a:pt x="62" y="48"/>
                  </a:cubicBezTo>
                  <a:cubicBezTo>
                    <a:pt x="68" y="49"/>
                    <a:pt x="75" y="48"/>
                    <a:pt x="82" y="50"/>
                  </a:cubicBezTo>
                  <a:cubicBezTo>
                    <a:pt x="82" y="50"/>
                    <a:pt x="83" y="50"/>
                    <a:pt x="83" y="49"/>
                  </a:cubicBezTo>
                  <a:cubicBezTo>
                    <a:pt x="84" y="47"/>
                    <a:pt x="83" y="44"/>
                    <a:pt x="83" y="42"/>
                  </a:cubicBezTo>
                  <a:cubicBezTo>
                    <a:pt x="82" y="38"/>
                    <a:pt x="82" y="33"/>
                    <a:pt x="82" y="29"/>
                  </a:cubicBezTo>
                  <a:cubicBezTo>
                    <a:pt x="82" y="20"/>
                    <a:pt x="83" y="10"/>
                    <a:pt x="83" y="1"/>
                  </a:cubicBezTo>
                  <a:cubicBezTo>
                    <a:pt x="83" y="0"/>
                    <a:pt x="81" y="0"/>
                    <a:pt x="81" y="1"/>
                  </a:cubicBezTo>
                  <a:cubicBezTo>
                    <a:pt x="81" y="10"/>
                    <a:pt x="80" y="18"/>
                    <a:pt x="80" y="26"/>
                  </a:cubicBezTo>
                  <a:cubicBezTo>
                    <a:pt x="80" y="30"/>
                    <a:pt x="80" y="34"/>
                    <a:pt x="80" y="38"/>
                  </a:cubicBezTo>
                  <a:cubicBezTo>
                    <a:pt x="80" y="42"/>
                    <a:pt x="82" y="45"/>
                    <a:pt x="81" y="49"/>
                  </a:cubicBezTo>
                  <a:cubicBezTo>
                    <a:pt x="81" y="49"/>
                    <a:pt x="82" y="48"/>
                    <a:pt x="82" y="48"/>
                  </a:cubicBezTo>
                  <a:cubicBezTo>
                    <a:pt x="76" y="47"/>
                    <a:pt x="70" y="47"/>
                    <a:pt x="64" y="47"/>
                  </a:cubicBezTo>
                  <a:cubicBezTo>
                    <a:pt x="58" y="46"/>
                    <a:pt x="51" y="46"/>
                    <a:pt x="44" y="46"/>
                  </a:cubicBezTo>
                  <a:cubicBezTo>
                    <a:pt x="30" y="47"/>
                    <a:pt x="16" y="45"/>
                    <a:pt x="3" y="45"/>
                  </a:cubicBezTo>
                  <a:cubicBezTo>
                    <a:pt x="3" y="46"/>
                    <a:pt x="3" y="46"/>
                    <a:pt x="4" y="46"/>
                  </a:cubicBezTo>
                  <a:cubicBezTo>
                    <a:pt x="3" y="31"/>
                    <a:pt x="2" y="16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5" name="Freeform 20"/>
            <p:cNvSpPr/>
            <p:nvPr/>
          </p:nvSpPr>
          <p:spPr bwMode="auto">
            <a:xfrm>
              <a:off x="5326063" y="3506788"/>
              <a:ext cx="171450" cy="360363"/>
            </a:xfrm>
            <a:custGeom>
              <a:avLst/>
              <a:gdLst>
                <a:gd name="T0" fmla="*/ 0 w 46"/>
                <a:gd name="T1" fmla="*/ 3 h 95"/>
                <a:gd name="T2" fmla="*/ 1 w 46"/>
                <a:gd name="T3" fmla="*/ 50 h 95"/>
                <a:gd name="T4" fmla="*/ 1 w 46"/>
                <a:gd name="T5" fmla="*/ 72 h 95"/>
                <a:gd name="T6" fmla="*/ 0 w 46"/>
                <a:gd name="T7" fmla="*/ 83 h 95"/>
                <a:gd name="T8" fmla="*/ 1 w 46"/>
                <a:gd name="T9" fmla="*/ 94 h 95"/>
                <a:gd name="T10" fmla="*/ 2 w 46"/>
                <a:gd name="T11" fmla="*/ 95 h 95"/>
                <a:gd name="T12" fmla="*/ 36 w 46"/>
                <a:gd name="T13" fmla="*/ 93 h 95"/>
                <a:gd name="T14" fmla="*/ 43 w 46"/>
                <a:gd name="T15" fmla="*/ 90 h 95"/>
                <a:gd name="T16" fmla="*/ 43 w 46"/>
                <a:gd name="T17" fmla="*/ 77 h 95"/>
                <a:gd name="T18" fmla="*/ 40 w 46"/>
                <a:gd name="T19" fmla="*/ 39 h 95"/>
                <a:gd name="T20" fmla="*/ 33 w 46"/>
                <a:gd name="T21" fmla="*/ 1 h 95"/>
                <a:gd name="T22" fmla="*/ 31 w 46"/>
                <a:gd name="T23" fmla="*/ 1 h 95"/>
                <a:gd name="T24" fmla="*/ 37 w 46"/>
                <a:gd name="T25" fmla="*/ 32 h 95"/>
                <a:gd name="T26" fmla="*/ 40 w 46"/>
                <a:gd name="T27" fmla="*/ 69 h 95"/>
                <a:gd name="T28" fmla="*/ 42 w 46"/>
                <a:gd name="T29" fmla="*/ 85 h 95"/>
                <a:gd name="T30" fmla="*/ 39 w 46"/>
                <a:gd name="T31" fmla="*/ 91 h 95"/>
                <a:gd name="T32" fmla="*/ 32 w 46"/>
                <a:gd name="T33" fmla="*/ 91 h 95"/>
                <a:gd name="T34" fmla="*/ 2 w 46"/>
                <a:gd name="T35" fmla="*/ 93 h 95"/>
                <a:gd name="T36" fmla="*/ 3 w 46"/>
                <a:gd name="T37" fmla="*/ 94 h 95"/>
                <a:gd name="T38" fmla="*/ 2 w 46"/>
                <a:gd name="T39" fmla="*/ 73 h 95"/>
                <a:gd name="T40" fmla="*/ 3 w 46"/>
                <a:gd name="T41" fmla="*/ 51 h 95"/>
                <a:gd name="T42" fmla="*/ 2 w 46"/>
                <a:gd name="T43" fmla="*/ 3 h 95"/>
                <a:gd name="T44" fmla="*/ 0 w 46"/>
                <a:gd name="T45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95">
                  <a:moveTo>
                    <a:pt x="0" y="3"/>
                  </a:moveTo>
                  <a:cubicBezTo>
                    <a:pt x="0" y="19"/>
                    <a:pt x="1" y="34"/>
                    <a:pt x="1" y="50"/>
                  </a:cubicBezTo>
                  <a:cubicBezTo>
                    <a:pt x="1" y="57"/>
                    <a:pt x="1" y="64"/>
                    <a:pt x="1" y="72"/>
                  </a:cubicBezTo>
                  <a:cubicBezTo>
                    <a:pt x="0" y="76"/>
                    <a:pt x="0" y="79"/>
                    <a:pt x="0" y="83"/>
                  </a:cubicBezTo>
                  <a:cubicBezTo>
                    <a:pt x="0" y="87"/>
                    <a:pt x="1" y="90"/>
                    <a:pt x="1" y="94"/>
                  </a:cubicBezTo>
                  <a:cubicBezTo>
                    <a:pt x="1" y="95"/>
                    <a:pt x="2" y="95"/>
                    <a:pt x="2" y="95"/>
                  </a:cubicBezTo>
                  <a:cubicBezTo>
                    <a:pt x="13" y="92"/>
                    <a:pt x="25" y="93"/>
                    <a:pt x="36" y="93"/>
                  </a:cubicBezTo>
                  <a:cubicBezTo>
                    <a:pt x="39" y="93"/>
                    <a:pt x="42" y="93"/>
                    <a:pt x="43" y="90"/>
                  </a:cubicBezTo>
                  <a:cubicBezTo>
                    <a:pt x="46" y="87"/>
                    <a:pt x="44" y="81"/>
                    <a:pt x="43" y="77"/>
                  </a:cubicBezTo>
                  <a:cubicBezTo>
                    <a:pt x="42" y="65"/>
                    <a:pt x="42" y="52"/>
                    <a:pt x="40" y="39"/>
                  </a:cubicBezTo>
                  <a:cubicBezTo>
                    <a:pt x="38" y="26"/>
                    <a:pt x="34" y="14"/>
                    <a:pt x="33" y="1"/>
                  </a:cubicBezTo>
                  <a:cubicBezTo>
                    <a:pt x="33" y="0"/>
                    <a:pt x="31" y="0"/>
                    <a:pt x="31" y="1"/>
                  </a:cubicBezTo>
                  <a:cubicBezTo>
                    <a:pt x="32" y="12"/>
                    <a:pt x="35" y="22"/>
                    <a:pt x="37" y="32"/>
                  </a:cubicBezTo>
                  <a:cubicBezTo>
                    <a:pt x="39" y="45"/>
                    <a:pt x="40" y="57"/>
                    <a:pt x="40" y="69"/>
                  </a:cubicBezTo>
                  <a:cubicBezTo>
                    <a:pt x="41" y="74"/>
                    <a:pt x="42" y="80"/>
                    <a:pt x="42" y="85"/>
                  </a:cubicBezTo>
                  <a:cubicBezTo>
                    <a:pt x="42" y="88"/>
                    <a:pt x="42" y="90"/>
                    <a:pt x="39" y="91"/>
                  </a:cubicBezTo>
                  <a:cubicBezTo>
                    <a:pt x="37" y="91"/>
                    <a:pt x="34" y="91"/>
                    <a:pt x="32" y="91"/>
                  </a:cubicBezTo>
                  <a:cubicBezTo>
                    <a:pt x="22" y="91"/>
                    <a:pt x="12" y="90"/>
                    <a:pt x="2" y="93"/>
                  </a:cubicBezTo>
                  <a:cubicBezTo>
                    <a:pt x="2" y="94"/>
                    <a:pt x="2" y="94"/>
                    <a:pt x="3" y="94"/>
                  </a:cubicBezTo>
                  <a:cubicBezTo>
                    <a:pt x="3" y="87"/>
                    <a:pt x="2" y="80"/>
                    <a:pt x="2" y="73"/>
                  </a:cubicBezTo>
                  <a:cubicBezTo>
                    <a:pt x="3" y="66"/>
                    <a:pt x="3" y="59"/>
                    <a:pt x="3" y="51"/>
                  </a:cubicBezTo>
                  <a:cubicBezTo>
                    <a:pt x="3" y="35"/>
                    <a:pt x="2" y="19"/>
                    <a:pt x="2" y="3"/>
                  </a:cubicBezTo>
                  <a:cubicBezTo>
                    <a:pt x="2" y="2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6" name="Freeform 21"/>
            <p:cNvSpPr/>
            <p:nvPr/>
          </p:nvSpPr>
          <p:spPr bwMode="auto">
            <a:xfrm>
              <a:off x="4953000" y="2979738"/>
              <a:ext cx="398463" cy="333375"/>
            </a:xfrm>
            <a:custGeom>
              <a:avLst/>
              <a:gdLst>
                <a:gd name="T0" fmla="*/ 97 w 106"/>
                <a:gd name="T1" fmla="*/ 51 h 88"/>
                <a:gd name="T2" fmla="*/ 84 w 106"/>
                <a:gd name="T3" fmla="*/ 15 h 88"/>
                <a:gd name="T4" fmla="*/ 72 w 106"/>
                <a:gd name="T5" fmla="*/ 3 h 88"/>
                <a:gd name="T6" fmla="*/ 57 w 106"/>
                <a:gd name="T7" fmla="*/ 5 h 88"/>
                <a:gd name="T8" fmla="*/ 41 w 106"/>
                <a:gd name="T9" fmla="*/ 25 h 88"/>
                <a:gd name="T10" fmla="*/ 18 w 106"/>
                <a:gd name="T11" fmla="*/ 52 h 88"/>
                <a:gd name="T12" fmla="*/ 9 w 106"/>
                <a:gd name="T13" fmla="*/ 63 h 88"/>
                <a:gd name="T14" fmla="*/ 2 w 106"/>
                <a:gd name="T15" fmla="*/ 74 h 88"/>
                <a:gd name="T16" fmla="*/ 9 w 106"/>
                <a:gd name="T17" fmla="*/ 86 h 88"/>
                <a:gd name="T18" fmla="*/ 31 w 106"/>
                <a:gd name="T19" fmla="*/ 85 h 88"/>
                <a:gd name="T20" fmla="*/ 77 w 106"/>
                <a:gd name="T21" fmla="*/ 84 h 88"/>
                <a:gd name="T22" fmla="*/ 96 w 106"/>
                <a:gd name="T23" fmla="*/ 85 h 88"/>
                <a:gd name="T24" fmla="*/ 104 w 106"/>
                <a:gd name="T25" fmla="*/ 82 h 88"/>
                <a:gd name="T26" fmla="*/ 104 w 106"/>
                <a:gd name="T27" fmla="*/ 69 h 88"/>
                <a:gd name="T28" fmla="*/ 97 w 106"/>
                <a:gd name="T29" fmla="*/ 51 h 88"/>
                <a:gd name="T30" fmla="*/ 96 w 106"/>
                <a:gd name="T31" fmla="*/ 51 h 88"/>
                <a:gd name="T32" fmla="*/ 101 w 106"/>
                <a:gd name="T33" fmla="*/ 65 h 88"/>
                <a:gd name="T34" fmla="*/ 102 w 106"/>
                <a:gd name="T35" fmla="*/ 80 h 88"/>
                <a:gd name="T36" fmla="*/ 93 w 106"/>
                <a:gd name="T37" fmla="*/ 83 h 88"/>
                <a:gd name="T38" fmla="*/ 77 w 106"/>
                <a:gd name="T39" fmla="*/ 82 h 88"/>
                <a:gd name="T40" fmla="*/ 40 w 106"/>
                <a:gd name="T41" fmla="*/ 82 h 88"/>
                <a:gd name="T42" fmla="*/ 18 w 106"/>
                <a:gd name="T43" fmla="*/ 85 h 88"/>
                <a:gd name="T44" fmla="*/ 4 w 106"/>
                <a:gd name="T45" fmla="*/ 74 h 88"/>
                <a:gd name="T46" fmla="*/ 13 w 106"/>
                <a:gd name="T47" fmla="*/ 62 h 88"/>
                <a:gd name="T48" fmla="*/ 24 w 106"/>
                <a:gd name="T49" fmla="*/ 48 h 88"/>
                <a:gd name="T50" fmla="*/ 44 w 106"/>
                <a:gd name="T51" fmla="*/ 23 h 88"/>
                <a:gd name="T52" fmla="*/ 65 w 106"/>
                <a:gd name="T53" fmla="*/ 4 h 88"/>
                <a:gd name="T54" fmla="*/ 85 w 106"/>
                <a:gd name="T55" fmla="*/ 22 h 88"/>
                <a:gd name="T56" fmla="*/ 96 w 106"/>
                <a:gd name="T57" fmla="*/ 51 h 88"/>
                <a:gd name="T58" fmla="*/ 97 w 106"/>
                <a:gd name="T59" fmla="*/ 5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6" h="88">
                  <a:moveTo>
                    <a:pt x="97" y="51"/>
                  </a:moveTo>
                  <a:cubicBezTo>
                    <a:pt x="93" y="39"/>
                    <a:pt x="90" y="26"/>
                    <a:pt x="84" y="15"/>
                  </a:cubicBezTo>
                  <a:cubicBezTo>
                    <a:pt x="81" y="10"/>
                    <a:pt x="77" y="5"/>
                    <a:pt x="72" y="3"/>
                  </a:cubicBezTo>
                  <a:cubicBezTo>
                    <a:pt x="67" y="0"/>
                    <a:pt x="62" y="2"/>
                    <a:pt x="57" y="5"/>
                  </a:cubicBezTo>
                  <a:cubicBezTo>
                    <a:pt x="50" y="10"/>
                    <a:pt x="45" y="18"/>
                    <a:pt x="41" y="25"/>
                  </a:cubicBezTo>
                  <a:cubicBezTo>
                    <a:pt x="34" y="35"/>
                    <a:pt x="26" y="43"/>
                    <a:pt x="18" y="52"/>
                  </a:cubicBezTo>
                  <a:cubicBezTo>
                    <a:pt x="15" y="56"/>
                    <a:pt x="12" y="60"/>
                    <a:pt x="9" y="63"/>
                  </a:cubicBezTo>
                  <a:cubicBezTo>
                    <a:pt x="6" y="67"/>
                    <a:pt x="4" y="70"/>
                    <a:pt x="2" y="74"/>
                  </a:cubicBezTo>
                  <a:cubicBezTo>
                    <a:pt x="0" y="79"/>
                    <a:pt x="4" y="84"/>
                    <a:pt x="9" y="86"/>
                  </a:cubicBezTo>
                  <a:cubicBezTo>
                    <a:pt x="16" y="88"/>
                    <a:pt x="24" y="86"/>
                    <a:pt x="31" y="85"/>
                  </a:cubicBezTo>
                  <a:cubicBezTo>
                    <a:pt x="46" y="83"/>
                    <a:pt x="62" y="84"/>
                    <a:pt x="77" y="84"/>
                  </a:cubicBezTo>
                  <a:cubicBezTo>
                    <a:pt x="83" y="85"/>
                    <a:pt x="89" y="85"/>
                    <a:pt x="96" y="85"/>
                  </a:cubicBezTo>
                  <a:cubicBezTo>
                    <a:pt x="99" y="85"/>
                    <a:pt x="102" y="85"/>
                    <a:pt x="104" y="82"/>
                  </a:cubicBezTo>
                  <a:cubicBezTo>
                    <a:pt x="106" y="79"/>
                    <a:pt x="105" y="73"/>
                    <a:pt x="104" y="69"/>
                  </a:cubicBezTo>
                  <a:cubicBezTo>
                    <a:pt x="103" y="63"/>
                    <a:pt x="100" y="57"/>
                    <a:pt x="97" y="51"/>
                  </a:cubicBezTo>
                  <a:cubicBezTo>
                    <a:pt x="97" y="50"/>
                    <a:pt x="95" y="50"/>
                    <a:pt x="96" y="51"/>
                  </a:cubicBezTo>
                  <a:cubicBezTo>
                    <a:pt x="97" y="56"/>
                    <a:pt x="99" y="60"/>
                    <a:pt x="101" y="65"/>
                  </a:cubicBezTo>
                  <a:cubicBezTo>
                    <a:pt x="102" y="70"/>
                    <a:pt x="104" y="76"/>
                    <a:pt x="102" y="80"/>
                  </a:cubicBezTo>
                  <a:cubicBezTo>
                    <a:pt x="101" y="84"/>
                    <a:pt x="96" y="83"/>
                    <a:pt x="93" y="83"/>
                  </a:cubicBezTo>
                  <a:cubicBezTo>
                    <a:pt x="88" y="83"/>
                    <a:pt x="82" y="83"/>
                    <a:pt x="77" y="82"/>
                  </a:cubicBezTo>
                  <a:cubicBezTo>
                    <a:pt x="64" y="82"/>
                    <a:pt x="52" y="82"/>
                    <a:pt x="40" y="82"/>
                  </a:cubicBezTo>
                  <a:cubicBezTo>
                    <a:pt x="32" y="83"/>
                    <a:pt x="25" y="84"/>
                    <a:pt x="18" y="85"/>
                  </a:cubicBezTo>
                  <a:cubicBezTo>
                    <a:pt x="11" y="85"/>
                    <a:pt x="1" y="83"/>
                    <a:pt x="4" y="74"/>
                  </a:cubicBezTo>
                  <a:cubicBezTo>
                    <a:pt x="6" y="69"/>
                    <a:pt x="10" y="65"/>
                    <a:pt x="13" y="62"/>
                  </a:cubicBezTo>
                  <a:cubicBezTo>
                    <a:pt x="17" y="57"/>
                    <a:pt x="20" y="53"/>
                    <a:pt x="24" y="48"/>
                  </a:cubicBezTo>
                  <a:cubicBezTo>
                    <a:pt x="31" y="40"/>
                    <a:pt x="38" y="32"/>
                    <a:pt x="44" y="23"/>
                  </a:cubicBezTo>
                  <a:cubicBezTo>
                    <a:pt x="49" y="15"/>
                    <a:pt x="55" y="6"/>
                    <a:pt x="65" y="4"/>
                  </a:cubicBezTo>
                  <a:cubicBezTo>
                    <a:pt x="75" y="1"/>
                    <a:pt x="82" y="15"/>
                    <a:pt x="85" y="22"/>
                  </a:cubicBezTo>
                  <a:cubicBezTo>
                    <a:pt x="89" y="31"/>
                    <a:pt x="92" y="42"/>
                    <a:pt x="96" y="51"/>
                  </a:cubicBezTo>
                  <a:cubicBezTo>
                    <a:pt x="96" y="53"/>
                    <a:pt x="98" y="52"/>
                    <a:pt x="97" y="5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7" name="Freeform 22"/>
            <p:cNvSpPr/>
            <p:nvPr/>
          </p:nvSpPr>
          <p:spPr bwMode="auto">
            <a:xfrm>
              <a:off x="5021263" y="3305176"/>
              <a:ext cx="19050" cy="307975"/>
            </a:xfrm>
            <a:custGeom>
              <a:avLst/>
              <a:gdLst>
                <a:gd name="T0" fmla="*/ 3 w 5"/>
                <a:gd name="T1" fmla="*/ 2 h 81"/>
                <a:gd name="T2" fmla="*/ 1 w 5"/>
                <a:gd name="T3" fmla="*/ 23 h 81"/>
                <a:gd name="T4" fmla="*/ 2 w 5"/>
                <a:gd name="T5" fmla="*/ 47 h 81"/>
                <a:gd name="T6" fmla="*/ 2 w 5"/>
                <a:gd name="T7" fmla="*/ 72 h 81"/>
                <a:gd name="T8" fmla="*/ 4 w 5"/>
                <a:gd name="T9" fmla="*/ 78 h 81"/>
                <a:gd name="T10" fmla="*/ 3 w 5"/>
                <a:gd name="T11" fmla="*/ 77 h 81"/>
                <a:gd name="T12" fmla="*/ 4 w 5"/>
                <a:gd name="T13" fmla="*/ 70 h 81"/>
                <a:gd name="T14" fmla="*/ 4 w 5"/>
                <a:gd name="T15" fmla="*/ 61 h 81"/>
                <a:gd name="T16" fmla="*/ 3 w 5"/>
                <a:gd name="T17" fmla="*/ 42 h 81"/>
                <a:gd name="T18" fmla="*/ 3 w 5"/>
                <a:gd name="T19" fmla="*/ 22 h 81"/>
                <a:gd name="T20" fmla="*/ 4 w 5"/>
                <a:gd name="T21" fmla="*/ 2 h 81"/>
                <a:gd name="T22" fmla="*/ 3 w 5"/>
                <a:gd name="T23" fmla="*/ 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81">
                  <a:moveTo>
                    <a:pt x="3" y="2"/>
                  </a:moveTo>
                  <a:cubicBezTo>
                    <a:pt x="0" y="9"/>
                    <a:pt x="2" y="16"/>
                    <a:pt x="1" y="23"/>
                  </a:cubicBezTo>
                  <a:cubicBezTo>
                    <a:pt x="1" y="31"/>
                    <a:pt x="1" y="39"/>
                    <a:pt x="2" y="47"/>
                  </a:cubicBezTo>
                  <a:cubicBezTo>
                    <a:pt x="3" y="55"/>
                    <a:pt x="3" y="64"/>
                    <a:pt x="2" y="72"/>
                  </a:cubicBezTo>
                  <a:cubicBezTo>
                    <a:pt x="2" y="73"/>
                    <a:pt x="0" y="81"/>
                    <a:pt x="4" y="78"/>
                  </a:cubicBezTo>
                  <a:cubicBezTo>
                    <a:pt x="5" y="78"/>
                    <a:pt x="4" y="76"/>
                    <a:pt x="3" y="77"/>
                  </a:cubicBezTo>
                  <a:cubicBezTo>
                    <a:pt x="4" y="76"/>
                    <a:pt x="4" y="71"/>
                    <a:pt x="4" y="70"/>
                  </a:cubicBezTo>
                  <a:cubicBezTo>
                    <a:pt x="4" y="67"/>
                    <a:pt x="4" y="64"/>
                    <a:pt x="4" y="61"/>
                  </a:cubicBezTo>
                  <a:cubicBezTo>
                    <a:pt x="4" y="55"/>
                    <a:pt x="4" y="48"/>
                    <a:pt x="3" y="42"/>
                  </a:cubicBezTo>
                  <a:cubicBezTo>
                    <a:pt x="3" y="35"/>
                    <a:pt x="3" y="28"/>
                    <a:pt x="3" y="22"/>
                  </a:cubicBezTo>
                  <a:cubicBezTo>
                    <a:pt x="4" y="15"/>
                    <a:pt x="2" y="9"/>
                    <a:pt x="4" y="2"/>
                  </a:cubicBezTo>
                  <a:cubicBezTo>
                    <a:pt x="5" y="1"/>
                    <a:pt x="3" y="0"/>
                    <a:pt x="3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8" name="Freeform 23"/>
            <p:cNvSpPr/>
            <p:nvPr/>
          </p:nvSpPr>
          <p:spPr bwMode="auto">
            <a:xfrm>
              <a:off x="5302250" y="3294063"/>
              <a:ext cx="49213" cy="209550"/>
            </a:xfrm>
            <a:custGeom>
              <a:avLst/>
              <a:gdLst>
                <a:gd name="T0" fmla="*/ 1 w 13"/>
                <a:gd name="T1" fmla="*/ 1 h 55"/>
                <a:gd name="T2" fmla="*/ 7 w 13"/>
                <a:gd name="T3" fmla="*/ 27 h 55"/>
                <a:gd name="T4" fmla="*/ 9 w 13"/>
                <a:gd name="T5" fmla="*/ 42 h 55"/>
                <a:gd name="T6" fmla="*/ 11 w 13"/>
                <a:gd name="T7" fmla="*/ 53 h 55"/>
                <a:gd name="T8" fmla="*/ 11 w 13"/>
                <a:gd name="T9" fmla="*/ 55 h 55"/>
                <a:gd name="T10" fmla="*/ 12 w 13"/>
                <a:gd name="T11" fmla="*/ 50 h 55"/>
                <a:gd name="T12" fmla="*/ 10 w 13"/>
                <a:gd name="T13" fmla="*/ 33 h 55"/>
                <a:gd name="T14" fmla="*/ 3 w 13"/>
                <a:gd name="T15" fmla="*/ 1 h 55"/>
                <a:gd name="T16" fmla="*/ 1 w 13"/>
                <a:gd name="T17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5">
                  <a:moveTo>
                    <a:pt x="1" y="1"/>
                  </a:moveTo>
                  <a:cubicBezTo>
                    <a:pt x="0" y="10"/>
                    <a:pt x="5" y="18"/>
                    <a:pt x="7" y="27"/>
                  </a:cubicBezTo>
                  <a:cubicBezTo>
                    <a:pt x="8" y="32"/>
                    <a:pt x="8" y="37"/>
                    <a:pt x="9" y="42"/>
                  </a:cubicBezTo>
                  <a:cubicBezTo>
                    <a:pt x="9" y="43"/>
                    <a:pt x="11" y="53"/>
                    <a:pt x="11" y="53"/>
                  </a:cubicBezTo>
                  <a:cubicBezTo>
                    <a:pt x="9" y="53"/>
                    <a:pt x="10" y="55"/>
                    <a:pt x="11" y="55"/>
                  </a:cubicBezTo>
                  <a:cubicBezTo>
                    <a:pt x="13" y="54"/>
                    <a:pt x="13" y="51"/>
                    <a:pt x="12" y="50"/>
                  </a:cubicBezTo>
                  <a:cubicBezTo>
                    <a:pt x="12" y="44"/>
                    <a:pt x="10" y="39"/>
                    <a:pt x="10" y="33"/>
                  </a:cubicBezTo>
                  <a:cubicBezTo>
                    <a:pt x="9" y="22"/>
                    <a:pt x="2" y="12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9" name="Freeform 24"/>
            <p:cNvSpPr/>
            <p:nvPr/>
          </p:nvSpPr>
          <p:spPr bwMode="auto">
            <a:xfrm>
              <a:off x="4922838" y="3700463"/>
              <a:ext cx="68263" cy="76200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6 w 18"/>
                <a:gd name="T7" fmla="*/ 8 h 20"/>
                <a:gd name="T8" fmla="*/ 15 w 18"/>
                <a:gd name="T9" fmla="*/ 1 h 20"/>
                <a:gd name="T10" fmla="*/ 6 w 18"/>
                <a:gd name="T11" fmla="*/ 2 h 20"/>
                <a:gd name="T12" fmla="*/ 1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4"/>
                    <a:pt x="1" y="17"/>
                    <a:pt x="2" y="18"/>
                  </a:cubicBezTo>
                  <a:cubicBezTo>
                    <a:pt x="4" y="20"/>
                    <a:pt x="10" y="20"/>
                    <a:pt x="13" y="19"/>
                  </a:cubicBezTo>
                  <a:cubicBezTo>
                    <a:pt x="18" y="18"/>
                    <a:pt x="16" y="12"/>
                    <a:pt x="16" y="8"/>
                  </a:cubicBezTo>
                  <a:cubicBezTo>
                    <a:pt x="16" y="6"/>
                    <a:pt x="17" y="3"/>
                    <a:pt x="15" y="1"/>
                  </a:cubicBezTo>
                  <a:cubicBezTo>
                    <a:pt x="13" y="0"/>
                    <a:pt x="9" y="1"/>
                    <a:pt x="6" y="2"/>
                  </a:cubicBezTo>
                  <a:cubicBezTo>
                    <a:pt x="4" y="2"/>
                    <a:pt x="2" y="2"/>
                    <a:pt x="1" y="4"/>
                  </a:cubicBezTo>
                  <a:cubicBezTo>
                    <a:pt x="1" y="5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0" name="Freeform 25"/>
            <p:cNvSpPr/>
            <p:nvPr/>
          </p:nvSpPr>
          <p:spPr bwMode="auto">
            <a:xfrm>
              <a:off x="5156200" y="3355976"/>
              <a:ext cx="68263" cy="74613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6 w 18"/>
                <a:gd name="T7" fmla="*/ 9 h 20"/>
                <a:gd name="T8" fmla="*/ 15 w 18"/>
                <a:gd name="T9" fmla="*/ 2 h 20"/>
                <a:gd name="T10" fmla="*/ 6 w 18"/>
                <a:gd name="T11" fmla="*/ 2 h 20"/>
                <a:gd name="T12" fmla="*/ 1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4"/>
                    <a:pt x="0" y="17"/>
                    <a:pt x="2" y="18"/>
                  </a:cubicBezTo>
                  <a:cubicBezTo>
                    <a:pt x="4" y="20"/>
                    <a:pt x="10" y="20"/>
                    <a:pt x="13" y="19"/>
                  </a:cubicBezTo>
                  <a:cubicBezTo>
                    <a:pt x="18" y="18"/>
                    <a:pt x="16" y="13"/>
                    <a:pt x="16" y="9"/>
                  </a:cubicBezTo>
                  <a:cubicBezTo>
                    <a:pt x="16" y="6"/>
                    <a:pt x="17" y="3"/>
                    <a:pt x="15" y="2"/>
                  </a:cubicBezTo>
                  <a:cubicBezTo>
                    <a:pt x="12" y="0"/>
                    <a:pt x="8" y="2"/>
                    <a:pt x="6" y="2"/>
                  </a:cubicBezTo>
                  <a:cubicBezTo>
                    <a:pt x="4" y="2"/>
                    <a:pt x="2" y="2"/>
                    <a:pt x="1" y="4"/>
                  </a:cubicBezTo>
                  <a:cubicBezTo>
                    <a:pt x="0" y="5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1" name="Freeform 26"/>
            <p:cNvSpPr/>
            <p:nvPr/>
          </p:nvSpPr>
          <p:spPr bwMode="auto">
            <a:xfrm>
              <a:off x="5167313" y="3541713"/>
              <a:ext cx="68263" cy="74613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6 w 18"/>
                <a:gd name="T7" fmla="*/ 9 h 20"/>
                <a:gd name="T8" fmla="*/ 14 w 18"/>
                <a:gd name="T9" fmla="*/ 2 h 20"/>
                <a:gd name="T10" fmla="*/ 6 w 18"/>
                <a:gd name="T11" fmla="*/ 2 h 20"/>
                <a:gd name="T12" fmla="*/ 1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5"/>
                    <a:pt x="0" y="17"/>
                    <a:pt x="2" y="18"/>
                  </a:cubicBezTo>
                  <a:cubicBezTo>
                    <a:pt x="4" y="20"/>
                    <a:pt x="10" y="20"/>
                    <a:pt x="13" y="19"/>
                  </a:cubicBezTo>
                  <a:cubicBezTo>
                    <a:pt x="18" y="19"/>
                    <a:pt x="16" y="13"/>
                    <a:pt x="16" y="9"/>
                  </a:cubicBezTo>
                  <a:cubicBezTo>
                    <a:pt x="16" y="7"/>
                    <a:pt x="17" y="3"/>
                    <a:pt x="14" y="2"/>
                  </a:cubicBezTo>
                  <a:cubicBezTo>
                    <a:pt x="12" y="0"/>
                    <a:pt x="8" y="2"/>
                    <a:pt x="6" y="2"/>
                  </a:cubicBezTo>
                  <a:cubicBezTo>
                    <a:pt x="4" y="2"/>
                    <a:pt x="2" y="2"/>
                    <a:pt x="1" y="4"/>
                  </a:cubicBezTo>
                  <a:cubicBezTo>
                    <a:pt x="0" y="5"/>
                    <a:pt x="0" y="9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2" name="Freeform 27"/>
            <p:cNvSpPr/>
            <p:nvPr/>
          </p:nvSpPr>
          <p:spPr bwMode="auto">
            <a:xfrm>
              <a:off x="5373688" y="3578226"/>
              <a:ext cx="49213" cy="57150"/>
            </a:xfrm>
            <a:custGeom>
              <a:avLst/>
              <a:gdLst>
                <a:gd name="T0" fmla="*/ 0 w 13"/>
                <a:gd name="T1" fmla="*/ 8 h 15"/>
                <a:gd name="T2" fmla="*/ 1 w 13"/>
                <a:gd name="T3" fmla="*/ 13 h 15"/>
                <a:gd name="T4" fmla="*/ 10 w 13"/>
                <a:gd name="T5" fmla="*/ 14 h 15"/>
                <a:gd name="T6" fmla="*/ 12 w 13"/>
                <a:gd name="T7" fmla="*/ 6 h 15"/>
                <a:gd name="T8" fmla="*/ 11 w 13"/>
                <a:gd name="T9" fmla="*/ 1 h 15"/>
                <a:gd name="T10" fmla="*/ 5 w 13"/>
                <a:gd name="T11" fmla="*/ 1 h 15"/>
                <a:gd name="T12" fmla="*/ 1 w 13"/>
                <a:gd name="T13" fmla="*/ 2 h 15"/>
                <a:gd name="T14" fmla="*/ 0 w 13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0" y="8"/>
                  </a:moveTo>
                  <a:cubicBezTo>
                    <a:pt x="0" y="10"/>
                    <a:pt x="0" y="12"/>
                    <a:pt x="1" y="13"/>
                  </a:cubicBezTo>
                  <a:cubicBezTo>
                    <a:pt x="3" y="15"/>
                    <a:pt x="7" y="14"/>
                    <a:pt x="10" y="14"/>
                  </a:cubicBezTo>
                  <a:cubicBezTo>
                    <a:pt x="13" y="13"/>
                    <a:pt x="12" y="9"/>
                    <a:pt x="12" y="6"/>
                  </a:cubicBezTo>
                  <a:cubicBezTo>
                    <a:pt x="12" y="4"/>
                    <a:pt x="13" y="2"/>
                    <a:pt x="11" y="1"/>
                  </a:cubicBezTo>
                  <a:cubicBezTo>
                    <a:pt x="9" y="0"/>
                    <a:pt x="6" y="1"/>
                    <a:pt x="5" y="1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0" y="6"/>
                    <a:pt x="0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3" name="Freeform 28"/>
            <p:cNvSpPr/>
            <p:nvPr/>
          </p:nvSpPr>
          <p:spPr bwMode="auto">
            <a:xfrm>
              <a:off x="5384800" y="3703638"/>
              <a:ext cx="49213" cy="57150"/>
            </a:xfrm>
            <a:custGeom>
              <a:avLst/>
              <a:gdLst>
                <a:gd name="T0" fmla="*/ 0 w 13"/>
                <a:gd name="T1" fmla="*/ 9 h 15"/>
                <a:gd name="T2" fmla="*/ 1 w 13"/>
                <a:gd name="T3" fmla="*/ 13 h 15"/>
                <a:gd name="T4" fmla="*/ 10 w 13"/>
                <a:gd name="T5" fmla="*/ 14 h 15"/>
                <a:gd name="T6" fmla="*/ 12 w 13"/>
                <a:gd name="T7" fmla="*/ 6 h 15"/>
                <a:gd name="T8" fmla="*/ 11 w 13"/>
                <a:gd name="T9" fmla="*/ 1 h 15"/>
                <a:gd name="T10" fmla="*/ 4 w 13"/>
                <a:gd name="T11" fmla="*/ 1 h 15"/>
                <a:gd name="T12" fmla="*/ 1 w 13"/>
                <a:gd name="T13" fmla="*/ 3 h 15"/>
                <a:gd name="T14" fmla="*/ 0 w 13"/>
                <a:gd name="T1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5">
                  <a:moveTo>
                    <a:pt x="0" y="9"/>
                  </a:moveTo>
                  <a:cubicBezTo>
                    <a:pt x="0" y="11"/>
                    <a:pt x="0" y="13"/>
                    <a:pt x="1" y="13"/>
                  </a:cubicBezTo>
                  <a:cubicBezTo>
                    <a:pt x="3" y="15"/>
                    <a:pt x="7" y="15"/>
                    <a:pt x="10" y="14"/>
                  </a:cubicBezTo>
                  <a:cubicBezTo>
                    <a:pt x="13" y="14"/>
                    <a:pt x="12" y="9"/>
                    <a:pt x="12" y="6"/>
                  </a:cubicBezTo>
                  <a:cubicBezTo>
                    <a:pt x="12" y="5"/>
                    <a:pt x="13" y="2"/>
                    <a:pt x="11" y="1"/>
                  </a:cubicBezTo>
                  <a:cubicBezTo>
                    <a:pt x="9" y="0"/>
                    <a:pt x="6" y="1"/>
                    <a:pt x="4" y="1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6"/>
                    <a:pt x="0" y="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4" name="Freeform 29"/>
            <p:cNvSpPr/>
            <p:nvPr/>
          </p:nvSpPr>
          <p:spPr bwMode="auto">
            <a:xfrm>
              <a:off x="4953000" y="3249613"/>
              <a:ext cx="406400" cy="60325"/>
            </a:xfrm>
            <a:custGeom>
              <a:avLst/>
              <a:gdLst>
                <a:gd name="T0" fmla="*/ 3 w 108"/>
                <a:gd name="T1" fmla="*/ 1 h 16"/>
                <a:gd name="T2" fmla="*/ 103 w 108"/>
                <a:gd name="T3" fmla="*/ 0 h 16"/>
                <a:gd name="T4" fmla="*/ 101 w 108"/>
                <a:gd name="T5" fmla="*/ 11 h 16"/>
                <a:gd name="T6" fmla="*/ 86 w 108"/>
                <a:gd name="T7" fmla="*/ 12 h 16"/>
                <a:gd name="T8" fmla="*/ 54 w 108"/>
                <a:gd name="T9" fmla="*/ 12 h 16"/>
                <a:gd name="T10" fmla="*/ 20 w 108"/>
                <a:gd name="T11" fmla="*/ 14 h 16"/>
                <a:gd name="T12" fmla="*/ 3 w 108"/>
                <a:gd name="T13" fmla="*/ 11 h 16"/>
                <a:gd name="T14" fmla="*/ 3 w 108"/>
                <a:gd name="T15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8" h="16">
                  <a:moveTo>
                    <a:pt x="3" y="1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103" y="0"/>
                    <a:pt x="108" y="7"/>
                    <a:pt x="101" y="11"/>
                  </a:cubicBezTo>
                  <a:cubicBezTo>
                    <a:pt x="94" y="15"/>
                    <a:pt x="92" y="12"/>
                    <a:pt x="86" y="12"/>
                  </a:cubicBezTo>
                  <a:cubicBezTo>
                    <a:pt x="80" y="13"/>
                    <a:pt x="54" y="12"/>
                    <a:pt x="54" y="12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7" y="16"/>
                    <a:pt x="3" y="11"/>
                  </a:cubicBezTo>
                  <a:cubicBezTo>
                    <a:pt x="0" y="5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5" name="Freeform 30"/>
            <p:cNvSpPr/>
            <p:nvPr/>
          </p:nvSpPr>
          <p:spPr bwMode="auto">
            <a:xfrm>
              <a:off x="5021263" y="3119438"/>
              <a:ext cx="296863" cy="65088"/>
            </a:xfrm>
            <a:custGeom>
              <a:avLst/>
              <a:gdLst>
                <a:gd name="T0" fmla="*/ 0 w 187"/>
                <a:gd name="T1" fmla="*/ 41 h 41"/>
                <a:gd name="T2" fmla="*/ 187 w 187"/>
                <a:gd name="T3" fmla="*/ 41 h 41"/>
                <a:gd name="T4" fmla="*/ 175 w 187"/>
                <a:gd name="T5" fmla="*/ 0 h 41"/>
                <a:gd name="T6" fmla="*/ 35 w 187"/>
                <a:gd name="T7" fmla="*/ 3 h 41"/>
                <a:gd name="T8" fmla="*/ 0 w 187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1">
                  <a:moveTo>
                    <a:pt x="0" y="41"/>
                  </a:moveTo>
                  <a:lnTo>
                    <a:pt x="187" y="41"/>
                  </a:lnTo>
                  <a:lnTo>
                    <a:pt x="175" y="0"/>
                  </a:lnTo>
                  <a:lnTo>
                    <a:pt x="35" y="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6" name="Freeform 31"/>
            <p:cNvSpPr/>
            <p:nvPr/>
          </p:nvSpPr>
          <p:spPr bwMode="auto">
            <a:xfrm>
              <a:off x="5122863" y="2995613"/>
              <a:ext cx="149225" cy="60325"/>
            </a:xfrm>
            <a:custGeom>
              <a:avLst/>
              <a:gdLst>
                <a:gd name="T0" fmla="*/ 0 w 40"/>
                <a:gd name="T1" fmla="*/ 16 h 16"/>
                <a:gd name="T2" fmla="*/ 40 w 40"/>
                <a:gd name="T3" fmla="*/ 15 h 16"/>
                <a:gd name="T4" fmla="*/ 31 w 40"/>
                <a:gd name="T5" fmla="*/ 2 h 16"/>
                <a:gd name="T6" fmla="*/ 13 w 40"/>
                <a:gd name="T7" fmla="*/ 2 h 16"/>
                <a:gd name="T8" fmla="*/ 0 w 4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6">
                  <a:moveTo>
                    <a:pt x="0" y="16"/>
                  </a:move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34" y="4"/>
                    <a:pt x="31" y="2"/>
                  </a:cubicBezTo>
                  <a:cubicBezTo>
                    <a:pt x="27" y="0"/>
                    <a:pt x="13" y="2"/>
                    <a:pt x="13" y="2"/>
                  </a:cubicBezTo>
                  <a:cubicBezTo>
                    <a:pt x="13" y="2"/>
                    <a:pt x="5" y="9"/>
                    <a:pt x="0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5" name="Freeform 100"/>
            <p:cNvSpPr/>
            <p:nvPr/>
          </p:nvSpPr>
          <p:spPr bwMode="auto">
            <a:xfrm>
              <a:off x="5618163" y="3673476"/>
              <a:ext cx="26988" cy="196850"/>
            </a:xfrm>
            <a:custGeom>
              <a:avLst/>
              <a:gdLst>
                <a:gd name="T0" fmla="*/ 3 w 7"/>
                <a:gd name="T1" fmla="*/ 3 h 52"/>
                <a:gd name="T2" fmla="*/ 0 w 7"/>
                <a:gd name="T3" fmla="*/ 49 h 52"/>
                <a:gd name="T4" fmla="*/ 4 w 7"/>
                <a:gd name="T5" fmla="*/ 49 h 52"/>
                <a:gd name="T6" fmla="*/ 4 w 7"/>
                <a:gd name="T7" fmla="*/ 48 h 52"/>
                <a:gd name="T8" fmla="*/ 0 w 7"/>
                <a:gd name="T9" fmla="*/ 48 h 52"/>
                <a:gd name="T10" fmla="*/ 0 w 7"/>
                <a:gd name="T11" fmla="*/ 49 h 52"/>
                <a:gd name="T12" fmla="*/ 4 w 7"/>
                <a:gd name="T13" fmla="*/ 49 h 52"/>
                <a:gd name="T14" fmla="*/ 7 w 7"/>
                <a:gd name="T15" fmla="*/ 3 h 52"/>
                <a:gd name="T16" fmla="*/ 3 w 7"/>
                <a:gd name="T17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2">
                  <a:moveTo>
                    <a:pt x="3" y="3"/>
                  </a:moveTo>
                  <a:cubicBezTo>
                    <a:pt x="3" y="18"/>
                    <a:pt x="2" y="34"/>
                    <a:pt x="0" y="49"/>
                  </a:cubicBezTo>
                  <a:cubicBezTo>
                    <a:pt x="1" y="49"/>
                    <a:pt x="3" y="49"/>
                    <a:pt x="4" y="49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5"/>
                    <a:pt x="0" y="45"/>
                    <a:pt x="0" y="48"/>
                  </a:cubicBezTo>
                  <a:cubicBezTo>
                    <a:pt x="0" y="48"/>
                    <a:pt x="0" y="48"/>
                    <a:pt x="0" y="49"/>
                  </a:cubicBezTo>
                  <a:cubicBezTo>
                    <a:pt x="0" y="52"/>
                    <a:pt x="4" y="52"/>
                    <a:pt x="4" y="49"/>
                  </a:cubicBezTo>
                  <a:cubicBezTo>
                    <a:pt x="6" y="34"/>
                    <a:pt x="7" y="18"/>
                    <a:pt x="7" y="3"/>
                  </a:cubicBezTo>
                  <a:cubicBezTo>
                    <a:pt x="7" y="0"/>
                    <a:pt x="3" y="0"/>
                    <a:pt x="3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6" name="Freeform 101"/>
            <p:cNvSpPr/>
            <p:nvPr/>
          </p:nvSpPr>
          <p:spPr bwMode="auto">
            <a:xfrm>
              <a:off x="5634038" y="3559176"/>
              <a:ext cx="55563" cy="130175"/>
            </a:xfrm>
            <a:custGeom>
              <a:avLst/>
              <a:gdLst>
                <a:gd name="T0" fmla="*/ 7 w 15"/>
                <a:gd name="T1" fmla="*/ 0 h 34"/>
                <a:gd name="T2" fmla="*/ 13 w 15"/>
                <a:gd name="T3" fmla="*/ 21 h 34"/>
                <a:gd name="T4" fmla="*/ 0 w 15"/>
                <a:gd name="T5" fmla="*/ 34 h 34"/>
                <a:gd name="T6" fmla="*/ 3 w 15"/>
                <a:gd name="T7" fmla="*/ 19 h 34"/>
                <a:gd name="T8" fmla="*/ 7 w 15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4">
                  <a:moveTo>
                    <a:pt x="7" y="0"/>
                  </a:moveTo>
                  <a:cubicBezTo>
                    <a:pt x="13" y="6"/>
                    <a:pt x="15" y="13"/>
                    <a:pt x="13" y="21"/>
                  </a:cubicBezTo>
                  <a:cubicBezTo>
                    <a:pt x="11" y="29"/>
                    <a:pt x="8" y="34"/>
                    <a:pt x="0" y="34"/>
                  </a:cubicBezTo>
                  <a:cubicBezTo>
                    <a:pt x="2" y="30"/>
                    <a:pt x="2" y="23"/>
                    <a:pt x="3" y="19"/>
                  </a:cubicBezTo>
                  <a:cubicBezTo>
                    <a:pt x="4" y="17"/>
                    <a:pt x="8" y="2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7" name="Freeform 102"/>
            <p:cNvSpPr/>
            <p:nvPr/>
          </p:nvSpPr>
          <p:spPr bwMode="auto">
            <a:xfrm>
              <a:off x="5607050" y="3567113"/>
              <a:ext cx="49213" cy="122238"/>
            </a:xfrm>
            <a:custGeom>
              <a:avLst/>
              <a:gdLst>
                <a:gd name="T0" fmla="*/ 9 w 13"/>
                <a:gd name="T1" fmla="*/ 5 h 32"/>
                <a:gd name="T2" fmla="*/ 13 w 13"/>
                <a:gd name="T3" fmla="*/ 0 h 32"/>
                <a:gd name="T4" fmla="*/ 9 w 13"/>
                <a:gd name="T5" fmla="*/ 16 h 32"/>
                <a:gd name="T6" fmla="*/ 8 w 13"/>
                <a:gd name="T7" fmla="*/ 32 h 32"/>
                <a:gd name="T8" fmla="*/ 3 w 13"/>
                <a:gd name="T9" fmla="*/ 14 h 32"/>
                <a:gd name="T10" fmla="*/ 9 w 13"/>
                <a:gd name="T1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2">
                  <a:moveTo>
                    <a:pt x="9" y="5"/>
                  </a:moveTo>
                  <a:cubicBezTo>
                    <a:pt x="10" y="3"/>
                    <a:pt x="11" y="2"/>
                    <a:pt x="13" y="0"/>
                  </a:cubicBezTo>
                  <a:cubicBezTo>
                    <a:pt x="10" y="5"/>
                    <a:pt x="10" y="11"/>
                    <a:pt x="9" y="16"/>
                  </a:cubicBezTo>
                  <a:cubicBezTo>
                    <a:pt x="8" y="22"/>
                    <a:pt x="9" y="27"/>
                    <a:pt x="8" y="32"/>
                  </a:cubicBezTo>
                  <a:cubicBezTo>
                    <a:pt x="1" y="27"/>
                    <a:pt x="0" y="22"/>
                    <a:pt x="3" y="14"/>
                  </a:cubicBezTo>
                  <a:cubicBezTo>
                    <a:pt x="4" y="11"/>
                    <a:pt x="6" y="7"/>
                    <a:pt x="9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8" name="Freeform 103"/>
            <p:cNvSpPr/>
            <p:nvPr/>
          </p:nvSpPr>
          <p:spPr bwMode="auto">
            <a:xfrm>
              <a:off x="5640388" y="3727451"/>
              <a:ext cx="87313" cy="44450"/>
            </a:xfrm>
            <a:custGeom>
              <a:avLst/>
              <a:gdLst>
                <a:gd name="T0" fmla="*/ 23 w 23"/>
                <a:gd name="T1" fmla="*/ 0 h 12"/>
                <a:gd name="T2" fmla="*/ 12 w 23"/>
                <a:gd name="T3" fmla="*/ 11 h 12"/>
                <a:gd name="T4" fmla="*/ 0 w 23"/>
                <a:gd name="T5" fmla="*/ 6 h 12"/>
                <a:gd name="T6" fmla="*/ 10 w 23"/>
                <a:gd name="T7" fmla="*/ 4 h 12"/>
                <a:gd name="T8" fmla="*/ 23 w 23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2">
                  <a:moveTo>
                    <a:pt x="23" y="0"/>
                  </a:moveTo>
                  <a:cubicBezTo>
                    <a:pt x="21" y="6"/>
                    <a:pt x="18" y="10"/>
                    <a:pt x="12" y="11"/>
                  </a:cubicBezTo>
                  <a:cubicBezTo>
                    <a:pt x="7" y="12"/>
                    <a:pt x="3" y="11"/>
                    <a:pt x="0" y="6"/>
                  </a:cubicBezTo>
                  <a:cubicBezTo>
                    <a:pt x="3" y="7"/>
                    <a:pt x="7" y="5"/>
                    <a:pt x="10" y="4"/>
                  </a:cubicBezTo>
                  <a:cubicBezTo>
                    <a:pt x="12" y="3"/>
                    <a:pt x="23" y="2"/>
                    <a:pt x="23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9" name="Freeform 104"/>
            <p:cNvSpPr/>
            <p:nvPr/>
          </p:nvSpPr>
          <p:spPr bwMode="auto">
            <a:xfrm>
              <a:off x="5640388" y="3719513"/>
              <a:ext cx="79375" cy="33338"/>
            </a:xfrm>
            <a:custGeom>
              <a:avLst/>
              <a:gdLst>
                <a:gd name="T0" fmla="*/ 17 w 21"/>
                <a:gd name="T1" fmla="*/ 1 h 9"/>
                <a:gd name="T2" fmla="*/ 21 w 21"/>
                <a:gd name="T3" fmla="*/ 2 h 9"/>
                <a:gd name="T4" fmla="*/ 10 w 21"/>
                <a:gd name="T5" fmla="*/ 5 h 9"/>
                <a:gd name="T6" fmla="*/ 0 w 21"/>
                <a:gd name="T7" fmla="*/ 9 h 9"/>
                <a:gd name="T8" fmla="*/ 10 w 21"/>
                <a:gd name="T9" fmla="*/ 0 h 9"/>
                <a:gd name="T10" fmla="*/ 17 w 2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9">
                  <a:moveTo>
                    <a:pt x="17" y="1"/>
                  </a:moveTo>
                  <a:cubicBezTo>
                    <a:pt x="19" y="2"/>
                    <a:pt x="20" y="2"/>
                    <a:pt x="21" y="2"/>
                  </a:cubicBezTo>
                  <a:cubicBezTo>
                    <a:pt x="18" y="2"/>
                    <a:pt x="14" y="4"/>
                    <a:pt x="10" y="5"/>
                  </a:cubicBezTo>
                  <a:cubicBezTo>
                    <a:pt x="7" y="6"/>
                    <a:pt x="4" y="8"/>
                    <a:pt x="0" y="9"/>
                  </a:cubicBezTo>
                  <a:cubicBezTo>
                    <a:pt x="1" y="4"/>
                    <a:pt x="4" y="1"/>
                    <a:pt x="10" y="0"/>
                  </a:cubicBezTo>
                  <a:cubicBezTo>
                    <a:pt x="12" y="0"/>
                    <a:pt x="15" y="0"/>
                    <a:pt x="17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0" name="Freeform 105"/>
            <p:cNvSpPr/>
            <p:nvPr/>
          </p:nvSpPr>
          <p:spPr bwMode="auto">
            <a:xfrm>
              <a:off x="5543550" y="3730626"/>
              <a:ext cx="90488" cy="82550"/>
            </a:xfrm>
            <a:custGeom>
              <a:avLst/>
              <a:gdLst>
                <a:gd name="T0" fmla="*/ 0 w 24"/>
                <a:gd name="T1" fmla="*/ 1 h 22"/>
                <a:gd name="T2" fmla="*/ 17 w 24"/>
                <a:gd name="T3" fmla="*/ 6 h 22"/>
                <a:gd name="T4" fmla="*/ 20 w 24"/>
                <a:gd name="T5" fmla="*/ 22 h 22"/>
                <a:gd name="T6" fmla="*/ 11 w 24"/>
                <a:gd name="T7" fmla="*/ 12 h 22"/>
                <a:gd name="T8" fmla="*/ 0 w 24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2">
                  <a:moveTo>
                    <a:pt x="0" y="1"/>
                  </a:moveTo>
                  <a:cubicBezTo>
                    <a:pt x="6" y="0"/>
                    <a:pt x="12" y="1"/>
                    <a:pt x="17" y="6"/>
                  </a:cubicBezTo>
                  <a:cubicBezTo>
                    <a:pt x="22" y="11"/>
                    <a:pt x="24" y="15"/>
                    <a:pt x="20" y="22"/>
                  </a:cubicBezTo>
                  <a:cubicBezTo>
                    <a:pt x="19" y="18"/>
                    <a:pt x="14" y="15"/>
                    <a:pt x="11" y="12"/>
                  </a:cubicBezTo>
                  <a:cubicBezTo>
                    <a:pt x="10" y="1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1" name="Freeform 106"/>
            <p:cNvSpPr/>
            <p:nvPr/>
          </p:nvSpPr>
          <p:spPr bwMode="auto">
            <a:xfrm>
              <a:off x="5543550" y="3741738"/>
              <a:ext cx="79375" cy="76200"/>
            </a:xfrm>
            <a:custGeom>
              <a:avLst/>
              <a:gdLst>
                <a:gd name="T0" fmla="*/ 2 w 21"/>
                <a:gd name="T1" fmla="*/ 5 h 20"/>
                <a:gd name="T2" fmla="*/ 0 w 21"/>
                <a:gd name="T3" fmla="*/ 0 h 20"/>
                <a:gd name="T4" fmla="*/ 10 w 21"/>
                <a:gd name="T5" fmla="*/ 10 h 20"/>
                <a:gd name="T6" fmla="*/ 21 w 21"/>
                <a:gd name="T7" fmla="*/ 17 h 20"/>
                <a:gd name="T8" fmla="*/ 6 w 21"/>
                <a:gd name="T9" fmla="*/ 13 h 20"/>
                <a:gd name="T10" fmla="*/ 2 w 21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0">
                  <a:moveTo>
                    <a:pt x="2" y="5"/>
                  </a:moveTo>
                  <a:cubicBezTo>
                    <a:pt x="1" y="3"/>
                    <a:pt x="1" y="1"/>
                    <a:pt x="0" y="0"/>
                  </a:cubicBezTo>
                  <a:cubicBezTo>
                    <a:pt x="3" y="4"/>
                    <a:pt x="7" y="7"/>
                    <a:pt x="10" y="10"/>
                  </a:cubicBezTo>
                  <a:cubicBezTo>
                    <a:pt x="13" y="13"/>
                    <a:pt x="17" y="15"/>
                    <a:pt x="21" y="17"/>
                  </a:cubicBezTo>
                  <a:cubicBezTo>
                    <a:pt x="14" y="20"/>
                    <a:pt x="10" y="18"/>
                    <a:pt x="6" y="13"/>
                  </a:cubicBezTo>
                  <a:cubicBezTo>
                    <a:pt x="4" y="11"/>
                    <a:pt x="2" y="8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5" name="组合 294"/>
          <p:cNvGrpSpPr/>
          <p:nvPr/>
        </p:nvGrpSpPr>
        <p:grpSpPr>
          <a:xfrm>
            <a:off x="7324089" y="6121454"/>
            <a:ext cx="763658" cy="624593"/>
            <a:chOff x="3570288" y="3048001"/>
            <a:chExt cx="1011238" cy="827087"/>
          </a:xfrm>
        </p:grpSpPr>
        <p:sp>
          <p:nvSpPr>
            <p:cNvPr id="171" name="Freeform 6"/>
            <p:cNvSpPr/>
            <p:nvPr/>
          </p:nvSpPr>
          <p:spPr bwMode="auto">
            <a:xfrm>
              <a:off x="3578225" y="3086101"/>
              <a:ext cx="303213" cy="781050"/>
            </a:xfrm>
            <a:custGeom>
              <a:avLst/>
              <a:gdLst>
                <a:gd name="T0" fmla="*/ 14 w 81"/>
                <a:gd name="T1" fmla="*/ 206 h 206"/>
                <a:gd name="T2" fmla="*/ 14 w 81"/>
                <a:gd name="T3" fmla="*/ 183 h 206"/>
                <a:gd name="T4" fmla="*/ 13 w 81"/>
                <a:gd name="T5" fmla="*/ 130 h 206"/>
                <a:gd name="T6" fmla="*/ 14 w 81"/>
                <a:gd name="T7" fmla="*/ 95 h 206"/>
                <a:gd name="T8" fmla="*/ 15 w 81"/>
                <a:gd name="T9" fmla="*/ 82 h 206"/>
                <a:gd name="T10" fmla="*/ 17 w 81"/>
                <a:gd name="T11" fmla="*/ 74 h 206"/>
                <a:gd name="T12" fmla="*/ 4 w 81"/>
                <a:gd name="T13" fmla="*/ 67 h 206"/>
                <a:gd name="T14" fmla="*/ 1 w 81"/>
                <a:gd name="T15" fmla="*/ 58 h 206"/>
                <a:gd name="T16" fmla="*/ 14 w 81"/>
                <a:gd name="T17" fmla="*/ 41 h 206"/>
                <a:gd name="T18" fmla="*/ 32 w 81"/>
                <a:gd name="T19" fmla="*/ 16 h 206"/>
                <a:gd name="T20" fmla="*/ 44 w 81"/>
                <a:gd name="T21" fmla="*/ 1 h 206"/>
                <a:gd name="T22" fmla="*/ 51 w 81"/>
                <a:gd name="T23" fmla="*/ 3 h 206"/>
                <a:gd name="T24" fmla="*/ 62 w 81"/>
                <a:gd name="T25" fmla="*/ 24 h 206"/>
                <a:gd name="T26" fmla="*/ 77 w 81"/>
                <a:gd name="T27" fmla="*/ 52 h 206"/>
                <a:gd name="T28" fmla="*/ 73 w 81"/>
                <a:gd name="T29" fmla="*/ 65 h 206"/>
                <a:gd name="T30" fmla="*/ 62 w 81"/>
                <a:gd name="T31" fmla="*/ 73 h 206"/>
                <a:gd name="T32" fmla="*/ 65 w 81"/>
                <a:gd name="T33" fmla="*/ 104 h 206"/>
                <a:gd name="T34" fmla="*/ 67 w 81"/>
                <a:gd name="T35" fmla="*/ 133 h 206"/>
                <a:gd name="T36" fmla="*/ 80 w 81"/>
                <a:gd name="T37" fmla="*/ 198 h 206"/>
                <a:gd name="T38" fmla="*/ 81 w 81"/>
                <a:gd name="T39" fmla="*/ 204 h 206"/>
                <a:gd name="T40" fmla="*/ 14 w 81"/>
                <a:gd name="T41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" h="206">
                  <a:moveTo>
                    <a:pt x="14" y="206"/>
                  </a:moveTo>
                  <a:cubicBezTo>
                    <a:pt x="14" y="183"/>
                    <a:pt x="14" y="183"/>
                    <a:pt x="14" y="183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7" y="74"/>
                    <a:pt x="17" y="74"/>
                    <a:pt x="17" y="74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0" y="64"/>
                    <a:pt x="1" y="58"/>
                  </a:cubicBezTo>
                  <a:cubicBezTo>
                    <a:pt x="2" y="51"/>
                    <a:pt x="14" y="41"/>
                    <a:pt x="14" y="4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41" y="2"/>
                    <a:pt x="44" y="1"/>
                  </a:cubicBezTo>
                  <a:cubicBezTo>
                    <a:pt x="47" y="0"/>
                    <a:pt x="49" y="2"/>
                    <a:pt x="51" y="3"/>
                  </a:cubicBezTo>
                  <a:cubicBezTo>
                    <a:pt x="54" y="5"/>
                    <a:pt x="62" y="24"/>
                    <a:pt x="62" y="24"/>
                  </a:cubicBezTo>
                  <a:cubicBezTo>
                    <a:pt x="62" y="24"/>
                    <a:pt x="75" y="45"/>
                    <a:pt x="77" y="52"/>
                  </a:cubicBezTo>
                  <a:cubicBezTo>
                    <a:pt x="78" y="58"/>
                    <a:pt x="73" y="65"/>
                    <a:pt x="73" y="65"/>
                  </a:cubicBezTo>
                  <a:cubicBezTo>
                    <a:pt x="62" y="73"/>
                    <a:pt x="62" y="73"/>
                    <a:pt x="62" y="73"/>
                  </a:cubicBezTo>
                  <a:cubicBezTo>
                    <a:pt x="65" y="104"/>
                    <a:pt x="65" y="104"/>
                    <a:pt x="65" y="104"/>
                  </a:cubicBezTo>
                  <a:cubicBezTo>
                    <a:pt x="65" y="104"/>
                    <a:pt x="66" y="123"/>
                    <a:pt x="67" y="133"/>
                  </a:cubicBezTo>
                  <a:cubicBezTo>
                    <a:pt x="69" y="142"/>
                    <a:pt x="80" y="198"/>
                    <a:pt x="80" y="198"/>
                  </a:cubicBezTo>
                  <a:cubicBezTo>
                    <a:pt x="81" y="204"/>
                    <a:pt x="81" y="204"/>
                    <a:pt x="81" y="204"/>
                  </a:cubicBezTo>
                  <a:lnTo>
                    <a:pt x="14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2" name="Freeform 7"/>
            <p:cNvSpPr/>
            <p:nvPr/>
          </p:nvSpPr>
          <p:spPr bwMode="auto">
            <a:xfrm>
              <a:off x="3570288" y="3048001"/>
              <a:ext cx="319088" cy="325438"/>
            </a:xfrm>
            <a:custGeom>
              <a:avLst/>
              <a:gdLst>
                <a:gd name="T0" fmla="*/ 64 w 85"/>
                <a:gd name="T1" fmla="*/ 30 h 86"/>
                <a:gd name="T2" fmla="*/ 41 w 85"/>
                <a:gd name="T3" fmla="*/ 13 h 86"/>
                <a:gd name="T4" fmla="*/ 36 w 85"/>
                <a:gd name="T5" fmla="*/ 23 h 86"/>
                <a:gd name="T6" fmla="*/ 26 w 85"/>
                <a:gd name="T7" fmla="*/ 36 h 86"/>
                <a:gd name="T8" fmla="*/ 16 w 85"/>
                <a:gd name="T9" fmla="*/ 49 h 86"/>
                <a:gd name="T10" fmla="*/ 6 w 85"/>
                <a:gd name="T11" fmla="*/ 60 h 86"/>
                <a:gd name="T12" fmla="*/ 4 w 85"/>
                <a:gd name="T13" fmla="*/ 77 h 86"/>
                <a:gd name="T14" fmla="*/ 16 w 85"/>
                <a:gd name="T15" fmla="*/ 83 h 86"/>
                <a:gd name="T16" fmla="*/ 51 w 85"/>
                <a:gd name="T17" fmla="*/ 84 h 86"/>
                <a:gd name="T18" fmla="*/ 81 w 85"/>
                <a:gd name="T19" fmla="*/ 78 h 86"/>
                <a:gd name="T20" fmla="*/ 80 w 85"/>
                <a:gd name="T21" fmla="*/ 62 h 86"/>
                <a:gd name="T22" fmla="*/ 64 w 85"/>
                <a:gd name="T23" fmla="*/ 30 h 86"/>
                <a:gd name="T24" fmla="*/ 62 w 85"/>
                <a:gd name="T25" fmla="*/ 31 h 86"/>
                <a:gd name="T26" fmla="*/ 79 w 85"/>
                <a:gd name="T27" fmla="*/ 63 h 86"/>
                <a:gd name="T28" fmla="*/ 74 w 85"/>
                <a:gd name="T29" fmla="*/ 80 h 86"/>
                <a:gd name="T30" fmla="*/ 55 w 85"/>
                <a:gd name="T31" fmla="*/ 82 h 86"/>
                <a:gd name="T32" fmla="*/ 40 w 85"/>
                <a:gd name="T33" fmla="*/ 82 h 86"/>
                <a:gd name="T34" fmla="*/ 21 w 85"/>
                <a:gd name="T35" fmla="*/ 82 h 86"/>
                <a:gd name="T36" fmla="*/ 5 w 85"/>
                <a:gd name="T37" fmla="*/ 76 h 86"/>
                <a:gd name="T38" fmla="*/ 16 w 85"/>
                <a:gd name="T39" fmla="*/ 52 h 86"/>
                <a:gd name="T40" fmla="*/ 36 w 85"/>
                <a:gd name="T41" fmla="*/ 25 h 86"/>
                <a:gd name="T42" fmla="*/ 50 w 85"/>
                <a:gd name="T43" fmla="*/ 13 h 86"/>
                <a:gd name="T44" fmla="*/ 62 w 85"/>
                <a:gd name="T45" fmla="*/ 31 h 86"/>
                <a:gd name="T46" fmla="*/ 64 w 85"/>
                <a:gd name="T47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5" h="86">
                  <a:moveTo>
                    <a:pt x="64" y="30"/>
                  </a:moveTo>
                  <a:cubicBezTo>
                    <a:pt x="61" y="23"/>
                    <a:pt x="51" y="0"/>
                    <a:pt x="41" y="13"/>
                  </a:cubicBezTo>
                  <a:cubicBezTo>
                    <a:pt x="39" y="16"/>
                    <a:pt x="37" y="19"/>
                    <a:pt x="36" y="23"/>
                  </a:cubicBezTo>
                  <a:cubicBezTo>
                    <a:pt x="33" y="27"/>
                    <a:pt x="29" y="31"/>
                    <a:pt x="26" y="36"/>
                  </a:cubicBezTo>
                  <a:cubicBezTo>
                    <a:pt x="23" y="40"/>
                    <a:pt x="20" y="45"/>
                    <a:pt x="16" y="49"/>
                  </a:cubicBezTo>
                  <a:cubicBezTo>
                    <a:pt x="13" y="53"/>
                    <a:pt x="9" y="56"/>
                    <a:pt x="6" y="60"/>
                  </a:cubicBezTo>
                  <a:cubicBezTo>
                    <a:pt x="3" y="65"/>
                    <a:pt x="0" y="72"/>
                    <a:pt x="4" y="77"/>
                  </a:cubicBezTo>
                  <a:cubicBezTo>
                    <a:pt x="6" y="81"/>
                    <a:pt x="12" y="83"/>
                    <a:pt x="16" y="83"/>
                  </a:cubicBezTo>
                  <a:cubicBezTo>
                    <a:pt x="28" y="85"/>
                    <a:pt x="39" y="83"/>
                    <a:pt x="51" y="84"/>
                  </a:cubicBezTo>
                  <a:cubicBezTo>
                    <a:pt x="60" y="84"/>
                    <a:pt x="75" y="86"/>
                    <a:pt x="81" y="78"/>
                  </a:cubicBezTo>
                  <a:cubicBezTo>
                    <a:pt x="85" y="73"/>
                    <a:pt x="82" y="66"/>
                    <a:pt x="80" y="62"/>
                  </a:cubicBezTo>
                  <a:cubicBezTo>
                    <a:pt x="75" y="51"/>
                    <a:pt x="69" y="41"/>
                    <a:pt x="64" y="30"/>
                  </a:cubicBezTo>
                  <a:cubicBezTo>
                    <a:pt x="63" y="29"/>
                    <a:pt x="61" y="30"/>
                    <a:pt x="62" y="31"/>
                  </a:cubicBezTo>
                  <a:cubicBezTo>
                    <a:pt x="67" y="42"/>
                    <a:pt x="74" y="52"/>
                    <a:pt x="79" y="63"/>
                  </a:cubicBezTo>
                  <a:cubicBezTo>
                    <a:pt x="82" y="69"/>
                    <a:pt x="83" y="77"/>
                    <a:pt x="74" y="80"/>
                  </a:cubicBezTo>
                  <a:cubicBezTo>
                    <a:pt x="69" y="83"/>
                    <a:pt x="62" y="82"/>
                    <a:pt x="55" y="82"/>
                  </a:cubicBezTo>
                  <a:cubicBezTo>
                    <a:pt x="50" y="82"/>
                    <a:pt x="45" y="82"/>
                    <a:pt x="40" y="82"/>
                  </a:cubicBezTo>
                  <a:cubicBezTo>
                    <a:pt x="34" y="82"/>
                    <a:pt x="27" y="82"/>
                    <a:pt x="21" y="82"/>
                  </a:cubicBezTo>
                  <a:cubicBezTo>
                    <a:pt x="16" y="82"/>
                    <a:pt x="8" y="81"/>
                    <a:pt x="5" y="76"/>
                  </a:cubicBezTo>
                  <a:cubicBezTo>
                    <a:pt x="0" y="68"/>
                    <a:pt x="11" y="57"/>
                    <a:pt x="16" y="52"/>
                  </a:cubicBezTo>
                  <a:cubicBezTo>
                    <a:pt x="23" y="44"/>
                    <a:pt x="29" y="34"/>
                    <a:pt x="36" y="25"/>
                  </a:cubicBezTo>
                  <a:cubicBezTo>
                    <a:pt x="40" y="21"/>
                    <a:pt x="43" y="8"/>
                    <a:pt x="50" y="13"/>
                  </a:cubicBezTo>
                  <a:cubicBezTo>
                    <a:pt x="56" y="16"/>
                    <a:pt x="59" y="25"/>
                    <a:pt x="62" y="31"/>
                  </a:cubicBezTo>
                  <a:cubicBezTo>
                    <a:pt x="62" y="32"/>
                    <a:pt x="64" y="32"/>
                    <a:pt x="64" y="3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3" name="Freeform 8"/>
            <p:cNvSpPr/>
            <p:nvPr/>
          </p:nvSpPr>
          <p:spPr bwMode="auto">
            <a:xfrm>
              <a:off x="3619500" y="3359151"/>
              <a:ext cx="25400" cy="511175"/>
            </a:xfrm>
            <a:custGeom>
              <a:avLst/>
              <a:gdLst>
                <a:gd name="T0" fmla="*/ 5 w 7"/>
                <a:gd name="T1" fmla="*/ 2 h 135"/>
                <a:gd name="T2" fmla="*/ 3 w 7"/>
                <a:gd name="T3" fmla="*/ 11 h 135"/>
                <a:gd name="T4" fmla="*/ 3 w 7"/>
                <a:gd name="T5" fmla="*/ 18 h 135"/>
                <a:gd name="T6" fmla="*/ 1 w 7"/>
                <a:gd name="T7" fmla="*/ 34 h 135"/>
                <a:gd name="T8" fmla="*/ 1 w 7"/>
                <a:gd name="T9" fmla="*/ 69 h 135"/>
                <a:gd name="T10" fmla="*/ 1 w 7"/>
                <a:gd name="T11" fmla="*/ 105 h 135"/>
                <a:gd name="T12" fmla="*/ 2 w 7"/>
                <a:gd name="T13" fmla="*/ 134 h 135"/>
                <a:gd name="T14" fmla="*/ 4 w 7"/>
                <a:gd name="T15" fmla="*/ 134 h 135"/>
                <a:gd name="T16" fmla="*/ 3 w 7"/>
                <a:gd name="T17" fmla="*/ 105 h 135"/>
                <a:gd name="T18" fmla="*/ 3 w 7"/>
                <a:gd name="T19" fmla="*/ 69 h 135"/>
                <a:gd name="T20" fmla="*/ 3 w 7"/>
                <a:gd name="T21" fmla="*/ 34 h 135"/>
                <a:gd name="T22" fmla="*/ 5 w 7"/>
                <a:gd name="T23" fmla="*/ 19 h 135"/>
                <a:gd name="T24" fmla="*/ 5 w 7"/>
                <a:gd name="T25" fmla="*/ 10 h 135"/>
                <a:gd name="T26" fmla="*/ 7 w 7"/>
                <a:gd name="T27" fmla="*/ 2 h 135"/>
                <a:gd name="T28" fmla="*/ 5 w 7"/>
                <a:gd name="T29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5">
                  <a:moveTo>
                    <a:pt x="5" y="2"/>
                  </a:moveTo>
                  <a:cubicBezTo>
                    <a:pt x="4" y="5"/>
                    <a:pt x="3" y="8"/>
                    <a:pt x="3" y="11"/>
                  </a:cubicBezTo>
                  <a:cubicBezTo>
                    <a:pt x="2" y="13"/>
                    <a:pt x="3" y="15"/>
                    <a:pt x="3" y="18"/>
                  </a:cubicBezTo>
                  <a:cubicBezTo>
                    <a:pt x="3" y="23"/>
                    <a:pt x="2" y="28"/>
                    <a:pt x="1" y="34"/>
                  </a:cubicBezTo>
                  <a:cubicBezTo>
                    <a:pt x="1" y="46"/>
                    <a:pt x="1" y="58"/>
                    <a:pt x="1" y="69"/>
                  </a:cubicBezTo>
                  <a:cubicBezTo>
                    <a:pt x="1" y="81"/>
                    <a:pt x="0" y="93"/>
                    <a:pt x="1" y="105"/>
                  </a:cubicBezTo>
                  <a:cubicBezTo>
                    <a:pt x="1" y="115"/>
                    <a:pt x="2" y="125"/>
                    <a:pt x="2" y="134"/>
                  </a:cubicBezTo>
                  <a:cubicBezTo>
                    <a:pt x="2" y="135"/>
                    <a:pt x="4" y="135"/>
                    <a:pt x="4" y="134"/>
                  </a:cubicBezTo>
                  <a:cubicBezTo>
                    <a:pt x="4" y="125"/>
                    <a:pt x="3" y="115"/>
                    <a:pt x="3" y="105"/>
                  </a:cubicBezTo>
                  <a:cubicBezTo>
                    <a:pt x="2" y="93"/>
                    <a:pt x="3" y="81"/>
                    <a:pt x="3" y="69"/>
                  </a:cubicBezTo>
                  <a:cubicBezTo>
                    <a:pt x="3" y="58"/>
                    <a:pt x="3" y="46"/>
                    <a:pt x="3" y="34"/>
                  </a:cubicBezTo>
                  <a:cubicBezTo>
                    <a:pt x="3" y="29"/>
                    <a:pt x="4" y="24"/>
                    <a:pt x="5" y="19"/>
                  </a:cubicBezTo>
                  <a:cubicBezTo>
                    <a:pt x="5" y="16"/>
                    <a:pt x="4" y="13"/>
                    <a:pt x="5" y="10"/>
                  </a:cubicBezTo>
                  <a:cubicBezTo>
                    <a:pt x="6" y="7"/>
                    <a:pt x="6" y="4"/>
                    <a:pt x="7" y="2"/>
                  </a:cubicBezTo>
                  <a:cubicBezTo>
                    <a:pt x="7" y="0"/>
                    <a:pt x="5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4" name="Freeform 9"/>
            <p:cNvSpPr/>
            <p:nvPr/>
          </p:nvSpPr>
          <p:spPr bwMode="auto">
            <a:xfrm>
              <a:off x="3806825" y="3359151"/>
              <a:ext cx="79375" cy="508000"/>
            </a:xfrm>
            <a:custGeom>
              <a:avLst/>
              <a:gdLst>
                <a:gd name="T0" fmla="*/ 0 w 21"/>
                <a:gd name="T1" fmla="*/ 2 h 134"/>
                <a:gd name="T2" fmla="*/ 3 w 21"/>
                <a:gd name="T3" fmla="*/ 35 h 134"/>
                <a:gd name="T4" fmla="*/ 7 w 21"/>
                <a:gd name="T5" fmla="*/ 67 h 134"/>
                <a:gd name="T6" fmla="*/ 13 w 21"/>
                <a:gd name="T7" fmla="*/ 102 h 134"/>
                <a:gd name="T8" fmla="*/ 16 w 21"/>
                <a:gd name="T9" fmla="*/ 116 h 134"/>
                <a:gd name="T10" fmla="*/ 18 w 21"/>
                <a:gd name="T11" fmla="*/ 132 h 134"/>
                <a:gd name="T12" fmla="*/ 20 w 21"/>
                <a:gd name="T13" fmla="*/ 132 h 134"/>
                <a:gd name="T14" fmla="*/ 19 w 21"/>
                <a:gd name="T15" fmla="*/ 121 h 134"/>
                <a:gd name="T16" fmla="*/ 16 w 21"/>
                <a:gd name="T17" fmla="*/ 106 h 134"/>
                <a:gd name="T18" fmla="*/ 13 w 21"/>
                <a:gd name="T19" fmla="*/ 89 h 134"/>
                <a:gd name="T20" fmla="*/ 9 w 21"/>
                <a:gd name="T21" fmla="*/ 71 h 134"/>
                <a:gd name="T22" fmla="*/ 5 w 21"/>
                <a:gd name="T23" fmla="*/ 36 h 134"/>
                <a:gd name="T24" fmla="*/ 2 w 21"/>
                <a:gd name="T25" fmla="*/ 2 h 134"/>
                <a:gd name="T26" fmla="*/ 0 w 21"/>
                <a:gd name="T2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34">
                  <a:moveTo>
                    <a:pt x="0" y="2"/>
                  </a:moveTo>
                  <a:cubicBezTo>
                    <a:pt x="0" y="13"/>
                    <a:pt x="2" y="24"/>
                    <a:pt x="3" y="35"/>
                  </a:cubicBezTo>
                  <a:cubicBezTo>
                    <a:pt x="3" y="46"/>
                    <a:pt x="5" y="56"/>
                    <a:pt x="7" y="67"/>
                  </a:cubicBezTo>
                  <a:cubicBezTo>
                    <a:pt x="9" y="79"/>
                    <a:pt x="12" y="90"/>
                    <a:pt x="13" y="102"/>
                  </a:cubicBezTo>
                  <a:cubicBezTo>
                    <a:pt x="14" y="107"/>
                    <a:pt x="15" y="111"/>
                    <a:pt x="16" y="116"/>
                  </a:cubicBezTo>
                  <a:cubicBezTo>
                    <a:pt x="17" y="121"/>
                    <a:pt x="19" y="127"/>
                    <a:pt x="18" y="132"/>
                  </a:cubicBezTo>
                  <a:cubicBezTo>
                    <a:pt x="18" y="133"/>
                    <a:pt x="20" y="134"/>
                    <a:pt x="20" y="132"/>
                  </a:cubicBezTo>
                  <a:cubicBezTo>
                    <a:pt x="21" y="129"/>
                    <a:pt x="20" y="125"/>
                    <a:pt x="19" y="121"/>
                  </a:cubicBezTo>
                  <a:cubicBezTo>
                    <a:pt x="17" y="116"/>
                    <a:pt x="17" y="111"/>
                    <a:pt x="16" y="106"/>
                  </a:cubicBezTo>
                  <a:cubicBezTo>
                    <a:pt x="15" y="100"/>
                    <a:pt x="14" y="94"/>
                    <a:pt x="13" y="89"/>
                  </a:cubicBezTo>
                  <a:cubicBezTo>
                    <a:pt x="12" y="83"/>
                    <a:pt x="11" y="77"/>
                    <a:pt x="9" y="71"/>
                  </a:cubicBezTo>
                  <a:cubicBezTo>
                    <a:pt x="7" y="59"/>
                    <a:pt x="5" y="48"/>
                    <a:pt x="5" y="36"/>
                  </a:cubicBezTo>
                  <a:cubicBezTo>
                    <a:pt x="4" y="24"/>
                    <a:pt x="2" y="13"/>
                    <a:pt x="2" y="2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5" name="Freeform 10"/>
            <p:cNvSpPr/>
            <p:nvPr/>
          </p:nvSpPr>
          <p:spPr bwMode="auto">
            <a:xfrm>
              <a:off x="3619500" y="3856038"/>
              <a:ext cx="266700" cy="19050"/>
            </a:xfrm>
            <a:custGeom>
              <a:avLst/>
              <a:gdLst>
                <a:gd name="T0" fmla="*/ 1 w 71"/>
                <a:gd name="T1" fmla="*/ 2 h 5"/>
                <a:gd name="T2" fmla="*/ 9 w 71"/>
                <a:gd name="T3" fmla="*/ 5 h 5"/>
                <a:gd name="T4" fmla="*/ 18 w 71"/>
                <a:gd name="T5" fmla="*/ 4 h 5"/>
                <a:gd name="T6" fmla="*/ 27 w 71"/>
                <a:gd name="T7" fmla="*/ 5 h 5"/>
                <a:gd name="T8" fmla="*/ 36 w 71"/>
                <a:gd name="T9" fmla="*/ 4 h 5"/>
                <a:gd name="T10" fmla="*/ 48 w 71"/>
                <a:gd name="T11" fmla="*/ 4 h 5"/>
                <a:gd name="T12" fmla="*/ 59 w 71"/>
                <a:gd name="T13" fmla="*/ 4 h 5"/>
                <a:gd name="T14" fmla="*/ 69 w 71"/>
                <a:gd name="T15" fmla="*/ 3 h 5"/>
                <a:gd name="T16" fmla="*/ 69 w 71"/>
                <a:gd name="T17" fmla="*/ 1 h 5"/>
                <a:gd name="T18" fmla="*/ 60 w 71"/>
                <a:gd name="T19" fmla="*/ 2 h 5"/>
                <a:gd name="T20" fmla="*/ 51 w 71"/>
                <a:gd name="T21" fmla="*/ 1 h 5"/>
                <a:gd name="T22" fmla="*/ 43 w 71"/>
                <a:gd name="T23" fmla="*/ 2 h 5"/>
                <a:gd name="T24" fmla="*/ 34 w 71"/>
                <a:gd name="T25" fmla="*/ 2 h 5"/>
                <a:gd name="T26" fmla="*/ 26 w 71"/>
                <a:gd name="T27" fmla="*/ 3 h 5"/>
                <a:gd name="T28" fmla="*/ 18 w 71"/>
                <a:gd name="T29" fmla="*/ 2 h 5"/>
                <a:gd name="T30" fmla="*/ 2 w 71"/>
                <a:gd name="T31" fmla="*/ 1 h 5"/>
                <a:gd name="T32" fmla="*/ 1 w 71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5">
                  <a:moveTo>
                    <a:pt x="1" y="2"/>
                  </a:moveTo>
                  <a:cubicBezTo>
                    <a:pt x="2" y="5"/>
                    <a:pt x="6" y="5"/>
                    <a:pt x="9" y="5"/>
                  </a:cubicBezTo>
                  <a:cubicBezTo>
                    <a:pt x="12" y="5"/>
                    <a:pt x="15" y="4"/>
                    <a:pt x="18" y="4"/>
                  </a:cubicBezTo>
                  <a:cubicBezTo>
                    <a:pt x="21" y="4"/>
                    <a:pt x="24" y="5"/>
                    <a:pt x="27" y="5"/>
                  </a:cubicBezTo>
                  <a:cubicBezTo>
                    <a:pt x="30" y="5"/>
                    <a:pt x="33" y="4"/>
                    <a:pt x="36" y="4"/>
                  </a:cubicBezTo>
                  <a:cubicBezTo>
                    <a:pt x="40" y="4"/>
                    <a:pt x="44" y="4"/>
                    <a:pt x="48" y="4"/>
                  </a:cubicBezTo>
                  <a:cubicBezTo>
                    <a:pt x="52" y="3"/>
                    <a:pt x="55" y="3"/>
                    <a:pt x="59" y="4"/>
                  </a:cubicBezTo>
                  <a:cubicBezTo>
                    <a:pt x="62" y="4"/>
                    <a:pt x="66" y="3"/>
                    <a:pt x="69" y="3"/>
                  </a:cubicBezTo>
                  <a:cubicBezTo>
                    <a:pt x="71" y="3"/>
                    <a:pt x="71" y="1"/>
                    <a:pt x="69" y="1"/>
                  </a:cubicBezTo>
                  <a:cubicBezTo>
                    <a:pt x="66" y="1"/>
                    <a:pt x="63" y="2"/>
                    <a:pt x="60" y="2"/>
                  </a:cubicBezTo>
                  <a:cubicBezTo>
                    <a:pt x="58" y="2"/>
                    <a:pt x="55" y="1"/>
                    <a:pt x="51" y="1"/>
                  </a:cubicBezTo>
                  <a:cubicBezTo>
                    <a:pt x="49" y="1"/>
                    <a:pt x="46" y="2"/>
                    <a:pt x="43" y="2"/>
                  </a:cubicBezTo>
                  <a:cubicBezTo>
                    <a:pt x="40" y="2"/>
                    <a:pt x="37" y="2"/>
                    <a:pt x="34" y="2"/>
                  </a:cubicBezTo>
                  <a:cubicBezTo>
                    <a:pt x="31" y="2"/>
                    <a:pt x="29" y="3"/>
                    <a:pt x="26" y="3"/>
                  </a:cubicBezTo>
                  <a:cubicBezTo>
                    <a:pt x="23" y="3"/>
                    <a:pt x="21" y="2"/>
                    <a:pt x="18" y="2"/>
                  </a:cubicBezTo>
                  <a:cubicBezTo>
                    <a:pt x="14" y="2"/>
                    <a:pt x="5" y="5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6" name="Freeform 11"/>
            <p:cNvSpPr/>
            <p:nvPr/>
          </p:nvSpPr>
          <p:spPr bwMode="auto">
            <a:xfrm>
              <a:off x="3622675" y="3165476"/>
              <a:ext cx="214313" cy="84138"/>
            </a:xfrm>
            <a:custGeom>
              <a:avLst/>
              <a:gdLst>
                <a:gd name="T0" fmla="*/ 35 w 135"/>
                <a:gd name="T1" fmla="*/ 7 h 53"/>
                <a:gd name="T2" fmla="*/ 116 w 135"/>
                <a:gd name="T3" fmla="*/ 0 h 53"/>
                <a:gd name="T4" fmla="*/ 135 w 135"/>
                <a:gd name="T5" fmla="*/ 36 h 53"/>
                <a:gd name="T6" fmla="*/ 0 w 135"/>
                <a:gd name="T7" fmla="*/ 53 h 53"/>
                <a:gd name="T8" fmla="*/ 35 w 135"/>
                <a:gd name="T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53">
                  <a:moveTo>
                    <a:pt x="35" y="7"/>
                  </a:moveTo>
                  <a:lnTo>
                    <a:pt x="116" y="0"/>
                  </a:lnTo>
                  <a:lnTo>
                    <a:pt x="135" y="36"/>
                  </a:lnTo>
                  <a:lnTo>
                    <a:pt x="0" y="53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7" name="Freeform 12"/>
            <p:cNvSpPr/>
            <p:nvPr/>
          </p:nvSpPr>
          <p:spPr bwMode="auto">
            <a:xfrm>
              <a:off x="3584575" y="3282951"/>
              <a:ext cx="296863" cy="84138"/>
            </a:xfrm>
            <a:custGeom>
              <a:avLst/>
              <a:gdLst>
                <a:gd name="T0" fmla="*/ 0 w 79"/>
                <a:gd name="T1" fmla="*/ 13 h 22"/>
                <a:gd name="T2" fmla="*/ 75 w 79"/>
                <a:gd name="T3" fmla="*/ 0 h 22"/>
                <a:gd name="T4" fmla="*/ 78 w 79"/>
                <a:gd name="T5" fmla="*/ 9 h 22"/>
                <a:gd name="T6" fmla="*/ 68 w 79"/>
                <a:gd name="T7" fmla="*/ 20 h 22"/>
                <a:gd name="T8" fmla="*/ 44 w 79"/>
                <a:gd name="T9" fmla="*/ 21 h 22"/>
                <a:gd name="T10" fmla="*/ 16 w 79"/>
                <a:gd name="T11" fmla="*/ 21 h 22"/>
                <a:gd name="T12" fmla="*/ 0 w 79"/>
                <a:gd name="T13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22">
                  <a:moveTo>
                    <a:pt x="0" y="13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79" y="5"/>
                    <a:pt x="78" y="9"/>
                  </a:cubicBezTo>
                  <a:cubicBezTo>
                    <a:pt x="77" y="13"/>
                    <a:pt x="76" y="18"/>
                    <a:pt x="68" y="20"/>
                  </a:cubicBezTo>
                  <a:cubicBezTo>
                    <a:pt x="60" y="22"/>
                    <a:pt x="44" y="21"/>
                    <a:pt x="44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6" y="21"/>
                    <a:pt x="2" y="20"/>
                    <a:pt x="0" y="1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8" name="Freeform 13"/>
            <p:cNvSpPr/>
            <p:nvPr/>
          </p:nvSpPr>
          <p:spPr bwMode="auto">
            <a:xfrm>
              <a:off x="3694113" y="3416301"/>
              <a:ext cx="68263" cy="76200"/>
            </a:xfrm>
            <a:custGeom>
              <a:avLst/>
              <a:gdLst>
                <a:gd name="T0" fmla="*/ 0 w 18"/>
                <a:gd name="T1" fmla="*/ 11 h 20"/>
                <a:gd name="T2" fmla="*/ 2 w 18"/>
                <a:gd name="T3" fmla="*/ 17 h 20"/>
                <a:gd name="T4" fmla="*/ 13 w 18"/>
                <a:gd name="T5" fmla="*/ 18 h 20"/>
                <a:gd name="T6" fmla="*/ 17 w 18"/>
                <a:gd name="T7" fmla="*/ 8 h 20"/>
                <a:gd name="T8" fmla="*/ 15 w 18"/>
                <a:gd name="T9" fmla="*/ 1 h 20"/>
                <a:gd name="T10" fmla="*/ 6 w 18"/>
                <a:gd name="T11" fmla="*/ 1 h 20"/>
                <a:gd name="T12" fmla="*/ 2 w 18"/>
                <a:gd name="T13" fmla="*/ 3 h 20"/>
                <a:gd name="T14" fmla="*/ 0 w 18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1"/>
                  </a:moveTo>
                  <a:cubicBezTo>
                    <a:pt x="0" y="14"/>
                    <a:pt x="1" y="16"/>
                    <a:pt x="2" y="17"/>
                  </a:cubicBezTo>
                  <a:cubicBezTo>
                    <a:pt x="5" y="20"/>
                    <a:pt x="10" y="19"/>
                    <a:pt x="13" y="18"/>
                  </a:cubicBezTo>
                  <a:cubicBezTo>
                    <a:pt x="18" y="18"/>
                    <a:pt x="16" y="12"/>
                    <a:pt x="17" y="8"/>
                  </a:cubicBezTo>
                  <a:cubicBezTo>
                    <a:pt x="17" y="6"/>
                    <a:pt x="18" y="2"/>
                    <a:pt x="15" y="1"/>
                  </a:cubicBezTo>
                  <a:cubicBezTo>
                    <a:pt x="13" y="0"/>
                    <a:pt x="9" y="1"/>
                    <a:pt x="6" y="1"/>
                  </a:cubicBezTo>
                  <a:cubicBezTo>
                    <a:pt x="5" y="1"/>
                    <a:pt x="3" y="1"/>
                    <a:pt x="2" y="3"/>
                  </a:cubicBezTo>
                  <a:cubicBezTo>
                    <a:pt x="1" y="4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9" name="Freeform 14"/>
            <p:cNvSpPr/>
            <p:nvPr/>
          </p:nvSpPr>
          <p:spPr bwMode="auto">
            <a:xfrm>
              <a:off x="3702050" y="3582988"/>
              <a:ext cx="66675" cy="76200"/>
            </a:xfrm>
            <a:custGeom>
              <a:avLst/>
              <a:gdLst>
                <a:gd name="T0" fmla="*/ 0 w 18"/>
                <a:gd name="T1" fmla="*/ 12 h 20"/>
                <a:gd name="T2" fmla="*/ 2 w 18"/>
                <a:gd name="T3" fmla="*/ 18 h 20"/>
                <a:gd name="T4" fmla="*/ 13 w 18"/>
                <a:gd name="T5" fmla="*/ 19 h 20"/>
                <a:gd name="T6" fmla="*/ 17 w 18"/>
                <a:gd name="T7" fmla="*/ 9 h 20"/>
                <a:gd name="T8" fmla="*/ 15 w 18"/>
                <a:gd name="T9" fmla="*/ 2 h 20"/>
                <a:gd name="T10" fmla="*/ 6 w 18"/>
                <a:gd name="T11" fmla="*/ 2 h 20"/>
                <a:gd name="T12" fmla="*/ 2 w 18"/>
                <a:gd name="T13" fmla="*/ 4 h 20"/>
                <a:gd name="T14" fmla="*/ 0 w 18"/>
                <a:gd name="T15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2"/>
                  </a:moveTo>
                  <a:cubicBezTo>
                    <a:pt x="0" y="14"/>
                    <a:pt x="1" y="17"/>
                    <a:pt x="2" y="18"/>
                  </a:cubicBezTo>
                  <a:cubicBezTo>
                    <a:pt x="5" y="20"/>
                    <a:pt x="10" y="20"/>
                    <a:pt x="13" y="19"/>
                  </a:cubicBezTo>
                  <a:cubicBezTo>
                    <a:pt x="18" y="18"/>
                    <a:pt x="16" y="13"/>
                    <a:pt x="17" y="9"/>
                  </a:cubicBezTo>
                  <a:cubicBezTo>
                    <a:pt x="17" y="6"/>
                    <a:pt x="17" y="3"/>
                    <a:pt x="15" y="2"/>
                  </a:cubicBezTo>
                  <a:cubicBezTo>
                    <a:pt x="13" y="0"/>
                    <a:pt x="9" y="2"/>
                    <a:pt x="6" y="2"/>
                  </a:cubicBezTo>
                  <a:cubicBezTo>
                    <a:pt x="5" y="2"/>
                    <a:pt x="3" y="2"/>
                    <a:pt x="2" y="4"/>
                  </a:cubicBezTo>
                  <a:cubicBezTo>
                    <a:pt x="1" y="5"/>
                    <a:pt x="0" y="8"/>
                    <a:pt x="0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80" name="Freeform 15"/>
            <p:cNvSpPr/>
            <p:nvPr/>
          </p:nvSpPr>
          <p:spPr bwMode="auto">
            <a:xfrm>
              <a:off x="3686175" y="3408363"/>
              <a:ext cx="63500" cy="79375"/>
            </a:xfrm>
            <a:custGeom>
              <a:avLst/>
              <a:gdLst>
                <a:gd name="T0" fmla="*/ 17 w 17"/>
                <a:gd name="T1" fmla="*/ 4 h 21"/>
                <a:gd name="T2" fmla="*/ 15 w 17"/>
                <a:gd name="T3" fmla="*/ 1 h 21"/>
                <a:gd name="T4" fmla="*/ 13 w 17"/>
                <a:gd name="T5" fmla="*/ 1 h 21"/>
                <a:gd name="T6" fmla="*/ 10 w 17"/>
                <a:gd name="T7" fmla="*/ 1 h 21"/>
                <a:gd name="T8" fmla="*/ 1 w 17"/>
                <a:gd name="T9" fmla="*/ 5 h 21"/>
                <a:gd name="T10" fmla="*/ 1 w 17"/>
                <a:gd name="T11" fmla="*/ 15 h 21"/>
                <a:gd name="T12" fmla="*/ 2 w 17"/>
                <a:gd name="T13" fmla="*/ 20 h 21"/>
                <a:gd name="T14" fmla="*/ 7 w 17"/>
                <a:gd name="T15" fmla="*/ 21 h 21"/>
                <a:gd name="T16" fmla="*/ 7 w 17"/>
                <a:gd name="T17" fmla="*/ 20 h 21"/>
                <a:gd name="T18" fmla="*/ 2 w 17"/>
                <a:gd name="T19" fmla="*/ 19 h 21"/>
                <a:gd name="T20" fmla="*/ 1 w 17"/>
                <a:gd name="T21" fmla="*/ 13 h 21"/>
                <a:gd name="T22" fmla="*/ 1 w 17"/>
                <a:gd name="T23" fmla="*/ 6 h 21"/>
                <a:gd name="T24" fmla="*/ 2 w 17"/>
                <a:gd name="T25" fmla="*/ 3 h 21"/>
                <a:gd name="T26" fmla="*/ 8 w 17"/>
                <a:gd name="T27" fmla="*/ 2 h 21"/>
                <a:gd name="T28" fmla="*/ 11 w 17"/>
                <a:gd name="T29" fmla="*/ 2 h 21"/>
                <a:gd name="T30" fmla="*/ 13 w 17"/>
                <a:gd name="T31" fmla="*/ 2 h 21"/>
                <a:gd name="T32" fmla="*/ 17 w 17"/>
                <a:gd name="T33" fmla="*/ 4 h 21"/>
                <a:gd name="T34" fmla="*/ 17 w 17"/>
                <a:gd name="T3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" h="21">
                  <a:moveTo>
                    <a:pt x="17" y="4"/>
                  </a:moveTo>
                  <a:cubicBezTo>
                    <a:pt x="17" y="3"/>
                    <a:pt x="17" y="2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6" y="2"/>
                    <a:pt x="2" y="0"/>
                    <a:pt x="1" y="5"/>
                  </a:cubicBezTo>
                  <a:cubicBezTo>
                    <a:pt x="0" y="8"/>
                    <a:pt x="1" y="11"/>
                    <a:pt x="1" y="15"/>
                  </a:cubicBezTo>
                  <a:cubicBezTo>
                    <a:pt x="0" y="16"/>
                    <a:pt x="1" y="19"/>
                    <a:pt x="2" y="20"/>
                  </a:cubicBezTo>
                  <a:cubicBezTo>
                    <a:pt x="3" y="21"/>
                    <a:pt x="6" y="21"/>
                    <a:pt x="7" y="21"/>
                  </a:cubicBezTo>
                  <a:cubicBezTo>
                    <a:pt x="8" y="21"/>
                    <a:pt x="8" y="20"/>
                    <a:pt x="7" y="20"/>
                  </a:cubicBezTo>
                  <a:cubicBezTo>
                    <a:pt x="6" y="20"/>
                    <a:pt x="4" y="20"/>
                    <a:pt x="2" y="19"/>
                  </a:cubicBezTo>
                  <a:cubicBezTo>
                    <a:pt x="1" y="18"/>
                    <a:pt x="1" y="15"/>
                    <a:pt x="1" y="13"/>
                  </a:cubicBezTo>
                  <a:cubicBezTo>
                    <a:pt x="1" y="11"/>
                    <a:pt x="1" y="9"/>
                    <a:pt x="1" y="6"/>
                  </a:cubicBezTo>
                  <a:cubicBezTo>
                    <a:pt x="1" y="5"/>
                    <a:pt x="2" y="4"/>
                    <a:pt x="2" y="3"/>
                  </a:cubicBezTo>
                  <a:cubicBezTo>
                    <a:pt x="4" y="2"/>
                    <a:pt x="7" y="2"/>
                    <a:pt x="8" y="2"/>
                  </a:cubicBezTo>
                  <a:cubicBezTo>
                    <a:pt x="9" y="2"/>
                    <a:pt x="10" y="2"/>
                    <a:pt x="11" y="2"/>
                  </a:cubicBezTo>
                  <a:cubicBezTo>
                    <a:pt x="12" y="2"/>
                    <a:pt x="13" y="2"/>
                    <a:pt x="13" y="2"/>
                  </a:cubicBezTo>
                  <a:cubicBezTo>
                    <a:pt x="15" y="2"/>
                    <a:pt x="16" y="2"/>
                    <a:pt x="17" y="4"/>
                  </a:cubicBezTo>
                  <a:cubicBezTo>
                    <a:pt x="17" y="5"/>
                    <a:pt x="17" y="4"/>
                    <a:pt x="17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7" name="Freeform 62"/>
            <p:cNvSpPr/>
            <p:nvPr/>
          </p:nvSpPr>
          <p:spPr bwMode="auto">
            <a:xfrm>
              <a:off x="3968750" y="3536951"/>
              <a:ext cx="195263" cy="319088"/>
            </a:xfrm>
            <a:custGeom>
              <a:avLst/>
              <a:gdLst>
                <a:gd name="T0" fmla="*/ 3 w 52"/>
                <a:gd name="T1" fmla="*/ 84 h 84"/>
                <a:gd name="T2" fmla="*/ 1 w 52"/>
                <a:gd name="T3" fmla="*/ 74 h 84"/>
                <a:gd name="T4" fmla="*/ 0 w 52"/>
                <a:gd name="T5" fmla="*/ 39 h 84"/>
                <a:gd name="T6" fmla="*/ 31 w 52"/>
                <a:gd name="T7" fmla="*/ 17 h 84"/>
                <a:gd name="T8" fmla="*/ 36 w 52"/>
                <a:gd name="T9" fmla="*/ 12 h 84"/>
                <a:gd name="T10" fmla="*/ 39 w 52"/>
                <a:gd name="T11" fmla="*/ 0 h 84"/>
                <a:gd name="T12" fmla="*/ 50 w 52"/>
                <a:gd name="T13" fmla="*/ 5 h 84"/>
                <a:gd name="T14" fmla="*/ 43 w 52"/>
                <a:gd name="T15" fmla="*/ 19 h 84"/>
                <a:gd name="T16" fmla="*/ 46 w 52"/>
                <a:gd name="T17" fmla="*/ 34 h 84"/>
                <a:gd name="T18" fmla="*/ 47 w 52"/>
                <a:gd name="T19" fmla="*/ 46 h 84"/>
                <a:gd name="T20" fmla="*/ 51 w 52"/>
                <a:gd name="T21" fmla="*/ 61 h 84"/>
                <a:gd name="T22" fmla="*/ 52 w 52"/>
                <a:gd name="T23" fmla="*/ 83 h 84"/>
                <a:gd name="T24" fmla="*/ 3 w 52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4">
                  <a:moveTo>
                    <a:pt x="3" y="84"/>
                  </a:moveTo>
                  <a:cubicBezTo>
                    <a:pt x="3" y="84"/>
                    <a:pt x="2" y="77"/>
                    <a:pt x="1" y="74"/>
                  </a:cubicBezTo>
                  <a:cubicBezTo>
                    <a:pt x="1" y="71"/>
                    <a:pt x="0" y="39"/>
                    <a:pt x="0" y="3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83"/>
                    <a:pt x="52" y="83"/>
                    <a:pt x="52" y="83"/>
                  </a:cubicBezTo>
                  <a:lnTo>
                    <a:pt x="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8" name="Freeform 63"/>
            <p:cNvSpPr/>
            <p:nvPr/>
          </p:nvSpPr>
          <p:spPr bwMode="auto">
            <a:xfrm>
              <a:off x="3908425" y="3468688"/>
              <a:ext cx="269875" cy="223838"/>
            </a:xfrm>
            <a:custGeom>
              <a:avLst/>
              <a:gdLst>
                <a:gd name="T0" fmla="*/ 45 w 72"/>
                <a:gd name="T1" fmla="*/ 26 h 59"/>
                <a:gd name="T2" fmla="*/ 14 w 72"/>
                <a:gd name="T3" fmla="*/ 13 h 59"/>
                <a:gd name="T4" fmla="*/ 7 w 72"/>
                <a:gd name="T5" fmla="*/ 36 h 59"/>
                <a:gd name="T6" fmla="*/ 11 w 72"/>
                <a:gd name="T7" fmla="*/ 57 h 59"/>
                <a:gd name="T8" fmla="*/ 45 w 72"/>
                <a:gd name="T9" fmla="*/ 54 h 59"/>
                <a:gd name="T10" fmla="*/ 72 w 72"/>
                <a:gd name="T11" fmla="*/ 48 h 59"/>
                <a:gd name="T12" fmla="*/ 45 w 72"/>
                <a:gd name="T13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45" y="26"/>
                  </a:moveTo>
                  <a:cubicBezTo>
                    <a:pt x="38" y="20"/>
                    <a:pt x="24" y="0"/>
                    <a:pt x="14" y="13"/>
                  </a:cubicBezTo>
                  <a:cubicBezTo>
                    <a:pt x="10" y="18"/>
                    <a:pt x="9" y="30"/>
                    <a:pt x="7" y="36"/>
                  </a:cubicBezTo>
                  <a:cubicBezTo>
                    <a:pt x="4" y="46"/>
                    <a:pt x="0" y="55"/>
                    <a:pt x="11" y="57"/>
                  </a:cubicBezTo>
                  <a:cubicBezTo>
                    <a:pt x="21" y="59"/>
                    <a:pt x="35" y="55"/>
                    <a:pt x="45" y="54"/>
                  </a:cubicBezTo>
                  <a:cubicBezTo>
                    <a:pt x="54" y="53"/>
                    <a:pt x="65" y="54"/>
                    <a:pt x="72" y="48"/>
                  </a:cubicBezTo>
                  <a:cubicBezTo>
                    <a:pt x="67" y="38"/>
                    <a:pt x="54" y="33"/>
                    <a:pt x="45" y="2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9" name="Freeform 64"/>
            <p:cNvSpPr/>
            <p:nvPr/>
          </p:nvSpPr>
          <p:spPr bwMode="auto">
            <a:xfrm>
              <a:off x="3963988" y="3643313"/>
              <a:ext cx="207963" cy="231775"/>
            </a:xfrm>
            <a:custGeom>
              <a:avLst/>
              <a:gdLst>
                <a:gd name="T0" fmla="*/ 0 w 55"/>
                <a:gd name="T1" fmla="*/ 7 h 61"/>
                <a:gd name="T2" fmla="*/ 1 w 55"/>
                <a:gd name="T3" fmla="*/ 37 h 61"/>
                <a:gd name="T4" fmla="*/ 3 w 55"/>
                <a:gd name="T5" fmla="*/ 56 h 61"/>
                <a:gd name="T6" fmla="*/ 10 w 55"/>
                <a:gd name="T7" fmla="*/ 57 h 61"/>
                <a:gd name="T8" fmla="*/ 18 w 55"/>
                <a:gd name="T9" fmla="*/ 58 h 61"/>
                <a:gd name="T10" fmla="*/ 26 w 55"/>
                <a:gd name="T11" fmla="*/ 59 h 61"/>
                <a:gd name="T12" fmla="*/ 53 w 55"/>
                <a:gd name="T13" fmla="*/ 60 h 61"/>
                <a:gd name="T14" fmla="*/ 54 w 55"/>
                <a:gd name="T15" fmla="*/ 59 h 61"/>
                <a:gd name="T16" fmla="*/ 53 w 55"/>
                <a:gd name="T17" fmla="*/ 46 h 61"/>
                <a:gd name="T18" fmla="*/ 53 w 55"/>
                <a:gd name="T19" fmla="*/ 38 h 61"/>
                <a:gd name="T20" fmla="*/ 52 w 55"/>
                <a:gd name="T21" fmla="*/ 28 h 61"/>
                <a:gd name="T22" fmla="*/ 49 w 55"/>
                <a:gd name="T23" fmla="*/ 13 h 61"/>
                <a:gd name="T24" fmla="*/ 46 w 55"/>
                <a:gd name="T25" fmla="*/ 1 h 61"/>
                <a:gd name="T26" fmla="*/ 44 w 55"/>
                <a:gd name="T27" fmla="*/ 2 h 61"/>
                <a:gd name="T28" fmla="*/ 47 w 55"/>
                <a:gd name="T29" fmla="*/ 17 h 61"/>
                <a:gd name="T30" fmla="*/ 51 w 55"/>
                <a:gd name="T31" fmla="*/ 36 h 61"/>
                <a:gd name="T32" fmla="*/ 52 w 55"/>
                <a:gd name="T33" fmla="*/ 53 h 61"/>
                <a:gd name="T34" fmla="*/ 51 w 55"/>
                <a:gd name="T35" fmla="*/ 58 h 61"/>
                <a:gd name="T36" fmla="*/ 46 w 55"/>
                <a:gd name="T37" fmla="*/ 59 h 61"/>
                <a:gd name="T38" fmla="*/ 36 w 55"/>
                <a:gd name="T39" fmla="*/ 58 h 61"/>
                <a:gd name="T40" fmla="*/ 16 w 55"/>
                <a:gd name="T41" fmla="*/ 56 h 61"/>
                <a:gd name="T42" fmla="*/ 12 w 55"/>
                <a:gd name="T43" fmla="*/ 55 h 61"/>
                <a:gd name="T44" fmla="*/ 6 w 55"/>
                <a:gd name="T45" fmla="*/ 55 h 61"/>
                <a:gd name="T46" fmla="*/ 3 w 55"/>
                <a:gd name="T47" fmla="*/ 47 h 61"/>
                <a:gd name="T48" fmla="*/ 3 w 55"/>
                <a:gd name="T49" fmla="*/ 29 h 61"/>
                <a:gd name="T50" fmla="*/ 2 w 55"/>
                <a:gd name="T51" fmla="*/ 7 h 61"/>
                <a:gd name="T52" fmla="*/ 0 w 55"/>
                <a:gd name="T5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61">
                  <a:moveTo>
                    <a:pt x="0" y="7"/>
                  </a:moveTo>
                  <a:cubicBezTo>
                    <a:pt x="0" y="17"/>
                    <a:pt x="1" y="27"/>
                    <a:pt x="1" y="37"/>
                  </a:cubicBezTo>
                  <a:cubicBezTo>
                    <a:pt x="1" y="43"/>
                    <a:pt x="0" y="50"/>
                    <a:pt x="3" y="56"/>
                  </a:cubicBezTo>
                  <a:cubicBezTo>
                    <a:pt x="4" y="58"/>
                    <a:pt x="9" y="57"/>
                    <a:pt x="10" y="57"/>
                  </a:cubicBezTo>
                  <a:cubicBezTo>
                    <a:pt x="13" y="57"/>
                    <a:pt x="15" y="58"/>
                    <a:pt x="18" y="58"/>
                  </a:cubicBezTo>
                  <a:cubicBezTo>
                    <a:pt x="20" y="58"/>
                    <a:pt x="23" y="59"/>
                    <a:pt x="26" y="59"/>
                  </a:cubicBezTo>
                  <a:cubicBezTo>
                    <a:pt x="35" y="61"/>
                    <a:pt x="44" y="61"/>
                    <a:pt x="53" y="60"/>
                  </a:cubicBezTo>
                  <a:cubicBezTo>
                    <a:pt x="53" y="60"/>
                    <a:pt x="54" y="60"/>
                    <a:pt x="54" y="59"/>
                  </a:cubicBezTo>
                  <a:cubicBezTo>
                    <a:pt x="55" y="55"/>
                    <a:pt x="53" y="51"/>
                    <a:pt x="53" y="46"/>
                  </a:cubicBezTo>
                  <a:cubicBezTo>
                    <a:pt x="53" y="43"/>
                    <a:pt x="53" y="41"/>
                    <a:pt x="53" y="38"/>
                  </a:cubicBezTo>
                  <a:cubicBezTo>
                    <a:pt x="53" y="35"/>
                    <a:pt x="52" y="31"/>
                    <a:pt x="52" y="28"/>
                  </a:cubicBezTo>
                  <a:cubicBezTo>
                    <a:pt x="52" y="23"/>
                    <a:pt x="49" y="18"/>
                    <a:pt x="49" y="13"/>
                  </a:cubicBezTo>
                  <a:cubicBezTo>
                    <a:pt x="48" y="9"/>
                    <a:pt x="48" y="4"/>
                    <a:pt x="46" y="1"/>
                  </a:cubicBezTo>
                  <a:cubicBezTo>
                    <a:pt x="45" y="0"/>
                    <a:pt x="44" y="1"/>
                    <a:pt x="44" y="2"/>
                  </a:cubicBezTo>
                  <a:cubicBezTo>
                    <a:pt x="47" y="6"/>
                    <a:pt x="46" y="12"/>
                    <a:pt x="47" y="17"/>
                  </a:cubicBezTo>
                  <a:cubicBezTo>
                    <a:pt x="49" y="23"/>
                    <a:pt x="50" y="29"/>
                    <a:pt x="51" y="36"/>
                  </a:cubicBezTo>
                  <a:cubicBezTo>
                    <a:pt x="51" y="42"/>
                    <a:pt x="51" y="48"/>
                    <a:pt x="52" y="53"/>
                  </a:cubicBezTo>
                  <a:cubicBezTo>
                    <a:pt x="52" y="54"/>
                    <a:pt x="53" y="58"/>
                    <a:pt x="51" y="58"/>
                  </a:cubicBezTo>
                  <a:cubicBezTo>
                    <a:pt x="50" y="58"/>
                    <a:pt x="48" y="59"/>
                    <a:pt x="46" y="59"/>
                  </a:cubicBezTo>
                  <a:cubicBezTo>
                    <a:pt x="42" y="59"/>
                    <a:pt x="39" y="58"/>
                    <a:pt x="36" y="58"/>
                  </a:cubicBezTo>
                  <a:cubicBezTo>
                    <a:pt x="29" y="58"/>
                    <a:pt x="23" y="57"/>
                    <a:pt x="16" y="56"/>
                  </a:cubicBezTo>
                  <a:cubicBezTo>
                    <a:pt x="15" y="56"/>
                    <a:pt x="13" y="55"/>
                    <a:pt x="12" y="55"/>
                  </a:cubicBezTo>
                  <a:cubicBezTo>
                    <a:pt x="10" y="55"/>
                    <a:pt x="8" y="56"/>
                    <a:pt x="6" y="55"/>
                  </a:cubicBezTo>
                  <a:cubicBezTo>
                    <a:pt x="3" y="55"/>
                    <a:pt x="3" y="48"/>
                    <a:pt x="3" y="47"/>
                  </a:cubicBezTo>
                  <a:cubicBezTo>
                    <a:pt x="3" y="41"/>
                    <a:pt x="3" y="35"/>
                    <a:pt x="3" y="29"/>
                  </a:cubicBezTo>
                  <a:cubicBezTo>
                    <a:pt x="2" y="22"/>
                    <a:pt x="2" y="14"/>
                    <a:pt x="2" y="7"/>
                  </a:cubicBezTo>
                  <a:cubicBezTo>
                    <a:pt x="2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0" name="Freeform 65"/>
            <p:cNvSpPr/>
            <p:nvPr/>
          </p:nvSpPr>
          <p:spPr bwMode="auto">
            <a:xfrm>
              <a:off x="4029075" y="3719513"/>
              <a:ext cx="66675" cy="76200"/>
            </a:xfrm>
            <a:custGeom>
              <a:avLst/>
              <a:gdLst>
                <a:gd name="T0" fmla="*/ 0 w 18"/>
                <a:gd name="T1" fmla="*/ 11 h 20"/>
                <a:gd name="T2" fmla="*/ 1 w 18"/>
                <a:gd name="T3" fmla="*/ 18 h 20"/>
                <a:gd name="T4" fmla="*/ 13 w 18"/>
                <a:gd name="T5" fmla="*/ 19 h 20"/>
                <a:gd name="T6" fmla="*/ 16 w 18"/>
                <a:gd name="T7" fmla="*/ 8 h 20"/>
                <a:gd name="T8" fmla="*/ 14 w 18"/>
                <a:gd name="T9" fmla="*/ 1 h 20"/>
                <a:gd name="T10" fmla="*/ 6 w 18"/>
                <a:gd name="T11" fmla="*/ 2 h 20"/>
                <a:gd name="T12" fmla="*/ 1 w 18"/>
                <a:gd name="T13" fmla="*/ 3 h 20"/>
                <a:gd name="T14" fmla="*/ 0 w 18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1"/>
                  </a:moveTo>
                  <a:cubicBezTo>
                    <a:pt x="0" y="14"/>
                    <a:pt x="0" y="17"/>
                    <a:pt x="1" y="18"/>
                  </a:cubicBezTo>
                  <a:cubicBezTo>
                    <a:pt x="4" y="20"/>
                    <a:pt x="9" y="19"/>
                    <a:pt x="13" y="19"/>
                  </a:cubicBezTo>
                  <a:cubicBezTo>
                    <a:pt x="18" y="18"/>
                    <a:pt x="16" y="12"/>
                    <a:pt x="16" y="8"/>
                  </a:cubicBezTo>
                  <a:cubicBezTo>
                    <a:pt x="16" y="6"/>
                    <a:pt x="17" y="3"/>
                    <a:pt x="14" y="1"/>
                  </a:cubicBezTo>
                  <a:cubicBezTo>
                    <a:pt x="12" y="0"/>
                    <a:pt x="8" y="1"/>
                    <a:pt x="6" y="2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0" y="5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1" name="Freeform 66"/>
            <p:cNvSpPr/>
            <p:nvPr/>
          </p:nvSpPr>
          <p:spPr bwMode="auto">
            <a:xfrm>
              <a:off x="4089400" y="3533776"/>
              <a:ext cx="71438" cy="87313"/>
            </a:xfrm>
            <a:custGeom>
              <a:avLst/>
              <a:gdLst>
                <a:gd name="T0" fmla="*/ 0 w 19"/>
                <a:gd name="T1" fmla="*/ 19 h 23"/>
                <a:gd name="T2" fmla="*/ 0 w 19"/>
                <a:gd name="T3" fmla="*/ 19 h 23"/>
                <a:gd name="T4" fmla="*/ 2 w 19"/>
                <a:gd name="T5" fmla="*/ 19 h 23"/>
                <a:gd name="T6" fmla="*/ 6 w 19"/>
                <a:gd name="T7" fmla="*/ 8 h 23"/>
                <a:gd name="T8" fmla="*/ 7 w 19"/>
                <a:gd name="T9" fmla="*/ 5 h 23"/>
                <a:gd name="T10" fmla="*/ 9 w 19"/>
                <a:gd name="T11" fmla="*/ 3 h 23"/>
                <a:gd name="T12" fmla="*/ 17 w 19"/>
                <a:gd name="T13" fmla="*/ 7 h 23"/>
                <a:gd name="T14" fmla="*/ 17 w 19"/>
                <a:gd name="T15" fmla="*/ 5 h 23"/>
                <a:gd name="T16" fmla="*/ 9 w 19"/>
                <a:gd name="T17" fmla="*/ 22 h 23"/>
                <a:gd name="T18" fmla="*/ 11 w 19"/>
                <a:gd name="T19" fmla="*/ 22 h 23"/>
                <a:gd name="T20" fmla="*/ 18 w 19"/>
                <a:gd name="T21" fmla="*/ 6 h 23"/>
                <a:gd name="T22" fmla="*/ 18 w 19"/>
                <a:gd name="T23" fmla="*/ 5 h 23"/>
                <a:gd name="T24" fmla="*/ 8 w 19"/>
                <a:gd name="T25" fmla="*/ 0 h 23"/>
                <a:gd name="T26" fmla="*/ 7 w 19"/>
                <a:gd name="T27" fmla="*/ 1 h 23"/>
                <a:gd name="T28" fmla="*/ 3 w 19"/>
                <a:gd name="T29" fmla="*/ 9 h 23"/>
                <a:gd name="T30" fmla="*/ 0 w 19"/>
                <a:gd name="T31" fmla="*/ 19 h 23"/>
                <a:gd name="T32" fmla="*/ 2 w 19"/>
                <a:gd name="T33" fmla="*/ 19 h 23"/>
                <a:gd name="T34" fmla="*/ 2 w 19"/>
                <a:gd name="T35" fmla="*/ 19 h 23"/>
                <a:gd name="T36" fmla="*/ 0 w 19"/>
                <a:gd name="T3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23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1"/>
                    <a:pt x="2" y="19"/>
                  </a:cubicBezTo>
                  <a:cubicBezTo>
                    <a:pt x="3" y="16"/>
                    <a:pt x="5" y="12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7" y="3"/>
                    <a:pt x="8" y="2"/>
                    <a:pt x="9" y="3"/>
                  </a:cubicBezTo>
                  <a:cubicBezTo>
                    <a:pt x="12" y="5"/>
                    <a:pt x="14" y="5"/>
                    <a:pt x="17" y="7"/>
                  </a:cubicBezTo>
                  <a:cubicBezTo>
                    <a:pt x="17" y="6"/>
                    <a:pt x="17" y="6"/>
                    <a:pt x="17" y="5"/>
                  </a:cubicBezTo>
                  <a:cubicBezTo>
                    <a:pt x="13" y="10"/>
                    <a:pt x="11" y="16"/>
                    <a:pt x="9" y="22"/>
                  </a:cubicBezTo>
                  <a:cubicBezTo>
                    <a:pt x="9" y="23"/>
                    <a:pt x="11" y="23"/>
                    <a:pt x="11" y="22"/>
                  </a:cubicBezTo>
                  <a:cubicBezTo>
                    <a:pt x="13" y="16"/>
                    <a:pt x="15" y="11"/>
                    <a:pt x="18" y="6"/>
                  </a:cubicBezTo>
                  <a:cubicBezTo>
                    <a:pt x="19" y="6"/>
                    <a:pt x="18" y="5"/>
                    <a:pt x="18" y="5"/>
                  </a:cubicBezTo>
                  <a:cubicBezTo>
                    <a:pt x="15" y="3"/>
                    <a:pt x="11" y="2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5" y="3"/>
                    <a:pt x="4" y="6"/>
                    <a:pt x="3" y="9"/>
                  </a:cubicBezTo>
                  <a:cubicBezTo>
                    <a:pt x="3" y="12"/>
                    <a:pt x="1" y="16"/>
                    <a:pt x="0" y="19"/>
                  </a:cubicBezTo>
                  <a:cubicBezTo>
                    <a:pt x="1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0" y="18"/>
                    <a:pt x="0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7" name="Freeform 72"/>
            <p:cNvSpPr/>
            <p:nvPr/>
          </p:nvSpPr>
          <p:spPr bwMode="auto">
            <a:xfrm>
              <a:off x="4273550" y="3509963"/>
              <a:ext cx="36513" cy="365125"/>
            </a:xfrm>
            <a:custGeom>
              <a:avLst/>
              <a:gdLst>
                <a:gd name="T0" fmla="*/ 6 w 10"/>
                <a:gd name="T1" fmla="*/ 2 h 96"/>
                <a:gd name="T2" fmla="*/ 4 w 10"/>
                <a:gd name="T3" fmla="*/ 23 h 96"/>
                <a:gd name="T4" fmla="*/ 2 w 10"/>
                <a:gd name="T5" fmla="*/ 50 h 96"/>
                <a:gd name="T6" fmla="*/ 0 w 10"/>
                <a:gd name="T7" fmla="*/ 94 h 96"/>
                <a:gd name="T8" fmla="*/ 3 w 10"/>
                <a:gd name="T9" fmla="*/ 94 h 96"/>
                <a:gd name="T10" fmla="*/ 3 w 10"/>
                <a:gd name="T11" fmla="*/ 93 h 96"/>
                <a:gd name="T12" fmla="*/ 0 w 10"/>
                <a:gd name="T13" fmla="*/ 93 h 96"/>
                <a:gd name="T14" fmla="*/ 0 w 10"/>
                <a:gd name="T15" fmla="*/ 94 h 96"/>
                <a:gd name="T16" fmla="*/ 3 w 10"/>
                <a:gd name="T17" fmla="*/ 94 h 96"/>
                <a:gd name="T18" fmla="*/ 6 w 10"/>
                <a:gd name="T19" fmla="*/ 53 h 96"/>
                <a:gd name="T20" fmla="*/ 7 w 10"/>
                <a:gd name="T21" fmla="*/ 28 h 96"/>
                <a:gd name="T22" fmla="*/ 9 w 10"/>
                <a:gd name="T23" fmla="*/ 3 h 96"/>
                <a:gd name="T24" fmla="*/ 6 w 10"/>
                <a:gd name="T2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6">
                  <a:moveTo>
                    <a:pt x="6" y="2"/>
                  </a:moveTo>
                  <a:cubicBezTo>
                    <a:pt x="3" y="8"/>
                    <a:pt x="4" y="16"/>
                    <a:pt x="4" y="23"/>
                  </a:cubicBezTo>
                  <a:cubicBezTo>
                    <a:pt x="3" y="32"/>
                    <a:pt x="2" y="41"/>
                    <a:pt x="2" y="50"/>
                  </a:cubicBezTo>
                  <a:cubicBezTo>
                    <a:pt x="1" y="65"/>
                    <a:pt x="0" y="79"/>
                    <a:pt x="0" y="94"/>
                  </a:cubicBezTo>
                  <a:cubicBezTo>
                    <a:pt x="0" y="96"/>
                    <a:pt x="3" y="96"/>
                    <a:pt x="3" y="94"/>
                  </a:cubicBezTo>
                  <a:cubicBezTo>
                    <a:pt x="3" y="94"/>
                    <a:pt x="3" y="94"/>
                    <a:pt x="3" y="93"/>
                  </a:cubicBezTo>
                  <a:cubicBezTo>
                    <a:pt x="3" y="91"/>
                    <a:pt x="0" y="91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6"/>
                    <a:pt x="3" y="96"/>
                    <a:pt x="3" y="94"/>
                  </a:cubicBezTo>
                  <a:cubicBezTo>
                    <a:pt x="3" y="80"/>
                    <a:pt x="5" y="67"/>
                    <a:pt x="6" y="53"/>
                  </a:cubicBezTo>
                  <a:cubicBezTo>
                    <a:pt x="6" y="45"/>
                    <a:pt x="7" y="36"/>
                    <a:pt x="7" y="28"/>
                  </a:cubicBezTo>
                  <a:cubicBezTo>
                    <a:pt x="8" y="20"/>
                    <a:pt x="7" y="10"/>
                    <a:pt x="9" y="3"/>
                  </a:cubicBezTo>
                  <a:cubicBezTo>
                    <a:pt x="10" y="1"/>
                    <a:pt x="6" y="0"/>
                    <a:pt x="6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8" name="Freeform 73"/>
            <p:cNvSpPr/>
            <p:nvPr/>
          </p:nvSpPr>
          <p:spPr bwMode="auto">
            <a:xfrm>
              <a:off x="4243388" y="3378201"/>
              <a:ext cx="55563" cy="139700"/>
            </a:xfrm>
            <a:custGeom>
              <a:avLst/>
              <a:gdLst>
                <a:gd name="T0" fmla="*/ 15 w 15"/>
                <a:gd name="T1" fmla="*/ 37 h 37"/>
                <a:gd name="T2" fmla="*/ 12 w 15"/>
                <a:gd name="T3" fmla="*/ 17 h 37"/>
                <a:gd name="T4" fmla="*/ 8 w 15"/>
                <a:gd name="T5" fmla="*/ 0 h 37"/>
                <a:gd name="T6" fmla="*/ 3 w 15"/>
                <a:gd name="T7" fmla="*/ 24 h 37"/>
                <a:gd name="T8" fmla="*/ 15 w 15"/>
                <a:gd name="T9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7">
                  <a:moveTo>
                    <a:pt x="15" y="37"/>
                  </a:moveTo>
                  <a:cubicBezTo>
                    <a:pt x="15" y="30"/>
                    <a:pt x="14" y="23"/>
                    <a:pt x="12" y="17"/>
                  </a:cubicBezTo>
                  <a:cubicBezTo>
                    <a:pt x="12" y="12"/>
                    <a:pt x="13" y="2"/>
                    <a:pt x="8" y="0"/>
                  </a:cubicBezTo>
                  <a:cubicBezTo>
                    <a:pt x="2" y="5"/>
                    <a:pt x="0" y="17"/>
                    <a:pt x="3" y="24"/>
                  </a:cubicBezTo>
                  <a:cubicBezTo>
                    <a:pt x="5" y="31"/>
                    <a:pt x="10" y="33"/>
                    <a:pt x="15" y="36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9" name="Freeform 74"/>
            <p:cNvSpPr/>
            <p:nvPr/>
          </p:nvSpPr>
          <p:spPr bwMode="auto">
            <a:xfrm>
              <a:off x="4284663" y="3386138"/>
              <a:ext cx="47625" cy="136525"/>
            </a:xfrm>
            <a:custGeom>
              <a:avLst/>
              <a:gdLst>
                <a:gd name="T0" fmla="*/ 0 w 13"/>
                <a:gd name="T1" fmla="*/ 0 h 36"/>
                <a:gd name="T2" fmla="*/ 4 w 13"/>
                <a:gd name="T3" fmla="*/ 19 h 36"/>
                <a:gd name="T4" fmla="*/ 4 w 13"/>
                <a:gd name="T5" fmla="*/ 36 h 36"/>
                <a:gd name="T6" fmla="*/ 11 w 13"/>
                <a:gd name="T7" fmla="*/ 15 h 36"/>
                <a:gd name="T8" fmla="*/ 0 w 13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6">
                  <a:moveTo>
                    <a:pt x="0" y="0"/>
                  </a:moveTo>
                  <a:cubicBezTo>
                    <a:pt x="2" y="5"/>
                    <a:pt x="4" y="13"/>
                    <a:pt x="4" y="19"/>
                  </a:cubicBezTo>
                  <a:cubicBezTo>
                    <a:pt x="5" y="24"/>
                    <a:pt x="6" y="31"/>
                    <a:pt x="4" y="36"/>
                  </a:cubicBezTo>
                  <a:cubicBezTo>
                    <a:pt x="12" y="33"/>
                    <a:pt x="13" y="22"/>
                    <a:pt x="11" y="15"/>
                  </a:cubicBezTo>
                  <a:cubicBezTo>
                    <a:pt x="10" y="11"/>
                    <a:pt x="3" y="1"/>
                    <a:pt x="0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0" name="Freeform 75"/>
            <p:cNvSpPr/>
            <p:nvPr/>
          </p:nvSpPr>
          <p:spPr bwMode="auto">
            <a:xfrm>
              <a:off x="4291013" y="3536951"/>
              <a:ext cx="117475" cy="90488"/>
            </a:xfrm>
            <a:custGeom>
              <a:avLst/>
              <a:gdLst>
                <a:gd name="T0" fmla="*/ 0 w 31"/>
                <a:gd name="T1" fmla="*/ 24 h 24"/>
                <a:gd name="T2" fmla="*/ 18 w 31"/>
                <a:gd name="T3" fmla="*/ 14 h 24"/>
                <a:gd name="T4" fmla="*/ 31 w 31"/>
                <a:gd name="T5" fmla="*/ 4 h 24"/>
                <a:gd name="T6" fmla="*/ 7 w 31"/>
                <a:gd name="T7" fmla="*/ 8 h 24"/>
                <a:gd name="T8" fmla="*/ 0 w 31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4">
                  <a:moveTo>
                    <a:pt x="0" y="24"/>
                  </a:moveTo>
                  <a:cubicBezTo>
                    <a:pt x="7" y="21"/>
                    <a:pt x="12" y="18"/>
                    <a:pt x="18" y="14"/>
                  </a:cubicBezTo>
                  <a:cubicBezTo>
                    <a:pt x="21" y="12"/>
                    <a:pt x="31" y="9"/>
                    <a:pt x="31" y="4"/>
                  </a:cubicBezTo>
                  <a:cubicBezTo>
                    <a:pt x="24" y="0"/>
                    <a:pt x="13" y="3"/>
                    <a:pt x="7" y="8"/>
                  </a:cubicBezTo>
                  <a:cubicBezTo>
                    <a:pt x="1" y="12"/>
                    <a:pt x="2" y="18"/>
                    <a:pt x="0" y="24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1" name="Freeform 76"/>
            <p:cNvSpPr/>
            <p:nvPr/>
          </p:nvSpPr>
          <p:spPr bwMode="auto">
            <a:xfrm>
              <a:off x="4287838" y="3559176"/>
              <a:ext cx="120650" cy="95250"/>
            </a:xfrm>
            <a:custGeom>
              <a:avLst/>
              <a:gdLst>
                <a:gd name="T0" fmla="*/ 32 w 32"/>
                <a:gd name="T1" fmla="*/ 0 h 25"/>
                <a:gd name="T2" fmla="*/ 15 w 32"/>
                <a:gd name="T3" fmla="*/ 12 h 25"/>
                <a:gd name="T4" fmla="*/ 0 w 32"/>
                <a:gd name="T5" fmla="*/ 19 h 25"/>
                <a:gd name="T6" fmla="*/ 22 w 32"/>
                <a:gd name="T7" fmla="*/ 17 h 25"/>
                <a:gd name="T8" fmla="*/ 31 w 32"/>
                <a:gd name="T9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5">
                  <a:moveTo>
                    <a:pt x="32" y="0"/>
                  </a:moveTo>
                  <a:cubicBezTo>
                    <a:pt x="28" y="5"/>
                    <a:pt x="21" y="9"/>
                    <a:pt x="15" y="12"/>
                  </a:cubicBezTo>
                  <a:cubicBezTo>
                    <a:pt x="11" y="15"/>
                    <a:pt x="6" y="18"/>
                    <a:pt x="0" y="19"/>
                  </a:cubicBezTo>
                  <a:cubicBezTo>
                    <a:pt x="6" y="25"/>
                    <a:pt x="17" y="21"/>
                    <a:pt x="22" y="17"/>
                  </a:cubicBezTo>
                  <a:cubicBezTo>
                    <a:pt x="25" y="15"/>
                    <a:pt x="32" y="4"/>
                    <a:pt x="31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2" name="Freeform 77"/>
            <p:cNvSpPr/>
            <p:nvPr/>
          </p:nvSpPr>
          <p:spPr bwMode="auto">
            <a:xfrm>
              <a:off x="4194175" y="3632201"/>
              <a:ext cx="85725" cy="98425"/>
            </a:xfrm>
            <a:custGeom>
              <a:avLst/>
              <a:gdLst>
                <a:gd name="T0" fmla="*/ 23 w 23"/>
                <a:gd name="T1" fmla="*/ 26 h 26"/>
                <a:gd name="T2" fmla="*/ 13 w 23"/>
                <a:gd name="T3" fmla="*/ 11 h 26"/>
                <a:gd name="T4" fmla="*/ 3 w 23"/>
                <a:gd name="T5" fmla="*/ 0 h 26"/>
                <a:gd name="T6" fmla="*/ 8 w 23"/>
                <a:gd name="T7" fmla="*/ 21 h 26"/>
                <a:gd name="T8" fmla="*/ 23 w 23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23" y="26"/>
                  </a:moveTo>
                  <a:cubicBezTo>
                    <a:pt x="20" y="20"/>
                    <a:pt x="17" y="16"/>
                    <a:pt x="13" y="11"/>
                  </a:cubicBezTo>
                  <a:cubicBezTo>
                    <a:pt x="11" y="8"/>
                    <a:pt x="8" y="0"/>
                    <a:pt x="3" y="0"/>
                  </a:cubicBezTo>
                  <a:cubicBezTo>
                    <a:pt x="0" y="6"/>
                    <a:pt x="4" y="16"/>
                    <a:pt x="8" y="21"/>
                  </a:cubicBezTo>
                  <a:cubicBezTo>
                    <a:pt x="13" y="26"/>
                    <a:pt x="17" y="25"/>
                    <a:pt x="23" y="26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3" name="Freeform 78"/>
            <p:cNvSpPr/>
            <p:nvPr/>
          </p:nvSpPr>
          <p:spPr bwMode="auto">
            <a:xfrm>
              <a:off x="4216400" y="3632201"/>
              <a:ext cx="85725" cy="98425"/>
            </a:xfrm>
            <a:custGeom>
              <a:avLst/>
              <a:gdLst>
                <a:gd name="T0" fmla="*/ 0 w 23"/>
                <a:gd name="T1" fmla="*/ 0 h 26"/>
                <a:gd name="T2" fmla="*/ 11 w 23"/>
                <a:gd name="T3" fmla="*/ 14 h 26"/>
                <a:gd name="T4" fmla="*/ 18 w 23"/>
                <a:gd name="T5" fmla="*/ 26 h 26"/>
                <a:gd name="T6" fmla="*/ 15 w 23"/>
                <a:gd name="T7" fmla="*/ 8 h 26"/>
                <a:gd name="T8" fmla="*/ 0 w 23"/>
                <a:gd name="T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6">
                  <a:moveTo>
                    <a:pt x="0" y="0"/>
                  </a:moveTo>
                  <a:cubicBezTo>
                    <a:pt x="4" y="3"/>
                    <a:pt x="8" y="9"/>
                    <a:pt x="11" y="14"/>
                  </a:cubicBezTo>
                  <a:cubicBezTo>
                    <a:pt x="14" y="17"/>
                    <a:pt x="17" y="22"/>
                    <a:pt x="18" y="26"/>
                  </a:cubicBezTo>
                  <a:cubicBezTo>
                    <a:pt x="23" y="21"/>
                    <a:pt x="19" y="12"/>
                    <a:pt x="15" y="8"/>
                  </a:cubicBezTo>
                  <a:cubicBezTo>
                    <a:pt x="13" y="5"/>
                    <a:pt x="3" y="0"/>
                    <a:pt x="0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8" name="Freeform 93"/>
            <p:cNvSpPr/>
            <p:nvPr/>
          </p:nvSpPr>
          <p:spPr bwMode="auto">
            <a:xfrm>
              <a:off x="4483100" y="3681413"/>
              <a:ext cx="26988" cy="182563"/>
            </a:xfrm>
            <a:custGeom>
              <a:avLst/>
              <a:gdLst>
                <a:gd name="T0" fmla="*/ 0 w 7"/>
                <a:gd name="T1" fmla="*/ 3 h 48"/>
                <a:gd name="T2" fmla="*/ 3 w 7"/>
                <a:gd name="T3" fmla="*/ 46 h 48"/>
                <a:gd name="T4" fmla="*/ 7 w 7"/>
                <a:gd name="T5" fmla="*/ 46 h 48"/>
                <a:gd name="T6" fmla="*/ 7 w 7"/>
                <a:gd name="T7" fmla="*/ 45 h 48"/>
                <a:gd name="T8" fmla="*/ 3 w 7"/>
                <a:gd name="T9" fmla="*/ 45 h 48"/>
                <a:gd name="T10" fmla="*/ 3 w 7"/>
                <a:gd name="T11" fmla="*/ 46 h 48"/>
                <a:gd name="T12" fmla="*/ 7 w 7"/>
                <a:gd name="T13" fmla="*/ 46 h 48"/>
                <a:gd name="T14" fmla="*/ 4 w 7"/>
                <a:gd name="T15" fmla="*/ 3 h 48"/>
                <a:gd name="T16" fmla="*/ 0 w 7"/>
                <a:gd name="T1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48">
                  <a:moveTo>
                    <a:pt x="0" y="3"/>
                  </a:moveTo>
                  <a:cubicBezTo>
                    <a:pt x="0" y="17"/>
                    <a:pt x="1" y="32"/>
                    <a:pt x="3" y="46"/>
                  </a:cubicBezTo>
                  <a:cubicBezTo>
                    <a:pt x="3" y="48"/>
                    <a:pt x="7" y="48"/>
                    <a:pt x="7" y="46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7" y="42"/>
                    <a:pt x="3" y="42"/>
                    <a:pt x="3" y="45"/>
                  </a:cubicBezTo>
                  <a:cubicBezTo>
                    <a:pt x="3" y="45"/>
                    <a:pt x="3" y="45"/>
                    <a:pt x="3" y="46"/>
                  </a:cubicBezTo>
                  <a:cubicBezTo>
                    <a:pt x="4" y="46"/>
                    <a:pt x="5" y="46"/>
                    <a:pt x="7" y="46"/>
                  </a:cubicBezTo>
                  <a:cubicBezTo>
                    <a:pt x="5" y="32"/>
                    <a:pt x="4" y="17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9" name="Freeform 94"/>
            <p:cNvSpPr/>
            <p:nvPr/>
          </p:nvSpPr>
          <p:spPr bwMode="auto">
            <a:xfrm>
              <a:off x="4441825" y="3578226"/>
              <a:ext cx="52388" cy="117475"/>
            </a:xfrm>
            <a:custGeom>
              <a:avLst/>
              <a:gdLst>
                <a:gd name="T0" fmla="*/ 8 w 14"/>
                <a:gd name="T1" fmla="*/ 0 h 31"/>
                <a:gd name="T2" fmla="*/ 2 w 14"/>
                <a:gd name="T3" fmla="*/ 19 h 31"/>
                <a:gd name="T4" fmla="*/ 14 w 14"/>
                <a:gd name="T5" fmla="*/ 31 h 31"/>
                <a:gd name="T6" fmla="*/ 11 w 14"/>
                <a:gd name="T7" fmla="*/ 17 h 31"/>
                <a:gd name="T8" fmla="*/ 8 w 14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1">
                  <a:moveTo>
                    <a:pt x="8" y="0"/>
                  </a:moveTo>
                  <a:cubicBezTo>
                    <a:pt x="2" y="5"/>
                    <a:pt x="0" y="11"/>
                    <a:pt x="2" y="19"/>
                  </a:cubicBezTo>
                  <a:cubicBezTo>
                    <a:pt x="3" y="26"/>
                    <a:pt x="7" y="31"/>
                    <a:pt x="14" y="31"/>
                  </a:cubicBezTo>
                  <a:cubicBezTo>
                    <a:pt x="12" y="27"/>
                    <a:pt x="12" y="21"/>
                    <a:pt x="11" y="17"/>
                  </a:cubicBezTo>
                  <a:cubicBezTo>
                    <a:pt x="11" y="15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0" name="Freeform 95"/>
            <p:cNvSpPr/>
            <p:nvPr/>
          </p:nvSpPr>
          <p:spPr bwMode="auto">
            <a:xfrm>
              <a:off x="4475163" y="3582988"/>
              <a:ext cx="41275" cy="112713"/>
            </a:xfrm>
            <a:custGeom>
              <a:avLst/>
              <a:gdLst>
                <a:gd name="T0" fmla="*/ 3 w 11"/>
                <a:gd name="T1" fmla="*/ 4 h 30"/>
                <a:gd name="T2" fmla="*/ 0 w 11"/>
                <a:gd name="T3" fmla="*/ 0 h 30"/>
                <a:gd name="T4" fmla="*/ 3 w 11"/>
                <a:gd name="T5" fmla="*/ 15 h 30"/>
                <a:gd name="T6" fmla="*/ 4 w 11"/>
                <a:gd name="T7" fmla="*/ 30 h 30"/>
                <a:gd name="T8" fmla="*/ 9 w 11"/>
                <a:gd name="T9" fmla="*/ 13 h 30"/>
                <a:gd name="T10" fmla="*/ 3 w 11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0">
                  <a:moveTo>
                    <a:pt x="3" y="4"/>
                  </a:moveTo>
                  <a:cubicBezTo>
                    <a:pt x="2" y="3"/>
                    <a:pt x="1" y="2"/>
                    <a:pt x="0" y="0"/>
                  </a:cubicBezTo>
                  <a:cubicBezTo>
                    <a:pt x="2" y="5"/>
                    <a:pt x="3" y="10"/>
                    <a:pt x="3" y="15"/>
                  </a:cubicBezTo>
                  <a:cubicBezTo>
                    <a:pt x="4" y="20"/>
                    <a:pt x="3" y="25"/>
                    <a:pt x="4" y="30"/>
                  </a:cubicBezTo>
                  <a:cubicBezTo>
                    <a:pt x="10" y="26"/>
                    <a:pt x="11" y="21"/>
                    <a:pt x="9" y="13"/>
                  </a:cubicBezTo>
                  <a:cubicBezTo>
                    <a:pt x="8" y="10"/>
                    <a:pt x="6" y="7"/>
                    <a:pt x="3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1" name="Freeform 96"/>
            <p:cNvSpPr/>
            <p:nvPr/>
          </p:nvSpPr>
          <p:spPr bwMode="auto">
            <a:xfrm>
              <a:off x="4408488" y="3733801"/>
              <a:ext cx="82550" cy="42863"/>
            </a:xfrm>
            <a:custGeom>
              <a:avLst/>
              <a:gdLst>
                <a:gd name="T0" fmla="*/ 0 w 22"/>
                <a:gd name="T1" fmla="*/ 0 h 11"/>
                <a:gd name="T2" fmla="*/ 10 w 22"/>
                <a:gd name="T3" fmla="*/ 9 h 11"/>
                <a:gd name="T4" fmla="*/ 22 w 22"/>
                <a:gd name="T5" fmla="*/ 5 h 11"/>
                <a:gd name="T6" fmla="*/ 11 w 22"/>
                <a:gd name="T7" fmla="*/ 3 h 11"/>
                <a:gd name="T8" fmla="*/ 0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0" y="0"/>
                  </a:moveTo>
                  <a:cubicBezTo>
                    <a:pt x="2" y="5"/>
                    <a:pt x="4" y="8"/>
                    <a:pt x="10" y="9"/>
                  </a:cubicBezTo>
                  <a:cubicBezTo>
                    <a:pt x="15" y="11"/>
                    <a:pt x="19" y="10"/>
                    <a:pt x="22" y="5"/>
                  </a:cubicBezTo>
                  <a:cubicBezTo>
                    <a:pt x="19" y="5"/>
                    <a:pt x="14" y="4"/>
                    <a:pt x="11" y="3"/>
                  </a:cubicBezTo>
                  <a:cubicBezTo>
                    <a:pt x="1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2" name="Freeform 97"/>
            <p:cNvSpPr/>
            <p:nvPr/>
          </p:nvSpPr>
          <p:spPr bwMode="auto">
            <a:xfrm>
              <a:off x="4411663" y="3722688"/>
              <a:ext cx="76200" cy="34925"/>
            </a:xfrm>
            <a:custGeom>
              <a:avLst/>
              <a:gdLst>
                <a:gd name="T0" fmla="*/ 4 w 20"/>
                <a:gd name="T1" fmla="*/ 2 h 9"/>
                <a:gd name="T2" fmla="*/ 0 w 20"/>
                <a:gd name="T3" fmla="*/ 3 h 9"/>
                <a:gd name="T4" fmla="*/ 10 w 20"/>
                <a:gd name="T5" fmla="*/ 5 h 9"/>
                <a:gd name="T6" fmla="*/ 20 w 20"/>
                <a:gd name="T7" fmla="*/ 9 h 9"/>
                <a:gd name="T8" fmla="*/ 11 w 20"/>
                <a:gd name="T9" fmla="*/ 1 h 9"/>
                <a:gd name="T10" fmla="*/ 4 w 20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9">
                  <a:moveTo>
                    <a:pt x="4" y="2"/>
                  </a:moveTo>
                  <a:cubicBezTo>
                    <a:pt x="3" y="2"/>
                    <a:pt x="1" y="2"/>
                    <a:pt x="0" y="3"/>
                  </a:cubicBezTo>
                  <a:cubicBezTo>
                    <a:pt x="4" y="2"/>
                    <a:pt x="7" y="4"/>
                    <a:pt x="10" y="5"/>
                  </a:cubicBezTo>
                  <a:cubicBezTo>
                    <a:pt x="14" y="6"/>
                    <a:pt x="17" y="8"/>
                    <a:pt x="20" y="9"/>
                  </a:cubicBezTo>
                  <a:cubicBezTo>
                    <a:pt x="19" y="4"/>
                    <a:pt x="16" y="2"/>
                    <a:pt x="11" y="1"/>
                  </a:cubicBezTo>
                  <a:cubicBezTo>
                    <a:pt x="9" y="0"/>
                    <a:pt x="6" y="1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3" name="Freeform 98"/>
            <p:cNvSpPr/>
            <p:nvPr/>
          </p:nvSpPr>
          <p:spPr bwMode="auto">
            <a:xfrm>
              <a:off x="4494213" y="3733801"/>
              <a:ext cx="87313" cy="76200"/>
            </a:xfrm>
            <a:custGeom>
              <a:avLst/>
              <a:gdLst>
                <a:gd name="T0" fmla="*/ 23 w 23"/>
                <a:gd name="T1" fmla="*/ 1 h 20"/>
                <a:gd name="T2" fmla="*/ 6 w 23"/>
                <a:gd name="T3" fmla="*/ 5 h 20"/>
                <a:gd name="T4" fmla="*/ 3 w 23"/>
                <a:gd name="T5" fmla="*/ 20 h 20"/>
                <a:gd name="T6" fmla="*/ 12 w 23"/>
                <a:gd name="T7" fmla="*/ 11 h 20"/>
                <a:gd name="T8" fmla="*/ 23 w 23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0">
                  <a:moveTo>
                    <a:pt x="23" y="1"/>
                  </a:moveTo>
                  <a:cubicBezTo>
                    <a:pt x="16" y="0"/>
                    <a:pt x="11" y="1"/>
                    <a:pt x="6" y="5"/>
                  </a:cubicBezTo>
                  <a:cubicBezTo>
                    <a:pt x="2" y="10"/>
                    <a:pt x="0" y="14"/>
                    <a:pt x="3" y="20"/>
                  </a:cubicBezTo>
                  <a:cubicBezTo>
                    <a:pt x="5" y="17"/>
                    <a:pt x="9" y="14"/>
                    <a:pt x="12" y="11"/>
                  </a:cubicBezTo>
                  <a:cubicBezTo>
                    <a:pt x="13" y="10"/>
                    <a:pt x="22" y="1"/>
                    <a:pt x="23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64" name="Freeform 99"/>
            <p:cNvSpPr/>
            <p:nvPr/>
          </p:nvSpPr>
          <p:spPr bwMode="auto">
            <a:xfrm>
              <a:off x="4505325" y="3744913"/>
              <a:ext cx="71438" cy="73025"/>
            </a:xfrm>
            <a:custGeom>
              <a:avLst/>
              <a:gdLst>
                <a:gd name="T0" fmla="*/ 18 w 19"/>
                <a:gd name="T1" fmla="*/ 4 h 19"/>
                <a:gd name="T2" fmla="*/ 19 w 19"/>
                <a:gd name="T3" fmla="*/ 0 h 19"/>
                <a:gd name="T4" fmla="*/ 10 w 19"/>
                <a:gd name="T5" fmla="*/ 9 h 19"/>
                <a:gd name="T6" fmla="*/ 0 w 19"/>
                <a:gd name="T7" fmla="*/ 16 h 19"/>
                <a:gd name="T8" fmla="*/ 14 w 19"/>
                <a:gd name="T9" fmla="*/ 12 h 19"/>
                <a:gd name="T10" fmla="*/ 18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8" y="4"/>
                  </a:moveTo>
                  <a:cubicBezTo>
                    <a:pt x="18" y="3"/>
                    <a:pt x="19" y="1"/>
                    <a:pt x="19" y="0"/>
                  </a:cubicBezTo>
                  <a:cubicBezTo>
                    <a:pt x="17" y="3"/>
                    <a:pt x="13" y="6"/>
                    <a:pt x="10" y="9"/>
                  </a:cubicBezTo>
                  <a:cubicBezTo>
                    <a:pt x="7" y="12"/>
                    <a:pt x="3" y="14"/>
                    <a:pt x="0" y="16"/>
                  </a:cubicBezTo>
                  <a:cubicBezTo>
                    <a:pt x="6" y="19"/>
                    <a:pt x="10" y="17"/>
                    <a:pt x="14" y="12"/>
                  </a:cubicBezTo>
                  <a:cubicBezTo>
                    <a:pt x="16" y="10"/>
                    <a:pt x="17" y="7"/>
                    <a:pt x="18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1679316" y="6048211"/>
            <a:ext cx="591987" cy="691454"/>
            <a:chOff x="2838431" y="5613308"/>
            <a:chExt cx="783911" cy="915625"/>
          </a:xfrm>
        </p:grpSpPr>
        <p:sp>
          <p:nvSpPr>
            <p:cNvPr id="82" name="Freeform 138"/>
            <p:cNvSpPr/>
            <p:nvPr/>
          </p:nvSpPr>
          <p:spPr bwMode="auto">
            <a:xfrm>
              <a:off x="2846929" y="5638801"/>
              <a:ext cx="348405" cy="875261"/>
            </a:xfrm>
            <a:custGeom>
              <a:avLst/>
              <a:gdLst>
                <a:gd name="T0" fmla="*/ 12 w 69"/>
                <a:gd name="T1" fmla="*/ 174 h 174"/>
                <a:gd name="T2" fmla="*/ 12 w 69"/>
                <a:gd name="T3" fmla="*/ 155 h 174"/>
                <a:gd name="T4" fmla="*/ 11 w 69"/>
                <a:gd name="T5" fmla="*/ 110 h 174"/>
                <a:gd name="T6" fmla="*/ 12 w 69"/>
                <a:gd name="T7" fmla="*/ 80 h 174"/>
                <a:gd name="T8" fmla="*/ 13 w 69"/>
                <a:gd name="T9" fmla="*/ 70 h 174"/>
                <a:gd name="T10" fmla="*/ 14 w 69"/>
                <a:gd name="T11" fmla="*/ 62 h 174"/>
                <a:gd name="T12" fmla="*/ 3 w 69"/>
                <a:gd name="T13" fmla="*/ 57 h 174"/>
                <a:gd name="T14" fmla="*/ 1 w 69"/>
                <a:gd name="T15" fmla="*/ 49 h 174"/>
                <a:gd name="T16" fmla="*/ 12 w 69"/>
                <a:gd name="T17" fmla="*/ 35 h 174"/>
                <a:gd name="T18" fmla="*/ 27 w 69"/>
                <a:gd name="T19" fmla="*/ 13 h 174"/>
                <a:gd name="T20" fmla="*/ 37 w 69"/>
                <a:gd name="T21" fmla="*/ 1 h 174"/>
                <a:gd name="T22" fmla="*/ 43 w 69"/>
                <a:gd name="T23" fmla="*/ 3 h 174"/>
                <a:gd name="T24" fmla="*/ 53 w 69"/>
                <a:gd name="T25" fmla="*/ 20 h 174"/>
                <a:gd name="T26" fmla="*/ 65 w 69"/>
                <a:gd name="T27" fmla="*/ 44 h 174"/>
                <a:gd name="T28" fmla="*/ 62 w 69"/>
                <a:gd name="T29" fmla="*/ 55 h 174"/>
                <a:gd name="T30" fmla="*/ 52 w 69"/>
                <a:gd name="T31" fmla="*/ 62 h 174"/>
                <a:gd name="T32" fmla="*/ 55 w 69"/>
                <a:gd name="T33" fmla="*/ 88 h 174"/>
                <a:gd name="T34" fmla="*/ 57 w 69"/>
                <a:gd name="T35" fmla="*/ 112 h 174"/>
                <a:gd name="T36" fmla="*/ 68 w 69"/>
                <a:gd name="T37" fmla="*/ 167 h 174"/>
                <a:gd name="T38" fmla="*/ 69 w 69"/>
                <a:gd name="T39" fmla="*/ 173 h 174"/>
                <a:gd name="T40" fmla="*/ 12 w 69"/>
                <a:gd name="T4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174">
                  <a:moveTo>
                    <a:pt x="12" y="174"/>
                  </a:moveTo>
                  <a:cubicBezTo>
                    <a:pt x="12" y="155"/>
                    <a:pt x="12" y="155"/>
                    <a:pt x="12" y="155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0" y="55"/>
                    <a:pt x="1" y="49"/>
                  </a:cubicBezTo>
                  <a:cubicBezTo>
                    <a:pt x="2" y="44"/>
                    <a:pt x="12" y="35"/>
                    <a:pt x="12" y="3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35" y="2"/>
                    <a:pt x="37" y="1"/>
                  </a:cubicBezTo>
                  <a:cubicBezTo>
                    <a:pt x="40" y="0"/>
                    <a:pt x="42" y="2"/>
                    <a:pt x="43" y="3"/>
                  </a:cubicBezTo>
                  <a:cubicBezTo>
                    <a:pt x="45" y="4"/>
                    <a:pt x="53" y="20"/>
                    <a:pt x="53" y="20"/>
                  </a:cubicBezTo>
                  <a:cubicBezTo>
                    <a:pt x="53" y="20"/>
                    <a:pt x="64" y="38"/>
                    <a:pt x="65" y="44"/>
                  </a:cubicBezTo>
                  <a:cubicBezTo>
                    <a:pt x="66" y="49"/>
                    <a:pt x="62" y="55"/>
                    <a:pt x="62" y="55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6" y="104"/>
                    <a:pt x="57" y="112"/>
                  </a:cubicBezTo>
                  <a:cubicBezTo>
                    <a:pt x="58" y="121"/>
                    <a:pt x="68" y="167"/>
                    <a:pt x="68" y="167"/>
                  </a:cubicBezTo>
                  <a:cubicBezTo>
                    <a:pt x="69" y="173"/>
                    <a:pt x="69" y="173"/>
                    <a:pt x="69" y="173"/>
                  </a:cubicBezTo>
                  <a:lnTo>
                    <a:pt x="12" y="1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3" name="Freeform 139"/>
            <p:cNvSpPr/>
            <p:nvPr/>
          </p:nvSpPr>
          <p:spPr bwMode="auto">
            <a:xfrm>
              <a:off x="2838431" y="5613308"/>
              <a:ext cx="361152" cy="342032"/>
            </a:xfrm>
            <a:custGeom>
              <a:avLst/>
              <a:gdLst>
                <a:gd name="T0" fmla="*/ 54 w 72"/>
                <a:gd name="T1" fmla="*/ 22 h 68"/>
                <a:gd name="T2" fmla="*/ 44 w 72"/>
                <a:gd name="T3" fmla="*/ 6 h 68"/>
                <a:gd name="T4" fmla="*/ 31 w 72"/>
                <a:gd name="T5" fmla="*/ 15 h 68"/>
                <a:gd name="T6" fmla="*/ 21 w 72"/>
                <a:gd name="T7" fmla="*/ 28 h 68"/>
                <a:gd name="T8" fmla="*/ 10 w 72"/>
                <a:gd name="T9" fmla="*/ 43 h 68"/>
                <a:gd name="T10" fmla="*/ 3 w 72"/>
                <a:gd name="T11" fmla="*/ 61 h 68"/>
                <a:gd name="T12" fmla="*/ 16 w 72"/>
                <a:gd name="T13" fmla="*/ 67 h 68"/>
                <a:gd name="T14" fmla="*/ 36 w 72"/>
                <a:gd name="T15" fmla="*/ 67 h 68"/>
                <a:gd name="T16" fmla="*/ 53 w 72"/>
                <a:gd name="T17" fmla="*/ 68 h 68"/>
                <a:gd name="T18" fmla="*/ 69 w 72"/>
                <a:gd name="T19" fmla="*/ 63 h 68"/>
                <a:gd name="T20" fmla="*/ 69 w 72"/>
                <a:gd name="T21" fmla="*/ 50 h 68"/>
                <a:gd name="T22" fmla="*/ 54 w 72"/>
                <a:gd name="T23" fmla="*/ 22 h 68"/>
                <a:gd name="T24" fmla="*/ 53 w 72"/>
                <a:gd name="T25" fmla="*/ 23 h 68"/>
                <a:gd name="T26" fmla="*/ 69 w 72"/>
                <a:gd name="T27" fmla="*/ 54 h 68"/>
                <a:gd name="T28" fmla="*/ 56 w 72"/>
                <a:gd name="T29" fmla="*/ 66 h 68"/>
                <a:gd name="T30" fmla="*/ 39 w 72"/>
                <a:gd name="T31" fmla="*/ 66 h 68"/>
                <a:gd name="T32" fmla="*/ 20 w 72"/>
                <a:gd name="T33" fmla="*/ 66 h 68"/>
                <a:gd name="T34" fmla="*/ 4 w 72"/>
                <a:gd name="T35" fmla="*/ 59 h 68"/>
                <a:gd name="T36" fmla="*/ 10 w 72"/>
                <a:gd name="T37" fmla="*/ 45 h 68"/>
                <a:gd name="T38" fmla="*/ 19 w 72"/>
                <a:gd name="T39" fmla="*/ 34 h 68"/>
                <a:gd name="T40" fmla="*/ 31 w 72"/>
                <a:gd name="T41" fmla="*/ 18 h 68"/>
                <a:gd name="T42" fmla="*/ 37 w 72"/>
                <a:gd name="T43" fmla="*/ 9 h 68"/>
                <a:gd name="T44" fmla="*/ 53 w 72"/>
                <a:gd name="T45" fmla="*/ 23 h 68"/>
                <a:gd name="T46" fmla="*/ 54 w 72"/>
                <a:gd name="T47" fmla="*/ 2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2" h="68">
                  <a:moveTo>
                    <a:pt x="54" y="22"/>
                  </a:moveTo>
                  <a:cubicBezTo>
                    <a:pt x="52" y="16"/>
                    <a:pt x="49" y="9"/>
                    <a:pt x="44" y="6"/>
                  </a:cubicBezTo>
                  <a:cubicBezTo>
                    <a:pt x="37" y="2"/>
                    <a:pt x="33" y="11"/>
                    <a:pt x="31" y="15"/>
                  </a:cubicBezTo>
                  <a:cubicBezTo>
                    <a:pt x="28" y="20"/>
                    <a:pt x="24" y="24"/>
                    <a:pt x="21" y="28"/>
                  </a:cubicBezTo>
                  <a:cubicBezTo>
                    <a:pt x="18" y="33"/>
                    <a:pt x="14" y="38"/>
                    <a:pt x="10" y="43"/>
                  </a:cubicBezTo>
                  <a:cubicBezTo>
                    <a:pt x="6" y="47"/>
                    <a:pt x="0" y="54"/>
                    <a:pt x="3" y="61"/>
                  </a:cubicBezTo>
                  <a:cubicBezTo>
                    <a:pt x="5" y="66"/>
                    <a:pt x="11" y="67"/>
                    <a:pt x="16" y="67"/>
                  </a:cubicBezTo>
                  <a:cubicBezTo>
                    <a:pt x="22" y="68"/>
                    <a:pt x="29" y="68"/>
                    <a:pt x="36" y="67"/>
                  </a:cubicBezTo>
                  <a:cubicBezTo>
                    <a:pt x="42" y="67"/>
                    <a:pt x="47" y="68"/>
                    <a:pt x="53" y="68"/>
                  </a:cubicBezTo>
                  <a:cubicBezTo>
                    <a:pt x="58" y="68"/>
                    <a:pt x="65" y="67"/>
                    <a:pt x="69" y="63"/>
                  </a:cubicBezTo>
                  <a:cubicBezTo>
                    <a:pt x="72" y="59"/>
                    <a:pt x="71" y="54"/>
                    <a:pt x="69" y="50"/>
                  </a:cubicBezTo>
                  <a:cubicBezTo>
                    <a:pt x="64" y="40"/>
                    <a:pt x="59" y="32"/>
                    <a:pt x="54" y="22"/>
                  </a:cubicBezTo>
                  <a:cubicBezTo>
                    <a:pt x="54" y="21"/>
                    <a:pt x="52" y="22"/>
                    <a:pt x="53" y="23"/>
                  </a:cubicBezTo>
                  <a:cubicBezTo>
                    <a:pt x="58" y="33"/>
                    <a:pt x="66" y="43"/>
                    <a:pt x="69" y="54"/>
                  </a:cubicBezTo>
                  <a:cubicBezTo>
                    <a:pt x="71" y="63"/>
                    <a:pt x="62" y="65"/>
                    <a:pt x="56" y="66"/>
                  </a:cubicBezTo>
                  <a:cubicBezTo>
                    <a:pt x="50" y="66"/>
                    <a:pt x="44" y="66"/>
                    <a:pt x="39" y="66"/>
                  </a:cubicBezTo>
                  <a:cubicBezTo>
                    <a:pt x="32" y="66"/>
                    <a:pt x="26" y="66"/>
                    <a:pt x="20" y="66"/>
                  </a:cubicBezTo>
                  <a:cubicBezTo>
                    <a:pt x="14" y="66"/>
                    <a:pt x="6" y="65"/>
                    <a:pt x="4" y="59"/>
                  </a:cubicBezTo>
                  <a:cubicBezTo>
                    <a:pt x="2" y="54"/>
                    <a:pt x="7" y="48"/>
                    <a:pt x="10" y="45"/>
                  </a:cubicBezTo>
                  <a:cubicBezTo>
                    <a:pt x="13" y="41"/>
                    <a:pt x="17" y="38"/>
                    <a:pt x="19" y="34"/>
                  </a:cubicBezTo>
                  <a:cubicBezTo>
                    <a:pt x="23" y="29"/>
                    <a:pt x="27" y="23"/>
                    <a:pt x="31" y="18"/>
                  </a:cubicBezTo>
                  <a:cubicBezTo>
                    <a:pt x="33" y="15"/>
                    <a:pt x="34" y="12"/>
                    <a:pt x="37" y="9"/>
                  </a:cubicBezTo>
                  <a:cubicBezTo>
                    <a:pt x="43" y="0"/>
                    <a:pt x="51" y="18"/>
                    <a:pt x="53" y="23"/>
                  </a:cubicBezTo>
                  <a:cubicBezTo>
                    <a:pt x="53" y="24"/>
                    <a:pt x="55" y="23"/>
                    <a:pt x="54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4" name="Freeform 140"/>
            <p:cNvSpPr/>
            <p:nvPr/>
          </p:nvSpPr>
          <p:spPr bwMode="auto">
            <a:xfrm>
              <a:off x="2897915" y="5944717"/>
              <a:ext cx="25493" cy="579967"/>
            </a:xfrm>
            <a:custGeom>
              <a:avLst/>
              <a:gdLst>
                <a:gd name="T0" fmla="*/ 3 w 5"/>
                <a:gd name="T1" fmla="*/ 1 h 115"/>
                <a:gd name="T2" fmla="*/ 2 w 5"/>
                <a:gd name="T3" fmla="*/ 10 h 115"/>
                <a:gd name="T4" fmla="*/ 2 w 5"/>
                <a:gd name="T5" fmla="*/ 15 h 115"/>
                <a:gd name="T6" fmla="*/ 1 w 5"/>
                <a:gd name="T7" fmla="*/ 28 h 115"/>
                <a:gd name="T8" fmla="*/ 0 w 5"/>
                <a:gd name="T9" fmla="*/ 58 h 115"/>
                <a:gd name="T10" fmla="*/ 0 w 5"/>
                <a:gd name="T11" fmla="*/ 89 h 115"/>
                <a:gd name="T12" fmla="*/ 1 w 5"/>
                <a:gd name="T13" fmla="*/ 113 h 115"/>
                <a:gd name="T14" fmla="*/ 2 w 5"/>
                <a:gd name="T15" fmla="*/ 113 h 115"/>
                <a:gd name="T16" fmla="*/ 2 w 5"/>
                <a:gd name="T17" fmla="*/ 89 h 115"/>
                <a:gd name="T18" fmla="*/ 2 w 5"/>
                <a:gd name="T19" fmla="*/ 58 h 115"/>
                <a:gd name="T20" fmla="*/ 2 w 5"/>
                <a:gd name="T21" fmla="*/ 28 h 115"/>
                <a:gd name="T22" fmla="*/ 3 w 5"/>
                <a:gd name="T23" fmla="*/ 15 h 115"/>
                <a:gd name="T24" fmla="*/ 4 w 5"/>
                <a:gd name="T25" fmla="*/ 7 h 115"/>
                <a:gd name="T26" fmla="*/ 5 w 5"/>
                <a:gd name="T27" fmla="*/ 1 h 115"/>
                <a:gd name="T28" fmla="*/ 3 w 5"/>
                <a:gd name="T29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115">
                  <a:moveTo>
                    <a:pt x="3" y="1"/>
                  </a:moveTo>
                  <a:cubicBezTo>
                    <a:pt x="3" y="4"/>
                    <a:pt x="2" y="7"/>
                    <a:pt x="2" y="10"/>
                  </a:cubicBezTo>
                  <a:cubicBezTo>
                    <a:pt x="1" y="12"/>
                    <a:pt x="2" y="14"/>
                    <a:pt x="2" y="15"/>
                  </a:cubicBezTo>
                  <a:cubicBezTo>
                    <a:pt x="2" y="20"/>
                    <a:pt x="1" y="24"/>
                    <a:pt x="1" y="28"/>
                  </a:cubicBezTo>
                  <a:cubicBezTo>
                    <a:pt x="0" y="38"/>
                    <a:pt x="0" y="48"/>
                    <a:pt x="0" y="58"/>
                  </a:cubicBezTo>
                  <a:cubicBezTo>
                    <a:pt x="0" y="68"/>
                    <a:pt x="0" y="79"/>
                    <a:pt x="0" y="89"/>
                  </a:cubicBezTo>
                  <a:cubicBezTo>
                    <a:pt x="0" y="97"/>
                    <a:pt x="1" y="105"/>
                    <a:pt x="1" y="113"/>
                  </a:cubicBezTo>
                  <a:cubicBezTo>
                    <a:pt x="1" y="115"/>
                    <a:pt x="2" y="115"/>
                    <a:pt x="2" y="113"/>
                  </a:cubicBezTo>
                  <a:cubicBezTo>
                    <a:pt x="2" y="105"/>
                    <a:pt x="2" y="97"/>
                    <a:pt x="2" y="89"/>
                  </a:cubicBezTo>
                  <a:cubicBezTo>
                    <a:pt x="1" y="79"/>
                    <a:pt x="2" y="68"/>
                    <a:pt x="2" y="58"/>
                  </a:cubicBezTo>
                  <a:cubicBezTo>
                    <a:pt x="2" y="48"/>
                    <a:pt x="2" y="38"/>
                    <a:pt x="2" y="28"/>
                  </a:cubicBezTo>
                  <a:cubicBezTo>
                    <a:pt x="2" y="24"/>
                    <a:pt x="3" y="20"/>
                    <a:pt x="3" y="15"/>
                  </a:cubicBezTo>
                  <a:cubicBezTo>
                    <a:pt x="3" y="13"/>
                    <a:pt x="3" y="10"/>
                    <a:pt x="4" y="7"/>
                  </a:cubicBezTo>
                  <a:cubicBezTo>
                    <a:pt x="4" y="5"/>
                    <a:pt x="5" y="3"/>
                    <a:pt x="5" y="1"/>
                  </a:cubicBezTo>
                  <a:cubicBezTo>
                    <a:pt x="5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5" name="Freeform 141"/>
            <p:cNvSpPr/>
            <p:nvPr/>
          </p:nvSpPr>
          <p:spPr bwMode="auto">
            <a:xfrm>
              <a:off x="3103984" y="5944717"/>
              <a:ext cx="91350" cy="569345"/>
            </a:xfrm>
            <a:custGeom>
              <a:avLst/>
              <a:gdLst>
                <a:gd name="T0" fmla="*/ 0 w 18"/>
                <a:gd name="T1" fmla="*/ 1 h 113"/>
                <a:gd name="T2" fmla="*/ 3 w 18"/>
                <a:gd name="T3" fmla="*/ 29 h 113"/>
                <a:gd name="T4" fmla="*/ 7 w 18"/>
                <a:gd name="T5" fmla="*/ 57 h 113"/>
                <a:gd name="T6" fmla="*/ 12 w 18"/>
                <a:gd name="T7" fmla="*/ 86 h 113"/>
                <a:gd name="T8" fmla="*/ 14 w 18"/>
                <a:gd name="T9" fmla="*/ 97 h 113"/>
                <a:gd name="T10" fmla="*/ 16 w 18"/>
                <a:gd name="T11" fmla="*/ 112 h 113"/>
                <a:gd name="T12" fmla="*/ 18 w 18"/>
                <a:gd name="T13" fmla="*/ 112 h 113"/>
                <a:gd name="T14" fmla="*/ 17 w 18"/>
                <a:gd name="T15" fmla="*/ 103 h 113"/>
                <a:gd name="T16" fmla="*/ 14 w 18"/>
                <a:gd name="T17" fmla="*/ 90 h 113"/>
                <a:gd name="T18" fmla="*/ 9 w 18"/>
                <a:gd name="T19" fmla="*/ 62 h 113"/>
                <a:gd name="T20" fmla="*/ 5 w 18"/>
                <a:gd name="T21" fmla="*/ 30 h 113"/>
                <a:gd name="T22" fmla="*/ 2 w 18"/>
                <a:gd name="T23" fmla="*/ 1 h 113"/>
                <a:gd name="T24" fmla="*/ 0 w 18"/>
                <a:gd name="T25" fmla="*/ 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3">
                  <a:moveTo>
                    <a:pt x="0" y="1"/>
                  </a:moveTo>
                  <a:cubicBezTo>
                    <a:pt x="1" y="11"/>
                    <a:pt x="3" y="20"/>
                    <a:pt x="3" y="29"/>
                  </a:cubicBezTo>
                  <a:cubicBezTo>
                    <a:pt x="3" y="39"/>
                    <a:pt x="5" y="48"/>
                    <a:pt x="7" y="57"/>
                  </a:cubicBezTo>
                  <a:cubicBezTo>
                    <a:pt x="8" y="67"/>
                    <a:pt x="11" y="77"/>
                    <a:pt x="12" y="86"/>
                  </a:cubicBezTo>
                  <a:cubicBezTo>
                    <a:pt x="12" y="90"/>
                    <a:pt x="13" y="94"/>
                    <a:pt x="14" y="97"/>
                  </a:cubicBezTo>
                  <a:cubicBezTo>
                    <a:pt x="15" y="102"/>
                    <a:pt x="17" y="107"/>
                    <a:pt x="16" y="112"/>
                  </a:cubicBezTo>
                  <a:cubicBezTo>
                    <a:pt x="16" y="113"/>
                    <a:pt x="18" y="113"/>
                    <a:pt x="18" y="112"/>
                  </a:cubicBezTo>
                  <a:cubicBezTo>
                    <a:pt x="18" y="109"/>
                    <a:pt x="18" y="106"/>
                    <a:pt x="17" y="103"/>
                  </a:cubicBezTo>
                  <a:cubicBezTo>
                    <a:pt x="16" y="99"/>
                    <a:pt x="15" y="94"/>
                    <a:pt x="14" y="90"/>
                  </a:cubicBezTo>
                  <a:cubicBezTo>
                    <a:pt x="12" y="81"/>
                    <a:pt x="11" y="71"/>
                    <a:pt x="9" y="62"/>
                  </a:cubicBezTo>
                  <a:cubicBezTo>
                    <a:pt x="7" y="51"/>
                    <a:pt x="5" y="41"/>
                    <a:pt x="5" y="30"/>
                  </a:cubicBezTo>
                  <a:cubicBezTo>
                    <a:pt x="4" y="21"/>
                    <a:pt x="2" y="11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6" name="Freeform 142"/>
            <p:cNvSpPr/>
            <p:nvPr/>
          </p:nvSpPr>
          <p:spPr bwMode="auto">
            <a:xfrm>
              <a:off x="2897915" y="6499191"/>
              <a:ext cx="297419" cy="25493"/>
            </a:xfrm>
            <a:custGeom>
              <a:avLst/>
              <a:gdLst>
                <a:gd name="T0" fmla="*/ 0 w 59"/>
                <a:gd name="T1" fmla="*/ 2 h 5"/>
                <a:gd name="T2" fmla="*/ 7 w 59"/>
                <a:gd name="T3" fmla="*/ 5 h 5"/>
                <a:gd name="T4" fmla="*/ 13 w 59"/>
                <a:gd name="T5" fmla="*/ 4 h 5"/>
                <a:gd name="T6" fmla="*/ 22 w 59"/>
                <a:gd name="T7" fmla="*/ 5 h 5"/>
                <a:gd name="T8" fmla="*/ 30 w 59"/>
                <a:gd name="T9" fmla="*/ 4 h 5"/>
                <a:gd name="T10" fmla="*/ 40 w 59"/>
                <a:gd name="T11" fmla="*/ 4 h 5"/>
                <a:gd name="T12" fmla="*/ 49 w 59"/>
                <a:gd name="T13" fmla="*/ 4 h 5"/>
                <a:gd name="T14" fmla="*/ 58 w 59"/>
                <a:gd name="T15" fmla="*/ 3 h 5"/>
                <a:gd name="T16" fmla="*/ 58 w 59"/>
                <a:gd name="T17" fmla="*/ 2 h 5"/>
                <a:gd name="T18" fmla="*/ 51 w 59"/>
                <a:gd name="T19" fmla="*/ 3 h 5"/>
                <a:gd name="T20" fmla="*/ 44 w 59"/>
                <a:gd name="T21" fmla="*/ 2 h 5"/>
                <a:gd name="T22" fmla="*/ 38 w 59"/>
                <a:gd name="T23" fmla="*/ 2 h 5"/>
                <a:gd name="T24" fmla="*/ 29 w 59"/>
                <a:gd name="T25" fmla="*/ 3 h 5"/>
                <a:gd name="T26" fmla="*/ 22 w 59"/>
                <a:gd name="T27" fmla="*/ 3 h 5"/>
                <a:gd name="T28" fmla="*/ 14 w 59"/>
                <a:gd name="T29" fmla="*/ 3 h 5"/>
                <a:gd name="T30" fmla="*/ 2 w 59"/>
                <a:gd name="T31" fmla="*/ 1 h 5"/>
                <a:gd name="T32" fmla="*/ 0 w 59"/>
                <a:gd name="T3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">
                  <a:moveTo>
                    <a:pt x="0" y="2"/>
                  </a:moveTo>
                  <a:cubicBezTo>
                    <a:pt x="1" y="5"/>
                    <a:pt x="4" y="5"/>
                    <a:pt x="7" y="5"/>
                  </a:cubicBezTo>
                  <a:cubicBezTo>
                    <a:pt x="9" y="5"/>
                    <a:pt x="11" y="5"/>
                    <a:pt x="13" y="4"/>
                  </a:cubicBezTo>
                  <a:cubicBezTo>
                    <a:pt x="16" y="4"/>
                    <a:pt x="19" y="5"/>
                    <a:pt x="22" y="5"/>
                  </a:cubicBezTo>
                  <a:cubicBezTo>
                    <a:pt x="24" y="5"/>
                    <a:pt x="27" y="4"/>
                    <a:pt x="30" y="4"/>
                  </a:cubicBezTo>
                  <a:cubicBezTo>
                    <a:pt x="34" y="4"/>
                    <a:pt x="37" y="4"/>
                    <a:pt x="40" y="4"/>
                  </a:cubicBezTo>
                  <a:cubicBezTo>
                    <a:pt x="43" y="3"/>
                    <a:pt x="46" y="4"/>
                    <a:pt x="49" y="4"/>
                  </a:cubicBezTo>
                  <a:cubicBezTo>
                    <a:pt x="52" y="5"/>
                    <a:pt x="55" y="4"/>
                    <a:pt x="58" y="3"/>
                  </a:cubicBezTo>
                  <a:cubicBezTo>
                    <a:pt x="59" y="3"/>
                    <a:pt x="59" y="2"/>
                    <a:pt x="58" y="2"/>
                  </a:cubicBezTo>
                  <a:cubicBezTo>
                    <a:pt x="56" y="2"/>
                    <a:pt x="53" y="2"/>
                    <a:pt x="51" y="3"/>
                  </a:cubicBezTo>
                  <a:cubicBezTo>
                    <a:pt x="48" y="3"/>
                    <a:pt x="46" y="2"/>
                    <a:pt x="44" y="2"/>
                  </a:cubicBezTo>
                  <a:cubicBezTo>
                    <a:pt x="42" y="2"/>
                    <a:pt x="40" y="2"/>
                    <a:pt x="38" y="2"/>
                  </a:cubicBezTo>
                  <a:cubicBezTo>
                    <a:pt x="35" y="3"/>
                    <a:pt x="32" y="3"/>
                    <a:pt x="29" y="3"/>
                  </a:cubicBezTo>
                  <a:cubicBezTo>
                    <a:pt x="26" y="3"/>
                    <a:pt x="24" y="3"/>
                    <a:pt x="22" y="3"/>
                  </a:cubicBezTo>
                  <a:cubicBezTo>
                    <a:pt x="19" y="3"/>
                    <a:pt x="17" y="3"/>
                    <a:pt x="14" y="3"/>
                  </a:cubicBezTo>
                  <a:cubicBezTo>
                    <a:pt x="11" y="3"/>
                    <a:pt x="4" y="5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7" name="Freeform 143"/>
            <p:cNvSpPr/>
            <p:nvPr/>
          </p:nvSpPr>
          <p:spPr bwMode="auto">
            <a:xfrm>
              <a:off x="2902164" y="5730151"/>
              <a:ext cx="237935" cy="89226"/>
            </a:xfrm>
            <a:custGeom>
              <a:avLst/>
              <a:gdLst>
                <a:gd name="T0" fmla="*/ 29 w 112"/>
                <a:gd name="T1" fmla="*/ 7 h 42"/>
                <a:gd name="T2" fmla="*/ 95 w 112"/>
                <a:gd name="T3" fmla="*/ 0 h 42"/>
                <a:gd name="T4" fmla="*/ 112 w 112"/>
                <a:gd name="T5" fmla="*/ 30 h 42"/>
                <a:gd name="T6" fmla="*/ 0 w 112"/>
                <a:gd name="T7" fmla="*/ 42 h 42"/>
                <a:gd name="T8" fmla="*/ 29 w 112"/>
                <a:gd name="T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42">
                  <a:moveTo>
                    <a:pt x="29" y="7"/>
                  </a:moveTo>
                  <a:lnTo>
                    <a:pt x="95" y="0"/>
                  </a:lnTo>
                  <a:lnTo>
                    <a:pt x="112" y="30"/>
                  </a:lnTo>
                  <a:lnTo>
                    <a:pt x="0" y="42"/>
                  </a:lnTo>
                  <a:lnTo>
                    <a:pt x="29" y="7"/>
                  </a:ln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8" name="Freeform 144"/>
            <p:cNvSpPr/>
            <p:nvPr/>
          </p:nvSpPr>
          <p:spPr bwMode="auto">
            <a:xfrm>
              <a:off x="2857551" y="5859741"/>
              <a:ext cx="331410" cy="95599"/>
            </a:xfrm>
            <a:custGeom>
              <a:avLst/>
              <a:gdLst>
                <a:gd name="T0" fmla="*/ 0 w 66"/>
                <a:gd name="T1" fmla="*/ 11 h 19"/>
                <a:gd name="T2" fmla="*/ 64 w 66"/>
                <a:gd name="T3" fmla="*/ 0 h 19"/>
                <a:gd name="T4" fmla="*/ 66 w 66"/>
                <a:gd name="T5" fmla="*/ 8 h 19"/>
                <a:gd name="T6" fmla="*/ 57 w 66"/>
                <a:gd name="T7" fmla="*/ 17 h 19"/>
                <a:gd name="T8" fmla="*/ 37 w 66"/>
                <a:gd name="T9" fmla="*/ 18 h 19"/>
                <a:gd name="T10" fmla="*/ 13 w 66"/>
                <a:gd name="T11" fmla="*/ 18 h 19"/>
                <a:gd name="T12" fmla="*/ 0 w 66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19">
                  <a:moveTo>
                    <a:pt x="0" y="11"/>
                  </a:moveTo>
                  <a:cubicBezTo>
                    <a:pt x="64" y="0"/>
                    <a:pt x="64" y="0"/>
                    <a:pt x="64" y="0"/>
                  </a:cubicBezTo>
                  <a:cubicBezTo>
                    <a:pt x="64" y="0"/>
                    <a:pt x="66" y="5"/>
                    <a:pt x="66" y="8"/>
                  </a:cubicBezTo>
                  <a:cubicBezTo>
                    <a:pt x="65" y="11"/>
                    <a:pt x="64" y="16"/>
                    <a:pt x="57" y="17"/>
                  </a:cubicBezTo>
                  <a:cubicBezTo>
                    <a:pt x="51" y="19"/>
                    <a:pt x="37" y="18"/>
                    <a:pt x="37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2" y="17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9" name="Freeform 145"/>
            <p:cNvSpPr/>
            <p:nvPr/>
          </p:nvSpPr>
          <p:spPr bwMode="auto">
            <a:xfrm>
              <a:off x="2982892" y="6006326"/>
              <a:ext cx="76479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2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7"/>
                    <a:pt x="11" y="16"/>
                  </a:cubicBezTo>
                  <a:cubicBezTo>
                    <a:pt x="15" y="16"/>
                    <a:pt x="13" y="11"/>
                    <a:pt x="13" y="7"/>
                  </a:cubicBezTo>
                  <a:cubicBezTo>
                    <a:pt x="13" y="5"/>
                    <a:pt x="14" y="3"/>
                    <a:pt x="12" y="1"/>
                  </a:cubicBezTo>
                  <a:cubicBezTo>
                    <a:pt x="10" y="0"/>
                    <a:pt x="7" y="2"/>
                    <a:pt x="5" y="2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0" name="Freeform 146"/>
            <p:cNvSpPr/>
            <p:nvPr/>
          </p:nvSpPr>
          <p:spPr bwMode="auto">
            <a:xfrm>
              <a:off x="2989265" y="6197523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2 w 15"/>
                <a:gd name="T3" fmla="*/ 15 h 17"/>
                <a:gd name="T4" fmla="*/ 11 w 15"/>
                <a:gd name="T5" fmla="*/ 16 h 17"/>
                <a:gd name="T6" fmla="*/ 14 w 15"/>
                <a:gd name="T7" fmla="*/ 7 h 17"/>
                <a:gd name="T8" fmla="*/ 13 w 15"/>
                <a:gd name="T9" fmla="*/ 1 h 17"/>
                <a:gd name="T10" fmla="*/ 6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1" y="14"/>
                    <a:pt x="2" y="15"/>
                  </a:cubicBezTo>
                  <a:cubicBezTo>
                    <a:pt x="4" y="17"/>
                    <a:pt x="9" y="17"/>
                    <a:pt x="11" y="16"/>
                  </a:cubicBezTo>
                  <a:cubicBezTo>
                    <a:pt x="15" y="15"/>
                    <a:pt x="14" y="11"/>
                    <a:pt x="14" y="7"/>
                  </a:cubicBezTo>
                  <a:cubicBezTo>
                    <a:pt x="14" y="5"/>
                    <a:pt x="15" y="2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4" y="2"/>
                    <a:pt x="2" y="2"/>
                    <a:pt x="1" y="3"/>
                  </a:cubicBezTo>
                  <a:cubicBezTo>
                    <a:pt x="1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1" name="Freeform 147"/>
            <p:cNvSpPr/>
            <p:nvPr/>
          </p:nvSpPr>
          <p:spPr bwMode="auto">
            <a:xfrm>
              <a:off x="2968021" y="5999952"/>
              <a:ext cx="76479" cy="91350"/>
            </a:xfrm>
            <a:custGeom>
              <a:avLst/>
              <a:gdLst>
                <a:gd name="T0" fmla="*/ 15 w 15"/>
                <a:gd name="T1" fmla="*/ 3 h 18"/>
                <a:gd name="T2" fmla="*/ 14 w 15"/>
                <a:gd name="T3" fmla="*/ 1 h 18"/>
                <a:gd name="T4" fmla="*/ 9 w 15"/>
                <a:gd name="T5" fmla="*/ 1 h 18"/>
                <a:gd name="T6" fmla="*/ 1 w 15"/>
                <a:gd name="T7" fmla="*/ 4 h 18"/>
                <a:gd name="T8" fmla="*/ 1 w 15"/>
                <a:gd name="T9" fmla="*/ 13 h 18"/>
                <a:gd name="T10" fmla="*/ 2 w 15"/>
                <a:gd name="T11" fmla="*/ 17 h 18"/>
                <a:gd name="T12" fmla="*/ 7 w 15"/>
                <a:gd name="T13" fmla="*/ 18 h 18"/>
                <a:gd name="T14" fmla="*/ 7 w 15"/>
                <a:gd name="T15" fmla="*/ 17 h 18"/>
                <a:gd name="T16" fmla="*/ 2 w 15"/>
                <a:gd name="T17" fmla="*/ 16 h 18"/>
                <a:gd name="T18" fmla="*/ 2 w 15"/>
                <a:gd name="T19" fmla="*/ 11 h 18"/>
                <a:gd name="T20" fmla="*/ 2 w 15"/>
                <a:gd name="T21" fmla="*/ 6 h 18"/>
                <a:gd name="T22" fmla="*/ 3 w 15"/>
                <a:gd name="T23" fmla="*/ 3 h 18"/>
                <a:gd name="T24" fmla="*/ 7 w 15"/>
                <a:gd name="T25" fmla="*/ 2 h 18"/>
                <a:gd name="T26" fmla="*/ 12 w 15"/>
                <a:gd name="T27" fmla="*/ 2 h 18"/>
                <a:gd name="T28" fmla="*/ 15 w 15"/>
                <a:gd name="T29" fmla="*/ 4 h 18"/>
                <a:gd name="T30" fmla="*/ 15 w 15"/>
                <a:gd name="T3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18">
                  <a:moveTo>
                    <a:pt x="15" y="3"/>
                  </a:moveTo>
                  <a:cubicBezTo>
                    <a:pt x="15" y="2"/>
                    <a:pt x="15" y="1"/>
                    <a:pt x="14" y="1"/>
                  </a:cubicBezTo>
                  <a:cubicBezTo>
                    <a:pt x="12" y="1"/>
                    <a:pt x="11" y="1"/>
                    <a:pt x="9" y="1"/>
                  </a:cubicBezTo>
                  <a:cubicBezTo>
                    <a:pt x="6" y="1"/>
                    <a:pt x="2" y="0"/>
                    <a:pt x="1" y="4"/>
                  </a:cubicBezTo>
                  <a:cubicBezTo>
                    <a:pt x="0" y="7"/>
                    <a:pt x="1" y="10"/>
                    <a:pt x="1" y="13"/>
                  </a:cubicBezTo>
                  <a:cubicBezTo>
                    <a:pt x="1" y="14"/>
                    <a:pt x="1" y="16"/>
                    <a:pt x="2" y="17"/>
                  </a:cubicBezTo>
                  <a:cubicBezTo>
                    <a:pt x="3" y="18"/>
                    <a:pt x="5" y="18"/>
                    <a:pt x="7" y="18"/>
                  </a:cubicBezTo>
                  <a:cubicBezTo>
                    <a:pt x="7" y="18"/>
                    <a:pt x="7" y="17"/>
                    <a:pt x="7" y="17"/>
                  </a:cubicBezTo>
                  <a:cubicBezTo>
                    <a:pt x="5" y="17"/>
                    <a:pt x="3" y="17"/>
                    <a:pt x="2" y="16"/>
                  </a:cubicBezTo>
                  <a:cubicBezTo>
                    <a:pt x="1" y="15"/>
                    <a:pt x="2" y="13"/>
                    <a:pt x="2" y="11"/>
                  </a:cubicBezTo>
                  <a:cubicBezTo>
                    <a:pt x="2" y="9"/>
                    <a:pt x="2" y="8"/>
                    <a:pt x="2" y="6"/>
                  </a:cubicBezTo>
                  <a:cubicBezTo>
                    <a:pt x="2" y="5"/>
                    <a:pt x="2" y="3"/>
                    <a:pt x="3" y="3"/>
                  </a:cubicBezTo>
                  <a:cubicBezTo>
                    <a:pt x="4" y="1"/>
                    <a:pt x="6" y="2"/>
                    <a:pt x="7" y="2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2"/>
                    <a:pt x="15" y="4"/>
                  </a:cubicBezTo>
                  <a:cubicBezTo>
                    <a:pt x="15" y="4"/>
                    <a:pt x="15" y="4"/>
                    <a:pt x="15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2" name="Freeform 194"/>
            <p:cNvSpPr/>
            <p:nvPr/>
          </p:nvSpPr>
          <p:spPr bwMode="auto">
            <a:xfrm>
              <a:off x="3386531" y="6157159"/>
              <a:ext cx="220940" cy="352654"/>
            </a:xfrm>
            <a:custGeom>
              <a:avLst/>
              <a:gdLst>
                <a:gd name="T0" fmla="*/ 3 w 44"/>
                <a:gd name="T1" fmla="*/ 70 h 70"/>
                <a:gd name="T2" fmla="*/ 1 w 44"/>
                <a:gd name="T3" fmla="*/ 62 h 70"/>
                <a:gd name="T4" fmla="*/ 0 w 44"/>
                <a:gd name="T5" fmla="*/ 33 h 70"/>
                <a:gd name="T6" fmla="*/ 27 w 44"/>
                <a:gd name="T7" fmla="*/ 14 h 70"/>
                <a:gd name="T8" fmla="*/ 30 w 44"/>
                <a:gd name="T9" fmla="*/ 9 h 70"/>
                <a:gd name="T10" fmla="*/ 34 w 44"/>
                <a:gd name="T11" fmla="*/ 0 h 70"/>
                <a:gd name="T12" fmla="*/ 42 w 44"/>
                <a:gd name="T13" fmla="*/ 3 h 70"/>
                <a:gd name="T14" fmla="*/ 37 w 44"/>
                <a:gd name="T15" fmla="*/ 15 h 70"/>
                <a:gd name="T16" fmla="*/ 40 w 44"/>
                <a:gd name="T17" fmla="*/ 28 h 70"/>
                <a:gd name="T18" fmla="*/ 40 w 44"/>
                <a:gd name="T19" fmla="*/ 38 h 70"/>
                <a:gd name="T20" fmla="*/ 43 w 44"/>
                <a:gd name="T21" fmla="*/ 51 h 70"/>
                <a:gd name="T22" fmla="*/ 44 w 44"/>
                <a:gd name="T23" fmla="*/ 70 h 70"/>
                <a:gd name="T24" fmla="*/ 3 w 4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70">
                  <a:moveTo>
                    <a:pt x="3" y="70"/>
                  </a:moveTo>
                  <a:cubicBezTo>
                    <a:pt x="3" y="70"/>
                    <a:pt x="2" y="65"/>
                    <a:pt x="1" y="62"/>
                  </a:cubicBezTo>
                  <a:cubicBezTo>
                    <a:pt x="1" y="60"/>
                    <a:pt x="0" y="33"/>
                    <a:pt x="0" y="3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70"/>
                    <a:pt x="44" y="70"/>
                    <a:pt x="44" y="70"/>
                  </a:cubicBezTo>
                  <a:lnTo>
                    <a:pt x="3" y="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3" name="Freeform 195"/>
            <p:cNvSpPr/>
            <p:nvPr/>
          </p:nvSpPr>
          <p:spPr bwMode="auto">
            <a:xfrm>
              <a:off x="3320674" y="6076431"/>
              <a:ext cx="301668" cy="250682"/>
            </a:xfrm>
            <a:custGeom>
              <a:avLst/>
              <a:gdLst>
                <a:gd name="T0" fmla="*/ 38 w 60"/>
                <a:gd name="T1" fmla="*/ 22 h 50"/>
                <a:gd name="T2" fmla="*/ 12 w 60"/>
                <a:gd name="T3" fmla="*/ 11 h 50"/>
                <a:gd name="T4" fmla="*/ 6 w 60"/>
                <a:gd name="T5" fmla="*/ 31 h 50"/>
                <a:gd name="T6" fmla="*/ 9 w 60"/>
                <a:gd name="T7" fmla="*/ 48 h 50"/>
                <a:gd name="T8" fmla="*/ 38 w 60"/>
                <a:gd name="T9" fmla="*/ 46 h 50"/>
                <a:gd name="T10" fmla="*/ 60 w 60"/>
                <a:gd name="T11" fmla="*/ 41 h 50"/>
                <a:gd name="T12" fmla="*/ 38 w 60"/>
                <a:gd name="T13" fmla="*/ 2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50">
                  <a:moveTo>
                    <a:pt x="38" y="22"/>
                  </a:moveTo>
                  <a:cubicBezTo>
                    <a:pt x="32" y="17"/>
                    <a:pt x="20" y="0"/>
                    <a:pt x="12" y="11"/>
                  </a:cubicBezTo>
                  <a:cubicBezTo>
                    <a:pt x="8" y="15"/>
                    <a:pt x="8" y="26"/>
                    <a:pt x="6" y="31"/>
                  </a:cubicBezTo>
                  <a:cubicBezTo>
                    <a:pt x="3" y="39"/>
                    <a:pt x="0" y="47"/>
                    <a:pt x="9" y="48"/>
                  </a:cubicBezTo>
                  <a:cubicBezTo>
                    <a:pt x="18" y="50"/>
                    <a:pt x="29" y="47"/>
                    <a:pt x="38" y="46"/>
                  </a:cubicBezTo>
                  <a:cubicBezTo>
                    <a:pt x="45" y="45"/>
                    <a:pt x="55" y="46"/>
                    <a:pt x="60" y="41"/>
                  </a:cubicBezTo>
                  <a:cubicBezTo>
                    <a:pt x="56" y="32"/>
                    <a:pt x="45" y="28"/>
                    <a:pt x="38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4" name="Freeform 196"/>
            <p:cNvSpPr/>
            <p:nvPr/>
          </p:nvSpPr>
          <p:spPr bwMode="auto">
            <a:xfrm>
              <a:off x="3380158" y="6271878"/>
              <a:ext cx="235811" cy="257055"/>
            </a:xfrm>
            <a:custGeom>
              <a:avLst/>
              <a:gdLst>
                <a:gd name="T0" fmla="*/ 0 w 47"/>
                <a:gd name="T1" fmla="*/ 6 h 51"/>
                <a:gd name="T2" fmla="*/ 1 w 47"/>
                <a:gd name="T3" fmla="*/ 31 h 51"/>
                <a:gd name="T4" fmla="*/ 2 w 47"/>
                <a:gd name="T5" fmla="*/ 41 h 51"/>
                <a:gd name="T6" fmla="*/ 3 w 47"/>
                <a:gd name="T7" fmla="*/ 47 h 51"/>
                <a:gd name="T8" fmla="*/ 9 w 47"/>
                <a:gd name="T9" fmla="*/ 48 h 51"/>
                <a:gd name="T10" fmla="*/ 23 w 47"/>
                <a:gd name="T11" fmla="*/ 50 h 51"/>
                <a:gd name="T12" fmla="*/ 45 w 47"/>
                <a:gd name="T13" fmla="*/ 51 h 51"/>
                <a:gd name="T14" fmla="*/ 46 w 47"/>
                <a:gd name="T15" fmla="*/ 50 h 51"/>
                <a:gd name="T16" fmla="*/ 45 w 47"/>
                <a:gd name="T17" fmla="*/ 39 h 51"/>
                <a:gd name="T18" fmla="*/ 44 w 47"/>
                <a:gd name="T19" fmla="*/ 24 h 51"/>
                <a:gd name="T20" fmla="*/ 42 w 47"/>
                <a:gd name="T21" fmla="*/ 11 h 51"/>
                <a:gd name="T22" fmla="*/ 39 w 47"/>
                <a:gd name="T23" fmla="*/ 1 h 51"/>
                <a:gd name="T24" fmla="*/ 38 w 47"/>
                <a:gd name="T25" fmla="*/ 1 h 51"/>
                <a:gd name="T26" fmla="*/ 41 w 47"/>
                <a:gd name="T27" fmla="*/ 14 h 51"/>
                <a:gd name="T28" fmla="*/ 43 w 47"/>
                <a:gd name="T29" fmla="*/ 30 h 51"/>
                <a:gd name="T30" fmla="*/ 44 w 47"/>
                <a:gd name="T31" fmla="*/ 44 h 51"/>
                <a:gd name="T32" fmla="*/ 44 w 47"/>
                <a:gd name="T33" fmla="*/ 49 h 51"/>
                <a:gd name="T34" fmla="*/ 40 w 47"/>
                <a:gd name="T35" fmla="*/ 49 h 51"/>
                <a:gd name="T36" fmla="*/ 31 w 47"/>
                <a:gd name="T37" fmla="*/ 49 h 51"/>
                <a:gd name="T38" fmla="*/ 15 w 47"/>
                <a:gd name="T39" fmla="*/ 47 h 51"/>
                <a:gd name="T40" fmla="*/ 8 w 47"/>
                <a:gd name="T41" fmla="*/ 47 h 51"/>
                <a:gd name="T42" fmla="*/ 3 w 47"/>
                <a:gd name="T43" fmla="*/ 39 h 51"/>
                <a:gd name="T44" fmla="*/ 3 w 47"/>
                <a:gd name="T45" fmla="*/ 25 h 51"/>
                <a:gd name="T46" fmla="*/ 2 w 47"/>
                <a:gd name="T47" fmla="*/ 6 h 51"/>
                <a:gd name="T48" fmla="*/ 0 w 47"/>
                <a:gd name="T49" fmla="*/ 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51">
                  <a:moveTo>
                    <a:pt x="0" y="6"/>
                  </a:moveTo>
                  <a:cubicBezTo>
                    <a:pt x="1" y="14"/>
                    <a:pt x="1" y="23"/>
                    <a:pt x="1" y="31"/>
                  </a:cubicBezTo>
                  <a:cubicBezTo>
                    <a:pt x="1" y="34"/>
                    <a:pt x="1" y="37"/>
                    <a:pt x="2" y="41"/>
                  </a:cubicBezTo>
                  <a:cubicBezTo>
                    <a:pt x="2" y="42"/>
                    <a:pt x="2" y="46"/>
                    <a:pt x="3" y="47"/>
                  </a:cubicBezTo>
                  <a:cubicBezTo>
                    <a:pt x="5" y="49"/>
                    <a:pt x="7" y="48"/>
                    <a:pt x="9" y="48"/>
                  </a:cubicBezTo>
                  <a:cubicBezTo>
                    <a:pt x="13" y="48"/>
                    <a:pt x="19" y="49"/>
                    <a:pt x="23" y="50"/>
                  </a:cubicBezTo>
                  <a:cubicBezTo>
                    <a:pt x="30" y="51"/>
                    <a:pt x="38" y="51"/>
                    <a:pt x="45" y="51"/>
                  </a:cubicBezTo>
                  <a:cubicBezTo>
                    <a:pt x="46" y="51"/>
                    <a:pt x="46" y="51"/>
                    <a:pt x="46" y="50"/>
                  </a:cubicBezTo>
                  <a:cubicBezTo>
                    <a:pt x="47" y="46"/>
                    <a:pt x="45" y="43"/>
                    <a:pt x="45" y="39"/>
                  </a:cubicBezTo>
                  <a:cubicBezTo>
                    <a:pt x="45" y="34"/>
                    <a:pt x="45" y="29"/>
                    <a:pt x="44" y="24"/>
                  </a:cubicBezTo>
                  <a:cubicBezTo>
                    <a:pt x="44" y="20"/>
                    <a:pt x="43" y="15"/>
                    <a:pt x="42" y="11"/>
                  </a:cubicBezTo>
                  <a:cubicBezTo>
                    <a:pt x="41" y="8"/>
                    <a:pt x="41" y="4"/>
                    <a:pt x="39" y="1"/>
                  </a:cubicBezTo>
                  <a:cubicBezTo>
                    <a:pt x="39" y="0"/>
                    <a:pt x="37" y="0"/>
                    <a:pt x="38" y="1"/>
                  </a:cubicBezTo>
                  <a:cubicBezTo>
                    <a:pt x="40" y="5"/>
                    <a:pt x="40" y="10"/>
                    <a:pt x="41" y="14"/>
                  </a:cubicBezTo>
                  <a:cubicBezTo>
                    <a:pt x="42" y="20"/>
                    <a:pt x="43" y="25"/>
                    <a:pt x="43" y="30"/>
                  </a:cubicBezTo>
                  <a:cubicBezTo>
                    <a:pt x="44" y="35"/>
                    <a:pt x="43" y="39"/>
                    <a:pt x="44" y="44"/>
                  </a:cubicBezTo>
                  <a:cubicBezTo>
                    <a:pt x="44" y="44"/>
                    <a:pt x="45" y="49"/>
                    <a:pt x="44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7" y="50"/>
                    <a:pt x="34" y="49"/>
                    <a:pt x="31" y="49"/>
                  </a:cubicBezTo>
                  <a:cubicBezTo>
                    <a:pt x="26" y="49"/>
                    <a:pt x="20" y="48"/>
                    <a:pt x="15" y="47"/>
                  </a:cubicBezTo>
                  <a:cubicBezTo>
                    <a:pt x="13" y="47"/>
                    <a:pt x="10" y="47"/>
                    <a:pt x="8" y="47"/>
                  </a:cubicBezTo>
                  <a:cubicBezTo>
                    <a:pt x="3" y="47"/>
                    <a:pt x="3" y="42"/>
                    <a:pt x="3" y="39"/>
                  </a:cubicBezTo>
                  <a:cubicBezTo>
                    <a:pt x="3" y="34"/>
                    <a:pt x="3" y="30"/>
                    <a:pt x="3" y="25"/>
                  </a:cubicBezTo>
                  <a:cubicBezTo>
                    <a:pt x="3" y="18"/>
                    <a:pt x="2" y="12"/>
                    <a:pt x="2" y="6"/>
                  </a:cubicBezTo>
                  <a:cubicBezTo>
                    <a:pt x="2" y="5"/>
                    <a:pt x="0" y="5"/>
                    <a:pt x="0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5" name="Freeform 197"/>
            <p:cNvSpPr/>
            <p:nvPr/>
          </p:nvSpPr>
          <p:spPr bwMode="auto">
            <a:xfrm>
              <a:off x="3456637" y="6358979"/>
              <a:ext cx="74355" cy="84977"/>
            </a:xfrm>
            <a:custGeom>
              <a:avLst/>
              <a:gdLst>
                <a:gd name="T0" fmla="*/ 0 w 15"/>
                <a:gd name="T1" fmla="*/ 10 h 17"/>
                <a:gd name="T2" fmla="*/ 1 w 15"/>
                <a:gd name="T3" fmla="*/ 15 h 17"/>
                <a:gd name="T4" fmla="*/ 11 w 15"/>
                <a:gd name="T5" fmla="*/ 16 h 17"/>
                <a:gd name="T6" fmla="*/ 13 w 15"/>
                <a:gd name="T7" fmla="*/ 7 h 17"/>
                <a:gd name="T8" fmla="*/ 12 w 15"/>
                <a:gd name="T9" fmla="*/ 1 h 17"/>
                <a:gd name="T10" fmla="*/ 5 w 15"/>
                <a:gd name="T11" fmla="*/ 1 h 17"/>
                <a:gd name="T12" fmla="*/ 1 w 15"/>
                <a:gd name="T13" fmla="*/ 3 h 17"/>
                <a:gd name="T14" fmla="*/ 0 w 15"/>
                <a:gd name="T15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0" y="10"/>
                  </a:moveTo>
                  <a:cubicBezTo>
                    <a:pt x="0" y="12"/>
                    <a:pt x="0" y="14"/>
                    <a:pt x="1" y="15"/>
                  </a:cubicBezTo>
                  <a:cubicBezTo>
                    <a:pt x="3" y="17"/>
                    <a:pt x="8" y="16"/>
                    <a:pt x="11" y="16"/>
                  </a:cubicBezTo>
                  <a:cubicBezTo>
                    <a:pt x="15" y="15"/>
                    <a:pt x="13" y="10"/>
                    <a:pt x="13" y="7"/>
                  </a:cubicBezTo>
                  <a:cubicBezTo>
                    <a:pt x="13" y="5"/>
                    <a:pt x="14" y="2"/>
                    <a:pt x="12" y="1"/>
                  </a:cubicBezTo>
                  <a:cubicBezTo>
                    <a:pt x="10" y="0"/>
                    <a:pt x="7" y="1"/>
                    <a:pt x="5" y="1"/>
                  </a:cubicBezTo>
                  <a:cubicBezTo>
                    <a:pt x="3" y="1"/>
                    <a:pt x="2" y="1"/>
                    <a:pt x="1" y="3"/>
                  </a:cubicBezTo>
                  <a:cubicBezTo>
                    <a:pt x="0" y="4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6" name="Freeform 198"/>
            <p:cNvSpPr/>
            <p:nvPr/>
          </p:nvSpPr>
          <p:spPr bwMode="auto">
            <a:xfrm>
              <a:off x="3526743" y="6150786"/>
              <a:ext cx="74355" cy="95599"/>
            </a:xfrm>
            <a:custGeom>
              <a:avLst/>
              <a:gdLst>
                <a:gd name="T0" fmla="*/ 0 w 15"/>
                <a:gd name="T1" fmla="*/ 15 h 19"/>
                <a:gd name="T2" fmla="*/ 0 w 15"/>
                <a:gd name="T3" fmla="*/ 16 h 19"/>
                <a:gd name="T4" fmla="*/ 1 w 15"/>
                <a:gd name="T5" fmla="*/ 16 h 19"/>
                <a:gd name="T6" fmla="*/ 4 w 15"/>
                <a:gd name="T7" fmla="*/ 6 h 19"/>
                <a:gd name="T8" fmla="*/ 7 w 15"/>
                <a:gd name="T9" fmla="*/ 2 h 19"/>
                <a:gd name="T10" fmla="*/ 14 w 15"/>
                <a:gd name="T11" fmla="*/ 5 h 19"/>
                <a:gd name="T12" fmla="*/ 13 w 15"/>
                <a:gd name="T13" fmla="*/ 4 h 19"/>
                <a:gd name="T14" fmla="*/ 7 w 15"/>
                <a:gd name="T15" fmla="*/ 18 h 19"/>
                <a:gd name="T16" fmla="*/ 9 w 15"/>
                <a:gd name="T17" fmla="*/ 18 h 19"/>
                <a:gd name="T18" fmla="*/ 15 w 15"/>
                <a:gd name="T19" fmla="*/ 5 h 19"/>
                <a:gd name="T20" fmla="*/ 15 w 15"/>
                <a:gd name="T21" fmla="*/ 4 h 19"/>
                <a:gd name="T22" fmla="*/ 6 w 15"/>
                <a:gd name="T23" fmla="*/ 0 h 19"/>
                <a:gd name="T24" fmla="*/ 5 w 15"/>
                <a:gd name="T25" fmla="*/ 0 h 19"/>
                <a:gd name="T26" fmla="*/ 2 w 15"/>
                <a:gd name="T27" fmla="*/ 7 h 19"/>
                <a:gd name="T28" fmla="*/ 0 w 15"/>
                <a:gd name="T29" fmla="*/ 15 h 19"/>
                <a:gd name="T30" fmla="*/ 1 w 15"/>
                <a:gd name="T31" fmla="*/ 16 h 19"/>
                <a:gd name="T32" fmla="*/ 1 w 15"/>
                <a:gd name="T33" fmla="*/ 15 h 19"/>
                <a:gd name="T34" fmla="*/ 0 w 15"/>
                <a:gd name="T3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7"/>
                    <a:pt x="1" y="16"/>
                  </a:cubicBezTo>
                  <a:cubicBezTo>
                    <a:pt x="2" y="13"/>
                    <a:pt x="4" y="9"/>
                    <a:pt x="4" y="6"/>
                  </a:cubicBezTo>
                  <a:cubicBezTo>
                    <a:pt x="5" y="4"/>
                    <a:pt x="5" y="1"/>
                    <a:pt x="7" y="2"/>
                  </a:cubicBezTo>
                  <a:cubicBezTo>
                    <a:pt x="10" y="3"/>
                    <a:pt x="12" y="4"/>
                    <a:pt x="14" y="5"/>
                  </a:cubicBezTo>
                  <a:cubicBezTo>
                    <a:pt x="14" y="5"/>
                    <a:pt x="14" y="4"/>
                    <a:pt x="13" y="4"/>
                  </a:cubicBezTo>
                  <a:cubicBezTo>
                    <a:pt x="10" y="8"/>
                    <a:pt x="9" y="13"/>
                    <a:pt x="7" y="18"/>
                  </a:cubicBezTo>
                  <a:cubicBezTo>
                    <a:pt x="7" y="19"/>
                    <a:pt x="8" y="19"/>
                    <a:pt x="9" y="18"/>
                  </a:cubicBezTo>
                  <a:cubicBezTo>
                    <a:pt x="10" y="13"/>
                    <a:pt x="12" y="9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2" y="2"/>
                    <a:pt x="9" y="1"/>
                    <a:pt x="6" y="0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2" y="10"/>
                    <a:pt x="0" y="13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cubicBezTo>
                    <a:pt x="1" y="14"/>
                    <a:pt x="0" y="14"/>
                    <a:pt x="0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415960" y="6314526"/>
            <a:ext cx="325673" cy="421931"/>
            <a:chOff x="3828411" y="5965962"/>
            <a:chExt cx="431257" cy="558722"/>
          </a:xfrm>
        </p:grpSpPr>
        <p:sp>
          <p:nvSpPr>
            <p:cNvPr id="98" name="Freeform 199"/>
            <p:cNvSpPr/>
            <p:nvPr/>
          </p:nvSpPr>
          <p:spPr bwMode="auto">
            <a:xfrm>
              <a:off x="3913388" y="6110422"/>
              <a:ext cx="44613" cy="414262"/>
            </a:xfrm>
            <a:custGeom>
              <a:avLst/>
              <a:gdLst>
                <a:gd name="T0" fmla="*/ 5 w 9"/>
                <a:gd name="T1" fmla="*/ 2 h 82"/>
                <a:gd name="T2" fmla="*/ 3 w 9"/>
                <a:gd name="T3" fmla="*/ 21 h 82"/>
                <a:gd name="T4" fmla="*/ 2 w 9"/>
                <a:gd name="T5" fmla="*/ 44 h 82"/>
                <a:gd name="T6" fmla="*/ 0 w 9"/>
                <a:gd name="T7" fmla="*/ 80 h 82"/>
                <a:gd name="T8" fmla="*/ 3 w 9"/>
                <a:gd name="T9" fmla="*/ 80 h 82"/>
                <a:gd name="T10" fmla="*/ 3 w 9"/>
                <a:gd name="T11" fmla="*/ 80 h 82"/>
                <a:gd name="T12" fmla="*/ 0 w 9"/>
                <a:gd name="T13" fmla="*/ 80 h 82"/>
                <a:gd name="T14" fmla="*/ 0 w 9"/>
                <a:gd name="T15" fmla="*/ 80 h 82"/>
                <a:gd name="T16" fmla="*/ 3 w 9"/>
                <a:gd name="T17" fmla="*/ 80 h 82"/>
                <a:gd name="T18" fmla="*/ 5 w 9"/>
                <a:gd name="T19" fmla="*/ 47 h 82"/>
                <a:gd name="T20" fmla="*/ 6 w 9"/>
                <a:gd name="T21" fmla="*/ 26 h 82"/>
                <a:gd name="T22" fmla="*/ 8 w 9"/>
                <a:gd name="T23" fmla="*/ 3 h 82"/>
                <a:gd name="T24" fmla="*/ 5 w 9"/>
                <a:gd name="T25" fmla="*/ 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2">
                  <a:moveTo>
                    <a:pt x="5" y="2"/>
                  </a:moveTo>
                  <a:cubicBezTo>
                    <a:pt x="3" y="8"/>
                    <a:pt x="3" y="15"/>
                    <a:pt x="3" y="21"/>
                  </a:cubicBezTo>
                  <a:cubicBezTo>
                    <a:pt x="3" y="29"/>
                    <a:pt x="2" y="36"/>
                    <a:pt x="2" y="44"/>
                  </a:cubicBezTo>
                  <a:cubicBezTo>
                    <a:pt x="1" y="56"/>
                    <a:pt x="0" y="68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80"/>
                    <a:pt x="3" y="80"/>
                    <a:pt x="3" y="80"/>
                  </a:cubicBezTo>
                  <a:cubicBezTo>
                    <a:pt x="3" y="78"/>
                    <a:pt x="0" y="78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2"/>
                    <a:pt x="3" y="82"/>
                    <a:pt x="3" y="80"/>
                  </a:cubicBezTo>
                  <a:cubicBezTo>
                    <a:pt x="3" y="69"/>
                    <a:pt x="4" y="58"/>
                    <a:pt x="5" y="47"/>
                  </a:cubicBezTo>
                  <a:cubicBezTo>
                    <a:pt x="6" y="40"/>
                    <a:pt x="6" y="33"/>
                    <a:pt x="6" y="26"/>
                  </a:cubicBezTo>
                  <a:cubicBezTo>
                    <a:pt x="7" y="19"/>
                    <a:pt x="6" y="10"/>
                    <a:pt x="8" y="3"/>
                  </a:cubicBezTo>
                  <a:cubicBezTo>
                    <a:pt x="9" y="1"/>
                    <a:pt x="6" y="0"/>
                    <a:pt x="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99" name="Freeform 200"/>
            <p:cNvSpPr/>
            <p:nvPr/>
          </p:nvSpPr>
          <p:spPr bwMode="auto">
            <a:xfrm>
              <a:off x="3883646" y="5965962"/>
              <a:ext cx="59484" cy="155083"/>
            </a:xfrm>
            <a:custGeom>
              <a:avLst/>
              <a:gdLst>
                <a:gd name="T0" fmla="*/ 12 w 12"/>
                <a:gd name="T1" fmla="*/ 31 h 31"/>
                <a:gd name="T2" fmla="*/ 10 w 12"/>
                <a:gd name="T3" fmla="*/ 14 h 31"/>
                <a:gd name="T4" fmla="*/ 6 w 12"/>
                <a:gd name="T5" fmla="*/ 0 h 31"/>
                <a:gd name="T6" fmla="*/ 2 w 12"/>
                <a:gd name="T7" fmla="*/ 21 h 31"/>
                <a:gd name="T8" fmla="*/ 12 w 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1">
                  <a:moveTo>
                    <a:pt x="12" y="31"/>
                  </a:moveTo>
                  <a:cubicBezTo>
                    <a:pt x="12" y="25"/>
                    <a:pt x="11" y="20"/>
                    <a:pt x="10" y="14"/>
                  </a:cubicBezTo>
                  <a:cubicBezTo>
                    <a:pt x="9" y="11"/>
                    <a:pt x="10" y="2"/>
                    <a:pt x="6" y="0"/>
                  </a:cubicBezTo>
                  <a:cubicBezTo>
                    <a:pt x="1" y="5"/>
                    <a:pt x="0" y="14"/>
                    <a:pt x="2" y="21"/>
                  </a:cubicBezTo>
                  <a:cubicBezTo>
                    <a:pt x="3" y="27"/>
                    <a:pt x="8" y="28"/>
                    <a:pt x="12" y="3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0" name="Freeform 201"/>
            <p:cNvSpPr/>
            <p:nvPr/>
          </p:nvSpPr>
          <p:spPr bwMode="auto">
            <a:xfrm>
              <a:off x="3924010" y="5976584"/>
              <a:ext cx="55235" cy="150834"/>
            </a:xfrm>
            <a:custGeom>
              <a:avLst/>
              <a:gdLst>
                <a:gd name="T0" fmla="*/ 0 w 11"/>
                <a:gd name="T1" fmla="*/ 0 h 30"/>
                <a:gd name="T2" fmla="*/ 4 w 11"/>
                <a:gd name="T3" fmla="*/ 16 h 30"/>
                <a:gd name="T4" fmla="*/ 5 w 11"/>
                <a:gd name="T5" fmla="*/ 30 h 30"/>
                <a:gd name="T6" fmla="*/ 10 w 11"/>
                <a:gd name="T7" fmla="*/ 13 h 30"/>
                <a:gd name="T8" fmla="*/ 0 w 11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0">
                  <a:moveTo>
                    <a:pt x="0" y="0"/>
                  </a:moveTo>
                  <a:cubicBezTo>
                    <a:pt x="3" y="4"/>
                    <a:pt x="4" y="11"/>
                    <a:pt x="4" y="16"/>
                  </a:cubicBezTo>
                  <a:cubicBezTo>
                    <a:pt x="5" y="21"/>
                    <a:pt x="6" y="26"/>
                    <a:pt x="5" y="30"/>
                  </a:cubicBezTo>
                  <a:cubicBezTo>
                    <a:pt x="11" y="28"/>
                    <a:pt x="11" y="18"/>
                    <a:pt x="10" y="13"/>
                  </a:cubicBezTo>
                  <a:cubicBezTo>
                    <a:pt x="9" y="10"/>
                    <a:pt x="4" y="1"/>
                    <a:pt x="0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1" name="Freeform 202"/>
            <p:cNvSpPr/>
            <p:nvPr/>
          </p:nvSpPr>
          <p:spPr bwMode="auto">
            <a:xfrm>
              <a:off x="3938881" y="6146537"/>
              <a:ext cx="129590" cy="99848"/>
            </a:xfrm>
            <a:custGeom>
              <a:avLst/>
              <a:gdLst>
                <a:gd name="T0" fmla="*/ 0 w 26"/>
                <a:gd name="T1" fmla="*/ 20 h 20"/>
                <a:gd name="T2" fmla="*/ 15 w 26"/>
                <a:gd name="T3" fmla="*/ 11 h 20"/>
                <a:gd name="T4" fmla="*/ 26 w 26"/>
                <a:gd name="T5" fmla="*/ 3 h 20"/>
                <a:gd name="T6" fmla="*/ 5 w 26"/>
                <a:gd name="T7" fmla="*/ 6 h 20"/>
                <a:gd name="T8" fmla="*/ 0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0" y="20"/>
                  </a:moveTo>
                  <a:cubicBezTo>
                    <a:pt x="5" y="18"/>
                    <a:pt x="10" y="15"/>
                    <a:pt x="15" y="11"/>
                  </a:cubicBezTo>
                  <a:cubicBezTo>
                    <a:pt x="18" y="10"/>
                    <a:pt x="26" y="7"/>
                    <a:pt x="26" y="3"/>
                  </a:cubicBezTo>
                  <a:cubicBezTo>
                    <a:pt x="20" y="0"/>
                    <a:pt x="10" y="2"/>
                    <a:pt x="5" y="6"/>
                  </a:cubicBezTo>
                  <a:cubicBezTo>
                    <a:pt x="0" y="10"/>
                    <a:pt x="1" y="15"/>
                    <a:pt x="0" y="2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2" name="Freeform 203"/>
            <p:cNvSpPr/>
            <p:nvPr/>
          </p:nvSpPr>
          <p:spPr bwMode="auto">
            <a:xfrm>
              <a:off x="3932508" y="6172030"/>
              <a:ext cx="135963" cy="106221"/>
            </a:xfrm>
            <a:custGeom>
              <a:avLst/>
              <a:gdLst>
                <a:gd name="T0" fmla="*/ 26 w 27"/>
                <a:gd name="T1" fmla="*/ 0 h 21"/>
                <a:gd name="T2" fmla="*/ 13 w 27"/>
                <a:gd name="T3" fmla="*/ 10 h 21"/>
                <a:gd name="T4" fmla="*/ 0 w 27"/>
                <a:gd name="T5" fmla="*/ 16 h 21"/>
                <a:gd name="T6" fmla="*/ 18 w 27"/>
                <a:gd name="T7" fmla="*/ 14 h 21"/>
                <a:gd name="T8" fmla="*/ 26 w 27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1">
                  <a:moveTo>
                    <a:pt x="26" y="0"/>
                  </a:moveTo>
                  <a:cubicBezTo>
                    <a:pt x="23" y="4"/>
                    <a:pt x="17" y="8"/>
                    <a:pt x="13" y="10"/>
                  </a:cubicBezTo>
                  <a:cubicBezTo>
                    <a:pt x="9" y="13"/>
                    <a:pt x="4" y="15"/>
                    <a:pt x="0" y="16"/>
                  </a:cubicBezTo>
                  <a:cubicBezTo>
                    <a:pt x="5" y="21"/>
                    <a:pt x="14" y="17"/>
                    <a:pt x="18" y="14"/>
                  </a:cubicBezTo>
                  <a:cubicBezTo>
                    <a:pt x="21" y="12"/>
                    <a:pt x="27" y="4"/>
                    <a:pt x="26" y="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3" name="Freeform 204"/>
            <p:cNvSpPr/>
            <p:nvPr/>
          </p:nvSpPr>
          <p:spPr bwMode="auto">
            <a:xfrm>
              <a:off x="3828411" y="6252758"/>
              <a:ext cx="95599" cy="110470"/>
            </a:xfrm>
            <a:custGeom>
              <a:avLst/>
              <a:gdLst>
                <a:gd name="T0" fmla="*/ 19 w 19"/>
                <a:gd name="T1" fmla="*/ 22 h 22"/>
                <a:gd name="T2" fmla="*/ 10 w 19"/>
                <a:gd name="T3" fmla="*/ 9 h 22"/>
                <a:gd name="T4" fmla="*/ 2 w 19"/>
                <a:gd name="T5" fmla="*/ 0 h 22"/>
                <a:gd name="T6" fmla="*/ 6 w 19"/>
                <a:gd name="T7" fmla="*/ 18 h 22"/>
                <a:gd name="T8" fmla="*/ 19 w 19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2">
                  <a:moveTo>
                    <a:pt x="19" y="22"/>
                  </a:moveTo>
                  <a:cubicBezTo>
                    <a:pt x="17" y="17"/>
                    <a:pt x="14" y="13"/>
                    <a:pt x="10" y="9"/>
                  </a:cubicBezTo>
                  <a:cubicBezTo>
                    <a:pt x="8" y="7"/>
                    <a:pt x="6" y="0"/>
                    <a:pt x="2" y="0"/>
                  </a:cubicBezTo>
                  <a:cubicBezTo>
                    <a:pt x="0" y="5"/>
                    <a:pt x="3" y="13"/>
                    <a:pt x="6" y="18"/>
                  </a:cubicBezTo>
                  <a:cubicBezTo>
                    <a:pt x="10" y="22"/>
                    <a:pt x="14" y="21"/>
                    <a:pt x="19" y="22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4" name="Freeform 206"/>
            <p:cNvSpPr/>
            <p:nvPr/>
          </p:nvSpPr>
          <p:spPr bwMode="auto">
            <a:xfrm>
              <a:off x="3847531" y="6252758"/>
              <a:ext cx="101972" cy="110470"/>
            </a:xfrm>
            <a:custGeom>
              <a:avLst/>
              <a:gdLst>
                <a:gd name="T0" fmla="*/ 0 w 20"/>
                <a:gd name="T1" fmla="*/ 0 h 22"/>
                <a:gd name="T2" fmla="*/ 10 w 20"/>
                <a:gd name="T3" fmla="*/ 11 h 22"/>
                <a:gd name="T4" fmla="*/ 16 w 20"/>
                <a:gd name="T5" fmla="*/ 22 h 22"/>
                <a:gd name="T6" fmla="*/ 13 w 20"/>
                <a:gd name="T7" fmla="*/ 7 h 22"/>
                <a:gd name="T8" fmla="*/ 0 w 20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2">
                  <a:moveTo>
                    <a:pt x="0" y="0"/>
                  </a:moveTo>
                  <a:cubicBezTo>
                    <a:pt x="4" y="3"/>
                    <a:pt x="7" y="8"/>
                    <a:pt x="10" y="11"/>
                  </a:cubicBezTo>
                  <a:cubicBezTo>
                    <a:pt x="12" y="15"/>
                    <a:pt x="15" y="19"/>
                    <a:pt x="16" y="22"/>
                  </a:cubicBezTo>
                  <a:cubicBezTo>
                    <a:pt x="20" y="18"/>
                    <a:pt x="16" y="10"/>
                    <a:pt x="13" y="7"/>
                  </a:cubicBezTo>
                  <a:cubicBezTo>
                    <a:pt x="11" y="4"/>
                    <a:pt x="3" y="0"/>
                    <a:pt x="0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5" name="Freeform 214"/>
            <p:cNvSpPr/>
            <p:nvPr/>
          </p:nvSpPr>
          <p:spPr bwMode="auto">
            <a:xfrm>
              <a:off x="4155572" y="6307993"/>
              <a:ext cx="23369" cy="206069"/>
            </a:xfrm>
            <a:custGeom>
              <a:avLst/>
              <a:gdLst>
                <a:gd name="T0" fmla="*/ 0 w 5"/>
                <a:gd name="T1" fmla="*/ 2 h 41"/>
                <a:gd name="T2" fmla="*/ 2 w 5"/>
                <a:gd name="T3" fmla="*/ 39 h 41"/>
                <a:gd name="T4" fmla="*/ 5 w 5"/>
                <a:gd name="T5" fmla="*/ 39 h 41"/>
                <a:gd name="T6" fmla="*/ 5 w 5"/>
                <a:gd name="T7" fmla="*/ 38 h 41"/>
                <a:gd name="T8" fmla="*/ 2 w 5"/>
                <a:gd name="T9" fmla="*/ 38 h 41"/>
                <a:gd name="T10" fmla="*/ 2 w 5"/>
                <a:gd name="T11" fmla="*/ 39 h 41"/>
                <a:gd name="T12" fmla="*/ 5 w 5"/>
                <a:gd name="T13" fmla="*/ 39 h 41"/>
                <a:gd name="T14" fmla="*/ 3 w 5"/>
                <a:gd name="T15" fmla="*/ 2 h 41"/>
                <a:gd name="T16" fmla="*/ 0 w 5"/>
                <a:gd name="T1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41">
                  <a:moveTo>
                    <a:pt x="0" y="2"/>
                  </a:moveTo>
                  <a:cubicBezTo>
                    <a:pt x="0" y="14"/>
                    <a:pt x="0" y="27"/>
                    <a:pt x="2" y="39"/>
                  </a:cubicBezTo>
                  <a:cubicBezTo>
                    <a:pt x="2" y="41"/>
                    <a:pt x="5" y="41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5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4" y="27"/>
                    <a:pt x="3" y="14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6" name="Freeform 215"/>
            <p:cNvSpPr/>
            <p:nvPr/>
          </p:nvSpPr>
          <p:spPr bwMode="auto">
            <a:xfrm>
              <a:off x="4104586" y="6191150"/>
              <a:ext cx="59484" cy="135963"/>
            </a:xfrm>
            <a:custGeom>
              <a:avLst/>
              <a:gdLst>
                <a:gd name="T0" fmla="*/ 7 w 12"/>
                <a:gd name="T1" fmla="*/ 0 h 27"/>
                <a:gd name="T2" fmla="*/ 2 w 12"/>
                <a:gd name="T3" fmla="*/ 16 h 27"/>
                <a:gd name="T4" fmla="*/ 12 w 12"/>
                <a:gd name="T5" fmla="*/ 27 h 27"/>
                <a:gd name="T6" fmla="*/ 10 w 12"/>
                <a:gd name="T7" fmla="*/ 14 h 27"/>
                <a:gd name="T8" fmla="*/ 7 w 12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7">
                  <a:moveTo>
                    <a:pt x="7" y="0"/>
                  </a:moveTo>
                  <a:cubicBezTo>
                    <a:pt x="2" y="4"/>
                    <a:pt x="0" y="9"/>
                    <a:pt x="2" y="16"/>
                  </a:cubicBezTo>
                  <a:cubicBezTo>
                    <a:pt x="3" y="22"/>
                    <a:pt x="6" y="26"/>
                    <a:pt x="12" y="27"/>
                  </a:cubicBezTo>
                  <a:cubicBezTo>
                    <a:pt x="11" y="23"/>
                    <a:pt x="10" y="18"/>
                    <a:pt x="10" y="14"/>
                  </a:cubicBezTo>
                  <a:cubicBezTo>
                    <a:pt x="9" y="13"/>
                    <a:pt x="6" y="1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7" name="Freeform 216"/>
            <p:cNvSpPr/>
            <p:nvPr/>
          </p:nvSpPr>
          <p:spPr bwMode="auto">
            <a:xfrm>
              <a:off x="4144950" y="6197523"/>
              <a:ext cx="44613" cy="125341"/>
            </a:xfrm>
            <a:custGeom>
              <a:avLst/>
              <a:gdLst>
                <a:gd name="T0" fmla="*/ 3 w 9"/>
                <a:gd name="T1" fmla="*/ 4 h 25"/>
                <a:gd name="T2" fmla="*/ 0 w 9"/>
                <a:gd name="T3" fmla="*/ 0 h 25"/>
                <a:gd name="T4" fmla="*/ 3 w 9"/>
                <a:gd name="T5" fmla="*/ 13 h 25"/>
                <a:gd name="T6" fmla="*/ 3 w 9"/>
                <a:gd name="T7" fmla="*/ 25 h 25"/>
                <a:gd name="T8" fmla="*/ 7 w 9"/>
                <a:gd name="T9" fmla="*/ 11 h 25"/>
                <a:gd name="T10" fmla="*/ 3 w 9"/>
                <a:gd name="T11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3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2" y="4"/>
                    <a:pt x="2" y="9"/>
                    <a:pt x="3" y="13"/>
                  </a:cubicBezTo>
                  <a:cubicBezTo>
                    <a:pt x="3" y="17"/>
                    <a:pt x="3" y="21"/>
                    <a:pt x="3" y="25"/>
                  </a:cubicBezTo>
                  <a:cubicBezTo>
                    <a:pt x="9" y="22"/>
                    <a:pt x="9" y="17"/>
                    <a:pt x="7" y="11"/>
                  </a:cubicBezTo>
                  <a:cubicBezTo>
                    <a:pt x="7" y="8"/>
                    <a:pt x="5" y="6"/>
                    <a:pt x="3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217"/>
            <p:cNvSpPr/>
            <p:nvPr/>
          </p:nvSpPr>
          <p:spPr bwMode="auto">
            <a:xfrm>
              <a:off x="4064222" y="6363228"/>
              <a:ext cx="95599" cy="50986"/>
            </a:xfrm>
            <a:custGeom>
              <a:avLst/>
              <a:gdLst>
                <a:gd name="T0" fmla="*/ 0 w 19"/>
                <a:gd name="T1" fmla="*/ 0 h 10"/>
                <a:gd name="T2" fmla="*/ 9 w 19"/>
                <a:gd name="T3" fmla="*/ 9 h 10"/>
                <a:gd name="T4" fmla="*/ 19 w 19"/>
                <a:gd name="T5" fmla="*/ 5 h 10"/>
                <a:gd name="T6" fmla="*/ 10 w 19"/>
                <a:gd name="T7" fmla="*/ 3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2" y="5"/>
                    <a:pt x="4" y="8"/>
                    <a:pt x="9" y="9"/>
                  </a:cubicBezTo>
                  <a:cubicBezTo>
                    <a:pt x="13" y="10"/>
                    <a:pt x="16" y="9"/>
                    <a:pt x="19" y="5"/>
                  </a:cubicBezTo>
                  <a:cubicBezTo>
                    <a:pt x="16" y="5"/>
                    <a:pt x="13" y="4"/>
                    <a:pt x="10" y="3"/>
                  </a:cubicBezTo>
                  <a:cubicBezTo>
                    <a:pt x="9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218"/>
            <p:cNvSpPr/>
            <p:nvPr/>
          </p:nvSpPr>
          <p:spPr bwMode="auto">
            <a:xfrm>
              <a:off x="4074844" y="6358979"/>
              <a:ext cx="80728" cy="33991"/>
            </a:xfrm>
            <a:custGeom>
              <a:avLst/>
              <a:gdLst>
                <a:gd name="T0" fmla="*/ 3 w 16"/>
                <a:gd name="T1" fmla="*/ 0 h 7"/>
                <a:gd name="T2" fmla="*/ 0 w 16"/>
                <a:gd name="T3" fmla="*/ 1 h 7"/>
                <a:gd name="T4" fmla="*/ 8 w 16"/>
                <a:gd name="T5" fmla="*/ 3 h 7"/>
                <a:gd name="T6" fmla="*/ 16 w 16"/>
                <a:gd name="T7" fmla="*/ 7 h 7"/>
                <a:gd name="T8" fmla="*/ 9 w 16"/>
                <a:gd name="T9" fmla="*/ 0 h 7"/>
                <a:gd name="T10" fmla="*/ 3 w 16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7"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3" y="1"/>
                    <a:pt x="6" y="3"/>
                    <a:pt x="8" y="3"/>
                  </a:cubicBezTo>
                  <a:cubicBezTo>
                    <a:pt x="11" y="4"/>
                    <a:pt x="14" y="6"/>
                    <a:pt x="16" y="7"/>
                  </a:cubicBezTo>
                  <a:cubicBezTo>
                    <a:pt x="16" y="2"/>
                    <a:pt x="13" y="1"/>
                    <a:pt x="9" y="0"/>
                  </a:cubicBezTo>
                  <a:cubicBezTo>
                    <a:pt x="7" y="0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219"/>
            <p:cNvSpPr/>
            <p:nvPr/>
          </p:nvSpPr>
          <p:spPr bwMode="auto">
            <a:xfrm>
              <a:off x="4164069" y="6367477"/>
              <a:ext cx="95599" cy="84977"/>
            </a:xfrm>
            <a:custGeom>
              <a:avLst/>
              <a:gdLst>
                <a:gd name="T0" fmla="*/ 19 w 19"/>
                <a:gd name="T1" fmla="*/ 1 h 17"/>
                <a:gd name="T2" fmla="*/ 6 w 19"/>
                <a:gd name="T3" fmla="*/ 4 h 17"/>
                <a:gd name="T4" fmla="*/ 3 w 19"/>
                <a:gd name="T5" fmla="*/ 17 h 17"/>
                <a:gd name="T6" fmla="*/ 10 w 19"/>
                <a:gd name="T7" fmla="*/ 9 h 17"/>
                <a:gd name="T8" fmla="*/ 19 w 19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7">
                  <a:moveTo>
                    <a:pt x="19" y="1"/>
                  </a:moveTo>
                  <a:cubicBezTo>
                    <a:pt x="14" y="0"/>
                    <a:pt x="9" y="0"/>
                    <a:pt x="6" y="4"/>
                  </a:cubicBezTo>
                  <a:cubicBezTo>
                    <a:pt x="2" y="8"/>
                    <a:pt x="0" y="12"/>
                    <a:pt x="3" y="17"/>
                  </a:cubicBezTo>
                  <a:cubicBezTo>
                    <a:pt x="4" y="14"/>
                    <a:pt x="8" y="12"/>
                    <a:pt x="10" y="9"/>
                  </a:cubicBezTo>
                  <a:cubicBezTo>
                    <a:pt x="12" y="8"/>
                    <a:pt x="18" y="1"/>
                    <a:pt x="19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220"/>
            <p:cNvSpPr/>
            <p:nvPr/>
          </p:nvSpPr>
          <p:spPr bwMode="auto">
            <a:xfrm>
              <a:off x="4174691" y="6378099"/>
              <a:ext cx="84977" cy="80728"/>
            </a:xfrm>
            <a:custGeom>
              <a:avLst/>
              <a:gdLst>
                <a:gd name="T0" fmla="*/ 16 w 17"/>
                <a:gd name="T1" fmla="*/ 4 h 16"/>
                <a:gd name="T2" fmla="*/ 17 w 17"/>
                <a:gd name="T3" fmla="*/ 0 h 16"/>
                <a:gd name="T4" fmla="*/ 9 w 17"/>
                <a:gd name="T5" fmla="*/ 8 h 16"/>
                <a:gd name="T6" fmla="*/ 0 w 17"/>
                <a:gd name="T7" fmla="*/ 14 h 16"/>
                <a:gd name="T8" fmla="*/ 13 w 17"/>
                <a:gd name="T9" fmla="*/ 11 h 16"/>
                <a:gd name="T10" fmla="*/ 16 w 17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6">
                  <a:moveTo>
                    <a:pt x="16" y="4"/>
                  </a:moveTo>
                  <a:cubicBezTo>
                    <a:pt x="16" y="3"/>
                    <a:pt x="17" y="1"/>
                    <a:pt x="17" y="0"/>
                  </a:cubicBezTo>
                  <a:cubicBezTo>
                    <a:pt x="15" y="3"/>
                    <a:pt x="12" y="6"/>
                    <a:pt x="9" y="8"/>
                  </a:cubicBezTo>
                  <a:cubicBezTo>
                    <a:pt x="7" y="10"/>
                    <a:pt x="3" y="12"/>
                    <a:pt x="0" y="14"/>
                  </a:cubicBezTo>
                  <a:cubicBezTo>
                    <a:pt x="6" y="16"/>
                    <a:pt x="9" y="15"/>
                    <a:pt x="13" y="11"/>
                  </a:cubicBezTo>
                  <a:cubicBezTo>
                    <a:pt x="14" y="9"/>
                    <a:pt x="15" y="6"/>
                    <a:pt x="16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9661" y="5448300"/>
            <a:ext cx="711684" cy="1347318"/>
            <a:chOff x="1480926" y="3988126"/>
            <a:chExt cx="1332012" cy="2521688"/>
          </a:xfrm>
        </p:grpSpPr>
        <p:sp>
          <p:nvSpPr>
            <p:cNvPr id="3" name="Freeform 61"/>
            <p:cNvSpPr/>
            <p:nvPr/>
          </p:nvSpPr>
          <p:spPr bwMode="auto">
            <a:xfrm>
              <a:off x="1517041" y="5352004"/>
              <a:ext cx="376023" cy="1111072"/>
            </a:xfrm>
            <a:custGeom>
              <a:avLst/>
              <a:gdLst>
                <a:gd name="T0" fmla="*/ 4 w 75"/>
                <a:gd name="T1" fmla="*/ 52 h 221"/>
                <a:gd name="T2" fmla="*/ 2 w 75"/>
                <a:gd name="T3" fmla="*/ 78 h 221"/>
                <a:gd name="T4" fmla="*/ 24 w 75"/>
                <a:gd name="T5" fmla="*/ 160 h 221"/>
                <a:gd name="T6" fmla="*/ 27 w 75"/>
                <a:gd name="T7" fmla="*/ 209 h 221"/>
                <a:gd name="T8" fmla="*/ 27 w 75"/>
                <a:gd name="T9" fmla="*/ 218 h 221"/>
                <a:gd name="T10" fmla="*/ 44 w 75"/>
                <a:gd name="T11" fmla="*/ 221 h 221"/>
                <a:gd name="T12" fmla="*/ 41 w 75"/>
                <a:gd name="T13" fmla="*/ 205 h 221"/>
                <a:gd name="T14" fmla="*/ 37 w 75"/>
                <a:gd name="T15" fmla="*/ 175 h 221"/>
                <a:gd name="T16" fmla="*/ 37 w 75"/>
                <a:gd name="T17" fmla="*/ 156 h 221"/>
                <a:gd name="T18" fmla="*/ 73 w 75"/>
                <a:gd name="T19" fmla="*/ 59 h 221"/>
                <a:gd name="T20" fmla="*/ 74 w 75"/>
                <a:gd name="T21" fmla="*/ 45 h 221"/>
                <a:gd name="T22" fmla="*/ 47 w 75"/>
                <a:gd name="T23" fmla="*/ 1 h 221"/>
                <a:gd name="T24" fmla="*/ 35 w 75"/>
                <a:gd name="T25" fmla="*/ 3 h 221"/>
                <a:gd name="T26" fmla="*/ 4 w 75"/>
                <a:gd name="T27" fmla="*/ 5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21">
                  <a:moveTo>
                    <a:pt x="4" y="52"/>
                  </a:moveTo>
                  <a:cubicBezTo>
                    <a:pt x="4" y="52"/>
                    <a:pt x="0" y="65"/>
                    <a:pt x="2" y="78"/>
                  </a:cubicBezTo>
                  <a:cubicBezTo>
                    <a:pt x="3" y="91"/>
                    <a:pt x="24" y="160"/>
                    <a:pt x="24" y="160"/>
                  </a:cubicBezTo>
                  <a:cubicBezTo>
                    <a:pt x="27" y="209"/>
                    <a:pt x="27" y="209"/>
                    <a:pt x="27" y="209"/>
                  </a:cubicBezTo>
                  <a:cubicBezTo>
                    <a:pt x="27" y="218"/>
                    <a:pt x="27" y="218"/>
                    <a:pt x="27" y="218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41" y="205"/>
                    <a:pt x="41" y="205"/>
                    <a:pt x="41" y="205"/>
                  </a:cubicBezTo>
                  <a:cubicBezTo>
                    <a:pt x="37" y="175"/>
                    <a:pt x="37" y="175"/>
                    <a:pt x="37" y="175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59"/>
                    <a:pt x="75" y="49"/>
                    <a:pt x="74" y="45"/>
                  </a:cubicBezTo>
                  <a:cubicBezTo>
                    <a:pt x="72" y="41"/>
                    <a:pt x="47" y="1"/>
                    <a:pt x="47" y="1"/>
                  </a:cubicBezTo>
                  <a:cubicBezTo>
                    <a:pt x="47" y="1"/>
                    <a:pt x="43" y="0"/>
                    <a:pt x="35" y="3"/>
                  </a:cubicBezTo>
                  <a:cubicBezTo>
                    <a:pt x="28" y="6"/>
                    <a:pt x="4" y="52"/>
                    <a:pt x="4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" name="Freeform 62"/>
            <p:cNvSpPr/>
            <p:nvPr/>
          </p:nvSpPr>
          <p:spPr bwMode="auto">
            <a:xfrm>
              <a:off x="2239344" y="5120442"/>
              <a:ext cx="558723" cy="1372376"/>
            </a:xfrm>
            <a:custGeom>
              <a:avLst/>
              <a:gdLst>
                <a:gd name="T0" fmla="*/ 42 w 111"/>
                <a:gd name="T1" fmla="*/ 205 h 273"/>
                <a:gd name="T2" fmla="*/ 6 w 111"/>
                <a:gd name="T3" fmla="*/ 125 h 273"/>
                <a:gd name="T4" fmla="*/ 5 w 111"/>
                <a:gd name="T5" fmla="*/ 102 h 273"/>
                <a:gd name="T6" fmla="*/ 19 w 111"/>
                <a:gd name="T7" fmla="*/ 53 h 273"/>
                <a:gd name="T8" fmla="*/ 25 w 111"/>
                <a:gd name="T9" fmla="*/ 42 h 273"/>
                <a:gd name="T10" fmla="*/ 60 w 111"/>
                <a:gd name="T11" fmla="*/ 5 h 273"/>
                <a:gd name="T12" fmla="*/ 72 w 111"/>
                <a:gd name="T13" fmla="*/ 0 h 273"/>
                <a:gd name="T14" fmla="*/ 76 w 111"/>
                <a:gd name="T15" fmla="*/ 2 h 273"/>
                <a:gd name="T16" fmla="*/ 98 w 111"/>
                <a:gd name="T17" fmla="*/ 24 h 273"/>
                <a:gd name="T18" fmla="*/ 101 w 111"/>
                <a:gd name="T19" fmla="*/ 35 h 273"/>
                <a:gd name="T20" fmla="*/ 110 w 111"/>
                <a:gd name="T21" fmla="*/ 86 h 273"/>
                <a:gd name="T22" fmla="*/ 107 w 111"/>
                <a:gd name="T23" fmla="*/ 99 h 273"/>
                <a:gd name="T24" fmla="*/ 62 w 111"/>
                <a:gd name="T25" fmla="*/ 195 h 273"/>
                <a:gd name="T26" fmla="*/ 69 w 111"/>
                <a:gd name="T27" fmla="*/ 253 h 273"/>
                <a:gd name="T28" fmla="*/ 72 w 111"/>
                <a:gd name="T29" fmla="*/ 272 h 273"/>
                <a:gd name="T30" fmla="*/ 43 w 111"/>
                <a:gd name="T31" fmla="*/ 273 h 273"/>
                <a:gd name="T32" fmla="*/ 44 w 111"/>
                <a:gd name="T33" fmla="*/ 255 h 273"/>
                <a:gd name="T34" fmla="*/ 42 w 111"/>
                <a:gd name="T35" fmla="*/ 239 h 273"/>
                <a:gd name="T36" fmla="*/ 42 w 111"/>
                <a:gd name="T37" fmla="*/ 219 h 273"/>
                <a:gd name="T38" fmla="*/ 42 w 111"/>
                <a:gd name="T39" fmla="*/ 205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1" h="273">
                  <a:moveTo>
                    <a:pt x="42" y="205"/>
                  </a:move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0" y="118"/>
                    <a:pt x="5" y="102"/>
                  </a:cubicBezTo>
                  <a:cubicBezTo>
                    <a:pt x="10" y="86"/>
                    <a:pt x="19" y="53"/>
                    <a:pt x="19" y="53"/>
                  </a:cubicBezTo>
                  <a:cubicBezTo>
                    <a:pt x="19" y="53"/>
                    <a:pt x="19" y="49"/>
                    <a:pt x="25" y="42"/>
                  </a:cubicBezTo>
                  <a:cubicBezTo>
                    <a:pt x="30" y="35"/>
                    <a:pt x="60" y="5"/>
                    <a:pt x="60" y="5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2" y="0"/>
                    <a:pt x="74" y="1"/>
                    <a:pt x="76" y="2"/>
                  </a:cubicBezTo>
                  <a:cubicBezTo>
                    <a:pt x="78" y="3"/>
                    <a:pt x="98" y="24"/>
                    <a:pt x="98" y="24"/>
                  </a:cubicBezTo>
                  <a:cubicBezTo>
                    <a:pt x="98" y="24"/>
                    <a:pt x="101" y="29"/>
                    <a:pt x="101" y="35"/>
                  </a:cubicBezTo>
                  <a:cubicBezTo>
                    <a:pt x="102" y="41"/>
                    <a:pt x="110" y="86"/>
                    <a:pt x="110" y="86"/>
                  </a:cubicBezTo>
                  <a:cubicBezTo>
                    <a:pt x="110" y="86"/>
                    <a:pt x="111" y="90"/>
                    <a:pt x="107" y="99"/>
                  </a:cubicBezTo>
                  <a:cubicBezTo>
                    <a:pt x="103" y="109"/>
                    <a:pt x="62" y="195"/>
                    <a:pt x="62" y="195"/>
                  </a:cubicBezTo>
                  <a:cubicBezTo>
                    <a:pt x="69" y="253"/>
                    <a:pt x="69" y="253"/>
                    <a:pt x="69" y="253"/>
                  </a:cubicBezTo>
                  <a:cubicBezTo>
                    <a:pt x="72" y="272"/>
                    <a:pt x="72" y="272"/>
                    <a:pt x="72" y="272"/>
                  </a:cubicBezTo>
                  <a:cubicBezTo>
                    <a:pt x="43" y="273"/>
                    <a:pt x="43" y="273"/>
                    <a:pt x="43" y="273"/>
                  </a:cubicBezTo>
                  <a:cubicBezTo>
                    <a:pt x="44" y="255"/>
                    <a:pt x="44" y="255"/>
                    <a:pt x="44" y="255"/>
                  </a:cubicBezTo>
                  <a:cubicBezTo>
                    <a:pt x="42" y="239"/>
                    <a:pt x="42" y="239"/>
                    <a:pt x="42" y="239"/>
                  </a:cubicBezTo>
                  <a:cubicBezTo>
                    <a:pt x="42" y="219"/>
                    <a:pt x="42" y="219"/>
                    <a:pt x="42" y="219"/>
                  </a:cubicBezTo>
                  <a:lnTo>
                    <a:pt x="42" y="2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63"/>
            <p:cNvSpPr/>
            <p:nvPr/>
          </p:nvSpPr>
          <p:spPr bwMode="auto">
            <a:xfrm>
              <a:off x="1812336" y="4009370"/>
              <a:ext cx="679815" cy="2468577"/>
            </a:xfrm>
            <a:custGeom>
              <a:avLst/>
              <a:gdLst>
                <a:gd name="T0" fmla="*/ 42 w 135"/>
                <a:gd name="T1" fmla="*/ 491 h 491"/>
                <a:gd name="T2" fmla="*/ 41 w 135"/>
                <a:gd name="T3" fmla="*/ 465 h 491"/>
                <a:gd name="T4" fmla="*/ 39 w 135"/>
                <a:gd name="T5" fmla="*/ 431 h 491"/>
                <a:gd name="T6" fmla="*/ 38 w 135"/>
                <a:gd name="T7" fmla="*/ 389 h 491"/>
                <a:gd name="T8" fmla="*/ 38 w 135"/>
                <a:gd name="T9" fmla="*/ 347 h 491"/>
                <a:gd name="T10" fmla="*/ 39 w 135"/>
                <a:gd name="T11" fmla="*/ 295 h 491"/>
                <a:gd name="T12" fmla="*/ 40 w 135"/>
                <a:gd name="T13" fmla="*/ 272 h 491"/>
                <a:gd name="T14" fmla="*/ 42 w 135"/>
                <a:gd name="T15" fmla="*/ 258 h 491"/>
                <a:gd name="T16" fmla="*/ 3 w 135"/>
                <a:gd name="T17" fmla="*/ 124 h 491"/>
                <a:gd name="T18" fmla="*/ 0 w 135"/>
                <a:gd name="T19" fmla="*/ 104 h 491"/>
                <a:gd name="T20" fmla="*/ 4 w 135"/>
                <a:gd name="T21" fmla="*/ 94 h 491"/>
                <a:gd name="T22" fmla="*/ 25 w 135"/>
                <a:gd name="T23" fmla="*/ 46 h 491"/>
                <a:gd name="T24" fmla="*/ 29 w 135"/>
                <a:gd name="T25" fmla="*/ 33 h 491"/>
                <a:gd name="T26" fmla="*/ 35 w 135"/>
                <a:gd name="T27" fmla="*/ 26 h 491"/>
                <a:gd name="T28" fmla="*/ 91 w 135"/>
                <a:gd name="T29" fmla="*/ 0 h 491"/>
                <a:gd name="T30" fmla="*/ 102 w 135"/>
                <a:gd name="T31" fmla="*/ 2 h 491"/>
                <a:gd name="T32" fmla="*/ 135 w 135"/>
                <a:gd name="T33" fmla="*/ 97 h 491"/>
                <a:gd name="T34" fmla="*/ 134 w 135"/>
                <a:gd name="T35" fmla="*/ 104 h 491"/>
                <a:gd name="T36" fmla="*/ 124 w 135"/>
                <a:gd name="T37" fmla="*/ 178 h 491"/>
                <a:gd name="T38" fmla="*/ 108 w 135"/>
                <a:gd name="T39" fmla="*/ 211 h 491"/>
                <a:gd name="T40" fmla="*/ 61 w 135"/>
                <a:gd name="T41" fmla="*/ 259 h 491"/>
                <a:gd name="T42" fmla="*/ 61 w 135"/>
                <a:gd name="T43" fmla="*/ 296 h 491"/>
                <a:gd name="T44" fmla="*/ 61 w 135"/>
                <a:gd name="T45" fmla="*/ 323 h 491"/>
                <a:gd name="T46" fmla="*/ 63 w 135"/>
                <a:gd name="T47" fmla="*/ 361 h 491"/>
                <a:gd name="T48" fmla="*/ 66 w 135"/>
                <a:gd name="T49" fmla="*/ 393 h 491"/>
                <a:gd name="T50" fmla="*/ 74 w 135"/>
                <a:gd name="T51" fmla="*/ 436 h 491"/>
                <a:gd name="T52" fmla="*/ 84 w 135"/>
                <a:gd name="T53" fmla="*/ 489 h 491"/>
                <a:gd name="T54" fmla="*/ 42 w 135"/>
                <a:gd name="T55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5" h="491">
                  <a:moveTo>
                    <a:pt x="42" y="491"/>
                  </a:moveTo>
                  <a:cubicBezTo>
                    <a:pt x="41" y="465"/>
                    <a:pt x="41" y="465"/>
                    <a:pt x="41" y="465"/>
                  </a:cubicBezTo>
                  <a:cubicBezTo>
                    <a:pt x="39" y="431"/>
                    <a:pt x="39" y="431"/>
                    <a:pt x="39" y="431"/>
                  </a:cubicBezTo>
                  <a:cubicBezTo>
                    <a:pt x="38" y="389"/>
                    <a:pt x="38" y="389"/>
                    <a:pt x="38" y="389"/>
                  </a:cubicBezTo>
                  <a:cubicBezTo>
                    <a:pt x="38" y="347"/>
                    <a:pt x="38" y="347"/>
                    <a:pt x="38" y="347"/>
                  </a:cubicBezTo>
                  <a:cubicBezTo>
                    <a:pt x="39" y="295"/>
                    <a:pt x="39" y="295"/>
                    <a:pt x="39" y="295"/>
                  </a:cubicBezTo>
                  <a:cubicBezTo>
                    <a:pt x="40" y="272"/>
                    <a:pt x="40" y="272"/>
                    <a:pt x="40" y="272"/>
                  </a:cubicBezTo>
                  <a:cubicBezTo>
                    <a:pt x="42" y="258"/>
                    <a:pt x="42" y="258"/>
                    <a:pt x="42" y="258"/>
                  </a:cubicBezTo>
                  <a:cubicBezTo>
                    <a:pt x="3" y="124"/>
                    <a:pt x="3" y="124"/>
                    <a:pt x="3" y="12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2" y="95"/>
                    <a:pt x="4" y="94"/>
                  </a:cubicBezTo>
                  <a:cubicBezTo>
                    <a:pt x="7" y="93"/>
                    <a:pt x="25" y="46"/>
                    <a:pt x="25" y="46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1" y="29"/>
                    <a:pt x="35" y="26"/>
                  </a:cubicBezTo>
                  <a:cubicBezTo>
                    <a:pt x="39" y="23"/>
                    <a:pt x="91" y="0"/>
                    <a:pt x="91" y="0"/>
                  </a:cubicBezTo>
                  <a:cubicBezTo>
                    <a:pt x="91" y="0"/>
                    <a:pt x="97" y="0"/>
                    <a:pt x="102" y="2"/>
                  </a:cubicBezTo>
                  <a:cubicBezTo>
                    <a:pt x="108" y="5"/>
                    <a:pt x="135" y="97"/>
                    <a:pt x="135" y="97"/>
                  </a:cubicBezTo>
                  <a:cubicBezTo>
                    <a:pt x="135" y="97"/>
                    <a:pt x="135" y="97"/>
                    <a:pt x="134" y="104"/>
                  </a:cubicBezTo>
                  <a:cubicBezTo>
                    <a:pt x="133" y="110"/>
                    <a:pt x="124" y="178"/>
                    <a:pt x="124" y="178"/>
                  </a:cubicBezTo>
                  <a:cubicBezTo>
                    <a:pt x="124" y="178"/>
                    <a:pt x="120" y="193"/>
                    <a:pt x="108" y="211"/>
                  </a:cubicBezTo>
                  <a:cubicBezTo>
                    <a:pt x="96" y="228"/>
                    <a:pt x="61" y="259"/>
                    <a:pt x="61" y="259"/>
                  </a:cubicBezTo>
                  <a:cubicBezTo>
                    <a:pt x="61" y="296"/>
                    <a:pt x="61" y="296"/>
                    <a:pt x="61" y="296"/>
                  </a:cubicBezTo>
                  <a:cubicBezTo>
                    <a:pt x="61" y="323"/>
                    <a:pt x="61" y="323"/>
                    <a:pt x="61" y="323"/>
                  </a:cubicBezTo>
                  <a:cubicBezTo>
                    <a:pt x="63" y="361"/>
                    <a:pt x="63" y="361"/>
                    <a:pt x="63" y="361"/>
                  </a:cubicBezTo>
                  <a:cubicBezTo>
                    <a:pt x="66" y="393"/>
                    <a:pt x="66" y="393"/>
                    <a:pt x="66" y="393"/>
                  </a:cubicBezTo>
                  <a:cubicBezTo>
                    <a:pt x="74" y="436"/>
                    <a:pt x="74" y="436"/>
                    <a:pt x="74" y="436"/>
                  </a:cubicBezTo>
                  <a:cubicBezTo>
                    <a:pt x="84" y="489"/>
                    <a:pt x="84" y="489"/>
                    <a:pt x="84" y="489"/>
                  </a:cubicBezTo>
                  <a:lnTo>
                    <a:pt x="42" y="49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64"/>
            <p:cNvSpPr/>
            <p:nvPr/>
          </p:nvSpPr>
          <p:spPr bwMode="auto">
            <a:xfrm>
              <a:off x="1963169" y="3998748"/>
              <a:ext cx="322912" cy="499239"/>
            </a:xfrm>
            <a:custGeom>
              <a:avLst/>
              <a:gdLst>
                <a:gd name="T0" fmla="*/ 64 w 64"/>
                <a:gd name="T1" fmla="*/ 2 h 99"/>
                <a:gd name="T2" fmla="*/ 18 w 64"/>
                <a:gd name="T3" fmla="*/ 15 h 99"/>
                <a:gd name="T4" fmla="*/ 0 w 64"/>
                <a:gd name="T5" fmla="*/ 33 h 99"/>
                <a:gd name="T6" fmla="*/ 40 w 64"/>
                <a:gd name="T7" fmla="*/ 99 h 99"/>
                <a:gd name="T8" fmla="*/ 64 w 64"/>
                <a:gd name="T9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9">
                  <a:moveTo>
                    <a:pt x="64" y="2"/>
                  </a:moveTo>
                  <a:cubicBezTo>
                    <a:pt x="48" y="0"/>
                    <a:pt x="30" y="6"/>
                    <a:pt x="18" y="15"/>
                  </a:cubicBezTo>
                  <a:cubicBezTo>
                    <a:pt x="11" y="20"/>
                    <a:pt x="5" y="26"/>
                    <a:pt x="0" y="33"/>
                  </a:cubicBezTo>
                  <a:cubicBezTo>
                    <a:pt x="11" y="56"/>
                    <a:pt x="25" y="78"/>
                    <a:pt x="40" y="99"/>
                  </a:cubicBezTo>
                  <a:cubicBezTo>
                    <a:pt x="47" y="66"/>
                    <a:pt x="56" y="34"/>
                    <a:pt x="6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" name="Freeform 65"/>
            <p:cNvSpPr/>
            <p:nvPr/>
          </p:nvSpPr>
          <p:spPr bwMode="auto">
            <a:xfrm>
              <a:off x="1793216" y="4531978"/>
              <a:ext cx="269801" cy="779662"/>
            </a:xfrm>
            <a:custGeom>
              <a:avLst/>
              <a:gdLst>
                <a:gd name="T0" fmla="*/ 0 w 54"/>
                <a:gd name="T1" fmla="*/ 40 h 155"/>
                <a:gd name="T2" fmla="*/ 47 w 54"/>
                <a:gd name="T3" fmla="*/ 155 h 155"/>
                <a:gd name="T4" fmla="*/ 54 w 54"/>
                <a:gd name="T5" fmla="*/ 93 h 155"/>
                <a:gd name="T6" fmla="*/ 4 w 54"/>
                <a:gd name="T7" fmla="*/ 0 h 155"/>
                <a:gd name="T8" fmla="*/ 0 w 54"/>
                <a:gd name="T9" fmla="*/ 4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55">
                  <a:moveTo>
                    <a:pt x="0" y="40"/>
                  </a:moveTo>
                  <a:cubicBezTo>
                    <a:pt x="0" y="69"/>
                    <a:pt x="10" y="144"/>
                    <a:pt x="47" y="155"/>
                  </a:cubicBezTo>
                  <a:cubicBezTo>
                    <a:pt x="49" y="134"/>
                    <a:pt x="51" y="113"/>
                    <a:pt x="54" y="93"/>
                  </a:cubicBezTo>
                  <a:cubicBezTo>
                    <a:pt x="35" y="63"/>
                    <a:pt x="19" y="31"/>
                    <a:pt x="4" y="0"/>
                  </a:cubicBezTo>
                  <a:cubicBezTo>
                    <a:pt x="2" y="14"/>
                    <a:pt x="0" y="27"/>
                    <a:pt x="0" y="4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" name="Freeform 66"/>
            <p:cNvSpPr/>
            <p:nvPr/>
          </p:nvSpPr>
          <p:spPr bwMode="auto">
            <a:xfrm>
              <a:off x="1818709" y="4175075"/>
              <a:ext cx="335659" cy="713805"/>
            </a:xfrm>
            <a:custGeom>
              <a:avLst/>
              <a:gdLst>
                <a:gd name="T0" fmla="*/ 67 w 67"/>
                <a:gd name="T1" fmla="*/ 72 h 142"/>
                <a:gd name="T2" fmla="*/ 27 w 67"/>
                <a:gd name="T3" fmla="*/ 0 h 142"/>
                <a:gd name="T4" fmla="*/ 0 w 67"/>
                <a:gd name="T5" fmla="*/ 66 h 142"/>
                <a:gd name="T6" fmla="*/ 53 w 67"/>
                <a:gd name="T7" fmla="*/ 142 h 142"/>
                <a:gd name="T8" fmla="*/ 67 w 67"/>
                <a:gd name="T9" fmla="*/ 7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142">
                  <a:moveTo>
                    <a:pt x="67" y="72"/>
                  </a:moveTo>
                  <a:cubicBezTo>
                    <a:pt x="52" y="49"/>
                    <a:pt x="39" y="25"/>
                    <a:pt x="27" y="0"/>
                  </a:cubicBezTo>
                  <a:cubicBezTo>
                    <a:pt x="14" y="18"/>
                    <a:pt x="5" y="42"/>
                    <a:pt x="0" y="66"/>
                  </a:cubicBezTo>
                  <a:cubicBezTo>
                    <a:pt x="17" y="92"/>
                    <a:pt x="34" y="118"/>
                    <a:pt x="53" y="142"/>
                  </a:cubicBezTo>
                  <a:cubicBezTo>
                    <a:pt x="57" y="119"/>
                    <a:pt x="62" y="95"/>
                    <a:pt x="67" y="7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" name="Freeform 67"/>
            <p:cNvSpPr/>
            <p:nvPr/>
          </p:nvSpPr>
          <p:spPr bwMode="auto">
            <a:xfrm>
              <a:off x="2179860" y="4013619"/>
              <a:ext cx="312290" cy="705308"/>
            </a:xfrm>
            <a:custGeom>
              <a:avLst/>
              <a:gdLst>
                <a:gd name="T0" fmla="*/ 62 w 62"/>
                <a:gd name="T1" fmla="*/ 90 h 140"/>
                <a:gd name="T2" fmla="*/ 42 w 62"/>
                <a:gd name="T3" fmla="*/ 8 h 140"/>
                <a:gd name="T4" fmla="*/ 24 w 62"/>
                <a:gd name="T5" fmla="*/ 0 h 140"/>
                <a:gd name="T6" fmla="*/ 0 w 62"/>
                <a:gd name="T7" fmla="*/ 140 h 140"/>
                <a:gd name="T8" fmla="*/ 62 w 62"/>
                <a:gd name="T9" fmla="*/ 96 h 140"/>
                <a:gd name="T10" fmla="*/ 62 w 62"/>
                <a:gd name="T11" fmla="*/ 9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0">
                  <a:moveTo>
                    <a:pt x="62" y="90"/>
                  </a:moveTo>
                  <a:cubicBezTo>
                    <a:pt x="62" y="66"/>
                    <a:pt x="62" y="26"/>
                    <a:pt x="42" y="8"/>
                  </a:cubicBezTo>
                  <a:cubicBezTo>
                    <a:pt x="37" y="4"/>
                    <a:pt x="30" y="1"/>
                    <a:pt x="24" y="0"/>
                  </a:cubicBezTo>
                  <a:cubicBezTo>
                    <a:pt x="16" y="46"/>
                    <a:pt x="7" y="93"/>
                    <a:pt x="0" y="140"/>
                  </a:cubicBezTo>
                  <a:cubicBezTo>
                    <a:pt x="22" y="127"/>
                    <a:pt x="43" y="112"/>
                    <a:pt x="62" y="96"/>
                  </a:cubicBezTo>
                  <a:cubicBezTo>
                    <a:pt x="62" y="94"/>
                    <a:pt x="62" y="92"/>
                    <a:pt x="62" y="9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" name="Freeform 68"/>
            <p:cNvSpPr/>
            <p:nvPr/>
          </p:nvSpPr>
          <p:spPr bwMode="auto">
            <a:xfrm>
              <a:off x="2114003" y="4950489"/>
              <a:ext cx="305917" cy="361151"/>
            </a:xfrm>
            <a:custGeom>
              <a:avLst/>
              <a:gdLst>
                <a:gd name="T0" fmla="*/ 1 w 61"/>
                <a:gd name="T1" fmla="*/ 55 h 72"/>
                <a:gd name="T2" fmla="*/ 0 w 61"/>
                <a:gd name="T3" fmla="*/ 72 h 72"/>
                <a:gd name="T4" fmla="*/ 7 w 61"/>
                <a:gd name="T5" fmla="*/ 70 h 72"/>
                <a:gd name="T6" fmla="*/ 57 w 61"/>
                <a:gd name="T7" fmla="*/ 11 h 72"/>
                <a:gd name="T8" fmla="*/ 61 w 61"/>
                <a:gd name="T9" fmla="*/ 0 h 72"/>
                <a:gd name="T10" fmla="*/ 1 w 61"/>
                <a:gd name="T11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72">
                  <a:moveTo>
                    <a:pt x="1" y="55"/>
                  </a:moveTo>
                  <a:cubicBezTo>
                    <a:pt x="1" y="61"/>
                    <a:pt x="1" y="66"/>
                    <a:pt x="0" y="72"/>
                  </a:cubicBezTo>
                  <a:cubicBezTo>
                    <a:pt x="2" y="71"/>
                    <a:pt x="5" y="71"/>
                    <a:pt x="7" y="70"/>
                  </a:cubicBezTo>
                  <a:cubicBezTo>
                    <a:pt x="30" y="60"/>
                    <a:pt x="49" y="31"/>
                    <a:pt x="57" y="11"/>
                  </a:cubicBezTo>
                  <a:cubicBezTo>
                    <a:pt x="59" y="8"/>
                    <a:pt x="60" y="4"/>
                    <a:pt x="61" y="0"/>
                  </a:cubicBezTo>
                  <a:cubicBezTo>
                    <a:pt x="44" y="21"/>
                    <a:pt x="24" y="41"/>
                    <a:pt x="1" y="5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" name="Freeform 69"/>
            <p:cNvSpPr/>
            <p:nvPr/>
          </p:nvSpPr>
          <p:spPr bwMode="auto">
            <a:xfrm>
              <a:off x="2128874" y="4502236"/>
              <a:ext cx="363276" cy="669192"/>
            </a:xfrm>
            <a:custGeom>
              <a:avLst/>
              <a:gdLst>
                <a:gd name="T0" fmla="*/ 72 w 72"/>
                <a:gd name="T1" fmla="*/ 0 h 133"/>
                <a:gd name="T2" fmla="*/ 7 w 72"/>
                <a:gd name="T3" fmla="*/ 63 h 133"/>
                <a:gd name="T4" fmla="*/ 0 w 72"/>
                <a:gd name="T5" fmla="*/ 133 h 133"/>
                <a:gd name="T6" fmla="*/ 61 w 72"/>
                <a:gd name="T7" fmla="*/ 80 h 133"/>
                <a:gd name="T8" fmla="*/ 72 w 72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33">
                  <a:moveTo>
                    <a:pt x="72" y="0"/>
                  </a:moveTo>
                  <a:cubicBezTo>
                    <a:pt x="50" y="20"/>
                    <a:pt x="29" y="41"/>
                    <a:pt x="7" y="63"/>
                  </a:cubicBezTo>
                  <a:cubicBezTo>
                    <a:pt x="4" y="86"/>
                    <a:pt x="2" y="109"/>
                    <a:pt x="0" y="133"/>
                  </a:cubicBezTo>
                  <a:cubicBezTo>
                    <a:pt x="22" y="118"/>
                    <a:pt x="41" y="99"/>
                    <a:pt x="61" y="80"/>
                  </a:cubicBezTo>
                  <a:cubicBezTo>
                    <a:pt x="69" y="54"/>
                    <a:pt x="72" y="27"/>
                    <a:pt x="7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70"/>
            <p:cNvSpPr/>
            <p:nvPr/>
          </p:nvSpPr>
          <p:spPr bwMode="auto">
            <a:xfrm>
              <a:off x="1999285" y="5275525"/>
              <a:ext cx="246433" cy="1213044"/>
            </a:xfrm>
            <a:custGeom>
              <a:avLst/>
              <a:gdLst>
                <a:gd name="T0" fmla="*/ 23 w 49"/>
                <a:gd name="T1" fmla="*/ 7 h 241"/>
                <a:gd name="T2" fmla="*/ 25 w 49"/>
                <a:gd name="T3" fmla="*/ 110 h 241"/>
                <a:gd name="T4" fmla="*/ 34 w 49"/>
                <a:gd name="T5" fmla="*/ 174 h 241"/>
                <a:gd name="T6" fmla="*/ 40 w 49"/>
                <a:gd name="T7" fmla="*/ 208 h 241"/>
                <a:gd name="T8" fmla="*/ 46 w 49"/>
                <a:gd name="T9" fmla="*/ 234 h 241"/>
                <a:gd name="T10" fmla="*/ 47 w 49"/>
                <a:gd name="T11" fmla="*/ 240 h 241"/>
                <a:gd name="T12" fmla="*/ 48 w 49"/>
                <a:gd name="T13" fmla="*/ 240 h 241"/>
                <a:gd name="T14" fmla="*/ 48 w 49"/>
                <a:gd name="T15" fmla="*/ 240 h 241"/>
                <a:gd name="T16" fmla="*/ 48 w 49"/>
                <a:gd name="T17" fmla="*/ 239 h 241"/>
                <a:gd name="T18" fmla="*/ 6 w 49"/>
                <a:gd name="T19" fmla="*/ 239 h 241"/>
                <a:gd name="T20" fmla="*/ 7 w 49"/>
                <a:gd name="T21" fmla="*/ 240 h 241"/>
                <a:gd name="T22" fmla="*/ 3 w 49"/>
                <a:gd name="T23" fmla="*/ 176 h 241"/>
                <a:gd name="T24" fmla="*/ 2 w 49"/>
                <a:gd name="T25" fmla="*/ 123 h 241"/>
                <a:gd name="T26" fmla="*/ 3 w 49"/>
                <a:gd name="T27" fmla="*/ 61 h 241"/>
                <a:gd name="T28" fmla="*/ 4 w 49"/>
                <a:gd name="T29" fmla="*/ 29 h 241"/>
                <a:gd name="T30" fmla="*/ 6 w 49"/>
                <a:gd name="T31" fmla="*/ 0 h 241"/>
                <a:gd name="T32" fmla="*/ 5 w 49"/>
                <a:gd name="T33" fmla="*/ 0 h 241"/>
                <a:gd name="T34" fmla="*/ 3 w 49"/>
                <a:gd name="T35" fmla="*/ 1 h 241"/>
                <a:gd name="T36" fmla="*/ 4 w 49"/>
                <a:gd name="T37" fmla="*/ 3 h 241"/>
                <a:gd name="T38" fmla="*/ 5 w 49"/>
                <a:gd name="T39" fmla="*/ 1 h 241"/>
                <a:gd name="T40" fmla="*/ 4 w 49"/>
                <a:gd name="T41" fmla="*/ 0 h 241"/>
                <a:gd name="T42" fmla="*/ 2 w 49"/>
                <a:gd name="T43" fmla="*/ 27 h 241"/>
                <a:gd name="T44" fmla="*/ 1 w 49"/>
                <a:gd name="T45" fmla="*/ 61 h 241"/>
                <a:gd name="T46" fmla="*/ 0 w 49"/>
                <a:gd name="T47" fmla="*/ 123 h 241"/>
                <a:gd name="T48" fmla="*/ 2 w 49"/>
                <a:gd name="T49" fmla="*/ 176 h 241"/>
                <a:gd name="T50" fmla="*/ 5 w 49"/>
                <a:gd name="T51" fmla="*/ 240 h 241"/>
                <a:gd name="T52" fmla="*/ 6 w 49"/>
                <a:gd name="T53" fmla="*/ 240 h 241"/>
                <a:gd name="T54" fmla="*/ 48 w 49"/>
                <a:gd name="T55" fmla="*/ 240 h 241"/>
                <a:gd name="T56" fmla="*/ 47 w 49"/>
                <a:gd name="T57" fmla="*/ 240 h 241"/>
                <a:gd name="T58" fmla="*/ 47 w 49"/>
                <a:gd name="T59" fmla="*/ 240 h 241"/>
                <a:gd name="T60" fmla="*/ 48 w 49"/>
                <a:gd name="T61" fmla="*/ 239 h 241"/>
                <a:gd name="T62" fmla="*/ 48 w 49"/>
                <a:gd name="T63" fmla="*/ 237 h 241"/>
                <a:gd name="T64" fmla="*/ 47 w 49"/>
                <a:gd name="T65" fmla="*/ 233 h 241"/>
                <a:gd name="T66" fmla="*/ 44 w 49"/>
                <a:gd name="T67" fmla="*/ 221 h 241"/>
                <a:gd name="T68" fmla="*/ 38 w 49"/>
                <a:gd name="T69" fmla="*/ 188 h 241"/>
                <a:gd name="T70" fmla="*/ 32 w 49"/>
                <a:gd name="T71" fmla="*/ 154 h 241"/>
                <a:gd name="T72" fmla="*/ 28 w 49"/>
                <a:gd name="T73" fmla="*/ 121 h 241"/>
                <a:gd name="T74" fmla="*/ 25 w 49"/>
                <a:gd name="T75" fmla="*/ 15 h 241"/>
                <a:gd name="T76" fmla="*/ 25 w 49"/>
                <a:gd name="T77" fmla="*/ 7 h 241"/>
                <a:gd name="T78" fmla="*/ 23 w 49"/>
                <a:gd name="T79" fmla="*/ 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9" h="241">
                  <a:moveTo>
                    <a:pt x="23" y="7"/>
                  </a:moveTo>
                  <a:cubicBezTo>
                    <a:pt x="23" y="41"/>
                    <a:pt x="22" y="75"/>
                    <a:pt x="25" y="110"/>
                  </a:cubicBezTo>
                  <a:cubicBezTo>
                    <a:pt x="27" y="131"/>
                    <a:pt x="30" y="152"/>
                    <a:pt x="34" y="174"/>
                  </a:cubicBezTo>
                  <a:cubicBezTo>
                    <a:pt x="36" y="185"/>
                    <a:pt x="38" y="197"/>
                    <a:pt x="40" y="208"/>
                  </a:cubicBezTo>
                  <a:cubicBezTo>
                    <a:pt x="42" y="217"/>
                    <a:pt x="44" y="225"/>
                    <a:pt x="46" y="234"/>
                  </a:cubicBezTo>
                  <a:cubicBezTo>
                    <a:pt x="46" y="235"/>
                    <a:pt x="46" y="240"/>
                    <a:pt x="47" y="240"/>
                  </a:cubicBezTo>
                  <a:cubicBezTo>
                    <a:pt x="48" y="241"/>
                    <a:pt x="48" y="240"/>
                    <a:pt x="48" y="240"/>
                  </a:cubicBezTo>
                  <a:cubicBezTo>
                    <a:pt x="48" y="240"/>
                    <a:pt x="48" y="240"/>
                    <a:pt x="48" y="240"/>
                  </a:cubicBezTo>
                  <a:cubicBezTo>
                    <a:pt x="48" y="239"/>
                    <a:pt x="48" y="239"/>
                    <a:pt x="48" y="239"/>
                  </a:cubicBezTo>
                  <a:cubicBezTo>
                    <a:pt x="34" y="239"/>
                    <a:pt x="20" y="239"/>
                    <a:pt x="6" y="239"/>
                  </a:cubicBezTo>
                  <a:cubicBezTo>
                    <a:pt x="6" y="239"/>
                    <a:pt x="7" y="239"/>
                    <a:pt x="7" y="240"/>
                  </a:cubicBezTo>
                  <a:cubicBezTo>
                    <a:pt x="5" y="219"/>
                    <a:pt x="4" y="198"/>
                    <a:pt x="3" y="176"/>
                  </a:cubicBezTo>
                  <a:cubicBezTo>
                    <a:pt x="3" y="159"/>
                    <a:pt x="2" y="141"/>
                    <a:pt x="2" y="123"/>
                  </a:cubicBezTo>
                  <a:cubicBezTo>
                    <a:pt x="1" y="103"/>
                    <a:pt x="2" y="82"/>
                    <a:pt x="3" y="61"/>
                  </a:cubicBezTo>
                  <a:cubicBezTo>
                    <a:pt x="3" y="50"/>
                    <a:pt x="3" y="39"/>
                    <a:pt x="4" y="29"/>
                  </a:cubicBezTo>
                  <a:cubicBezTo>
                    <a:pt x="4" y="19"/>
                    <a:pt x="6" y="1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2" y="2"/>
                    <a:pt x="3" y="3"/>
                    <a:pt x="4" y="3"/>
                  </a:cubicBezTo>
                  <a:cubicBezTo>
                    <a:pt x="4" y="2"/>
                    <a:pt x="5" y="2"/>
                    <a:pt x="5" y="1"/>
                  </a:cubicBezTo>
                  <a:cubicBezTo>
                    <a:pt x="5" y="1"/>
                    <a:pt x="4" y="1"/>
                    <a:pt x="4" y="0"/>
                  </a:cubicBezTo>
                  <a:cubicBezTo>
                    <a:pt x="4" y="9"/>
                    <a:pt x="3" y="18"/>
                    <a:pt x="2" y="27"/>
                  </a:cubicBezTo>
                  <a:cubicBezTo>
                    <a:pt x="2" y="39"/>
                    <a:pt x="2" y="50"/>
                    <a:pt x="1" y="61"/>
                  </a:cubicBezTo>
                  <a:cubicBezTo>
                    <a:pt x="1" y="82"/>
                    <a:pt x="0" y="103"/>
                    <a:pt x="0" y="123"/>
                  </a:cubicBezTo>
                  <a:cubicBezTo>
                    <a:pt x="0" y="141"/>
                    <a:pt x="1" y="159"/>
                    <a:pt x="2" y="176"/>
                  </a:cubicBezTo>
                  <a:cubicBezTo>
                    <a:pt x="3" y="198"/>
                    <a:pt x="4" y="219"/>
                    <a:pt x="5" y="240"/>
                  </a:cubicBezTo>
                  <a:cubicBezTo>
                    <a:pt x="5" y="240"/>
                    <a:pt x="6" y="240"/>
                    <a:pt x="6" y="240"/>
                  </a:cubicBezTo>
                  <a:cubicBezTo>
                    <a:pt x="20" y="240"/>
                    <a:pt x="34" y="240"/>
                    <a:pt x="48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7" y="240"/>
                    <a:pt x="47" y="240"/>
                  </a:cubicBezTo>
                  <a:cubicBezTo>
                    <a:pt x="47" y="240"/>
                    <a:pt x="48" y="239"/>
                    <a:pt x="48" y="239"/>
                  </a:cubicBezTo>
                  <a:cubicBezTo>
                    <a:pt x="49" y="239"/>
                    <a:pt x="48" y="238"/>
                    <a:pt x="48" y="237"/>
                  </a:cubicBezTo>
                  <a:cubicBezTo>
                    <a:pt x="47" y="236"/>
                    <a:pt x="47" y="234"/>
                    <a:pt x="47" y="233"/>
                  </a:cubicBezTo>
                  <a:cubicBezTo>
                    <a:pt x="46" y="229"/>
                    <a:pt x="45" y="225"/>
                    <a:pt x="44" y="221"/>
                  </a:cubicBezTo>
                  <a:cubicBezTo>
                    <a:pt x="42" y="210"/>
                    <a:pt x="40" y="199"/>
                    <a:pt x="38" y="188"/>
                  </a:cubicBezTo>
                  <a:cubicBezTo>
                    <a:pt x="37" y="176"/>
                    <a:pt x="34" y="165"/>
                    <a:pt x="32" y="154"/>
                  </a:cubicBezTo>
                  <a:cubicBezTo>
                    <a:pt x="30" y="143"/>
                    <a:pt x="29" y="132"/>
                    <a:pt x="28" y="121"/>
                  </a:cubicBezTo>
                  <a:cubicBezTo>
                    <a:pt x="24" y="85"/>
                    <a:pt x="24" y="50"/>
                    <a:pt x="25" y="15"/>
                  </a:cubicBezTo>
                  <a:cubicBezTo>
                    <a:pt x="25" y="12"/>
                    <a:pt x="25" y="9"/>
                    <a:pt x="25" y="7"/>
                  </a:cubicBezTo>
                  <a:cubicBezTo>
                    <a:pt x="25" y="6"/>
                    <a:pt x="23" y="6"/>
                    <a:pt x="23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" name="Freeform 71"/>
            <p:cNvSpPr/>
            <p:nvPr/>
          </p:nvSpPr>
          <p:spPr bwMode="auto">
            <a:xfrm>
              <a:off x="2058768" y="6382348"/>
              <a:ext cx="161456" cy="6373"/>
            </a:xfrm>
            <a:custGeom>
              <a:avLst/>
              <a:gdLst>
                <a:gd name="T0" fmla="*/ 1 w 32"/>
                <a:gd name="T1" fmla="*/ 1 h 1"/>
                <a:gd name="T2" fmla="*/ 32 w 32"/>
                <a:gd name="T3" fmla="*/ 1 h 1"/>
                <a:gd name="T4" fmla="*/ 32 w 32"/>
                <a:gd name="T5" fmla="*/ 1 h 1"/>
                <a:gd name="T6" fmla="*/ 1 w 32"/>
                <a:gd name="T7" fmla="*/ 0 h 1"/>
                <a:gd name="T8" fmla="*/ 1 w 3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">
                  <a:moveTo>
                    <a:pt x="1" y="1"/>
                  </a:moveTo>
                  <a:cubicBezTo>
                    <a:pt x="11" y="1"/>
                    <a:pt x="22" y="1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22" y="1"/>
                    <a:pt x="1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" name="Freeform 72"/>
            <p:cNvSpPr/>
            <p:nvPr/>
          </p:nvSpPr>
          <p:spPr bwMode="auto">
            <a:xfrm>
              <a:off x="2139496" y="6352606"/>
              <a:ext cx="70106" cy="6373"/>
            </a:xfrm>
            <a:custGeom>
              <a:avLst/>
              <a:gdLst>
                <a:gd name="T0" fmla="*/ 0 w 14"/>
                <a:gd name="T1" fmla="*/ 1 h 1"/>
                <a:gd name="T2" fmla="*/ 14 w 14"/>
                <a:gd name="T3" fmla="*/ 1 h 1"/>
                <a:gd name="T4" fmla="*/ 14 w 14"/>
                <a:gd name="T5" fmla="*/ 0 h 1"/>
                <a:gd name="T6" fmla="*/ 0 w 14"/>
                <a:gd name="T7" fmla="*/ 0 h 1"/>
                <a:gd name="T8" fmla="*/ 0 w 1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cubicBezTo>
                    <a:pt x="5" y="1"/>
                    <a:pt x="9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9" y="0"/>
                    <a:pt x="5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8" name="Freeform 73"/>
            <p:cNvSpPr/>
            <p:nvPr/>
          </p:nvSpPr>
          <p:spPr bwMode="auto">
            <a:xfrm>
              <a:off x="2058768" y="6286749"/>
              <a:ext cx="44613" cy="14871"/>
            </a:xfrm>
            <a:custGeom>
              <a:avLst/>
              <a:gdLst>
                <a:gd name="T0" fmla="*/ 1 w 9"/>
                <a:gd name="T1" fmla="*/ 1 h 3"/>
                <a:gd name="T2" fmla="*/ 9 w 9"/>
                <a:gd name="T3" fmla="*/ 0 h 3"/>
                <a:gd name="T4" fmla="*/ 9 w 9"/>
                <a:gd name="T5" fmla="*/ 0 h 3"/>
                <a:gd name="T6" fmla="*/ 1 w 9"/>
                <a:gd name="T7" fmla="*/ 1 h 3"/>
                <a:gd name="T8" fmla="*/ 1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1" y="1"/>
                  </a:moveTo>
                  <a:cubicBezTo>
                    <a:pt x="3" y="3"/>
                    <a:pt x="6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2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9" name="Freeform 74"/>
            <p:cNvSpPr/>
            <p:nvPr/>
          </p:nvSpPr>
          <p:spPr bwMode="auto">
            <a:xfrm>
              <a:off x="2003533" y="5980833"/>
              <a:ext cx="91350" cy="14871"/>
            </a:xfrm>
            <a:custGeom>
              <a:avLst/>
              <a:gdLst>
                <a:gd name="T0" fmla="*/ 0 w 18"/>
                <a:gd name="T1" fmla="*/ 2 h 3"/>
                <a:gd name="T2" fmla="*/ 10 w 18"/>
                <a:gd name="T3" fmla="*/ 2 h 3"/>
                <a:gd name="T4" fmla="*/ 18 w 18"/>
                <a:gd name="T5" fmla="*/ 1 h 3"/>
                <a:gd name="T6" fmla="*/ 18 w 18"/>
                <a:gd name="T7" fmla="*/ 1 h 3"/>
                <a:gd name="T8" fmla="*/ 9 w 18"/>
                <a:gd name="T9" fmla="*/ 2 h 3"/>
                <a:gd name="T10" fmla="*/ 0 w 18"/>
                <a:gd name="T11" fmla="*/ 1 h 3"/>
                <a:gd name="T12" fmla="*/ 0 w 1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3">
                  <a:moveTo>
                    <a:pt x="0" y="2"/>
                  </a:moveTo>
                  <a:cubicBezTo>
                    <a:pt x="3" y="2"/>
                    <a:pt x="6" y="2"/>
                    <a:pt x="10" y="2"/>
                  </a:cubicBezTo>
                  <a:cubicBezTo>
                    <a:pt x="12" y="2"/>
                    <a:pt x="16" y="3"/>
                    <a:pt x="18" y="1"/>
                  </a:cubicBezTo>
                  <a:cubicBezTo>
                    <a:pt x="18" y="1"/>
                    <a:pt x="18" y="0"/>
                    <a:pt x="18" y="1"/>
                  </a:cubicBezTo>
                  <a:cubicBezTo>
                    <a:pt x="15" y="2"/>
                    <a:pt x="12" y="2"/>
                    <a:pt x="9" y="2"/>
                  </a:cubicBezTo>
                  <a:cubicBezTo>
                    <a:pt x="6" y="2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0" name="Freeform 75"/>
            <p:cNvSpPr/>
            <p:nvPr/>
          </p:nvSpPr>
          <p:spPr bwMode="auto">
            <a:xfrm>
              <a:off x="1999285" y="5955339"/>
              <a:ext cx="48862" cy="0"/>
            </a:xfrm>
            <a:custGeom>
              <a:avLst/>
              <a:gdLst>
                <a:gd name="T0" fmla="*/ 0 w 10"/>
                <a:gd name="T1" fmla="*/ 10 w 10"/>
                <a:gd name="T2" fmla="*/ 10 w 10"/>
                <a:gd name="T3" fmla="*/ 0 w 10"/>
                <a:gd name="T4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cubicBezTo>
                    <a:pt x="3" y="0"/>
                    <a:pt x="7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7" y="0"/>
                    <a:pt x="3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1" name="Freeform 76"/>
            <p:cNvSpPr/>
            <p:nvPr/>
          </p:nvSpPr>
          <p:spPr bwMode="auto">
            <a:xfrm>
              <a:off x="2043897" y="5764142"/>
              <a:ext cx="74355" cy="4249"/>
            </a:xfrm>
            <a:custGeom>
              <a:avLst/>
              <a:gdLst>
                <a:gd name="T0" fmla="*/ 1 w 15"/>
                <a:gd name="T1" fmla="*/ 1 h 1"/>
                <a:gd name="T2" fmla="*/ 15 w 15"/>
                <a:gd name="T3" fmla="*/ 0 h 1"/>
                <a:gd name="T4" fmla="*/ 15 w 15"/>
                <a:gd name="T5" fmla="*/ 0 h 1"/>
                <a:gd name="T6" fmla="*/ 1 w 15"/>
                <a:gd name="T7" fmla="*/ 1 h 1"/>
                <a:gd name="T8" fmla="*/ 1 w 1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">
                  <a:moveTo>
                    <a:pt x="1" y="1"/>
                  </a:moveTo>
                  <a:cubicBezTo>
                    <a:pt x="6" y="1"/>
                    <a:pt x="10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0" y="0"/>
                    <a:pt x="6" y="1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2" name="Freeform 77"/>
            <p:cNvSpPr/>
            <p:nvPr/>
          </p:nvSpPr>
          <p:spPr bwMode="auto">
            <a:xfrm>
              <a:off x="2073639" y="5738649"/>
              <a:ext cx="29742" cy="6373"/>
            </a:xfrm>
            <a:custGeom>
              <a:avLst/>
              <a:gdLst>
                <a:gd name="T0" fmla="*/ 0 w 6"/>
                <a:gd name="T1" fmla="*/ 1 h 1"/>
                <a:gd name="T2" fmla="*/ 6 w 6"/>
                <a:gd name="T3" fmla="*/ 0 h 1"/>
                <a:gd name="T4" fmla="*/ 6 w 6"/>
                <a:gd name="T5" fmla="*/ 0 h 1"/>
                <a:gd name="T6" fmla="*/ 0 w 6"/>
                <a:gd name="T7" fmla="*/ 0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cubicBezTo>
                    <a:pt x="2" y="1"/>
                    <a:pt x="4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3" name="Freeform 78"/>
            <p:cNvSpPr/>
            <p:nvPr/>
          </p:nvSpPr>
          <p:spPr bwMode="auto">
            <a:xfrm>
              <a:off x="2014156" y="5477345"/>
              <a:ext cx="65857" cy="14871"/>
            </a:xfrm>
            <a:custGeom>
              <a:avLst/>
              <a:gdLst>
                <a:gd name="T0" fmla="*/ 1 w 13"/>
                <a:gd name="T1" fmla="*/ 1 h 3"/>
                <a:gd name="T2" fmla="*/ 12 w 13"/>
                <a:gd name="T3" fmla="*/ 3 h 3"/>
                <a:gd name="T4" fmla="*/ 12 w 13"/>
                <a:gd name="T5" fmla="*/ 3 h 3"/>
                <a:gd name="T6" fmla="*/ 1 w 13"/>
                <a:gd name="T7" fmla="*/ 0 h 3"/>
                <a:gd name="T8" fmla="*/ 1 w 1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">
                  <a:moveTo>
                    <a:pt x="1" y="1"/>
                  </a:moveTo>
                  <a:cubicBezTo>
                    <a:pt x="4" y="3"/>
                    <a:pt x="8" y="2"/>
                    <a:pt x="12" y="3"/>
                  </a:cubicBezTo>
                  <a:cubicBezTo>
                    <a:pt x="12" y="3"/>
                    <a:pt x="13" y="3"/>
                    <a:pt x="12" y="3"/>
                  </a:cubicBezTo>
                  <a:cubicBezTo>
                    <a:pt x="9" y="1"/>
                    <a:pt x="5" y="2"/>
                    <a:pt x="1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4" name="Freeform 79"/>
            <p:cNvSpPr/>
            <p:nvPr/>
          </p:nvSpPr>
          <p:spPr bwMode="auto">
            <a:xfrm>
              <a:off x="2014156" y="5458225"/>
              <a:ext cx="44613" cy="4249"/>
            </a:xfrm>
            <a:custGeom>
              <a:avLst/>
              <a:gdLst>
                <a:gd name="T0" fmla="*/ 1 w 9"/>
                <a:gd name="T1" fmla="*/ 0 h 1"/>
                <a:gd name="T2" fmla="*/ 8 w 9"/>
                <a:gd name="T3" fmla="*/ 1 h 1"/>
                <a:gd name="T4" fmla="*/ 8 w 9"/>
                <a:gd name="T5" fmla="*/ 1 h 1"/>
                <a:gd name="T6" fmla="*/ 1 w 9"/>
                <a:gd name="T7" fmla="*/ 0 h 1"/>
                <a:gd name="T8" fmla="*/ 1 w 9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">
                  <a:moveTo>
                    <a:pt x="1" y="0"/>
                  </a:moveTo>
                  <a:cubicBezTo>
                    <a:pt x="3" y="1"/>
                    <a:pt x="6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5" name="Freeform 80"/>
            <p:cNvSpPr/>
            <p:nvPr/>
          </p:nvSpPr>
          <p:spPr bwMode="auto">
            <a:xfrm>
              <a:off x="2073639" y="5252156"/>
              <a:ext cx="61608" cy="8498"/>
            </a:xfrm>
            <a:custGeom>
              <a:avLst/>
              <a:gdLst>
                <a:gd name="T0" fmla="*/ 0 w 12"/>
                <a:gd name="T1" fmla="*/ 2 h 2"/>
                <a:gd name="T2" fmla="*/ 11 w 12"/>
                <a:gd name="T3" fmla="*/ 1 h 2"/>
                <a:gd name="T4" fmla="*/ 11 w 12"/>
                <a:gd name="T5" fmla="*/ 1 h 2"/>
                <a:gd name="T6" fmla="*/ 0 w 12"/>
                <a:gd name="T7" fmla="*/ 2 h 2"/>
                <a:gd name="T8" fmla="*/ 0 w 1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">
                  <a:moveTo>
                    <a:pt x="0" y="2"/>
                  </a:moveTo>
                  <a:cubicBezTo>
                    <a:pt x="4" y="1"/>
                    <a:pt x="8" y="1"/>
                    <a:pt x="11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7" y="1"/>
                    <a:pt x="3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6" name="Freeform 81"/>
            <p:cNvSpPr/>
            <p:nvPr/>
          </p:nvSpPr>
          <p:spPr bwMode="auto">
            <a:xfrm>
              <a:off x="2103381" y="4995101"/>
              <a:ext cx="55235" cy="14871"/>
            </a:xfrm>
            <a:custGeom>
              <a:avLst/>
              <a:gdLst>
                <a:gd name="T0" fmla="*/ 0 w 11"/>
                <a:gd name="T1" fmla="*/ 1 h 3"/>
                <a:gd name="T2" fmla="*/ 10 w 11"/>
                <a:gd name="T3" fmla="*/ 3 h 3"/>
                <a:gd name="T4" fmla="*/ 10 w 11"/>
                <a:gd name="T5" fmla="*/ 2 h 3"/>
                <a:gd name="T6" fmla="*/ 0 w 11"/>
                <a:gd name="T7" fmla="*/ 1 h 3"/>
                <a:gd name="T8" fmla="*/ 0 w 1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cubicBezTo>
                    <a:pt x="3" y="2"/>
                    <a:pt x="7" y="1"/>
                    <a:pt x="10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7" y="1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7" name="Freeform 82"/>
            <p:cNvSpPr/>
            <p:nvPr/>
          </p:nvSpPr>
          <p:spPr bwMode="auto">
            <a:xfrm>
              <a:off x="2109754" y="4969608"/>
              <a:ext cx="40364" cy="10622"/>
            </a:xfrm>
            <a:custGeom>
              <a:avLst/>
              <a:gdLst>
                <a:gd name="T0" fmla="*/ 0 w 8"/>
                <a:gd name="T1" fmla="*/ 1 h 2"/>
                <a:gd name="T2" fmla="*/ 8 w 8"/>
                <a:gd name="T3" fmla="*/ 2 h 2"/>
                <a:gd name="T4" fmla="*/ 8 w 8"/>
                <a:gd name="T5" fmla="*/ 1 h 2"/>
                <a:gd name="T6" fmla="*/ 1 w 8"/>
                <a:gd name="T7" fmla="*/ 0 h 2"/>
                <a:gd name="T8" fmla="*/ 0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0" y="1"/>
                  </a:moveTo>
                  <a:cubicBezTo>
                    <a:pt x="3" y="2"/>
                    <a:pt x="5" y="2"/>
                    <a:pt x="8" y="2"/>
                  </a:cubicBezTo>
                  <a:cubicBezTo>
                    <a:pt x="8" y="2"/>
                    <a:pt x="8" y="1"/>
                    <a:pt x="8" y="1"/>
                  </a:cubicBezTo>
                  <a:cubicBezTo>
                    <a:pt x="5" y="1"/>
                    <a:pt x="3" y="2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8" name="Freeform 83"/>
            <p:cNvSpPr/>
            <p:nvPr/>
          </p:nvSpPr>
          <p:spPr bwMode="auto">
            <a:xfrm>
              <a:off x="2094884" y="4648821"/>
              <a:ext cx="78604" cy="14871"/>
            </a:xfrm>
            <a:custGeom>
              <a:avLst/>
              <a:gdLst>
                <a:gd name="T0" fmla="*/ 0 w 16"/>
                <a:gd name="T1" fmla="*/ 0 h 3"/>
                <a:gd name="T2" fmla="*/ 15 w 16"/>
                <a:gd name="T3" fmla="*/ 3 h 3"/>
                <a:gd name="T4" fmla="*/ 15 w 16"/>
                <a:gd name="T5" fmla="*/ 3 h 3"/>
                <a:gd name="T6" fmla="*/ 1 w 16"/>
                <a:gd name="T7" fmla="*/ 0 h 3"/>
                <a:gd name="T8" fmla="*/ 0 w 1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">
                  <a:moveTo>
                    <a:pt x="0" y="0"/>
                  </a:moveTo>
                  <a:cubicBezTo>
                    <a:pt x="5" y="2"/>
                    <a:pt x="11" y="1"/>
                    <a:pt x="15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1" y="0"/>
                    <a:pt x="5" y="2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49" name="Freeform 84"/>
            <p:cNvSpPr/>
            <p:nvPr/>
          </p:nvSpPr>
          <p:spPr bwMode="auto">
            <a:xfrm>
              <a:off x="2118252" y="4623328"/>
              <a:ext cx="40364" cy="14871"/>
            </a:xfrm>
            <a:custGeom>
              <a:avLst/>
              <a:gdLst>
                <a:gd name="T0" fmla="*/ 0 w 8"/>
                <a:gd name="T1" fmla="*/ 1 h 3"/>
                <a:gd name="T2" fmla="*/ 7 w 8"/>
                <a:gd name="T3" fmla="*/ 3 h 3"/>
                <a:gd name="T4" fmla="*/ 8 w 8"/>
                <a:gd name="T5" fmla="*/ 3 h 3"/>
                <a:gd name="T6" fmla="*/ 5 w 8"/>
                <a:gd name="T7" fmla="*/ 2 h 3"/>
                <a:gd name="T8" fmla="*/ 1 w 8"/>
                <a:gd name="T9" fmla="*/ 0 h 3"/>
                <a:gd name="T10" fmla="*/ 0 w 8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">
                  <a:moveTo>
                    <a:pt x="0" y="1"/>
                  </a:moveTo>
                  <a:cubicBezTo>
                    <a:pt x="2" y="3"/>
                    <a:pt x="5" y="1"/>
                    <a:pt x="7" y="3"/>
                  </a:cubicBezTo>
                  <a:cubicBezTo>
                    <a:pt x="7" y="3"/>
                    <a:pt x="8" y="3"/>
                    <a:pt x="8" y="3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0" name="Freeform 85"/>
            <p:cNvSpPr/>
            <p:nvPr/>
          </p:nvSpPr>
          <p:spPr bwMode="auto">
            <a:xfrm>
              <a:off x="2228722" y="4240932"/>
              <a:ext cx="46737" cy="8498"/>
            </a:xfrm>
            <a:custGeom>
              <a:avLst/>
              <a:gdLst>
                <a:gd name="T0" fmla="*/ 0 w 9"/>
                <a:gd name="T1" fmla="*/ 1 h 2"/>
                <a:gd name="T2" fmla="*/ 3 w 9"/>
                <a:gd name="T3" fmla="*/ 2 h 2"/>
                <a:gd name="T4" fmla="*/ 8 w 9"/>
                <a:gd name="T5" fmla="*/ 2 h 2"/>
                <a:gd name="T6" fmla="*/ 9 w 9"/>
                <a:gd name="T7" fmla="*/ 1 h 2"/>
                <a:gd name="T8" fmla="*/ 0 w 9"/>
                <a:gd name="T9" fmla="*/ 1 h 2"/>
                <a:gd name="T10" fmla="*/ 0 w 9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1" y="2"/>
                    <a:pt x="2" y="2"/>
                    <a:pt x="3" y="2"/>
                  </a:cubicBezTo>
                  <a:cubicBezTo>
                    <a:pt x="5" y="1"/>
                    <a:pt x="7" y="1"/>
                    <a:pt x="8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0"/>
                    <a:pt x="3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1" name="Freeform 86"/>
            <p:cNvSpPr/>
            <p:nvPr/>
          </p:nvSpPr>
          <p:spPr bwMode="auto">
            <a:xfrm>
              <a:off x="1988662" y="4863387"/>
              <a:ext cx="36115" cy="40364"/>
            </a:xfrm>
            <a:custGeom>
              <a:avLst/>
              <a:gdLst>
                <a:gd name="T0" fmla="*/ 7 w 7"/>
                <a:gd name="T1" fmla="*/ 0 h 8"/>
                <a:gd name="T2" fmla="*/ 4 w 7"/>
                <a:gd name="T3" fmla="*/ 4 h 8"/>
                <a:gd name="T4" fmla="*/ 1 w 7"/>
                <a:gd name="T5" fmla="*/ 7 h 8"/>
                <a:gd name="T6" fmla="*/ 1 w 7"/>
                <a:gd name="T7" fmla="*/ 8 h 8"/>
                <a:gd name="T8" fmla="*/ 3 w 7"/>
                <a:gd name="T9" fmla="*/ 6 h 8"/>
                <a:gd name="T10" fmla="*/ 4 w 7"/>
                <a:gd name="T11" fmla="*/ 4 h 8"/>
                <a:gd name="T12" fmla="*/ 7 w 7"/>
                <a:gd name="T13" fmla="*/ 0 h 8"/>
                <a:gd name="T14" fmla="*/ 7 w 7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7"/>
                    <a:pt x="2" y="7"/>
                    <a:pt x="3" y="6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6" y="3"/>
                    <a:pt x="7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2" name="Freeform 87"/>
            <p:cNvSpPr/>
            <p:nvPr/>
          </p:nvSpPr>
          <p:spPr bwMode="auto">
            <a:xfrm>
              <a:off x="1973792" y="4863387"/>
              <a:ext cx="29742" cy="21244"/>
            </a:xfrm>
            <a:custGeom>
              <a:avLst/>
              <a:gdLst>
                <a:gd name="T0" fmla="*/ 5 w 6"/>
                <a:gd name="T1" fmla="*/ 0 h 4"/>
                <a:gd name="T2" fmla="*/ 0 w 6"/>
                <a:gd name="T3" fmla="*/ 4 h 4"/>
                <a:gd name="T4" fmla="*/ 1 w 6"/>
                <a:gd name="T5" fmla="*/ 4 h 4"/>
                <a:gd name="T6" fmla="*/ 5 w 6"/>
                <a:gd name="T7" fmla="*/ 1 h 4"/>
                <a:gd name="T8" fmla="*/ 5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3" y="1"/>
                    <a:pt x="2" y="2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3"/>
                    <a:pt x="3" y="1"/>
                    <a:pt x="5" y="1"/>
                  </a:cubicBezTo>
                  <a:cubicBezTo>
                    <a:pt x="6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3" name="Freeform 88"/>
            <p:cNvSpPr/>
            <p:nvPr/>
          </p:nvSpPr>
          <p:spPr bwMode="auto">
            <a:xfrm>
              <a:off x="1893064" y="4738047"/>
              <a:ext cx="55235" cy="36115"/>
            </a:xfrm>
            <a:custGeom>
              <a:avLst/>
              <a:gdLst>
                <a:gd name="T0" fmla="*/ 11 w 11"/>
                <a:gd name="T1" fmla="*/ 0 h 7"/>
                <a:gd name="T2" fmla="*/ 1 w 11"/>
                <a:gd name="T3" fmla="*/ 6 h 7"/>
                <a:gd name="T4" fmla="*/ 1 w 11"/>
                <a:gd name="T5" fmla="*/ 7 h 7"/>
                <a:gd name="T6" fmla="*/ 11 w 11"/>
                <a:gd name="T7" fmla="*/ 1 h 7"/>
                <a:gd name="T8" fmla="*/ 11 w 11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4" y="5"/>
                    <a:pt x="1" y="6"/>
                  </a:cubicBezTo>
                  <a:cubicBezTo>
                    <a:pt x="0" y="6"/>
                    <a:pt x="1" y="7"/>
                    <a:pt x="1" y="7"/>
                  </a:cubicBezTo>
                  <a:cubicBezTo>
                    <a:pt x="5" y="6"/>
                    <a:pt x="8" y="3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4" name="Freeform 89"/>
            <p:cNvSpPr/>
            <p:nvPr/>
          </p:nvSpPr>
          <p:spPr bwMode="auto">
            <a:xfrm>
              <a:off x="2260588" y="4687060"/>
              <a:ext cx="25493" cy="31866"/>
            </a:xfrm>
            <a:custGeom>
              <a:avLst/>
              <a:gdLst>
                <a:gd name="T0" fmla="*/ 0 w 5"/>
                <a:gd name="T1" fmla="*/ 1 h 6"/>
                <a:gd name="T2" fmla="*/ 4 w 5"/>
                <a:gd name="T3" fmla="*/ 5 h 6"/>
                <a:gd name="T4" fmla="*/ 5 w 5"/>
                <a:gd name="T5" fmla="*/ 5 h 6"/>
                <a:gd name="T6" fmla="*/ 0 w 5"/>
                <a:gd name="T7" fmla="*/ 0 h 6"/>
                <a:gd name="T8" fmla="*/ 0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0" y="1"/>
                  </a:moveTo>
                  <a:cubicBezTo>
                    <a:pt x="1" y="3"/>
                    <a:pt x="3" y="4"/>
                    <a:pt x="4" y="5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5" name="Freeform 90"/>
            <p:cNvSpPr/>
            <p:nvPr/>
          </p:nvSpPr>
          <p:spPr bwMode="auto">
            <a:xfrm>
              <a:off x="2320072" y="5035465"/>
              <a:ext cx="25493" cy="25493"/>
            </a:xfrm>
            <a:custGeom>
              <a:avLst/>
              <a:gdLst>
                <a:gd name="T0" fmla="*/ 0 w 5"/>
                <a:gd name="T1" fmla="*/ 1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1"/>
                  </a:moveTo>
                  <a:cubicBezTo>
                    <a:pt x="1" y="2"/>
                    <a:pt x="3" y="4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3" y="4"/>
                    <a:pt x="2" y="2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6" name="Freeform 91"/>
            <p:cNvSpPr/>
            <p:nvPr/>
          </p:nvSpPr>
          <p:spPr bwMode="auto">
            <a:xfrm>
              <a:off x="2169238" y="5156557"/>
              <a:ext cx="29742" cy="33991"/>
            </a:xfrm>
            <a:custGeom>
              <a:avLst/>
              <a:gdLst>
                <a:gd name="T0" fmla="*/ 0 w 6"/>
                <a:gd name="T1" fmla="*/ 0 h 7"/>
                <a:gd name="T2" fmla="*/ 6 w 6"/>
                <a:gd name="T3" fmla="*/ 7 h 7"/>
                <a:gd name="T4" fmla="*/ 6 w 6"/>
                <a:gd name="T5" fmla="*/ 6 h 7"/>
                <a:gd name="T6" fmla="*/ 1 w 6"/>
                <a:gd name="T7" fmla="*/ 0 h 7"/>
                <a:gd name="T8" fmla="*/ 0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cubicBezTo>
                    <a:pt x="1" y="3"/>
                    <a:pt x="4" y="5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4" y="5"/>
                    <a:pt x="1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7" name="Freeform 92"/>
            <p:cNvSpPr/>
            <p:nvPr/>
          </p:nvSpPr>
          <p:spPr bwMode="auto">
            <a:xfrm>
              <a:off x="1797465" y="4748669"/>
              <a:ext cx="216691" cy="592713"/>
            </a:xfrm>
            <a:custGeom>
              <a:avLst/>
              <a:gdLst>
                <a:gd name="T0" fmla="*/ 0 w 43"/>
                <a:gd name="T1" fmla="*/ 0 h 118"/>
                <a:gd name="T2" fmla="*/ 2 w 43"/>
                <a:gd name="T3" fmla="*/ 28 h 118"/>
                <a:gd name="T4" fmla="*/ 5 w 43"/>
                <a:gd name="T5" fmla="*/ 42 h 118"/>
                <a:gd name="T6" fmla="*/ 7 w 43"/>
                <a:gd name="T7" fmla="*/ 56 h 118"/>
                <a:gd name="T8" fmla="*/ 13 w 43"/>
                <a:gd name="T9" fmla="*/ 81 h 118"/>
                <a:gd name="T10" fmla="*/ 18 w 43"/>
                <a:gd name="T11" fmla="*/ 91 h 118"/>
                <a:gd name="T12" fmla="*/ 23 w 43"/>
                <a:gd name="T13" fmla="*/ 99 h 118"/>
                <a:gd name="T14" fmla="*/ 33 w 43"/>
                <a:gd name="T15" fmla="*/ 112 h 118"/>
                <a:gd name="T16" fmla="*/ 39 w 43"/>
                <a:gd name="T17" fmla="*/ 116 h 118"/>
                <a:gd name="T18" fmla="*/ 41 w 43"/>
                <a:gd name="T19" fmla="*/ 117 h 118"/>
                <a:gd name="T20" fmla="*/ 42 w 43"/>
                <a:gd name="T21" fmla="*/ 118 h 118"/>
                <a:gd name="T22" fmla="*/ 42 w 43"/>
                <a:gd name="T23" fmla="*/ 117 h 118"/>
                <a:gd name="T24" fmla="*/ 42 w 43"/>
                <a:gd name="T25" fmla="*/ 117 h 118"/>
                <a:gd name="T26" fmla="*/ 42 w 43"/>
                <a:gd name="T27" fmla="*/ 116 h 118"/>
                <a:gd name="T28" fmla="*/ 27 w 43"/>
                <a:gd name="T29" fmla="*/ 104 h 118"/>
                <a:gd name="T30" fmla="*/ 16 w 43"/>
                <a:gd name="T31" fmla="*/ 87 h 118"/>
                <a:gd name="T32" fmla="*/ 9 w 43"/>
                <a:gd name="T33" fmla="*/ 64 h 118"/>
                <a:gd name="T34" fmla="*/ 7 w 43"/>
                <a:gd name="T35" fmla="*/ 49 h 118"/>
                <a:gd name="T36" fmla="*/ 4 w 43"/>
                <a:gd name="T37" fmla="*/ 35 h 118"/>
                <a:gd name="T38" fmla="*/ 1 w 43"/>
                <a:gd name="T39" fmla="*/ 0 h 118"/>
                <a:gd name="T40" fmla="*/ 0 w 43"/>
                <a:gd name="T41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" h="118">
                  <a:moveTo>
                    <a:pt x="0" y="0"/>
                  </a:moveTo>
                  <a:cubicBezTo>
                    <a:pt x="1" y="9"/>
                    <a:pt x="1" y="19"/>
                    <a:pt x="2" y="28"/>
                  </a:cubicBezTo>
                  <a:cubicBezTo>
                    <a:pt x="3" y="33"/>
                    <a:pt x="4" y="37"/>
                    <a:pt x="5" y="42"/>
                  </a:cubicBezTo>
                  <a:cubicBezTo>
                    <a:pt x="6" y="46"/>
                    <a:pt x="6" y="51"/>
                    <a:pt x="7" y="56"/>
                  </a:cubicBezTo>
                  <a:cubicBezTo>
                    <a:pt x="9" y="64"/>
                    <a:pt x="11" y="73"/>
                    <a:pt x="13" y="81"/>
                  </a:cubicBezTo>
                  <a:cubicBezTo>
                    <a:pt x="14" y="85"/>
                    <a:pt x="16" y="88"/>
                    <a:pt x="18" y="91"/>
                  </a:cubicBezTo>
                  <a:cubicBezTo>
                    <a:pt x="19" y="94"/>
                    <a:pt x="21" y="97"/>
                    <a:pt x="23" y="99"/>
                  </a:cubicBezTo>
                  <a:cubicBezTo>
                    <a:pt x="26" y="103"/>
                    <a:pt x="29" y="108"/>
                    <a:pt x="33" y="112"/>
                  </a:cubicBezTo>
                  <a:cubicBezTo>
                    <a:pt x="34" y="113"/>
                    <a:pt x="36" y="115"/>
                    <a:pt x="39" y="116"/>
                  </a:cubicBezTo>
                  <a:cubicBezTo>
                    <a:pt x="39" y="116"/>
                    <a:pt x="41" y="117"/>
                    <a:pt x="41" y="117"/>
                  </a:cubicBezTo>
                  <a:cubicBezTo>
                    <a:pt x="41" y="118"/>
                    <a:pt x="42" y="118"/>
                    <a:pt x="42" y="118"/>
                  </a:cubicBezTo>
                  <a:cubicBezTo>
                    <a:pt x="43" y="118"/>
                    <a:pt x="43" y="117"/>
                    <a:pt x="42" y="117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7"/>
                    <a:pt x="42" y="116"/>
                    <a:pt x="42" y="116"/>
                  </a:cubicBezTo>
                  <a:cubicBezTo>
                    <a:pt x="35" y="115"/>
                    <a:pt x="31" y="109"/>
                    <a:pt x="27" y="104"/>
                  </a:cubicBezTo>
                  <a:cubicBezTo>
                    <a:pt x="23" y="98"/>
                    <a:pt x="19" y="93"/>
                    <a:pt x="16" y="87"/>
                  </a:cubicBezTo>
                  <a:cubicBezTo>
                    <a:pt x="13" y="80"/>
                    <a:pt x="11" y="72"/>
                    <a:pt x="9" y="64"/>
                  </a:cubicBezTo>
                  <a:cubicBezTo>
                    <a:pt x="8" y="59"/>
                    <a:pt x="8" y="54"/>
                    <a:pt x="7" y="49"/>
                  </a:cubicBezTo>
                  <a:cubicBezTo>
                    <a:pt x="6" y="45"/>
                    <a:pt x="5" y="40"/>
                    <a:pt x="4" y="35"/>
                  </a:cubicBezTo>
                  <a:cubicBezTo>
                    <a:pt x="2" y="24"/>
                    <a:pt x="1" y="1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8" name="Freeform 93"/>
            <p:cNvSpPr/>
            <p:nvPr/>
          </p:nvSpPr>
          <p:spPr bwMode="auto">
            <a:xfrm>
              <a:off x="1978040" y="3988126"/>
              <a:ext cx="518359" cy="800907"/>
            </a:xfrm>
            <a:custGeom>
              <a:avLst/>
              <a:gdLst>
                <a:gd name="T0" fmla="*/ 1 w 103"/>
                <a:gd name="T1" fmla="*/ 32 h 159"/>
                <a:gd name="T2" fmla="*/ 17 w 103"/>
                <a:gd name="T3" fmla="*/ 15 h 159"/>
                <a:gd name="T4" fmla="*/ 39 w 103"/>
                <a:gd name="T5" fmla="*/ 5 h 159"/>
                <a:gd name="T6" fmla="*/ 63 w 103"/>
                <a:gd name="T7" fmla="*/ 1 h 159"/>
                <a:gd name="T8" fmla="*/ 84 w 103"/>
                <a:gd name="T9" fmla="*/ 11 h 159"/>
                <a:gd name="T10" fmla="*/ 100 w 103"/>
                <a:gd name="T11" fmla="*/ 53 h 159"/>
                <a:gd name="T12" fmla="*/ 102 w 103"/>
                <a:gd name="T13" fmla="*/ 83 h 159"/>
                <a:gd name="T14" fmla="*/ 101 w 103"/>
                <a:gd name="T15" fmla="*/ 112 h 159"/>
                <a:gd name="T16" fmla="*/ 92 w 103"/>
                <a:gd name="T17" fmla="*/ 158 h 159"/>
                <a:gd name="T18" fmla="*/ 93 w 103"/>
                <a:gd name="T19" fmla="*/ 159 h 159"/>
                <a:gd name="T20" fmla="*/ 102 w 103"/>
                <a:gd name="T21" fmla="*/ 103 h 159"/>
                <a:gd name="T22" fmla="*/ 102 w 103"/>
                <a:gd name="T23" fmla="*/ 73 h 159"/>
                <a:gd name="T24" fmla="*/ 102 w 103"/>
                <a:gd name="T25" fmla="*/ 59 h 159"/>
                <a:gd name="T26" fmla="*/ 100 w 103"/>
                <a:gd name="T27" fmla="*/ 45 h 159"/>
                <a:gd name="T28" fmla="*/ 82 w 103"/>
                <a:gd name="T29" fmla="*/ 8 h 159"/>
                <a:gd name="T30" fmla="*/ 61 w 103"/>
                <a:gd name="T31" fmla="*/ 0 h 159"/>
                <a:gd name="T32" fmla="*/ 38 w 103"/>
                <a:gd name="T33" fmla="*/ 5 h 159"/>
                <a:gd name="T34" fmla="*/ 16 w 103"/>
                <a:gd name="T35" fmla="*/ 15 h 159"/>
                <a:gd name="T36" fmla="*/ 0 w 103"/>
                <a:gd name="T37" fmla="*/ 31 h 159"/>
                <a:gd name="T38" fmla="*/ 1 w 103"/>
                <a:gd name="T39" fmla="*/ 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3" h="159">
                  <a:moveTo>
                    <a:pt x="1" y="32"/>
                  </a:moveTo>
                  <a:cubicBezTo>
                    <a:pt x="5" y="25"/>
                    <a:pt x="11" y="20"/>
                    <a:pt x="17" y="15"/>
                  </a:cubicBezTo>
                  <a:cubicBezTo>
                    <a:pt x="24" y="11"/>
                    <a:pt x="31" y="8"/>
                    <a:pt x="39" y="5"/>
                  </a:cubicBezTo>
                  <a:cubicBezTo>
                    <a:pt x="47" y="2"/>
                    <a:pt x="55" y="0"/>
                    <a:pt x="63" y="1"/>
                  </a:cubicBezTo>
                  <a:cubicBezTo>
                    <a:pt x="71" y="2"/>
                    <a:pt x="79" y="6"/>
                    <a:pt x="84" y="11"/>
                  </a:cubicBezTo>
                  <a:cubicBezTo>
                    <a:pt x="95" y="22"/>
                    <a:pt x="99" y="39"/>
                    <a:pt x="100" y="53"/>
                  </a:cubicBezTo>
                  <a:cubicBezTo>
                    <a:pt x="101" y="63"/>
                    <a:pt x="102" y="73"/>
                    <a:pt x="102" y="83"/>
                  </a:cubicBezTo>
                  <a:cubicBezTo>
                    <a:pt x="102" y="92"/>
                    <a:pt x="102" y="102"/>
                    <a:pt x="101" y="112"/>
                  </a:cubicBezTo>
                  <a:cubicBezTo>
                    <a:pt x="100" y="128"/>
                    <a:pt x="96" y="143"/>
                    <a:pt x="92" y="158"/>
                  </a:cubicBezTo>
                  <a:cubicBezTo>
                    <a:pt x="92" y="159"/>
                    <a:pt x="93" y="159"/>
                    <a:pt x="93" y="159"/>
                  </a:cubicBezTo>
                  <a:cubicBezTo>
                    <a:pt x="98" y="140"/>
                    <a:pt x="102" y="122"/>
                    <a:pt x="102" y="103"/>
                  </a:cubicBezTo>
                  <a:cubicBezTo>
                    <a:pt x="103" y="93"/>
                    <a:pt x="103" y="83"/>
                    <a:pt x="102" y="73"/>
                  </a:cubicBezTo>
                  <a:cubicBezTo>
                    <a:pt x="102" y="68"/>
                    <a:pt x="102" y="63"/>
                    <a:pt x="102" y="59"/>
                  </a:cubicBezTo>
                  <a:cubicBezTo>
                    <a:pt x="101" y="54"/>
                    <a:pt x="101" y="49"/>
                    <a:pt x="100" y="45"/>
                  </a:cubicBezTo>
                  <a:cubicBezTo>
                    <a:pt x="97" y="31"/>
                    <a:pt x="93" y="17"/>
                    <a:pt x="82" y="8"/>
                  </a:cubicBezTo>
                  <a:cubicBezTo>
                    <a:pt x="76" y="3"/>
                    <a:pt x="69" y="1"/>
                    <a:pt x="61" y="0"/>
                  </a:cubicBezTo>
                  <a:cubicBezTo>
                    <a:pt x="53" y="0"/>
                    <a:pt x="45" y="2"/>
                    <a:pt x="38" y="5"/>
                  </a:cubicBezTo>
                  <a:cubicBezTo>
                    <a:pt x="30" y="7"/>
                    <a:pt x="23" y="11"/>
                    <a:pt x="16" y="15"/>
                  </a:cubicBezTo>
                  <a:cubicBezTo>
                    <a:pt x="10" y="20"/>
                    <a:pt x="5" y="25"/>
                    <a:pt x="0" y="31"/>
                  </a:cubicBezTo>
                  <a:cubicBezTo>
                    <a:pt x="0" y="32"/>
                    <a:pt x="0" y="32"/>
                    <a:pt x="1" y="3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59" name="Freeform 94"/>
            <p:cNvSpPr/>
            <p:nvPr/>
          </p:nvSpPr>
          <p:spPr bwMode="auto">
            <a:xfrm>
              <a:off x="2128874" y="4582964"/>
              <a:ext cx="363276" cy="713805"/>
            </a:xfrm>
            <a:custGeom>
              <a:avLst/>
              <a:gdLst>
                <a:gd name="T0" fmla="*/ 0 w 72"/>
                <a:gd name="T1" fmla="*/ 142 h 142"/>
                <a:gd name="T2" fmla="*/ 37 w 72"/>
                <a:gd name="T3" fmla="*/ 119 h 142"/>
                <a:gd name="T4" fmla="*/ 61 w 72"/>
                <a:gd name="T5" fmla="*/ 80 h 142"/>
                <a:gd name="T6" fmla="*/ 69 w 72"/>
                <a:gd name="T7" fmla="*/ 42 h 142"/>
                <a:gd name="T8" fmla="*/ 70 w 72"/>
                <a:gd name="T9" fmla="*/ 22 h 142"/>
                <a:gd name="T10" fmla="*/ 72 w 72"/>
                <a:gd name="T11" fmla="*/ 0 h 142"/>
                <a:gd name="T12" fmla="*/ 71 w 72"/>
                <a:gd name="T13" fmla="*/ 0 h 142"/>
                <a:gd name="T14" fmla="*/ 70 w 72"/>
                <a:gd name="T15" fmla="*/ 28 h 142"/>
                <a:gd name="T16" fmla="*/ 67 w 72"/>
                <a:gd name="T17" fmla="*/ 55 h 142"/>
                <a:gd name="T18" fmla="*/ 60 w 72"/>
                <a:gd name="T19" fmla="*/ 81 h 142"/>
                <a:gd name="T20" fmla="*/ 49 w 72"/>
                <a:gd name="T21" fmla="*/ 103 h 142"/>
                <a:gd name="T22" fmla="*/ 0 w 72"/>
                <a:gd name="T23" fmla="*/ 141 h 142"/>
                <a:gd name="T24" fmla="*/ 0 w 72"/>
                <a:gd name="T2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42">
                  <a:moveTo>
                    <a:pt x="0" y="142"/>
                  </a:moveTo>
                  <a:cubicBezTo>
                    <a:pt x="15" y="139"/>
                    <a:pt x="27" y="130"/>
                    <a:pt x="37" y="119"/>
                  </a:cubicBezTo>
                  <a:cubicBezTo>
                    <a:pt x="47" y="108"/>
                    <a:pt x="56" y="94"/>
                    <a:pt x="61" y="80"/>
                  </a:cubicBezTo>
                  <a:cubicBezTo>
                    <a:pt x="66" y="68"/>
                    <a:pt x="68" y="55"/>
                    <a:pt x="69" y="42"/>
                  </a:cubicBezTo>
                  <a:cubicBezTo>
                    <a:pt x="70" y="35"/>
                    <a:pt x="71" y="29"/>
                    <a:pt x="70" y="22"/>
                  </a:cubicBezTo>
                  <a:cubicBezTo>
                    <a:pt x="70" y="15"/>
                    <a:pt x="70" y="8"/>
                    <a:pt x="72" y="0"/>
                  </a:cubicBezTo>
                  <a:cubicBezTo>
                    <a:pt x="72" y="0"/>
                    <a:pt x="71" y="0"/>
                    <a:pt x="71" y="0"/>
                  </a:cubicBezTo>
                  <a:cubicBezTo>
                    <a:pt x="69" y="10"/>
                    <a:pt x="70" y="19"/>
                    <a:pt x="70" y="28"/>
                  </a:cubicBezTo>
                  <a:cubicBezTo>
                    <a:pt x="70" y="37"/>
                    <a:pt x="69" y="46"/>
                    <a:pt x="67" y="55"/>
                  </a:cubicBezTo>
                  <a:cubicBezTo>
                    <a:pt x="66" y="64"/>
                    <a:pt x="63" y="72"/>
                    <a:pt x="60" y="81"/>
                  </a:cubicBezTo>
                  <a:cubicBezTo>
                    <a:pt x="57" y="89"/>
                    <a:pt x="53" y="96"/>
                    <a:pt x="49" y="103"/>
                  </a:cubicBezTo>
                  <a:cubicBezTo>
                    <a:pt x="37" y="121"/>
                    <a:pt x="21" y="137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Freeform 95"/>
            <p:cNvSpPr/>
            <p:nvPr/>
          </p:nvSpPr>
          <p:spPr bwMode="auto">
            <a:xfrm>
              <a:off x="2260588" y="5381746"/>
              <a:ext cx="225189" cy="588464"/>
            </a:xfrm>
            <a:custGeom>
              <a:avLst/>
              <a:gdLst>
                <a:gd name="T0" fmla="*/ 14 w 45"/>
                <a:gd name="T1" fmla="*/ 1 h 117"/>
                <a:gd name="T2" fmla="*/ 0 w 45"/>
                <a:gd name="T3" fmla="*/ 55 h 117"/>
                <a:gd name="T4" fmla="*/ 41 w 45"/>
                <a:gd name="T5" fmla="*/ 117 h 117"/>
                <a:gd name="T6" fmla="*/ 45 w 45"/>
                <a:gd name="T7" fmla="*/ 59 h 117"/>
                <a:gd name="T8" fmla="*/ 15 w 45"/>
                <a:gd name="T9" fmla="*/ 0 h 117"/>
                <a:gd name="T10" fmla="*/ 14 w 45"/>
                <a:gd name="T11" fmla="*/ 1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17">
                  <a:moveTo>
                    <a:pt x="14" y="1"/>
                  </a:moveTo>
                  <a:cubicBezTo>
                    <a:pt x="8" y="17"/>
                    <a:pt x="2" y="36"/>
                    <a:pt x="0" y="55"/>
                  </a:cubicBezTo>
                  <a:cubicBezTo>
                    <a:pt x="14" y="76"/>
                    <a:pt x="26" y="97"/>
                    <a:pt x="41" y="117"/>
                  </a:cubicBezTo>
                  <a:cubicBezTo>
                    <a:pt x="42" y="97"/>
                    <a:pt x="43" y="78"/>
                    <a:pt x="45" y="59"/>
                  </a:cubicBezTo>
                  <a:cubicBezTo>
                    <a:pt x="34" y="40"/>
                    <a:pt x="24" y="20"/>
                    <a:pt x="15" y="0"/>
                  </a:cubicBezTo>
                  <a:cubicBezTo>
                    <a:pt x="15" y="0"/>
                    <a:pt x="15" y="0"/>
                    <a:pt x="14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96"/>
            <p:cNvSpPr/>
            <p:nvPr/>
          </p:nvSpPr>
          <p:spPr bwMode="auto">
            <a:xfrm>
              <a:off x="2341316" y="5109820"/>
              <a:ext cx="261304" cy="488617"/>
            </a:xfrm>
            <a:custGeom>
              <a:avLst/>
              <a:gdLst>
                <a:gd name="T0" fmla="*/ 28 w 52"/>
                <a:gd name="T1" fmla="*/ 8 h 97"/>
                <a:gd name="T2" fmla="*/ 0 w 52"/>
                <a:gd name="T3" fmla="*/ 51 h 97"/>
                <a:gd name="T4" fmla="*/ 31 w 52"/>
                <a:gd name="T5" fmla="*/ 97 h 97"/>
                <a:gd name="T6" fmla="*/ 52 w 52"/>
                <a:gd name="T7" fmla="*/ 2 h 97"/>
                <a:gd name="T8" fmla="*/ 28 w 52"/>
                <a:gd name="T9" fmla="*/ 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97">
                  <a:moveTo>
                    <a:pt x="28" y="8"/>
                  </a:moveTo>
                  <a:cubicBezTo>
                    <a:pt x="15" y="19"/>
                    <a:pt x="7" y="36"/>
                    <a:pt x="0" y="51"/>
                  </a:cubicBezTo>
                  <a:cubicBezTo>
                    <a:pt x="9" y="67"/>
                    <a:pt x="20" y="82"/>
                    <a:pt x="31" y="97"/>
                  </a:cubicBezTo>
                  <a:cubicBezTo>
                    <a:pt x="35" y="64"/>
                    <a:pt x="41" y="32"/>
                    <a:pt x="52" y="2"/>
                  </a:cubicBezTo>
                  <a:cubicBezTo>
                    <a:pt x="45" y="0"/>
                    <a:pt x="37" y="1"/>
                    <a:pt x="28" y="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Freeform 97"/>
            <p:cNvSpPr/>
            <p:nvPr/>
          </p:nvSpPr>
          <p:spPr bwMode="auto">
            <a:xfrm>
              <a:off x="2245717" y="5689787"/>
              <a:ext cx="214567" cy="467373"/>
            </a:xfrm>
            <a:custGeom>
              <a:avLst/>
              <a:gdLst>
                <a:gd name="T0" fmla="*/ 6 w 43"/>
                <a:gd name="T1" fmla="*/ 50 h 93"/>
                <a:gd name="T2" fmla="*/ 42 w 43"/>
                <a:gd name="T3" fmla="*/ 93 h 93"/>
                <a:gd name="T4" fmla="*/ 43 w 43"/>
                <a:gd name="T5" fmla="*/ 69 h 93"/>
                <a:gd name="T6" fmla="*/ 2 w 43"/>
                <a:gd name="T7" fmla="*/ 0 h 93"/>
                <a:gd name="T8" fmla="*/ 6 w 43"/>
                <a:gd name="T9" fmla="*/ 5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93">
                  <a:moveTo>
                    <a:pt x="6" y="50"/>
                  </a:moveTo>
                  <a:cubicBezTo>
                    <a:pt x="10" y="66"/>
                    <a:pt x="25" y="87"/>
                    <a:pt x="42" y="93"/>
                  </a:cubicBezTo>
                  <a:cubicBezTo>
                    <a:pt x="43" y="85"/>
                    <a:pt x="43" y="77"/>
                    <a:pt x="43" y="69"/>
                  </a:cubicBezTo>
                  <a:cubicBezTo>
                    <a:pt x="28" y="47"/>
                    <a:pt x="13" y="25"/>
                    <a:pt x="2" y="0"/>
                  </a:cubicBezTo>
                  <a:cubicBezTo>
                    <a:pt x="0" y="18"/>
                    <a:pt x="2" y="33"/>
                    <a:pt x="6" y="5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98"/>
            <p:cNvSpPr/>
            <p:nvPr/>
          </p:nvSpPr>
          <p:spPr bwMode="auto">
            <a:xfrm>
              <a:off x="2562256" y="5120442"/>
              <a:ext cx="174203" cy="276175"/>
            </a:xfrm>
            <a:custGeom>
              <a:avLst/>
              <a:gdLst>
                <a:gd name="T0" fmla="*/ 31 w 35"/>
                <a:gd name="T1" fmla="*/ 19 h 55"/>
                <a:gd name="T2" fmla="*/ 9 w 35"/>
                <a:gd name="T3" fmla="*/ 0 h 55"/>
                <a:gd name="T4" fmla="*/ 0 w 35"/>
                <a:gd name="T5" fmla="*/ 55 h 55"/>
                <a:gd name="T6" fmla="*/ 35 w 35"/>
                <a:gd name="T7" fmla="*/ 26 h 55"/>
                <a:gd name="T8" fmla="*/ 31 w 35"/>
                <a:gd name="T9" fmla="*/ 1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55">
                  <a:moveTo>
                    <a:pt x="31" y="19"/>
                  </a:moveTo>
                  <a:cubicBezTo>
                    <a:pt x="25" y="11"/>
                    <a:pt x="18" y="3"/>
                    <a:pt x="9" y="0"/>
                  </a:cubicBezTo>
                  <a:cubicBezTo>
                    <a:pt x="5" y="19"/>
                    <a:pt x="2" y="37"/>
                    <a:pt x="0" y="55"/>
                  </a:cubicBezTo>
                  <a:cubicBezTo>
                    <a:pt x="11" y="46"/>
                    <a:pt x="23" y="35"/>
                    <a:pt x="35" y="26"/>
                  </a:cubicBezTo>
                  <a:cubicBezTo>
                    <a:pt x="34" y="24"/>
                    <a:pt x="33" y="22"/>
                    <a:pt x="31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Freeform 99"/>
            <p:cNvSpPr/>
            <p:nvPr/>
          </p:nvSpPr>
          <p:spPr bwMode="auto">
            <a:xfrm>
              <a:off x="2536763" y="5558073"/>
              <a:ext cx="254931" cy="543852"/>
            </a:xfrm>
            <a:custGeom>
              <a:avLst/>
              <a:gdLst>
                <a:gd name="T0" fmla="*/ 0 w 51"/>
                <a:gd name="T1" fmla="*/ 63 h 108"/>
                <a:gd name="T2" fmla="*/ 4 w 51"/>
                <a:gd name="T3" fmla="*/ 108 h 108"/>
                <a:gd name="T4" fmla="*/ 41 w 51"/>
                <a:gd name="T5" fmla="*/ 45 h 108"/>
                <a:gd name="T6" fmla="*/ 51 w 51"/>
                <a:gd name="T7" fmla="*/ 0 h 108"/>
                <a:gd name="T8" fmla="*/ 0 w 51"/>
                <a:gd name="T9" fmla="*/ 6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08">
                  <a:moveTo>
                    <a:pt x="0" y="63"/>
                  </a:moveTo>
                  <a:cubicBezTo>
                    <a:pt x="0" y="78"/>
                    <a:pt x="2" y="93"/>
                    <a:pt x="4" y="108"/>
                  </a:cubicBezTo>
                  <a:cubicBezTo>
                    <a:pt x="22" y="93"/>
                    <a:pt x="33" y="67"/>
                    <a:pt x="41" y="45"/>
                  </a:cubicBezTo>
                  <a:cubicBezTo>
                    <a:pt x="46" y="31"/>
                    <a:pt x="50" y="16"/>
                    <a:pt x="51" y="0"/>
                  </a:cubicBezTo>
                  <a:cubicBezTo>
                    <a:pt x="33" y="20"/>
                    <a:pt x="16" y="41"/>
                    <a:pt x="0" y="6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5" name="Freeform 100"/>
            <p:cNvSpPr/>
            <p:nvPr/>
          </p:nvSpPr>
          <p:spPr bwMode="auto">
            <a:xfrm>
              <a:off x="2530390" y="5256405"/>
              <a:ext cx="267677" cy="543852"/>
            </a:xfrm>
            <a:custGeom>
              <a:avLst/>
              <a:gdLst>
                <a:gd name="T0" fmla="*/ 45 w 53"/>
                <a:gd name="T1" fmla="*/ 7 h 108"/>
                <a:gd name="T2" fmla="*/ 41 w 53"/>
                <a:gd name="T3" fmla="*/ 0 h 108"/>
                <a:gd name="T4" fmla="*/ 4 w 53"/>
                <a:gd name="T5" fmla="*/ 44 h 108"/>
                <a:gd name="T6" fmla="*/ 1 w 53"/>
                <a:gd name="T7" fmla="*/ 108 h 108"/>
                <a:gd name="T8" fmla="*/ 52 w 53"/>
                <a:gd name="T9" fmla="*/ 59 h 108"/>
                <a:gd name="T10" fmla="*/ 45 w 53"/>
                <a:gd name="T11" fmla="*/ 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08">
                  <a:moveTo>
                    <a:pt x="45" y="7"/>
                  </a:moveTo>
                  <a:cubicBezTo>
                    <a:pt x="44" y="5"/>
                    <a:pt x="43" y="2"/>
                    <a:pt x="41" y="0"/>
                  </a:cubicBezTo>
                  <a:cubicBezTo>
                    <a:pt x="28" y="13"/>
                    <a:pt x="17" y="30"/>
                    <a:pt x="4" y="44"/>
                  </a:cubicBezTo>
                  <a:cubicBezTo>
                    <a:pt x="1" y="65"/>
                    <a:pt x="0" y="87"/>
                    <a:pt x="1" y="108"/>
                  </a:cubicBezTo>
                  <a:cubicBezTo>
                    <a:pt x="18" y="92"/>
                    <a:pt x="35" y="76"/>
                    <a:pt x="52" y="59"/>
                  </a:cubicBezTo>
                  <a:cubicBezTo>
                    <a:pt x="53" y="42"/>
                    <a:pt x="51" y="24"/>
                    <a:pt x="45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6" name="Freeform 101"/>
            <p:cNvSpPr/>
            <p:nvPr/>
          </p:nvSpPr>
          <p:spPr bwMode="auto">
            <a:xfrm>
              <a:off x="2445413" y="6127418"/>
              <a:ext cx="25493" cy="382396"/>
            </a:xfrm>
            <a:custGeom>
              <a:avLst/>
              <a:gdLst>
                <a:gd name="T0" fmla="*/ 0 w 5"/>
                <a:gd name="T1" fmla="*/ 2 h 76"/>
                <a:gd name="T2" fmla="*/ 0 w 5"/>
                <a:gd name="T3" fmla="*/ 20 h 76"/>
                <a:gd name="T4" fmla="*/ 1 w 5"/>
                <a:gd name="T5" fmla="*/ 42 h 76"/>
                <a:gd name="T6" fmla="*/ 2 w 5"/>
                <a:gd name="T7" fmla="*/ 63 h 76"/>
                <a:gd name="T8" fmla="*/ 3 w 5"/>
                <a:gd name="T9" fmla="*/ 75 h 76"/>
                <a:gd name="T10" fmla="*/ 4 w 5"/>
                <a:gd name="T11" fmla="*/ 74 h 76"/>
                <a:gd name="T12" fmla="*/ 4 w 5"/>
                <a:gd name="T13" fmla="*/ 69 h 76"/>
                <a:gd name="T14" fmla="*/ 3 w 5"/>
                <a:gd name="T15" fmla="*/ 59 h 76"/>
                <a:gd name="T16" fmla="*/ 2 w 5"/>
                <a:gd name="T17" fmla="*/ 38 h 76"/>
                <a:gd name="T18" fmla="*/ 2 w 5"/>
                <a:gd name="T19" fmla="*/ 18 h 76"/>
                <a:gd name="T20" fmla="*/ 1 w 5"/>
                <a:gd name="T21" fmla="*/ 1 h 76"/>
                <a:gd name="T22" fmla="*/ 0 w 5"/>
                <a:gd name="T23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6">
                  <a:moveTo>
                    <a:pt x="0" y="2"/>
                  </a:moveTo>
                  <a:cubicBezTo>
                    <a:pt x="2" y="7"/>
                    <a:pt x="1" y="14"/>
                    <a:pt x="0" y="20"/>
                  </a:cubicBezTo>
                  <a:cubicBezTo>
                    <a:pt x="0" y="28"/>
                    <a:pt x="0" y="35"/>
                    <a:pt x="1" y="42"/>
                  </a:cubicBezTo>
                  <a:cubicBezTo>
                    <a:pt x="1" y="49"/>
                    <a:pt x="1" y="56"/>
                    <a:pt x="2" y="63"/>
                  </a:cubicBezTo>
                  <a:cubicBezTo>
                    <a:pt x="2" y="66"/>
                    <a:pt x="1" y="72"/>
                    <a:pt x="3" y="75"/>
                  </a:cubicBezTo>
                  <a:cubicBezTo>
                    <a:pt x="4" y="76"/>
                    <a:pt x="5" y="75"/>
                    <a:pt x="4" y="74"/>
                  </a:cubicBezTo>
                  <a:cubicBezTo>
                    <a:pt x="4" y="73"/>
                    <a:pt x="4" y="71"/>
                    <a:pt x="4" y="69"/>
                  </a:cubicBezTo>
                  <a:cubicBezTo>
                    <a:pt x="3" y="66"/>
                    <a:pt x="3" y="62"/>
                    <a:pt x="3" y="59"/>
                  </a:cubicBezTo>
                  <a:cubicBezTo>
                    <a:pt x="3" y="52"/>
                    <a:pt x="2" y="45"/>
                    <a:pt x="2" y="38"/>
                  </a:cubicBezTo>
                  <a:cubicBezTo>
                    <a:pt x="2" y="31"/>
                    <a:pt x="2" y="25"/>
                    <a:pt x="2" y="18"/>
                  </a:cubicBezTo>
                  <a:cubicBezTo>
                    <a:pt x="2" y="12"/>
                    <a:pt x="3" y="6"/>
                    <a:pt x="1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7" name="Freeform 102"/>
            <p:cNvSpPr/>
            <p:nvPr/>
          </p:nvSpPr>
          <p:spPr bwMode="auto">
            <a:xfrm>
              <a:off x="2551634" y="6076431"/>
              <a:ext cx="55235" cy="433382"/>
            </a:xfrm>
            <a:custGeom>
              <a:avLst/>
              <a:gdLst>
                <a:gd name="T0" fmla="*/ 0 w 11"/>
                <a:gd name="T1" fmla="*/ 0 h 86"/>
                <a:gd name="T2" fmla="*/ 1 w 11"/>
                <a:gd name="T3" fmla="*/ 10 h 86"/>
                <a:gd name="T4" fmla="*/ 1 w 11"/>
                <a:gd name="T5" fmla="*/ 19 h 86"/>
                <a:gd name="T6" fmla="*/ 4 w 11"/>
                <a:gd name="T7" fmla="*/ 45 h 86"/>
                <a:gd name="T8" fmla="*/ 7 w 11"/>
                <a:gd name="T9" fmla="*/ 70 h 86"/>
                <a:gd name="T10" fmla="*/ 8 w 11"/>
                <a:gd name="T11" fmla="*/ 79 h 86"/>
                <a:gd name="T12" fmla="*/ 10 w 11"/>
                <a:gd name="T13" fmla="*/ 85 h 86"/>
                <a:gd name="T14" fmla="*/ 11 w 11"/>
                <a:gd name="T15" fmla="*/ 85 h 86"/>
                <a:gd name="T16" fmla="*/ 11 w 11"/>
                <a:gd name="T17" fmla="*/ 84 h 86"/>
                <a:gd name="T18" fmla="*/ 10 w 11"/>
                <a:gd name="T19" fmla="*/ 84 h 86"/>
                <a:gd name="T20" fmla="*/ 10 w 11"/>
                <a:gd name="T21" fmla="*/ 85 h 86"/>
                <a:gd name="T22" fmla="*/ 11 w 11"/>
                <a:gd name="T23" fmla="*/ 84 h 86"/>
                <a:gd name="T24" fmla="*/ 9 w 11"/>
                <a:gd name="T25" fmla="*/ 77 h 86"/>
                <a:gd name="T26" fmla="*/ 8 w 11"/>
                <a:gd name="T27" fmla="*/ 69 h 86"/>
                <a:gd name="T28" fmla="*/ 6 w 11"/>
                <a:gd name="T29" fmla="*/ 43 h 86"/>
                <a:gd name="T30" fmla="*/ 3 w 11"/>
                <a:gd name="T31" fmla="*/ 22 h 86"/>
                <a:gd name="T32" fmla="*/ 1 w 11"/>
                <a:gd name="T33" fmla="*/ 0 h 86"/>
                <a:gd name="T34" fmla="*/ 0 w 11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6">
                  <a:moveTo>
                    <a:pt x="0" y="0"/>
                  </a:moveTo>
                  <a:cubicBezTo>
                    <a:pt x="0" y="4"/>
                    <a:pt x="0" y="7"/>
                    <a:pt x="1" y="10"/>
                  </a:cubicBezTo>
                  <a:cubicBezTo>
                    <a:pt x="1" y="13"/>
                    <a:pt x="1" y="16"/>
                    <a:pt x="1" y="19"/>
                  </a:cubicBezTo>
                  <a:cubicBezTo>
                    <a:pt x="3" y="28"/>
                    <a:pt x="4" y="36"/>
                    <a:pt x="4" y="45"/>
                  </a:cubicBezTo>
                  <a:cubicBezTo>
                    <a:pt x="5" y="53"/>
                    <a:pt x="6" y="62"/>
                    <a:pt x="7" y="70"/>
                  </a:cubicBezTo>
                  <a:cubicBezTo>
                    <a:pt x="7" y="73"/>
                    <a:pt x="8" y="76"/>
                    <a:pt x="8" y="79"/>
                  </a:cubicBezTo>
                  <a:cubicBezTo>
                    <a:pt x="8" y="81"/>
                    <a:pt x="9" y="83"/>
                    <a:pt x="10" y="85"/>
                  </a:cubicBezTo>
                  <a:cubicBezTo>
                    <a:pt x="10" y="86"/>
                    <a:pt x="11" y="85"/>
                    <a:pt x="11" y="85"/>
                  </a:cubicBezTo>
                  <a:cubicBezTo>
                    <a:pt x="11" y="84"/>
                    <a:pt x="11" y="84"/>
                    <a:pt x="11" y="84"/>
                  </a:cubicBezTo>
                  <a:cubicBezTo>
                    <a:pt x="11" y="83"/>
                    <a:pt x="10" y="83"/>
                    <a:pt x="10" y="84"/>
                  </a:cubicBezTo>
                  <a:cubicBezTo>
                    <a:pt x="10" y="84"/>
                    <a:pt x="10" y="84"/>
                    <a:pt x="10" y="85"/>
                  </a:cubicBezTo>
                  <a:cubicBezTo>
                    <a:pt x="10" y="85"/>
                    <a:pt x="11" y="84"/>
                    <a:pt x="11" y="84"/>
                  </a:cubicBezTo>
                  <a:cubicBezTo>
                    <a:pt x="10" y="82"/>
                    <a:pt x="10" y="80"/>
                    <a:pt x="9" y="77"/>
                  </a:cubicBezTo>
                  <a:cubicBezTo>
                    <a:pt x="9" y="74"/>
                    <a:pt x="9" y="72"/>
                    <a:pt x="8" y="69"/>
                  </a:cubicBezTo>
                  <a:cubicBezTo>
                    <a:pt x="7" y="60"/>
                    <a:pt x="7" y="52"/>
                    <a:pt x="6" y="43"/>
                  </a:cubicBezTo>
                  <a:cubicBezTo>
                    <a:pt x="5" y="36"/>
                    <a:pt x="5" y="29"/>
                    <a:pt x="3" y="22"/>
                  </a:cubicBezTo>
                  <a:cubicBezTo>
                    <a:pt x="2" y="15"/>
                    <a:pt x="1" y="8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8" name="Freeform 103"/>
            <p:cNvSpPr/>
            <p:nvPr/>
          </p:nvSpPr>
          <p:spPr bwMode="auto">
            <a:xfrm>
              <a:off x="2451786" y="6488569"/>
              <a:ext cx="150834" cy="21244"/>
            </a:xfrm>
            <a:custGeom>
              <a:avLst/>
              <a:gdLst>
                <a:gd name="T0" fmla="*/ 2 w 30"/>
                <a:gd name="T1" fmla="*/ 3 h 4"/>
                <a:gd name="T2" fmla="*/ 1 w 30"/>
                <a:gd name="T3" fmla="*/ 2 h 4"/>
                <a:gd name="T4" fmla="*/ 1 w 30"/>
                <a:gd name="T5" fmla="*/ 3 h 4"/>
                <a:gd name="T6" fmla="*/ 2 w 30"/>
                <a:gd name="T7" fmla="*/ 3 h 4"/>
                <a:gd name="T8" fmla="*/ 3 w 30"/>
                <a:gd name="T9" fmla="*/ 3 h 4"/>
                <a:gd name="T10" fmla="*/ 3 w 30"/>
                <a:gd name="T11" fmla="*/ 2 h 4"/>
                <a:gd name="T12" fmla="*/ 2 w 30"/>
                <a:gd name="T13" fmla="*/ 3 h 4"/>
                <a:gd name="T14" fmla="*/ 16 w 30"/>
                <a:gd name="T15" fmla="*/ 3 h 4"/>
                <a:gd name="T16" fmla="*/ 28 w 30"/>
                <a:gd name="T17" fmla="*/ 2 h 4"/>
                <a:gd name="T18" fmla="*/ 30 w 30"/>
                <a:gd name="T19" fmla="*/ 2 h 4"/>
                <a:gd name="T20" fmla="*/ 20 w 30"/>
                <a:gd name="T21" fmla="*/ 1 h 4"/>
                <a:gd name="T22" fmla="*/ 13 w 30"/>
                <a:gd name="T23" fmla="*/ 1 h 4"/>
                <a:gd name="T24" fmla="*/ 2 w 30"/>
                <a:gd name="T25" fmla="*/ 1 h 4"/>
                <a:gd name="T26" fmla="*/ 1 w 30"/>
                <a:gd name="T27" fmla="*/ 2 h 4"/>
                <a:gd name="T28" fmla="*/ 1 w 30"/>
                <a:gd name="T29" fmla="*/ 3 h 4"/>
                <a:gd name="T30" fmla="*/ 2 w 30"/>
                <a:gd name="T31" fmla="*/ 2 h 4"/>
                <a:gd name="T32" fmla="*/ 1 w 30"/>
                <a:gd name="T33" fmla="*/ 2 h 4"/>
                <a:gd name="T34" fmla="*/ 1 w 30"/>
                <a:gd name="T35" fmla="*/ 3 h 4"/>
                <a:gd name="T36" fmla="*/ 1 w 30"/>
                <a:gd name="T37" fmla="*/ 4 h 4"/>
                <a:gd name="T38" fmla="*/ 2 w 30"/>
                <a:gd name="T3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0" h="4">
                  <a:moveTo>
                    <a:pt x="2" y="3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7" y="2"/>
                    <a:pt x="11" y="3"/>
                    <a:pt x="16" y="3"/>
                  </a:cubicBezTo>
                  <a:cubicBezTo>
                    <a:pt x="18" y="3"/>
                    <a:pt x="28" y="1"/>
                    <a:pt x="28" y="2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29" y="0"/>
                    <a:pt x="22" y="1"/>
                    <a:pt x="20" y="1"/>
                  </a:cubicBezTo>
                  <a:cubicBezTo>
                    <a:pt x="18" y="1"/>
                    <a:pt x="15" y="1"/>
                    <a:pt x="13" y="1"/>
                  </a:cubicBezTo>
                  <a:cubicBezTo>
                    <a:pt x="9" y="2"/>
                    <a:pt x="6" y="1"/>
                    <a:pt x="2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9" name="Freeform 104"/>
            <p:cNvSpPr/>
            <p:nvPr/>
          </p:nvSpPr>
          <p:spPr bwMode="auto">
            <a:xfrm>
              <a:off x="2451786" y="6301620"/>
              <a:ext cx="48862" cy="10622"/>
            </a:xfrm>
            <a:custGeom>
              <a:avLst/>
              <a:gdLst>
                <a:gd name="T0" fmla="*/ 0 w 10"/>
                <a:gd name="T1" fmla="*/ 2 h 2"/>
                <a:gd name="T2" fmla="*/ 10 w 10"/>
                <a:gd name="T3" fmla="*/ 1 h 2"/>
                <a:gd name="T4" fmla="*/ 10 w 10"/>
                <a:gd name="T5" fmla="*/ 0 h 2"/>
                <a:gd name="T6" fmla="*/ 0 w 10"/>
                <a:gd name="T7" fmla="*/ 2 h 2"/>
                <a:gd name="T8" fmla="*/ 0 w 10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2"/>
                  </a:move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7" y="1"/>
                    <a:pt x="4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0" name="Freeform 105"/>
            <p:cNvSpPr/>
            <p:nvPr/>
          </p:nvSpPr>
          <p:spPr bwMode="auto">
            <a:xfrm>
              <a:off x="2451786" y="6286749"/>
              <a:ext cx="23369" cy="10622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1 h 2"/>
                <a:gd name="T6" fmla="*/ 4 w 5"/>
                <a:gd name="T7" fmla="*/ 1 h 2"/>
                <a:gd name="T8" fmla="*/ 4 w 5"/>
                <a:gd name="T9" fmla="*/ 1 h 2"/>
                <a:gd name="T10" fmla="*/ 1 w 5"/>
                <a:gd name="T11" fmla="*/ 1 h 2"/>
                <a:gd name="T12" fmla="*/ 0 w 5"/>
                <a:gd name="T13" fmla="*/ 1 h 2"/>
                <a:gd name="T14" fmla="*/ 1 w 5"/>
                <a:gd name="T15" fmla="*/ 1 h 2"/>
                <a:gd name="T16" fmla="*/ 1 w 5"/>
                <a:gd name="T1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2">
                  <a:moveTo>
                    <a:pt x="1" y="1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5" y="1"/>
                    <a:pt x="4" y="0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106"/>
            <p:cNvSpPr/>
            <p:nvPr/>
          </p:nvSpPr>
          <p:spPr bwMode="auto">
            <a:xfrm>
              <a:off x="2526141" y="6142288"/>
              <a:ext cx="36115" cy="8498"/>
            </a:xfrm>
            <a:custGeom>
              <a:avLst/>
              <a:gdLst>
                <a:gd name="T0" fmla="*/ 6 w 7"/>
                <a:gd name="T1" fmla="*/ 0 h 2"/>
                <a:gd name="T2" fmla="*/ 1 w 7"/>
                <a:gd name="T3" fmla="*/ 1 h 2"/>
                <a:gd name="T4" fmla="*/ 1 w 7"/>
                <a:gd name="T5" fmla="*/ 1 h 2"/>
                <a:gd name="T6" fmla="*/ 6 w 7"/>
                <a:gd name="T7" fmla="*/ 1 h 2"/>
                <a:gd name="T8" fmla="*/ 6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6" y="0"/>
                  </a:moveTo>
                  <a:cubicBezTo>
                    <a:pt x="4" y="0"/>
                    <a:pt x="2" y="0"/>
                    <a:pt x="1" y="1"/>
                  </a:cubicBezTo>
                  <a:cubicBezTo>
                    <a:pt x="0" y="1"/>
                    <a:pt x="0" y="2"/>
                    <a:pt x="1" y="1"/>
                  </a:cubicBezTo>
                  <a:cubicBezTo>
                    <a:pt x="2" y="1"/>
                    <a:pt x="4" y="1"/>
                    <a:pt x="6" y="1"/>
                  </a:cubicBezTo>
                  <a:cubicBezTo>
                    <a:pt x="7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107"/>
            <p:cNvSpPr/>
            <p:nvPr/>
          </p:nvSpPr>
          <p:spPr bwMode="auto">
            <a:xfrm>
              <a:off x="2500648" y="6161408"/>
              <a:ext cx="55235" cy="10622"/>
            </a:xfrm>
            <a:custGeom>
              <a:avLst/>
              <a:gdLst>
                <a:gd name="T0" fmla="*/ 0 w 11"/>
                <a:gd name="T1" fmla="*/ 2 h 2"/>
                <a:gd name="T2" fmla="*/ 11 w 11"/>
                <a:gd name="T3" fmla="*/ 1 h 2"/>
                <a:gd name="T4" fmla="*/ 11 w 11"/>
                <a:gd name="T5" fmla="*/ 0 h 2"/>
                <a:gd name="T6" fmla="*/ 0 w 11"/>
                <a:gd name="T7" fmla="*/ 1 h 2"/>
                <a:gd name="T8" fmla="*/ 0 w 1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0" y="2"/>
                  </a:moveTo>
                  <a:cubicBezTo>
                    <a:pt x="4" y="2"/>
                    <a:pt x="7" y="1"/>
                    <a:pt x="11" y="1"/>
                  </a:cubicBezTo>
                  <a:cubicBezTo>
                    <a:pt x="11" y="1"/>
                    <a:pt x="11" y="0"/>
                    <a:pt x="11" y="0"/>
                  </a:cubicBezTo>
                  <a:cubicBezTo>
                    <a:pt x="7" y="0"/>
                    <a:pt x="4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3" name="Freeform 108"/>
            <p:cNvSpPr/>
            <p:nvPr/>
          </p:nvSpPr>
          <p:spPr bwMode="auto">
            <a:xfrm>
              <a:off x="2547385" y="6414214"/>
              <a:ext cx="33991" cy="4249"/>
            </a:xfrm>
            <a:custGeom>
              <a:avLst/>
              <a:gdLst>
                <a:gd name="T0" fmla="*/ 0 w 7"/>
                <a:gd name="T1" fmla="*/ 1 h 1"/>
                <a:gd name="T2" fmla="*/ 7 w 7"/>
                <a:gd name="T3" fmla="*/ 0 h 1"/>
                <a:gd name="T4" fmla="*/ 7 w 7"/>
                <a:gd name="T5" fmla="*/ 0 h 1"/>
                <a:gd name="T6" fmla="*/ 0 w 7"/>
                <a:gd name="T7" fmla="*/ 0 h 1"/>
                <a:gd name="T8" fmla="*/ 0 w 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">
                  <a:moveTo>
                    <a:pt x="0" y="1"/>
                  </a:moveTo>
                  <a:cubicBezTo>
                    <a:pt x="2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4" name="Freeform 109"/>
            <p:cNvSpPr/>
            <p:nvPr/>
          </p:nvSpPr>
          <p:spPr bwMode="auto">
            <a:xfrm>
              <a:off x="2426293" y="5980833"/>
              <a:ext cx="19120" cy="1912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4 w 4"/>
                <a:gd name="T5" fmla="*/ 0 h 4"/>
                <a:gd name="T6" fmla="*/ 1 w 4"/>
                <a:gd name="T7" fmla="*/ 3 h 4"/>
                <a:gd name="T8" fmla="*/ 1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3"/>
                    <a:pt x="3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5" name="Freeform 110"/>
            <p:cNvSpPr/>
            <p:nvPr/>
          </p:nvSpPr>
          <p:spPr bwMode="auto">
            <a:xfrm>
              <a:off x="2536763" y="5819377"/>
              <a:ext cx="25493" cy="25493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5 w 5"/>
                <a:gd name="T5" fmla="*/ 4 h 5"/>
                <a:gd name="T6" fmla="*/ 1 w 5"/>
                <a:gd name="T7" fmla="*/ 0 h 5"/>
                <a:gd name="T8" fmla="*/ 0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2" y="2"/>
                    <a:pt x="3" y="3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4" y="3"/>
                    <a:pt x="2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6" name="Freeform 111"/>
            <p:cNvSpPr/>
            <p:nvPr/>
          </p:nvSpPr>
          <p:spPr bwMode="auto">
            <a:xfrm>
              <a:off x="2470906" y="5738649"/>
              <a:ext cx="25493" cy="10622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0 h 2"/>
                <a:gd name="T4" fmla="*/ 0 w 5"/>
                <a:gd name="T5" fmla="*/ 0 h 2"/>
                <a:gd name="T6" fmla="*/ 5 w 5"/>
                <a:gd name="T7" fmla="*/ 2 h 2"/>
                <a:gd name="T8" fmla="*/ 5 w 5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3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3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7" name="Freeform 112"/>
            <p:cNvSpPr/>
            <p:nvPr/>
          </p:nvSpPr>
          <p:spPr bwMode="auto">
            <a:xfrm>
              <a:off x="2460284" y="5764142"/>
              <a:ext cx="46737" cy="4249"/>
            </a:xfrm>
            <a:custGeom>
              <a:avLst/>
              <a:gdLst>
                <a:gd name="T0" fmla="*/ 0 w 9"/>
                <a:gd name="T1" fmla="*/ 0 h 1"/>
                <a:gd name="T2" fmla="*/ 3 w 9"/>
                <a:gd name="T3" fmla="*/ 1 h 1"/>
                <a:gd name="T4" fmla="*/ 8 w 9"/>
                <a:gd name="T5" fmla="*/ 1 h 1"/>
                <a:gd name="T6" fmla="*/ 8 w 9"/>
                <a:gd name="T7" fmla="*/ 1 h 1"/>
                <a:gd name="T8" fmla="*/ 5 w 9"/>
                <a:gd name="T9" fmla="*/ 0 h 1"/>
                <a:gd name="T10" fmla="*/ 1 w 9"/>
                <a:gd name="T11" fmla="*/ 0 h 1"/>
                <a:gd name="T12" fmla="*/ 0 w 9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">
                  <a:moveTo>
                    <a:pt x="0" y="0"/>
                  </a:moveTo>
                  <a:cubicBezTo>
                    <a:pt x="1" y="1"/>
                    <a:pt x="3" y="1"/>
                    <a:pt x="3" y="1"/>
                  </a:cubicBezTo>
                  <a:cubicBezTo>
                    <a:pt x="5" y="1"/>
                    <a:pt x="7" y="1"/>
                    <a:pt x="8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8" name="Freeform 113"/>
            <p:cNvSpPr/>
            <p:nvPr/>
          </p:nvSpPr>
          <p:spPr bwMode="auto">
            <a:xfrm>
              <a:off x="2521892" y="5579317"/>
              <a:ext cx="33991" cy="8498"/>
            </a:xfrm>
            <a:custGeom>
              <a:avLst/>
              <a:gdLst>
                <a:gd name="T0" fmla="*/ 0 w 7"/>
                <a:gd name="T1" fmla="*/ 1 h 2"/>
                <a:gd name="T2" fmla="*/ 6 w 7"/>
                <a:gd name="T3" fmla="*/ 1 h 2"/>
                <a:gd name="T4" fmla="*/ 6 w 7"/>
                <a:gd name="T5" fmla="*/ 1 h 2"/>
                <a:gd name="T6" fmla="*/ 1 w 7"/>
                <a:gd name="T7" fmla="*/ 0 h 2"/>
                <a:gd name="T8" fmla="*/ 0 w 7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0" y="1"/>
                  </a:moveTo>
                  <a:cubicBezTo>
                    <a:pt x="2" y="1"/>
                    <a:pt x="4" y="2"/>
                    <a:pt x="6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4" y="1"/>
                    <a:pt x="2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9" name="Freeform 114"/>
            <p:cNvSpPr/>
            <p:nvPr/>
          </p:nvSpPr>
          <p:spPr bwMode="auto">
            <a:xfrm>
              <a:off x="2521892" y="5388119"/>
              <a:ext cx="25493" cy="4249"/>
            </a:xfrm>
            <a:custGeom>
              <a:avLst/>
              <a:gdLst>
                <a:gd name="T0" fmla="*/ 1 w 5"/>
                <a:gd name="T1" fmla="*/ 0 h 1"/>
                <a:gd name="T2" fmla="*/ 0 w 5"/>
                <a:gd name="T3" fmla="*/ 0 h 1"/>
                <a:gd name="T4" fmla="*/ 0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5 w 5"/>
                <a:gd name="T11" fmla="*/ 1 h 1"/>
                <a:gd name="T12" fmla="*/ 4 w 5"/>
                <a:gd name="T13" fmla="*/ 0 h 1"/>
                <a:gd name="T14" fmla="*/ 2 w 5"/>
                <a:gd name="T15" fmla="*/ 1 h 1"/>
                <a:gd name="T16" fmla="*/ 0 w 5"/>
                <a:gd name="T17" fmla="*/ 0 h 1"/>
                <a:gd name="T18" fmla="*/ 0 w 5"/>
                <a:gd name="T19" fmla="*/ 0 h 1"/>
                <a:gd name="T20" fmla="*/ 0 w 5"/>
                <a:gd name="T21" fmla="*/ 1 h 1"/>
                <a:gd name="T22" fmla="*/ 1 w 5"/>
                <a:gd name="T2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5" y="1"/>
                    <a:pt x="5" y="0"/>
                    <a:pt x="4" y="0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2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80" name="Freeform 115"/>
            <p:cNvSpPr/>
            <p:nvPr/>
          </p:nvSpPr>
          <p:spPr bwMode="auto">
            <a:xfrm>
              <a:off x="2617491" y="5381746"/>
              <a:ext cx="29742" cy="21244"/>
            </a:xfrm>
            <a:custGeom>
              <a:avLst/>
              <a:gdLst>
                <a:gd name="T0" fmla="*/ 0 w 6"/>
                <a:gd name="T1" fmla="*/ 0 h 4"/>
                <a:gd name="T2" fmla="*/ 6 w 6"/>
                <a:gd name="T3" fmla="*/ 4 h 4"/>
                <a:gd name="T4" fmla="*/ 6 w 6"/>
                <a:gd name="T5" fmla="*/ 3 h 4"/>
                <a:gd name="T6" fmla="*/ 0 w 6"/>
                <a:gd name="T7" fmla="*/ 0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cubicBezTo>
                    <a:pt x="2" y="1"/>
                    <a:pt x="4" y="2"/>
                    <a:pt x="6" y="4"/>
                  </a:cubicBezTo>
                  <a:cubicBezTo>
                    <a:pt x="6" y="4"/>
                    <a:pt x="6" y="3"/>
                    <a:pt x="6" y="3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116"/>
            <p:cNvSpPr/>
            <p:nvPr/>
          </p:nvSpPr>
          <p:spPr bwMode="auto">
            <a:xfrm>
              <a:off x="2415671" y="5558073"/>
              <a:ext cx="36115" cy="29742"/>
            </a:xfrm>
            <a:custGeom>
              <a:avLst/>
              <a:gdLst>
                <a:gd name="T0" fmla="*/ 1 w 7"/>
                <a:gd name="T1" fmla="*/ 6 h 6"/>
                <a:gd name="T2" fmla="*/ 7 w 7"/>
                <a:gd name="T3" fmla="*/ 1 h 6"/>
                <a:gd name="T4" fmla="*/ 7 w 7"/>
                <a:gd name="T5" fmla="*/ 1 h 6"/>
                <a:gd name="T6" fmla="*/ 1 w 7"/>
                <a:gd name="T7" fmla="*/ 6 h 6"/>
                <a:gd name="T8" fmla="*/ 1 w 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6"/>
                  </a:moveTo>
                  <a:cubicBezTo>
                    <a:pt x="3" y="5"/>
                    <a:pt x="5" y="3"/>
                    <a:pt x="7" y="1"/>
                  </a:cubicBezTo>
                  <a:cubicBezTo>
                    <a:pt x="7" y="1"/>
                    <a:pt x="7" y="0"/>
                    <a:pt x="7" y="1"/>
                  </a:cubicBezTo>
                  <a:cubicBezTo>
                    <a:pt x="5" y="3"/>
                    <a:pt x="3" y="4"/>
                    <a:pt x="1" y="6"/>
                  </a:cubicBezTo>
                  <a:cubicBezTo>
                    <a:pt x="0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117"/>
            <p:cNvSpPr/>
            <p:nvPr/>
          </p:nvSpPr>
          <p:spPr bwMode="auto">
            <a:xfrm>
              <a:off x="2400800" y="5532580"/>
              <a:ext cx="14871" cy="21244"/>
            </a:xfrm>
            <a:custGeom>
              <a:avLst/>
              <a:gdLst>
                <a:gd name="T0" fmla="*/ 3 w 3"/>
                <a:gd name="T1" fmla="*/ 1 h 4"/>
                <a:gd name="T2" fmla="*/ 0 w 3"/>
                <a:gd name="T3" fmla="*/ 4 h 4"/>
                <a:gd name="T4" fmla="*/ 0 w 3"/>
                <a:gd name="T5" fmla="*/ 4 h 4"/>
                <a:gd name="T6" fmla="*/ 3 w 3"/>
                <a:gd name="T7" fmla="*/ 1 h 4"/>
                <a:gd name="T8" fmla="*/ 3 w 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2" y="2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3" y="1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118"/>
            <p:cNvSpPr/>
            <p:nvPr/>
          </p:nvSpPr>
          <p:spPr bwMode="auto">
            <a:xfrm>
              <a:off x="2345565" y="5870363"/>
              <a:ext cx="19120" cy="14871"/>
            </a:xfrm>
            <a:custGeom>
              <a:avLst/>
              <a:gdLst>
                <a:gd name="T0" fmla="*/ 4 w 4"/>
                <a:gd name="T1" fmla="*/ 0 h 3"/>
                <a:gd name="T2" fmla="*/ 0 w 4"/>
                <a:gd name="T3" fmla="*/ 3 h 3"/>
                <a:gd name="T4" fmla="*/ 1 w 4"/>
                <a:gd name="T5" fmla="*/ 3 h 3"/>
                <a:gd name="T6" fmla="*/ 4 w 4"/>
                <a:gd name="T7" fmla="*/ 1 h 3"/>
                <a:gd name="T8" fmla="*/ 4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1"/>
                    <a:pt x="1" y="2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2224473" y="5131064"/>
              <a:ext cx="297419" cy="1019722"/>
            </a:xfrm>
            <a:custGeom>
              <a:avLst/>
              <a:gdLst>
                <a:gd name="T0" fmla="*/ 58 w 59"/>
                <a:gd name="T1" fmla="*/ 0 h 203"/>
                <a:gd name="T2" fmla="*/ 51 w 59"/>
                <a:gd name="T3" fmla="*/ 4 h 203"/>
                <a:gd name="T4" fmla="*/ 42 w 59"/>
                <a:gd name="T5" fmla="*/ 12 h 203"/>
                <a:gd name="T6" fmla="*/ 26 w 59"/>
                <a:gd name="T7" fmla="*/ 33 h 203"/>
                <a:gd name="T8" fmla="*/ 7 w 59"/>
                <a:gd name="T9" fmla="*/ 80 h 203"/>
                <a:gd name="T10" fmla="*/ 1 w 59"/>
                <a:gd name="T11" fmla="*/ 108 h 203"/>
                <a:gd name="T12" fmla="*/ 0 w 59"/>
                <a:gd name="T13" fmla="*/ 135 h 203"/>
                <a:gd name="T14" fmla="*/ 5 w 59"/>
                <a:gd name="T15" fmla="*/ 162 h 203"/>
                <a:gd name="T16" fmla="*/ 9 w 59"/>
                <a:gd name="T17" fmla="*/ 173 h 203"/>
                <a:gd name="T18" fmla="*/ 14 w 59"/>
                <a:gd name="T19" fmla="*/ 182 h 203"/>
                <a:gd name="T20" fmla="*/ 46 w 59"/>
                <a:gd name="T21" fmla="*/ 203 h 203"/>
                <a:gd name="T22" fmla="*/ 46 w 59"/>
                <a:gd name="T23" fmla="*/ 202 h 203"/>
                <a:gd name="T24" fmla="*/ 12 w 59"/>
                <a:gd name="T25" fmla="*/ 179 h 203"/>
                <a:gd name="T26" fmla="*/ 8 w 59"/>
                <a:gd name="T27" fmla="*/ 169 h 203"/>
                <a:gd name="T28" fmla="*/ 6 w 59"/>
                <a:gd name="T29" fmla="*/ 163 h 203"/>
                <a:gd name="T30" fmla="*/ 4 w 59"/>
                <a:gd name="T31" fmla="*/ 156 h 203"/>
                <a:gd name="T32" fmla="*/ 1 w 59"/>
                <a:gd name="T33" fmla="*/ 128 h 203"/>
                <a:gd name="T34" fmla="*/ 3 w 59"/>
                <a:gd name="T35" fmla="*/ 99 h 203"/>
                <a:gd name="T36" fmla="*/ 10 w 59"/>
                <a:gd name="T37" fmla="*/ 73 h 203"/>
                <a:gd name="T38" fmla="*/ 19 w 59"/>
                <a:gd name="T39" fmla="*/ 48 h 203"/>
                <a:gd name="T40" fmla="*/ 32 w 59"/>
                <a:gd name="T41" fmla="*/ 25 h 203"/>
                <a:gd name="T42" fmla="*/ 45 w 59"/>
                <a:gd name="T43" fmla="*/ 10 h 203"/>
                <a:gd name="T44" fmla="*/ 51 w 59"/>
                <a:gd name="T45" fmla="*/ 4 h 203"/>
                <a:gd name="T46" fmla="*/ 58 w 59"/>
                <a:gd name="T47" fmla="*/ 0 h 203"/>
                <a:gd name="T48" fmla="*/ 58 w 59"/>
                <a:gd name="T4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203">
                  <a:moveTo>
                    <a:pt x="58" y="0"/>
                  </a:moveTo>
                  <a:cubicBezTo>
                    <a:pt x="55" y="0"/>
                    <a:pt x="53" y="2"/>
                    <a:pt x="51" y="4"/>
                  </a:cubicBezTo>
                  <a:cubicBezTo>
                    <a:pt x="48" y="6"/>
                    <a:pt x="45" y="9"/>
                    <a:pt x="42" y="12"/>
                  </a:cubicBezTo>
                  <a:cubicBezTo>
                    <a:pt x="36" y="19"/>
                    <a:pt x="31" y="26"/>
                    <a:pt x="26" y="33"/>
                  </a:cubicBezTo>
                  <a:cubicBezTo>
                    <a:pt x="17" y="47"/>
                    <a:pt x="11" y="64"/>
                    <a:pt x="7" y="80"/>
                  </a:cubicBezTo>
                  <a:cubicBezTo>
                    <a:pt x="5" y="89"/>
                    <a:pt x="3" y="98"/>
                    <a:pt x="1" y="108"/>
                  </a:cubicBezTo>
                  <a:cubicBezTo>
                    <a:pt x="0" y="117"/>
                    <a:pt x="0" y="126"/>
                    <a:pt x="0" y="135"/>
                  </a:cubicBezTo>
                  <a:cubicBezTo>
                    <a:pt x="1" y="144"/>
                    <a:pt x="3" y="153"/>
                    <a:pt x="5" y="162"/>
                  </a:cubicBezTo>
                  <a:cubicBezTo>
                    <a:pt x="6" y="166"/>
                    <a:pt x="7" y="170"/>
                    <a:pt x="9" y="173"/>
                  </a:cubicBezTo>
                  <a:cubicBezTo>
                    <a:pt x="10" y="177"/>
                    <a:pt x="12" y="180"/>
                    <a:pt x="14" y="182"/>
                  </a:cubicBezTo>
                  <a:cubicBezTo>
                    <a:pt x="22" y="192"/>
                    <a:pt x="34" y="198"/>
                    <a:pt x="46" y="203"/>
                  </a:cubicBezTo>
                  <a:cubicBezTo>
                    <a:pt x="46" y="203"/>
                    <a:pt x="46" y="202"/>
                    <a:pt x="46" y="202"/>
                  </a:cubicBezTo>
                  <a:cubicBezTo>
                    <a:pt x="33" y="197"/>
                    <a:pt x="20" y="191"/>
                    <a:pt x="12" y="179"/>
                  </a:cubicBezTo>
                  <a:cubicBezTo>
                    <a:pt x="10" y="176"/>
                    <a:pt x="9" y="172"/>
                    <a:pt x="8" y="169"/>
                  </a:cubicBezTo>
                  <a:cubicBezTo>
                    <a:pt x="7" y="167"/>
                    <a:pt x="6" y="165"/>
                    <a:pt x="6" y="163"/>
                  </a:cubicBezTo>
                  <a:cubicBezTo>
                    <a:pt x="5" y="160"/>
                    <a:pt x="5" y="158"/>
                    <a:pt x="4" y="156"/>
                  </a:cubicBezTo>
                  <a:cubicBezTo>
                    <a:pt x="2" y="146"/>
                    <a:pt x="0" y="137"/>
                    <a:pt x="1" y="128"/>
                  </a:cubicBezTo>
                  <a:cubicBezTo>
                    <a:pt x="1" y="118"/>
                    <a:pt x="2" y="109"/>
                    <a:pt x="3" y="99"/>
                  </a:cubicBezTo>
                  <a:cubicBezTo>
                    <a:pt x="5" y="90"/>
                    <a:pt x="7" y="81"/>
                    <a:pt x="10" y="73"/>
                  </a:cubicBezTo>
                  <a:cubicBezTo>
                    <a:pt x="12" y="64"/>
                    <a:pt x="15" y="56"/>
                    <a:pt x="19" y="48"/>
                  </a:cubicBezTo>
                  <a:cubicBezTo>
                    <a:pt x="22" y="40"/>
                    <a:pt x="27" y="32"/>
                    <a:pt x="32" y="25"/>
                  </a:cubicBezTo>
                  <a:cubicBezTo>
                    <a:pt x="36" y="20"/>
                    <a:pt x="41" y="15"/>
                    <a:pt x="45" y="10"/>
                  </a:cubicBezTo>
                  <a:cubicBezTo>
                    <a:pt x="47" y="8"/>
                    <a:pt x="49" y="6"/>
                    <a:pt x="51" y="4"/>
                  </a:cubicBezTo>
                  <a:cubicBezTo>
                    <a:pt x="53" y="2"/>
                    <a:pt x="55" y="0"/>
                    <a:pt x="58" y="0"/>
                  </a:cubicBezTo>
                  <a:cubicBezTo>
                    <a:pt x="59" y="0"/>
                    <a:pt x="59" y="0"/>
                    <a:pt x="5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120"/>
            <p:cNvSpPr/>
            <p:nvPr/>
          </p:nvSpPr>
          <p:spPr bwMode="auto">
            <a:xfrm>
              <a:off x="2566505" y="5116193"/>
              <a:ext cx="246433" cy="698934"/>
            </a:xfrm>
            <a:custGeom>
              <a:avLst/>
              <a:gdLst>
                <a:gd name="T0" fmla="*/ 0 w 49"/>
                <a:gd name="T1" fmla="*/ 2 h 139"/>
                <a:gd name="T2" fmla="*/ 34 w 49"/>
                <a:gd name="T3" fmla="*/ 23 h 139"/>
                <a:gd name="T4" fmla="*/ 47 w 49"/>
                <a:gd name="T5" fmla="*/ 66 h 139"/>
                <a:gd name="T6" fmla="*/ 31 w 49"/>
                <a:gd name="T7" fmla="*/ 139 h 139"/>
                <a:gd name="T8" fmla="*/ 31 w 49"/>
                <a:gd name="T9" fmla="*/ 139 h 139"/>
                <a:gd name="T10" fmla="*/ 41 w 49"/>
                <a:gd name="T11" fmla="*/ 114 h 139"/>
                <a:gd name="T12" fmla="*/ 47 w 49"/>
                <a:gd name="T13" fmla="*/ 89 h 139"/>
                <a:gd name="T14" fmla="*/ 43 w 49"/>
                <a:gd name="T15" fmla="*/ 39 h 139"/>
                <a:gd name="T16" fmla="*/ 27 w 49"/>
                <a:gd name="T17" fmla="*/ 13 h 139"/>
                <a:gd name="T18" fmla="*/ 0 w 49"/>
                <a:gd name="T19" fmla="*/ 2 h 139"/>
                <a:gd name="T20" fmla="*/ 0 w 49"/>
                <a:gd name="T21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" h="139">
                  <a:moveTo>
                    <a:pt x="0" y="2"/>
                  </a:moveTo>
                  <a:cubicBezTo>
                    <a:pt x="14" y="0"/>
                    <a:pt x="27" y="12"/>
                    <a:pt x="34" y="23"/>
                  </a:cubicBezTo>
                  <a:cubicBezTo>
                    <a:pt x="43" y="35"/>
                    <a:pt x="47" y="51"/>
                    <a:pt x="47" y="66"/>
                  </a:cubicBezTo>
                  <a:cubicBezTo>
                    <a:pt x="48" y="91"/>
                    <a:pt x="42" y="116"/>
                    <a:pt x="31" y="139"/>
                  </a:cubicBezTo>
                  <a:cubicBezTo>
                    <a:pt x="31" y="139"/>
                    <a:pt x="31" y="139"/>
                    <a:pt x="31" y="139"/>
                  </a:cubicBezTo>
                  <a:cubicBezTo>
                    <a:pt x="35" y="131"/>
                    <a:pt x="39" y="123"/>
                    <a:pt x="41" y="114"/>
                  </a:cubicBezTo>
                  <a:cubicBezTo>
                    <a:pt x="44" y="106"/>
                    <a:pt x="46" y="98"/>
                    <a:pt x="47" y="89"/>
                  </a:cubicBezTo>
                  <a:cubicBezTo>
                    <a:pt x="49" y="72"/>
                    <a:pt x="49" y="55"/>
                    <a:pt x="43" y="39"/>
                  </a:cubicBezTo>
                  <a:cubicBezTo>
                    <a:pt x="40" y="29"/>
                    <a:pt x="34" y="20"/>
                    <a:pt x="27" y="13"/>
                  </a:cubicBezTo>
                  <a:cubicBezTo>
                    <a:pt x="20" y="6"/>
                    <a:pt x="10" y="0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1888815" y="5602686"/>
              <a:ext cx="8498" cy="1062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122"/>
            <p:cNvSpPr/>
            <p:nvPr/>
          </p:nvSpPr>
          <p:spPr bwMode="auto">
            <a:xfrm>
              <a:off x="1525539" y="5634552"/>
              <a:ext cx="6373" cy="14871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3 h 3"/>
                <a:gd name="T4" fmla="*/ 0 w 1"/>
                <a:gd name="T5" fmla="*/ 0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1525539" y="5347755"/>
              <a:ext cx="227313" cy="562971"/>
            </a:xfrm>
            <a:custGeom>
              <a:avLst/>
              <a:gdLst>
                <a:gd name="T0" fmla="*/ 45 w 45"/>
                <a:gd name="T1" fmla="*/ 2 h 112"/>
                <a:gd name="T2" fmla="*/ 22 w 45"/>
                <a:gd name="T3" fmla="*/ 9 h 112"/>
                <a:gd name="T4" fmla="*/ 1 w 45"/>
                <a:gd name="T5" fmla="*/ 51 h 112"/>
                <a:gd name="T6" fmla="*/ 0 w 45"/>
                <a:gd name="T7" fmla="*/ 57 h 112"/>
                <a:gd name="T8" fmla="*/ 1 w 45"/>
                <a:gd name="T9" fmla="*/ 60 h 112"/>
                <a:gd name="T10" fmla="*/ 25 w 45"/>
                <a:gd name="T11" fmla="*/ 112 h 112"/>
                <a:gd name="T12" fmla="*/ 45 w 45"/>
                <a:gd name="T13" fmla="*/ 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12">
                  <a:moveTo>
                    <a:pt x="45" y="2"/>
                  </a:moveTo>
                  <a:cubicBezTo>
                    <a:pt x="37" y="0"/>
                    <a:pt x="28" y="2"/>
                    <a:pt x="22" y="9"/>
                  </a:cubicBezTo>
                  <a:cubicBezTo>
                    <a:pt x="11" y="20"/>
                    <a:pt x="4" y="37"/>
                    <a:pt x="1" y="51"/>
                  </a:cubicBezTo>
                  <a:cubicBezTo>
                    <a:pt x="0" y="53"/>
                    <a:pt x="0" y="55"/>
                    <a:pt x="0" y="57"/>
                  </a:cubicBezTo>
                  <a:cubicBezTo>
                    <a:pt x="0" y="58"/>
                    <a:pt x="0" y="59"/>
                    <a:pt x="1" y="60"/>
                  </a:cubicBezTo>
                  <a:cubicBezTo>
                    <a:pt x="8" y="78"/>
                    <a:pt x="16" y="95"/>
                    <a:pt x="25" y="112"/>
                  </a:cubicBezTo>
                  <a:cubicBezTo>
                    <a:pt x="29" y="75"/>
                    <a:pt x="35" y="38"/>
                    <a:pt x="45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6" name="Freeform 124"/>
            <p:cNvSpPr/>
            <p:nvPr/>
          </p:nvSpPr>
          <p:spPr bwMode="auto">
            <a:xfrm>
              <a:off x="1495797" y="5634552"/>
              <a:ext cx="150834" cy="533230"/>
            </a:xfrm>
            <a:custGeom>
              <a:avLst/>
              <a:gdLst>
                <a:gd name="T0" fmla="*/ 7 w 30"/>
                <a:gd name="T1" fmla="*/ 3 h 106"/>
                <a:gd name="T2" fmla="*/ 6 w 30"/>
                <a:gd name="T3" fmla="*/ 0 h 106"/>
                <a:gd name="T4" fmla="*/ 4 w 30"/>
                <a:gd name="T5" fmla="*/ 73 h 106"/>
                <a:gd name="T6" fmla="*/ 28 w 30"/>
                <a:gd name="T7" fmla="*/ 106 h 106"/>
                <a:gd name="T8" fmla="*/ 30 w 30"/>
                <a:gd name="T9" fmla="*/ 71 h 106"/>
                <a:gd name="T10" fmla="*/ 7 w 30"/>
                <a:gd name="T11" fmla="*/ 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6">
                  <a:moveTo>
                    <a:pt x="7" y="3"/>
                  </a:moveTo>
                  <a:cubicBezTo>
                    <a:pt x="6" y="2"/>
                    <a:pt x="6" y="1"/>
                    <a:pt x="6" y="0"/>
                  </a:cubicBezTo>
                  <a:cubicBezTo>
                    <a:pt x="1" y="24"/>
                    <a:pt x="0" y="49"/>
                    <a:pt x="4" y="73"/>
                  </a:cubicBezTo>
                  <a:cubicBezTo>
                    <a:pt x="6" y="84"/>
                    <a:pt x="16" y="101"/>
                    <a:pt x="28" y="106"/>
                  </a:cubicBezTo>
                  <a:cubicBezTo>
                    <a:pt x="29" y="94"/>
                    <a:pt x="29" y="83"/>
                    <a:pt x="30" y="71"/>
                  </a:cubicBezTo>
                  <a:cubicBezTo>
                    <a:pt x="20" y="49"/>
                    <a:pt x="13" y="26"/>
                    <a:pt x="7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1706115" y="5356253"/>
              <a:ext cx="191198" cy="403640"/>
            </a:xfrm>
            <a:custGeom>
              <a:avLst/>
              <a:gdLst>
                <a:gd name="T0" fmla="*/ 31 w 38"/>
                <a:gd name="T1" fmla="*/ 16 h 80"/>
                <a:gd name="T2" fmla="*/ 10 w 38"/>
                <a:gd name="T3" fmla="*/ 0 h 80"/>
                <a:gd name="T4" fmla="*/ 0 w 38"/>
                <a:gd name="T5" fmla="*/ 80 h 80"/>
                <a:gd name="T6" fmla="*/ 36 w 38"/>
                <a:gd name="T7" fmla="*/ 51 h 80"/>
                <a:gd name="T8" fmla="*/ 38 w 38"/>
                <a:gd name="T9" fmla="*/ 49 h 80"/>
                <a:gd name="T10" fmla="*/ 31 w 38"/>
                <a:gd name="T11" fmla="*/ 1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0">
                  <a:moveTo>
                    <a:pt x="31" y="16"/>
                  </a:moveTo>
                  <a:cubicBezTo>
                    <a:pt x="27" y="8"/>
                    <a:pt x="18" y="2"/>
                    <a:pt x="10" y="0"/>
                  </a:cubicBezTo>
                  <a:cubicBezTo>
                    <a:pt x="6" y="27"/>
                    <a:pt x="2" y="53"/>
                    <a:pt x="0" y="80"/>
                  </a:cubicBezTo>
                  <a:cubicBezTo>
                    <a:pt x="12" y="70"/>
                    <a:pt x="24" y="61"/>
                    <a:pt x="36" y="51"/>
                  </a:cubicBezTo>
                  <a:cubicBezTo>
                    <a:pt x="37" y="50"/>
                    <a:pt x="38" y="49"/>
                    <a:pt x="38" y="49"/>
                  </a:cubicBezTo>
                  <a:cubicBezTo>
                    <a:pt x="38" y="37"/>
                    <a:pt x="36" y="25"/>
                    <a:pt x="31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1697617" y="5602686"/>
              <a:ext cx="206069" cy="573594"/>
            </a:xfrm>
            <a:custGeom>
              <a:avLst/>
              <a:gdLst>
                <a:gd name="T0" fmla="*/ 40 w 41"/>
                <a:gd name="T1" fmla="*/ 0 h 114"/>
                <a:gd name="T2" fmla="*/ 38 w 41"/>
                <a:gd name="T3" fmla="*/ 2 h 114"/>
                <a:gd name="T4" fmla="*/ 1 w 41"/>
                <a:gd name="T5" fmla="*/ 47 h 114"/>
                <a:gd name="T6" fmla="*/ 1 w 41"/>
                <a:gd name="T7" fmla="*/ 114 h 114"/>
                <a:gd name="T8" fmla="*/ 5 w 41"/>
                <a:gd name="T9" fmla="*/ 112 h 114"/>
                <a:gd name="T10" fmla="*/ 38 w 41"/>
                <a:gd name="T11" fmla="*/ 45 h 114"/>
                <a:gd name="T12" fmla="*/ 41 w 41"/>
                <a:gd name="T13" fmla="*/ 6 h 114"/>
                <a:gd name="T14" fmla="*/ 40 w 41"/>
                <a:gd name="T1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114">
                  <a:moveTo>
                    <a:pt x="40" y="0"/>
                  </a:moveTo>
                  <a:cubicBezTo>
                    <a:pt x="40" y="1"/>
                    <a:pt x="39" y="1"/>
                    <a:pt x="38" y="2"/>
                  </a:cubicBezTo>
                  <a:cubicBezTo>
                    <a:pt x="26" y="17"/>
                    <a:pt x="14" y="32"/>
                    <a:pt x="1" y="47"/>
                  </a:cubicBezTo>
                  <a:cubicBezTo>
                    <a:pt x="0" y="69"/>
                    <a:pt x="0" y="91"/>
                    <a:pt x="1" y="114"/>
                  </a:cubicBezTo>
                  <a:cubicBezTo>
                    <a:pt x="2" y="113"/>
                    <a:pt x="3" y="113"/>
                    <a:pt x="5" y="112"/>
                  </a:cubicBezTo>
                  <a:cubicBezTo>
                    <a:pt x="26" y="101"/>
                    <a:pt x="36" y="68"/>
                    <a:pt x="38" y="45"/>
                  </a:cubicBezTo>
                  <a:cubicBezTo>
                    <a:pt x="39" y="34"/>
                    <a:pt x="41" y="20"/>
                    <a:pt x="41" y="6"/>
                  </a:cubicBezTo>
                  <a:cubicBezTo>
                    <a:pt x="41" y="4"/>
                    <a:pt x="40" y="2"/>
                    <a:pt x="4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127"/>
            <p:cNvSpPr/>
            <p:nvPr/>
          </p:nvSpPr>
          <p:spPr bwMode="auto">
            <a:xfrm>
              <a:off x="1697617" y="6131666"/>
              <a:ext cx="44613" cy="346281"/>
            </a:xfrm>
            <a:custGeom>
              <a:avLst/>
              <a:gdLst>
                <a:gd name="T0" fmla="*/ 1 w 9"/>
                <a:gd name="T1" fmla="*/ 1 h 69"/>
                <a:gd name="T2" fmla="*/ 1 w 9"/>
                <a:gd name="T3" fmla="*/ 15 h 69"/>
                <a:gd name="T4" fmla="*/ 3 w 9"/>
                <a:gd name="T5" fmla="*/ 36 h 69"/>
                <a:gd name="T6" fmla="*/ 6 w 9"/>
                <a:gd name="T7" fmla="*/ 55 h 69"/>
                <a:gd name="T8" fmla="*/ 7 w 9"/>
                <a:gd name="T9" fmla="*/ 63 h 69"/>
                <a:gd name="T10" fmla="*/ 8 w 9"/>
                <a:gd name="T11" fmla="*/ 68 h 69"/>
                <a:gd name="T12" fmla="*/ 9 w 9"/>
                <a:gd name="T13" fmla="*/ 68 h 69"/>
                <a:gd name="T14" fmla="*/ 9 w 9"/>
                <a:gd name="T15" fmla="*/ 68 h 69"/>
                <a:gd name="T16" fmla="*/ 8 w 9"/>
                <a:gd name="T17" fmla="*/ 68 h 69"/>
                <a:gd name="T18" fmla="*/ 8 w 9"/>
                <a:gd name="T19" fmla="*/ 68 h 69"/>
                <a:gd name="T20" fmla="*/ 9 w 9"/>
                <a:gd name="T21" fmla="*/ 68 h 69"/>
                <a:gd name="T22" fmla="*/ 7 w 9"/>
                <a:gd name="T23" fmla="*/ 56 h 69"/>
                <a:gd name="T24" fmla="*/ 5 w 9"/>
                <a:gd name="T25" fmla="*/ 38 h 69"/>
                <a:gd name="T26" fmla="*/ 3 w 9"/>
                <a:gd name="T27" fmla="*/ 19 h 69"/>
                <a:gd name="T28" fmla="*/ 2 w 9"/>
                <a:gd name="T29" fmla="*/ 2 h 69"/>
                <a:gd name="T30" fmla="*/ 1 w 9"/>
                <a:gd name="T31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" h="69">
                  <a:moveTo>
                    <a:pt x="1" y="1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2" y="22"/>
                    <a:pt x="3" y="29"/>
                    <a:pt x="3" y="36"/>
                  </a:cubicBezTo>
                  <a:cubicBezTo>
                    <a:pt x="4" y="43"/>
                    <a:pt x="5" y="49"/>
                    <a:pt x="6" y="55"/>
                  </a:cubicBezTo>
                  <a:cubicBezTo>
                    <a:pt x="6" y="58"/>
                    <a:pt x="7" y="61"/>
                    <a:pt x="7" y="63"/>
                  </a:cubicBezTo>
                  <a:cubicBezTo>
                    <a:pt x="7" y="65"/>
                    <a:pt x="8" y="66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8"/>
                    <a:pt x="9" y="68"/>
                    <a:pt x="9" y="68"/>
                  </a:cubicBezTo>
                  <a:cubicBezTo>
                    <a:pt x="9" y="67"/>
                    <a:pt x="8" y="67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9"/>
                    <a:pt x="9" y="69"/>
                    <a:pt x="9" y="68"/>
                  </a:cubicBezTo>
                  <a:cubicBezTo>
                    <a:pt x="9" y="64"/>
                    <a:pt x="8" y="60"/>
                    <a:pt x="7" y="56"/>
                  </a:cubicBezTo>
                  <a:cubicBezTo>
                    <a:pt x="7" y="50"/>
                    <a:pt x="6" y="44"/>
                    <a:pt x="5" y="38"/>
                  </a:cubicBezTo>
                  <a:cubicBezTo>
                    <a:pt x="4" y="31"/>
                    <a:pt x="4" y="25"/>
                    <a:pt x="3" y="19"/>
                  </a:cubicBezTo>
                  <a:cubicBezTo>
                    <a:pt x="2" y="13"/>
                    <a:pt x="1" y="7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128"/>
            <p:cNvSpPr/>
            <p:nvPr/>
          </p:nvSpPr>
          <p:spPr bwMode="auto">
            <a:xfrm>
              <a:off x="1631760" y="6142288"/>
              <a:ext cx="25493" cy="316539"/>
            </a:xfrm>
            <a:custGeom>
              <a:avLst/>
              <a:gdLst>
                <a:gd name="T0" fmla="*/ 0 w 5"/>
                <a:gd name="T1" fmla="*/ 1 h 63"/>
                <a:gd name="T2" fmla="*/ 1 w 5"/>
                <a:gd name="T3" fmla="*/ 7 h 63"/>
                <a:gd name="T4" fmla="*/ 1 w 5"/>
                <a:gd name="T5" fmla="*/ 14 h 63"/>
                <a:gd name="T6" fmla="*/ 2 w 5"/>
                <a:gd name="T7" fmla="*/ 31 h 63"/>
                <a:gd name="T8" fmla="*/ 4 w 5"/>
                <a:gd name="T9" fmla="*/ 62 h 63"/>
                <a:gd name="T10" fmla="*/ 5 w 5"/>
                <a:gd name="T11" fmla="*/ 62 h 63"/>
                <a:gd name="T12" fmla="*/ 4 w 5"/>
                <a:gd name="T13" fmla="*/ 31 h 63"/>
                <a:gd name="T14" fmla="*/ 3 w 5"/>
                <a:gd name="T15" fmla="*/ 16 h 63"/>
                <a:gd name="T16" fmla="*/ 2 w 5"/>
                <a:gd name="T17" fmla="*/ 9 h 63"/>
                <a:gd name="T18" fmla="*/ 2 w 5"/>
                <a:gd name="T19" fmla="*/ 1 h 63"/>
                <a:gd name="T20" fmla="*/ 0 w 5"/>
                <a:gd name="T21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3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10"/>
                    <a:pt x="1" y="12"/>
                    <a:pt x="1" y="14"/>
                  </a:cubicBezTo>
                  <a:cubicBezTo>
                    <a:pt x="1" y="20"/>
                    <a:pt x="2" y="26"/>
                    <a:pt x="2" y="31"/>
                  </a:cubicBezTo>
                  <a:cubicBezTo>
                    <a:pt x="2" y="42"/>
                    <a:pt x="3" y="52"/>
                    <a:pt x="4" y="62"/>
                  </a:cubicBezTo>
                  <a:cubicBezTo>
                    <a:pt x="4" y="63"/>
                    <a:pt x="5" y="63"/>
                    <a:pt x="5" y="62"/>
                  </a:cubicBezTo>
                  <a:cubicBezTo>
                    <a:pt x="5" y="52"/>
                    <a:pt x="4" y="42"/>
                    <a:pt x="4" y="31"/>
                  </a:cubicBezTo>
                  <a:cubicBezTo>
                    <a:pt x="3" y="26"/>
                    <a:pt x="3" y="21"/>
                    <a:pt x="3" y="16"/>
                  </a:cubicBezTo>
                  <a:cubicBezTo>
                    <a:pt x="3" y="13"/>
                    <a:pt x="2" y="11"/>
                    <a:pt x="2" y="9"/>
                  </a:cubicBezTo>
                  <a:cubicBezTo>
                    <a:pt x="2" y="6"/>
                    <a:pt x="1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Freeform 129"/>
            <p:cNvSpPr/>
            <p:nvPr/>
          </p:nvSpPr>
          <p:spPr bwMode="auto">
            <a:xfrm>
              <a:off x="1642382" y="6443956"/>
              <a:ext cx="99848" cy="44613"/>
            </a:xfrm>
            <a:custGeom>
              <a:avLst/>
              <a:gdLst>
                <a:gd name="T0" fmla="*/ 1 w 20"/>
                <a:gd name="T1" fmla="*/ 2 h 9"/>
                <a:gd name="T2" fmla="*/ 20 w 20"/>
                <a:gd name="T3" fmla="*/ 5 h 9"/>
                <a:gd name="T4" fmla="*/ 19 w 20"/>
                <a:gd name="T5" fmla="*/ 5 h 9"/>
                <a:gd name="T6" fmla="*/ 2 w 20"/>
                <a:gd name="T7" fmla="*/ 1 h 9"/>
                <a:gd name="T8" fmla="*/ 1 w 20"/>
                <a:gd name="T9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">
                  <a:moveTo>
                    <a:pt x="1" y="2"/>
                  </a:moveTo>
                  <a:cubicBezTo>
                    <a:pt x="3" y="3"/>
                    <a:pt x="20" y="9"/>
                    <a:pt x="20" y="5"/>
                  </a:cubicBezTo>
                  <a:cubicBezTo>
                    <a:pt x="20" y="4"/>
                    <a:pt x="19" y="4"/>
                    <a:pt x="19" y="5"/>
                  </a:cubicBezTo>
                  <a:cubicBezTo>
                    <a:pt x="19" y="6"/>
                    <a:pt x="3" y="1"/>
                    <a:pt x="2" y="1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130"/>
            <p:cNvSpPr/>
            <p:nvPr/>
          </p:nvSpPr>
          <p:spPr bwMode="auto">
            <a:xfrm>
              <a:off x="1642382" y="6267629"/>
              <a:ext cx="29742" cy="10622"/>
            </a:xfrm>
            <a:custGeom>
              <a:avLst/>
              <a:gdLst>
                <a:gd name="T0" fmla="*/ 0 w 6"/>
                <a:gd name="T1" fmla="*/ 1 h 2"/>
                <a:gd name="T2" fmla="*/ 0 w 6"/>
                <a:gd name="T3" fmla="*/ 1 h 2"/>
                <a:gd name="T4" fmla="*/ 1 w 6"/>
                <a:gd name="T5" fmla="*/ 1 h 2"/>
                <a:gd name="T6" fmla="*/ 6 w 6"/>
                <a:gd name="T7" fmla="*/ 1 h 2"/>
                <a:gd name="T8" fmla="*/ 6 w 6"/>
                <a:gd name="T9" fmla="*/ 0 h 2"/>
                <a:gd name="T10" fmla="*/ 0 w 6"/>
                <a:gd name="T11" fmla="*/ 1 h 2"/>
                <a:gd name="T12" fmla="*/ 0 w 6"/>
                <a:gd name="T13" fmla="*/ 1 h 2"/>
                <a:gd name="T14" fmla="*/ 0 w 6"/>
                <a:gd name="T15" fmla="*/ 2 h 2"/>
                <a:gd name="T16" fmla="*/ 0 w 6"/>
                <a:gd name="T17" fmla="*/ 2 h 2"/>
                <a:gd name="T18" fmla="*/ 0 w 6"/>
                <a:gd name="T19" fmla="*/ 2 h 2"/>
                <a:gd name="T20" fmla="*/ 0 w 6"/>
                <a:gd name="T21" fmla="*/ 2 h 2"/>
                <a:gd name="T22" fmla="*/ 1 w 6"/>
                <a:gd name="T23" fmla="*/ 1 h 2"/>
                <a:gd name="T24" fmla="*/ 0 w 6"/>
                <a:gd name="T2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2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3" y="1"/>
                    <a:pt x="4" y="1"/>
                    <a:pt x="6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131"/>
            <p:cNvSpPr/>
            <p:nvPr/>
          </p:nvSpPr>
          <p:spPr bwMode="auto">
            <a:xfrm>
              <a:off x="1636009" y="6227265"/>
              <a:ext cx="21244" cy="4249"/>
            </a:xfrm>
            <a:custGeom>
              <a:avLst/>
              <a:gdLst>
                <a:gd name="T0" fmla="*/ 1 w 4"/>
                <a:gd name="T1" fmla="*/ 1 h 1"/>
                <a:gd name="T2" fmla="*/ 4 w 4"/>
                <a:gd name="T3" fmla="*/ 0 h 1"/>
                <a:gd name="T4" fmla="*/ 4 w 4"/>
                <a:gd name="T5" fmla="*/ 0 h 1"/>
                <a:gd name="T6" fmla="*/ 1 w 4"/>
                <a:gd name="T7" fmla="*/ 0 h 1"/>
                <a:gd name="T8" fmla="*/ 1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1" y="1"/>
                  </a:moveTo>
                  <a:cubicBezTo>
                    <a:pt x="2" y="1"/>
                    <a:pt x="3" y="1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132"/>
            <p:cNvSpPr/>
            <p:nvPr/>
          </p:nvSpPr>
          <p:spPr bwMode="auto">
            <a:xfrm>
              <a:off x="1667875" y="5910727"/>
              <a:ext cx="44613" cy="10622"/>
            </a:xfrm>
            <a:custGeom>
              <a:avLst/>
              <a:gdLst>
                <a:gd name="T0" fmla="*/ 0 w 9"/>
                <a:gd name="T1" fmla="*/ 1 h 2"/>
                <a:gd name="T2" fmla="*/ 9 w 9"/>
                <a:gd name="T3" fmla="*/ 2 h 2"/>
                <a:gd name="T4" fmla="*/ 9 w 9"/>
                <a:gd name="T5" fmla="*/ 1 h 2"/>
                <a:gd name="T6" fmla="*/ 0 w 9"/>
                <a:gd name="T7" fmla="*/ 1 h 2"/>
                <a:gd name="T8" fmla="*/ 0 w 9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">
                  <a:moveTo>
                    <a:pt x="0" y="1"/>
                  </a:moveTo>
                  <a:cubicBezTo>
                    <a:pt x="3" y="2"/>
                    <a:pt x="6" y="2"/>
                    <a:pt x="9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Freeform 133"/>
            <p:cNvSpPr/>
            <p:nvPr/>
          </p:nvSpPr>
          <p:spPr bwMode="auto">
            <a:xfrm>
              <a:off x="1676373" y="5628179"/>
              <a:ext cx="25493" cy="14871"/>
            </a:xfrm>
            <a:custGeom>
              <a:avLst/>
              <a:gdLst>
                <a:gd name="T0" fmla="*/ 1 w 5"/>
                <a:gd name="T1" fmla="*/ 1 h 3"/>
                <a:gd name="T2" fmla="*/ 5 w 5"/>
                <a:gd name="T3" fmla="*/ 3 h 3"/>
                <a:gd name="T4" fmla="*/ 5 w 5"/>
                <a:gd name="T5" fmla="*/ 2 h 3"/>
                <a:gd name="T6" fmla="*/ 1 w 5"/>
                <a:gd name="T7" fmla="*/ 1 h 3"/>
                <a:gd name="T8" fmla="*/ 1 w 5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1" y="1"/>
                  </a:moveTo>
                  <a:cubicBezTo>
                    <a:pt x="2" y="2"/>
                    <a:pt x="3" y="3"/>
                    <a:pt x="5" y="3"/>
                  </a:cubicBezTo>
                  <a:cubicBezTo>
                    <a:pt x="5" y="3"/>
                    <a:pt x="5" y="2"/>
                    <a:pt x="5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134"/>
            <p:cNvSpPr/>
            <p:nvPr/>
          </p:nvSpPr>
          <p:spPr bwMode="auto">
            <a:xfrm>
              <a:off x="1782594" y="5713156"/>
              <a:ext cx="29742" cy="25493"/>
            </a:xfrm>
            <a:custGeom>
              <a:avLst/>
              <a:gdLst>
                <a:gd name="T0" fmla="*/ 0 w 6"/>
                <a:gd name="T1" fmla="*/ 1 h 5"/>
                <a:gd name="T2" fmla="*/ 5 w 6"/>
                <a:gd name="T3" fmla="*/ 4 h 5"/>
                <a:gd name="T4" fmla="*/ 5 w 6"/>
                <a:gd name="T5" fmla="*/ 4 h 5"/>
                <a:gd name="T6" fmla="*/ 0 w 6"/>
                <a:gd name="T7" fmla="*/ 0 h 5"/>
                <a:gd name="T8" fmla="*/ 0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0" y="1"/>
                  </a:moveTo>
                  <a:cubicBezTo>
                    <a:pt x="1" y="2"/>
                    <a:pt x="3" y="3"/>
                    <a:pt x="5" y="4"/>
                  </a:cubicBezTo>
                  <a:cubicBezTo>
                    <a:pt x="5" y="5"/>
                    <a:pt x="6" y="4"/>
                    <a:pt x="5" y="4"/>
                  </a:cubicBezTo>
                  <a:cubicBezTo>
                    <a:pt x="3" y="3"/>
                    <a:pt x="2" y="2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135"/>
            <p:cNvSpPr/>
            <p:nvPr/>
          </p:nvSpPr>
          <p:spPr bwMode="auto">
            <a:xfrm>
              <a:off x="1480926" y="5337133"/>
              <a:ext cx="225189" cy="834897"/>
            </a:xfrm>
            <a:custGeom>
              <a:avLst/>
              <a:gdLst>
                <a:gd name="T0" fmla="*/ 32 w 45"/>
                <a:gd name="T1" fmla="*/ 165 h 166"/>
                <a:gd name="T2" fmla="*/ 7 w 45"/>
                <a:gd name="T3" fmla="*/ 130 h 166"/>
                <a:gd name="T4" fmla="*/ 1 w 45"/>
                <a:gd name="T5" fmla="*/ 88 h 166"/>
                <a:gd name="T6" fmla="*/ 4 w 45"/>
                <a:gd name="T7" fmla="*/ 64 h 166"/>
                <a:gd name="T8" fmla="*/ 10 w 45"/>
                <a:gd name="T9" fmla="*/ 39 h 166"/>
                <a:gd name="T10" fmla="*/ 17 w 45"/>
                <a:gd name="T11" fmla="*/ 23 h 166"/>
                <a:gd name="T12" fmla="*/ 29 w 45"/>
                <a:gd name="T13" fmla="*/ 11 h 166"/>
                <a:gd name="T14" fmla="*/ 39 w 45"/>
                <a:gd name="T15" fmla="*/ 6 h 166"/>
                <a:gd name="T16" fmla="*/ 44 w 45"/>
                <a:gd name="T17" fmla="*/ 8 h 166"/>
                <a:gd name="T18" fmla="*/ 44 w 45"/>
                <a:gd name="T19" fmla="*/ 9 h 166"/>
                <a:gd name="T20" fmla="*/ 43 w 45"/>
                <a:gd name="T21" fmla="*/ 11 h 166"/>
                <a:gd name="T22" fmla="*/ 41 w 45"/>
                <a:gd name="T23" fmla="*/ 17 h 166"/>
                <a:gd name="T24" fmla="*/ 42 w 45"/>
                <a:gd name="T25" fmla="*/ 17 h 166"/>
                <a:gd name="T26" fmla="*/ 45 w 45"/>
                <a:gd name="T27" fmla="*/ 8 h 166"/>
                <a:gd name="T28" fmla="*/ 45 w 45"/>
                <a:gd name="T29" fmla="*/ 8 h 166"/>
                <a:gd name="T30" fmla="*/ 22 w 45"/>
                <a:gd name="T31" fmla="*/ 16 h 166"/>
                <a:gd name="T32" fmla="*/ 14 w 45"/>
                <a:gd name="T33" fmla="*/ 28 h 166"/>
                <a:gd name="T34" fmla="*/ 10 w 45"/>
                <a:gd name="T35" fmla="*/ 36 h 166"/>
                <a:gd name="T36" fmla="*/ 7 w 45"/>
                <a:gd name="T37" fmla="*/ 49 h 166"/>
                <a:gd name="T38" fmla="*/ 2 w 45"/>
                <a:gd name="T39" fmla="*/ 74 h 166"/>
                <a:gd name="T40" fmla="*/ 0 w 45"/>
                <a:gd name="T41" fmla="*/ 97 h 166"/>
                <a:gd name="T42" fmla="*/ 9 w 45"/>
                <a:gd name="T43" fmla="*/ 137 h 166"/>
                <a:gd name="T44" fmla="*/ 32 w 45"/>
                <a:gd name="T45" fmla="*/ 166 h 166"/>
                <a:gd name="T46" fmla="*/ 32 w 45"/>
                <a:gd name="T47" fmla="*/ 16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166">
                  <a:moveTo>
                    <a:pt x="32" y="165"/>
                  </a:moveTo>
                  <a:cubicBezTo>
                    <a:pt x="21" y="156"/>
                    <a:pt x="12" y="144"/>
                    <a:pt x="7" y="130"/>
                  </a:cubicBezTo>
                  <a:cubicBezTo>
                    <a:pt x="2" y="117"/>
                    <a:pt x="0" y="103"/>
                    <a:pt x="1" y="88"/>
                  </a:cubicBezTo>
                  <a:cubicBezTo>
                    <a:pt x="2" y="80"/>
                    <a:pt x="3" y="72"/>
                    <a:pt x="4" y="64"/>
                  </a:cubicBezTo>
                  <a:cubicBezTo>
                    <a:pt x="6" y="55"/>
                    <a:pt x="7" y="47"/>
                    <a:pt x="10" y="39"/>
                  </a:cubicBezTo>
                  <a:cubicBezTo>
                    <a:pt x="12" y="33"/>
                    <a:pt x="14" y="28"/>
                    <a:pt x="17" y="23"/>
                  </a:cubicBezTo>
                  <a:cubicBezTo>
                    <a:pt x="20" y="18"/>
                    <a:pt x="24" y="14"/>
                    <a:pt x="29" y="11"/>
                  </a:cubicBezTo>
                  <a:cubicBezTo>
                    <a:pt x="32" y="8"/>
                    <a:pt x="35" y="6"/>
                    <a:pt x="39" y="6"/>
                  </a:cubicBezTo>
                  <a:cubicBezTo>
                    <a:pt x="41" y="6"/>
                    <a:pt x="43" y="6"/>
                    <a:pt x="44" y="8"/>
                  </a:cubicBezTo>
                  <a:cubicBezTo>
                    <a:pt x="45" y="8"/>
                    <a:pt x="44" y="8"/>
                    <a:pt x="44" y="9"/>
                  </a:cubicBezTo>
                  <a:cubicBezTo>
                    <a:pt x="43" y="10"/>
                    <a:pt x="43" y="10"/>
                    <a:pt x="43" y="11"/>
                  </a:cubicBezTo>
                  <a:cubicBezTo>
                    <a:pt x="42" y="13"/>
                    <a:pt x="42" y="15"/>
                    <a:pt x="41" y="17"/>
                  </a:cubicBezTo>
                  <a:cubicBezTo>
                    <a:pt x="41" y="17"/>
                    <a:pt x="42" y="17"/>
                    <a:pt x="42" y="17"/>
                  </a:cubicBezTo>
                  <a:cubicBezTo>
                    <a:pt x="43" y="14"/>
                    <a:pt x="43" y="11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38" y="0"/>
                    <a:pt x="27" y="11"/>
                    <a:pt x="22" y="16"/>
                  </a:cubicBezTo>
                  <a:cubicBezTo>
                    <a:pt x="19" y="20"/>
                    <a:pt x="16" y="24"/>
                    <a:pt x="14" y="28"/>
                  </a:cubicBezTo>
                  <a:cubicBezTo>
                    <a:pt x="12" y="31"/>
                    <a:pt x="11" y="34"/>
                    <a:pt x="10" y="36"/>
                  </a:cubicBezTo>
                  <a:cubicBezTo>
                    <a:pt x="9" y="41"/>
                    <a:pt x="8" y="45"/>
                    <a:pt x="7" y="49"/>
                  </a:cubicBezTo>
                  <a:cubicBezTo>
                    <a:pt x="5" y="57"/>
                    <a:pt x="4" y="66"/>
                    <a:pt x="2" y="74"/>
                  </a:cubicBezTo>
                  <a:cubicBezTo>
                    <a:pt x="1" y="82"/>
                    <a:pt x="0" y="89"/>
                    <a:pt x="0" y="97"/>
                  </a:cubicBezTo>
                  <a:cubicBezTo>
                    <a:pt x="0" y="111"/>
                    <a:pt x="3" y="124"/>
                    <a:pt x="9" y="137"/>
                  </a:cubicBezTo>
                  <a:cubicBezTo>
                    <a:pt x="14" y="148"/>
                    <a:pt x="22" y="158"/>
                    <a:pt x="32" y="166"/>
                  </a:cubicBezTo>
                  <a:cubicBezTo>
                    <a:pt x="32" y="166"/>
                    <a:pt x="32" y="165"/>
                    <a:pt x="32" y="16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136"/>
            <p:cNvSpPr/>
            <p:nvPr/>
          </p:nvSpPr>
          <p:spPr bwMode="auto">
            <a:xfrm>
              <a:off x="1712488" y="5528331"/>
              <a:ext cx="195447" cy="603335"/>
            </a:xfrm>
            <a:custGeom>
              <a:avLst/>
              <a:gdLst>
                <a:gd name="T0" fmla="*/ 1 w 39"/>
                <a:gd name="T1" fmla="*/ 120 h 120"/>
                <a:gd name="T2" fmla="*/ 16 w 39"/>
                <a:gd name="T3" fmla="*/ 110 h 120"/>
                <a:gd name="T4" fmla="*/ 30 w 39"/>
                <a:gd name="T5" fmla="*/ 92 h 120"/>
                <a:gd name="T6" fmla="*/ 34 w 39"/>
                <a:gd name="T7" fmla="*/ 79 h 120"/>
                <a:gd name="T8" fmla="*/ 35 w 39"/>
                <a:gd name="T9" fmla="*/ 73 h 120"/>
                <a:gd name="T10" fmla="*/ 36 w 39"/>
                <a:gd name="T11" fmla="*/ 66 h 120"/>
                <a:gd name="T12" fmla="*/ 38 w 39"/>
                <a:gd name="T13" fmla="*/ 60 h 120"/>
                <a:gd name="T14" fmla="*/ 39 w 39"/>
                <a:gd name="T15" fmla="*/ 53 h 120"/>
                <a:gd name="T16" fmla="*/ 38 w 39"/>
                <a:gd name="T17" fmla="*/ 39 h 120"/>
                <a:gd name="T18" fmla="*/ 38 w 39"/>
                <a:gd name="T19" fmla="*/ 29 h 120"/>
                <a:gd name="T20" fmla="*/ 37 w 39"/>
                <a:gd name="T21" fmla="*/ 19 h 120"/>
                <a:gd name="T22" fmla="*/ 34 w 39"/>
                <a:gd name="T23" fmla="*/ 1 h 120"/>
                <a:gd name="T24" fmla="*/ 33 w 39"/>
                <a:gd name="T25" fmla="*/ 1 h 120"/>
                <a:gd name="T26" fmla="*/ 37 w 39"/>
                <a:gd name="T27" fmla="*/ 27 h 120"/>
                <a:gd name="T28" fmla="*/ 38 w 39"/>
                <a:gd name="T29" fmla="*/ 42 h 120"/>
                <a:gd name="T30" fmla="*/ 38 w 39"/>
                <a:gd name="T31" fmla="*/ 56 h 120"/>
                <a:gd name="T32" fmla="*/ 37 w 39"/>
                <a:gd name="T33" fmla="*/ 63 h 120"/>
                <a:gd name="T34" fmla="*/ 35 w 39"/>
                <a:gd name="T35" fmla="*/ 70 h 120"/>
                <a:gd name="T36" fmla="*/ 32 w 39"/>
                <a:gd name="T37" fmla="*/ 83 h 120"/>
                <a:gd name="T38" fmla="*/ 27 w 39"/>
                <a:gd name="T39" fmla="*/ 95 h 120"/>
                <a:gd name="T40" fmla="*/ 19 w 39"/>
                <a:gd name="T41" fmla="*/ 106 h 120"/>
                <a:gd name="T42" fmla="*/ 11 w 39"/>
                <a:gd name="T43" fmla="*/ 114 h 120"/>
                <a:gd name="T44" fmla="*/ 1 w 39"/>
                <a:gd name="T45" fmla="*/ 120 h 120"/>
                <a:gd name="T46" fmla="*/ 1 w 39"/>
                <a:gd name="T4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120">
                  <a:moveTo>
                    <a:pt x="1" y="120"/>
                  </a:moveTo>
                  <a:cubicBezTo>
                    <a:pt x="7" y="120"/>
                    <a:pt x="12" y="115"/>
                    <a:pt x="16" y="110"/>
                  </a:cubicBezTo>
                  <a:cubicBezTo>
                    <a:pt x="21" y="105"/>
                    <a:pt x="27" y="99"/>
                    <a:pt x="30" y="92"/>
                  </a:cubicBezTo>
                  <a:cubicBezTo>
                    <a:pt x="31" y="88"/>
                    <a:pt x="32" y="83"/>
                    <a:pt x="34" y="79"/>
                  </a:cubicBezTo>
                  <a:cubicBezTo>
                    <a:pt x="34" y="77"/>
                    <a:pt x="35" y="75"/>
                    <a:pt x="35" y="73"/>
                  </a:cubicBezTo>
                  <a:cubicBezTo>
                    <a:pt x="36" y="71"/>
                    <a:pt x="36" y="69"/>
                    <a:pt x="36" y="66"/>
                  </a:cubicBezTo>
                  <a:cubicBezTo>
                    <a:pt x="37" y="64"/>
                    <a:pt x="37" y="62"/>
                    <a:pt x="38" y="60"/>
                  </a:cubicBezTo>
                  <a:cubicBezTo>
                    <a:pt x="38" y="58"/>
                    <a:pt x="39" y="56"/>
                    <a:pt x="39" y="53"/>
                  </a:cubicBezTo>
                  <a:cubicBezTo>
                    <a:pt x="39" y="49"/>
                    <a:pt x="39" y="44"/>
                    <a:pt x="38" y="39"/>
                  </a:cubicBezTo>
                  <a:cubicBezTo>
                    <a:pt x="38" y="36"/>
                    <a:pt x="38" y="32"/>
                    <a:pt x="38" y="29"/>
                  </a:cubicBezTo>
                  <a:cubicBezTo>
                    <a:pt x="38" y="26"/>
                    <a:pt x="37" y="23"/>
                    <a:pt x="37" y="19"/>
                  </a:cubicBezTo>
                  <a:cubicBezTo>
                    <a:pt x="36" y="13"/>
                    <a:pt x="34" y="7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4" y="10"/>
                    <a:pt x="37" y="18"/>
                    <a:pt x="37" y="27"/>
                  </a:cubicBezTo>
                  <a:cubicBezTo>
                    <a:pt x="37" y="32"/>
                    <a:pt x="38" y="37"/>
                    <a:pt x="38" y="42"/>
                  </a:cubicBezTo>
                  <a:cubicBezTo>
                    <a:pt x="38" y="47"/>
                    <a:pt x="38" y="51"/>
                    <a:pt x="38" y="56"/>
                  </a:cubicBezTo>
                  <a:cubicBezTo>
                    <a:pt x="38" y="59"/>
                    <a:pt x="37" y="61"/>
                    <a:pt x="37" y="63"/>
                  </a:cubicBezTo>
                  <a:cubicBezTo>
                    <a:pt x="36" y="65"/>
                    <a:pt x="36" y="68"/>
                    <a:pt x="35" y="70"/>
                  </a:cubicBezTo>
                  <a:cubicBezTo>
                    <a:pt x="35" y="74"/>
                    <a:pt x="33" y="78"/>
                    <a:pt x="32" y="83"/>
                  </a:cubicBezTo>
                  <a:cubicBezTo>
                    <a:pt x="31" y="87"/>
                    <a:pt x="30" y="91"/>
                    <a:pt x="27" y="95"/>
                  </a:cubicBezTo>
                  <a:cubicBezTo>
                    <a:pt x="25" y="99"/>
                    <a:pt x="22" y="103"/>
                    <a:pt x="19" y="106"/>
                  </a:cubicBezTo>
                  <a:cubicBezTo>
                    <a:pt x="17" y="109"/>
                    <a:pt x="14" y="112"/>
                    <a:pt x="11" y="114"/>
                  </a:cubicBezTo>
                  <a:cubicBezTo>
                    <a:pt x="8" y="117"/>
                    <a:pt x="5" y="120"/>
                    <a:pt x="1" y="120"/>
                  </a:cubicBezTo>
                  <a:cubicBezTo>
                    <a:pt x="0" y="120"/>
                    <a:pt x="0" y="120"/>
                    <a:pt x="1" y="12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49" name="矩形 148"/>
          <p:cNvSpPr/>
          <p:nvPr/>
        </p:nvSpPr>
        <p:spPr>
          <a:xfrm flipV="1">
            <a:off x="0" y="6702231"/>
            <a:ext cx="12192000" cy="180000"/>
          </a:xfrm>
          <a:prstGeom prst="rect">
            <a:avLst/>
          </a:prstGeom>
          <a:solidFill>
            <a:srgbClr val="352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0" name="Freeform 137"/>
          <p:cNvSpPr/>
          <p:nvPr/>
        </p:nvSpPr>
        <p:spPr bwMode="auto">
          <a:xfrm>
            <a:off x="4942468" y="6355753"/>
            <a:ext cx="409097" cy="189308"/>
          </a:xfrm>
          <a:custGeom>
            <a:avLst/>
            <a:gdLst>
              <a:gd name="T0" fmla="*/ 0 w 108"/>
              <a:gd name="T1" fmla="*/ 50 h 50"/>
              <a:gd name="T2" fmla="*/ 4 w 108"/>
              <a:gd name="T3" fmla="*/ 36 h 50"/>
              <a:gd name="T4" fmla="*/ 11 w 108"/>
              <a:gd name="T5" fmla="*/ 19 h 50"/>
              <a:gd name="T6" fmla="*/ 20 w 108"/>
              <a:gd name="T7" fmla="*/ 19 h 50"/>
              <a:gd name="T8" fmla="*/ 35 w 108"/>
              <a:gd name="T9" fmla="*/ 21 h 50"/>
              <a:gd name="T10" fmla="*/ 55 w 108"/>
              <a:gd name="T11" fmla="*/ 19 h 50"/>
              <a:gd name="T12" fmla="*/ 73 w 108"/>
              <a:gd name="T13" fmla="*/ 20 h 50"/>
              <a:gd name="T14" fmla="*/ 77 w 108"/>
              <a:gd name="T15" fmla="*/ 18 h 50"/>
              <a:gd name="T16" fmla="*/ 74 w 108"/>
              <a:gd name="T17" fmla="*/ 9 h 50"/>
              <a:gd name="T18" fmla="*/ 79 w 108"/>
              <a:gd name="T19" fmla="*/ 2 h 50"/>
              <a:gd name="T20" fmla="*/ 85 w 108"/>
              <a:gd name="T21" fmla="*/ 1 h 50"/>
              <a:gd name="T22" fmla="*/ 85 w 108"/>
              <a:gd name="T23" fmla="*/ 11 h 50"/>
              <a:gd name="T24" fmla="*/ 87 w 108"/>
              <a:gd name="T25" fmla="*/ 18 h 50"/>
              <a:gd name="T26" fmla="*/ 94 w 108"/>
              <a:gd name="T27" fmla="*/ 19 h 50"/>
              <a:gd name="T28" fmla="*/ 103 w 108"/>
              <a:gd name="T29" fmla="*/ 41 h 50"/>
              <a:gd name="T30" fmla="*/ 108 w 108"/>
              <a:gd name="T31" fmla="*/ 46 h 50"/>
              <a:gd name="T32" fmla="*/ 90 w 108"/>
              <a:gd name="T33" fmla="*/ 47 h 50"/>
              <a:gd name="T34" fmla="*/ 16 w 108"/>
              <a:gd name="T35" fmla="*/ 49 h 50"/>
              <a:gd name="T36" fmla="*/ 0 w 108"/>
              <a:gd name="T37" fmla="*/ 5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08" h="50">
                <a:moveTo>
                  <a:pt x="0" y="50"/>
                </a:moveTo>
                <a:cubicBezTo>
                  <a:pt x="4" y="36"/>
                  <a:pt x="4" y="36"/>
                  <a:pt x="4" y="36"/>
                </a:cubicBezTo>
                <a:cubicBezTo>
                  <a:pt x="11" y="19"/>
                  <a:pt x="11" y="19"/>
                  <a:pt x="11" y="19"/>
                </a:cubicBezTo>
                <a:cubicBezTo>
                  <a:pt x="20" y="19"/>
                  <a:pt x="20" y="19"/>
                  <a:pt x="20" y="19"/>
                </a:cubicBezTo>
                <a:cubicBezTo>
                  <a:pt x="35" y="21"/>
                  <a:pt x="35" y="21"/>
                  <a:pt x="35" y="21"/>
                </a:cubicBezTo>
                <a:cubicBezTo>
                  <a:pt x="55" y="19"/>
                  <a:pt x="55" y="19"/>
                  <a:pt x="55" y="19"/>
                </a:cubicBezTo>
                <a:cubicBezTo>
                  <a:pt x="73" y="20"/>
                  <a:pt x="73" y="20"/>
                  <a:pt x="73" y="20"/>
                </a:cubicBezTo>
                <a:cubicBezTo>
                  <a:pt x="77" y="18"/>
                  <a:pt x="77" y="18"/>
                  <a:pt x="77" y="18"/>
                </a:cubicBezTo>
                <a:cubicBezTo>
                  <a:pt x="74" y="9"/>
                  <a:pt x="74" y="9"/>
                  <a:pt x="74" y="9"/>
                </a:cubicBezTo>
                <a:cubicBezTo>
                  <a:pt x="75" y="4"/>
                  <a:pt x="77" y="2"/>
                  <a:pt x="79" y="2"/>
                </a:cubicBezTo>
                <a:cubicBezTo>
                  <a:pt x="80" y="2"/>
                  <a:pt x="84" y="0"/>
                  <a:pt x="85" y="1"/>
                </a:cubicBezTo>
                <a:cubicBezTo>
                  <a:pt x="86" y="2"/>
                  <a:pt x="85" y="11"/>
                  <a:pt x="85" y="11"/>
                </a:cubicBezTo>
                <a:cubicBezTo>
                  <a:pt x="87" y="18"/>
                  <a:pt x="87" y="18"/>
                  <a:pt x="87" y="18"/>
                </a:cubicBezTo>
                <a:cubicBezTo>
                  <a:pt x="94" y="19"/>
                  <a:pt x="94" y="19"/>
                  <a:pt x="94" y="19"/>
                </a:cubicBezTo>
                <a:cubicBezTo>
                  <a:pt x="103" y="41"/>
                  <a:pt x="103" y="41"/>
                  <a:pt x="103" y="41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90" y="47"/>
                  <a:pt x="90" y="47"/>
                  <a:pt x="90" y="47"/>
                </a:cubicBezTo>
                <a:cubicBezTo>
                  <a:pt x="16" y="49"/>
                  <a:pt x="16" y="49"/>
                  <a:pt x="16" y="49"/>
                </a:cubicBezTo>
                <a:lnTo>
                  <a:pt x="0" y="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612" name="组合 1611"/>
          <p:cNvGrpSpPr/>
          <p:nvPr/>
        </p:nvGrpSpPr>
        <p:grpSpPr>
          <a:xfrm>
            <a:off x="5120545" y="6355753"/>
            <a:ext cx="425141" cy="367384"/>
            <a:chOff x="5120545" y="6355753"/>
            <a:chExt cx="425141" cy="367384"/>
          </a:xfrm>
        </p:grpSpPr>
        <p:sp>
          <p:nvSpPr>
            <p:cNvPr id="151" name="Freeform 164"/>
            <p:cNvSpPr/>
            <p:nvPr/>
          </p:nvSpPr>
          <p:spPr bwMode="auto">
            <a:xfrm>
              <a:off x="5178300" y="6530621"/>
              <a:ext cx="348134" cy="192516"/>
            </a:xfrm>
            <a:custGeom>
              <a:avLst/>
              <a:gdLst>
                <a:gd name="T0" fmla="*/ 78 w 92"/>
                <a:gd name="T1" fmla="*/ 0 h 51"/>
                <a:gd name="T2" fmla="*/ 0 w 92"/>
                <a:gd name="T3" fmla="*/ 3 h 51"/>
                <a:gd name="T4" fmla="*/ 3 w 92"/>
                <a:gd name="T5" fmla="*/ 48 h 51"/>
                <a:gd name="T6" fmla="*/ 90 w 92"/>
                <a:gd name="T7" fmla="*/ 49 h 51"/>
                <a:gd name="T8" fmla="*/ 86 w 92"/>
                <a:gd name="T9" fmla="*/ 24 h 51"/>
                <a:gd name="T10" fmla="*/ 78 w 9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1">
                  <a:moveTo>
                    <a:pt x="78" y="0"/>
                  </a:moveTo>
                  <a:cubicBezTo>
                    <a:pt x="54" y="5"/>
                    <a:pt x="26" y="2"/>
                    <a:pt x="0" y="3"/>
                  </a:cubicBezTo>
                  <a:cubicBezTo>
                    <a:pt x="5" y="16"/>
                    <a:pt x="1" y="34"/>
                    <a:pt x="3" y="48"/>
                  </a:cubicBezTo>
                  <a:cubicBezTo>
                    <a:pt x="31" y="51"/>
                    <a:pt x="61" y="50"/>
                    <a:pt x="90" y="49"/>
                  </a:cubicBezTo>
                  <a:cubicBezTo>
                    <a:pt x="92" y="41"/>
                    <a:pt x="87" y="32"/>
                    <a:pt x="86" y="24"/>
                  </a:cubicBezTo>
                  <a:cubicBezTo>
                    <a:pt x="84" y="15"/>
                    <a:pt x="81" y="8"/>
                    <a:pt x="78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2" name="Freeform 165"/>
            <p:cNvSpPr/>
            <p:nvPr/>
          </p:nvSpPr>
          <p:spPr bwMode="auto">
            <a:xfrm>
              <a:off x="5123754" y="6530621"/>
              <a:ext cx="421932" cy="22460"/>
            </a:xfrm>
            <a:custGeom>
              <a:avLst/>
              <a:gdLst>
                <a:gd name="T0" fmla="*/ 2 w 111"/>
                <a:gd name="T1" fmla="*/ 6 h 6"/>
                <a:gd name="T2" fmla="*/ 8 w 111"/>
                <a:gd name="T3" fmla="*/ 5 h 6"/>
                <a:gd name="T4" fmla="*/ 14 w 111"/>
                <a:gd name="T5" fmla="*/ 5 h 6"/>
                <a:gd name="T6" fmla="*/ 29 w 111"/>
                <a:gd name="T7" fmla="*/ 4 h 6"/>
                <a:gd name="T8" fmla="*/ 57 w 111"/>
                <a:gd name="T9" fmla="*/ 3 h 6"/>
                <a:gd name="T10" fmla="*/ 82 w 111"/>
                <a:gd name="T11" fmla="*/ 3 h 6"/>
                <a:gd name="T12" fmla="*/ 97 w 111"/>
                <a:gd name="T13" fmla="*/ 2 h 6"/>
                <a:gd name="T14" fmla="*/ 110 w 111"/>
                <a:gd name="T15" fmla="*/ 1 h 6"/>
                <a:gd name="T16" fmla="*/ 110 w 111"/>
                <a:gd name="T17" fmla="*/ 0 h 6"/>
                <a:gd name="T18" fmla="*/ 97 w 111"/>
                <a:gd name="T19" fmla="*/ 1 h 6"/>
                <a:gd name="T20" fmla="*/ 84 w 111"/>
                <a:gd name="T21" fmla="*/ 1 h 6"/>
                <a:gd name="T22" fmla="*/ 54 w 111"/>
                <a:gd name="T23" fmla="*/ 1 h 6"/>
                <a:gd name="T24" fmla="*/ 26 w 111"/>
                <a:gd name="T25" fmla="*/ 2 h 6"/>
                <a:gd name="T26" fmla="*/ 11 w 111"/>
                <a:gd name="T27" fmla="*/ 3 h 6"/>
                <a:gd name="T28" fmla="*/ 1 w 111"/>
                <a:gd name="T29" fmla="*/ 4 h 6"/>
                <a:gd name="T30" fmla="*/ 2 w 111"/>
                <a:gd name="T3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" h="6">
                  <a:moveTo>
                    <a:pt x="2" y="6"/>
                  </a:moveTo>
                  <a:cubicBezTo>
                    <a:pt x="3" y="4"/>
                    <a:pt x="6" y="5"/>
                    <a:pt x="8" y="5"/>
                  </a:cubicBezTo>
                  <a:cubicBezTo>
                    <a:pt x="10" y="5"/>
                    <a:pt x="12" y="5"/>
                    <a:pt x="14" y="5"/>
                  </a:cubicBezTo>
                  <a:cubicBezTo>
                    <a:pt x="19" y="4"/>
                    <a:pt x="24" y="4"/>
                    <a:pt x="29" y="4"/>
                  </a:cubicBezTo>
                  <a:cubicBezTo>
                    <a:pt x="38" y="4"/>
                    <a:pt x="48" y="3"/>
                    <a:pt x="57" y="3"/>
                  </a:cubicBezTo>
                  <a:cubicBezTo>
                    <a:pt x="65" y="3"/>
                    <a:pt x="74" y="4"/>
                    <a:pt x="82" y="3"/>
                  </a:cubicBezTo>
                  <a:cubicBezTo>
                    <a:pt x="86" y="2"/>
                    <a:pt x="92" y="2"/>
                    <a:pt x="97" y="2"/>
                  </a:cubicBezTo>
                  <a:cubicBezTo>
                    <a:pt x="101" y="2"/>
                    <a:pt x="105" y="2"/>
                    <a:pt x="110" y="1"/>
                  </a:cubicBezTo>
                  <a:cubicBezTo>
                    <a:pt x="111" y="1"/>
                    <a:pt x="111" y="0"/>
                    <a:pt x="110" y="0"/>
                  </a:cubicBezTo>
                  <a:cubicBezTo>
                    <a:pt x="105" y="0"/>
                    <a:pt x="101" y="1"/>
                    <a:pt x="97" y="1"/>
                  </a:cubicBezTo>
                  <a:cubicBezTo>
                    <a:pt x="93" y="1"/>
                    <a:pt x="88" y="0"/>
                    <a:pt x="84" y="1"/>
                  </a:cubicBezTo>
                  <a:cubicBezTo>
                    <a:pt x="74" y="2"/>
                    <a:pt x="64" y="2"/>
                    <a:pt x="54" y="1"/>
                  </a:cubicBezTo>
                  <a:cubicBezTo>
                    <a:pt x="45" y="1"/>
                    <a:pt x="35" y="2"/>
                    <a:pt x="26" y="2"/>
                  </a:cubicBezTo>
                  <a:cubicBezTo>
                    <a:pt x="21" y="3"/>
                    <a:pt x="16" y="3"/>
                    <a:pt x="11" y="3"/>
                  </a:cubicBezTo>
                  <a:cubicBezTo>
                    <a:pt x="8" y="3"/>
                    <a:pt x="3" y="2"/>
                    <a:pt x="1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" name="Freeform 166"/>
            <p:cNvSpPr/>
            <p:nvPr/>
          </p:nvSpPr>
          <p:spPr bwMode="auto">
            <a:xfrm>
              <a:off x="5120545" y="6423133"/>
              <a:ext cx="49733" cy="125136"/>
            </a:xfrm>
            <a:custGeom>
              <a:avLst/>
              <a:gdLst>
                <a:gd name="T0" fmla="*/ 11 w 13"/>
                <a:gd name="T1" fmla="*/ 1 h 33"/>
                <a:gd name="T2" fmla="*/ 6 w 13"/>
                <a:gd name="T3" fmla="*/ 16 h 33"/>
                <a:gd name="T4" fmla="*/ 1 w 13"/>
                <a:gd name="T5" fmla="*/ 31 h 33"/>
                <a:gd name="T6" fmla="*/ 2 w 13"/>
                <a:gd name="T7" fmla="*/ 33 h 33"/>
                <a:gd name="T8" fmla="*/ 3 w 13"/>
                <a:gd name="T9" fmla="*/ 31 h 33"/>
                <a:gd name="T10" fmla="*/ 1 w 13"/>
                <a:gd name="T11" fmla="*/ 31 h 33"/>
                <a:gd name="T12" fmla="*/ 1 w 13"/>
                <a:gd name="T13" fmla="*/ 31 h 33"/>
                <a:gd name="T14" fmla="*/ 2 w 13"/>
                <a:gd name="T15" fmla="*/ 33 h 33"/>
                <a:gd name="T16" fmla="*/ 6 w 13"/>
                <a:gd name="T17" fmla="*/ 22 h 33"/>
                <a:gd name="T18" fmla="*/ 9 w 13"/>
                <a:gd name="T19" fmla="*/ 12 h 33"/>
                <a:gd name="T20" fmla="*/ 13 w 13"/>
                <a:gd name="T21" fmla="*/ 2 h 33"/>
                <a:gd name="T22" fmla="*/ 11 w 13"/>
                <a:gd name="T2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33">
                  <a:moveTo>
                    <a:pt x="11" y="1"/>
                  </a:moveTo>
                  <a:cubicBezTo>
                    <a:pt x="9" y="6"/>
                    <a:pt x="7" y="11"/>
                    <a:pt x="6" y="16"/>
                  </a:cubicBezTo>
                  <a:cubicBezTo>
                    <a:pt x="4" y="21"/>
                    <a:pt x="4" y="27"/>
                    <a:pt x="1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2" y="33"/>
                    <a:pt x="3" y="32"/>
                    <a:pt x="3" y="31"/>
                  </a:cubicBezTo>
                  <a:cubicBezTo>
                    <a:pt x="3" y="30"/>
                    <a:pt x="2" y="30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2" y="32"/>
                    <a:pt x="2" y="33"/>
                  </a:cubicBezTo>
                  <a:cubicBezTo>
                    <a:pt x="4" y="30"/>
                    <a:pt x="5" y="26"/>
                    <a:pt x="6" y="22"/>
                  </a:cubicBezTo>
                  <a:cubicBezTo>
                    <a:pt x="8" y="19"/>
                    <a:pt x="8" y="16"/>
                    <a:pt x="9" y="12"/>
                  </a:cubicBezTo>
                  <a:cubicBezTo>
                    <a:pt x="10" y="9"/>
                    <a:pt x="11" y="5"/>
                    <a:pt x="13" y="2"/>
                  </a:cubicBezTo>
                  <a:cubicBezTo>
                    <a:pt x="13" y="1"/>
                    <a:pt x="12" y="0"/>
                    <a:pt x="1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" name="Freeform 167"/>
            <p:cNvSpPr/>
            <p:nvPr/>
          </p:nvSpPr>
          <p:spPr bwMode="auto">
            <a:xfrm>
              <a:off x="5154236" y="6419924"/>
              <a:ext cx="338508" cy="14439"/>
            </a:xfrm>
            <a:custGeom>
              <a:avLst/>
              <a:gdLst>
                <a:gd name="T0" fmla="*/ 2 w 89"/>
                <a:gd name="T1" fmla="*/ 1 h 4"/>
                <a:gd name="T2" fmla="*/ 2 w 89"/>
                <a:gd name="T3" fmla="*/ 1 h 4"/>
                <a:gd name="T4" fmla="*/ 2 w 89"/>
                <a:gd name="T5" fmla="*/ 3 h 4"/>
                <a:gd name="T6" fmla="*/ 10 w 89"/>
                <a:gd name="T7" fmla="*/ 2 h 4"/>
                <a:gd name="T8" fmla="*/ 25 w 89"/>
                <a:gd name="T9" fmla="*/ 4 h 4"/>
                <a:gd name="T10" fmla="*/ 52 w 89"/>
                <a:gd name="T11" fmla="*/ 3 h 4"/>
                <a:gd name="T12" fmla="*/ 64 w 89"/>
                <a:gd name="T13" fmla="*/ 4 h 4"/>
                <a:gd name="T14" fmla="*/ 71 w 89"/>
                <a:gd name="T15" fmla="*/ 3 h 4"/>
                <a:gd name="T16" fmla="*/ 80 w 89"/>
                <a:gd name="T17" fmla="*/ 3 h 4"/>
                <a:gd name="T18" fmla="*/ 87 w 89"/>
                <a:gd name="T19" fmla="*/ 4 h 4"/>
                <a:gd name="T20" fmla="*/ 88 w 89"/>
                <a:gd name="T21" fmla="*/ 3 h 4"/>
                <a:gd name="T22" fmla="*/ 77 w 89"/>
                <a:gd name="T23" fmla="*/ 1 h 4"/>
                <a:gd name="T24" fmla="*/ 57 w 89"/>
                <a:gd name="T25" fmla="*/ 2 h 4"/>
                <a:gd name="T26" fmla="*/ 45 w 89"/>
                <a:gd name="T27" fmla="*/ 2 h 4"/>
                <a:gd name="T28" fmla="*/ 29 w 89"/>
                <a:gd name="T29" fmla="*/ 2 h 4"/>
                <a:gd name="T30" fmla="*/ 13 w 89"/>
                <a:gd name="T31" fmla="*/ 1 h 4"/>
                <a:gd name="T32" fmla="*/ 2 w 89"/>
                <a:gd name="T33" fmla="*/ 1 h 4"/>
                <a:gd name="T34" fmla="*/ 2 w 89"/>
                <a:gd name="T35" fmla="*/ 3 h 4"/>
                <a:gd name="T36" fmla="*/ 2 w 89"/>
                <a:gd name="T37" fmla="*/ 3 h 4"/>
                <a:gd name="T38" fmla="*/ 2 w 89"/>
                <a:gd name="T3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9" h="4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5" y="3"/>
                    <a:pt x="7" y="2"/>
                    <a:pt x="10" y="2"/>
                  </a:cubicBezTo>
                  <a:cubicBezTo>
                    <a:pt x="15" y="2"/>
                    <a:pt x="20" y="4"/>
                    <a:pt x="25" y="4"/>
                  </a:cubicBezTo>
                  <a:cubicBezTo>
                    <a:pt x="34" y="4"/>
                    <a:pt x="43" y="4"/>
                    <a:pt x="52" y="3"/>
                  </a:cubicBezTo>
                  <a:cubicBezTo>
                    <a:pt x="56" y="3"/>
                    <a:pt x="60" y="4"/>
                    <a:pt x="64" y="4"/>
                  </a:cubicBezTo>
                  <a:cubicBezTo>
                    <a:pt x="66" y="3"/>
                    <a:pt x="69" y="3"/>
                    <a:pt x="71" y="3"/>
                  </a:cubicBezTo>
                  <a:cubicBezTo>
                    <a:pt x="74" y="3"/>
                    <a:pt x="77" y="3"/>
                    <a:pt x="80" y="3"/>
                  </a:cubicBezTo>
                  <a:cubicBezTo>
                    <a:pt x="81" y="3"/>
                    <a:pt x="86" y="2"/>
                    <a:pt x="87" y="4"/>
                  </a:cubicBezTo>
                  <a:cubicBezTo>
                    <a:pt x="88" y="4"/>
                    <a:pt x="89" y="4"/>
                    <a:pt x="88" y="3"/>
                  </a:cubicBezTo>
                  <a:cubicBezTo>
                    <a:pt x="87" y="0"/>
                    <a:pt x="80" y="1"/>
                    <a:pt x="77" y="1"/>
                  </a:cubicBezTo>
                  <a:cubicBezTo>
                    <a:pt x="70" y="1"/>
                    <a:pt x="64" y="2"/>
                    <a:pt x="57" y="2"/>
                  </a:cubicBezTo>
                  <a:cubicBezTo>
                    <a:pt x="53" y="2"/>
                    <a:pt x="49" y="2"/>
                    <a:pt x="45" y="2"/>
                  </a:cubicBezTo>
                  <a:cubicBezTo>
                    <a:pt x="39" y="3"/>
                    <a:pt x="34" y="2"/>
                    <a:pt x="29" y="2"/>
                  </a:cubicBezTo>
                  <a:cubicBezTo>
                    <a:pt x="24" y="2"/>
                    <a:pt x="19" y="2"/>
                    <a:pt x="13" y="1"/>
                  </a:cubicBezTo>
                  <a:cubicBezTo>
                    <a:pt x="9" y="0"/>
                    <a:pt x="6" y="1"/>
                    <a:pt x="2" y="1"/>
                  </a:cubicBezTo>
                  <a:cubicBezTo>
                    <a:pt x="0" y="1"/>
                    <a:pt x="0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168"/>
            <p:cNvSpPr/>
            <p:nvPr/>
          </p:nvSpPr>
          <p:spPr bwMode="auto">
            <a:xfrm>
              <a:off x="5481514" y="6419924"/>
              <a:ext cx="60964" cy="121927"/>
            </a:xfrm>
            <a:custGeom>
              <a:avLst/>
              <a:gdLst>
                <a:gd name="T0" fmla="*/ 0 w 16"/>
                <a:gd name="T1" fmla="*/ 2 h 32"/>
                <a:gd name="T2" fmla="*/ 8 w 16"/>
                <a:gd name="T3" fmla="*/ 20 h 32"/>
                <a:gd name="T4" fmla="*/ 11 w 16"/>
                <a:gd name="T5" fmla="*/ 27 h 32"/>
                <a:gd name="T6" fmla="*/ 14 w 16"/>
                <a:gd name="T7" fmla="*/ 30 h 32"/>
                <a:gd name="T8" fmla="*/ 16 w 16"/>
                <a:gd name="T9" fmla="*/ 30 h 32"/>
                <a:gd name="T10" fmla="*/ 16 w 16"/>
                <a:gd name="T11" fmla="*/ 29 h 32"/>
                <a:gd name="T12" fmla="*/ 14 w 16"/>
                <a:gd name="T13" fmla="*/ 29 h 32"/>
                <a:gd name="T14" fmla="*/ 14 w 16"/>
                <a:gd name="T15" fmla="*/ 30 h 32"/>
                <a:gd name="T16" fmla="*/ 16 w 16"/>
                <a:gd name="T17" fmla="*/ 30 h 32"/>
                <a:gd name="T18" fmla="*/ 14 w 16"/>
                <a:gd name="T19" fmla="*/ 28 h 32"/>
                <a:gd name="T20" fmla="*/ 10 w 16"/>
                <a:gd name="T21" fmla="*/ 20 h 32"/>
                <a:gd name="T22" fmla="*/ 2 w 16"/>
                <a:gd name="T23" fmla="*/ 1 h 32"/>
                <a:gd name="T24" fmla="*/ 0 w 16"/>
                <a:gd name="T25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2">
                  <a:moveTo>
                    <a:pt x="0" y="2"/>
                  </a:moveTo>
                  <a:cubicBezTo>
                    <a:pt x="3" y="8"/>
                    <a:pt x="5" y="14"/>
                    <a:pt x="8" y="20"/>
                  </a:cubicBezTo>
                  <a:cubicBezTo>
                    <a:pt x="9" y="22"/>
                    <a:pt x="10" y="25"/>
                    <a:pt x="11" y="27"/>
                  </a:cubicBezTo>
                  <a:cubicBezTo>
                    <a:pt x="12" y="28"/>
                    <a:pt x="14" y="29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30"/>
                    <a:pt x="16" y="29"/>
                    <a:pt x="16" y="29"/>
                  </a:cubicBezTo>
                  <a:cubicBezTo>
                    <a:pt x="16" y="28"/>
                    <a:pt x="14" y="28"/>
                    <a:pt x="14" y="29"/>
                  </a:cubicBezTo>
                  <a:cubicBezTo>
                    <a:pt x="14" y="29"/>
                    <a:pt x="14" y="30"/>
                    <a:pt x="14" y="30"/>
                  </a:cubicBezTo>
                  <a:cubicBezTo>
                    <a:pt x="14" y="32"/>
                    <a:pt x="16" y="32"/>
                    <a:pt x="16" y="30"/>
                  </a:cubicBezTo>
                  <a:cubicBezTo>
                    <a:pt x="16" y="29"/>
                    <a:pt x="16" y="29"/>
                    <a:pt x="14" y="28"/>
                  </a:cubicBezTo>
                  <a:cubicBezTo>
                    <a:pt x="12" y="26"/>
                    <a:pt x="11" y="23"/>
                    <a:pt x="10" y="20"/>
                  </a:cubicBezTo>
                  <a:cubicBezTo>
                    <a:pt x="7" y="14"/>
                    <a:pt x="4" y="8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169"/>
            <p:cNvSpPr/>
            <p:nvPr/>
          </p:nvSpPr>
          <p:spPr bwMode="auto">
            <a:xfrm>
              <a:off x="5406111" y="6355753"/>
              <a:ext cx="56151" cy="78611"/>
            </a:xfrm>
            <a:custGeom>
              <a:avLst/>
              <a:gdLst>
                <a:gd name="T0" fmla="*/ 3 w 15"/>
                <a:gd name="T1" fmla="*/ 18 h 21"/>
                <a:gd name="T2" fmla="*/ 3 w 15"/>
                <a:gd name="T3" fmla="*/ 5 h 21"/>
                <a:gd name="T4" fmla="*/ 9 w 15"/>
                <a:gd name="T5" fmla="*/ 2 h 21"/>
                <a:gd name="T6" fmla="*/ 11 w 15"/>
                <a:gd name="T7" fmla="*/ 4 h 21"/>
                <a:gd name="T8" fmla="*/ 11 w 15"/>
                <a:gd name="T9" fmla="*/ 14 h 21"/>
                <a:gd name="T10" fmla="*/ 13 w 15"/>
                <a:gd name="T11" fmla="*/ 20 h 21"/>
                <a:gd name="T12" fmla="*/ 14 w 15"/>
                <a:gd name="T13" fmla="*/ 19 h 21"/>
                <a:gd name="T14" fmla="*/ 13 w 15"/>
                <a:gd name="T15" fmla="*/ 14 h 21"/>
                <a:gd name="T16" fmla="*/ 13 w 15"/>
                <a:gd name="T17" fmla="*/ 6 h 21"/>
                <a:gd name="T18" fmla="*/ 9 w 15"/>
                <a:gd name="T19" fmla="*/ 0 h 21"/>
                <a:gd name="T20" fmla="*/ 4 w 15"/>
                <a:gd name="T21" fmla="*/ 1 h 21"/>
                <a:gd name="T22" fmla="*/ 1 w 15"/>
                <a:gd name="T23" fmla="*/ 5 h 21"/>
                <a:gd name="T24" fmla="*/ 2 w 15"/>
                <a:gd name="T25" fmla="*/ 19 h 21"/>
                <a:gd name="T26" fmla="*/ 3 w 15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1">
                  <a:moveTo>
                    <a:pt x="3" y="18"/>
                  </a:moveTo>
                  <a:cubicBezTo>
                    <a:pt x="2" y="14"/>
                    <a:pt x="2" y="9"/>
                    <a:pt x="3" y="5"/>
                  </a:cubicBezTo>
                  <a:cubicBezTo>
                    <a:pt x="4" y="2"/>
                    <a:pt x="6" y="3"/>
                    <a:pt x="9" y="2"/>
                  </a:cubicBezTo>
                  <a:cubicBezTo>
                    <a:pt x="11" y="1"/>
                    <a:pt x="11" y="3"/>
                    <a:pt x="11" y="4"/>
                  </a:cubicBezTo>
                  <a:cubicBezTo>
                    <a:pt x="11" y="8"/>
                    <a:pt x="11" y="11"/>
                    <a:pt x="11" y="14"/>
                  </a:cubicBezTo>
                  <a:cubicBezTo>
                    <a:pt x="12" y="16"/>
                    <a:pt x="11" y="19"/>
                    <a:pt x="13" y="20"/>
                  </a:cubicBezTo>
                  <a:cubicBezTo>
                    <a:pt x="14" y="21"/>
                    <a:pt x="15" y="19"/>
                    <a:pt x="14" y="19"/>
                  </a:cubicBezTo>
                  <a:cubicBezTo>
                    <a:pt x="13" y="18"/>
                    <a:pt x="13" y="15"/>
                    <a:pt x="13" y="14"/>
                  </a:cubicBezTo>
                  <a:cubicBezTo>
                    <a:pt x="13" y="11"/>
                    <a:pt x="13" y="9"/>
                    <a:pt x="13" y="6"/>
                  </a:cubicBezTo>
                  <a:cubicBezTo>
                    <a:pt x="13" y="3"/>
                    <a:pt x="13" y="0"/>
                    <a:pt x="9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2" y="2"/>
                    <a:pt x="2" y="4"/>
                    <a:pt x="1" y="5"/>
                  </a:cubicBezTo>
                  <a:cubicBezTo>
                    <a:pt x="0" y="9"/>
                    <a:pt x="0" y="15"/>
                    <a:pt x="2" y="19"/>
                  </a:cubicBezTo>
                  <a:cubicBezTo>
                    <a:pt x="2" y="20"/>
                    <a:pt x="4" y="19"/>
                    <a:pt x="3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170"/>
            <p:cNvSpPr/>
            <p:nvPr/>
          </p:nvSpPr>
          <p:spPr bwMode="auto">
            <a:xfrm>
              <a:off x="5154236" y="6450406"/>
              <a:ext cx="341717" cy="14439"/>
            </a:xfrm>
            <a:custGeom>
              <a:avLst/>
              <a:gdLst>
                <a:gd name="T0" fmla="*/ 1 w 90"/>
                <a:gd name="T1" fmla="*/ 1 h 4"/>
                <a:gd name="T2" fmla="*/ 7 w 90"/>
                <a:gd name="T3" fmla="*/ 1 h 4"/>
                <a:gd name="T4" fmla="*/ 12 w 90"/>
                <a:gd name="T5" fmla="*/ 1 h 4"/>
                <a:gd name="T6" fmla="*/ 24 w 90"/>
                <a:gd name="T7" fmla="*/ 2 h 4"/>
                <a:gd name="T8" fmla="*/ 35 w 90"/>
                <a:gd name="T9" fmla="*/ 2 h 4"/>
                <a:gd name="T10" fmla="*/ 46 w 90"/>
                <a:gd name="T11" fmla="*/ 3 h 4"/>
                <a:gd name="T12" fmla="*/ 69 w 90"/>
                <a:gd name="T13" fmla="*/ 4 h 4"/>
                <a:gd name="T14" fmla="*/ 75 w 90"/>
                <a:gd name="T15" fmla="*/ 3 h 4"/>
                <a:gd name="T16" fmla="*/ 81 w 90"/>
                <a:gd name="T17" fmla="*/ 3 h 4"/>
                <a:gd name="T18" fmla="*/ 86 w 90"/>
                <a:gd name="T19" fmla="*/ 2 h 4"/>
                <a:gd name="T20" fmla="*/ 90 w 90"/>
                <a:gd name="T21" fmla="*/ 2 h 4"/>
                <a:gd name="T22" fmla="*/ 90 w 90"/>
                <a:gd name="T23" fmla="*/ 1 h 4"/>
                <a:gd name="T24" fmla="*/ 85 w 90"/>
                <a:gd name="T25" fmla="*/ 2 h 4"/>
                <a:gd name="T26" fmla="*/ 80 w 90"/>
                <a:gd name="T27" fmla="*/ 3 h 4"/>
                <a:gd name="T28" fmla="*/ 68 w 90"/>
                <a:gd name="T29" fmla="*/ 3 h 4"/>
                <a:gd name="T30" fmla="*/ 45 w 90"/>
                <a:gd name="T31" fmla="*/ 2 h 4"/>
                <a:gd name="T32" fmla="*/ 34 w 90"/>
                <a:gd name="T33" fmla="*/ 1 h 4"/>
                <a:gd name="T34" fmla="*/ 22 w 90"/>
                <a:gd name="T35" fmla="*/ 1 h 4"/>
                <a:gd name="T36" fmla="*/ 11 w 90"/>
                <a:gd name="T37" fmla="*/ 0 h 4"/>
                <a:gd name="T38" fmla="*/ 6 w 90"/>
                <a:gd name="T39" fmla="*/ 0 h 4"/>
                <a:gd name="T40" fmla="*/ 0 w 90"/>
                <a:gd name="T41" fmla="*/ 1 h 4"/>
                <a:gd name="T42" fmla="*/ 1 w 90"/>
                <a:gd name="T4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4">
                  <a:moveTo>
                    <a:pt x="1" y="1"/>
                  </a:moveTo>
                  <a:cubicBezTo>
                    <a:pt x="3" y="1"/>
                    <a:pt x="5" y="1"/>
                    <a:pt x="7" y="1"/>
                  </a:cubicBezTo>
                  <a:cubicBezTo>
                    <a:pt x="9" y="1"/>
                    <a:pt x="11" y="1"/>
                    <a:pt x="12" y="1"/>
                  </a:cubicBezTo>
                  <a:cubicBezTo>
                    <a:pt x="16" y="1"/>
                    <a:pt x="20" y="1"/>
                    <a:pt x="24" y="2"/>
                  </a:cubicBezTo>
                  <a:cubicBezTo>
                    <a:pt x="27" y="2"/>
                    <a:pt x="31" y="2"/>
                    <a:pt x="35" y="2"/>
                  </a:cubicBezTo>
                  <a:cubicBezTo>
                    <a:pt x="39" y="2"/>
                    <a:pt x="42" y="3"/>
                    <a:pt x="46" y="3"/>
                  </a:cubicBezTo>
                  <a:cubicBezTo>
                    <a:pt x="54" y="3"/>
                    <a:pt x="62" y="4"/>
                    <a:pt x="69" y="4"/>
                  </a:cubicBezTo>
                  <a:cubicBezTo>
                    <a:pt x="71" y="4"/>
                    <a:pt x="73" y="4"/>
                    <a:pt x="75" y="3"/>
                  </a:cubicBezTo>
                  <a:cubicBezTo>
                    <a:pt x="77" y="3"/>
                    <a:pt x="79" y="3"/>
                    <a:pt x="81" y="3"/>
                  </a:cubicBezTo>
                  <a:cubicBezTo>
                    <a:pt x="82" y="3"/>
                    <a:pt x="84" y="2"/>
                    <a:pt x="86" y="2"/>
                  </a:cubicBezTo>
                  <a:cubicBezTo>
                    <a:pt x="87" y="2"/>
                    <a:pt x="89" y="2"/>
                    <a:pt x="90" y="2"/>
                  </a:cubicBezTo>
                  <a:cubicBezTo>
                    <a:pt x="90" y="2"/>
                    <a:pt x="90" y="1"/>
                    <a:pt x="90" y="1"/>
                  </a:cubicBezTo>
                  <a:cubicBezTo>
                    <a:pt x="88" y="2"/>
                    <a:pt x="87" y="1"/>
                    <a:pt x="85" y="2"/>
                  </a:cubicBezTo>
                  <a:cubicBezTo>
                    <a:pt x="84" y="2"/>
                    <a:pt x="82" y="2"/>
                    <a:pt x="80" y="3"/>
                  </a:cubicBezTo>
                  <a:cubicBezTo>
                    <a:pt x="76" y="3"/>
                    <a:pt x="72" y="3"/>
                    <a:pt x="68" y="3"/>
                  </a:cubicBezTo>
                  <a:cubicBezTo>
                    <a:pt x="60" y="3"/>
                    <a:pt x="53" y="2"/>
                    <a:pt x="45" y="2"/>
                  </a:cubicBezTo>
                  <a:cubicBezTo>
                    <a:pt x="41" y="2"/>
                    <a:pt x="38" y="2"/>
                    <a:pt x="34" y="1"/>
                  </a:cubicBezTo>
                  <a:cubicBezTo>
                    <a:pt x="30" y="1"/>
                    <a:pt x="26" y="1"/>
                    <a:pt x="22" y="1"/>
                  </a:cubicBezTo>
                  <a:cubicBezTo>
                    <a:pt x="19" y="1"/>
                    <a:pt x="15" y="0"/>
                    <a:pt x="11" y="0"/>
                  </a:cubicBezTo>
                  <a:cubicBezTo>
                    <a:pt x="9" y="0"/>
                    <a:pt x="7" y="1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171"/>
            <p:cNvSpPr/>
            <p:nvPr/>
          </p:nvSpPr>
          <p:spPr bwMode="auto">
            <a:xfrm>
              <a:off x="5147818" y="6484097"/>
              <a:ext cx="359364" cy="8021"/>
            </a:xfrm>
            <a:custGeom>
              <a:avLst/>
              <a:gdLst>
                <a:gd name="T0" fmla="*/ 0 w 95"/>
                <a:gd name="T1" fmla="*/ 2 h 2"/>
                <a:gd name="T2" fmla="*/ 5 w 95"/>
                <a:gd name="T3" fmla="*/ 1 h 2"/>
                <a:gd name="T4" fmla="*/ 11 w 95"/>
                <a:gd name="T5" fmla="*/ 1 h 2"/>
                <a:gd name="T6" fmla="*/ 23 w 95"/>
                <a:gd name="T7" fmla="*/ 1 h 2"/>
                <a:gd name="T8" fmla="*/ 47 w 95"/>
                <a:gd name="T9" fmla="*/ 2 h 2"/>
                <a:gd name="T10" fmla="*/ 70 w 95"/>
                <a:gd name="T11" fmla="*/ 2 h 2"/>
                <a:gd name="T12" fmla="*/ 83 w 95"/>
                <a:gd name="T13" fmla="*/ 1 h 2"/>
                <a:gd name="T14" fmla="*/ 88 w 95"/>
                <a:gd name="T15" fmla="*/ 1 h 2"/>
                <a:gd name="T16" fmla="*/ 94 w 95"/>
                <a:gd name="T17" fmla="*/ 1 h 2"/>
                <a:gd name="T18" fmla="*/ 94 w 95"/>
                <a:gd name="T19" fmla="*/ 0 h 2"/>
                <a:gd name="T20" fmla="*/ 83 w 95"/>
                <a:gd name="T21" fmla="*/ 1 h 2"/>
                <a:gd name="T22" fmla="*/ 71 w 95"/>
                <a:gd name="T23" fmla="*/ 1 h 2"/>
                <a:gd name="T24" fmla="*/ 47 w 95"/>
                <a:gd name="T25" fmla="*/ 1 h 2"/>
                <a:gd name="T26" fmla="*/ 24 w 95"/>
                <a:gd name="T27" fmla="*/ 0 h 2"/>
                <a:gd name="T28" fmla="*/ 12 w 95"/>
                <a:gd name="T29" fmla="*/ 0 h 2"/>
                <a:gd name="T30" fmla="*/ 6 w 95"/>
                <a:gd name="T31" fmla="*/ 1 h 2"/>
                <a:gd name="T32" fmla="*/ 0 w 95"/>
                <a:gd name="T33" fmla="*/ 1 h 2"/>
                <a:gd name="T34" fmla="*/ 0 w 9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2">
                  <a:moveTo>
                    <a:pt x="0" y="2"/>
                  </a:moveTo>
                  <a:cubicBezTo>
                    <a:pt x="2" y="2"/>
                    <a:pt x="4" y="2"/>
                    <a:pt x="5" y="1"/>
                  </a:cubicBezTo>
                  <a:cubicBezTo>
                    <a:pt x="7" y="1"/>
                    <a:pt x="9" y="1"/>
                    <a:pt x="11" y="1"/>
                  </a:cubicBezTo>
                  <a:cubicBezTo>
                    <a:pt x="15" y="1"/>
                    <a:pt x="19" y="1"/>
                    <a:pt x="23" y="1"/>
                  </a:cubicBezTo>
                  <a:cubicBezTo>
                    <a:pt x="31" y="1"/>
                    <a:pt x="39" y="1"/>
                    <a:pt x="47" y="2"/>
                  </a:cubicBezTo>
                  <a:cubicBezTo>
                    <a:pt x="55" y="2"/>
                    <a:pt x="62" y="2"/>
                    <a:pt x="70" y="2"/>
                  </a:cubicBezTo>
                  <a:cubicBezTo>
                    <a:pt x="74" y="2"/>
                    <a:pt x="79" y="2"/>
                    <a:pt x="83" y="1"/>
                  </a:cubicBezTo>
                  <a:cubicBezTo>
                    <a:pt x="85" y="1"/>
                    <a:pt x="86" y="1"/>
                    <a:pt x="88" y="1"/>
                  </a:cubicBezTo>
                  <a:cubicBezTo>
                    <a:pt x="90" y="1"/>
                    <a:pt x="92" y="1"/>
                    <a:pt x="94" y="1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1" y="0"/>
                    <a:pt x="87" y="1"/>
                    <a:pt x="83" y="1"/>
                  </a:cubicBezTo>
                  <a:cubicBezTo>
                    <a:pt x="79" y="1"/>
                    <a:pt x="75" y="1"/>
                    <a:pt x="71" y="1"/>
                  </a:cubicBezTo>
                  <a:cubicBezTo>
                    <a:pt x="63" y="1"/>
                    <a:pt x="55" y="1"/>
                    <a:pt x="47" y="1"/>
                  </a:cubicBezTo>
                  <a:cubicBezTo>
                    <a:pt x="39" y="1"/>
                    <a:pt x="31" y="1"/>
                    <a:pt x="24" y="0"/>
                  </a:cubicBezTo>
                  <a:cubicBezTo>
                    <a:pt x="20" y="0"/>
                    <a:pt x="16" y="0"/>
                    <a:pt x="12" y="0"/>
                  </a:cubicBezTo>
                  <a:cubicBezTo>
                    <a:pt x="10" y="0"/>
                    <a:pt x="8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172"/>
            <p:cNvSpPr/>
            <p:nvPr/>
          </p:nvSpPr>
          <p:spPr bwMode="auto">
            <a:xfrm>
              <a:off x="5139797" y="6511370"/>
              <a:ext cx="378615" cy="11230"/>
            </a:xfrm>
            <a:custGeom>
              <a:avLst/>
              <a:gdLst>
                <a:gd name="T0" fmla="*/ 1 w 100"/>
                <a:gd name="T1" fmla="*/ 3 h 3"/>
                <a:gd name="T2" fmla="*/ 26 w 100"/>
                <a:gd name="T3" fmla="*/ 2 h 3"/>
                <a:gd name="T4" fmla="*/ 51 w 100"/>
                <a:gd name="T5" fmla="*/ 2 h 3"/>
                <a:gd name="T6" fmla="*/ 75 w 100"/>
                <a:gd name="T7" fmla="*/ 2 h 3"/>
                <a:gd name="T8" fmla="*/ 87 w 100"/>
                <a:gd name="T9" fmla="*/ 2 h 3"/>
                <a:gd name="T10" fmla="*/ 93 w 100"/>
                <a:gd name="T11" fmla="*/ 1 h 3"/>
                <a:gd name="T12" fmla="*/ 99 w 100"/>
                <a:gd name="T13" fmla="*/ 1 h 3"/>
                <a:gd name="T14" fmla="*/ 99 w 100"/>
                <a:gd name="T15" fmla="*/ 0 h 3"/>
                <a:gd name="T16" fmla="*/ 94 w 100"/>
                <a:gd name="T17" fmla="*/ 1 h 3"/>
                <a:gd name="T18" fmla="*/ 88 w 100"/>
                <a:gd name="T19" fmla="*/ 1 h 3"/>
                <a:gd name="T20" fmla="*/ 76 w 100"/>
                <a:gd name="T21" fmla="*/ 1 h 3"/>
                <a:gd name="T22" fmla="*/ 51 w 100"/>
                <a:gd name="T23" fmla="*/ 1 h 3"/>
                <a:gd name="T24" fmla="*/ 25 w 100"/>
                <a:gd name="T25" fmla="*/ 1 h 3"/>
                <a:gd name="T26" fmla="*/ 1 w 100"/>
                <a:gd name="T27" fmla="*/ 2 h 3"/>
                <a:gd name="T28" fmla="*/ 1 w 100"/>
                <a:gd name="T2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0" h="3">
                  <a:moveTo>
                    <a:pt x="1" y="3"/>
                  </a:moveTo>
                  <a:cubicBezTo>
                    <a:pt x="9" y="1"/>
                    <a:pt x="18" y="2"/>
                    <a:pt x="26" y="2"/>
                  </a:cubicBezTo>
                  <a:cubicBezTo>
                    <a:pt x="34" y="2"/>
                    <a:pt x="42" y="2"/>
                    <a:pt x="51" y="2"/>
                  </a:cubicBezTo>
                  <a:cubicBezTo>
                    <a:pt x="59" y="2"/>
                    <a:pt x="67" y="2"/>
                    <a:pt x="75" y="2"/>
                  </a:cubicBezTo>
                  <a:cubicBezTo>
                    <a:pt x="79" y="2"/>
                    <a:pt x="83" y="2"/>
                    <a:pt x="87" y="2"/>
                  </a:cubicBezTo>
                  <a:cubicBezTo>
                    <a:pt x="89" y="2"/>
                    <a:pt x="91" y="2"/>
                    <a:pt x="93" y="1"/>
                  </a:cubicBezTo>
                  <a:cubicBezTo>
                    <a:pt x="95" y="1"/>
                    <a:pt x="97" y="1"/>
                    <a:pt x="99" y="1"/>
                  </a:cubicBezTo>
                  <a:cubicBezTo>
                    <a:pt x="100" y="1"/>
                    <a:pt x="100" y="0"/>
                    <a:pt x="99" y="0"/>
                  </a:cubicBezTo>
                  <a:cubicBezTo>
                    <a:pt x="98" y="0"/>
                    <a:pt x="96" y="0"/>
                    <a:pt x="94" y="1"/>
                  </a:cubicBezTo>
                  <a:cubicBezTo>
                    <a:pt x="92" y="1"/>
                    <a:pt x="90" y="1"/>
                    <a:pt x="88" y="1"/>
                  </a:cubicBezTo>
                  <a:cubicBezTo>
                    <a:pt x="84" y="1"/>
                    <a:pt x="80" y="1"/>
                    <a:pt x="76" y="1"/>
                  </a:cubicBezTo>
                  <a:cubicBezTo>
                    <a:pt x="67" y="1"/>
                    <a:pt x="59" y="1"/>
                    <a:pt x="51" y="1"/>
                  </a:cubicBezTo>
                  <a:cubicBezTo>
                    <a:pt x="42" y="1"/>
                    <a:pt x="34" y="1"/>
                    <a:pt x="25" y="1"/>
                  </a:cubicBezTo>
                  <a:cubicBezTo>
                    <a:pt x="17" y="1"/>
                    <a:pt x="9" y="1"/>
                    <a:pt x="1" y="2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0" name="Freeform 173"/>
            <p:cNvSpPr/>
            <p:nvPr/>
          </p:nvSpPr>
          <p:spPr bwMode="auto">
            <a:xfrm>
              <a:off x="5207178" y="6427947"/>
              <a:ext cx="8021" cy="30482"/>
            </a:xfrm>
            <a:custGeom>
              <a:avLst/>
              <a:gdLst>
                <a:gd name="T0" fmla="*/ 1 w 2"/>
                <a:gd name="T1" fmla="*/ 1 h 8"/>
                <a:gd name="T2" fmla="*/ 0 w 2"/>
                <a:gd name="T3" fmla="*/ 7 h 8"/>
                <a:gd name="T4" fmla="*/ 0 w 2"/>
                <a:gd name="T5" fmla="*/ 7 h 8"/>
                <a:gd name="T6" fmla="*/ 1 w 2"/>
                <a:gd name="T7" fmla="*/ 2 h 8"/>
                <a:gd name="T8" fmla="*/ 1 w 2"/>
                <a:gd name="T9" fmla="*/ 0 h 8"/>
                <a:gd name="T10" fmla="*/ 1 w 2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8">
                  <a:moveTo>
                    <a:pt x="1" y="1"/>
                  </a:moveTo>
                  <a:cubicBezTo>
                    <a:pt x="1" y="1"/>
                    <a:pt x="0" y="6"/>
                    <a:pt x="0" y="7"/>
                  </a:cubicBezTo>
                  <a:cubicBezTo>
                    <a:pt x="0" y="8"/>
                    <a:pt x="0" y="8"/>
                    <a:pt x="0" y="7"/>
                  </a:cubicBezTo>
                  <a:cubicBezTo>
                    <a:pt x="1" y="6"/>
                    <a:pt x="1" y="4"/>
                    <a:pt x="1" y="2"/>
                  </a:cubicBezTo>
                  <a:cubicBezTo>
                    <a:pt x="2" y="2"/>
                    <a:pt x="2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1" name="Freeform 174"/>
            <p:cNvSpPr/>
            <p:nvPr/>
          </p:nvSpPr>
          <p:spPr bwMode="auto">
            <a:xfrm>
              <a:off x="5279372" y="6431154"/>
              <a:ext cx="8021" cy="27273"/>
            </a:xfrm>
            <a:custGeom>
              <a:avLst/>
              <a:gdLst>
                <a:gd name="T0" fmla="*/ 2 w 2"/>
                <a:gd name="T1" fmla="*/ 0 h 7"/>
                <a:gd name="T2" fmla="*/ 1 w 2"/>
                <a:gd name="T3" fmla="*/ 4 h 7"/>
                <a:gd name="T4" fmla="*/ 1 w 2"/>
                <a:gd name="T5" fmla="*/ 7 h 7"/>
                <a:gd name="T6" fmla="*/ 2 w 2"/>
                <a:gd name="T7" fmla="*/ 6 h 7"/>
                <a:gd name="T8" fmla="*/ 1 w 2"/>
                <a:gd name="T9" fmla="*/ 3 h 7"/>
                <a:gd name="T10" fmla="*/ 2 w 2"/>
                <a:gd name="T11" fmla="*/ 0 h 7"/>
                <a:gd name="T12" fmla="*/ 2 w 2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1" y="4"/>
                    <a:pt x="0" y="6"/>
                    <a:pt x="1" y="7"/>
                  </a:cubicBezTo>
                  <a:cubicBezTo>
                    <a:pt x="1" y="7"/>
                    <a:pt x="2" y="7"/>
                    <a:pt x="2" y="6"/>
                  </a:cubicBezTo>
                  <a:cubicBezTo>
                    <a:pt x="1" y="6"/>
                    <a:pt x="1" y="4"/>
                    <a:pt x="1" y="3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2" name="Freeform 175"/>
            <p:cNvSpPr/>
            <p:nvPr/>
          </p:nvSpPr>
          <p:spPr bwMode="auto">
            <a:xfrm>
              <a:off x="5370817" y="6431154"/>
              <a:ext cx="4813" cy="33690"/>
            </a:xfrm>
            <a:custGeom>
              <a:avLst/>
              <a:gdLst>
                <a:gd name="T0" fmla="*/ 0 w 1"/>
                <a:gd name="T1" fmla="*/ 0 h 9"/>
                <a:gd name="T2" fmla="*/ 0 w 1"/>
                <a:gd name="T3" fmla="*/ 8 h 9"/>
                <a:gd name="T4" fmla="*/ 1 w 1"/>
                <a:gd name="T5" fmla="*/ 8 h 9"/>
                <a:gd name="T6" fmla="*/ 0 w 1"/>
                <a:gd name="T7" fmla="*/ 0 h 9"/>
                <a:gd name="T8" fmla="*/ 0 w 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9">
                  <a:moveTo>
                    <a:pt x="0" y="0"/>
                  </a:moveTo>
                  <a:cubicBezTo>
                    <a:pt x="0" y="3"/>
                    <a:pt x="0" y="6"/>
                    <a:pt x="0" y="8"/>
                  </a:cubicBezTo>
                  <a:cubicBezTo>
                    <a:pt x="0" y="9"/>
                    <a:pt x="1" y="9"/>
                    <a:pt x="1" y="8"/>
                  </a:cubicBezTo>
                  <a:cubicBezTo>
                    <a:pt x="1" y="6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3" name="Freeform 176"/>
            <p:cNvSpPr/>
            <p:nvPr/>
          </p:nvSpPr>
          <p:spPr bwMode="auto">
            <a:xfrm>
              <a:off x="5443011" y="6427947"/>
              <a:ext cx="11230" cy="33690"/>
            </a:xfrm>
            <a:custGeom>
              <a:avLst/>
              <a:gdLst>
                <a:gd name="T0" fmla="*/ 0 w 3"/>
                <a:gd name="T1" fmla="*/ 1 h 9"/>
                <a:gd name="T2" fmla="*/ 2 w 3"/>
                <a:gd name="T3" fmla="*/ 9 h 9"/>
                <a:gd name="T4" fmla="*/ 3 w 3"/>
                <a:gd name="T5" fmla="*/ 9 h 9"/>
                <a:gd name="T6" fmla="*/ 3 w 3"/>
                <a:gd name="T7" fmla="*/ 9 h 9"/>
                <a:gd name="T8" fmla="*/ 3 w 3"/>
                <a:gd name="T9" fmla="*/ 8 h 9"/>
                <a:gd name="T10" fmla="*/ 2 w 3"/>
                <a:gd name="T11" fmla="*/ 7 h 9"/>
                <a:gd name="T12" fmla="*/ 1 w 3"/>
                <a:gd name="T13" fmla="*/ 5 h 9"/>
                <a:gd name="T14" fmla="*/ 1 w 3"/>
                <a:gd name="T15" fmla="*/ 1 h 9"/>
                <a:gd name="T16" fmla="*/ 0 w 3"/>
                <a:gd name="T17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7"/>
                    <a:pt x="2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6"/>
                    <a:pt x="1" y="5"/>
                    <a:pt x="1" y="5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4" name="Freeform 177"/>
            <p:cNvSpPr/>
            <p:nvPr/>
          </p:nvSpPr>
          <p:spPr bwMode="auto">
            <a:xfrm>
              <a:off x="5417342" y="6461636"/>
              <a:ext cx="3209" cy="30482"/>
            </a:xfrm>
            <a:custGeom>
              <a:avLst/>
              <a:gdLst>
                <a:gd name="T0" fmla="*/ 0 w 1"/>
                <a:gd name="T1" fmla="*/ 0 h 8"/>
                <a:gd name="T2" fmla="*/ 0 w 1"/>
                <a:gd name="T3" fmla="*/ 8 h 8"/>
                <a:gd name="T4" fmla="*/ 1 w 1"/>
                <a:gd name="T5" fmla="*/ 8 h 8"/>
                <a:gd name="T6" fmla="*/ 0 w 1"/>
                <a:gd name="T7" fmla="*/ 0 h 8"/>
                <a:gd name="T8" fmla="*/ 0 w 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8">
                  <a:moveTo>
                    <a:pt x="0" y="0"/>
                  </a:moveTo>
                  <a:cubicBezTo>
                    <a:pt x="0" y="3"/>
                    <a:pt x="0" y="5"/>
                    <a:pt x="0" y="8"/>
                  </a:cubicBezTo>
                  <a:cubicBezTo>
                    <a:pt x="0" y="8"/>
                    <a:pt x="1" y="8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5" name="Freeform 178"/>
            <p:cNvSpPr/>
            <p:nvPr/>
          </p:nvSpPr>
          <p:spPr bwMode="auto">
            <a:xfrm>
              <a:off x="5309853" y="6453615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4 h 9"/>
                <a:gd name="T4" fmla="*/ 0 w 2"/>
                <a:gd name="T5" fmla="*/ 7 h 9"/>
                <a:gd name="T6" fmla="*/ 1 w 2"/>
                <a:gd name="T7" fmla="*/ 9 h 9"/>
                <a:gd name="T8" fmla="*/ 1 w 2"/>
                <a:gd name="T9" fmla="*/ 9 h 9"/>
                <a:gd name="T10" fmla="*/ 1 w 2"/>
                <a:gd name="T11" fmla="*/ 9 h 9"/>
                <a:gd name="T12" fmla="*/ 1 w 2"/>
                <a:gd name="T13" fmla="*/ 8 h 9"/>
                <a:gd name="T14" fmla="*/ 1 w 2"/>
                <a:gd name="T15" fmla="*/ 8 h 9"/>
                <a:gd name="T16" fmla="*/ 1 w 2"/>
                <a:gd name="T17" fmla="*/ 9 h 9"/>
                <a:gd name="T18" fmla="*/ 1 w 2"/>
                <a:gd name="T19" fmla="*/ 9 h 9"/>
                <a:gd name="T20" fmla="*/ 1 w 2"/>
                <a:gd name="T21" fmla="*/ 9 h 9"/>
                <a:gd name="T22" fmla="*/ 1 w 2"/>
                <a:gd name="T23" fmla="*/ 5 h 9"/>
                <a:gd name="T24" fmla="*/ 1 w 2"/>
                <a:gd name="T25" fmla="*/ 1 h 9"/>
                <a:gd name="T26" fmla="*/ 1 w 2"/>
                <a:gd name="T2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1" y="6"/>
                    <a:pt x="0" y="7"/>
                  </a:cubicBezTo>
                  <a:cubicBezTo>
                    <a:pt x="0" y="8"/>
                    <a:pt x="0" y="8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2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6" name="Freeform 179"/>
            <p:cNvSpPr/>
            <p:nvPr/>
          </p:nvSpPr>
          <p:spPr bwMode="auto">
            <a:xfrm>
              <a:off x="5231242" y="6453615"/>
              <a:ext cx="6417" cy="38503"/>
            </a:xfrm>
            <a:custGeom>
              <a:avLst/>
              <a:gdLst>
                <a:gd name="T0" fmla="*/ 1 w 2"/>
                <a:gd name="T1" fmla="*/ 0 h 10"/>
                <a:gd name="T2" fmla="*/ 0 w 2"/>
                <a:gd name="T3" fmla="*/ 9 h 10"/>
                <a:gd name="T4" fmla="*/ 1 w 2"/>
                <a:gd name="T5" fmla="*/ 9 h 10"/>
                <a:gd name="T6" fmla="*/ 1 w 2"/>
                <a:gd name="T7" fmla="*/ 9 h 10"/>
                <a:gd name="T8" fmla="*/ 0 w 2"/>
                <a:gd name="T9" fmla="*/ 9 h 10"/>
                <a:gd name="T10" fmla="*/ 0 w 2"/>
                <a:gd name="T11" fmla="*/ 9 h 10"/>
                <a:gd name="T12" fmla="*/ 1 w 2"/>
                <a:gd name="T13" fmla="*/ 9 h 10"/>
                <a:gd name="T14" fmla="*/ 2 w 2"/>
                <a:gd name="T15" fmla="*/ 0 h 10"/>
                <a:gd name="T16" fmla="*/ 1 w 2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10">
                  <a:moveTo>
                    <a:pt x="1" y="0"/>
                  </a:moveTo>
                  <a:cubicBezTo>
                    <a:pt x="0" y="3"/>
                    <a:pt x="0" y="6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0"/>
                    <a:pt x="1" y="9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180"/>
            <p:cNvSpPr/>
            <p:nvPr/>
          </p:nvSpPr>
          <p:spPr bwMode="auto">
            <a:xfrm>
              <a:off x="5165466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8 h 9"/>
                <a:gd name="T4" fmla="*/ 1 w 2"/>
                <a:gd name="T5" fmla="*/ 8 h 9"/>
                <a:gd name="T6" fmla="*/ 1 w 2"/>
                <a:gd name="T7" fmla="*/ 8 h 9"/>
                <a:gd name="T8" fmla="*/ 1 w 2"/>
                <a:gd name="T9" fmla="*/ 8 h 9"/>
                <a:gd name="T10" fmla="*/ 0 w 2"/>
                <a:gd name="T11" fmla="*/ 8 h 9"/>
                <a:gd name="T12" fmla="*/ 1 w 2"/>
                <a:gd name="T13" fmla="*/ 8 h 9"/>
                <a:gd name="T14" fmla="*/ 2 w 2"/>
                <a:gd name="T15" fmla="*/ 0 h 9"/>
                <a:gd name="T16" fmla="*/ 1 w 2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8"/>
                    <a:pt x="1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181"/>
            <p:cNvSpPr/>
            <p:nvPr/>
          </p:nvSpPr>
          <p:spPr bwMode="auto">
            <a:xfrm>
              <a:off x="5264933" y="6484097"/>
              <a:ext cx="8021" cy="33690"/>
            </a:xfrm>
            <a:custGeom>
              <a:avLst/>
              <a:gdLst>
                <a:gd name="T0" fmla="*/ 1 w 2"/>
                <a:gd name="T1" fmla="*/ 0 h 9"/>
                <a:gd name="T2" fmla="*/ 0 w 2"/>
                <a:gd name="T3" fmla="*/ 6 h 9"/>
                <a:gd name="T4" fmla="*/ 1 w 2"/>
                <a:gd name="T5" fmla="*/ 9 h 9"/>
                <a:gd name="T6" fmla="*/ 1 w 2"/>
                <a:gd name="T7" fmla="*/ 9 h 9"/>
                <a:gd name="T8" fmla="*/ 1 w 2"/>
                <a:gd name="T9" fmla="*/ 5 h 9"/>
                <a:gd name="T10" fmla="*/ 2 w 2"/>
                <a:gd name="T11" fmla="*/ 1 h 9"/>
                <a:gd name="T12" fmla="*/ 1 w 2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9">
                  <a:moveTo>
                    <a:pt x="1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0" y="6"/>
                    <a:pt x="0" y="9"/>
                    <a:pt x="1" y="9"/>
                  </a:cubicBezTo>
                  <a:cubicBezTo>
                    <a:pt x="1" y="9"/>
                    <a:pt x="2" y="9"/>
                    <a:pt x="1" y="9"/>
                  </a:cubicBezTo>
                  <a:cubicBezTo>
                    <a:pt x="1" y="8"/>
                    <a:pt x="1" y="5"/>
                    <a:pt x="1" y="5"/>
                  </a:cubicBezTo>
                  <a:cubicBezTo>
                    <a:pt x="1" y="3"/>
                    <a:pt x="1" y="2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182"/>
            <p:cNvSpPr/>
            <p:nvPr/>
          </p:nvSpPr>
          <p:spPr bwMode="auto">
            <a:xfrm>
              <a:off x="5370817" y="6492118"/>
              <a:ext cx="8021" cy="25669"/>
            </a:xfrm>
            <a:custGeom>
              <a:avLst/>
              <a:gdLst>
                <a:gd name="T0" fmla="*/ 0 w 2"/>
                <a:gd name="T1" fmla="*/ 0 h 7"/>
                <a:gd name="T2" fmla="*/ 1 w 2"/>
                <a:gd name="T3" fmla="*/ 6 h 7"/>
                <a:gd name="T4" fmla="*/ 1 w 2"/>
                <a:gd name="T5" fmla="*/ 6 h 7"/>
                <a:gd name="T6" fmla="*/ 1 w 2"/>
                <a:gd name="T7" fmla="*/ 1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1"/>
                    <a:pt x="0" y="7"/>
                    <a:pt x="1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183"/>
            <p:cNvSpPr/>
            <p:nvPr/>
          </p:nvSpPr>
          <p:spPr bwMode="auto">
            <a:xfrm>
              <a:off x="5476701" y="6487305"/>
              <a:ext cx="8021" cy="27273"/>
            </a:xfrm>
            <a:custGeom>
              <a:avLst/>
              <a:gdLst>
                <a:gd name="T0" fmla="*/ 0 w 2"/>
                <a:gd name="T1" fmla="*/ 1 h 7"/>
                <a:gd name="T2" fmla="*/ 1 w 2"/>
                <a:gd name="T3" fmla="*/ 7 h 7"/>
                <a:gd name="T4" fmla="*/ 2 w 2"/>
                <a:gd name="T5" fmla="*/ 7 h 7"/>
                <a:gd name="T6" fmla="*/ 1 w 2"/>
                <a:gd name="T7" fmla="*/ 1 h 7"/>
                <a:gd name="T8" fmla="*/ 0 w 2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1"/>
                  </a:moveTo>
                  <a:cubicBezTo>
                    <a:pt x="0" y="3"/>
                    <a:pt x="1" y="5"/>
                    <a:pt x="1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1" y="5"/>
                    <a:pt x="1" y="3"/>
                    <a:pt x="1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7" name="Freeform 184"/>
            <p:cNvSpPr/>
            <p:nvPr/>
          </p:nvSpPr>
          <p:spPr bwMode="auto">
            <a:xfrm>
              <a:off x="5428572" y="6517787"/>
              <a:ext cx="3209" cy="19252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1 w 1"/>
                <a:gd name="T5" fmla="*/ 5 h 5"/>
                <a:gd name="T6" fmla="*/ 1 w 1"/>
                <a:gd name="T7" fmla="*/ 0 h 5"/>
                <a:gd name="T8" fmla="*/ 0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0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2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9" name="Freeform 185"/>
            <p:cNvSpPr/>
            <p:nvPr/>
          </p:nvSpPr>
          <p:spPr bwMode="auto">
            <a:xfrm>
              <a:off x="5306645" y="6514578"/>
              <a:ext cx="8021" cy="22460"/>
            </a:xfrm>
            <a:custGeom>
              <a:avLst/>
              <a:gdLst>
                <a:gd name="T0" fmla="*/ 1 w 2"/>
                <a:gd name="T1" fmla="*/ 0 h 6"/>
                <a:gd name="T2" fmla="*/ 1 w 2"/>
                <a:gd name="T3" fmla="*/ 5 h 6"/>
                <a:gd name="T4" fmla="*/ 1 w 2"/>
                <a:gd name="T5" fmla="*/ 5 h 6"/>
                <a:gd name="T6" fmla="*/ 1 w 2"/>
                <a:gd name="T7" fmla="*/ 1 h 6"/>
                <a:gd name="T8" fmla="*/ 1 w 2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6">
                  <a:moveTo>
                    <a:pt x="1" y="0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1" y="5"/>
                  </a:cubicBezTo>
                  <a:cubicBezTo>
                    <a:pt x="0" y="4"/>
                    <a:pt x="1" y="2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0" name="Freeform 186"/>
            <p:cNvSpPr/>
            <p:nvPr/>
          </p:nvSpPr>
          <p:spPr bwMode="auto">
            <a:xfrm>
              <a:off x="5211991" y="6517787"/>
              <a:ext cx="11230" cy="30482"/>
            </a:xfrm>
            <a:custGeom>
              <a:avLst/>
              <a:gdLst>
                <a:gd name="T0" fmla="*/ 2 w 3"/>
                <a:gd name="T1" fmla="*/ 0 h 8"/>
                <a:gd name="T2" fmla="*/ 2 w 3"/>
                <a:gd name="T3" fmla="*/ 7 h 8"/>
                <a:gd name="T4" fmla="*/ 2 w 3"/>
                <a:gd name="T5" fmla="*/ 7 h 8"/>
                <a:gd name="T6" fmla="*/ 2 w 3"/>
                <a:gd name="T7" fmla="*/ 0 h 8"/>
                <a:gd name="T8" fmla="*/ 2 w 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2" y="0"/>
                  </a:moveTo>
                  <a:cubicBezTo>
                    <a:pt x="1" y="2"/>
                    <a:pt x="0" y="6"/>
                    <a:pt x="2" y="7"/>
                  </a:cubicBezTo>
                  <a:cubicBezTo>
                    <a:pt x="2" y="8"/>
                    <a:pt x="3" y="7"/>
                    <a:pt x="2" y="7"/>
                  </a:cubicBezTo>
                  <a:cubicBezTo>
                    <a:pt x="1" y="5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1" name="Freeform 187"/>
            <p:cNvSpPr/>
            <p:nvPr/>
          </p:nvSpPr>
          <p:spPr bwMode="auto">
            <a:xfrm>
              <a:off x="5412529" y="6408694"/>
              <a:ext cx="38503" cy="6417"/>
            </a:xfrm>
            <a:custGeom>
              <a:avLst/>
              <a:gdLst>
                <a:gd name="T0" fmla="*/ 1 w 10"/>
                <a:gd name="T1" fmla="*/ 1 h 2"/>
                <a:gd name="T2" fmla="*/ 1 w 10"/>
                <a:gd name="T3" fmla="*/ 1 h 2"/>
                <a:gd name="T4" fmla="*/ 0 w 10"/>
                <a:gd name="T5" fmla="*/ 2 h 2"/>
                <a:gd name="T6" fmla="*/ 9 w 10"/>
                <a:gd name="T7" fmla="*/ 1 h 2"/>
                <a:gd name="T8" fmla="*/ 9 w 10"/>
                <a:gd name="T9" fmla="*/ 1 h 2"/>
                <a:gd name="T10" fmla="*/ 0 w 10"/>
                <a:gd name="T11" fmla="*/ 1 h 2"/>
                <a:gd name="T12" fmla="*/ 0 w 10"/>
                <a:gd name="T13" fmla="*/ 1 h 2"/>
                <a:gd name="T14" fmla="*/ 0 w 10"/>
                <a:gd name="T15" fmla="*/ 2 h 2"/>
                <a:gd name="T16" fmla="*/ 0 w 10"/>
                <a:gd name="T17" fmla="*/ 2 h 2"/>
                <a:gd name="T18" fmla="*/ 1 w 10"/>
                <a:gd name="T19" fmla="*/ 2 h 2"/>
                <a:gd name="T20" fmla="*/ 1 w 10"/>
                <a:gd name="T2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3" y="1"/>
                    <a:pt x="7" y="1"/>
                    <a:pt x="9" y="1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2" name="Freeform 188"/>
            <p:cNvSpPr/>
            <p:nvPr/>
          </p:nvSpPr>
          <p:spPr bwMode="auto">
            <a:xfrm>
              <a:off x="5412529" y="6386235"/>
              <a:ext cx="41712" cy="6417"/>
            </a:xfrm>
            <a:custGeom>
              <a:avLst/>
              <a:gdLst>
                <a:gd name="T0" fmla="*/ 1 w 11"/>
                <a:gd name="T1" fmla="*/ 1 h 2"/>
                <a:gd name="T2" fmla="*/ 3 w 11"/>
                <a:gd name="T3" fmla="*/ 1 h 2"/>
                <a:gd name="T4" fmla="*/ 5 w 11"/>
                <a:gd name="T5" fmla="*/ 1 h 2"/>
                <a:gd name="T6" fmla="*/ 10 w 11"/>
                <a:gd name="T7" fmla="*/ 0 h 2"/>
                <a:gd name="T8" fmla="*/ 10 w 11"/>
                <a:gd name="T9" fmla="*/ 0 h 2"/>
                <a:gd name="T10" fmla="*/ 3 w 11"/>
                <a:gd name="T11" fmla="*/ 0 h 2"/>
                <a:gd name="T12" fmla="*/ 0 w 11"/>
                <a:gd name="T13" fmla="*/ 1 h 2"/>
                <a:gd name="T14" fmla="*/ 1 w 11"/>
                <a:gd name="T1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2">
                  <a:moveTo>
                    <a:pt x="1" y="1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7" y="1"/>
                    <a:pt x="8" y="1"/>
                    <a:pt x="10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8" y="1"/>
                    <a:pt x="5" y="0"/>
                    <a:pt x="3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3" name="Freeform 189"/>
            <p:cNvSpPr/>
            <p:nvPr/>
          </p:nvSpPr>
          <p:spPr bwMode="auto">
            <a:xfrm>
              <a:off x="5428572" y="6362170"/>
              <a:ext cx="6417" cy="27273"/>
            </a:xfrm>
            <a:custGeom>
              <a:avLst/>
              <a:gdLst>
                <a:gd name="T0" fmla="*/ 1 w 2"/>
                <a:gd name="T1" fmla="*/ 0 h 7"/>
                <a:gd name="T2" fmla="*/ 0 w 2"/>
                <a:gd name="T3" fmla="*/ 4 h 7"/>
                <a:gd name="T4" fmla="*/ 1 w 2"/>
                <a:gd name="T5" fmla="*/ 6 h 7"/>
                <a:gd name="T6" fmla="*/ 2 w 2"/>
                <a:gd name="T7" fmla="*/ 6 h 7"/>
                <a:gd name="T8" fmla="*/ 2 w 2"/>
                <a:gd name="T9" fmla="*/ 6 h 7"/>
                <a:gd name="T10" fmla="*/ 1 w 2"/>
                <a:gd name="T11" fmla="*/ 6 h 7"/>
                <a:gd name="T12" fmla="*/ 1 w 2"/>
                <a:gd name="T13" fmla="*/ 6 h 7"/>
                <a:gd name="T14" fmla="*/ 2 w 2"/>
                <a:gd name="T15" fmla="*/ 6 h 7"/>
                <a:gd name="T16" fmla="*/ 1 w 2"/>
                <a:gd name="T17" fmla="*/ 3 h 7"/>
                <a:gd name="T18" fmla="*/ 1 w 2"/>
                <a:gd name="T19" fmla="*/ 0 h 7"/>
                <a:gd name="T20" fmla="*/ 1 w 2"/>
                <a:gd name="T2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7">
                  <a:moveTo>
                    <a:pt x="1" y="0"/>
                  </a:move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7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1" y="5"/>
                    <a:pt x="1" y="4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4" name="Freeform 190"/>
            <p:cNvSpPr/>
            <p:nvPr/>
          </p:nvSpPr>
          <p:spPr bwMode="auto">
            <a:xfrm>
              <a:off x="5439802" y="6389443"/>
              <a:ext cx="8021" cy="19252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5 h 5"/>
                <a:gd name="T4" fmla="*/ 1 w 2"/>
                <a:gd name="T5" fmla="*/ 5 h 5"/>
                <a:gd name="T6" fmla="*/ 1 w 2"/>
                <a:gd name="T7" fmla="*/ 0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4"/>
                    <a:pt x="1" y="5"/>
                  </a:cubicBezTo>
                  <a:cubicBezTo>
                    <a:pt x="1" y="5"/>
                    <a:pt x="2" y="5"/>
                    <a:pt x="1" y="5"/>
                  </a:cubicBezTo>
                  <a:cubicBezTo>
                    <a:pt x="1" y="4"/>
                    <a:pt x="1" y="1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5" name="Freeform 191"/>
            <p:cNvSpPr/>
            <p:nvPr/>
          </p:nvSpPr>
          <p:spPr bwMode="auto">
            <a:xfrm>
              <a:off x="5423759" y="6408694"/>
              <a:ext cx="8021" cy="19252"/>
            </a:xfrm>
            <a:custGeom>
              <a:avLst/>
              <a:gdLst>
                <a:gd name="T0" fmla="*/ 0 w 2"/>
                <a:gd name="T1" fmla="*/ 1 h 5"/>
                <a:gd name="T2" fmla="*/ 1 w 2"/>
                <a:gd name="T3" fmla="*/ 4 h 5"/>
                <a:gd name="T4" fmla="*/ 1 w 2"/>
                <a:gd name="T5" fmla="*/ 4 h 5"/>
                <a:gd name="T6" fmla="*/ 0 w 2"/>
                <a:gd name="T7" fmla="*/ 1 h 5"/>
                <a:gd name="T8" fmla="*/ 0 w 2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1" y="5"/>
                    <a:pt x="2" y="4"/>
                    <a:pt x="1" y="4"/>
                  </a:cubicBezTo>
                  <a:cubicBezTo>
                    <a:pt x="1" y="4"/>
                    <a:pt x="1" y="2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6" name="Freeform 192"/>
            <p:cNvSpPr/>
            <p:nvPr/>
          </p:nvSpPr>
          <p:spPr bwMode="auto">
            <a:xfrm>
              <a:off x="5231242" y="6586772"/>
              <a:ext cx="52942" cy="52942"/>
            </a:xfrm>
            <a:custGeom>
              <a:avLst/>
              <a:gdLst>
                <a:gd name="T0" fmla="*/ 1 w 14"/>
                <a:gd name="T1" fmla="*/ 14 h 14"/>
                <a:gd name="T2" fmla="*/ 12 w 14"/>
                <a:gd name="T3" fmla="*/ 13 h 14"/>
                <a:gd name="T4" fmla="*/ 12 w 14"/>
                <a:gd name="T5" fmla="*/ 0 h 14"/>
                <a:gd name="T6" fmla="*/ 2 w 14"/>
                <a:gd name="T7" fmla="*/ 1 h 14"/>
                <a:gd name="T8" fmla="*/ 0 w 14"/>
                <a:gd name="T9" fmla="*/ 5 h 14"/>
                <a:gd name="T10" fmla="*/ 1 w 14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4">
                  <a:moveTo>
                    <a:pt x="1" y="14"/>
                  </a:moveTo>
                  <a:cubicBezTo>
                    <a:pt x="3" y="14"/>
                    <a:pt x="11" y="14"/>
                    <a:pt x="12" y="13"/>
                  </a:cubicBezTo>
                  <a:cubicBezTo>
                    <a:pt x="14" y="11"/>
                    <a:pt x="13" y="3"/>
                    <a:pt x="12" y="0"/>
                  </a:cubicBezTo>
                  <a:cubicBezTo>
                    <a:pt x="9" y="0"/>
                    <a:pt x="5" y="0"/>
                    <a:pt x="2" y="1"/>
                  </a:cubicBezTo>
                  <a:cubicBezTo>
                    <a:pt x="0" y="2"/>
                    <a:pt x="0" y="2"/>
                    <a:pt x="0" y="5"/>
                  </a:cubicBezTo>
                  <a:cubicBezTo>
                    <a:pt x="0" y="5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7" name="Freeform 193"/>
            <p:cNvSpPr/>
            <p:nvPr/>
          </p:nvSpPr>
          <p:spPr bwMode="auto">
            <a:xfrm>
              <a:off x="5390068" y="6583563"/>
              <a:ext cx="57755" cy="56151"/>
            </a:xfrm>
            <a:custGeom>
              <a:avLst/>
              <a:gdLst>
                <a:gd name="T0" fmla="*/ 1 w 15"/>
                <a:gd name="T1" fmla="*/ 14 h 15"/>
                <a:gd name="T2" fmla="*/ 12 w 15"/>
                <a:gd name="T3" fmla="*/ 14 h 15"/>
                <a:gd name="T4" fmla="*/ 12 w 15"/>
                <a:gd name="T5" fmla="*/ 1 h 15"/>
                <a:gd name="T6" fmla="*/ 3 w 15"/>
                <a:gd name="T7" fmla="*/ 2 h 15"/>
                <a:gd name="T8" fmla="*/ 0 w 15"/>
                <a:gd name="T9" fmla="*/ 5 h 15"/>
                <a:gd name="T10" fmla="*/ 1 w 15"/>
                <a:gd name="T1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5">
                  <a:moveTo>
                    <a:pt x="1" y="14"/>
                  </a:moveTo>
                  <a:cubicBezTo>
                    <a:pt x="3" y="14"/>
                    <a:pt x="11" y="15"/>
                    <a:pt x="12" y="14"/>
                  </a:cubicBezTo>
                  <a:cubicBezTo>
                    <a:pt x="15" y="11"/>
                    <a:pt x="13" y="3"/>
                    <a:pt x="12" y="1"/>
                  </a:cubicBezTo>
                  <a:cubicBezTo>
                    <a:pt x="9" y="0"/>
                    <a:pt x="6" y="1"/>
                    <a:pt x="3" y="2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1" y="14"/>
                    <a:pt x="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611" name="组合 1610"/>
          <p:cNvGrpSpPr/>
          <p:nvPr/>
        </p:nvGrpSpPr>
        <p:grpSpPr>
          <a:xfrm>
            <a:off x="4878295" y="6461636"/>
            <a:ext cx="158826" cy="261502"/>
            <a:chOff x="4878295" y="6461636"/>
            <a:chExt cx="158826" cy="261502"/>
          </a:xfrm>
        </p:grpSpPr>
        <p:sp>
          <p:nvSpPr>
            <p:cNvPr id="208" name="Freeform 221"/>
            <p:cNvSpPr/>
            <p:nvPr/>
          </p:nvSpPr>
          <p:spPr bwMode="auto">
            <a:xfrm>
              <a:off x="4945676" y="6556290"/>
              <a:ext cx="22460" cy="166848"/>
            </a:xfrm>
            <a:custGeom>
              <a:avLst/>
              <a:gdLst>
                <a:gd name="T0" fmla="*/ 2 w 6"/>
                <a:gd name="T1" fmla="*/ 2 h 44"/>
                <a:gd name="T2" fmla="*/ 0 w 6"/>
                <a:gd name="T3" fmla="*/ 42 h 44"/>
                <a:gd name="T4" fmla="*/ 3 w 6"/>
                <a:gd name="T5" fmla="*/ 42 h 44"/>
                <a:gd name="T6" fmla="*/ 3 w 6"/>
                <a:gd name="T7" fmla="*/ 40 h 44"/>
                <a:gd name="T8" fmla="*/ 0 w 6"/>
                <a:gd name="T9" fmla="*/ 40 h 44"/>
                <a:gd name="T10" fmla="*/ 0 w 6"/>
                <a:gd name="T11" fmla="*/ 42 h 44"/>
                <a:gd name="T12" fmla="*/ 3 w 6"/>
                <a:gd name="T13" fmla="*/ 42 h 44"/>
                <a:gd name="T14" fmla="*/ 6 w 6"/>
                <a:gd name="T15" fmla="*/ 2 h 44"/>
                <a:gd name="T16" fmla="*/ 2 w 6"/>
                <a:gd name="T17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4">
                  <a:moveTo>
                    <a:pt x="2" y="2"/>
                  </a:moveTo>
                  <a:cubicBezTo>
                    <a:pt x="2" y="16"/>
                    <a:pt x="1" y="29"/>
                    <a:pt x="0" y="42"/>
                  </a:cubicBezTo>
                  <a:cubicBezTo>
                    <a:pt x="1" y="42"/>
                    <a:pt x="2" y="42"/>
                    <a:pt x="3" y="42"/>
                  </a:cubicBezTo>
                  <a:cubicBezTo>
                    <a:pt x="3" y="41"/>
                    <a:pt x="3" y="41"/>
                    <a:pt x="3" y="40"/>
                  </a:cubicBezTo>
                  <a:cubicBezTo>
                    <a:pt x="3" y="38"/>
                    <a:pt x="0" y="38"/>
                    <a:pt x="0" y="40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4"/>
                    <a:pt x="3" y="44"/>
                    <a:pt x="3" y="42"/>
                  </a:cubicBezTo>
                  <a:cubicBezTo>
                    <a:pt x="5" y="29"/>
                    <a:pt x="6" y="16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09" name="Freeform 222"/>
            <p:cNvSpPr/>
            <p:nvPr/>
          </p:nvSpPr>
          <p:spPr bwMode="auto">
            <a:xfrm>
              <a:off x="4956906" y="6461636"/>
              <a:ext cx="49733" cy="110697"/>
            </a:xfrm>
            <a:custGeom>
              <a:avLst/>
              <a:gdLst>
                <a:gd name="T0" fmla="*/ 6 w 13"/>
                <a:gd name="T1" fmla="*/ 0 h 29"/>
                <a:gd name="T2" fmla="*/ 11 w 13"/>
                <a:gd name="T3" fmla="*/ 18 h 29"/>
                <a:gd name="T4" fmla="*/ 0 w 13"/>
                <a:gd name="T5" fmla="*/ 29 h 29"/>
                <a:gd name="T6" fmla="*/ 3 w 13"/>
                <a:gd name="T7" fmla="*/ 16 h 29"/>
                <a:gd name="T8" fmla="*/ 6 w 1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9">
                  <a:moveTo>
                    <a:pt x="6" y="0"/>
                  </a:moveTo>
                  <a:cubicBezTo>
                    <a:pt x="11" y="5"/>
                    <a:pt x="13" y="11"/>
                    <a:pt x="11" y="18"/>
                  </a:cubicBezTo>
                  <a:cubicBezTo>
                    <a:pt x="10" y="24"/>
                    <a:pt x="7" y="28"/>
                    <a:pt x="0" y="29"/>
                  </a:cubicBezTo>
                  <a:cubicBezTo>
                    <a:pt x="2" y="25"/>
                    <a:pt x="2" y="20"/>
                    <a:pt x="3" y="16"/>
                  </a:cubicBezTo>
                  <a:cubicBezTo>
                    <a:pt x="3" y="14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0" name="Freeform 223"/>
            <p:cNvSpPr/>
            <p:nvPr/>
          </p:nvSpPr>
          <p:spPr bwMode="auto">
            <a:xfrm>
              <a:off x="4934446" y="6469658"/>
              <a:ext cx="41712" cy="102675"/>
            </a:xfrm>
            <a:custGeom>
              <a:avLst/>
              <a:gdLst>
                <a:gd name="T0" fmla="*/ 7 w 11"/>
                <a:gd name="T1" fmla="*/ 4 h 27"/>
                <a:gd name="T2" fmla="*/ 11 w 11"/>
                <a:gd name="T3" fmla="*/ 0 h 27"/>
                <a:gd name="T4" fmla="*/ 8 w 11"/>
                <a:gd name="T5" fmla="*/ 13 h 27"/>
                <a:gd name="T6" fmla="*/ 7 w 11"/>
                <a:gd name="T7" fmla="*/ 27 h 27"/>
                <a:gd name="T8" fmla="*/ 2 w 11"/>
                <a:gd name="T9" fmla="*/ 12 h 27"/>
                <a:gd name="T10" fmla="*/ 7 w 11"/>
                <a:gd name="T11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7">
                  <a:moveTo>
                    <a:pt x="7" y="4"/>
                  </a:moveTo>
                  <a:cubicBezTo>
                    <a:pt x="9" y="2"/>
                    <a:pt x="10" y="1"/>
                    <a:pt x="11" y="0"/>
                  </a:cubicBezTo>
                  <a:cubicBezTo>
                    <a:pt x="9" y="4"/>
                    <a:pt x="8" y="9"/>
                    <a:pt x="8" y="13"/>
                  </a:cubicBezTo>
                  <a:cubicBezTo>
                    <a:pt x="7" y="18"/>
                    <a:pt x="8" y="22"/>
                    <a:pt x="7" y="27"/>
                  </a:cubicBezTo>
                  <a:cubicBezTo>
                    <a:pt x="1" y="23"/>
                    <a:pt x="0" y="18"/>
                    <a:pt x="2" y="12"/>
                  </a:cubicBezTo>
                  <a:cubicBezTo>
                    <a:pt x="3" y="9"/>
                    <a:pt x="5" y="6"/>
                    <a:pt x="7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1" name="Freeform 224"/>
            <p:cNvSpPr/>
            <p:nvPr/>
          </p:nvSpPr>
          <p:spPr bwMode="auto">
            <a:xfrm>
              <a:off x="4961719" y="6602815"/>
              <a:ext cx="75402" cy="36899"/>
            </a:xfrm>
            <a:custGeom>
              <a:avLst/>
              <a:gdLst>
                <a:gd name="T0" fmla="*/ 20 w 20"/>
                <a:gd name="T1" fmla="*/ 0 h 10"/>
                <a:gd name="T2" fmla="*/ 11 w 20"/>
                <a:gd name="T3" fmla="*/ 9 h 10"/>
                <a:gd name="T4" fmla="*/ 0 w 20"/>
                <a:gd name="T5" fmla="*/ 5 h 10"/>
                <a:gd name="T6" fmla="*/ 9 w 20"/>
                <a:gd name="T7" fmla="*/ 3 h 10"/>
                <a:gd name="T8" fmla="*/ 20 w 2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0">
                  <a:moveTo>
                    <a:pt x="20" y="0"/>
                  </a:moveTo>
                  <a:cubicBezTo>
                    <a:pt x="19" y="5"/>
                    <a:pt x="16" y="8"/>
                    <a:pt x="11" y="9"/>
                  </a:cubicBezTo>
                  <a:cubicBezTo>
                    <a:pt x="6" y="10"/>
                    <a:pt x="3" y="10"/>
                    <a:pt x="0" y="5"/>
                  </a:cubicBezTo>
                  <a:cubicBezTo>
                    <a:pt x="3" y="6"/>
                    <a:pt x="7" y="4"/>
                    <a:pt x="9" y="3"/>
                  </a:cubicBezTo>
                  <a:cubicBezTo>
                    <a:pt x="11" y="3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2" name="Freeform 225"/>
            <p:cNvSpPr/>
            <p:nvPr/>
          </p:nvSpPr>
          <p:spPr bwMode="auto">
            <a:xfrm>
              <a:off x="4964928" y="6594793"/>
              <a:ext cx="68985" cy="30482"/>
            </a:xfrm>
            <a:custGeom>
              <a:avLst/>
              <a:gdLst>
                <a:gd name="T0" fmla="*/ 15 w 18"/>
                <a:gd name="T1" fmla="*/ 1 h 8"/>
                <a:gd name="T2" fmla="*/ 18 w 18"/>
                <a:gd name="T3" fmla="*/ 2 h 8"/>
                <a:gd name="T4" fmla="*/ 9 w 18"/>
                <a:gd name="T5" fmla="*/ 4 h 8"/>
                <a:gd name="T6" fmla="*/ 0 w 18"/>
                <a:gd name="T7" fmla="*/ 8 h 8"/>
                <a:gd name="T8" fmla="*/ 8 w 18"/>
                <a:gd name="T9" fmla="*/ 1 h 8"/>
                <a:gd name="T10" fmla="*/ 15 w 18"/>
                <a:gd name="T1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8">
                  <a:moveTo>
                    <a:pt x="15" y="1"/>
                  </a:moveTo>
                  <a:cubicBezTo>
                    <a:pt x="16" y="2"/>
                    <a:pt x="17" y="2"/>
                    <a:pt x="18" y="2"/>
                  </a:cubicBezTo>
                  <a:cubicBezTo>
                    <a:pt x="15" y="2"/>
                    <a:pt x="11" y="4"/>
                    <a:pt x="9" y="4"/>
                  </a:cubicBezTo>
                  <a:cubicBezTo>
                    <a:pt x="5" y="5"/>
                    <a:pt x="3" y="7"/>
                    <a:pt x="0" y="8"/>
                  </a:cubicBezTo>
                  <a:cubicBezTo>
                    <a:pt x="1" y="3"/>
                    <a:pt x="3" y="1"/>
                    <a:pt x="8" y="1"/>
                  </a:cubicBezTo>
                  <a:cubicBezTo>
                    <a:pt x="10" y="0"/>
                    <a:pt x="12" y="1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3" name="Freeform 226"/>
            <p:cNvSpPr/>
            <p:nvPr/>
          </p:nvSpPr>
          <p:spPr bwMode="auto">
            <a:xfrm>
              <a:off x="4878295" y="6606024"/>
              <a:ext cx="78611" cy="67381"/>
            </a:xfrm>
            <a:custGeom>
              <a:avLst/>
              <a:gdLst>
                <a:gd name="T0" fmla="*/ 0 w 21"/>
                <a:gd name="T1" fmla="*/ 1 h 18"/>
                <a:gd name="T2" fmla="*/ 15 w 21"/>
                <a:gd name="T3" fmla="*/ 5 h 18"/>
                <a:gd name="T4" fmla="*/ 18 w 21"/>
                <a:gd name="T5" fmla="*/ 18 h 18"/>
                <a:gd name="T6" fmla="*/ 10 w 21"/>
                <a:gd name="T7" fmla="*/ 10 h 18"/>
                <a:gd name="T8" fmla="*/ 0 w 21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0" y="1"/>
                  </a:moveTo>
                  <a:cubicBezTo>
                    <a:pt x="6" y="0"/>
                    <a:pt x="11" y="0"/>
                    <a:pt x="15" y="5"/>
                  </a:cubicBezTo>
                  <a:cubicBezTo>
                    <a:pt x="19" y="9"/>
                    <a:pt x="21" y="13"/>
                    <a:pt x="18" y="18"/>
                  </a:cubicBezTo>
                  <a:cubicBezTo>
                    <a:pt x="16" y="15"/>
                    <a:pt x="12" y="12"/>
                    <a:pt x="10" y="10"/>
                  </a:cubicBezTo>
                  <a:cubicBezTo>
                    <a:pt x="9" y="9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14" name="Freeform 227"/>
            <p:cNvSpPr/>
            <p:nvPr/>
          </p:nvSpPr>
          <p:spPr bwMode="auto">
            <a:xfrm>
              <a:off x="4881504" y="6614045"/>
              <a:ext cx="68985" cy="64172"/>
            </a:xfrm>
            <a:custGeom>
              <a:avLst/>
              <a:gdLst>
                <a:gd name="T0" fmla="*/ 1 w 18"/>
                <a:gd name="T1" fmla="*/ 4 h 17"/>
                <a:gd name="T2" fmla="*/ 0 w 18"/>
                <a:gd name="T3" fmla="*/ 0 h 17"/>
                <a:gd name="T4" fmla="*/ 8 w 18"/>
                <a:gd name="T5" fmla="*/ 9 h 17"/>
                <a:gd name="T6" fmla="*/ 18 w 18"/>
                <a:gd name="T7" fmla="*/ 15 h 17"/>
                <a:gd name="T8" fmla="*/ 5 w 18"/>
                <a:gd name="T9" fmla="*/ 11 h 17"/>
                <a:gd name="T10" fmla="*/ 1 w 18"/>
                <a:gd name="T11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7">
                  <a:moveTo>
                    <a:pt x="1" y="4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4"/>
                    <a:pt x="5" y="6"/>
                    <a:pt x="8" y="9"/>
                  </a:cubicBezTo>
                  <a:cubicBezTo>
                    <a:pt x="11" y="11"/>
                    <a:pt x="15" y="13"/>
                    <a:pt x="18" y="15"/>
                  </a:cubicBezTo>
                  <a:cubicBezTo>
                    <a:pt x="12" y="17"/>
                    <a:pt x="8" y="16"/>
                    <a:pt x="5" y="11"/>
                  </a:cubicBezTo>
                  <a:cubicBezTo>
                    <a:pt x="3" y="9"/>
                    <a:pt x="2" y="7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3" name="组合 292"/>
          <p:cNvGrpSpPr/>
          <p:nvPr/>
        </p:nvGrpSpPr>
        <p:grpSpPr>
          <a:xfrm>
            <a:off x="9652000" y="6228109"/>
            <a:ext cx="2286000" cy="530226"/>
            <a:chOff x="6324600" y="3348038"/>
            <a:chExt cx="2286000" cy="530226"/>
          </a:xfrm>
        </p:grpSpPr>
        <p:sp>
          <p:nvSpPr>
            <p:cNvPr id="232" name="Freeform 67"/>
            <p:cNvSpPr/>
            <p:nvPr/>
          </p:nvSpPr>
          <p:spPr bwMode="auto">
            <a:xfrm>
              <a:off x="8404225" y="3498851"/>
              <a:ext cx="192088" cy="319088"/>
            </a:xfrm>
            <a:custGeom>
              <a:avLst/>
              <a:gdLst>
                <a:gd name="T0" fmla="*/ 3 w 51"/>
                <a:gd name="T1" fmla="*/ 84 h 84"/>
                <a:gd name="T2" fmla="*/ 1 w 51"/>
                <a:gd name="T3" fmla="*/ 74 h 84"/>
                <a:gd name="T4" fmla="*/ 0 w 51"/>
                <a:gd name="T5" fmla="*/ 39 h 84"/>
                <a:gd name="T6" fmla="*/ 31 w 51"/>
                <a:gd name="T7" fmla="*/ 17 h 84"/>
                <a:gd name="T8" fmla="*/ 35 w 51"/>
                <a:gd name="T9" fmla="*/ 12 h 84"/>
                <a:gd name="T10" fmla="*/ 39 w 51"/>
                <a:gd name="T11" fmla="*/ 0 h 84"/>
                <a:gd name="T12" fmla="*/ 49 w 51"/>
                <a:gd name="T13" fmla="*/ 5 h 84"/>
                <a:gd name="T14" fmla="*/ 42 w 51"/>
                <a:gd name="T15" fmla="*/ 19 h 84"/>
                <a:gd name="T16" fmla="*/ 46 w 51"/>
                <a:gd name="T17" fmla="*/ 34 h 84"/>
                <a:gd name="T18" fmla="*/ 47 w 51"/>
                <a:gd name="T19" fmla="*/ 46 h 84"/>
                <a:gd name="T20" fmla="*/ 50 w 51"/>
                <a:gd name="T21" fmla="*/ 61 h 84"/>
                <a:gd name="T22" fmla="*/ 51 w 51"/>
                <a:gd name="T23" fmla="*/ 83 h 84"/>
                <a:gd name="T24" fmla="*/ 3 w 51"/>
                <a:gd name="T2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84">
                  <a:moveTo>
                    <a:pt x="3" y="84"/>
                  </a:moveTo>
                  <a:cubicBezTo>
                    <a:pt x="3" y="84"/>
                    <a:pt x="1" y="77"/>
                    <a:pt x="1" y="74"/>
                  </a:cubicBezTo>
                  <a:cubicBezTo>
                    <a:pt x="1" y="71"/>
                    <a:pt x="0" y="39"/>
                    <a:pt x="0" y="39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0" y="61"/>
                    <a:pt x="50" y="61"/>
                    <a:pt x="50" y="61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3" y="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3" name="Freeform 68"/>
            <p:cNvSpPr/>
            <p:nvPr/>
          </p:nvSpPr>
          <p:spPr bwMode="auto">
            <a:xfrm>
              <a:off x="8340725" y="3430588"/>
              <a:ext cx="269875" cy="223838"/>
            </a:xfrm>
            <a:custGeom>
              <a:avLst/>
              <a:gdLst>
                <a:gd name="T0" fmla="*/ 46 w 72"/>
                <a:gd name="T1" fmla="*/ 26 h 59"/>
                <a:gd name="T2" fmla="*/ 15 w 72"/>
                <a:gd name="T3" fmla="*/ 13 h 59"/>
                <a:gd name="T4" fmla="*/ 8 w 72"/>
                <a:gd name="T5" fmla="*/ 36 h 59"/>
                <a:gd name="T6" fmla="*/ 12 w 72"/>
                <a:gd name="T7" fmla="*/ 57 h 59"/>
                <a:gd name="T8" fmla="*/ 46 w 72"/>
                <a:gd name="T9" fmla="*/ 54 h 59"/>
                <a:gd name="T10" fmla="*/ 72 w 72"/>
                <a:gd name="T11" fmla="*/ 48 h 59"/>
                <a:gd name="T12" fmla="*/ 46 w 72"/>
                <a:gd name="T13" fmla="*/ 2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" h="59">
                  <a:moveTo>
                    <a:pt x="46" y="26"/>
                  </a:moveTo>
                  <a:cubicBezTo>
                    <a:pt x="39" y="20"/>
                    <a:pt x="25" y="0"/>
                    <a:pt x="15" y="13"/>
                  </a:cubicBezTo>
                  <a:cubicBezTo>
                    <a:pt x="11" y="18"/>
                    <a:pt x="10" y="30"/>
                    <a:pt x="8" y="36"/>
                  </a:cubicBezTo>
                  <a:cubicBezTo>
                    <a:pt x="5" y="46"/>
                    <a:pt x="0" y="55"/>
                    <a:pt x="12" y="57"/>
                  </a:cubicBezTo>
                  <a:cubicBezTo>
                    <a:pt x="22" y="59"/>
                    <a:pt x="36" y="55"/>
                    <a:pt x="46" y="54"/>
                  </a:cubicBezTo>
                  <a:cubicBezTo>
                    <a:pt x="55" y="53"/>
                    <a:pt x="65" y="54"/>
                    <a:pt x="72" y="48"/>
                  </a:cubicBezTo>
                  <a:cubicBezTo>
                    <a:pt x="68" y="38"/>
                    <a:pt x="55" y="33"/>
                    <a:pt x="46" y="2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4" name="Freeform 69"/>
            <p:cNvSpPr/>
            <p:nvPr/>
          </p:nvSpPr>
          <p:spPr bwMode="auto">
            <a:xfrm>
              <a:off x="8399463" y="3605213"/>
              <a:ext cx="203200" cy="231775"/>
            </a:xfrm>
            <a:custGeom>
              <a:avLst/>
              <a:gdLst>
                <a:gd name="T0" fmla="*/ 0 w 54"/>
                <a:gd name="T1" fmla="*/ 7 h 61"/>
                <a:gd name="T2" fmla="*/ 1 w 54"/>
                <a:gd name="T3" fmla="*/ 37 h 61"/>
                <a:gd name="T4" fmla="*/ 3 w 54"/>
                <a:gd name="T5" fmla="*/ 56 h 61"/>
                <a:gd name="T6" fmla="*/ 10 w 54"/>
                <a:gd name="T7" fmla="*/ 57 h 61"/>
                <a:gd name="T8" fmla="*/ 17 w 54"/>
                <a:gd name="T9" fmla="*/ 58 h 61"/>
                <a:gd name="T10" fmla="*/ 26 w 54"/>
                <a:gd name="T11" fmla="*/ 59 h 61"/>
                <a:gd name="T12" fmla="*/ 53 w 54"/>
                <a:gd name="T13" fmla="*/ 60 h 61"/>
                <a:gd name="T14" fmla="*/ 54 w 54"/>
                <a:gd name="T15" fmla="*/ 59 h 61"/>
                <a:gd name="T16" fmla="*/ 53 w 54"/>
                <a:gd name="T17" fmla="*/ 46 h 61"/>
                <a:gd name="T18" fmla="*/ 53 w 54"/>
                <a:gd name="T19" fmla="*/ 38 h 61"/>
                <a:gd name="T20" fmla="*/ 52 w 54"/>
                <a:gd name="T21" fmla="*/ 28 h 61"/>
                <a:gd name="T22" fmla="*/ 48 w 54"/>
                <a:gd name="T23" fmla="*/ 13 h 61"/>
                <a:gd name="T24" fmla="*/ 46 w 54"/>
                <a:gd name="T25" fmla="*/ 1 h 61"/>
                <a:gd name="T26" fmla="*/ 44 w 54"/>
                <a:gd name="T27" fmla="*/ 2 h 61"/>
                <a:gd name="T28" fmla="*/ 47 w 54"/>
                <a:gd name="T29" fmla="*/ 17 h 61"/>
                <a:gd name="T30" fmla="*/ 50 w 54"/>
                <a:gd name="T31" fmla="*/ 36 h 61"/>
                <a:gd name="T32" fmla="*/ 52 w 54"/>
                <a:gd name="T33" fmla="*/ 53 h 61"/>
                <a:gd name="T34" fmla="*/ 51 w 54"/>
                <a:gd name="T35" fmla="*/ 58 h 61"/>
                <a:gd name="T36" fmla="*/ 46 w 54"/>
                <a:gd name="T37" fmla="*/ 59 h 61"/>
                <a:gd name="T38" fmla="*/ 35 w 54"/>
                <a:gd name="T39" fmla="*/ 58 h 61"/>
                <a:gd name="T40" fmla="*/ 16 w 54"/>
                <a:gd name="T41" fmla="*/ 56 h 61"/>
                <a:gd name="T42" fmla="*/ 11 w 54"/>
                <a:gd name="T43" fmla="*/ 55 h 61"/>
                <a:gd name="T44" fmla="*/ 6 w 54"/>
                <a:gd name="T45" fmla="*/ 55 h 61"/>
                <a:gd name="T46" fmla="*/ 3 w 54"/>
                <a:gd name="T47" fmla="*/ 47 h 61"/>
                <a:gd name="T48" fmla="*/ 2 w 54"/>
                <a:gd name="T49" fmla="*/ 29 h 61"/>
                <a:gd name="T50" fmla="*/ 2 w 54"/>
                <a:gd name="T51" fmla="*/ 7 h 61"/>
                <a:gd name="T52" fmla="*/ 0 w 54"/>
                <a:gd name="T53" fmla="*/ 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" h="61">
                  <a:moveTo>
                    <a:pt x="0" y="7"/>
                  </a:moveTo>
                  <a:cubicBezTo>
                    <a:pt x="0" y="17"/>
                    <a:pt x="1" y="27"/>
                    <a:pt x="1" y="37"/>
                  </a:cubicBezTo>
                  <a:cubicBezTo>
                    <a:pt x="1" y="43"/>
                    <a:pt x="0" y="50"/>
                    <a:pt x="3" y="56"/>
                  </a:cubicBezTo>
                  <a:cubicBezTo>
                    <a:pt x="4" y="58"/>
                    <a:pt x="8" y="57"/>
                    <a:pt x="10" y="57"/>
                  </a:cubicBezTo>
                  <a:cubicBezTo>
                    <a:pt x="12" y="57"/>
                    <a:pt x="15" y="58"/>
                    <a:pt x="17" y="58"/>
                  </a:cubicBezTo>
                  <a:cubicBezTo>
                    <a:pt x="20" y="58"/>
                    <a:pt x="23" y="59"/>
                    <a:pt x="26" y="59"/>
                  </a:cubicBezTo>
                  <a:cubicBezTo>
                    <a:pt x="35" y="61"/>
                    <a:pt x="44" y="61"/>
                    <a:pt x="53" y="60"/>
                  </a:cubicBezTo>
                  <a:cubicBezTo>
                    <a:pt x="53" y="60"/>
                    <a:pt x="54" y="60"/>
                    <a:pt x="54" y="59"/>
                  </a:cubicBezTo>
                  <a:cubicBezTo>
                    <a:pt x="54" y="55"/>
                    <a:pt x="53" y="51"/>
                    <a:pt x="53" y="46"/>
                  </a:cubicBezTo>
                  <a:cubicBezTo>
                    <a:pt x="53" y="43"/>
                    <a:pt x="53" y="41"/>
                    <a:pt x="53" y="38"/>
                  </a:cubicBezTo>
                  <a:cubicBezTo>
                    <a:pt x="52" y="35"/>
                    <a:pt x="52" y="31"/>
                    <a:pt x="52" y="28"/>
                  </a:cubicBezTo>
                  <a:cubicBezTo>
                    <a:pt x="51" y="23"/>
                    <a:pt x="49" y="18"/>
                    <a:pt x="48" y="13"/>
                  </a:cubicBezTo>
                  <a:cubicBezTo>
                    <a:pt x="48" y="9"/>
                    <a:pt x="48" y="4"/>
                    <a:pt x="46" y="1"/>
                  </a:cubicBezTo>
                  <a:cubicBezTo>
                    <a:pt x="45" y="0"/>
                    <a:pt x="43" y="1"/>
                    <a:pt x="44" y="2"/>
                  </a:cubicBezTo>
                  <a:cubicBezTo>
                    <a:pt x="46" y="6"/>
                    <a:pt x="46" y="12"/>
                    <a:pt x="47" y="17"/>
                  </a:cubicBezTo>
                  <a:cubicBezTo>
                    <a:pt x="49" y="23"/>
                    <a:pt x="50" y="29"/>
                    <a:pt x="50" y="36"/>
                  </a:cubicBezTo>
                  <a:cubicBezTo>
                    <a:pt x="51" y="42"/>
                    <a:pt x="51" y="48"/>
                    <a:pt x="52" y="53"/>
                  </a:cubicBezTo>
                  <a:cubicBezTo>
                    <a:pt x="52" y="54"/>
                    <a:pt x="53" y="58"/>
                    <a:pt x="51" y="58"/>
                  </a:cubicBezTo>
                  <a:cubicBezTo>
                    <a:pt x="49" y="58"/>
                    <a:pt x="47" y="59"/>
                    <a:pt x="46" y="59"/>
                  </a:cubicBezTo>
                  <a:cubicBezTo>
                    <a:pt x="42" y="59"/>
                    <a:pt x="39" y="58"/>
                    <a:pt x="35" y="58"/>
                  </a:cubicBezTo>
                  <a:cubicBezTo>
                    <a:pt x="29" y="58"/>
                    <a:pt x="22" y="57"/>
                    <a:pt x="16" y="56"/>
                  </a:cubicBezTo>
                  <a:cubicBezTo>
                    <a:pt x="15" y="56"/>
                    <a:pt x="13" y="55"/>
                    <a:pt x="11" y="55"/>
                  </a:cubicBezTo>
                  <a:cubicBezTo>
                    <a:pt x="10" y="55"/>
                    <a:pt x="8" y="56"/>
                    <a:pt x="6" y="55"/>
                  </a:cubicBezTo>
                  <a:cubicBezTo>
                    <a:pt x="3" y="55"/>
                    <a:pt x="3" y="48"/>
                    <a:pt x="3" y="47"/>
                  </a:cubicBezTo>
                  <a:cubicBezTo>
                    <a:pt x="2" y="41"/>
                    <a:pt x="3" y="35"/>
                    <a:pt x="2" y="29"/>
                  </a:cubicBezTo>
                  <a:cubicBezTo>
                    <a:pt x="2" y="22"/>
                    <a:pt x="2" y="14"/>
                    <a:pt x="2" y="7"/>
                  </a:cubicBezTo>
                  <a:cubicBezTo>
                    <a:pt x="2" y="6"/>
                    <a:pt x="0" y="6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5" name="Freeform 70"/>
            <p:cNvSpPr/>
            <p:nvPr/>
          </p:nvSpPr>
          <p:spPr bwMode="auto">
            <a:xfrm>
              <a:off x="8459788" y="3681413"/>
              <a:ext cx="68263" cy="76200"/>
            </a:xfrm>
            <a:custGeom>
              <a:avLst/>
              <a:gdLst>
                <a:gd name="T0" fmla="*/ 0 w 18"/>
                <a:gd name="T1" fmla="*/ 11 h 20"/>
                <a:gd name="T2" fmla="*/ 2 w 18"/>
                <a:gd name="T3" fmla="*/ 18 h 20"/>
                <a:gd name="T4" fmla="*/ 13 w 18"/>
                <a:gd name="T5" fmla="*/ 19 h 20"/>
                <a:gd name="T6" fmla="*/ 17 w 18"/>
                <a:gd name="T7" fmla="*/ 8 h 20"/>
                <a:gd name="T8" fmla="*/ 15 w 18"/>
                <a:gd name="T9" fmla="*/ 1 h 20"/>
                <a:gd name="T10" fmla="*/ 7 w 18"/>
                <a:gd name="T11" fmla="*/ 2 h 20"/>
                <a:gd name="T12" fmla="*/ 2 w 18"/>
                <a:gd name="T13" fmla="*/ 3 h 20"/>
                <a:gd name="T14" fmla="*/ 0 w 18"/>
                <a:gd name="T15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20">
                  <a:moveTo>
                    <a:pt x="0" y="11"/>
                  </a:moveTo>
                  <a:cubicBezTo>
                    <a:pt x="1" y="14"/>
                    <a:pt x="1" y="17"/>
                    <a:pt x="2" y="18"/>
                  </a:cubicBezTo>
                  <a:cubicBezTo>
                    <a:pt x="5" y="20"/>
                    <a:pt x="10" y="19"/>
                    <a:pt x="13" y="19"/>
                  </a:cubicBezTo>
                  <a:cubicBezTo>
                    <a:pt x="18" y="18"/>
                    <a:pt x="17" y="12"/>
                    <a:pt x="17" y="8"/>
                  </a:cubicBezTo>
                  <a:cubicBezTo>
                    <a:pt x="17" y="6"/>
                    <a:pt x="18" y="3"/>
                    <a:pt x="15" y="1"/>
                  </a:cubicBezTo>
                  <a:cubicBezTo>
                    <a:pt x="13" y="0"/>
                    <a:pt x="9" y="1"/>
                    <a:pt x="7" y="2"/>
                  </a:cubicBezTo>
                  <a:cubicBezTo>
                    <a:pt x="5" y="2"/>
                    <a:pt x="3" y="2"/>
                    <a:pt x="2" y="3"/>
                  </a:cubicBezTo>
                  <a:cubicBezTo>
                    <a:pt x="1" y="5"/>
                    <a:pt x="0" y="8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36" name="Freeform 71"/>
            <p:cNvSpPr/>
            <p:nvPr/>
          </p:nvSpPr>
          <p:spPr bwMode="auto">
            <a:xfrm>
              <a:off x="8524875" y="3495676"/>
              <a:ext cx="66675" cy="87313"/>
            </a:xfrm>
            <a:custGeom>
              <a:avLst/>
              <a:gdLst>
                <a:gd name="T0" fmla="*/ 0 w 18"/>
                <a:gd name="T1" fmla="*/ 19 h 23"/>
                <a:gd name="T2" fmla="*/ 0 w 18"/>
                <a:gd name="T3" fmla="*/ 19 h 23"/>
                <a:gd name="T4" fmla="*/ 2 w 18"/>
                <a:gd name="T5" fmla="*/ 19 h 23"/>
                <a:gd name="T6" fmla="*/ 6 w 18"/>
                <a:gd name="T7" fmla="*/ 8 h 23"/>
                <a:gd name="T8" fmla="*/ 7 w 18"/>
                <a:gd name="T9" fmla="*/ 5 h 23"/>
                <a:gd name="T10" fmla="*/ 9 w 18"/>
                <a:gd name="T11" fmla="*/ 3 h 23"/>
                <a:gd name="T12" fmla="*/ 17 w 18"/>
                <a:gd name="T13" fmla="*/ 7 h 23"/>
                <a:gd name="T14" fmla="*/ 16 w 18"/>
                <a:gd name="T15" fmla="*/ 5 h 23"/>
                <a:gd name="T16" fmla="*/ 9 w 18"/>
                <a:gd name="T17" fmla="*/ 22 h 23"/>
                <a:gd name="T18" fmla="*/ 11 w 18"/>
                <a:gd name="T19" fmla="*/ 22 h 23"/>
                <a:gd name="T20" fmla="*/ 18 w 18"/>
                <a:gd name="T21" fmla="*/ 6 h 23"/>
                <a:gd name="T22" fmla="*/ 18 w 18"/>
                <a:gd name="T23" fmla="*/ 5 h 23"/>
                <a:gd name="T24" fmla="*/ 8 w 18"/>
                <a:gd name="T25" fmla="*/ 0 h 23"/>
                <a:gd name="T26" fmla="*/ 7 w 18"/>
                <a:gd name="T27" fmla="*/ 1 h 23"/>
                <a:gd name="T28" fmla="*/ 3 w 18"/>
                <a:gd name="T29" fmla="*/ 9 h 23"/>
                <a:gd name="T30" fmla="*/ 0 w 18"/>
                <a:gd name="T31" fmla="*/ 19 h 23"/>
                <a:gd name="T32" fmla="*/ 2 w 18"/>
                <a:gd name="T33" fmla="*/ 19 h 23"/>
                <a:gd name="T34" fmla="*/ 2 w 18"/>
                <a:gd name="T35" fmla="*/ 19 h 23"/>
                <a:gd name="T36" fmla="*/ 0 w 18"/>
                <a:gd name="T37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23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2" y="21"/>
                    <a:pt x="2" y="19"/>
                  </a:cubicBezTo>
                  <a:cubicBezTo>
                    <a:pt x="3" y="16"/>
                    <a:pt x="5" y="12"/>
                    <a:pt x="6" y="8"/>
                  </a:cubicBezTo>
                  <a:cubicBezTo>
                    <a:pt x="6" y="7"/>
                    <a:pt x="6" y="6"/>
                    <a:pt x="7" y="5"/>
                  </a:cubicBezTo>
                  <a:cubicBezTo>
                    <a:pt x="7" y="3"/>
                    <a:pt x="7" y="2"/>
                    <a:pt x="9" y="3"/>
                  </a:cubicBezTo>
                  <a:cubicBezTo>
                    <a:pt x="11" y="5"/>
                    <a:pt x="14" y="5"/>
                    <a:pt x="17" y="7"/>
                  </a:cubicBezTo>
                  <a:cubicBezTo>
                    <a:pt x="17" y="6"/>
                    <a:pt x="16" y="6"/>
                    <a:pt x="16" y="5"/>
                  </a:cubicBezTo>
                  <a:cubicBezTo>
                    <a:pt x="13" y="10"/>
                    <a:pt x="11" y="16"/>
                    <a:pt x="9" y="22"/>
                  </a:cubicBezTo>
                  <a:cubicBezTo>
                    <a:pt x="9" y="23"/>
                    <a:pt x="10" y="23"/>
                    <a:pt x="11" y="22"/>
                  </a:cubicBezTo>
                  <a:cubicBezTo>
                    <a:pt x="12" y="16"/>
                    <a:pt x="15" y="11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4" y="3"/>
                    <a:pt x="11" y="2"/>
                    <a:pt x="8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5" y="3"/>
                    <a:pt x="4" y="6"/>
                    <a:pt x="3" y="9"/>
                  </a:cubicBezTo>
                  <a:cubicBezTo>
                    <a:pt x="2" y="12"/>
                    <a:pt x="1" y="16"/>
                    <a:pt x="0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0" y="18"/>
                    <a:pt x="0" y="1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4" name="Freeform 79"/>
            <p:cNvSpPr/>
            <p:nvPr/>
          </p:nvSpPr>
          <p:spPr bwMode="auto">
            <a:xfrm>
              <a:off x="6423025" y="3509963"/>
              <a:ext cx="55563" cy="368300"/>
            </a:xfrm>
            <a:custGeom>
              <a:avLst/>
              <a:gdLst>
                <a:gd name="T0" fmla="*/ 1 w 15"/>
                <a:gd name="T1" fmla="*/ 4 h 97"/>
                <a:gd name="T2" fmla="*/ 4 w 15"/>
                <a:gd name="T3" fmla="*/ 28 h 97"/>
                <a:gd name="T4" fmla="*/ 7 w 15"/>
                <a:gd name="T5" fmla="*/ 54 h 97"/>
                <a:gd name="T6" fmla="*/ 11 w 15"/>
                <a:gd name="T7" fmla="*/ 94 h 97"/>
                <a:gd name="T8" fmla="*/ 15 w 15"/>
                <a:gd name="T9" fmla="*/ 94 h 97"/>
                <a:gd name="T10" fmla="*/ 15 w 15"/>
                <a:gd name="T11" fmla="*/ 94 h 97"/>
                <a:gd name="T12" fmla="*/ 11 w 15"/>
                <a:gd name="T13" fmla="*/ 94 h 97"/>
                <a:gd name="T14" fmla="*/ 11 w 15"/>
                <a:gd name="T15" fmla="*/ 94 h 97"/>
                <a:gd name="T16" fmla="*/ 15 w 15"/>
                <a:gd name="T17" fmla="*/ 94 h 97"/>
                <a:gd name="T18" fmla="*/ 10 w 15"/>
                <a:gd name="T19" fmla="*/ 51 h 97"/>
                <a:gd name="T20" fmla="*/ 8 w 15"/>
                <a:gd name="T21" fmla="*/ 26 h 97"/>
                <a:gd name="T22" fmla="*/ 5 w 15"/>
                <a:gd name="T23" fmla="*/ 3 h 97"/>
                <a:gd name="T24" fmla="*/ 1 w 15"/>
                <a:gd name="T25" fmla="*/ 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7">
                  <a:moveTo>
                    <a:pt x="1" y="4"/>
                  </a:moveTo>
                  <a:cubicBezTo>
                    <a:pt x="4" y="11"/>
                    <a:pt x="3" y="21"/>
                    <a:pt x="4" y="28"/>
                  </a:cubicBezTo>
                  <a:cubicBezTo>
                    <a:pt x="5" y="37"/>
                    <a:pt x="6" y="45"/>
                    <a:pt x="7" y="54"/>
                  </a:cubicBezTo>
                  <a:cubicBezTo>
                    <a:pt x="8" y="67"/>
                    <a:pt x="10" y="81"/>
                    <a:pt x="11" y="94"/>
                  </a:cubicBezTo>
                  <a:cubicBezTo>
                    <a:pt x="12" y="94"/>
                    <a:pt x="14" y="94"/>
                    <a:pt x="15" y="94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5" y="91"/>
                    <a:pt x="11" y="91"/>
                    <a:pt x="11" y="94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11" y="97"/>
                    <a:pt x="15" y="97"/>
                    <a:pt x="15" y="94"/>
                  </a:cubicBezTo>
                  <a:cubicBezTo>
                    <a:pt x="14" y="80"/>
                    <a:pt x="12" y="65"/>
                    <a:pt x="10" y="51"/>
                  </a:cubicBezTo>
                  <a:cubicBezTo>
                    <a:pt x="10" y="42"/>
                    <a:pt x="9" y="34"/>
                    <a:pt x="8" y="26"/>
                  </a:cubicBezTo>
                  <a:cubicBezTo>
                    <a:pt x="7" y="18"/>
                    <a:pt x="8" y="10"/>
                    <a:pt x="5" y="3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5" name="Freeform 80"/>
            <p:cNvSpPr/>
            <p:nvPr/>
          </p:nvSpPr>
          <p:spPr bwMode="auto">
            <a:xfrm>
              <a:off x="6434138" y="3378201"/>
              <a:ext cx="52388" cy="139700"/>
            </a:xfrm>
            <a:custGeom>
              <a:avLst/>
              <a:gdLst>
                <a:gd name="T0" fmla="*/ 0 w 14"/>
                <a:gd name="T1" fmla="*/ 37 h 37"/>
                <a:gd name="T2" fmla="*/ 2 w 14"/>
                <a:gd name="T3" fmla="*/ 17 h 37"/>
                <a:gd name="T4" fmla="*/ 5 w 14"/>
                <a:gd name="T5" fmla="*/ 0 h 37"/>
                <a:gd name="T6" fmla="*/ 12 w 14"/>
                <a:gd name="T7" fmla="*/ 24 h 37"/>
                <a:gd name="T8" fmla="*/ 0 w 1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7">
                  <a:moveTo>
                    <a:pt x="0" y="37"/>
                  </a:moveTo>
                  <a:cubicBezTo>
                    <a:pt x="0" y="30"/>
                    <a:pt x="1" y="24"/>
                    <a:pt x="2" y="17"/>
                  </a:cubicBezTo>
                  <a:cubicBezTo>
                    <a:pt x="2" y="13"/>
                    <a:pt x="1" y="3"/>
                    <a:pt x="5" y="0"/>
                  </a:cubicBezTo>
                  <a:cubicBezTo>
                    <a:pt x="12" y="5"/>
                    <a:pt x="14" y="17"/>
                    <a:pt x="12" y="24"/>
                  </a:cubicBezTo>
                  <a:cubicBezTo>
                    <a:pt x="10" y="31"/>
                    <a:pt x="5" y="33"/>
                    <a:pt x="0" y="3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6" name="Freeform 81"/>
            <p:cNvSpPr/>
            <p:nvPr/>
          </p:nvSpPr>
          <p:spPr bwMode="auto">
            <a:xfrm>
              <a:off x="6400800" y="3386138"/>
              <a:ext cx="44450" cy="136525"/>
            </a:xfrm>
            <a:custGeom>
              <a:avLst/>
              <a:gdLst>
                <a:gd name="T0" fmla="*/ 12 w 12"/>
                <a:gd name="T1" fmla="*/ 0 h 36"/>
                <a:gd name="T2" fmla="*/ 8 w 12"/>
                <a:gd name="T3" fmla="*/ 20 h 36"/>
                <a:gd name="T4" fmla="*/ 9 w 12"/>
                <a:gd name="T5" fmla="*/ 36 h 36"/>
                <a:gd name="T6" fmla="*/ 1 w 12"/>
                <a:gd name="T7" fmla="*/ 16 h 36"/>
                <a:gd name="T8" fmla="*/ 12 w 1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cubicBezTo>
                    <a:pt x="9" y="6"/>
                    <a:pt x="9" y="14"/>
                    <a:pt x="8" y="20"/>
                  </a:cubicBezTo>
                  <a:cubicBezTo>
                    <a:pt x="7" y="25"/>
                    <a:pt x="7" y="31"/>
                    <a:pt x="9" y="36"/>
                  </a:cubicBezTo>
                  <a:cubicBezTo>
                    <a:pt x="1" y="34"/>
                    <a:pt x="0" y="23"/>
                    <a:pt x="1" y="16"/>
                  </a:cubicBezTo>
                  <a:cubicBezTo>
                    <a:pt x="2" y="12"/>
                    <a:pt x="8" y="2"/>
                    <a:pt x="1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7" name="Freeform 82"/>
            <p:cNvSpPr/>
            <p:nvPr/>
          </p:nvSpPr>
          <p:spPr bwMode="auto">
            <a:xfrm>
              <a:off x="6324600" y="3541713"/>
              <a:ext cx="120650" cy="90488"/>
            </a:xfrm>
            <a:custGeom>
              <a:avLst/>
              <a:gdLst>
                <a:gd name="T0" fmla="*/ 32 w 32"/>
                <a:gd name="T1" fmla="*/ 24 h 24"/>
                <a:gd name="T2" fmla="*/ 14 w 32"/>
                <a:gd name="T3" fmla="*/ 14 h 24"/>
                <a:gd name="T4" fmla="*/ 0 w 32"/>
                <a:gd name="T5" fmla="*/ 5 h 24"/>
                <a:gd name="T6" fmla="*/ 25 w 32"/>
                <a:gd name="T7" fmla="*/ 7 h 24"/>
                <a:gd name="T8" fmla="*/ 32 w 32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32" y="24"/>
                  </a:moveTo>
                  <a:cubicBezTo>
                    <a:pt x="26" y="21"/>
                    <a:pt x="20" y="18"/>
                    <a:pt x="14" y="14"/>
                  </a:cubicBezTo>
                  <a:cubicBezTo>
                    <a:pt x="10" y="12"/>
                    <a:pt x="1" y="10"/>
                    <a:pt x="0" y="5"/>
                  </a:cubicBezTo>
                  <a:cubicBezTo>
                    <a:pt x="7" y="0"/>
                    <a:pt x="18" y="3"/>
                    <a:pt x="25" y="7"/>
                  </a:cubicBezTo>
                  <a:cubicBezTo>
                    <a:pt x="31" y="12"/>
                    <a:pt x="30" y="17"/>
                    <a:pt x="32" y="23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8" name="Freeform 83"/>
            <p:cNvSpPr/>
            <p:nvPr/>
          </p:nvSpPr>
          <p:spPr bwMode="auto">
            <a:xfrm>
              <a:off x="6329363" y="3567113"/>
              <a:ext cx="120650" cy="92075"/>
            </a:xfrm>
            <a:custGeom>
              <a:avLst/>
              <a:gdLst>
                <a:gd name="T0" fmla="*/ 0 w 32"/>
                <a:gd name="T1" fmla="*/ 0 h 24"/>
                <a:gd name="T2" fmla="*/ 17 w 32"/>
                <a:gd name="T3" fmla="*/ 12 h 24"/>
                <a:gd name="T4" fmla="*/ 32 w 32"/>
                <a:gd name="T5" fmla="*/ 17 h 24"/>
                <a:gd name="T6" fmla="*/ 11 w 32"/>
                <a:gd name="T7" fmla="*/ 16 h 24"/>
                <a:gd name="T8" fmla="*/ 1 w 32"/>
                <a:gd name="T9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4">
                  <a:moveTo>
                    <a:pt x="0" y="0"/>
                  </a:moveTo>
                  <a:cubicBezTo>
                    <a:pt x="4" y="5"/>
                    <a:pt x="11" y="9"/>
                    <a:pt x="17" y="12"/>
                  </a:cubicBezTo>
                  <a:cubicBezTo>
                    <a:pt x="21" y="14"/>
                    <a:pt x="27" y="17"/>
                    <a:pt x="32" y="17"/>
                  </a:cubicBezTo>
                  <a:cubicBezTo>
                    <a:pt x="27" y="24"/>
                    <a:pt x="16" y="20"/>
                    <a:pt x="11" y="16"/>
                  </a:cubicBezTo>
                  <a:cubicBezTo>
                    <a:pt x="7" y="14"/>
                    <a:pt x="0" y="4"/>
                    <a:pt x="1" y="1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49" name="Freeform 84"/>
            <p:cNvSpPr/>
            <p:nvPr/>
          </p:nvSpPr>
          <p:spPr bwMode="auto">
            <a:xfrm>
              <a:off x="6464300" y="3627438"/>
              <a:ext cx="82550" cy="103188"/>
            </a:xfrm>
            <a:custGeom>
              <a:avLst/>
              <a:gdLst>
                <a:gd name="T0" fmla="*/ 0 w 22"/>
                <a:gd name="T1" fmla="*/ 27 h 27"/>
                <a:gd name="T2" fmla="*/ 9 w 22"/>
                <a:gd name="T3" fmla="*/ 12 h 27"/>
                <a:gd name="T4" fmla="*/ 18 w 22"/>
                <a:gd name="T5" fmla="*/ 0 h 27"/>
                <a:gd name="T6" fmla="*/ 14 w 22"/>
                <a:gd name="T7" fmla="*/ 22 h 27"/>
                <a:gd name="T8" fmla="*/ 0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27"/>
                  </a:moveTo>
                  <a:cubicBezTo>
                    <a:pt x="2" y="21"/>
                    <a:pt x="6" y="17"/>
                    <a:pt x="9" y="12"/>
                  </a:cubicBezTo>
                  <a:cubicBezTo>
                    <a:pt x="11" y="9"/>
                    <a:pt x="14" y="0"/>
                    <a:pt x="18" y="0"/>
                  </a:cubicBezTo>
                  <a:cubicBezTo>
                    <a:pt x="22" y="7"/>
                    <a:pt x="19" y="16"/>
                    <a:pt x="14" y="22"/>
                  </a:cubicBezTo>
                  <a:cubicBezTo>
                    <a:pt x="10" y="26"/>
                    <a:pt x="5" y="26"/>
                    <a:pt x="0" y="2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0" name="Freeform 85"/>
            <p:cNvSpPr/>
            <p:nvPr/>
          </p:nvSpPr>
          <p:spPr bwMode="auto">
            <a:xfrm>
              <a:off x="6442075" y="3627438"/>
              <a:ext cx="82550" cy="106363"/>
            </a:xfrm>
            <a:custGeom>
              <a:avLst/>
              <a:gdLst>
                <a:gd name="T0" fmla="*/ 22 w 22"/>
                <a:gd name="T1" fmla="*/ 1 h 28"/>
                <a:gd name="T2" fmla="*/ 11 w 22"/>
                <a:gd name="T3" fmla="*/ 15 h 28"/>
                <a:gd name="T4" fmla="*/ 5 w 22"/>
                <a:gd name="T5" fmla="*/ 28 h 28"/>
                <a:gd name="T6" fmla="*/ 7 w 22"/>
                <a:gd name="T7" fmla="*/ 9 h 28"/>
                <a:gd name="T8" fmla="*/ 22 w 22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8">
                  <a:moveTo>
                    <a:pt x="22" y="1"/>
                  </a:moveTo>
                  <a:cubicBezTo>
                    <a:pt x="18" y="4"/>
                    <a:pt x="14" y="10"/>
                    <a:pt x="11" y="15"/>
                  </a:cubicBezTo>
                  <a:cubicBezTo>
                    <a:pt x="8" y="18"/>
                    <a:pt x="6" y="23"/>
                    <a:pt x="5" y="28"/>
                  </a:cubicBezTo>
                  <a:cubicBezTo>
                    <a:pt x="0" y="23"/>
                    <a:pt x="3" y="14"/>
                    <a:pt x="7" y="9"/>
                  </a:cubicBezTo>
                  <a:cubicBezTo>
                    <a:pt x="9" y="6"/>
                    <a:pt x="18" y="0"/>
                    <a:pt x="2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1" name="Freeform 86"/>
            <p:cNvSpPr/>
            <p:nvPr/>
          </p:nvSpPr>
          <p:spPr bwMode="auto">
            <a:xfrm>
              <a:off x="7824788" y="3479801"/>
              <a:ext cx="57150" cy="365125"/>
            </a:xfrm>
            <a:custGeom>
              <a:avLst/>
              <a:gdLst>
                <a:gd name="T0" fmla="*/ 1 w 15"/>
                <a:gd name="T1" fmla="*/ 3 h 96"/>
                <a:gd name="T2" fmla="*/ 4 w 15"/>
                <a:gd name="T3" fmla="*/ 28 h 96"/>
                <a:gd name="T4" fmla="*/ 7 w 15"/>
                <a:gd name="T5" fmla="*/ 53 h 96"/>
                <a:gd name="T6" fmla="*/ 11 w 15"/>
                <a:gd name="T7" fmla="*/ 94 h 96"/>
                <a:gd name="T8" fmla="*/ 15 w 15"/>
                <a:gd name="T9" fmla="*/ 94 h 96"/>
                <a:gd name="T10" fmla="*/ 15 w 15"/>
                <a:gd name="T11" fmla="*/ 93 h 96"/>
                <a:gd name="T12" fmla="*/ 11 w 15"/>
                <a:gd name="T13" fmla="*/ 93 h 96"/>
                <a:gd name="T14" fmla="*/ 11 w 15"/>
                <a:gd name="T15" fmla="*/ 94 h 96"/>
                <a:gd name="T16" fmla="*/ 15 w 15"/>
                <a:gd name="T17" fmla="*/ 94 h 96"/>
                <a:gd name="T18" fmla="*/ 11 w 15"/>
                <a:gd name="T19" fmla="*/ 50 h 96"/>
                <a:gd name="T20" fmla="*/ 8 w 15"/>
                <a:gd name="T21" fmla="*/ 25 h 96"/>
                <a:gd name="T22" fmla="*/ 5 w 15"/>
                <a:gd name="T23" fmla="*/ 2 h 96"/>
                <a:gd name="T24" fmla="*/ 1 w 15"/>
                <a:gd name="T25" fmla="*/ 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96">
                  <a:moveTo>
                    <a:pt x="1" y="3"/>
                  </a:moveTo>
                  <a:cubicBezTo>
                    <a:pt x="4" y="10"/>
                    <a:pt x="4" y="20"/>
                    <a:pt x="4" y="28"/>
                  </a:cubicBezTo>
                  <a:cubicBezTo>
                    <a:pt x="5" y="36"/>
                    <a:pt x="6" y="45"/>
                    <a:pt x="7" y="53"/>
                  </a:cubicBezTo>
                  <a:cubicBezTo>
                    <a:pt x="8" y="67"/>
                    <a:pt x="10" y="80"/>
                    <a:pt x="11" y="94"/>
                  </a:cubicBezTo>
                  <a:cubicBezTo>
                    <a:pt x="12" y="94"/>
                    <a:pt x="14" y="94"/>
                    <a:pt x="15" y="94"/>
                  </a:cubicBezTo>
                  <a:cubicBezTo>
                    <a:pt x="15" y="94"/>
                    <a:pt x="15" y="93"/>
                    <a:pt x="15" y="93"/>
                  </a:cubicBezTo>
                  <a:cubicBezTo>
                    <a:pt x="15" y="91"/>
                    <a:pt x="11" y="91"/>
                    <a:pt x="11" y="93"/>
                  </a:cubicBezTo>
                  <a:cubicBezTo>
                    <a:pt x="11" y="93"/>
                    <a:pt x="11" y="94"/>
                    <a:pt x="11" y="94"/>
                  </a:cubicBezTo>
                  <a:cubicBezTo>
                    <a:pt x="11" y="96"/>
                    <a:pt x="15" y="96"/>
                    <a:pt x="15" y="94"/>
                  </a:cubicBezTo>
                  <a:cubicBezTo>
                    <a:pt x="14" y="79"/>
                    <a:pt x="12" y="65"/>
                    <a:pt x="11" y="50"/>
                  </a:cubicBezTo>
                  <a:cubicBezTo>
                    <a:pt x="10" y="42"/>
                    <a:pt x="9" y="34"/>
                    <a:pt x="8" y="25"/>
                  </a:cubicBezTo>
                  <a:cubicBezTo>
                    <a:pt x="7" y="18"/>
                    <a:pt x="8" y="9"/>
                    <a:pt x="5" y="2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2" name="Freeform 87"/>
            <p:cNvSpPr/>
            <p:nvPr/>
          </p:nvSpPr>
          <p:spPr bwMode="auto">
            <a:xfrm>
              <a:off x="7835900" y="3348038"/>
              <a:ext cx="52388" cy="139700"/>
            </a:xfrm>
            <a:custGeom>
              <a:avLst/>
              <a:gdLst>
                <a:gd name="T0" fmla="*/ 0 w 14"/>
                <a:gd name="T1" fmla="*/ 37 h 37"/>
                <a:gd name="T2" fmla="*/ 2 w 14"/>
                <a:gd name="T3" fmla="*/ 17 h 37"/>
                <a:gd name="T4" fmla="*/ 5 w 14"/>
                <a:gd name="T5" fmla="*/ 0 h 37"/>
                <a:gd name="T6" fmla="*/ 12 w 14"/>
                <a:gd name="T7" fmla="*/ 24 h 37"/>
                <a:gd name="T8" fmla="*/ 1 w 14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7">
                  <a:moveTo>
                    <a:pt x="0" y="37"/>
                  </a:moveTo>
                  <a:cubicBezTo>
                    <a:pt x="0" y="30"/>
                    <a:pt x="1" y="24"/>
                    <a:pt x="2" y="17"/>
                  </a:cubicBezTo>
                  <a:cubicBezTo>
                    <a:pt x="2" y="12"/>
                    <a:pt x="1" y="2"/>
                    <a:pt x="5" y="0"/>
                  </a:cubicBezTo>
                  <a:cubicBezTo>
                    <a:pt x="12" y="5"/>
                    <a:pt x="14" y="16"/>
                    <a:pt x="12" y="24"/>
                  </a:cubicBezTo>
                  <a:cubicBezTo>
                    <a:pt x="10" y="31"/>
                    <a:pt x="5" y="32"/>
                    <a:pt x="1" y="3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3" name="Freeform 88"/>
            <p:cNvSpPr/>
            <p:nvPr/>
          </p:nvSpPr>
          <p:spPr bwMode="auto">
            <a:xfrm>
              <a:off x="7802563" y="3355976"/>
              <a:ext cx="44450" cy="136525"/>
            </a:xfrm>
            <a:custGeom>
              <a:avLst/>
              <a:gdLst>
                <a:gd name="T0" fmla="*/ 12 w 12"/>
                <a:gd name="T1" fmla="*/ 0 h 36"/>
                <a:gd name="T2" fmla="*/ 8 w 12"/>
                <a:gd name="T3" fmla="*/ 20 h 36"/>
                <a:gd name="T4" fmla="*/ 9 w 12"/>
                <a:gd name="T5" fmla="*/ 36 h 36"/>
                <a:gd name="T6" fmla="*/ 1 w 12"/>
                <a:gd name="T7" fmla="*/ 16 h 36"/>
                <a:gd name="T8" fmla="*/ 12 w 12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36">
                  <a:moveTo>
                    <a:pt x="12" y="0"/>
                  </a:moveTo>
                  <a:cubicBezTo>
                    <a:pt x="10" y="5"/>
                    <a:pt x="9" y="14"/>
                    <a:pt x="8" y="20"/>
                  </a:cubicBezTo>
                  <a:cubicBezTo>
                    <a:pt x="8" y="25"/>
                    <a:pt x="7" y="31"/>
                    <a:pt x="9" y="36"/>
                  </a:cubicBezTo>
                  <a:cubicBezTo>
                    <a:pt x="1" y="34"/>
                    <a:pt x="0" y="22"/>
                    <a:pt x="1" y="16"/>
                  </a:cubicBezTo>
                  <a:cubicBezTo>
                    <a:pt x="2" y="12"/>
                    <a:pt x="8" y="1"/>
                    <a:pt x="1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4" name="Freeform 89"/>
            <p:cNvSpPr/>
            <p:nvPr/>
          </p:nvSpPr>
          <p:spPr bwMode="auto">
            <a:xfrm>
              <a:off x="7727950" y="3509963"/>
              <a:ext cx="119063" cy="87313"/>
            </a:xfrm>
            <a:custGeom>
              <a:avLst/>
              <a:gdLst>
                <a:gd name="T0" fmla="*/ 32 w 32"/>
                <a:gd name="T1" fmla="*/ 23 h 23"/>
                <a:gd name="T2" fmla="*/ 14 w 32"/>
                <a:gd name="T3" fmla="*/ 14 h 23"/>
                <a:gd name="T4" fmla="*/ 0 w 32"/>
                <a:gd name="T5" fmla="*/ 4 h 23"/>
                <a:gd name="T6" fmla="*/ 25 w 32"/>
                <a:gd name="T7" fmla="*/ 7 h 23"/>
                <a:gd name="T8" fmla="*/ 32 w 3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32" y="23"/>
                  </a:moveTo>
                  <a:cubicBezTo>
                    <a:pt x="26" y="21"/>
                    <a:pt x="20" y="17"/>
                    <a:pt x="14" y="14"/>
                  </a:cubicBezTo>
                  <a:cubicBezTo>
                    <a:pt x="11" y="12"/>
                    <a:pt x="1" y="9"/>
                    <a:pt x="0" y="4"/>
                  </a:cubicBezTo>
                  <a:cubicBezTo>
                    <a:pt x="7" y="0"/>
                    <a:pt x="19" y="3"/>
                    <a:pt x="25" y="7"/>
                  </a:cubicBezTo>
                  <a:cubicBezTo>
                    <a:pt x="31" y="11"/>
                    <a:pt x="30" y="17"/>
                    <a:pt x="32" y="23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5" name="Freeform 90"/>
            <p:cNvSpPr/>
            <p:nvPr/>
          </p:nvSpPr>
          <p:spPr bwMode="auto">
            <a:xfrm>
              <a:off x="7731125" y="3536951"/>
              <a:ext cx="120650" cy="87313"/>
            </a:xfrm>
            <a:custGeom>
              <a:avLst/>
              <a:gdLst>
                <a:gd name="T0" fmla="*/ 0 w 32"/>
                <a:gd name="T1" fmla="*/ 0 h 23"/>
                <a:gd name="T2" fmla="*/ 17 w 32"/>
                <a:gd name="T3" fmla="*/ 11 h 23"/>
                <a:gd name="T4" fmla="*/ 32 w 32"/>
                <a:gd name="T5" fmla="*/ 17 h 23"/>
                <a:gd name="T6" fmla="*/ 11 w 32"/>
                <a:gd name="T7" fmla="*/ 16 h 23"/>
                <a:gd name="T8" fmla="*/ 1 w 32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23">
                  <a:moveTo>
                    <a:pt x="0" y="0"/>
                  </a:moveTo>
                  <a:cubicBezTo>
                    <a:pt x="4" y="4"/>
                    <a:pt x="12" y="8"/>
                    <a:pt x="17" y="11"/>
                  </a:cubicBezTo>
                  <a:cubicBezTo>
                    <a:pt x="21" y="14"/>
                    <a:pt x="27" y="16"/>
                    <a:pt x="32" y="17"/>
                  </a:cubicBezTo>
                  <a:cubicBezTo>
                    <a:pt x="27" y="23"/>
                    <a:pt x="16" y="20"/>
                    <a:pt x="11" y="16"/>
                  </a:cubicBezTo>
                  <a:cubicBezTo>
                    <a:pt x="7" y="14"/>
                    <a:pt x="0" y="4"/>
                    <a:pt x="1" y="0"/>
                  </a:cubicBezTo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6" name="Freeform 91"/>
            <p:cNvSpPr/>
            <p:nvPr/>
          </p:nvSpPr>
          <p:spPr bwMode="auto">
            <a:xfrm>
              <a:off x="7866063" y="3597276"/>
              <a:ext cx="82550" cy="103188"/>
            </a:xfrm>
            <a:custGeom>
              <a:avLst/>
              <a:gdLst>
                <a:gd name="T0" fmla="*/ 0 w 22"/>
                <a:gd name="T1" fmla="*/ 27 h 27"/>
                <a:gd name="T2" fmla="*/ 9 w 22"/>
                <a:gd name="T3" fmla="*/ 11 h 27"/>
                <a:gd name="T4" fmla="*/ 19 w 22"/>
                <a:gd name="T5" fmla="*/ 0 h 27"/>
                <a:gd name="T6" fmla="*/ 14 w 22"/>
                <a:gd name="T7" fmla="*/ 21 h 27"/>
                <a:gd name="T8" fmla="*/ 0 w 22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0" y="27"/>
                  </a:moveTo>
                  <a:cubicBezTo>
                    <a:pt x="2" y="21"/>
                    <a:pt x="6" y="16"/>
                    <a:pt x="9" y="11"/>
                  </a:cubicBezTo>
                  <a:cubicBezTo>
                    <a:pt x="11" y="8"/>
                    <a:pt x="14" y="0"/>
                    <a:pt x="19" y="0"/>
                  </a:cubicBezTo>
                  <a:cubicBezTo>
                    <a:pt x="22" y="6"/>
                    <a:pt x="19" y="16"/>
                    <a:pt x="14" y="21"/>
                  </a:cubicBezTo>
                  <a:cubicBezTo>
                    <a:pt x="10" y="26"/>
                    <a:pt x="6" y="25"/>
                    <a:pt x="0" y="27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57" name="Freeform 92"/>
            <p:cNvSpPr/>
            <p:nvPr/>
          </p:nvSpPr>
          <p:spPr bwMode="auto">
            <a:xfrm>
              <a:off x="7843838" y="3597276"/>
              <a:ext cx="82550" cy="103188"/>
            </a:xfrm>
            <a:custGeom>
              <a:avLst/>
              <a:gdLst>
                <a:gd name="T0" fmla="*/ 22 w 22"/>
                <a:gd name="T1" fmla="*/ 0 h 27"/>
                <a:gd name="T2" fmla="*/ 11 w 22"/>
                <a:gd name="T3" fmla="*/ 14 h 27"/>
                <a:gd name="T4" fmla="*/ 5 w 22"/>
                <a:gd name="T5" fmla="*/ 27 h 27"/>
                <a:gd name="T6" fmla="*/ 7 w 22"/>
                <a:gd name="T7" fmla="*/ 9 h 27"/>
                <a:gd name="T8" fmla="*/ 22 w 22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cubicBezTo>
                    <a:pt x="18" y="4"/>
                    <a:pt x="14" y="10"/>
                    <a:pt x="11" y="14"/>
                  </a:cubicBezTo>
                  <a:cubicBezTo>
                    <a:pt x="9" y="18"/>
                    <a:pt x="6" y="23"/>
                    <a:pt x="5" y="27"/>
                  </a:cubicBezTo>
                  <a:cubicBezTo>
                    <a:pt x="0" y="22"/>
                    <a:pt x="4" y="13"/>
                    <a:pt x="7" y="9"/>
                  </a:cubicBezTo>
                  <a:cubicBezTo>
                    <a:pt x="9" y="6"/>
                    <a:pt x="19" y="0"/>
                    <a:pt x="22" y="1"/>
                  </a:cubicBezTo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2" name="Freeform 107"/>
            <p:cNvSpPr/>
            <p:nvPr/>
          </p:nvSpPr>
          <p:spPr bwMode="auto">
            <a:xfrm>
              <a:off x="6626225" y="3681413"/>
              <a:ext cx="22225" cy="177800"/>
            </a:xfrm>
            <a:custGeom>
              <a:avLst/>
              <a:gdLst>
                <a:gd name="T0" fmla="*/ 2 w 6"/>
                <a:gd name="T1" fmla="*/ 2 h 47"/>
                <a:gd name="T2" fmla="*/ 0 w 6"/>
                <a:gd name="T3" fmla="*/ 45 h 47"/>
                <a:gd name="T4" fmla="*/ 4 w 6"/>
                <a:gd name="T5" fmla="*/ 45 h 47"/>
                <a:gd name="T6" fmla="*/ 4 w 6"/>
                <a:gd name="T7" fmla="*/ 44 h 47"/>
                <a:gd name="T8" fmla="*/ 0 w 6"/>
                <a:gd name="T9" fmla="*/ 44 h 47"/>
                <a:gd name="T10" fmla="*/ 0 w 6"/>
                <a:gd name="T11" fmla="*/ 45 h 47"/>
                <a:gd name="T12" fmla="*/ 4 w 6"/>
                <a:gd name="T13" fmla="*/ 45 h 47"/>
                <a:gd name="T14" fmla="*/ 6 w 6"/>
                <a:gd name="T15" fmla="*/ 2 h 47"/>
                <a:gd name="T16" fmla="*/ 2 w 6"/>
                <a:gd name="T17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7">
                  <a:moveTo>
                    <a:pt x="2" y="2"/>
                  </a:moveTo>
                  <a:cubicBezTo>
                    <a:pt x="2" y="17"/>
                    <a:pt x="2" y="31"/>
                    <a:pt x="0" y="45"/>
                  </a:cubicBezTo>
                  <a:cubicBezTo>
                    <a:pt x="1" y="45"/>
                    <a:pt x="2" y="45"/>
                    <a:pt x="4" y="45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1"/>
                    <a:pt x="0" y="41"/>
                    <a:pt x="0" y="44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0" y="47"/>
                    <a:pt x="3" y="47"/>
                    <a:pt x="4" y="45"/>
                  </a:cubicBezTo>
                  <a:cubicBezTo>
                    <a:pt x="6" y="31"/>
                    <a:pt x="6" y="17"/>
                    <a:pt x="6" y="2"/>
                  </a:cubicBezTo>
                  <a:cubicBezTo>
                    <a:pt x="6" y="0"/>
                    <a:pt x="2" y="0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3" name="Freeform 108"/>
            <p:cNvSpPr/>
            <p:nvPr/>
          </p:nvSpPr>
          <p:spPr bwMode="auto">
            <a:xfrm>
              <a:off x="6637338" y="3578226"/>
              <a:ext cx="55563" cy="117475"/>
            </a:xfrm>
            <a:custGeom>
              <a:avLst/>
              <a:gdLst>
                <a:gd name="T0" fmla="*/ 7 w 15"/>
                <a:gd name="T1" fmla="*/ 0 h 31"/>
                <a:gd name="T2" fmla="*/ 13 w 15"/>
                <a:gd name="T3" fmla="*/ 18 h 31"/>
                <a:gd name="T4" fmla="*/ 0 w 15"/>
                <a:gd name="T5" fmla="*/ 31 h 31"/>
                <a:gd name="T6" fmla="*/ 4 w 15"/>
                <a:gd name="T7" fmla="*/ 17 h 31"/>
                <a:gd name="T8" fmla="*/ 7 w 15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1">
                  <a:moveTo>
                    <a:pt x="7" y="0"/>
                  </a:moveTo>
                  <a:cubicBezTo>
                    <a:pt x="12" y="5"/>
                    <a:pt x="15" y="11"/>
                    <a:pt x="13" y="18"/>
                  </a:cubicBezTo>
                  <a:cubicBezTo>
                    <a:pt x="11" y="26"/>
                    <a:pt x="8" y="30"/>
                    <a:pt x="0" y="31"/>
                  </a:cubicBezTo>
                  <a:cubicBezTo>
                    <a:pt x="2" y="27"/>
                    <a:pt x="3" y="21"/>
                    <a:pt x="4" y="17"/>
                  </a:cubicBezTo>
                  <a:cubicBezTo>
                    <a:pt x="4" y="14"/>
                    <a:pt x="8" y="1"/>
                    <a:pt x="7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4" name="Freeform 109"/>
            <p:cNvSpPr/>
            <p:nvPr/>
          </p:nvSpPr>
          <p:spPr bwMode="auto">
            <a:xfrm>
              <a:off x="6615113" y="3582988"/>
              <a:ext cx="44450" cy="112713"/>
            </a:xfrm>
            <a:custGeom>
              <a:avLst/>
              <a:gdLst>
                <a:gd name="T0" fmla="*/ 8 w 12"/>
                <a:gd name="T1" fmla="*/ 4 h 30"/>
                <a:gd name="T2" fmla="*/ 12 w 12"/>
                <a:gd name="T3" fmla="*/ 0 h 30"/>
                <a:gd name="T4" fmla="*/ 8 w 12"/>
                <a:gd name="T5" fmla="*/ 15 h 30"/>
                <a:gd name="T6" fmla="*/ 8 w 12"/>
                <a:gd name="T7" fmla="*/ 30 h 30"/>
                <a:gd name="T8" fmla="*/ 3 w 12"/>
                <a:gd name="T9" fmla="*/ 13 h 30"/>
                <a:gd name="T10" fmla="*/ 8 w 12"/>
                <a:gd name="T11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0">
                  <a:moveTo>
                    <a:pt x="8" y="4"/>
                  </a:moveTo>
                  <a:cubicBezTo>
                    <a:pt x="9" y="3"/>
                    <a:pt x="10" y="2"/>
                    <a:pt x="12" y="0"/>
                  </a:cubicBezTo>
                  <a:cubicBezTo>
                    <a:pt x="9" y="5"/>
                    <a:pt x="9" y="10"/>
                    <a:pt x="8" y="15"/>
                  </a:cubicBezTo>
                  <a:cubicBezTo>
                    <a:pt x="7" y="20"/>
                    <a:pt x="8" y="25"/>
                    <a:pt x="8" y="30"/>
                  </a:cubicBezTo>
                  <a:cubicBezTo>
                    <a:pt x="1" y="25"/>
                    <a:pt x="0" y="20"/>
                    <a:pt x="3" y="13"/>
                  </a:cubicBezTo>
                  <a:cubicBezTo>
                    <a:pt x="4" y="10"/>
                    <a:pt x="6" y="7"/>
                    <a:pt x="8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5" name="Freeform 110"/>
            <p:cNvSpPr/>
            <p:nvPr/>
          </p:nvSpPr>
          <p:spPr bwMode="auto">
            <a:xfrm>
              <a:off x="6645275" y="3730626"/>
              <a:ext cx="82550" cy="41275"/>
            </a:xfrm>
            <a:custGeom>
              <a:avLst/>
              <a:gdLst>
                <a:gd name="T0" fmla="*/ 22 w 22"/>
                <a:gd name="T1" fmla="*/ 0 h 11"/>
                <a:gd name="T2" fmla="*/ 12 w 22"/>
                <a:gd name="T3" fmla="*/ 10 h 11"/>
                <a:gd name="T4" fmla="*/ 0 w 22"/>
                <a:gd name="T5" fmla="*/ 6 h 11"/>
                <a:gd name="T6" fmla="*/ 10 w 22"/>
                <a:gd name="T7" fmla="*/ 3 h 11"/>
                <a:gd name="T8" fmla="*/ 22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20" y="5"/>
                    <a:pt x="17" y="9"/>
                    <a:pt x="12" y="10"/>
                  </a:cubicBezTo>
                  <a:cubicBezTo>
                    <a:pt x="6" y="11"/>
                    <a:pt x="3" y="10"/>
                    <a:pt x="0" y="6"/>
                  </a:cubicBezTo>
                  <a:cubicBezTo>
                    <a:pt x="3" y="6"/>
                    <a:pt x="7" y="4"/>
                    <a:pt x="10" y="3"/>
                  </a:cubicBezTo>
                  <a:cubicBezTo>
                    <a:pt x="11" y="3"/>
                    <a:pt x="21" y="1"/>
                    <a:pt x="22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6" name="Freeform 111"/>
            <p:cNvSpPr/>
            <p:nvPr/>
          </p:nvSpPr>
          <p:spPr bwMode="auto">
            <a:xfrm>
              <a:off x="6648450" y="3722688"/>
              <a:ext cx="71438" cy="34925"/>
            </a:xfrm>
            <a:custGeom>
              <a:avLst/>
              <a:gdLst>
                <a:gd name="T0" fmla="*/ 15 w 19"/>
                <a:gd name="T1" fmla="*/ 1 h 9"/>
                <a:gd name="T2" fmla="*/ 19 w 19"/>
                <a:gd name="T3" fmla="*/ 2 h 9"/>
                <a:gd name="T4" fmla="*/ 9 w 19"/>
                <a:gd name="T5" fmla="*/ 4 h 9"/>
                <a:gd name="T6" fmla="*/ 0 w 19"/>
                <a:gd name="T7" fmla="*/ 9 h 9"/>
                <a:gd name="T8" fmla="*/ 8 w 19"/>
                <a:gd name="T9" fmla="*/ 0 h 9"/>
                <a:gd name="T10" fmla="*/ 15 w 19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9">
                  <a:moveTo>
                    <a:pt x="15" y="1"/>
                  </a:moveTo>
                  <a:cubicBezTo>
                    <a:pt x="17" y="1"/>
                    <a:pt x="18" y="2"/>
                    <a:pt x="19" y="2"/>
                  </a:cubicBezTo>
                  <a:cubicBezTo>
                    <a:pt x="16" y="2"/>
                    <a:pt x="12" y="3"/>
                    <a:pt x="9" y="4"/>
                  </a:cubicBezTo>
                  <a:cubicBezTo>
                    <a:pt x="6" y="5"/>
                    <a:pt x="3" y="7"/>
                    <a:pt x="0" y="9"/>
                  </a:cubicBezTo>
                  <a:cubicBezTo>
                    <a:pt x="0" y="3"/>
                    <a:pt x="3" y="1"/>
                    <a:pt x="8" y="0"/>
                  </a:cubicBezTo>
                  <a:cubicBezTo>
                    <a:pt x="11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7" name="Freeform 112"/>
            <p:cNvSpPr/>
            <p:nvPr/>
          </p:nvSpPr>
          <p:spPr bwMode="auto">
            <a:xfrm>
              <a:off x="6554788" y="3730626"/>
              <a:ext cx="82550" cy="79375"/>
            </a:xfrm>
            <a:custGeom>
              <a:avLst/>
              <a:gdLst>
                <a:gd name="T0" fmla="*/ 0 w 22"/>
                <a:gd name="T1" fmla="*/ 2 h 21"/>
                <a:gd name="T2" fmla="*/ 16 w 22"/>
                <a:gd name="T3" fmla="*/ 6 h 21"/>
                <a:gd name="T4" fmla="*/ 19 w 22"/>
                <a:gd name="T5" fmla="*/ 21 h 21"/>
                <a:gd name="T6" fmla="*/ 11 w 22"/>
                <a:gd name="T7" fmla="*/ 12 h 21"/>
                <a:gd name="T8" fmla="*/ 0 w 22"/>
                <a:gd name="T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0" y="2"/>
                  </a:moveTo>
                  <a:cubicBezTo>
                    <a:pt x="6" y="0"/>
                    <a:pt x="12" y="1"/>
                    <a:pt x="16" y="6"/>
                  </a:cubicBezTo>
                  <a:cubicBezTo>
                    <a:pt x="21" y="10"/>
                    <a:pt x="22" y="15"/>
                    <a:pt x="19" y="21"/>
                  </a:cubicBezTo>
                  <a:cubicBezTo>
                    <a:pt x="18" y="17"/>
                    <a:pt x="13" y="14"/>
                    <a:pt x="11" y="12"/>
                  </a:cubicBezTo>
                  <a:cubicBezTo>
                    <a:pt x="9" y="1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8" name="Freeform 113"/>
            <p:cNvSpPr/>
            <p:nvPr/>
          </p:nvSpPr>
          <p:spPr bwMode="auto">
            <a:xfrm>
              <a:off x="6557963" y="3741738"/>
              <a:ext cx="71438" cy="71438"/>
            </a:xfrm>
            <a:custGeom>
              <a:avLst/>
              <a:gdLst>
                <a:gd name="T0" fmla="*/ 1 w 19"/>
                <a:gd name="T1" fmla="*/ 5 h 19"/>
                <a:gd name="T2" fmla="*/ 0 w 19"/>
                <a:gd name="T3" fmla="*/ 0 h 19"/>
                <a:gd name="T4" fmla="*/ 9 w 19"/>
                <a:gd name="T5" fmla="*/ 9 h 19"/>
                <a:gd name="T6" fmla="*/ 19 w 19"/>
                <a:gd name="T7" fmla="*/ 16 h 19"/>
                <a:gd name="T8" fmla="*/ 5 w 19"/>
                <a:gd name="T9" fmla="*/ 12 h 19"/>
                <a:gd name="T10" fmla="*/ 1 w 19"/>
                <a:gd name="T11" fmla="*/ 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" y="5"/>
                  </a:moveTo>
                  <a:cubicBezTo>
                    <a:pt x="1" y="3"/>
                    <a:pt x="0" y="2"/>
                    <a:pt x="0" y="0"/>
                  </a:cubicBezTo>
                  <a:cubicBezTo>
                    <a:pt x="2" y="4"/>
                    <a:pt x="6" y="7"/>
                    <a:pt x="9" y="9"/>
                  </a:cubicBezTo>
                  <a:cubicBezTo>
                    <a:pt x="12" y="12"/>
                    <a:pt x="16" y="14"/>
                    <a:pt x="19" y="16"/>
                  </a:cubicBezTo>
                  <a:cubicBezTo>
                    <a:pt x="13" y="19"/>
                    <a:pt x="9" y="17"/>
                    <a:pt x="5" y="12"/>
                  </a:cubicBezTo>
                  <a:cubicBezTo>
                    <a:pt x="3" y="10"/>
                    <a:pt x="2" y="7"/>
                    <a:pt x="1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79" name="Freeform 114"/>
            <p:cNvSpPr/>
            <p:nvPr/>
          </p:nvSpPr>
          <p:spPr bwMode="auto">
            <a:xfrm>
              <a:off x="7280275" y="3695701"/>
              <a:ext cx="30163" cy="182563"/>
            </a:xfrm>
            <a:custGeom>
              <a:avLst/>
              <a:gdLst>
                <a:gd name="T0" fmla="*/ 1 w 8"/>
                <a:gd name="T1" fmla="*/ 3 h 48"/>
                <a:gd name="T2" fmla="*/ 4 w 8"/>
                <a:gd name="T3" fmla="*/ 45 h 48"/>
                <a:gd name="T4" fmla="*/ 8 w 8"/>
                <a:gd name="T5" fmla="*/ 45 h 48"/>
                <a:gd name="T6" fmla="*/ 8 w 8"/>
                <a:gd name="T7" fmla="*/ 43 h 48"/>
                <a:gd name="T8" fmla="*/ 4 w 8"/>
                <a:gd name="T9" fmla="*/ 44 h 48"/>
                <a:gd name="T10" fmla="*/ 4 w 8"/>
                <a:gd name="T11" fmla="*/ 46 h 48"/>
                <a:gd name="T12" fmla="*/ 8 w 8"/>
                <a:gd name="T13" fmla="*/ 45 h 48"/>
                <a:gd name="T14" fmla="*/ 4 w 8"/>
                <a:gd name="T15" fmla="*/ 2 h 48"/>
                <a:gd name="T16" fmla="*/ 1 w 8"/>
                <a:gd name="T17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8">
                  <a:moveTo>
                    <a:pt x="1" y="3"/>
                  </a:moveTo>
                  <a:cubicBezTo>
                    <a:pt x="3" y="17"/>
                    <a:pt x="4" y="31"/>
                    <a:pt x="4" y="45"/>
                  </a:cubicBezTo>
                  <a:cubicBezTo>
                    <a:pt x="6" y="45"/>
                    <a:pt x="7" y="45"/>
                    <a:pt x="8" y="45"/>
                  </a:cubicBezTo>
                  <a:cubicBezTo>
                    <a:pt x="8" y="44"/>
                    <a:pt x="8" y="44"/>
                    <a:pt x="8" y="43"/>
                  </a:cubicBezTo>
                  <a:cubicBezTo>
                    <a:pt x="8" y="41"/>
                    <a:pt x="4" y="42"/>
                    <a:pt x="4" y="44"/>
                  </a:cubicBezTo>
                  <a:cubicBezTo>
                    <a:pt x="4" y="45"/>
                    <a:pt x="4" y="45"/>
                    <a:pt x="4" y="46"/>
                  </a:cubicBezTo>
                  <a:cubicBezTo>
                    <a:pt x="5" y="48"/>
                    <a:pt x="8" y="47"/>
                    <a:pt x="8" y="45"/>
                  </a:cubicBezTo>
                  <a:cubicBezTo>
                    <a:pt x="8" y="31"/>
                    <a:pt x="6" y="16"/>
                    <a:pt x="4" y="2"/>
                  </a:cubicBezTo>
                  <a:cubicBezTo>
                    <a:pt x="4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0" name="Freeform 115"/>
            <p:cNvSpPr/>
            <p:nvPr/>
          </p:nvSpPr>
          <p:spPr bwMode="auto">
            <a:xfrm>
              <a:off x="7288213" y="3590926"/>
              <a:ext cx="41275" cy="120650"/>
            </a:xfrm>
            <a:custGeom>
              <a:avLst/>
              <a:gdLst>
                <a:gd name="T0" fmla="*/ 1 w 11"/>
                <a:gd name="T1" fmla="*/ 0 h 32"/>
                <a:gd name="T2" fmla="*/ 10 w 11"/>
                <a:gd name="T3" fmla="*/ 18 h 32"/>
                <a:gd name="T4" fmla="*/ 0 w 11"/>
                <a:gd name="T5" fmla="*/ 32 h 32"/>
                <a:gd name="T6" fmla="*/ 1 w 11"/>
                <a:gd name="T7" fmla="*/ 18 h 32"/>
                <a:gd name="T8" fmla="*/ 1 w 11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2">
                  <a:moveTo>
                    <a:pt x="1" y="0"/>
                  </a:moveTo>
                  <a:cubicBezTo>
                    <a:pt x="8" y="5"/>
                    <a:pt x="11" y="10"/>
                    <a:pt x="10" y="18"/>
                  </a:cubicBezTo>
                  <a:cubicBezTo>
                    <a:pt x="10" y="26"/>
                    <a:pt x="7" y="30"/>
                    <a:pt x="0" y="32"/>
                  </a:cubicBezTo>
                  <a:cubicBezTo>
                    <a:pt x="1" y="28"/>
                    <a:pt x="1" y="22"/>
                    <a:pt x="1" y="18"/>
                  </a:cubicBezTo>
                  <a:cubicBezTo>
                    <a:pt x="1" y="16"/>
                    <a:pt x="3" y="1"/>
                    <a:pt x="1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1" name="Freeform 116"/>
            <p:cNvSpPr/>
            <p:nvPr/>
          </p:nvSpPr>
          <p:spPr bwMode="auto">
            <a:xfrm>
              <a:off x="7258050" y="3597276"/>
              <a:ext cx="33338" cy="114300"/>
            </a:xfrm>
            <a:custGeom>
              <a:avLst/>
              <a:gdLst>
                <a:gd name="T0" fmla="*/ 6 w 9"/>
                <a:gd name="T1" fmla="*/ 5 h 30"/>
                <a:gd name="T2" fmla="*/ 9 w 9"/>
                <a:gd name="T3" fmla="*/ 0 h 30"/>
                <a:gd name="T4" fmla="*/ 7 w 9"/>
                <a:gd name="T5" fmla="*/ 15 h 30"/>
                <a:gd name="T6" fmla="*/ 9 w 9"/>
                <a:gd name="T7" fmla="*/ 30 h 30"/>
                <a:gd name="T8" fmla="*/ 2 w 9"/>
                <a:gd name="T9" fmla="*/ 14 h 30"/>
                <a:gd name="T10" fmla="*/ 6 w 9"/>
                <a:gd name="T11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0">
                  <a:moveTo>
                    <a:pt x="6" y="5"/>
                  </a:moveTo>
                  <a:cubicBezTo>
                    <a:pt x="7" y="3"/>
                    <a:pt x="8" y="2"/>
                    <a:pt x="9" y="0"/>
                  </a:cubicBezTo>
                  <a:cubicBezTo>
                    <a:pt x="7" y="5"/>
                    <a:pt x="7" y="11"/>
                    <a:pt x="7" y="15"/>
                  </a:cubicBezTo>
                  <a:cubicBezTo>
                    <a:pt x="7" y="20"/>
                    <a:pt x="9" y="25"/>
                    <a:pt x="9" y="30"/>
                  </a:cubicBezTo>
                  <a:cubicBezTo>
                    <a:pt x="2" y="27"/>
                    <a:pt x="0" y="22"/>
                    <a:pt x="2" y="14"/>
                  </a:cubicBezTo>
                  <a:cubicBezTo>
                    <a:pt x="2" y="11"/>
                    <a:pt x="4" y="8"/>
                    <a:pt x="6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2" name="Freeform 117"/>
            <p:cNvSpPr/>
            <p:nvPr/>
          </p:nvSpPr>
          <p:spPr bwMode="auto">
            <a:xfrm>
              <a:off x="7302500" y="3733801"/>
              <a:ext cx="74613" cy="49213"/>
            </a:xfrm>
            <a:custGeom>
              <a:avLst/>
              <a:gdLst>
                <a:gd name="T0" fmla="*/ 20 w 20"/>
                <a:gd name="T1" fmla="*/ 0 h 13"/>
                <a:gd name="T2" fmla="*/ 12 w 20"/>
                <a:gd name="T3" fmla="*/ 11 h 13"/>
                <a:gd name="T4" fmla="*/ 0 w 20"/>
                <a:gd name="T5" fmla="*/ 9 h 13"/>
                <a:gd name="T6" fmla="*/ 9 w 20"/>
                <a:gd name="T7" fmla="*/ 5 h 13"/>
                <a:gd name="T8" fmla="*/ 20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20" y="0"/>
                  </a:moveTo>
                  <a:cubicBezTo>
                    <a:pt x="19" y="5"/>
                    <a:pt x="17" y="9"/>
                    <a:pt x="12" y="11"/>
                  </a:cubicBezTo>
                  <a:cubicBezTo>
                    <a:pt x="7" y="13"/>
                    <a:pt x="3" y="13"/>
                    <a:pt x="0" y="9"/>
                  </a:cubicBezTo>
                  <a:cubicBezTo>
                    <a:pt x="3" y="8"/>
                    <a:pt x="6" y="6"/>
                    <a:pt x="9" y="5"/>
                  </a:cubicBezTo>
                  <a:cubicBezTo>
                    <a:pt x="10" y="4"/>
                    <a:pt x="20" y="1"/>
                    <a:pt x="20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3" name="Freeform 118"/>
            <p:cNvSpPr/>
            <p:nvPr/>
          </p:nvSpPr>
          <p:spPr bwMode="auto">
            <a:xfrm>
              <a:off x="7302500" y="3730626"/>
              <a:ext cx="71438" cy="41275"/>
            </a:xfrm>
            <a:custGeom>
              <a:avLst/>
              <a:gdLst>
                <a:gd name="T0" fmla="*/ 15 w 19"/>
                <a:gd name="T1" fmla="*/ 1 h 11"/>
                <a:gd name="T2" fmla="*/ 19 w 19"/>
                <a:gd name="T3" fmla="*/ 1 h 11"/>
                <a:gd name="T4" fmla="*/ 9 w 19"/>
                <a:gd name="T5" fmla="*/ 5 h 11"/>
                <a:gd name="T6" fmla="*/ 0 w 19"/>
                <a:gd name="T7" fmla="*/ 11 h 11"/>
                <a:gd name="T8" fmla="*/ 8 w 19"/>
                <a:gd name="T9" fmla="*/ 1 h 11"/>
                <a:gd name="T10" fmla="*/ 15 w 19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cubicBezTo>
                    <a:pt x="16" y="1"/>
                    <a:pt x="17" y="1"/>
                    <a:pt x="19" y="1"/>
                  </a:cubicBezTo>
                  <a:cubicBezTo>
                    <a:pt x="15" y="1"/>
                    <a:pt x="12" y="3"/>
                    <a:pt x="9" y="5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0" y="5"/>
                    <a:pt x="3" y="3"/>
                    <a:pt x="8" y="1"/>
                  </a:cubicBezTo>
                  <a:cubicBezTo>
                    <a:pt x="10" y="0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4" name="Freeform 119"/>
            <p:cNvSpPr/>
            <p:nvPr/>
          </p:nvSpPr>
          <p:spPr bwMode="auto">
            <a:xfrm>
              <a:off x="7208838" y="3757613"/>
              <a:ext cx="90488" cy="68263"/>
            </a:xfrm>
            <a:custGeom>
              <a:avLst/>
              <a:gdLst>
                <a:gd name="T0" fmla="*/ 0 w 24"/>
                <a:gd name="T1" fmla="*/ 2 h 18"/>
                <a:gd name="T2" fmla="*/ 17 w 24"/>
                <a:gd name="T3" fmla="*/ 4 h 18"/>
                <a:gd name="T4" fmla="*/ 22 w 24"/>
                <a:gd name="T5" fmla="*/ 18 h 18"/>
                <a:gd name="T6" fmla="*/ 12 w 24"/>
                <a:gd name="T7" fmla="*/ 11 h 18"/>
                <a:gd name="T8" fmla="*/ 0 w 24"/>
                <a:gd name="T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0" y="2"/>
                  </a:moveTo>
                  <a:cubicBezTo>
                    <a:pt x="6" y="0"/>
                    <a:pt x="12" y="0"/>
                    <a:pt x="17" y="4"/>
                  </a:cubicBezTo>
                  <a:cubicBezTo>
                    <a:pt x="22" y="8"/>
                    <a:pt x="24" y="12"/>
                    <a:pt x="22" y="18"/>
                  </a:cubicBezTo>
                  <a:cubicBezTo>
                    <a:pt x="20" y="15"/>
                    <a:pt x="15" y="13"/>
                    <a:pt x="12" y="11"/>
                  </a:cubicBezTo>
                  <a:cubicBezTo>
                    <a:pt x="11" y="10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5" name="Freeform 120"/>
            <p:cNvSpPr/>
            <p:nvPr/>
          </p:nvSpPr>
          <p:spPr bwMode="auto">
            <a:xfrm>
              <a:off x="7212013" y="3771901"/>
              <a:ext cx="82550" cy="60325"/>
            </a:xfrm>
            <a:custGeom>
              <a:avLst/>
              <a:gdLst>
                <a:gd name="T0" fmla="*/ 2 w 22"/>
                <a:gd name="T1" fmla="*/ 4 h 16"/>
                <a:gd name="T2" fmla="*/ 0 w 22"/>
                <a:gd name="T3" fmla="*/ 0 h 16"/>
                <a:gd name="T4" fmla="*/ 10 w 22"/>
                <a:gd name="T5" fmla="*/ 7 h 16"/>
                <a:gd name="T6" fmla="*/ 22 w 22"/>
                <a:gd name="T7" fmla="*/ 13 h 16"/>
                <a:gd name="T8" fmla="*/ 7 w 22"/>
                <a:gd name="T9" fmla="*/ 11 h 16"/>
                <a:gd name="T10" fmla="*/ 2 w 22"/>
                <a:gd name="T11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2" y="4"/>
                  </a:moveTo>
                  <a:cubicBezTo>
                    <a:pt x="2" y="3"/>
                    <a:pt x="1" y="1"/>
                    <a:pt x="0" y="0"/>
                  </a:cubicBezTo>
                  <a:cubicBezTo>
                    <a:pt x="3" y="3"/>
                    <a:pt x="7" y="5"/>
                    <a:pt x="10" y="7"/>
                  </a:cubicBezTo>
                  <a:cubicBezTo>
                    <a:pt x="14" y="10"/>
                    <a:pt x="18" y="11"/>
                    <a:pt x="22" y="13"/>
                  </a:cubicBezTo>
                  <a:cubicBezTo>
                    <a:pt x="16" y="16"/>
                    <a:pt x="12" y="15"/>
                    <a:pt x="7" y="11"/>
                  </a:cubicBezTo>
                  <a:cubicBezTo>
                    <a:pt x="5" y="9"/>
                    <a:pt x="3" y="7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6" name="Freeform 121"/>
            <p:cNvSpPr/>
            <p:nvPr/>
          </p:nvSpPr>
          <p:spPr bwMode="auto">
            <a:xfrm>
              <a:off x="8215313" y="3640138"/>
              <a:ext cx="26988" cy="204788"/>
            </a:xfrm>
            <a:custGeom>
              <a:avLst/>
              <a:gdLst>
                <a:gd name="T0" fmla="*/ 0 w 7"/>
                <a:gd name="T1" fmla="*/ 2 h 54"/>
                <a:gd name="T2" fmla="*/ 3 w 7"/>
                <a:gd name="T3" fmla="*/ 51 h 54"/>
                <a:gd name="T4" fmla="*/ 7 w 7"/>
                <a:gd name="T5" fmla="*/ 51 h 54"/>
                <a:gd name="T6" fmla="*/ 7 w 7"/>
                <a:gd name="T7" fmla="*/ 50 h 54"/>
                <a:gd name="T8" fmla="*/ 3 w 7"/>
                <a:gd name="T9" fmla="*/ 50 h 54"/>
                <a:gd name="T10" fmla="*/ 3 w 7"/>
                <a:gd name="T11" fmla="*/ 51 h 54"/>
                <a:gd name="T12" fmla="*/ 7 w 7"/>
                <a:gd name="T13" fmla="*/ 51 h 54"/>
                <a:gd name="T14" fmla="*/ 4 w 7"/>
                <a:gd name="T15" fmla="*/ 2 h 54"/>
                <a:gd name="T16" fmla="*/ 0 w 7"/>
                <a:gd name="T17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54">
                  <a:moveTo>
                    <a:pt x="0" y="2"/>
                  </a:moveTo>
                  <a:cubicBezTo>
                    <a:pt x="0" y="19"/>
                    <a:pt x="1" y="35"/>
                    <a:pt x="3" y="51"/>
                  </a:cubicBezTo>
                  <a:cubicBezTo>
                    <a:pt x="3" y="54"/>
                    <a:pt x="7" y="54"/>
                    <a:pt x="7" y="51"/>
                  </a:cubicBezTo>
                  <a:cubicBezTo>
                    <a:pt x="7" y="51"/>
                    <a:pt x="7" y="50"/>
                    <a:pt x="7" y="50"/>
                  </a:cubicBezTo>
                  <a:cubicBezTo>
                    <a:pt x="7" y="47"/>
                    <a:pt x="3" y="47"/>
                    <a:pt x="3" y="50"/>
                  </a:cubicBezTo>
                  <a:cubicBezTo>
                    <a:pt x="3" y="50"/>
                    <a:pt x="3" y="51"/>
                    <a:pt x="3" y="51"/>
                  </a:cubicBezTo>
                  <a:cubicBezTo>
                    <a:pt x="4" y="51"/>
                    <a:pt x="6" y="51"/>
                    <a:pt x="7" y="51"/>
                  </a:cubicBezTo>
                  <a:cubicBezTo>
                    <a:pt x="5" y="35"/>
                    <a:pt x="4" y="19"/>
                    <a:pt x="4" y="2"/>
                  </a:cubicBezTo>
                  <a:cubicBezTo>
                    <a:pt x="4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7" name="Freeform 122"/>
            <p:cNvSpPr/>
            <p:nvPr/>
          </p:nvSpPr>
          <p:spPr bwMode="auto">
            <a:xfrm>
              <a:off x="8167688" y="3522663"/>
              <a:ext cx="58738" cy="131763"/>
            </a:xfrm>
            <a:custGeom>
              <a:avLst/>
              <a:gdLst>
                <a:gd name="T0" fmla="*/ 9 w 16"/>
                <a:gd name="T1" fmla="*/ 0 h 35"/>
                <a:gd name="T2" fmla="*/ 2 w 16"/>
                <a:gd name="T3" fmla="*/ 21 h 35"/>
                <a:gd name="T4" fmla="*/ 16 w 16"/>
                <a:gd name="T5" fmla="*/ 35 h 35"/>
                <a:gd name="T6" fmla="*/ 13 w 16"/>
                <a:gd name="T7" fmla="*/ 19 h 35"/>
                <a:gd name="T8" fmla="*/ 9 w 1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9" y="0"/>
                  </a:moveTo>
                  <a:cubicBezTo>
                    <a:pt x="3" y="6"/>
                    <a:pt x="0" y="12"/>
                    <a:pt x="2" y="21"/>
                  </a:cubicBezTo>
                  <a:cubicBezTo>
                    <a:pt x="4" y="30"/>
                    <a:pt x="7" y="34"/>
                    <a:pt x="16" y="35"/>
                  </a:cubicBezTo>
                  <a:cubicBezTo>
                    <a:pt x="14" y="31"/>
                    <a:pt x="13" y="24"/>
                    <a:pt x="13" y="19"/>
                  </a:cubicBezTo>
                  <a:cubicBezTo>
                    <a:pt x="12" y="17"/>
                    <a:pt x="8" y="1"/>
                    <a:pt x="9" y="0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8" name="Freeform 123"/>
            <p:cNvSpPr/>
            <p:nvPr/>
          </p:nvSpPr>
          <p:spPr bwMode="auto">
            <a:xfrm>
              <a:off x="8204200" y="3529013"/>
              <a:ext cx="49213" cy="125413"/>
            </a:xfrm>
            <a:custGeom>
              <a:avLst/>
              <a:gdLst>
                <a:gd name="T0" fmla="*/ 4 w 13"/>
                <a:gd name="T1" fmla="*/ 4 h 33"/>
                <a:gd name="T2" fmla="*/ 0 w 13"/>
                <a:gd name="T3" fmla="*/ 0 h 33"/>
                <a:gd name="T4" fmla="*/ 4 w 13"/>
                <a:gd name="T5" fmla="*/ 16 h 33"/>
                <a:gd name="T6" fmla="*/ 4 w 13"/>
                <a:gd name="T7" fmla="*/ 33 h 33"/>
                <a:gd name="T8" fmla="*/ 10 w 13"/>
                <a:gd name="T9" fmla="*/ 14 h 33"/>
                <a:gd name="T10" fmla="*/ 4 w 13"/>
                <a:gd name="T11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3">
                  <a:moveTo>
                    <a:pt x="4" y="4"/>
                  </a:moveTo>
                  <a:cubicBezTo>
                    <a:pt x="3" y="3"/>
                    <a:pt x="1" y="1"/>
                    <a:pt x="0" y="0"/>
                  </a:cubicBezTo>
                  <a:cubicBezTo>
                    <a:pt x="3" y="4"/>
                    <a:pt x="3" y="11"/>
                    <a:pt x="4" y="16"/>
                  </a:cubicBezTo>
                  <a:cubicBezTo>
                    <a:pt x="5" y="22"/>
                    <a:pt x="4" y="27"/>
                    <a:pt x="4" y="33"/>
                  </a:cubicBezTo>
                  <a:cubicBezTo>
                    <a:pt x="12" y="28"/>
                    <a:pt x="13" y="22"/>
                    <a:pt x="10" y="14"/>
                  </a:cubicBezTo>
                  <a:cubicBezTo>
                    <a:pt x="9" y="10"/>
                    <a:pt x="7" y="7"/>
                    <a:pt x="4" y="4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89" name="Freeform 124"/>
            <p:cNvSpPr/>
            <p:nvPr/>
          </p:nvSpPr>
          <p:spPr bwMode="auto">
            <a:xfrm>
              <a:off x="8129588" y="3695701"/>
              <a:ext cx="90488" cy="46038"/>
            </a:xfrm>
            <a:custGeom>
              <a:avLst/>
              <a:gdLst>
                <a:gd name="T0" fmla="*/ 0 w 24"/>
                <a:gd name="T1" fmla="*/ 0 h 12"/>
                <a:gd name="T2" fmla="*/ 11 w 24"/>
                <a:gd name="T3" fmla="*/ 11 h 12"/>
                <a:gd name="T4" fmla="*/ 24 w 24"/>
                <a:gd name="T5" fmla="*/ 6 h 12"/>
                <a:gd name="T6" fmla="*/ 13 w 24"/>
                <a:gd name="T7" fmla="*/ 3 h 12"/>
                <a:gd name="T8" fmla="*/ 0 w 2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2">
                  <a:moveTo>
                    <a:pt x="0" y="0"/>
                  </a:moveTo>
                  <a:cubicBezTo>
                    <a:pt x="2" y="6"/>
                    <a:pt x="5" y="10"/>
                    <a:pt x="11" y="11"/>
                  </a:cubicBezTo>
                  <a:cubicBezTo>
                    <a:pt x="17" y="12"/>
                    <a:pt x="21" y="11"/>
                    <a:pt x="24" y="6"/>
                  </a:cubicBezTo>
                  <a:cubicBezTo>
                    <a:pt x="21" y="6"/>
                    <a:pt x="16" y="4"/>
                    <a:pt x="13" y="3"/>
                  </a:cubicBezTo>
                  <a:cubicBezTo>
                    <a:pt x="11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0" name="Freeform 125"/>
            <p:cNvSpPr/>
            <p:nvPr/>
          </p:nvSpPr>
          <p:spPr bwMode="auto">
            <a:xfrm>
              <a:off x="8132763" y="3684588"/>
              <a:ext cx="87313" cy="38100"/>
            </a:xfrm>
            <a:custGeom>
              <a:avLst/>
              <a:gdLst>
                <a:gd name="T0" fmla="*/ 4 w 23"/>
                <a:gd name="T1" fmla="*/ 2 h 10"/>
                <a:gd name="T2" fmla="*/ 0 w 23"/>
                <a:gd name="T3" fmla="*/ 3 h 10"/>
                <a:gd name="T4" fmla="*/ 12 w 23"/>
                <a:gd name="T5" fmla="*/ 5 h 10"/>
                <a:gd name="T6" fmla="*/ 23 w 23"/>
                <a:gd name="T7" fmla="*/ 10 h 10"/>
                <a:gd name="T8" fmla="*/ 12 w 23"/>
                <a:gd name="T9" fmla="*/ 1 h 10"/>
                <a:gd name="T10" fmla="*/ 4 w 23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">
                  <a:moveTo>
                    <a:pt x="4" y="2"/>
                  </a:moveTo>
                  <a:cubicBezTo>
                    <a:pt x="3" y="2"/>
                    <a:pt x="2" y="2"/>
                    <a:pt x="0" y="3"/>
                  </a:cubicBezTo>
                  <a:cubicBezTo>
                    <a:pt x="4" y="3"/>
                    <a:pt x="8" y="4"/>
                    <a:pt x="12" y="5"/>
                  </a:cubicBezTo>
                  <a:cubicBezTo>
                    <a:pt x="16" y="7"/>
                    <a:pt x="19" y="9"/>
                    <a:pt x="23" y="10"/>
                  </a:cubicBezTo>
                  <a:cubicBezTo>
                    <a:pt x="22" y="4"/>
                    <a:pt x="18" y="2"/>
                    <a:pt x="12" y="1"/>
                  </a:cubicBezTo>
                  <a:cubicBezTo>
                    <a:pt x="10" y="0"/>
                    <a:pt x="7" y="1"/>
                    <a:pt x="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1" name="Freeform 126"/>
            <p:cNvSpPr/>
            <p:nvPr/>
          </p:nvSpPr>
          <p:spPr bwMode="auto">
            <a:xfrm>
              <a:off x="8226425" y="3695701"/>
              <a:ext cx="98425" cy="87313"/>
            </a:xfrm>
            <a:custGeom>
              <a:avLst/>
              <a:gdLst>
                <a:gd name="T0" fmla="*/ 26 w 26"/>
                <a:gd name="T1" fmla="*/ 2 h 23"/>
                <a:gd name="T2" fmla="*/ 7 w 26"/>
                <a:gd name="T3" fmla="*/ 6 h 23"/>
                <a:gd name="T4" fmla="*/ 4 w 26"/>
                <a:gd name="T5" fmla="*/ 23 h 23"/>
                <a:gd name="T6" fmla="*/ 14 w 26"/>
                <a:gd name="T7" fmla="*/ 13 h 23"/>
                <a:gd name="T8" fmla="*/ 26 w 26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3">
                  <a:moveTo>
                    <a:pt x="26" y="2"/>
                  </a:moveTo>
                  <a:cubicBezTo>
                    <a:pt x="18" y="0"/>
                    <a:pt x="12" y="1"/>
                    <a:pt x="7" y="6"/>
                  </a:cubicBezTo>
                  <a:cubicBezTo>
                    <a:pt x="2" y="12"/>
                    <a:pt x="0" y="17"/>
                    <a:pt x="4" y="23"/>
                  </a:cubicBezTo>
                  <a:cubicBezTo>
                    <a:pt x="6" y="20"/>
                    <a:pt x="11" y="16"/>
                    <a:pt x="14" y="13"/>
                  </a:cubicBezTo>
                  <a:cubicBezTo>
                    <a:pt x="15" y="12"/>
                    <a:pt x="24" y="1"/>
                    <a:pt x="26" y="2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2" name="Freeform 127"/>
            <p:cNvSpPr/>
            <p:nvPr/>
          </p:nvSpPr>
          <p:spPr bwMode="auto">
            <a:xfrm>
              <a:off x="8239125" y="3708401"/>
              <a:ext cx="82550" cy="82550"/>
            </a:xfrm>
            <a:custGeom>
              <a:avLst/>
              <a:gdLst>
                <a:gd name="T0" fmla="*/ 20 w 22"/>
                <a:gd name="T1" fmla="*/ 5 h 22"/>
                <a:gd name="T2" fmla="*/ 22 w 22"/>
                <a:gd name="T3" fmla="*/ 0 h 22"/>
                <a:gd name="T4" fmla="*/ 12 w 22"/>
                <a:gd name="T5" fmla="*/ 11 h 22"/>
                <a:gd name="T6" fmla="*/ 0 w 22"/>
                <a:gd name="T7" fmla="*/ 19 h 22"/>
                <a:gd name="T8" fmla="*/ 16 w 22"/>
                <a:gd name="T9" fmla="*/ 14 h 22"/>
                <a:gd name="T10" fmla="*/ 20 w 22"/>
                <a:gd name="T11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2">
                  <a:moveTo>
                    <a:pt x="20" y="5"/>
                  </a:moveTo>
                  <a:cubicBezTo>
                    <a:pt x="21" y="4"/>
                    <a:pt x="22" y="2"/>
                    <a:pt x="22" y="0"/>
                  </a:cubicBezTo>
                  <a:cubicBezTo>
                    <a:pt x="20" y="4"/>
                    <a:pt x="15" y="8"/>
                    <a:pt x="12" y="11"/>
                  </a:cubicBezTo>
                  <a:cubicBezTo>
                    <a:pt x="8" y="14"/>
                    <a:pt x="4" y="16"/>
                    <a:pt x="0" y="19"/>
                  </a:cubicBezTo>
                  <a:cubicBezTo>
                    <a:pt x="7" y="22"/>
                    <a:pt x="11" y="20"/>
                    <a:pt x="16" y="14"/>
                  </a:cubicBezTo>
                  <a:cubicBezTo>
                    <a:pt x="18" y="12"/>
                    <a:pt x="20" y="9"/>
                    <a:pt x="20" y="5"/>
                  </a:cubicBezTo>
                  <a:close/>
                </a:path>
              </a:pathLst>
            </a:custGeom>
            <a:solidFill>
              <a:srgbClr val="6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525" name="组合 1524"/>
          <p:cNvGrpSpPr/>
          <p:nvPr/>
        </p:nvGrpSpPr>
        <p:grpSpPr>
          <a:xfrm>
            <a:off x="8251165" y="1356864"/>
            <a:ext cx="217488" cy="206375"/>
            <a:chOff x="2957474" y="1444178"/>
            <a:chExt cx="217488" cy="206375"/>
          </a:xfrm>
        </p:grpSpPr>
        <p:sp>
          <p:nvSpPr>
            <p:cNvPr id="1497" name="Freeform 529"/>
            <p:cNvSpPr/>
            <p:nvPr/>
          </p:nvSpPr>
          <p:spPr bwMode="auto">
            <a:xfrm>
              <a:off x="2957474" y="1444178"/>
              <a:ext cx="217488" cy="206375"/>
            </a:xfrm>
            <a:custGeom>
              <a:avLst/>
              <a:gdLst>
                <a:gd name="T0" fmla="*/ 42 w 58"/>
                <a:gd name="T1" fmla="*/ 49 h 55"/>
                <a:gd name="T2" fmla="*/ 44 w 58"/>
                <a:gd name="T3" fmla="*/ 8 h 55"/>
                <a:gd name="T4" fmla="*/ 11 w 58"/>
                <a:gd name="T5" fmla="*/ 8 h 55"/>
                <a:gd name="T6" fmla="*/ 2 w 58"/>
                <a:gd name="T7" fmla="*/ 23 h 55"/>
                <a:gd name="T8" fmla="*/ 10 w 58"/>
                <a:gd name="T9" fmla="*/ 47 h 55"/>
                <a:gd name="T10" fmla="*/ 42 w 58"/>
                <a:gd name="T11" fmla="*/ 4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55">
                  <a:moveTo>
                    <a:pt x="42" y="49"/>
                  </a:moveTo>
                  <a:cubicBezTo>
                    <a:pt x="56" y="40"/>
                    <a:pt x="58" y="17"/>
                    <a:pt x="44" y="8"/>
                  </a:cubicBezTo>
                  <a:cubicBezTo>
                    <a:pt x="35" y="2"/>
                    <a:pt x="19" y="0"/>
                    <a:pt x="11" y="8"/>
                  </a:cubicBezTo>
                  <a:cubicBezTo>
                    <a:pt x="7" y="12"/>
                    <a:pt x="4" y="17"/>
                    <a:pt x="2" y="23"/>
                  </a:cubicBezTo>
                  <a:cubicBezTo>
                    <a:pt x="0" y="31"/>
                    <a:pt x="4" y="42"/>
                    <a:pt x="10" y="47"/>
                  </a:cubicBezTo>
                  <a:cubicBezTo>
                    <a:pt x="19" y="54"/>
                    <a:pt x="34" y="55"/>
                    <a:pt x="42" y="49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8" name="Freeform 530"/>
            <p:cNvSpPr/>
            <p:nvPr/>
          </p:nvSpPr>
          <p:spPr bwMode="auto">
            <a:xfrm>
              <a:off x="2982874" y="1488628"/>
              <a:ext cx="41275" cy="49213"/>
            </a:xfrm>
            <a:custGeom>
              <a:avLst/>
              <a:gdLst>
                <a:gd name="T0" fmla="*/ 11 w 11"/>
                <a:gd name="T1" fmla="*/ 2 h 13"/>
                <a:gd name="T2" fmla="*/ 8 w 11"/>
                <a:gd name="T3" fmla="*/ 0 h 13"/>
                <a:gd name="T4" fmla="*/ 2 w 11"/>
                <a:gd name="T5" fmla="*/ 7 h 13"/>
                <a:gd name="T6" fmla="*/ 4 w 11"/>
                <a:gd name="T7" fmla="*/ 12 h 13"/>
                <a:gd name="T8" fmla="*/ 6 w 11"/>
                <a:gd name="T9" fmla="*/ 9 h 13"/>
                <a:gd name="T10" fmla="*/ 8 w 11"/>
                <a:gd name="T11" fmla="*/ 5 h 13"/>
                <a:gd name="T12" fmla="*/ 10 w 11"/>
                <a:gd name="T13" fmla="*/ 4 h 13"/>
                <a:gd name="T14" fmla="*/ 11 w 11"/>
                <a:gd name="T15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3">
                  <a:moveTo>
                    <a:pt x="11" y="2"/>
                  </a:moveTo>
                  <a:cubicBezTo>
                    <a:pt x="10" y="1"/>
                    <a:pt x="9" y="0"/>
                    <a:pt x="8" y="0"/>
                  </a:cubicBezTo>
                  <a:cubicBezTo>
                    <a:pt x="5" y="1"/>
                    <a:pt x="3" y="4"/>
                    <a:pt x="2" y="7"/>
                  </a:cubicBezTo>
                  <a:cubicBezTo>
                    <a:pt x="1" y="8"/>
                    <a:pt x="0" y="13"/>
                    <a:pt x="4" y="12"/>
                  </a:cubicBezTo>
                  <a:cubicBezTo>
                    <a:pt x="5" y="12"/>
                    <a:pt x="6" y="10"/>
                    <a:pt x="6" y="9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0" y="4"/>
                    <a:pt x="10" y="4"/>
                  </a:cubicBezTo>
                  <a:cubicBezTo>
                    <a:pt x="11" y="3"/>
                    <a:pt x="11" y="2"/>
                    <a:pt x="1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9" name="Freeform 531"/>
            <p:cNvSpPr/>
            <p:nvPr/>
          </p:nvSpPr>
          <p:spPr bwMode="auto">
            <a:xfrm>
              <a:off x="3024149" y="1469578"/>
              <a:ext cx="23813" cy="26988"/>
            </a:xfrm>
            <a:custGeom>
              <a:avLst/>
              <a:gdLst>
                <a:gd name="T0" fmla="*/ 4 w 6"/>
                <a:gd name="T1" fmla="*/ 2 h 7"/>
                <a:gd name="T2" fmla="*/ 1 w 6"/>
                <a:gd name="T3" fmla="*/ 4 h 7"/>
                <a:gd name="T4" fmla="*/ 4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4" y="2"/>
                  </a:moveTo>
                  <a:cubicBezTo>
                    <a:pt x="3" y="0"/>
                    <a:pt x="0" y="2"/>
                    <a:pt x="1" y="4"/>
                  </a:cubicBezTo>
                  <a:cubicBezTo>
                    <a:pt x="2" y="7"/>
                    <a:pt x="6" y="5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524" name="组合 1523"/>
          <p:cNvGrpSpPr/>
          <p:nvPr/>
        </p:nvGrpSpPr>
        <p:grpSpPr>
          <a:xfrm>
            <a:off x="8745757" y="1409700"/>
            <a:ext cx="536584" cy="495646"/>
            <a:chOff x="3279737" y="988566"/>
            <a:chExt cx="582612" cy="538162"/>
          </a:xfrm>
          <a:solidFill>
            <a:srgbClr val="92D050"/>
          </a:solidFill>
        </p:grpSpPr>
        <p:sp>
          <p:nvSpPr>
            <p:cNvPr id="1516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7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8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9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9150658" y="-339186"/>
            <a:ext cx="3321441" cy="2458272"/>
            <a:chOff x="9150658" y="-339186"/>
            <a:chExt cx="3321441" cy="2458272"/>
          </a:xfrm>
        </p:grpSpPr>
        <p:sp>
          <p:nvSpPr>
            <p:cNvPr id="1532" name="Freeform 559"/>
            <p:cNvSpPr/>
            <p:nvPr/>
          </p:nvSpPr>
          <p:spPr bwMode="auto">
            <a:xfrm>
              <a:off x="11215581" y="1452115"/>
              <a:ext cx="214313" cy="211138"/>
            </a:xfrm>
            <a:custGeom>
              <a:avLst/>
              <a:gdLst>
                <a:gd name="T0" fmla="*/ 0 w 57"/>
                <a:gd name="T1" fmla="*/ 13 h 56"/>
                <a:gd name="T2" fmla="*/ 9 w 57"/>
                <a:gd name="T3" fmla="*/ 26 h 56"/>
                <a:gd name="T4" fmla="*/ 24 w 57"/>
                <a:gd name="T5" fmla="*/ 43 h 56"/>
                <a:gd name="T6" fmla="*/ 29 w 57"/>
                <a:gd name="T7" fmla="*/ 51 h 56"/>
                <a:gd name="T8" fmla="*/ 39 w 57"/>
                <a:gd name="T9" fmla="*/ 52 h 56"/>
                <a:gd name="T10" fmla="*/ 53 w 57"/>
                <a:gd name="T11" fmla="*/ 56 h 56"/>
                <a:gd name="T12" fmla="*/ 56 w 57"/>
                <a:gd name="T13" fmla="*/ 51 h 56"/>
                <a:gd name="T14" fmla="*/ 48 w 57"/>
                <a:gd name="T15" fmla="*/ 38 h 56"/>
                <a:gd name="T16" fmla="*/ 35 w 57"/>
                <a:gd name="T17" fmla="*/ 20 h 56"/>
                <a:gd name="T18" fmla="*/ 21 w 57"/>
                <a:gd name="T19" fmla="*/ 0 h 56"/>
                <a:gd name="T20" fmla="*/ 0 w 57"/>
                <a:gd name="T21" fmla="*/ 1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56">
                  <a:moveTo>
                    <a:pt x="0" y="13"/>
                  </a:moveTo>
                  <a:cubicBezTo>
                    <a:pt x="9" y="26"/>
                    <a:pt x="9" y="26"/>
                    <a:pt x="9" y="26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32" y="51"/>
                    <a:pt x="36" y="51"/>
                    <a:pt x="39" y="52"/>
                  </a:cubicBezTo>
                  <a:cubicBezTo>
                    <a:pt x="41" y="52"/>
                    <a:pt x="53" y="52"/>
                    <a:pt x="53" y="56"/>
                  </a:cubicBezTo>
                  <a:cubicBezTo>
                    <a:pt x="55" y="56"/>
                    <a:pt x="57" y="53"/>
                    <a:pt x="56" y="51"/>
                  </a:cubicBezTo>
                  <a:cubicBezTo>
                    <a:pt x="56" y="50"/>
                    <a:pt x="48" y="38"/>
                    <a:pt x="48" y="38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3" name="Freeform 560"/>
            <p:cNvSpPr/>
            <p:nvPr/>
          </p:nvSpPr>
          <p:spPr bwMode="auto">
            <a:xfrm>
              <a:off x="11226694" y="1515615"/>
              <a:ext cx="93663" cy="120650"/>
            </a:xfrm>
            <a:custGeom>
              <a:avLst/>
              <a:gdLst>
                <a:gd name="T0" fmla="*/ 0 w 25"/>
                <a:gd name="T1" fmla="*/ 2 h 32"/>
                <a:gd name="T2" fmla="*/ 23 w 25"/>
                <a:gd name="T3" fmla="*/ 31 h 32"/>
                <a:gd name="T4" fmla="*/ 25 w 25"/>
                <a:gd name="T5" fmla="*/ 30 h 32"/>
                <a:gd name="T6" fmla="*/ 2 w 25"/>
                <a:gd name="T7" fmla="*/ 1 h 32"/>
                <a:gd name="T8" fmla="*/ 0 w 25"/>
                <a:gd name="T9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32">
                  <a:moveTo>
                    <a:pt x="0" y="2"/>
                  </a:moveTo>
                  <a:cubicBezTo>
                    <a:pt x="7" y="12"/>
                    <a:pt x="16" y="21"/>
                    <a:pt x="23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18" y="20"/>
                    <a:pt x="9" y="1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4" name="Freeform 561"/>
            <p:cNvSpPr/>
            <p:nvPr/>
          </p:nvSpPr>
          <p:spPr bwMode="auto">
            <a:xfrm>
              <a:off x="11293369" y="1460053"/>
              <a:ext cx="136525" cy="187325"/>
            </a:xfrm>
            <a:custGeom>
              <a:avLst/>
              <a:gdLst>
                <a:gd name="T0" fmla="*/ 1 w 36"/>
                <a:gd name="T1" fmla="*/ 1 h 50"/>
                <a:gd name="T2" fmla="*/ 18 w 36"/>
                <a:gd name="T3" fmla="*/ 25 h 50"/>
                <a:gd name="T4" fmla="*/ 27 w 36"/>
                <a:gd name="T5" fmla="*/ 37 h 50"/>
                <a:gd name="T6" fmla="*/ 34 w 36"/>
                <a:gd name="T7" fmla="*/ 49 h 50"/>
                <a:gd name="T8" fmla="*/ 36 w 36"/>
                <a:gd name="T9" fmla="*/ 49 h 50"/>
                <a:gd name="T10" fmla="*/ 30 w 36"/>
                <a:gd name="T11" fmla="*/ 40 h 50"/>
                <a:gd name="T12" fmla="*/ 21 w 36"/>
                <a:gd name="T13" fmla="*/ 26 h 50"/>
                <a:gd name="T14" fmla="*/ 2 w 36"/>
                <a:gd name="T15" fmla="*/ 0 h 50"/>
                <a:gd name="T16" fmla="*/ 1 w 36"/>
                <a:gd name="T1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0">
                  <a:moveTo>
                    <a:pt x="1" y="1"/>
                  </a:moveTo>
                  <a:cubicBezTo>
                    <a:pt x="7" y="9"/>
                    <a:pt x="13" y="17"/>
                    <a:pt x="18" y="25"/>
                  </a:cubicBezTo>
                  <a:cubicBezTo>
                    <a:pt x="21" y="29"/>
                    <a:pt x="24" y="33"/>
                    <a:pt x="27" y="37"/>
                  </a:cubicBezTo>
                  <a:cubicBezTo>
                    <a:pt x="29" y="40"/>
                    <a:pt x="33" y="45"/>
                    <a:pt x="34" y="49"/>
                  </a:cubicBezTo>
                  <a:cubicBezTo>
                    <a:pt x="34" y="50"/>
                    <a:pt x="36" y="50"/>
                    <a:pt x="36" y="49"/>
                  </a:cubicBezTo>
                  <a:cubicBezTo>
                    <a:pt x="35" y="45"/>
                    <a:pt x="32" y="43"/>
                    <a:pt x="30" y="40"/>
                  </a:cubicBezTo>
                  <a:cubicBezTo>
                    <a:pt x="28" y="35"/>
                    <a:pt x="25" y="31"/>
                    <a:pt x="21" y="26"/>
                  </a:cubicBezTo>
                  <a:cubicBezTo>
                    <a:pt x="15" y="18"/>
                    <a:pt x="9" y="9"/>
                    <a:pt x="2" y="0"/>
                  </a:cubicBezTo>
                  <a:cubicBezTo>
                    <a:pt x="2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5" name="Freeform 562"/>
            <p:cNvSpPr/>
            <p:nvPr/>
          </p:nvSpPr>
          <p:spPr bwMode="auto">
            <a:xfrm>
              <a:off x="10734569" y="1429890"/>
              <a:ext cx="222250" cy="222250"/>
            </a:xfrm>
            <a:custGeom>
              <a:avLst/>
              <a:gdLst>
                <a:gd name="T0" fmla="*/ 41 w 59"/>
                <a:gd name="T1" fmla="*/ 0 h 59"/>
                <a:gd name="T2" fmla="*/ 24 w 59"/>
                <a:gd name="T3" fmla="*/ 19 h 59"/>
                <a:gd name="T4" fmla="*/ 12 w 59"/>
                <a:gd name="T5" fmla="*/ 31 h 59"/>
                <a:gd name="T6" fmla="*/ 7 w 59"/>
                <a:gd name="T7" fmla="*/ 43 h 59"/>
                <a:gd name="T8" fmla="*/ 4 w 59"/>
                <a:gd name="T9" fmla="*/ 50 h 59"/>
                <a:gd name="T10" fmla="*/ 0 w 59"/>
                <a:gd name="T11" fmla="*/ 57 h 59"/>
                <a:gd name="T12" fmla="*/ 0 w 59"/>
                <a:gd name="T13" fmla="*/ 58 h 59"/>
                <a:gd name="T14" fmla="*/ 7 w 59"/>
                <a:gd name="T15" fmla="*/ 57 h 59"/>
                <a:gd name="T16" fmla="*/ 13 w 59"/>
                <a:gd name="T17" fmla="*/ 54 h 59"/>
                <a:gd name="T18" fmla="*/ 23 w 59"/>
                <a:gd name="T19" fmla="*/ 49 h 59"/>
                <a:gd name="T20" fmla="*/ 29 w 59"/>
                <a:gd name="T21" fmla="*/ 45 h 59"/>
                <a:gd name="T22" fmla="*/ 45 w 59"/>
                <a:gd name="T23" fmla="*/ 30 h 59"/>
                <a:gd name="T24" fmla="*/ 59 w 59"/>
                <a:gd name="T25" fmla="*/ 17 h 59"/>
                <a:gd name="T26" fmla="*/ 41 w 59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9" h="59">
                  <a:moveTo>
                    <a:pt x="41" y="0"/>
                  </a:moveTo>
                  <a:cubicBezTo>
                    <a:pt x="24" y="19"/>
                    <a:pt x="24" y="19"/>
                    <a:pt x="24" y="19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0" y="35"/>
                    <a:pt x="9" y="39"/>
                    <a:pt x="7" y="43"/>
                  </a:cubicBezTo>
                  <a:cubicBezTo>
                    <a:pt x="6" y="45"/>
                    <a:pt x="6" y="48"/>
                    <a:pt x="4" y="50"/>
                  </a:cubicBezTo>
                  <a:cubicBezTo>
                    <a:pt x="3" y="51"/>
                    <a:pt x="0" y="57"/>
                    <a:pt x="0" y="57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6" y="57"/>
                    <a:pt x="7" y="57"/>
                  </a:cubicBezTo>
                  <a:cubicBezTo>
                    <a:pt x="9" y="56"/>
                    <a:pt x="11" y="55"/>
                    <a:pt x="13" y="54"/>
                  </a:cubicBezTo>
                  <a:cubicBezTo>
                    <a:pt x="17" y="53"/>
                    <a:pt x="20" y="51"/>
                    <a:pt x="23" y="49"/>
                  </a:cubicBezTo>
                  <a:cubicBezTo>
                    <a:pt x="25" y="48"/>
                    <a:pt x="28" y="47"/>
                    <a:pt x="29" y="45"/>
                  </a:cubicBezTo>
                  <a:cubicBezTo>
                    <a:pt x="29" y="45"/>
                    <a:pt x="45" y="30"/>
                    <a:pt x="45" y="30"/>
                  </a:cubicBezTo>
                  <a:cubicBezTo>
                    <a:pt x="59" y="17"/>
                    <a:pt x="59" y="17"/>
                    <a:pt x="59" y="17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6" name="Freeform 563"/>
            <p:cNvSpPr/>
            <p:nvPr/>
          </p:nvSpPr>
          <p:spPr bwMode="auto">
            <a:xfrm>
              <a:off x="10734569" y="1498153"/>
              <a:ext cx="217488" cy="153988"/>
            </a:xfrm>
            <a:custGeom>
              <a:avLst/>
              <a:gdLst>
                <a:gd name="T0" fmla="*/ 2 w 58"/>
                <a:gd name="T1" fmla="*/ 41 h 41"/>
                <a:gd name="T2" fmla="*/ 30 w 58"/>
                <a:gd name="T3" fmla="*/ 27 h 41"/>
                <a:gd name="T4" fmla="*/ 43 w 58"/>
                <a:gd name="T5" fmla="*/ 15 h 41"/>
                <a:gd name="T6" fmla="*/ 50 w 58"/>
                <a:gd name="T7" fmla="*/ 9 h 41"/>
                <a:gd name="T8" fmla="*/ 57 w 58"/>
                <a:gd name="T9" fmla="*/ 2 h 41"/>
                <a:gd name="T10" fmla="*/ 56 w 58"/>
                <a:gd name="T11" fmla="*/ 1 h 41"/>
                <a:gd name="T12" fmla="*/ 52 w 58"/>
                <a:gd name="T13" fmla="*/ 5 h 41"/>
                <a:gd name="T14" fmla="*/ 45 w 58"/>
                <a:gd name="T15" fmla="*/ 11 h 41"/>
                <a:gd name="T16" fmla="*/ 33 w 58"/>
                <a:gd name="T17" fmla="*/ 22 h 41"/>
                <a:gd name="T18" fmla="*/ 1 w 58"/>
                <a:gd name="T19" fmla="*/ 40 h 41"/>
                <a:gd name="T20" fmla="*/ 2 w 58"/>
                <a:gd name="T2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41">
                  <a:moveTo>
                    <a:pt x="2" y="41"/>
                  </a:moveTo>
                  <a:cubicBezTo>
                    <a:pt x="12" y="39"/>
                    <a:pt x="22" y="34"/>
                    <a:pt x="30" y="27"/>
                  </a:cubicBezTo>
                  <a:cubicBezTo>
                    <a:pt x="35" y="23"/>
                    <a:pt x="39" y="19"/>
                    <a:pt x="43" y="15"/>
                  </a:cubicBezTo>
                  <a:cubicBezTo>
                    <a:pt x="46" y="13"/>
                    <a:pt x="48" y="11"/>
                    <a:pt x="50" y="9"/>
                  </a:cubicBezTo>
                  <a:cubicBezTo>
                    <a:pt x="52" y="7"/>
                    <a:pt x="55" y="3"/>
                    <a:pt x="57" y="2"/>
                  </a:cubicBezTo>
                  <a:cubicBezTo>
                    <a:pt x="58" y="1"/>
                    <a:pt x="57" y="0"/>
                    <a:pt x="56" y="1"/>
                  </a:cubicBezTo>
                  <a:cubicBezTo>
                    <a:pt x="55" y="2"/>
                    <a:pt x="53" y="3"/>
                    <a:pt x="52" y="5"/>
                  </a:cubicBezTo>
                  <a:cubicBezTo>
                    <a:pt x="50" y="7"/>
                    <a:pt x="47" y="9"/>
                    <a:pt x="45" y="11"/>
                  </a:cubicBezTo>
                  <a:cubicBezTo>
                    <a:pt x="41" y="15"/>
                    <a:pt x="37" y="19"/>
                    <a:pt x="33" y="22"/>
                  </a:cubicBezTo>
                  <a:cubicBezTo>
                    <a:pt x="24" y="30"/>
                    <a:pt x="13" y="37"/>
                    <a:pt x="1" y="40"/>
                  </a:cubicBezTo>
                  <a:cubicBezTo>
                    <a:pt x="0" y="40"/>
                    <a:pt x="1" y="41"/>
                    <a:pt x="2" y="4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7" name="Freeform 564"/>
            <p:cNvSpPr/>
            <p:nvPr/>
          </p:nvSpPr>
          <p:spPr bwMode="auto">
            <a:xfrm>
              <a:off x="10775844" y="1415603"/>
              <a:ext cx="131763" cy="134938"/>
            </a:xfrm>
            <a:custGeom>
              <a:avLst/>
              <a:gdLst>
                <a:gd name="T0" fmla="*/ 2 w 35"/>
                <a:gd name="T1" fmla="*/ 35 h 36"/>
                <a:gd name="T2" fmla="*/ 34 w 35"/>
                <a:gd name="T3" fmla="*/ 2 h 36"/>
                <a:gd name="T4" fmla="*/ 33 w 35"/>
                <a:gd name="T5" fmla="*/ 1 h 36"/>
                <a:gd name="T6" fmla="*/ 1 w 35"/>
                <a:gd name="T7" fmla="*/ 34 h 36"/>
                <a:gd name="T8" fmla="*/ 2 w 35"/>
                <a:gd name="T9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2" y="35"/>
                  </a:moveTo>
                  <a:cubicBezTo>
                    <a:pt x="13" y="24"/>
                    <a:pt x="23" y="12"/>
                    <a:pt x="34" y="2"/>
                  </a:cubicBezTo>
                  <a:cubicBezTo>
                    <a:pt x="35" y="1"/>
                    <a:pt x="34" y="0"/>
                    <a:pt x="33" y="1"/>
                  </a:cubicBezTo>
                  <a:cubicBezTo>
                    <a:pt x="22" y="11"/>
                    <a:pt x="11" y="23"/>
                    <a:pt x="1" y="34"/>
                  </a:cubicBezTo>
                  <a:cubicBezTo>
                    <a:pt x="0" y="35"/>
                    <a:pt x="1" y="36"/>
                    <a:pt x="2" y="3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8" name="Freeform 565"/>
            <p:cNvSpPr/>
            <p:nvPr/>
          </p:nvSpPr>
          <p:spPr bwMode="auto">
            <a:xfrm>
              <a:off x="10880619" y="1253678"/>
              <a:ext cx="436563" cy="731838"/>
            </a:xfrm>
            <a:custGeom>
              <a:avLst/>
              <a:gdLst>
                <a:gd name="T0" fmla="*/ 55 w 116"/>
                <a:gd name="T1" fmla="*/ 0 h 195"/>
                <a:gd name="T2" fmla="*/ 42 w 116"/>
                <a:gd name="T3" fmla="*/ 6 h 195"/>
                <a:gd name="T4" fmla="*/ 24 w 116"/>
                <a:gd name="T5" fmla="*/ 21 h 195"/>
                <a:gd name="T6" fmla="*/ 3 w 116"/>
                <a:gd name="T7" fmla="*/ 40 h 195"/>
                <a:gd name="T8" fmla="*/ 0 w 116"/>
                <a:gd name="T9" fmla="*/ 43 h 195"/>
                <a:gd name="T10" fmla="*/ 9 w 116"/>
                <a:gd name="T11" fmla="*/ 60 h 195"/>
                <a:gd name="T12" fmla="*/ 21 w 116"/>
                <a:gd name="T13" fmla="*/ 68 h 195"/>
                <a:gd name="T14" fmla="*/ 18 w 116"/>
                <a:gd name="T15" fmla="*/ 112 h 195"/>
                <a:gd name="T16" fmla="*/ 13 w 116"/>
                <a:gd name="T17" fmla="*/ 157 h 195"/>
                <a:gd name="T18" fmla="*/ 11 w 116"/>
                <a:gd name="T19" fmla="*/ 166 h 195"/>
                <a:gd name="T20" fmla="*/ 5 w 116"/>
                <a:gd name="T21" fmla="*/ 188 h 195"/>
                <a:gd name="T22" fmla="*/ 15 w 116"/>
                <a:gd name="T23" fmla="*/ 190 h 195"/>
                <a:gd name="T24" fmla="*/ 39 w 116"/>
                <a:gd name="T25" fmla="*/ 192 h 195"/>
                <a:gd name="T26" fmla="*/ 62 w 116"/>
                <a:gd name="T27" fmla="*/ 194 h 195"/>
                <a:gd name="T28" fmla="*/ 100 w 116"/>
                <a:gd name="T29" fmla="*/ 191 h 195"/>
                <a:gd name="T30" fmla="*/ 108 w 116"/>
                <a:gd name="T31" fmla="*/ 188 h 195"/>
                <a:gd name="T32" fmla="*/ 107 w 116"/>
                <a:gd name="T33" fmla="*/ 171 h 195"/>
                <a:gd name="T34" fmla="*/ 105 w 116"/>
                <a:gd name="T35" fmla="*/ 140 h 195"/>
                <a:gd name="T36" fmla="*/ 100 w 116"/>
                <a:gd name="T37" fmla="*/ 104 h 195"/>
                <a:gd name="T38" fmla="*/ 95 w 116"/>
                <a:gd name="T39" fmla="*/ 67 h 195"/>
                <a:gd name="T40" fmla="*/ 110 w 116"/>
                <a:gd name="T41" fmla="*/ 60 h 195"/>
                <a:gd name="T42" fmla="*/ 116 w 116"/>
                <a:gd name="T43" fmla="*/ 55 h 195"/>
                <a:gd name="T44" fmla="*/ 100 w 116"/>
                <a:gd name="T45" fmla="*/ 31 h 195"/>
                <a:gd name="T46" fmla="*/ 81 w 116"/>
                <a:gd name="T47" fmla="*/ 11 h 195"/>
                <a:gd name="T48" fmla="*/ 65 w 116"/>
                <a:gd name="T49" fmla="*/ 0 h 195"/>
                <a:gd name="T50" fmla="*/ 55 w 116"/>
                <a:gd name="T5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6" h="195">
                  <a:moveTo>
                    <a:pt x="55" y="0"/>
                  </a:moveTo>
                  <a:cubicBezTo>
                    <a:pt x="55" y="0"/>
                    <a:pt x="47" y="2"/>
                    <a:pt x="42" y="6"/>
                  </a:cubicBezTo>
                  <a:cubicBezTo>
                    <a:pt x="36" y="11"/>
                    <a:pt x="24" y="21"/>
                    <a:pt x="24" y="21"/>
                  </a:cubicBezTo>
                  <a:cubicBezTo>
                    <a:pt x="24" y="21"/>
                    <a:pt x="5" y="38"/>
                    <a:pt x="3" y="40"/>
                  </a:cubicBezTo>
                  <a:cubicBezTo>
                    <a:pt x="1" y="42"/>
                    <a:pt x="0" y="43"/>
                    <a:pt x="0" y="43"/>
                  </a:cubicBezTo>
                  <a:cubicBezTo>
                    <a:pt x="0" y="43"/>
                    <a:pt x="7" y="55"/>
                    <a:pt x="9" y="60"/>
                  </a:cubicBezTo>
                  <a:cubicBezTo>
                    <a:pt x="12" y="64"/>
                    <a:pt x="16" y="67"/>
                    <a:pt x="21" y="68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13" y="157"/>
                    <a:pt x="13" y="157"/>
                    <a:pt x="13" y="157"/>
                  </a:cubicBezTo>
                  <a:cubicBezTo>
                    <a:pt x="11" y="166"/>
                    <a:pt x="11" y="166"/>
                    <a:pt x="11" y="166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5" y="188"/>
                    <a:pt x="11" y="190"/>
                    <a:pt x="15" y="190"/>
                  </a:cubicBezTo>
                  <a:cubicBezTo>
                    <a:pt x="19" y="191"/>
                    <a:pt x="33" y="191"/>
                    <a:pt x="39" y="192"/>
                  </a:cubicBezTo>
                  <a:cubicBezTo>
                    <a:pt x="44" y="193"/>
                    <a:pt x="57" y="194"/>
                    <a:pt x="62" y="194"/>
                  </a:cubicBezTo>
                  <a:cubicBezTo>
                    <a:pt x="68" y="194"/>
                    <a:pt x="84" y="195"/>
                    <a:pt x="100" y="191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07" y="171"/>
                    <a:pt x="107" y="171"/>
                    <a:pt x="107" y="171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107" y="63"/>
                    <a:pt x="110" y="60"/>
                  </a:cubicBezTo>
                  <a:cubicBezTo>
                    <a:pt x="114" y="58"/>
                    <a:pt x="116" y="55"/>
                    <a:pt x="116" y="55"/>
                  </a:cubicBezTo>
                  <a:cubicBezTo>
                    <a:pt x="100" y="31"/>
                    <a:pt x="100" y="31"/>
                    <a:pt x="100" y="31"/>
                  </a:cubicBezTo>
                  <a:cubicBezTo>
                    <a:pt x="100" y="31"/>
                    <a:pt x="87" y="15"/>
                    <a:pt x="81" y="11"/>
                  </a:cubicBezTo>
                  <a:cubicBezTo>
                    <a:pt x="75" y="6"/>
                    <a:pt x="65" y="0"/>
                    <a:pt x="65" y="0"/>
                  </a:cubicBezTo>
                  <a:cubicBezTo>
                    <a:pt x="65" y="0"/>
                    <a:pt x="55" y="1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39" name="Freeform 566"/>
            <p:cNvSpPr/>
            <p:nvPr/>
          </p:nvSpPr>
          <p:spPr bwMode="auto">
            <a:xfrm>
              <a:off x="10877444" y="1248915"/>
              <a:ext cx="233363" cy="169863"/>
            </a:xfrm>
            <a:custGeom>
              <a:avLst/>
              <a:gdLst>
                <a:gd name="T0" fmla="*/ 61 w 62"/>
                <a:gd name="T1" fmla="*/ 1 h 45"/>
                <a:gd name="T2" fmla="*/ 46 w 62"/>
                <a:gd name="T3" fmla="*/ 4 h 45"/>
                <a:gd name="T4" fmla="*/ 39 w 62"/>
                <a:gd name="T5" fmla="*/ 10 h 45"/>
                <a:gd name="T6" fmla="*/ 29 w 62"/>
                <a:gd name="T7" fmla="*/ 17 h 45"/>
                <a:gd name="T8" fmla="*/ 23 w 62"/>
                <a:gd name="T9" fmla="*/ 23 h 45"/>
                <a:gd name="T10" fmla="*/ 14 w 62"/>
                <a:gd name="T11" fmla="*/ 31 h 45"/>
                <a:gd name="T12" fmla="*/ 7 w 62"/>
                <a:gd name="T13" fmla="*/ 37 h 45"/>
                <a:gd name="T14" fmla="*/ 1 w 62"/>
                <a:gd name="T15" fmla="*/ 43 h 45"/>
                <a:gd name="T16" fmla="*/ 2 w 62"/>
                <a:gd name="T17" fmla="*/ 44 h 45"/>
                <a:gd name="T18" fmla="*/ 8 w 62"/>
                <a:gd name="T19" fmla="*/ 39 h 45"/>
                <a:gd name="T20" fmla="*/ 16 w 62"/>
                <a:gd name="T21" fmla="*/ 32 h 45"/>
                <a:gd name="T22" fmla="*/ 28 w 62"/>
                <a:gd name="T23" fmla="*/ 20 h 45"/>
                <a:gd name="T24" fmla="*/ 37 w 62"/>
                <a:gd name="T25" fmla="*/ 14 h 45"/>
                <a:gd name="T26" fmla="*/ 43 w 62"/>
                <a:gd name="T27" fmla="*/ 9 h 45"/>
                <a:gd name="T28" fmla="*/ 61 w 62"/>
                <a:gd name="T29" fmla="*/ 2 h 45"/>
                <a:gd name="T30" fmla="*/ 61 w 62"/>
                <a:gd name="T31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2" h="45">
                  <a:moveTo>
                    <a:pt x="61" y="1"/>
                  </a:moveTo>
                  <a:cubicBezTo>
                    <a:pt x="56" y="0"/>
                    <a:pt x="51" y="1"/>
                    <a:pt x="46" y="4"/>
                  </a:cubicBezTo>
                  <a:cubicBezTo>
                    <a:pt x="44" y="6"/>
                    <a:pt x="42" y="8"/>
                    <a:pt x="39" y="10"/>
                  </a:cubicBezTo>
                  <a:cubicBezTo>
                    <a:pt x="36" y="13"/>
                    <a:pt x="33" y="15"/>
                    <a:pt x="29" y="17"/>
                  </a:cubicBezTo>
                  <a:cubicBezTo>
                    <a:pt x="27" y="19"/>
                    <a:pt x="25" y="21"/>
                    <a:pt x="23" y="23"/>
                  </a:cubicBezTo>
                  <a:cubicBezTo>
                    <a:pt x="20" y="26"/>
                    <a:pt x="17" y="29"/>
                    <a:pt x="14" y="31"/>
                  </a:cubicBezTo>
                  <a:cubicBezTo>
                    <a:pt x="11" y="33"/>
                    <a:pt x="9" y="35"/>
                    <a:pt x="7" y="37"/>
                  </a:cubicBezTo>
                  <a:cubicBezTo>
                    <a:pt x="5" y="39"/>
                    <a:pt x="2" y="41"/>
                    <a:pt x="1" y="43"/>
                  </a:cubicBezTo>
                  <a:cubicBezTo>
                    <a:pt x="0" y="44"/>
                    <a:pt x="2" y="45"/>
                    <a:pt x="2" y="44"/>
                  </a:cubicBezTo>
                  <a:cubicBezTo>
                    <a:pt x="3" y="42"/>
                    <a:pt x="6" y="40"/>
                    <a:pt x="8" y="39"/>
                  </a:cubicBezTo>
                  <a:cubicBezTo>
                    <a:pt x="10" y="36"/>
                    <a:pt x="13" y="34"/>
                    <a:pt x="16" y="32"/>
                  </a:cubicBezTo>
                  <a:cubicBezTo>
                    <a:pt x="20" y="28"/>
                    <a:pt x="24" y="24"/>
                    <a:pt x="28" y="20"/>
                  </a:cubicBezTo>
                  <a:cubicBezTo>
                    <a:pt x="31" y="18"/>
                    <a:pt x="34" y="16"/>
                    <a:pt x="37" y="14"/>
                  </a:cubicBezTo>
                  <a:cubicBezTo>
                    <a:pt x="39" y="13"/>
                    <a:pt x="41" y="11"/>
                    <a:pt x="43" y="9"/>
                  </a:cubicBezTo>
                  <a:cubicBezTo>
                    <a:pt x="48" y="5"/>
                    <a:pt x="54" y="1"/>
                    <a:pt x="61" y="2"/>
                  </a:cubicBezTo>
                  <a:cubicBezTo>
                    <a:pt x="62" y="3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0" name="Freeform 567"/>
            <p:cNvSpPr/>
            <p:nvPr/>
          </p:nvSpPr>
          <p:spPr bwMode="auto">
            <a:xfrm>
              <a:off x="10874269" y="1407665"/>
              <a:ext cx="88900" cy="104775"/>
            </a:xfrm>
            <a:custGeom>
              <a:avLst/>
              <a:gdLst>
                <a:gd name="T0" fmla="*/ 1 w 24"/>
                <a:gd name="T1" fmla="*/ 2 h 28"/>
                <a:gd name="T2" fmla="*/ 23 w 24"/>
                <a:gd name="T3" fmla="*/ 28 h 28"/>
                <a:gd name="T4" fmla="*/ 23 w 24"/>
                <a:gd name="T5" fmla="*/ 26 h 28"/>
                <a:gd name="T6" fmla="*/ 2 w 24"/>
                <a:gd name="T7" fmla="*/ 1 h 28"/>
                <a:gd name="T8" fmla="*/ 1 w 24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8">
                  <a:moveTo>
                    <a:pt x="1" y="2"/>
                  </a:moveTo>
                  <a:cubicBezTo>
                    <a:pt x="7" y="11"/>
                    <a:pt x="10" y="25"/>
                    <a:pt x="23" y="28"/>
                  </a:cubicBezTo>
                  <a:cubicBezTo>
                    <a:pt x="24" y="28"/>
                    <a:pt x="24" y="27"/>
                    <a:pt x="23" y="26"/>
                  </a:cubicBezTo>
                  <a:cubicBezTo>
                    <a:pt x="11" y="23"/>
                    <a:pt x="8" y="10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1" name="Freeform 568"/>
            <p:cNvSpPr/>
            <p:nvPr/>
          </p:nvSpPr>
          <p:spPr bwMode="auto">
            <a:xfrm>
              <a:off x="11094931" y="1248915"/>
              <a:ext cx="228600" cy="219075"/>
            </a:xfrm>
            <a:custGeom>
              <a:avLst/>
              <a:gdLst>
                <a:gd name="T0" fmla="*/ 1 w 61"/>
                <a:gd name="T1" fmla="*/ 1 h 58"/>
                <a:gd name="T2" fmla="*/ 20 w 61"/>
                <a:gd name="T3" fmla="*/ 10 h 58"/>
                <a:gd name="T4" fmla="*/ 35 w 61"/>
                <a:gd name="T5" fmla="*/ 24 h 58"/>
                <a:gd name="T6" fmla="*/ 48 w 61"/>
                <a:gd name="T7" fmla="*/ 41 h 58"/>
                <a:gd name="T8" fmla="*/ 53 w 61"/>
                <a:gd name="T9" fmla="*/ 48 h 58"/>
                <a:gd name="T10" fmla="*/ 59 w 61"/>
                <a:gd name="T11" fmla="*/ 57 h 58"/>
                <a:gd name="T12" fmla="*/ 60 w 61"/>
                <a:gd name="T13" fmla="*/ 57 h 58"/>
                <a:gd name="T14" fmla="*/ 49 w 61"/>
                <a:gd name="T15" fmla="*/ 40 h 58"/>
                <a:gd name="T16" fmla="*/ 36 w 61"/>
                <a:gd name="T17" fmla="*/ 22 h 58"/>
                <a:gd name="T18" fmla="*/ 19 w 61"/>
                <a:gd name="T19" fmla="*/ 7 h 58"/>
                <a:gd name="T20" fmla="*/ 1 w 61"/>
                <a:gd name="T21" fmla="*/ 0 h 58"/>
                <a:gd name="T22" fmla="*/ 1 w 61"/>
                <a:gd name="T23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" h="58">
                  <a:moveTo>
                    <a:pt x="1" y="1"/>
                  </a:moveTo>
                  <a:cubicBezTo>
                    <a:pt x="9" y="2"/>
                    <a:pt x="15" y="6"/>
                    <a:pt x="20" y="10"/>
                  </a:cubicBezTo>
                  <a:cubicBezTo>
                    <a:pt x="26" y="14"/>
                    <a:pt x="31" y="19"/>
                    <a:pt x="35" y="24"/>
                  </a:cubicBezTo>
                  <a:cubicBezTo>
                    <a:pt x="40" y="29"/>
                    <a:pt x="44" y="35"/>
                    <a:pt x="48" y="41"/>
                  </a:cubicBezTo>
                  <a:cubicBezTo>
                    <a:pt x="50" y="44"/>
                    <a:pt x="51" y="46"/>
                    <a:pt x="53" y="48"/>
                  </a:cubicBezTo>
                  <a:cubicBezTo>
                    <a:pt x="55" y="51"/>
                    <a:pt x="58" y="54"/>
                    <a:pt x="59" y="57"/>
                  </a:cubicBezTo>
                  <a:cubicBezTo>
                    <a:pt x="59" y="58"/>
                    <a:pt x="61" y="58"/>
                    <a:pt x="60" y="57"/>
                  </a:cubicBezTo>
                  <a:cubicBezTo>
                    <a:pt x="58" y="51"/>
                    <a:pt x="53" y="46"/>
                    <a:pt x="49" y="40"/>
                  </a:cubicBezTo>
                  <a:cubicBezTo>
                    <a:pt x="45" y="34"/>
                    <a:pt x="41" y="28"/>
                    <a:pt x="36" y="22"/>
                  </a:cubicBezTo>
                  <a:cubicBezTo>
                    <a:pt x="31" y="17"/>
                    <a:pt x="25" y="12"/>
                    <a:pt x="19" y="7"/>
                  </a:cubicBezTo>
                  <a:cubicBezTo>
                    <a:pt x="14" y="3"/>
                    <a:pt x="8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2" name="Freeform 569"/>
            <p:cNvSpPr/>
            <p:nvPr/>
          </p:nvSpPr>
          <p:spPr bwMode="auto">
            <a:xfrm>
              <a:off x="11234631" y="1456878"/>
              <a:ext cx="88900" cy="55563"/>
            </a:xfrm>
            <a:custGeom>
              <a:avLst/>
              <a:gdLst>
                <a:gd name="T0" fmla="*/ 22 w 24"/>
                <a:gd name="T1" fmla="*/ 1 h 15"/>
                <a:gd name="T2" fmla="*/ 1 w 24"/>
                <a:gd name="T3" fmla="*/ 13 h 15"/>
                <a:gd name="T4" fmla="*/ 1 w 24"/>
                <a:gd name="T5" fmla="*/ 15 h 15"/>
                <a:gd name="T6" fmla="*/ 1 w 24"/>
                <a:gd name="T7" fmla="*/ 15 h 15"/>
                <a:gd name="T8" fmla="*/ 1 w 24"/>
                <a:gd name="T9" fmla="*/ 13 h 15"/>
                <a:gd name="T10" fmla="*/ 1 w 24"/>
                <a:gd name="T11" fmla="*/ 13 h 15"/>
                <a:gd name="T12" fmla="*/ 1 w 24"/>
                <a:gd name="T13" fmla="*/ 14 h 15"/>
                <a:gd name="T14" fmla="*/ 11 w 24"/>
                <a:gd name="T15" fmla="*/ 11 h 15"/>
                <a:gd name="T16" fmla="*/ 23 w 24"/>
                <a:gd name="T17" fmla="*/ 2 h 15"/>
                <a:gd name="T18" fmla="*/ 22 w 24"/>
                <a:gd name="T1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5">
                  <a:moveTo>
                    <a:pt x="22" y="1"/>
                  </a:moveTo>
                  <a:cubicBezTo>
                    <a:pt x="16" y="7"/>
                    <a:pt x="8" y="10"/>
                    <a:pt x="1" y="13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2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4" y="13"/>
                    <a:pt x="8" y="12"/>
                    <a:pt x="11" y="11"/>
                  </a:cubicBezTo>
                  <a:cubicBezTo>
                    <a:pt x="15" y="8"/>
                    <a:pt x="20" y="6"/>
                    <a:pt x="23" y="2"/>
                  </a:cubicBezTo>
                  <a:cubicBezTo>
                    <a:pt x="24" y="1"/>
                    <a:pt x="23" y="0"/>
                    <a:pt x="2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3" name="Freeform 570"/>
            <p:cNvSpPr/>
            <p:nvPr/>
          </p:nvSpPr>
          <p:spPr bwMode="auto">
            <a:xfrm>
              <a:off x="10899669" y="1421953"/>
              <a:ext cx="68263" cy="544513"/>
            </a:xfrm>
            <a:custGeom>
              <a:avLst/>
              <a:gdLst>
                <a:gd name="T0" fmla="*/ 18 w 18"/>
                <a:gd name="T1" fmla="*/ 2 h 145"/>
                <a:gd name="T2" fmla="*/ 18 w 18"/>
                <a:gd name="T3" fmla="*/ 1 h 145"/>
                <a:gd name="T4" fmla="*/ 17 w 18"/>
                <a:gd name="T5" fmla="*/ 1 h 145"/>
                <a:gd name="T6" fmla="*/ 15 w 18"/>
                <a:gd name="T7" fmla="*/ 14 h 145"/>
                <a:gd name="T8" fmla="*/ 15 w 18"/>
                <a:gd name="T9" fmla="*/ 32 h 145"/>
                <a:gd name="T10" fmla="*/ 12 w 18"/>
                <a:gd name="T11" fmla="*/ 69 h 145"/>
                <a:gd name="T12" fmla="*/ 8 w 18"/>
                <a:gd name="T13" fmla="*/ 106 h 145"/>
                <a:gd name="T14" fmla="*/ 0 w 18"/>
                <a:gd name="T15" fmla="*/ 143 h 145"/>
                <a:gd name="T16" fmla="*/ 2 w 18"/>
                <a:gd name="T17" fmla="*/ 144 h 145"/>
                <a:gd name="T18" fmla="*/ 9 w 18"/>
                <a:gd name="T19" fmla="*/ 110 h 145"/>
                <a:gd name="T20" fmla="*/ 14 w 18"/>
                <a:gd name="T21" fmla="*/ 72 h 145"/>
                <a:gd name="T22" fmla="*/ 16 w 18"/>
                <a:gd name="T23" fmla="*/ 34 h 145"/>
                <a:gd name="T24" fmla="*/ 17 w 18"/>
                <a:gd name="T25" fmla="*/ 16 h 145"/>
                <a:gd name="T26" fmla="*/ 18 w 18"/>
                <a:gd name="T27" fmla="*/ 1 h 145"/>
                <a:gd name="T28" fmla="*/ 17 w 18"/>
                <a:gd name="T29" fmla="*/ 1 h 145"/>
                <a:gd name="T30" fmla="*/ 17 w 18"/>
                <a:gd name="T31" fmla="*/ 2 h 145"/>
                <a:gd name="T32" fmla="*/ 18 w 18"/>
                <a:gd name="T33" fmla="*/ 2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145">
                  <a:moveTo>
                    <a:pt x="18" y="2"/>
                  </a:moveTo>
                  <a:cubicBezTo>
                    <a:pt x="18" y="2"/>
                    <a:pt x="18" y="2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6"/>
                    <a:pt x="16" y="10"/>
                    <a:pt x="15" y="14"/>
                  </a:cubicBezTo>
                  <a:cubicBezTo>
                    <a:pt x="15" y="20"/>
                    <a:pt x="15" y="26"/>
                    <a:pt x="15" y="32"/>
                  </a:cubicBezTo>
                  <a:cubicBezTo>
                    <a:pt x="14" y="45"/>
                    <a:pt x="13" y="57"/>
                    <a:pt x="12" y="69"/>
                  </a:cubicBezTo>
                  <a:cubicBezTo>
                    <a:pt x="11" y="82"/>
                    <a:pt x="9" y="94"/>
                    <a:pt x="8" y="106"/>
                  </a:cubicBezTo>
                  <a:cubicBezTo>
                    <a:pt x="6" y="119"/>
                    <a:pt x="3" y="131"/>
                    <a:pt x="0" y="143"/>
                  </a:cubicBezTo>
                  <a:cubicBezTo>
                    <a:pt x="0" y="144"/>
                    <a:pt x="1" y="145"/>
                    <a:pt x="2" y="144"/>
                  </a:cubicBezTo>
                  <a:cubicBezTo>
                    <a:pt x="4" y="133"/>
                    <a:pt x="8" y="122"/>
                    <a:pt x="9" y="110"/>
                  </a:cubicBezTo>
                  <a:cubicBezTo>
                    <a:pt x="10" y="98"/>
                    <a:pt x="12" y="85"/>
                    <a:pt x="14" y="72"/>
                  </a:cubicBezTo>
                  <a:cubicBezTo>
                    <a:pt x="15" y="60"/>
                    <a:pt x="16" y="47"/>
                    <a:pt x="16" y="34"/>
                  </a:cubicBezTo>
                  <a:cubicBezTo>
                    <a:pt x="17" y="28"/>
                    <a:pt x="17" y="22"/>
                    <a:pt x="17" y="16"/>
                  </a:cubicBezTo>
                  <a:cubicBezTo>
                    <a:pt x="17" y="11"/>
                    <a:pt x="18" y="6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4" name="Freeform 571"/>
            <p:cNvSpPr/>
            <p:nvPr/>
          </p:nvSpPr>
          <p:spPr bwMode="auto">
            <a:xfrm>
              <a:off x="11226694" y="1421953"/>
              <a:ext cx="60325" cy="541338"/>
            </a:xfrm>
            <a:custGeom>
              <a:avLst/>
              <a:gdLst>
                <a:gd name="T0" fmla="*/ 0 w 16"/>
                <a:gd name="T1" fmla="*/ 1 h 144"/>
                <a:gd name="T2" fmla="*/ 2 w 16"/>
                <a:gd name="T3" fmla="*/ 10 h 144"/>
                <a:gd name="T4" fmla="*/ 2 w 16"/>
                <a:gd name="T5" fmla="*/ 19 h 144"/>
                <a:gd name="T6" fmla="*/ 4 w 16"/>
                <a:gd name="T7" fmla="*/ 36 h 144"/>
                <a:gd name="T8" fmla="*/ 9 w 16"/>
                <a:gd name="T9" fmla="*/ 72 h 144"/>
                <a:gd name="T10" fmla="*/ 15 w 16"/>
                <a:gd name="T11" fmla="*/ 143 h 144"/>
                <a:gd name="T12" fmla="*/ 16 w 16"/>
                <a:gd name="T13" fmla="*/ 143 h 144"/>
                <a:gd name="T14" fmla="*/ 16 w 16"/>
                <a:gd name="T15" fmla="*/ 143 h 144"/>
                <a:gd name="T16" fmla="*/ 15 w 16"/>
                <a:gd name="T17" fmla="*/ 143 h 144"/>
                <a:gd name="T18" fmla="*/ 15 w 16"/>
                <a:gd name="T19" fmla="*/ 143 h 144"/>
                <a:gd name="T20" fmla="*/ 16 w 16"/>
                <a:gd name="T21" fmla="*/ 143 h 144"/>
                <a:gd name="T22" fmla="*/ 11 w 16"/>
                <a:gd name="T23" fmla="*/ 74 h 144"/>
                <a:gd name="T24" fmla="*/ 6 w 16"/>
                <a:gd name="T25" fmla="*/ 35 h 144"/>
                <a:gd name="T26" fmla="*/ 3 w 16"/>
                <a:gd name="T27" fmla="*/ 17 h 144"/>
                <a:gd name="T28" fmla="*/ 3 w 16"/>
                <a:gd name="T29" fmla="*/ 9 h 144"/>
                <a:gd name="T30" fmla="*/ 2 w 16"/>
                <a:gd name="T31" fmla="*/ 1 h 144"/>
                <a:gd name="T32" fmla="*/ 0 w 16"/>
                <a:gd name="T33" fmla="*/ 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44">
                  <a:moveTo>
                    <a:pt x="0" y="1"/>
                  </a:moveTo>
                  <a:cubicBezTo>
                    <a:pt x="1" y="4"/>
                    <a:pt x="1" y="7"/>
                    <a:pt x="2" y="10"/>
                  </a:cubicBezTo>
                  <a:cubicBezTo>
                    <a:pt x="2" y="13"/>
                    <a:pt x="2" y="16"/>
                    <a:pt x="2" y="19"/>
                  </a:cubicBezTo>
                  <a:cubicBezTo>
                    <a:pt x="2" y="25"/>
                    <a:pt x="3" y="31"/>
                    <a:pt x="4" y="36"/>
                  </a:cubicBezTo>
                  <a:cubicBezTo>
                    <a:pt x="5" y="48"/>
                    <a:pt x="7" y="60"/>
                    <a:pt x="9" y="72"/>
                  </a:cubicBezTo>
                  <a:cubicBezTo>
                    <a:pt x="12" y="96"/>
                    <a:pt x="15" y="119"/>
                    <a:pt x="15" y="143"/>
                  </a:cubicBezTo>
                  <a:cubicBezTo>
                    <a:pt x="15" y="144"/>
                    <a:pt x="16" y="144"/>
                    <a:pt x="16" y="143"/>
                  </a:cubicBezTo>
                  <a:cubicBezTo>
                    <a:pt x="16" y="143"/>
                    <a:pt x="16" y="143"/>
                    <a:pt x="16" y="143"/>
                  </a:cubicBezTo>
                  <a:cubicBezTo>
                    <a:pt x="16" y="142"/>
                    <a:pt x="15" y="142"/>
                    <a:pt x="15" y="143"/>
                  </a:cubicBezTo>
                  <a:cubicBezTo>
                    <a:pt x="15" y="143"/>
                    <a:pt x="15" y="143"/>
                    <a:pt x="15" y="143"/>
                  </a:cubicBezTo>
                  <a:cubicBezTo>
                    <a:pt x="15" y="144"/>
                    <a:pt x="16" y="144"/>
                    <a:pt x="16" y="143"/>
                  </a:cubicBezTo>
                  <a:cubicBezTo>
                    <a:pt x="16" y="120"/>
                    <a:pt x="14" y="97"/>
                    <a:pt x="11" y="74"/>
                  </a:cubicBezTo>
                  <a:cubicBezTo>
                    <a:pt x="9" y="61"/>
                    <a:pt x="7" y="48"/>
                    <a:pt x="6" y="35"/>
                  </a:cubicBezTo>
                  <a:cubicBezTo>
                    <a:pt x="5" y="29"/>
                    <a:pt x="4" y="23"/>
                    <a:pt x="3" y="17"/>
                  </a:cubicBezTo>
                  <a:cubicBezTo>
                    <a:pt x="3" y="14"/>
                    <a:pt x="4" y="12"/>
                    <a:pt x="3" y="9"/>
                  </a:cubicBezTo>
                  <a:cubicBezTo>
                    <a:pt x="3" y="6"/>
                    <a:pt x="2" y="3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5" name="Freeform 572"/>
            <p:cNvSpPr/>
            <p:nvPr/>
          </p:nvSpPr>
          <p:spPr bwMode="auto">
            <a:xfrm>
              <a:off x="10891731" y="1960115"/>
              <a:ext cx="395288" cy="30163"/>
            </a:xfrm>
            <a:custGeom>
              <a:avLst/>
              <a:gdLst>
                <a:gd name="T0" fmla="*/ 1 w 105"/>
                <a:gd name="T1" fmla="*/ 1 h 8"/>
                <a:gd name="T2" fmla="*/ 25 w 105"/>
                <a:gd name="T3" fmla="*/ 5 h 8"/>
                <a:gd name="T4" fmla="*/ 53 w 105"/>
                <a:gd name="T5" fmla="*/ 7 h 8"/>
                <a:gd name="T6" fmla="*/ 78 w 105"/>
                <a:gd name="T7" fmla="*/ 7 h 8"/>
                <a:gd name="T8" fmla="*/ 104 w 105"/>
                <a:gd name="T9" fmla="*/ 2 h 8"/>
                <a:gd name="T10" fmla="*/ 103 w 105"/>
                <a:gd name="T11" fmla="*/ 0 h 8"/>
                <a:gd name="T12" fmla="*/ 78 w 105"/>
                <a:gd name="T13" fmla="*/ 5 h 8"/>
                <a:gd name="T14" fmla="*/ 53 w 105"/>
                <a:gd name="T15" fmla="*/ 5 h 8"/>
                <a:gd name="T16" fmla="*/ 28 w 105"/>
                <a:gd name="T17" fmla="*/ 3 h 8"/>
                <a:gd name="T18" fmla="*/ 2 w 105"/>
                <a:gd name="T19" fmla="*/ 0 h 8"/>
                <a:gd name="T20" fmla="*/ 1 w 105"/>
                <a:gd name="T21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8">
                  <a:moveTo>
                    <a:pt x="1" y="1"/>
                  </a:moveTo>
                  <a:cubicBezTo>
                    <a:pt x="9" y="4"/>
                    <a:pt x="17" y="4"/>
                    <a:pt x="25" y="5"/>
                  </a:cubicBezTo>
                  <a:cubicBezTo>
                    <a:pt x="34" y="5"/>
                    <a:pt x="44" y="6"/>
                    <a:pt x="53" y="7"/>
                  </a:cubicBezTo>
                  <a:cubicBezTo>
                    <a:pt x="61" y="8"/>
                    <a:pt x="70" y="8"/>
                    <a:pt x="78" y="7"/>
                  </a:cubicBezTo>
                  <a:cubicBezTo>
                    <a:pt x="87" y="6"/>
                    <a:pt x="96" y="5"/>
                    <a:pt x="104" y="2"/>
                  </a:cubicBezTo>
                  <a:cubicBezTo>
                    <a:pt x="105" y="2"/>
                    <a:pt x="104" y="0"/>
                    <a:pt x="103" y="0"/>
                  </a:cubicBezTo>
                  <a:cubicBezTo>
                    <a:pt x="95" y="3"/>
                    <a:pt x="87" y="4"/>
                    <a:pt x="78" y="5"/>
                  </a:cubicBezTo>
                  <a:cubicBezTo>
                    <a:pt x="70" y="6"/>
                    <a:pt x="61" y="6"/>
                    <a:pt x="53" y="5"/>
                  </a:cubicBezTo>
                  <a:cubicBezTo>
                    <a:pt x="45" y="4"/>
                    <a:pt x="36" y="3"/>
                    <a:pt x="28" y="3"/>
                  </a:cubicBezTo>
                  <a:cubicBezTo>
                    <a:pt x="19" y="3"/>
                    <a:pt x="10" y="2"/>
                    <a:pt x="2" y="0"/>
                  </a:cubicBezTo>
                  <a:cubicBezTo>
                    <a:pt x="1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6" name="Freeform 573"/>
            <p:cNvSpPr/>
            <p:nvPr/>
          </p:nvSpPr>
          <p:spPr bwMode="auto">
            <a:xfrm>
              <a:off x="11050481" y="1264790"/>
              <a:ext cx="107950" cy="55563"/>
            </a:xfrm>
            <a:custGeom>
              <a:avLst/>
              <a:gdLst>
                <a:gd name="T0" fmla="*/ 0 w 29"/>
                <a:gd name="T1" fmla="*/ 1 h 15"/>
                <a:gd name="T2" fmla="*/ 1 w 29"/>
                <a:gd name="T3" fmla="*/ 7 h 15"/>
                <a:gd name="T4" fmla="*/ 5 w 29"/>
                <a:gd name="T5" fmla="*/ 12 h 15"/>
                <a:gd name="T6" fmla="*/ 11 w 29"/>
                <a:gd name="T7" fmla="*/ 14 h 15"/>
                <a:gd name="T8" fmla="*/ 18 w 29"/>
                <a:gd name="T9" fmla="*/ 15 h 15"/>
                <a:gd name="T10" fmla="*/ 23 w 29"/>
                <a:gd name="T11" fmla="*/ 12 h 15"/>
                <a:gd name="T12" fmla="*/ 26 w 29"/>
                <a:gd name="T13" fmla="*/ 9 h 15"/>
                <a:gd name="T14" fmla="*/ 27 w 29"/>
                <a:gd name="T15" fmla="*/ 2 h 15"/>
                <a:gd name="T16" fmla="*/ 27 w 29"/>
                <a:gd name="T17" fmla="*/ 3 h 15"/>
                <a:gd name="T18" fmla="*/ 25 w 29"/>
                <a:gd name="T19" fmla="*/ 9 h 15"/>
                <a:gd name="T20" fmla="*/ 16 w 29"/>
                <a:gd name="T21" fmla="*/ 14 h 15"/>
                <a:gd name="T22" fmla="*/ 11 w 29"/>
                <a:gd name="T23" fmla="*/ 13 h 15"/>
                <a:gd name="T24" fmla="*/ 5 w 29"/>
                <a:gd name="T25" fmla="*/ 11 h 15"/>
                <a:gd name="T26" fmla="*/ 1 w 29"/>
                <a:gd name="T27" fmla="*/ 1 h 15"/>
                <a:gd name="T28" fmla="*/ 0 w 29"/>
                <a:gd name="T2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15">
                  <a:moveTo>
                    <a:pt x="0" y="1"/>
                  </a:moveTo>
                  <a:cubicBezTo>
                    <a:pt x="0" y="3"/>
                    <a:pt x="0" y="5"/>
                    <a:pt x="1" y="7"/>
                  </a:cubicBezTo>
                  <a:cubicBezTo>
                    <a:pt x="1" y="9"/>
                    <a:pt x="3" y="11"/>
                    <a:pt x="5" y="12"/>
                  </a:cubicBezTo>
                  <a:cubicBezTo>
                    <a:pt x="7" y="13"/>
                    <a:pt x="9" y="13"/>
                    <a:pt x="11" y="14"/>
                  </a:cubicBezTo>
                  <a:cubicBezTo>
                    <a:pt x="13" y="14"/>
                    <a:pt x="16" y="15"/>
                    <a:pt x="18" y="15"/>
                  </a:cubicBezTo>
                  <a:cubicBezTo>
                    <a:pt x="20" y="14"/>
                    <a:pt x="22" y="14"/>
                    <a:pt x="23" y="12"/>
                  </a:cubicBezTo>
                  <a:cubicBezTo>
                    <a:pt x="25" y="11"/>
                    <a:pt x="26" y="10"/>
                    <a:pt x="26" y="9"/>
                  </a:cubicBezTo>
                  <a:cubicBezTo>
                    <a:pt x="27" y="8"/>
                    <a:pt x="29" y="3"/>
                    <a:pt x="27" y="2"/>
                  </a:cubicBezTo>
                  <a:cubicBezTo>
                    <a:pt x="27" y="2"/>
                    <a:pt x="27" y="3"/>
                    <a:pt x="27" y="3"/>
                  </a:cubicBezTo>
                  <a:cubicBezTo>
                    <a:pt x="28" y="4"/>
                    <a:pt x="26" y="9"/>
                    <a:pt x="25" y="9"/>
                  </a:cubicBezTo>
                  <a:cubicBezTo>
                    <a:pt x="24" y="13"/>
                    <a:pt x="20" y="14"/>
                    <a:pt x="16" y="14"/>
                  </a:cubicBezTo>
                  <a:cubicBezTo>
                    <a:pt x="15" y="14"/>
                    <a:pt x="13" y="13"/>
                    <a:pt x="11" y="13"/>
                  </a:cubicBezTo>
                  <a:cubicBezTo>
                    <a:pt x="9" y="13"/>
                    <a:pt x="7" y="12"/>
                    <a:pt x="5" y="11"/>
                  </a:cubicBezTo>
                  <a:cubicBezTo>
                    <a:pt x="1" y="9"/>
                    <a:pt x="1" y="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7" name="Freeform 574"/>
            <p:cNvSpPr/>
            <p:nvPr/>
          </p:nvSpPr>
          <p:spPr bwMode="auto">
            <a:xfrm>
              <a:off x="10959994" y="1283840"/>
              <a:ext cx="74613" cy="709613"/>
            </a:xfrm>
            <a:custGeom>
              <a:avLst/>
              <a:gdLst>
                <a:gd name="T0" fmla="*/ 16 w 20"/>
                <a:gd name="T1" fmla="*/ 43 h 189"/>
                <a:gd name="T2" fmla="*/ 18 w 20"/>
                <a:gd name="T3" fmla="*/ 11 h 189"/>
                <a:gd name="T4" fmla="*/ 20 w 20"/>
                <a:gd name="T5" fmla="*/ 0 h 189"/>
                <a:gd name="T6" fmla="*/ 15 w 20"/>
                <a:gd name="T7" fmla="*/ 5 h 189"/>
                <a:gd name="T8" fmla="*/ 13 w 20"/>
                <a:gd name="T9" fmla="*/ 23 h 189"/>
                <a:gd name="T10" fmla="*/ 8 w 20"/>
                <a:gd name="T11" fmla="*/ 96 h 189"/>
                <a:gd name="T12" fmla="*/ 6 w 20"/>
                <a:gd name="T13" fmla="*/ 146 h 189"/>
                <a:gd name="T14" fmla="*/ 3 w 20"/>
                <a:gd name="T15" fmla="*/ 171 h 189"/>
                <a:gd name="T16" fmla="*/ 13 w 20"/>
                <a:gd name="T17" fmla="*/ 188 h 189"/>
                <a:gd name="T18" fmla="*/ 14 w 20"/>
                <a:gd name="T19" fmla="*/ 174 h 189"/>
                <a:gd name="T20" fmla="*/ 14 w 20"/>
                <a:gd name="T21" fmla="*/ 160 h 189"/>
                <a:gd name="T22" fmla="*/ 14 w 20"/>
                <a:gd name="T23" fmla="*/ 124 h 189"/>
                <a:gd name="T24" fmla="*/ 16 w 20"/>
                <a:gd name="T25" fmla="*/ 69 h 189"/>
                <a:gd name="T26" fmla="*/ 16 w 20"/>
                <a:gd name="T27" fmla="*/ 46 h 189"/>
                <a:gd name="T28" fmla="*/ 16 w 20"/>
                <a:gd name="T29" fmla="*/ 4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89">
                  <a:moveTo>
                    <a:pt x="16" y="43"/>
                  </a:moveTo>
                  <a:cubicBezTo>
                    <a:pt x="16" y="32"/>
                    <a:pt x="17" y="22"/>
                    <a:pt x="18" y="11"/>
                  </a:cubicBezTo>
                  <a:cubicBezTo>
                    <a:pt x="18" y="8"/>
                    <a:pt x="17" y="2"/>
                    <a:pt x="20" y="0"/>
                  </a:cubicBezTo>
                  <a:cubicBezTo>
                    <a:pt x="17" y="1"/>
                    <a:pt x="15" y="2"/>
                    <a:pt x="15" y="5"/>
                  </a:cubicBezTo>
                  <a:cubicBezTo>
                    <a:pt x="13" y="11"/>
                    <a:pt x="13" y="17"/>
                    <a:pt x="13" y="23"/>
                  </a:cubicBezTo>
                  <a:cubicBezTo>
                    <a:pt x="10" y="48"/>
                    <a:pt x="9" y="71"/>
                    <a:pt x="8" y="96"/>
                  </a:cubicBezTo>
                  <a:cubicBezTo>
                    <a:pt x="7" y="113"/>
                    <a:pt x="7" y="129"/>
                    <a:pt x="6" y="146"/>
                  </a:cubicBezTo>
                  <a:cubicBezTo>
                    <a:pt x="5" y="154"/>
                    <a:pt x="4" y="163"/>
                    <a:pt x="3" y="171"/>
                  </a:cubicBezTo>
                  <a:cubicBezTo>
                    <a:pt x="2" y="182"/>
                    <a:pt x="0" y="189"/>
                    <a:pt x="13" y="188"/>
                  </a:cubicBezTo>
                  <a:cubicBezTo>
                    <a:pt x="14" y="184"/>
                    <a:pt x="13" y="178"/>
                    <a:pt x="14" y="174"/>
                  </a:cubicBezTo>
                  <a:cubicBezTo>
                    <a:pt x="14" y="169"/>
                    <a:pt x="14" y="165"/>
                    <a:pt x="14" y="160"/>
                  </a:cubicBezTo>
                  <a:cubicBezTo>
                    <a:pt x="14" y="148"/>
                    <a:pt x="14" y="136"/>
                    <a:pt x="14" y="124"/>
                  </a:cubicBezTo>
                  <a:cubicBezTo>
                    <a:pt x="14" y="105"/>
                    <a:pt x="15" y="87"/>
                    <a:pt x="16" y="69"/>
                  </a:cubicBezTo>
                  <a:cubicBezTo>
                    <a:pt x="16" y="61"/>
                    <a:pt x="17" y="54"/>
                    <a:pt x="16" y="46"/>
                  </a:cubicBezTo>
                  <a:cubicBezTo>
                    <a:pt x="16" y="45"/>
                    <a:pt x="16" y="44"/>
                    <a:pt x="16" y="4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8" name="Freeform 575"/>
            <p:cNvSpPr/>
            <p:nvPr/>
          </p:nvSpPr>
          <p:spPr bwMode="auto">
            <a:xfrm>
              <a:off x="11166369" y="1275903"/>
              <a:ext cx="90488" cy="720725"/>
            </a:xfrm>
            <a:custGeom>
              <a:avLst/>
              <a:gdLst>
                <a:gd name="T0" fmla="*/ 13 w 24"/>
                <a:gd name="T1" fmla="*/ 90 h 192"/>
                <a:gd name="T2" fmla="*/ 8 w 24"/>
                <a:gd name="T3" fmla="*/ 49 h 192"/>
                <a:gd name="T4" fmla="*/ 5 w 24"/>
                <a:gd name="T5" fmla="*/ 28 h 192"/>
                <a:gd name="T6" fmla="*/ 3 w 24"/>
                <a:gd name="T7" fmla="*/ 14 h 192"/>
                <a:gd name="T8" fmla="*/ 3 w 24"/>
                <a:gd name="T9" fmla="*/ 7 h 192"/>
                <a:gd name="T10" fmla="*/ 0 w 24"/>
                <a:gd name="T11" fmla="*/ 0 h 192"/>
                <a:gd name="T12" fmla="*/ 7 w 24"/>
                <a:gd name="T13" fmla="*/ 104 h 192"/>
                <a:gd name="T14" fmla="*/ 10 w 24"/>
                <a:gd name="T15" fmla="*/ 176 h 192"/>
                <a:gd name="T16" fmla="*/ 12 w 24"/>
                <a:gd name="T17" fmla="*/ 191 h 192"/>
                <a:gd name="T18" fmla="*/ 23 w 24"/>
                <a:gd name="T19" fmla="*/ 188 h 192"/>
                <a:gd name="T20" fmla="*/ 22 w 24"/>
                <a:gd name="T21" fmla="*/ 176 h 192"/>
                <a:gd name="T22" fmla="*/ 20 w 24"/>
                <a:gd name="T23" fmla="*/ 156 h 192"/>
                <a:gd name="T24" fmla="*/ 19 w 24"/>
                <a:gd name="T25" fmla="*/ 144 h 192"/>
                <a:gd name="T26" fmla="*/ 15 w 24"/>
                <a:gd name="T27" fmla="*/ 109 h 192"/>
                <a:gd name="T28" fmla="*/ 13 w 24"/>
                <a:gd name="T29" fmla="*/ 9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92">
                  <a:moveTo>
                    <a:pt x="13" y="90"/>
                  </a:moveTo>
                  <a:cubicBezTo>
                    <a:pt x="11" y="76"/>
                    <a:pt x="10" y="63"/>
                    <a:pt x="8" y="49"/>
                  </a:cubicBezTo>
                  <a:cubicBezTo>
                    <a:pt x="7" y="42"/>
                    <a:pt x="6" y="35"/>
                    <a:pt x="5" y="28"/>
                  </a:cubicBezTo>
                  <a:cubicBezTo>
                    <a:pt x="5" y="23"/>
                    <a:pt x="4" y="19"/>
                    <a:pt x="3" y="14"/>
                  </a:cubicBezTo>
                  <a:cubicBezTo>
                    <a:pt x="3" y="12"/>
                    <a:pt x="4" y="9"/>
                    <a:pt x="3" y="7"/>
                  </a:cubicBezTo>
                  <a:cubicBezTo>
                    <a:pt x="3" y="4"/>
                    <a:pt x="1" y="3"/>
                    <a:pt x="0" y="0"/>
                  </a:cubicBezTo>
                  <a:cubicBezTo>
                    <a:pt x="1" y="35"/>
                    <a:pt x="4" y="69"/>
                    <a:pt x="7" y="104"/>
                  </a:cubicBezTo>
                  <a:cubicBezTo>
                    <a:pt x="9" y="128"/>
                    <a:pt x="8" y="152"/>
                    <a:pt x="10" y="176"/>
                  </a:cubicBezTo>
                  <a:cubicBezTo>
                    <a:pt x="11" y="180"/>
                    <a:pt x="10" y="188"/>
                    <a:pt x="12" y="191"/>
                  </a:cubicBezTo>
                  <a:cubicBezTo>
                    <a:pt x="16" y="190"/>
                    <a:pt x="21" y="192"/>
                    <a:pt x="23" y="188"/>
                  </a:cubicBezTo>
                  <a:cubicBezTo>
                    <a:pt x="24" y="186"/>
                    <a:pt x="22" y="178"/>
                    <a:pt x="22" y="176"/>
                  </a:cubicBezTo>
                  <a:cubicBezTo>
                    <a:pt x="21" y="169"/>
                    <a:pt x="21" y="163"/>
                    <a:pt x="20" y="156"/>
                  </a:cubicBezTo>
                  <a:cubicBezTo>
                    <a:pt x="19" y="152"/>
                    <a:pt x="19" y="148"/>
                    <a:pt x="19" y="144"/>
                  </a:cubicBezTo>
                  <a:cubicBezTo>
                    <a:pt x="17" y="132"/>
                    <a:pt x="16" y="121"/>
                    <a:pt x="15" y="109"/>
                  </a:cubicBezTo>
                  <a:cubicBezTo>
                    <a:pt x="14" y="103"/>
                    <a:pt x="13" y="97"/>
                    <a:pt x="13" y="9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49" name="Freeform 576"/>
            <p:cNvSpPr/>
            <p:nvPr/>
          </p:nvSpPr>
          <p:spPr bwMode="auto">
            <a:xfrm>
              <a:off x="11039369" y="1283840"/>
              <a:ext cx="134938" cy="74613"/>
            </a:xfrm>
            <a:custGeom>
              <a:avLst/>
              <a:gdLst>
                <a:gd name="T0" fmla="*/ 4 w 36"/>
                <a:gd name="T1" fmla="*/ 17 h 20"/>
                <a:gd name="T2" fmla="*/ 13 w 36"/>
                <a:gd name="T3" fmla="*/ 14 h 20"/>
                <a:gd name="T4" fmla="*/ 24 w 36"/>
                <a:gd name="T5" fmla="*/ 14 h 20"/>
                <a:gd name="T6" fmla="*/ 34 w 36"/>
                <a:gd name="T7" fmla="*/ 14 h 20"/>
                <a:gd name="T8" fmla="*/ 34 w 36"/>
                <a:gd name="T9" fmla="*/ 3 h 20"/>
                <a:gd name="T10" fmla="*/ 26 w 36"/>
                <a:gd name="T11" fmla="*/ 3 h 20"/>
                <a:gd name="T12" fmla="*/ 15 w 36"/>
                <a:gd name="T13" fmla="*/ 5 h 20"/>
                <a:gd name="T14" fmla="*/ 6 w 36"/>
                <a:gd name="T15" fmla="*/ 2 h 20"/>
                <a:gd name="T16" fmla="*/ 0 w 36"/>
                <a:gd name="T17" fmla="*/ 6 h 20"/>
                <a:gd name="T18" fmla="*/ 3 w 36"/>
                <a:gd name="T19" fmla="*/ 16 h 20"/>
                <a:gd name="T20" fmla="*/ 4 w 36"/>
                <a:gd name="T21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4" y="17"/>
                  </a:moveTo>
                  <a:cubicBezTo>
                    <a:pt x="7" y="19"/>
                    <a:pt x="10" y="16"/>
                    <a:pt x="13" y="14"/>
                  </a:cubicBezTo>
                  <a:cubicBezTo>
                    <a:pt x="18" y="11"/>
                    <a:pt x="19" y="12"/>
                    <a:pt x="24" y="14"/>
                  </a:cubicBezTo>
                  <a:cubicBezTo>
                    <a:pt x="29" y="17"/>
                    <a:pt x="32" y="20"/>
                    <a:pt x="34" y="14"/>
                  </a:cubicBezTo>
                  <a:cubicBezTo>
                    <a:pt x="35" y="11"/>
                    <a:pt x="36" y="6"/>
                    <a:pt x="34" y="3"/>
                  </a:cubicBezTo>
                  <a:cubicBezTo>
                    <a:pt x="33" y="1"/>
                    <a:pt x="28" y="3"/>
                    <a:pt x="26" y="3"/>
                  </a:cubicBezTo>
                  <a:cubicBezTo>
                    <a:pt x="22" y="5"/>
                    <a:pt x="19" y="7"/>
                    <a:pt x="15" y="5"/>
                  </a:cubicBezTo>
                  <a:cubicBezTo>
                    <a:pt x="12" y="4"/>
                    <a:pt x="9" y="3"/>
                    <a:pt x="6" y="2"/>
                  </a:cubicBezTo>
                  <a:cubicBezTo>
                    <a:pt x="2" y="0"/>
                    <a:pt x="0" y="2"/>
                    <a:pt x="0" y="6"/>
                  </a:cubicBezTo>
                  <a:cubicBezTo>
                    <a:pt x="0" y="9"/>
                    <a:pt x="1" y="14"/>
                    <a:pt x="3" y="16"/>
                  </a:cubicBezTo>
                  <a:cubicBezTo>
                    <a:pt x="4" y="16"/>
                    <a:pt x="4" y="17"/>
                    <a:pt x="4" y="1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0" name="Freeform 577"/>
            <p:cNvSpPr/>
            <p:nvPr/>
          </p:nvSpPr>
          <p:spPr bwMode="auto">
            <a:xfrm>
              <a:off x="11069531" y="1207640"/>
              <a:ext cx="69850" cy="90488"/>
            </a:xfrm>
            <a:custGeom>
              <a:avLst/>
              <a:gdLst>
                <a:gd name="T0" fmla="*/ 0 w 19"/>
                <a:gd name="T1" fmla="*/ 4 h 24"/>
                <a:gd name="T2" fmla="*/ 1 w 19"/>
                <a:gd name="T3" fmla="*/ 12 h 24"/>
                <a:gd name="T4" fmla="*/ 5 w 19"/>
                <a:gd name="T5" fmla="*/ 21 h 24"/>
                <a:gd name="T6" fmla="*/ 15 w 19"/>
                <a:gd name="T7" fmla="*/ 21 h 24"/>
                <a:gd name="T8" fmla="*/ 18 w 19"/>
                <a:gd name="T9" fmla="*/ 13 h 24"/>
                <a:gd name="T10" fmla="*/ 17 w 19"/>
                <a:gd name="T11" fmla="*/ 0 h 24"/>
                <a:gd name="T12" fmla="*/ 0 w 19"/>
                <a:gd name="T1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4">
                  <a:moveTo>
                    <a:pt x="0" y="4"/>
                  </a:moveTo>
                  <a:cubicBezTo>
                    <a:pt x="0" y="4"/>
                    <a:pt x="1" y="11"/>
                    <a:pt x="1" y="12"/>
                  </a:cubicBezTo>
                  <a:cubicBezTo>
                    <a:pt x="1" y="13"/>
                    <a:pt x="1" y="19"/>
                    <a:pt x="5" y="21"/>
                  </a:cubicBezTo>
                  <a:cubicBezTo>
                    <a:pt x="10" y="24"/>
                    <a:pt x="12" y="24"/>
                    <a:pt x="15" y="21"/>
                  </a:cubicBezTo>
                  <a:cubicBezTo>
                    <a:pt x="17" y="19"/>
                    <a:pt x="18" y="17"/>
                    <a:pt x="18" y="13"/>
                  </a:cubicBezTo>
                  <a:cubicBezTo>
                    <a:pt x="19" y="10"/>
                    <a:pt x="17" y="0"/>
                    <a:pt x="17" y="0"/>
                  </a:cubicBez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1" name="Freeform 578"/>
            <p:cNvSpPr/>
            <p:nvPr/>
          </p:nvSpPr>
          <p:spPr bwMode="auto">
            <a:xfrm>
              <a:off x="11064769" y="1204465"/>
              <a:ext cx="87313" cy="98425"/>
            </a:xfrm>
            <a:custGeom>
              <a:avLst/>
              <a:gdLst>
                <a:gd name="T0" fmla="*/ 1 w 23"/>
                <a:gd name="T1" fmla="*/ 4 h 26"/>
                <a:gd name="T2" fmla="*/ 1 w 23"/>
                <a:gd name="T3" fmla="*/ 11 h 26"/>
                <a:gd name="T4" fmla="*/ 3 w 23"/>
                <a:gd name="T5" fmla="*/ 20 h 26"/>
                <a:gd name="T6" fmla="*/ 15 w 23"/>
                <a:gd name="T7" fmla="*/ 24 h 26"/>
                <a:gd name="T8" fmla="*/ 20 w 23"/>
                <a:gd name="T9" fmla="*/ 1 h 26"/>
                <a:gd name="T10" fmla="*/ 18 w 23"/>
                <a:gd name="T11" fmla="*/ 1 h 26"/>
                <a:gd name="T12" fmla="*/ 17 w 23"/>
                <a:gd name="T13" fmla="*/ 20 h 26"/>
                <a:gd name="T14" fmla="*/ 6 w 23"/>
                <a:gd name="T15" fmla="*/ 21 h 26"/>
                <a:gd name="T16" fmla="*/ 3 w 23"/>
                <a:gd name="T17" fmla="*/ 14 h 26"/>
                <a:gd name="T18" fmla="*/ 3 w 23"/>
                <a:gd name="T19" fmla="*/ 5 h 26"/>
                <a:gd name="T20" fmla="*/ 1 w 23"/>
                <a:gd name="T21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26">
                  <a:moveTo>
                    <a:pt x="1" y="4"/>
                  </a:moveTo>
                  <a:cubicBezTo>
                    <a:pt x="0" y="6"/>
                    <a:pt x="0" y="9"/>
                    <a:pt x="1" y="11"/>
                  </a:cubicBezTo>
                  <a:cubicBezTo>
                    <a:pt x="1" y="14"/>
                    <a:pt x="1" y="17"/>
                    <a:pt x="3" y="20"/>
                  </a:cubicBezTo>
                  <a:cubicBezTo>
                    <a:pt x="5" y="24"/>
                    <a:pt x="11" y="26"/>
                    <a:pt x="15" y="24"/>
                  </a:cubicBezTo>
                  <a:cubicBezTo>
                    <a:pt x="23" y="21"/>
                    <a:pt x="19" y="7"/>
                    <a:pt x="20" y="1"/>
                  </a:cubicBezTo>
                  <a:cubicBezTo>
                    <a:pt x="20" y="0"/>
                    <a:pt x="18" y="0"/>
                    <a:pt x="18" y="1"/>
                  </a:cubicBezTo>
                  <a:cubicBezTo>
                    <a:pt x="18" y="7"/>
                    <a:pt x="19" y="14"/>
                    <a:pt x="17" y="20"/>
                  </a:cubicBezTo>
                  <a:cubicBezTo>
                    <a:pt x="16" y="25"/>
                    <a:pt x="10" y="23"/>
                    <a:pt x="6" y="21"/>
                  </a:cubicBezTo>
                  <a:cubicBezTo>
                    <a:pt x="4" y="20"/>
                    <a:pt x="3" y="16"/>
                    <a:pt x="3" y="14"/>
                  </a:cubicBezTo>
                  <a:cubicBezTo>
                    <a:pt x="3" y="11"/>
                    <a:pt x="1" y="8"/>
                    <a:pt x="3" y="5"/>
                  </a:cubicBezTo>
                  <a:cubicBezTo>
                    <a:pt x="3" y="4"/>
                    <a:pt x="2" y="3"/>
                    <a:pt x="1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pic>
          <p:nvPicPr>
            <p:cNvPr id="1596" name="Freeform 579"/>
            <p:cNvPicPr/>
            <p:nvPr/>
          </p:nvPicPr>
          <p:blipFill rotWithShape="1"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0" b="88151"/>
            <a:stretch>
              <a:fillRect/>
            </a:stretch>
          </p:blipFill>
          <p:spPr>
            <a:xfrm>
              <a:off x="9768114" y="1628328"/>
              <a:ext cx="2082468" cy="490758"/>
            </a:xfrm>
            <a:prstGeom prst="rect">
              <a:avLst/>
            </a:prstGeom>
          </p:spPr>
        </p:pic>
        <p:sp>
          <p:nvSpPr>
            <p:cNvPr id="1554" name="Freeform 581"/>
            <p:cNvSpPr/>
            <p:nvPr/>
          </p:nvSpPr>
          <p:spPr bwMode="auto">
            <a:xfrm>
              <a:off x="10701231" y="377378"/>
              <a:ext cx="1069975" cy="846138"/>
            </a:xfrm>
            <a:custGeom>
              <a:avLst/>
              <a:gdLst>
                <a:gd name="T0" fmla="*/ 83 w 285"/>
                <a:gd name="T1" fmla="*/ 201 h 225"/>
                <a:gd name="T2" fmla="*/ 29 w 285"/>
                <a:gd name="T3" fmla="*/ 57 h 225"/>
                <a:gd name="T4" fmla="*/ 102 w 285"/>
                <a:gd name="T5" fmla="*/ 7 h 225"/>
                <a:gd name="T6" fmla="*/ 201 w 285"/>
                <a:gd name="T7" fmla="*/ 29 h 225"/>
                <a:gd name="T8" fmla="*/ 248 w 285"/>
                <a:gd name="T9" fmla="*/ 94 h 225"/>
                <a:gd name="T10" fmla="*/ 285 w 285"/>
                <a:gd name="T11" fmla="*/ 110 h 225"/>
                <a:gd name="T12" fmla="*/ 271 w 285"/>
                <a:gd name="T13" fmla="*/ 133 h 225"/>
                <a:gd name="T14" fmla="*/ 248 w 285"/>
                <a:gd name="T15" fmla="*/ 170 h 225"/>
                <a:gd name="T16" fmla="*/ 219 w 285"/>
                <a:gd name="T17" fmla="*/ 198 h 225"/>
                <a:gd name="T18" fmla="*/ 191 w 285"/>
                <a:gd name="T19" fmla="*/ 211 h 225"/>
                <a:gd name="T20" fmla="*/ 121 w 285"/>
                <a:gd name="T21" fmla="*/ 215 h 225"/>
                <a:gd name="T22" fmla="*/ 83 w 285"/>
                <a:gd name="T23" fmla="*/ 20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5" h="225">
                  <a:moveTo>
                    <a:pt x="83" y="201"/>
                  </a:moveTo>
                  <a:cubicBezTo>
                    <a:pt x="25" y="178"/>
                    <a:pt x="0" y="114"/>
                    <a:pt x="29" y="57"/>
                  </a:cubicBezTo>
                  <a:cubicBezTo>
                    <a:pt x="44" y="30"/>
                    <a:pt x="73" y="13"/>
                    <a:pt x="102" y="7"/>
                  </a:cubicBezTo>
                  <a:cubicBezTo>
                    <a:pt x="135" y="0"/>
                    <a:pt x="173" y="10"/>
                    <a:pt x="201" y="29"/>
                  </a:cubicBezTo>
                  <a:cubicBezTo>
                    <a:pt x="223" y="43"/>
                    <a:pt x="233" y="73"/>
                    <a:pt x="248" y="94"/>
                  </a:cubicBezTo>
                  <a:cubicBezTo>
                    <a:pt x="256" y="105"/>
                    <a:pt x="271" y="115"/>
                    <a:pt x="285" y="110"/>
                  </a:cubicBezTo>
                  <a:cubicBezTo>
                    <a:pt x="279" y="112"/>
                    <a:pt x="274" y="128"/>
                    <a:pt x="271" y="133"/>
                  </a:cubicBezTo>
                  <a:cubicBezTo>
                    <a:pt x="264" y="145"/>
                    <a:pt x="258" y="159"/>
                    <a:pt x="248" y="170"/>
                  </a:cubicBezTo>
                  <a:cubicBezTo>
                    <a:pt x="240" y="180"/>
                    <a:pt x="230" y="190"/>
                    <a:pt x="219" y="198"/>
                  </a:cubicBezTo>
                  <a:cubicBezTo>
                    <a:pt x="210" y="204"/>
                    <a:pt x="201" y="208"/>
                    <a:pt x="191" y="211"/>
                  </a:cubicBezTo>
                  <a:cubicBezTo>
                    <a:pt x="171" y="219"/>
                    <a:pt x="141" y="225"/>
                    <a:pt x="121" y="215"/>
                  </a:cubicBezTo>
                  <a:cubicBezTo>
                    <a:pt x="109" y="210"/>
                    <a:pt x="96" y="206"/>
                    <a:pt x="83" y="20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5" name="Freeform 582"/>
            <p:cNvSpPr/>
            <p:nvPr/>
          </p:nvSpPr>
          <p:spPr bwMode="auto">
            <a:xfrm>
              <a:off x="10745681" y="388490"/>
              <a:ext cx="1047750" cy="568325"/>
            </a:xfrm>
            <a:custGeom>
              <a:avLst/>
              <a:gdLst>
                <a:gd name="T0" fmla="*/ 15 w 279"/>
                <a:gd name="T1" fmla="*/ 151 h 151"/>
                <a:gd name="T2" fmla="*/ 5 w 279"/>
                <a:gd name="T3" fmla="*/ 123 h 151"/>
                <a:gd name="T4" fmla="*/ 2 w 279"/>
                <a:gd name="T5" fmla="*/ 94 h 151"/>
                <a:gd name="T6" fmla="*/ 16 w 279"/>
                <a:gd name="T7" fmla="*/ 49 h 151"/>
                <a:gd name="T8" fmla="*/ 104 w 279"/>
                <a:gd name="T9" fmla="*/ 3 h 151"/>
                <a:gd name="T10" fmla="*/ 158 w 279"/>
                <a:gd name="T11" fmla="*/ 6 h 151"/>
                <a:gd name="T12" fmla="*/ 182 w 279"/>
                <a:gd name="T13" fmla="*/ 19 h 151"/>
                <a:gd name="T14" fmla="*/ 201 w 279"/>
                <a:gd name="T15" fmla="*/ 38 h 151"/>
                <a:gd name="T16" fmla="*/ 218 w 279"/>
                <a:gd name="T17" fmla="*/ 63 h 151"/>
                <a:gd name="T18" fmla="*/ 241 w 279"/>
                <a:gd name="T19" fmla="*/ 92 h 151"/>
                <a:gd name="T20" fmla="*/ 278 w 279"/>
                <a:gd name="T21" fmla="*/ 105 h 151"/>
                <a:gd name="T22" fmla="*/ 278 w 279"/>
                <a:gd name="T23" fmla="*/ 105 h 151"/>
                <a:gd name="T24" fmla="*/ 251 w 279"/>
                <a:gd name="T25" fmla="*/ 99 h 151"/>
                <a:gd name="T26" fmla="*/ 226 w 279"/>
                <a:gd name="T27" fmla="*/ 73 h 151"/>
                <a:gd name="T28" fmla="*/ 208 w 279"/>
                <a:gd name="T29" fmla="*/ 46 h 151"/>
                <a:gd name="T30" fmla="*/ 196 w 279"/>
                <a:gd name="T31" fmla="*/ 31 h 151"/>
                <a:gd name="T32" fmla="*/ 177 w 279"/>
                <a:gd name="T33" fmla="*/ 14 h 151"/>
                <a:gd name="T34" fmla="*/ 125 w 279"/>
                <a:gd name="T35" fmla="*/ 0 h 151"/>
                <a:gd name="T36" fmla="*/ 74 w 279"/>
                <a:gd name="T37" fmla="*/ 8 h 151"/>
                <a:gd name="T38" fmla="*/ 30 w 279"/>
                <a:gd name="T39" fmla="*/ 32 h 151"/>
                <a:gd name="T40" fmla="*/ 5 w 279"/>
                <a:gd name="T41" fmla="*/ 69 h 151"/>
                <a:gd name="T42" fmla="*/ 2 w 279"/>
                <a:gd name="T43" fmla="*/ 107 h 151"/>
                <a:gd name="T44" fmla="*/ 14 w 279"/>
                <a:gd name="T45" fmla="*/ 151 h 151"/>
                <a:gd name="T46" fmla="*/ 15 w 279"/>
                <a:gd name="T47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9" h="151">
                  <a:moveTo>
                    <a:pt x="15" y="151"/>
                  </a:moveTo>
                  <a:cubicBezTo>
                    <a:pt x="11" y="141"/>
                    <a:pt x="8" y="132"/>
                    <a:pt x="5" y="123"/>
                  </a:cubicBezTo>
                  <a:cubicBezTo>
                    <a:pt x="3" y="113"/>
                    <a:pt x="2" y="104"/>
                    <a:pt x="2" y="94"/>
                  </a:cubicBezTo>
                  <a:cubicBezTo>
                    <a:pt x="2" y="78"/>
                    <a:pt x="7" y="62"/>
                    <a:pt x="16" y="49"/>
                  </a:cubicBezTo>
                  <a:cubicBezTo>
                    <a:pt x="35" y="20"/>
                    <a:pt x="71" y="7"/>
                    <a:pt x="104" y="3"/>
                  </a:cubicBezTo>
                  <a:cubicBezTo>
                    <a:pt x="122" y="0"/>
                    <a:pt x="140" y="0"/>
                    <a:pt x="158" y="6"/>
                  </a:cubicBezTo>
                  <a:cubicBezTo>
                    <a:pt x="167" y="9"/>
                    <a:pt x="175" y="13"/>
                    <a:pt x="182" y="19"/>
                  </a:cubicBezTo>
                  <a:cubicBezTo>
                    <a:pt x="189" y="25"/>
                    <a:pt x="195" y="31"/>
                    <a:pt x="201" y="38"/>
                  </a:cubicBezTo>
                  <a:cubicBezTo>
                    <a:pt x="207" y="46"/>
                    <a:pt x="213" y="55"/>
                    <a:pt x="218" y="63"/>
                  </a:cubicBezTo>
                  <a:cubicBezTo>
                    <a:pt x="225" y="73"/>
                    <a:pt x="232" y="83"/>
                    <a:pt x="241" y="92"/>
                  </a:cubicBezTo>
                  <a:cubicBezTo>
                    <a:pt x="250" y="101"/>
                    <a:pt x="264" y="112"/>
                    <a:pt x="278" y="105"/>
                  </a:cubicBezTo>
                  <a:cubicBezTo>
                    <a:pt x="279" y="105"/>
                    <a:pt x="278" y="104"/>
                    <a:pt x="278" y="105"/>
                  </a:cubicBezTo>
                  <a:cubicBezTo>
                    <a:pt x="268" y="109"/>
                    <a:pt x="259" y="105"/>
                    <a:pt x="251" y="99"/>
                  </a:cubicBezTo>
                  <a:cubicBezTo>
                    <a:pt x="241" y="92"/>
                    <a:pt x="233" y="82"/>
                    <a:pt x="226" y="73"/>
                  </a:cubicBezTo>
                  <a:cubicBezTo>
                    <a:pt x="219" y="64"/>
                    <a:pt x="214" y="55"/>
                    <a:pt x="208" y="46"/>
                  </a:cubicBezTo>
                  <a:cubicBezTo>
                    <a:pt x="204" y="41"/>
                    <a:pt x="200" y="36"/>
                    <a:pt x="196" y="31"/>
                  </a:cubicBezTo>
                  <a:cubicBezTo>
                    <a:pt x="190" y="25"/>
                    <a:pt x="184" y="19"/>
                    <a:pt x="177" y="14"/>
                  </a:cubicBezTo>
                  <a:cubicBezTo>
                    <a:pt x="162" y="4"/>
                    <a:pt x="143" y="0"/>
                    <a:pt x="125" y="0"/>
                  </a:cubicBezTo>
                  <a:cubicBezTo>
                    <a:pt x="108" y="1"/>
                    <a:pt x="91" y="3"/>
                    <a:pt x="74" y="8"/>
                  </a:cubicBezTo>
                  <a:cubicBezTo>
                    <a:pt x="58" y="13"/>
                    <a:pt x="43" y="21"/>
                    <a:pt x="30" y="32"/>
                  </a:cubicBezTo>
                  <a:cubicBezTo>
                    <a:pt x="19" y="42"/>
                    <a:pt x="10" y="55"/>
                    <a:pt x="5" y="69"/>
                  </a:cubicBezTo>
                  <a:cubicBezTo>
                    <a:pt x="1" y="81"/>
                    <a:pt x="0" y="95"/>
                    <a:pt x="2" y="107"/>
                  </a:cubicBezTo>
                  <a:cubicBezTo>
                    <a:pt x="3" y="122"/>
                    <a:pt x="9" y="137"/>
                    <a:pt x="14" y="151"/>
                  </a:cubicBezTo>
                  <a:cubicBezTo>
                    <a:pt x="14" y="151"/>
                    <a:pt x="15" y="151"/>
                    <a:pt x="15" y="15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6" name="Freeform 583"/>
            <p:cNvSpPr/>
            <p:nvPr/>
          </p:nvSpPr>
          <p:spPr bwMode="auto">
            <a:xfrm>
              <a:off x="11169544" y="786953"/>
              <a:ext cx="593725" cy="425450"/>
            </a:xfrm>
            <a:custGeom>
              <a:avLst/>
              <a:gdLst>
                <a:gd name="T0" fmla="*/ 0 w 158"/>
                <a:gd name="T1" fmla="*/ 107 h 113"/>
                <a:gd name="T2" fmla="*/ 14 w 158"/>
                <a:gd name="T3" fmla="*/ 111 h 113"/>
                <a:gd name="T4" fmla="*/ 27 w 158"/>
                <a:gd name="T5" fmla="*/ 113 h 113"/>
                <a:gd name="T6" fmla="*/ 54 w 158"/>
                <a:gd name="T7" fmla="*/ 110 h 113"/>
                <a:gd name="T8" fmla="*/ 79 w 158"/>
                <a:gd name="T9" fmla="*/ 100 h 113"/>
                <a:gd name="T10" fmla="*/ 102 w 158"/>
                <a:gd name="T11" fmla="*/ 85 h 113"/>
                <a:gd name="T12" fmla="*/ 120 w 158"/>
                <a:gd name="T13" fmla="*/ 68 h 113"/>
                <a:gd name="T14" fmla="*/ 134 w 158"/>
                <a:gd name="T15" fmla="*/ 47 h 113"/>
                <a:gd name="T16" fmla="*/ 146 w 158"/>
                <a:gd name="T17" fmla="*/ 24 h 113"/>
                <a:gd name="T18" fmla="*/ 158 w 158"/>
                <a:gd name="T19" fmla="*/ 1 h 113"/>
                <a:gd name="T20" fmla="*/ 157 w 158"/>
                <a:gd name="T21" fmla="*/ 1 h 113"/>
                <a:gd name="T22" fmla="*/ 145 w 158"/>
                <a:gd name="T23" fmla="*/ 24 h 113"/>
                <a:gd name="T24" fmla="*/ 140 w 158"/>
                <a:gd name="T25" fmla="*/ 36 h 113"/>
                <a:gd name="T26" fmla="*/ 133 w 158"/>
                <a:gd name="T27" fmla="*/ 48 h 113"/>
                <a:gd name="T28" fmla="*/ 118 w 158"/>
                <a:gd name="T29" fmla="*/ 69 h 113"/>
                <a:gd name="T30" fmla="*/ 98 w 158"/>
                <a:gd name="T31" fmla="*/ 87 h 113"/>
                <a:gd name="T32" fmla="*/ 77 w 158"/>
                <a:gd name="T33" fmla="*/ 101 h 113"/>
                <a:gd name="T34" fmla="*/ 53 w 158"/>
                <a:gd name="T35" fmla="*/ 110 h 113"/>
                <a:gd name="T36" fmla="*/ 27 w 158"/>
                <a:gd name="T37" fmla="*/ 112 h 113"/>
                <a:gd name="T38" fmla="*/ 14 w 158"/>
                <a:gd name="T39" fmla="*/ 111 h 113"/>
                <a:gd name="T40" fmla="*/ 0 w 158"/>
                <a:gd name="T41" fmla="*/ 106 h 113"/>
                <a:gd name="T42" fmla="*/ 0 w 158"/>
                <a:gd name="T43" fmla="*/ 10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8" h="113">
                  <a:moveTo>
                    <a:pt x="0" y="107"/>
                  </a:moveTo>
                  <a:cubicBezTo>
                    <a:pt x="5" y="108"/>
                    <a:pt x="9" y="110"/>
                    <a:pt x="14" y="111"/>
                  </a:cubicBezTo>
                  <a:cubicBezTo>
                    <a:pt x="19" y="113"/>
                    <a:pt x="23" y="113"/>
                    <a:pt x="27" y="113"/>
                  </a:cubicBezTo>
                  <a:cubicBezTo>
                    <a:pt x="37" y="113"/>
                    <a:pt x="46" y="112"/>
                    <a:pt x="54" y="110"/>
                  </a:cubicBezTo>
                  <a:cubicBezTo>
                    <a:pt x="63" y="108"/>
                    <a:pt x="72" y="105"/>
                    <a:pt x="79" y="100"/>
                  </a:cubicBezTo>
                  <a:cubicBezTo>
                    <a:pt x="87" y="96"/>
                    <a:pt x="95" y="91"/>
                    <a:pt x="102" y="85"/>
                  </a:cubicBezTo>
                  <a:cubicBezTo>
                    <a:pt x="108" y="80"/>
                    <a:pt x="115" y="74"/>
                    <a:pt x="120" y="68"/>
                  </a:cubicBezTo>
                  <a:cubicBezTo>
                    <a:pt x="125" y="61"/>
                    <a:pt x="130" y="54"/>
                    <a:pt x="134" y="47"/>
                  </a:cubicBezTo>
                  <a:cubicBezTo>
                    <a:pt x="139" y="40"/>
                    <a:pt x="142" y="32"/>
                    <a:pt x="146" y="24"/>
                  </a:cubicBezTo>
                  <a:cubicBezTo>
                    <a:pt x="149" y="16"/>
                    <a:pt x="153" y="8"/>
                    <a:pt x="158" y="1"/>
                  </a:cubicBezTo>
                  <a:cubicBezTo>
                    <a:pt x="158" y="1"/>
                    <a:pt x="157" y="0"/>
                    <a:pt x="157" y="1"/>
                  </a:cubicBezTo>
                  <a:cubicBezTo>
                    <a:pt x="152" y="8"/>
                    <a:pt x="148" y="16"/>
                    <a:pt x="145" y="24"/>
                  </a:cubicBezTo>
                  <a:cubicBezTo>
                    <a:pt x="143" y="28"/>
                    <a:pt x="141" y="32"/>
                    <a:pt x="140" y="36"/>
                  </a:cubicBezTo>
                  <a:cubicBezTo>
                    <a:pt x="138" y="40"/>
                    <a:pt x="135" y="44"/>
                    <a:pt x="133" y="48"/>
                  </a:cubicBezTo>
                  <a:cubicBezTo>
                    <a:pt x="129" y="55"/>
                    <a:pt x="124" y="62"/>
                    <a:pt x="118" y="69"/>
                  </a:cubicBezTo>
                  <a:cubicBezTo>
                    <a:pt x="112" y="76"/>
                    <a:pt x="105" y="82"/>
                    <a:pt x="98" y="87"/>
                  </a:cubicBezTo>
                  <a:cubicBezTo>
                    <a:pt x="91" y="92"/>
                    <a:pt x="84" y="97"/>
                    <a:pt x="77" y="101"/>
                  </a:cubicBezTo>
                  <a:cubicBezTo>
                    <a:pt x="69" y="105"/>
                    <a:pt x="61" y="108"/>
                    <a:pt x="53" y="110"/>
                  </a:cubicBezTo>
                  <a:cubicBezTo>
                    <a:pt x="44" y="112"/>
                    <a:pt x="36" y="112"/>
                    <a:pt x="27" y="112"/>
                  </a:cubicBezTo>
                  <a:cubicBezTo>
                    <a:pt x="22" y="112"/>
                    <a:pt x="18" y="112"/>
                    <a:pt x="14" y="111"/>
                  </a:cubicBezTo>
                  <a:cubicBezTo>
                    <a:pt x="9" y="109"/>
                    <a:pt x="5" y="108"/>
                    <a:pt x="0" y="106"/>
                  </a:cubicBezTo>
                  <a:cubicBezTo>
                    <a:pt x="0" y="106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7" name="Freeform 584"/>
            <p:cNvSpPr/>
            <p:nvPr/>
          </p:nvSpPr>
          <p:spPr bwMode="auto">
            <a:xfrm>
              <a:off x="10775844" y="663128"/>
              <a:ext cx="588963" cy="585788"/>
            </a:xfrm>
            <a:custGeom>
              <a:avLst/>
              <a:gdLst>
                <a:gd name="T0" fmla="*/ 23 w 157"/>
                <a:gd name="T1" fmla="*/ 30 h 156"/>
                <a:gd name="T2" fmla="*/ 10 w 157"/>
                <a:gd name="T3" fmla="*/ 57 h 156"/>
                <a:gd name="T4" fmla="*/ 10 w 157"/>
                <a:gd name="T5" fmla="*/ 108 h 156"/>
                <a:gd name="T6" fmla="*/ 50 w 157"/>
                <a:gd name="T7" fmla="*/ 150 h 156"/>
                <a:gd name="T8" fmla="*/ 92 w 157"/>
                <a:gd name="T9" fmla="*/ 155 h 156"/>
                <a:gd name="T10" fmla="*/ 124 w 157"/>
                <a:gd name="T11" fmla="*/ 141 h 156"/>
                <a:gd name="T12" fmla="*/ 145 w 157"/>
                <a:gd name="T13" fmla="*/ 118 h 156"/>
                <a:gd name="T14" fmla="*/ 155 w 157"/>
                <a:gd name="T15" fmla="*/ 88 h 156"/>
                <a:gd name="T16" fmla="*/ 156 w 157"/>
                <a:gd name="T17" fmla="*/ 73 h 156"/>
                <a:gd name="T18" fmla="*/ 131 w 157"/>
                <a:gd name="T19" fmla="*/ 62 h 156"/>
                <a:gd name="T20" fmla="*/ 100 w 157"/>
                <a:gd name="T21" fmla="*/ 46 h 156"/>
                <a:gd name="T22" fmla="*/ 73 w 157"/>
                <a:gd name="T23" fmla="*/ 25 h 156"/>
                <a:gd name="T24" fmla="*/ 57 w 157"/>
                <a:gd name="T25" fmla="*/ 2 h 156"/>
                <a:gd name="T26" fmla="*/ 56 w 157"/>
                <a:gd name="T27" fmla="*/ 0 h 156"/>
                <a:gd name="T28" fmla="*/ 39 w 157"/>
                <a:gd name="T29" fmla="*/ 12 h 156"/>
                <a:gd name="T30" fmla="*/ 23 w 157"/>
                <a:gd name="T31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56">
                  <a:moveTo>
                    <a:pt x="23" y="30"/>
                  </a:moveTo>
                  <a:cubicBezTo>
                    <a:pt x="23" y="30"/>
                    <a:pt x="13" y="46"/>
                    <a:pt x="10" y="57"/>
                  </a:cubicBezTo>
                  <a:cubicBezTo>
                    <a:pt x="7" y="68"/>
                    <a:pt x="0" y="87"/>
                    <a:pt x="10" y="108"/>
                  </a:cubicBezTo>
                  <a:cubicBezTo>
                    <a:pt x="19" y="129"/>
                    <a:pt x="31" y="142"/>
                    <a:pt x="50" y="150"/>
                  </a:cubicBezTo>
                  <a:cubicBezTo>
                    <a:pt x="57" y="153"/>
                    <a:pt x="81" y="156"/>
                    <a:pt x="92" y="155"/>
                  </a:cubicBezTo>
                  <a:cubicBezTo>
                    <a:pt x="103" y="153"/>
                    <a:pt x="111" y="151"/>
                    <a:pt x="124" y="141"/>
                  </a:cubicBezTo>
                  <a:cubicBezTo>
                    <a:pt x="137" y="131"/>
                    <a:pt x="139" y="127"/>
                    <a:pt x="145" y="118"/>
                  </a:cubicBezTo>
                  <a:cubicBezTo>
                    <a:pt x="151" y="108"/>
                    <a:pt x="154" y="99"/>
                    <a:pt x="155" y="88"/>
                  </a:cubicBezTo>
                  <a:cubicBezTo>
                    <a:pt x="157" y="76"/>
                    <a:pt x="156" y="73"/>
                    <a:pt x="156" y="73"/>
                  </a:cubicBezTo>
                  <a:cubicBezTo>
                    <a:pt x="131" y="62"/>
                    <a:pt x="131" y="62"/>
                    <a:pt x="131" y="62"/>
                  </a:cubicBezTo>
                  <a:cubicBezTo>
                    <a:pt x="131" y="62"/>
                    <a:pt x="113" y="56"/>
                    <a:pt x="100" y="46"/>
                  </a:cubicBezTo>
                  <a:cubicBezTo>
                    <a:pt x="88" y="36"/>
                    <a:pt x="73" y="25"/>
                    <a:pt x="73" y="25"/>
                  </a:cubicBezTo>
                  <a:cubicBezTo>
                    <a:pt x="69" y="21"/>
                    <a:pt x="57" y="2"/>
                    <a:pt x="57" y="2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45" y="7"/>
                    <a:pt x="39" y="12"/>
                  </a:cubicBezTo>
                  <a:cubicBezTo>
                    <a:pt x="33" y="18"/>
                    <a:pt x="23" y="30"/>
                    <a:pt x="23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8" name="Freeform 585"/>
            <p:cNvSpPr/>
            <p:nvPr/>
          </p:nvSpPr>
          <p:spPr bwMode="auto">
            <a:xfrm>
              <a:off x="10767906" y="659953"/>
              <a:ext cx="601663" cy="600075"/>
            </a:xfrm>
            <a:custGeom>
              <a:avLst/>
              <a:gdLst>
                <a:gd name="T0" fmla="*/ 56 w 160"/>
                <a:gd name="T1" fmla="*/ 0 h 160"/>
                <a:gd name="T2" fmla="*/ 15 w 160"/>
                <a:gd name="T3" fmla="*/ 47 h 160"/>
                <a:gd name="T4" fmla="*/ 11 w 160"/>
                <a:gd name="T5" fmla="*/ 110 h 160"/>
                <a:gd name="T6" fmla="*/ 88 w 160"/>
                <a:gd name="T7" fmla="*/ 157 h 160"/>
                <a:gd name="T8" fmla="*/ 139 w 160"/>
                <a:gd name="T9" fmla="*/ 131 h 160"/>
                <a:gd name="T10" fmla="*/ 159 w 160"/>
                <a:gd name="T11" fmla="*/ 74 h 160"/>
                <a:gd name="T12" fmla="*/ 158 w 160"/>
                <a:gd name="T13" fmla="*/ 74 h 160"/>
                <a:gd name="T14" fmla="*/ 139 w 160"/>
                <a:gd name="T15" fmla="*/ 129 h 160"/>
                <a:gd name="T16" fmla="*/ 90 w 160"/>
                <a:gd name="T17" fmla="*/ 155 h 160"/>
                <a:gd name="T18" fmla="*/ 41 w 160"/>
                <a:gd name="T19" fmla="*/ 144 h 160"/>
                <a:gd name="T20" fmla="*/ 9 w 160"/>
                <a:gd name="T21" fmla="*/ 99 h 160"/>
                <a:gd name="T22" fmla="*/ 57 w 160"/>
                <a:gd name="T23" fmla="*/ 2 h 160"/>
                <a:gd name="T24" fmla="*/ 56 w 160"/>
                <a:gd name="T25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0" h="160">
                  <a:moveTo>
                    <a:pt x="56" y="0"/>
                  </a:moveTo>
                  <a:cubicBezTo>
                    <a:pt x="39" y="13"/>
                    <a:pt x="24" y="28"/>
                    <a:pt x="15" y="47"/>
                  </a:cubicBezTo>
                  <a:cubicBezTo>
                    <a:pt x="5" y="67"/>
                    <a:pt x="3" y="89"/>
                    <a:pt x="11" y="110"/>
                  </a:cubicBezTo>
                  <a:cubicBezTo>
                    <a:pt x="23" y="141"/>
                    <a:pt x="55" y="160"/>
                    <a:pt x="88" y="157"/>
                  </a:cubicBezTo>
                  <a:cubicBezTo>
                    <a:pt x="108" y="155"/>
                    <a:pt x="126" y="146"/>
                    <a:pt x="139" y="131"/>
                  </a:cubicBezTo>
                  <a:cubicBezTo>
                    <a:pt x="153" y="116"/>
                    <a:pt x="160" y="95"/>
                    <a:pt x="159" y="74"/>
                  </a:cubicBezTo>
                  <a:cubicBezTo>
                    <a:pt x="159" y="73"/>
                    <a:pt x="158" y="73"/>
                    <a:pt x="158" y="74"/>
                  </a:cubicBezTo>
                  <a:cubicBezTo>
                    <a:pt x="158" y="94"/>
                    <a:pt x="151" y="114"/>
                    <a:pt x="139" y="129"/>
                  </a:cubicBezTo>
                  <a:cubicBezTo>
                    <a:pt x="126" y="144"/>
                    <a:pt x="109" y="153"/>
                    <a:pt x="90" y="155"/>
                  </a:cubicBezTo>
                  <a:cubicBezTo>
                    <a:pt x="73" y="157"/>
                    <a:pt x="56" y="153"/>
                    <a:pt x="41" y="144"/>
                  </a:cubicBezTo>
                  <a:cubicBezTo>
                    <a:pt x="25" y="134"/>
                    <a:pt x="14" y="117"/>
                    <a:pt x="9" y="99"/>
                  </a:cubicBezTo>
                  <a:cubicBezTo>
                    <a:pt x="0" y="60"/>
                    <a:pt x="27" y="23"/>
                    <a:pt x="57" y="2"/>
                  </a:cubicBezTo>
                  <a:cubicBezTo>
                    <a:pt x="58" y="1"/>
                    <a:pt x="57" y="0"/>
                    <a:pt x="56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9" name="Freeform 586"/>
            <p:cNvSpPr/>
            <p:nvPr/>
          </p:nvSpPr>
          <p:spPr bwMode="auto">
            <a:xfrm>
              <a:off x="10979044" y="659953"/>
              <a:ext cx="385763" cy="280988"/>
            </a:xfrm>
            <a:custGeom>
              <a:avLst/>
              <a:gdLst>
                <a:gd name="T0" fmla="*/ 1 w 103"/>
                <a:gd name="T1" fmla="*/ 2 h 75"/>
                <a:gd name="T2" fmla="*/ 18 w 103"/>
                <a:gd name="T3" fmla="*/ 25 h 75"/>
                <a:gd name="T4" fmla="*/ 42 w 103"/>
                <a:gd name="T5" fmla="*/ 46 h 75"/>
                <a:gd name="T6" fmla="*/ 70 w 103"/>
                <a:gd name="T7" fmla="*/ 62 h 75"/>
                <a:gd name="T8" fmla="*/ 86 w 103"/>
                <a:gd name="T9" fmla="*/ 68 h 75"/>
                <a:gd name="T10" fmla="*/ 101 w 103"/>
                <a:gd name="T11" fmla="*/ 75 h 75"/>
                <a:gd name="T12" fmla="*/ 102 w 103"/>
                <a:gd name="T13" fmla="*/ 73 h 75"/>
                <a:gd name="T14" fmla="*/ 72 w 103"/>
                <a:gd name="T15" fmla="*/ 61 h 75"/>
                <a:gd name="T16" fmla="*/ 42 w 103"/>
                <a:gd name="T17" fmla="*/ 44 h 75"/>
                <a:gd name="T18" fmla="*/ 20 w 103"/>
                <a:gd name="T19" fmla="*/ 24 h 75"/>
                <a:gd name="T20" fmla="*/ 2 w 103"/>
                <a:gd name="T21" fmla="*/ 1 h 75"/>
                <a:gd name="T22" fmla="*/ 1 w 103"/>
                <a:gd name="T23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3" h="75">
                  <a:moveTo>
                    <a:pt x="1" y="2"/>
                  </a:moveTo>
                  <a:cubicBezTo>
                    <a:pt x="6" y="10"/>
                    <a:pt x="11" y="18"/>
                    <a:pt x="18" y="25"/>
                  </a:cubicBezTo>
                  <a:cubicBezTo>
                    <a:pt x="25" y="32"/>
                    <a:pt x="34" y="39"/>
                    <a:pt x="42" y="46"/>
                  </a:cubicBezTo>
                  <a:cubicBezTo>
                    <a:pt x="51" y="52"/>
                    <a:pt x="60" y="58"/>
                    <a:pt x="70" y="62"/>
                  </a:cubicBezTo>
                  <a:cubicBezTo>
                    <a:pt x="75" y="64"/>
                    <a:pt x="81" y="66"/>
                    <a:pt x="86" y="68"/>
                  </a:cubicBezTo>
                  <a:cubicBezTo>
                    <a:pt x="91" y="70"/>
                    <a:pt x="96" y="73"/>
                    <a:pt x="101" y="75"/>
                  </a:cubicBezTo>
                  <a:cubicBezTo>
                    <a:pt x="102" y="75"/>
                    <a:pt x="103" y="74"/>
                    <a:pt x="102" y="73"/>
                  </a:cubicBezTo>
                  <a:cubicBezTo>
                    <a:pt x="92" y="69"/>
                    <a:pt x="82" y="65"/>
                    <a:pt x="72" y="61"/>
                  </a:cubicBezTo>
                  <a:cubicBezTo>
                    <a:pt x="62" y="57"/>
                    <a:pt x="51" y="51"/>
                    <a:pt x="42" y="44"/>
                  </a:cubicBezTo>
                  <a:cubicBezTo>
                    <a:pt x="35" y="37"/>
                    <a:pt x="27" y="31"/>
                    <a:pt x="20" y="24"/>
                  </a:cubicBezTo>
                  <a:cubicBezTo>
                    <a:pt x="13" y="17"/>
                    <a:pt x="7" y="9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0" name="Freeform 587"/>
            <p:cNvSpPr/>
            <p:nvPr/>
          </p:nvSpPr>
          <p:spPr bwMode="auto">
            <a:xfrm>
              <a:off x="10869506" y="855215"/>
              <a:ext cx="60325" cy="66675"/>
            </a:xfrm>
            <a:custGeom>
              <a:avLst/>
              <a:gdLst>
                <a:gd name="T0" fmla="*/ 14 w 16"/>
                <a:gd name="T1" fmla="*/ 14 h 18"/>
                <a:gd name="T2" fmla="*/ 11 w 16"/>
                <a:gd name="T3" fmla="*/ 5 h 18"/>
                <a:gd name="T4" fmla="*/ 2 w 16"/>
                <a:gd name="T5" fmla="*/ 0 h 18"/>
                <a:gd name="T6" fmla="*/ 2 w 16"/>
                <a:gd name="T7" fmla="*/ 2 h 18"/>
                <a:gd name="T8" fmla="*/ 3 w 16"/>
                <a:gd name="T9" fmla="*/ 4 h 18"/>
                <a:gd name="T10" fmla="*/ 4 w 16"/>
                <a:gd name="T11" fmla="*/ 15 h 18"/>
                <a:gd name="T12" fmla="*/ 14 w 16"/>
                <a:gd name="T13" fmla="*/ 15 h 18"/>
                <a:gd name="T14" fmla="*/ 14 w 16"/>
                <a:gd name="T1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8">
                  <a:moveTo>
                    <a:pt x="14" y="14"/>
                  </a:moveTo>
                  <a:cubicBezTo>
                    <a:pt x="16" y="11"/>
                    <a:pt x="15" y="7"/>
                    <a:pt x="11" y="5"/>
                  </a:cubicBezTo>
                  <a:cubicBezTo>
                    <a:pt x="8" y="3"/>
                    <a:pt x="4" y="5"/>
                    <a:pt x="2" y="0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3"/>
                    <a:pt x="3" y="3"/>
                    <a:pt x="3" y="4"/>
                  </a:cubicBezTo>
                  <a:cubicBezTo>
                    <a:pt x="2" y="9"/>
                    <a:pt x="0" y="11"/>
                    <a:pt x="4" y="15"/>
                  </a:cubicBezTo>
                  <a:cubicBezTo>
                    <a:pt x="6" y="17"/>
                    <a:pt x="11" y="18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1" name="Freeform 588"/>
            <p:cNvSpPr/>
            <p:nvPr/>
          </p:nvSpPr>
          <p:spPr bwMode="auto">
            <a:xfrm>
              <a:off x="11182244" y="1069528"/>
              <a:ext cx="69850" cy="55563"/>
            </a:xfrm>
            <a:custGeom>
              <a:avLst/>
              <a:gdLst>
                <a:gd name="T0" fmla="*/ 1 w 19"/>
                <a:gd name="T1" fmla="*/ 5 h 15"/>
                <a:gd name="T2" fmla="*/ 10 w 19"/>
                <a:gd name="T3" fmla="*/ 2 h 15"/>
                <a:gd name="T4" fmla="*/ 19 w 19"/>
                <a:gd name="T5" fmla="*/ 6 h 15"/>
                <a:gd name="T6" fmla="*/ 18 w 19"/>
                <a:gd name="T7" fmla="*/ 7 h 15"/>
                <a:gd name="T8" fmla="*/ 16 w 19"/>
                <a:gd name="T9" fmla="*/ 8 h 15"/>
                <a:gd name="T10" fmla="*/ 6 w 19"/>
                <a:gd name="T11" fmla="*/ 14 h 15"/>
                <a:gd name="T12" fmla="*/ 1 w 19"/>
                <a:gd name="T13" fmla="*/ 6 h 15"/>
                <a:gd name="T14" fmla="*/ 1 w 19"/>
                <a:gd name="T15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1" y="5"/>
                  </a:moveTo>
                  <a:cubicBezTo>
                    <a:pt x="2" y="2"/>
                    <a:pt x="6" y="0"/>
                    <a:pt x="10" y="2"/>
                  </a:cubicBezTo>
                  <a:cubicBezTo>
                    <a:pt x="13" y="3"/>
                    <a:pt x="14" y="8"/>
                    <a:pt x="19" y="6"/>
                  </a:cubicBezTo>
                  <a:cubicBezTo>
                    <a:pt x="19" y="6"/>
                    <a:pt x="18" y="7"/>
                    <a:pt x="18" y="7"/>
                  </a:cubicBezTo>
                  <a:cubicBezTo>
                    <a:pt x="17" y="8"/>
                    <a:pt x="16" y="8"/>
                    <a:pt x="16" y="8"/>
                  </a:cubicBezTo>
                  <a:cubicBezTo>
                    <a:pt x="13" y="12"/>
                    <a:pt x="12" y="15"/>
                    <a:pt x="6" y="14"/>
                  </a:cubicBezTo>
                  <a:cubicBezTo>
                    <a:pt x="3" y="13"/>
                    <a:pt x="0" y="10"/>
                    <a:pt x="1" y="6"/>
                  </a:cubicBezTo>
                  <a:cubicBezTo>
                    <a:pt x="1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2" name="Freeform 589"/>
            <p:cNvSpPr/>
            <p:nvPr/>
          </p:nvSpPr>
          <p:spPr bwMode="auto">
            <a:xfrm>
              <a:off x="10990156" y="1050478"/>
              <a:ext cx="30163" cy="14288"/>
            </a:xfrm>
            <a:custGeom>
              <a:avLst/>
              <a:gdLst>
                <a:gd name="T0" fmla="*/ 2 w 8"/>
                <a:gd name="T1" fmla="*/ 3 h 4"/>
                <a:gd name="T2" fmla="*/ 4 w 8"/>
                <a:gd name="T3" fmla="*/ 2 h 4"/>
                <a:gd name="T4" fmla="*/ 6 w 8"/>
                <a:gd name="T5" fmla="*/ 3 h 4"/>
                <a:gd name="T6" fmla="*/ 7 w 8"/>
                <a:gd name="T7" fmla="*/ 1 h 4"/>
                <a:gd name="T8" fmla="*/ 3 w 8"/>
                <a:gd name="T9" fmla="*/ 0 h 4"/>
                <a:gd name="T10" fmla="*/ 1 w 8"/>
                <a:gd name="T11" fmla="*/ 2 h 4"/>
                <a:gd name="T12" fmla="*/ 2 w 8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">
                  <a:moveTo>
                    <a:pt x="2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3" name="Freeform 590"/>
            <p:cNvSpPr/>
            <p:nvPr/>
          </p:nvSpPr>
          <p:spPr bwMode="auto">
            <a:xfrm>
              <a:off x="11264794" y="986978"/>
              <a:ext cx="36513" cy="25400"/>
            </a:xfrm>
            <a:custGeom>
              <a:avLst/>
              <a:gdLst>
                <a:gd name="T0" fmla="*/ 1 w 10"/>
                <a:gd name="T1" fmla="*/ 2 h 7"/>
                <a:gd name="T2" fmla="*/ 8 w 10"/>
                <a:gd name="T3" fmla="*/ 6 h 7"/>
                <a:gd name="T4" fmla="*/ 9 w 10"/>
                <a:gd name="T5" fmla="*/ 5 h 7"/>
                <a:gd name="T6" fmla="*/ 2 w 10"/>
                <a:gd name="T7" fmla="*/ 1 h 7"/>
                <a:gd name="T8" fmla="*/ 1 w 10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1" y="2"/>
                  </a:moveTo>
                  <a:cubicBezTo>
                    <a:pt x="4" y="3"/>
                    <a:pt x="6" y="4"/>
                    <a:pt x="8" y="6"/>
                  </a:cubicBezTo>
                  <a:cubicBezTo>
                    <a:pt x="9" y="7"/>
                    <a:pt x="10" y="5"/>
                    <a:pt x="9" y="5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4" name="Freeform 591"/>
            <p:cNvSpPr/>
            <p:nvPr/>
          </p:nvSpPr>
          <p:spPr bwMode="auto">
            <a:xfrm>
              <a:off x="10929831" y="775840"/>
              <a:ext cx="33338" cy="26988"/>
            </a:xfrm>
            <a:custGeom>
              <a:avLst/>
              <a:gdLst>
                <a:gd name="T0" fmla="*/ 1 w 9"/>
                <a:gd name="T1" fmla="*/ 2 h 7"/>
                <a:gd name="T2" fmla="*/ 7 w 9"/>
                <a:gd name="T3" fmla="*/ 6 h 7"/>
                <a:gd name="T4" fmla="*/ 9 w 9"/>
                <a:gd name="T5" fmla="*/ 5 h 7"/>
                <a:gd name="T6" fmla="*/ 2 w 9"/>
                <a:gd name="T7" fmla="*/ 0 h 7"/>
                <a:gd name="T8" fmla="*/ 1 w 9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7">
                  <a:moveTo>
                    <a:pt x="1" y="2"/>
                  </a:moveTo>
                  <a:cubicBezTo>
                    <a:pt x="4" y="3"/>
                    <a:pt x="6" y="5"/>
                    <a:pt x="7" y="6"/>
                  </a:cubicBezTo>
                  <a:cubicBezTo>
                    <a:pt x="8" y="7"/>
                    <a:pt x="9" y="6"/>
                    <a:pt x="9" y="5"/>
                  </a:cubicBezTo>
                  <a:cubicBezTo>
                    <a:pt x="7" y="3"/>
                    <a:pt x="5" y="1"/>
                    <a:pt x="2" y="0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5" name="Freeform 592"/>
            <p:cNvSpPr/>
            <p:nvPr/>
          </p:nvSpPr>
          <p:spPr bwMode="auto">
            <a:xfrm>
              <a:off x="10915544" y="1113978"/>
              <a:ext cx="58738" cy="57150"/>
            </a:xfrm>
            <a:custGeom>
              <a:avLst/>
              <a:gdLst>
                <a:gd name="T0" fmla="*/ 6 w 16"/>
                <a:gd name="T1" fmla="*/ 14 h 15"/>
                <a:gd name="T2" fmla="*/ 14 w 16"/>
                <a:gd name="T3" fmla="*/ 11 h 15"/>
                <a:gd name="T4" fmla="*/ 13 w 16"/>
                <a:gd name="T5" fmla="*/ 3 h 15"/>
                <a:gd name="T6" fmla="*/ 6 w 16"/>
                <a:gd name="T7" fmla="*/ 14 h 15"/>
                <a:gd name="T8" fmla="*/ 7 w 16"/>
                <a:gd name="T9" fmla="*/ 12 h 15"/>
                <a:gd name="T10" fmla="*/ 8 w 16"/>
                <a:gd name="T11" fmla="*/ 6 h 15"/>
                <a:gd name="T12" fmla="*/ 12 w 16"/>
                <a:gd name="T13" fmla="*/ 4 h 15"/>
                <a:gd name="T14" fmla="*/ 12 w 16"/>
                <a:gd name="T15" fmla="*/ 10 h 15"/>
                <a:gd name="T16" fmla="*/ 7 w 16"/>
                <a:gd name="T17" fmla="*/ 12 h 15"/>
                <a:gd name="T18" fmla="*/ 6 w 1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5">
                  <a:moveTo>
                    <a:pt x="6" y="14"/>
                  </a:moveTo>
                  <a:cubicBezTo>
                    <a:pt x="9" y="15"/>
                    <a:pt x="12" y="13"/>
                    <a:pt x="14" y="11"/>
                  </a:cubicBezTo>
                  <a:cubicBezTo>
                    <a:pt x="15" y="9"/>
                    <a:pt x="16" y="4"/>
                    <a:pt x="13" y="3"/>
                  </a:cubicBezTo>
                  <a:cubicBezTo>
                    <a:pt x="8" y="0"/>
                    <a:pt x="0" y="11"/>
                    <a:pt x="6" y="14"/>
                  </a:cubicBezTo>
                  <a:cubicBezTo>
                    <a:pt x="7" y="14"/>
                    <a:pt x="8" y="13"/>
                    <a:pt x="7" y="12"/>
                  </a:cubicBezTo>
                  <a:cubicBezTo>
                    <a:pt x="4" y="11"/>
                    <a:pt x="6" y="8"/>
                    <a:pt x="8" y="6"/>
                  </a:cubicBezTo>
                  <a:cubicBezTo>
                    <a:pt x="9" y="5"/>
                    <a:pt x="11" y="3"/>
                    <a:pt x="12" y="4"/>
                  </a:cubicBezTo>
                  <a:cubicBezTo>
                    <a:pt x="14" y="5"/>
                    <a:pt x="13" y="9"/>
                    <a:pt x="12" y="10"/>
                  </a:cubicBezTo>
                  <a:cubicBezTo>
                    <a:pt x="11" y="12"/>
                    <a:pt x="9" y="13"/>
                    <a:pt x="7" y="12"/>
                  </a:cubicBezTo>
                  <a:cubicBezTo>
                    <a:pt x="6" y="12"/>
                    <a:pt x="5" y="14"/>
                    <a:pt x="6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6" name="Freeform 593"/>
            <p:cNvSpPr/>
            <p:nvPr/>
          </p:nvSpPr>
          <p:spPr bwMode="auto">
            <a:xfrm>
              <a:off x="10956819" y="644078"/>
              <a:ext cx="349250" cy="255588"/>
            </a:xfrm>
            <a:custGeom>
              <a:avLst/>
              <a:gdLst>
                <a:gd name="T0" fmla="*/ 0 w 93"/>
                <a:gd name="T1" fmla="*/ 0 h 68"/>
                <a:gd name="T2" fmla="*/ 6 w 93"/>
                <a:gd name="T3" fmla="*/ 13 h 68"/>
                <a:gd name="T4" fmla="*/ 14 w 93"/>
                <a:gd name="T5" fmla="*/ 23 h 68"/>
                <a:gd name="T6" fmla="*/ 33 w 93"/>
                <a:gd name="T7" fmla="*/ 42 h 68"/>
                <a:gd name="T8" fmla="*/ 78 w 93"/>
                <a:gd name="T9" fmla="*/ 66 h 68"/>
                <a:gd name="T10" fmla="*/ 93 w 93"/>
                <a:gd name="T11" fmla="*/ 68 h 68"/>
                <a:gd name="T12" fmla="*/ 93 w 93"/>
                <a:gd name="T13" fmla="*/ 67 h 68"/>
                <a:gd name="T14" fmla="*/ 66 w 93"/>
                <a:gd name="T15" fmla="*/ 61 h 68"/>
                <a:gd name="T16" fmla="*/ 43 w 93"/>
                <a:gd name="T17" fmla="*/ 49 h 68"/>
                <a:gd name="T18" fmla="*/ 23 w 93"/>
                <a:gd name="T19" fmla="*/ 32 h 68"/>
                <a:gd name="T20" fmla="*/ 14 w 93"/>
                <a:gd name="T21" fmla="*/ 22 h 68"/>
                <a:gd name="T22" fmla="*/ 5 w 93"/>
                <a:gd name="T23" fmla="*/ 10 h 68"/>
                <a:gd name="T24" fmla="*/ 1 w 93"/>
                <a:gd name="T25" fmla="*/ 0 h 68"/>
                <a:gd name="T26" fmla="*/ 0 w 93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68">
                  <a:moveTo>
                    <a:pt x="0" y="0"/>
                  </a:moveTo>
                  <a:cubicBezTo>
                    <a:pt x="2" y="4"/>
                    <a:pt x="3" y="9"/>
                    <a:pt x="6" y="13"/>
                  </a:cubicBezTo>
                  <a:cubicBezTo>
                    <a:pt x="8" y="16"/>
                    <a:pt x="11" y="20"/>
                    <a:pt x="14" y="23"/>
                  </a:cubicBezTo>
                  <a:cubicBezTo>
                    <a:pt x="20" y="30"/>
                    <a:pt x="26" y="36"/>
                    <a:pt x="33" y="42"/>
                  </a:cubicBezTo>
                  <a:cubicBezTo>
                    <a:pt x="46" y="53"/>
                    <a:pt x="61" y="61"/>
                    <a:pt x="78" y="66"/>
                  </a:cubicBezTo>
                  <a:cubicBezTo>
                    <a:pt x="83" y="67"/>
                    <a:pt x="88" y="68"/>
                    <a:pt x="93" y="68"/>
                  </a:cubicBezTo>
                  <a:cubicBezTo>
                    <a:pt x="93" y="68"/>
                    <a:pt x="93" y="67"/>
                    <a:pt x="93" y="67"/>
                  </a:cubicBezTo>
                  <a:cubicBezTo>
                    <a:pt x="84" y="68"/>
                    <a:pt x="75" y="64"/>
                    <a:pt x="66" y="61"/>
                  </a:cubicBezTo>
                  <a:cubicBezTo>
                    <a:pt x="58" y="58"/>
                    <a:pt x="50" y="54"/>
                    <a:pt x="43" y="49"/>
                  </a:cubicBezTo>
                  <a:cubicBezTo>
                    <a:pt x="36" y="44"/>
                    <a:pt x="29" y="38"/>
                    <a:pt x="23" y="32"/>
                  </a:cubicBezTo>
                  <a:cubicBezTo>
                    <a:pt x="20" y="29"/>
                    <a:pt x="17" y="25"/>
                    <a:pt x="14" y="22"/>
                  </a:cubicBezTo>
                  <a:cubicBezTo>
                    <a:pt x="11" y="18"/>
                    <a:pt x="8" y="15"/>
                    <a:pt x="5" y="10"/>
                  </a:cubicBezTo>
                  <a:cubicBezTo>
                    <a:pt x="4" y="7"/>
                    <a:pt x="3" y="3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7" name="Freeform 594"/>
            <p:cNvSpPr/>
            <p:nvPr/>
          </p:nvSpPr>
          <p:spPr bwMode="auto">
            <a:xfrm>
              <a:off x="10798069" y="1617215"/>
              <a:ext cx="620713" cy="320675"/>
            </a:xfrm>
            <a:custGeom>
              <a:avLst/>
              <a:gdLst>
                <a:gd name="T0" fmla="*/ 143 w 165"/>
                <a:gd name="T1" fmla="*/ 0 h 85"/>
                <a:gd name="T2" fmla="*/ 119 w 165"/>
                <a:gd name="T3" fmla="*/ 14 h 85"/>
                <a:gd name="T4" fmla="*/ 93 w 165"/>
                <a:gd name="T5" fmla="*/ 27 h 85"/>
                <a:gd name="T6" fmla="*/ 72 w 165"/>
                <a:gd name="T7" fmla="*/ 38 h 85"/>
                <a:gd name="T8" fmla="*/ 56 w 165"/>
                <a:gd name="T9" fmla="*/ 39 h 85"/>
                <a:gd name="T10" fmla="*/ 47 w 165"/>
                <a:gd name="T11" fmla="*/ 36 h 85"/>
                <a:gd name="T12" fmla="*/ 45 w 165"/>
                <a:gd name="T13" fmla="*/ 25 h 85"/>
                <a:gd name="T14" fmla="*/ 44 w 165"/>
                <a:gd name="T15" fmla="*/ 18 h 85"/>
                <a:gd name="T16" fmla="*/ 39 w 165"/>
                <a:gd name="T17" fmla="*/ 18 h 85"/>
                <a:gd name="T18" fmla="*/ 19 w 165"/>
                <a:gd name="T19" fmla="*/ 22 h 85"/>
                <a:gd name="T20" fmla="*/ 0 w 165"/>
                <a:gd name="T21" fmla="*/ 30 h 85"/>
                <a:gd name="T22" fmla="*/ 2 w 165"/>
                <a:gd name="T23" fmla="*/ 37 h 85"/>
                <a:gd name="T24" fmla="*/ 13 w 165"/>
                <a:gd name="T25" fmla="*/ 59 h 85"/>
                <a:gd name="T26" fmla="*/ 9 w 165"/>
                <a:gd name="T27" fmla="*/ 64 h 85"/>
                <a:gd name="T28" fmla="*/ 11 w 165"/>
                <a:gd name="T29" fmla="*/ 68 h 85"/>
                <a:gd name="T30" fmla="*/ 16 w 165"/>
                <a:gd name="T31" fmla="*/ 70 h 85"/>
                <a:gd name="T32" fmla="*/ 17 w 165"/>
                <a:gd name="T33" fmla="*/ 72 h 85"/>
                <a:gd name="T34" fmla="*/ 23 w 165"/>
                <a:gd name="T35" fmla="*/ 85 h 85"/>
                <a:gd name="T36" fmla="*/ 30 w 165"/>
                <a:gd name="T37" fmla="*/ 85 h 85"/>
                <a:gd name="T38" fmla="*/ 42 w 165"/>
                <a:gd name="T39" fmla="*/ 82 h 85"/>
                <a:gd name="T40" fmla="*/ 49 w 165"/>
                <a:gd name="T41" fmla="*/ 80 h 85"/>
                <a:gd name="T42" fmla="*/ 54 w 165"/>
                <a:gd name="T43" fmla="*/ 77 h 85"/>
                <a:gd name="T44" fmla="*/ 54 w 165"/>
                <a:gd name="T45" fmla="*/ 76 h 85"/>
                <a:gd name="T46" fmla="*/ 52 w 165"/>
                <a:gd name="T47" fmla="*/ 71 h 85"/>
                <a:gd name="T48" fmla="*/ 62 w 165"/>
                <a:gd name="T49" fmla="*/ 64 h 85"/>
                <a:gd name="T50" fmla="*/ 72 w 165"/>
                <a:gd name="T51" fmla="*/ 56 h 85"/>
                <a:gd name="T52" fmla="*/ 88 w 165"/>
                <a:gd name="T53" fmla="*/ 46 h 85"/>
                <a:gd name="T54" fmla="*/ 108 w 165"/>
                <a:gd name="T55" fmla="*/ 37 h 85"/>
                <a:gd name="T56" fmla="*/ 129 w 165"/>
                <a:gd name="T57" fmla="*/ 30 h 85"/>
                <a:gd name="T58" fmla="*/ 152 w 165"/>
                <a:gd name="T59" fmla="*/ 21 h 85"/>
                <a:gd name="T60" fmla="*/ 161 w 165"/>
                <a:gd name="T61" fmla="*/ 16 h 85"/>
                <a:gd name="T62" fmla="*/ 165 w 165"/>
                <a:gd name="T63" fmla="*/ 11 h 85"/>
                <a:gd name="T64" fmla="*/ 161 w 165"/>
                <a:gd name="T65" fmla="*/ 6 h 85"/>
                <a:gd name="T66" fmla="*/ 151 w 165"/>
                <a:gd name="T67" fmla="*/ 2 h 85"/>
                <a:gd name="T68" fmla="*/ 145 w 165"/>
                <a:gd name="T69" fmla="*/ 1 h 85"/>
                <a:gd name="T70" fmla="*/ 143 w 165"/>
                <a:gd name="T7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5" h="85">
                  <a:moveTo>
                    <a:pt x="143" y="0"/>
                  </a:moveTo>
                  <a:cubicBezTo>
                    <a:pt x="143" y="0"/>
                    <a:pt x="119" y="14"/>
                    <a:pt x="119" y="14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72" y="38"/>
                    <a:pt x="62" y="41"/>
                    <a:pt x="56" y="39"/>
                  </a:cubicBezTo>
                  <a:cubicBezTo>
                    <a:pt x="50" y="37"/>
                    <a:pt x="47" y="36"/>
                    <a:pt x="47" y="36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1" y="18"/>
                    <a:pt x="39" y="18"/>
                  </a:cubicBezTo>
                  <a:cubicBezTo>
                    <a:pt x="38" y="18"/>
                    <a:pt x="25" y="20"/>
                    <a:pt x="19" y="22"/>
                  </a:cubicBezTo>
                  <a:cubicBezTo>
                    <a:pt x="14" y="23"/>
                    <a:pt x="0" y="28"/>
                    <a:pt x="0" y="30"/>
                  </a:cubicBezTo>
                  <a:cubicBezTo>
                    <a:pt x="0" y="31"/>
                    <a:pt x="2" y="37"/>
                    <a:pt x="2" y="37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9"/>
                    <a:pt x="8" y="63"/>
                    <a:pt x="9" y="64"/>
                  </a:cubicBezTo>
                  <a:cubicBezTo>
                    <a:pt x="10" y="65"/>
                    <a:pt x="11" y="68"/>
                    <a:pt x="11" y="68"/>
                  </a:cubicBezTo>
                  <a:cubicBezTo>
                    <a:pt x="11" y="68"/>
                    <a:pt x="15" y="70"/>
                    <a:pt x="16" y="70"/>
                  </a:cubicBezTo>
                  <a:cubicBezTo>
                    <a:pt x="17" y="70"/>
                    <a:pt x="17" y="72"/>
                    <a:pt x="17" y="72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5"/>
                    <a:pt x="28" y="85"/>
                    <a:pt x="30" y="85"/>
                  </a:cubicBezTo>
                  <a:cubicBezTo>
                    <a:pt x="32" y="84"/>
                    <a:pt x="40" y="83"/>
                    <a:pt x="42" y="82"/>
                  </a:cubicBezTo>
                  <a:cubicBezTo>
                    <a:pt x="43" y="82"/>
                    <a:pt x="47" y="81"/>
                    <a:pt x="49" y="80"/>
                  </a:cubicBezTo>
                  <a:cubicBezTo>
                    <a:pt x="51" y="79"/>
                    <a:pt x="54" y="77"/>
                    <a:pt x="54" y="77"/>
                  </a:cubicBezTo>
                  <a:cubicBezTo>
                    <a:pt x="54" y="76"/>
                    <a:pt x="54" y="76"/>
                    <a:pt x="54" y="76"/>
                  </a:cubicBezTo>
                  <a:cubicBezTo>
                    <a:pt x="52" y="71"/>
                    <a:pt x="52" y="71"/>
                    <a:pt x="52" y="71"/>
                  </a:cubicBezTo>
                  <a:cubicBezTo>
                    <a:pt x="52" y="71"/>
                    <a:pt x="59" y="67"/>
                    <a:pt x="62" y="64"/>
                  </a:cubicBezTo>
                  <a:cubicBezTo>
                    <a:pt x="64" y="62"/>
                    <a:pt x="71" y="57"/>
                    <a:pt x="72" y="56"/>
                  </a:cubicBezTo>
                  <a:cubicBezTo>
                    <a:pt x="73" y="55"/>
                    <a:pt x="85" y="47"/>
                    <a:pt x="88" y="46"/>
                  </a:cubicBezTo>
                  <a:cubicBezTo>
                    <a:pt x="91" y="45"/>
                    <a:pt x="106" y="38"/>
                    <a:pt x="108" y="37"/>
                  </a:cubicBezTo>
                  <a:cubicBezTo>
                    <a:pt x="110" y="37"/>
                    <a:pt x="126" y="30"/>
                    <a:pt x="129" y="30"/>
                  </a:cubicBezTo>
                  <a:cubicBezTo>
                    <a:pt x="132" y="29"/>
                    <a:pt x="152" y="21"/>
                    <a:pt x="152" y="21"/>
                  </a:cubicBezTo>
                  <a:cubicBezTo>
                    <a:pt x="155" y="19"/>
                    <a:pt x="158" y="18"/>
                    <a:pt x="161" y="16"/>
                  </a:cubicBezTo>
                  <a:cubicBezTo>
                    <a:pt x="162" y="15"/>
                    <a:pt x="165" y="13"/>
                    <a:pt x="165" y="11"/>
                  </a:cubicBezTo>
                  <a:cubicBezTo>
                    <a:pt x="165" y="9"/>
                    <a:pt x="163" y="7"/>
                    <a:pt x="161" y="6"/>
                  </a:cubicBezTo>
                  <a:cubicBezTo>
                    <a:pt x="158" y="4"/>
                    <a:pt x="154" y="3"/>
                    <a:pt x="151" y="2"/>
                  </a:cubicBezTo>
                  <a:cubicBezTo>
                    <a:pt x="149" y="1"/>
                    <a:pt x="147" y="1"/>
                    <a:pt x="145" y="1"/>
                  </a:cubicBezTo>
                  <a:cubicBezTo>
                    <a:pt x="145" y="1"/>
                    <a:pt x="143" y="0"/>
                    <a:pt x="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8" name="Freeform 595"/>
            <p:cNvSpPr/>
            <p:nvPr/>
          </p:nvSpPr>
          <p:spPr bwMode="auto">
            <a:xfrm>
              <a:off x="10839344" y="1753740"/>
              <a:ext cx="128588" cy="74613"/>
            </a:xfrm>
            <a:custGeom>
              <a:avLst/>
              <a:gdLst>
                <a:gd name="T0" fmla="*/ 32 w 34"/>
                <a:gd name="T1" fmla="*/ 0 h 20"/>
                <a:gd name="T2" fmla="*/ 0 w 34"/>
                <a:gd name="T3" fmla="*/ 9 h 20"/>
                <a:gd name="T4" fmla="*/ 2 w 34"/>
                <a:gd name="T5" fmla="*/ 14 h 20"/>
                <a:gd name="T6" fmla="*/ 4 w 34"/>
                <a:gd name="T7" fmla="*/ 19 h 20"/>
                <a:gd name="T8" fmla="*/ 4 w 34"/>
                <a:gd name="T9" fmla="*/ 20 h 20"/>
                <a:gd name="T10" fmla="*/ 6 w 34"/>
                <a:gd name="T11" fmla="*/ 19 h 20"/>
                <a:gd name="T12" fmla="*/ 10 w 34"/>
                <a:gd name="T13" fmla="*/ 19 h 20"/>
                <a:gd name="T14" fmla="*/ 17 w 34"/>
                <a:gd name="T15" fmla="*/ 18 h 20"/>
                <a:gd name="T16" fmla="*/ 23 w 34"/>
                <a:gd name="T17" fmla="*/ 17 h 20"/>
                <a:gd name="T18" fmla="*/ 31 w 34"/>
                <a:gd name="T19" fmla="*/ 14 h 20"/>
                <a:gd name="T20" fmla="*/ 34 w 34"/>
                <a:gd name="T21" fmla="*/ 12 h 20"/>
                <a:gd name="T22" fmla="*/ 33 w 34"/>
                <a:gd name="T23" fmla="*/ 7 h 20"/>
                <a:gd name="T24" fmla="*/ 32 w 34"/>
                <a:gd name="T2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20">
                  <a:moveTo>
                    <a:pt x="32" y="0"/>
                  </a:moveTo>
                  <a:cubicBezTo>
                    <a:pt x="25" y="3"/>
                    <a:pt x="0" y="9"/>
                    <a:pt x="0" y="9"/>
                  </a:cubicBezTo>
                  <a:cubicBezTo>
                    <a:pt x="1" y="11"/>
                    <a:pt x="1" y="13"/>
                    <a:pt x="2" y="14"/>
                  </a:cubicBezTo>
                  <a:cubicBezTo>
                    <a:pt x="3" y="16"/>
                    <a:pt x="3" y="17"/>
                    <a:pt x="4" y="19"/>
                  </a:cubicBezTo>
                  <a:cubicBezTo>
                    <a:pt x="4" y="19"/>
                    <a:pt x="4" y="20"/>
                    <a:pt x="4" y="20"/>
                  </a:cubicBezTo>
                  <a:cubicBezTo>
                    <a:pt x="4" y="20"/>
                    <a:pt x="6" y="19"/>
                    <a:pt x="6" y="19"/>
                  </a:cubicBezTo>
                  <a:cubicBezTo>
                    <a:pt x="7" y="19"/>
                    <a:pt x="8" y="19"/>
                    <a:pt x="10" y="19"/>
                  </a:cubicBezTo>
                  <a:cubicBezTo>
                    <a:pt x="12" y="18"/>
                    <a:pt x="14" y="19"/>
                    <a:pt x="17" y="18"/>
                  </a:cubicBezTo>
                  <a:cubicBezTo>
                    <a:pt x="19" y="18"/>
                    <a:pt x="21" y="18"/>
                    <a:pt x="23" y="17"/>
                  </a:cubicBezTo>
                  <a:cubicBezTo>
                    <a:pt x="26" y="17"/>
                    <a:pt x="28" y="15"/>
                    <a:pt x="31" y="14"/>
                  </a:cubicBezTo>
                  <a:cubicBezTo>
                    <a:pt x="32" y="14"/>
                    <a:pt x="33" y="13"/>
                    <a:pt x="34" y="12"/>
                  </a:cubicBezTo>
                  <a:cubicBezTo>
                    <a:pt x="34" y="11"/>
                    <a:pt x="34" y="9"/>
                    <a:pt x="33" y="7"/>
                  </a:cubicBezTo>
                  <a:cubicBezTo>
                    <a:pt x="33" y="7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9" name="Freeform 596"/>
            <p:cNvSpPr/>
            <p:nvPr/>
          </p:nvSpPr>
          <p:spPr bwMode="auto">
            <a:xfrm>
              <a:off x="10885381" y="1883915"/>
              <a:ext cx="96838" cy="38100"/>
            </a:xfrm>
            <a:custGeom>
              <a:avLst/>
              <a:gdLst>
                <a:gd name="T0" fmla="*/ 0 w 26"/>
                <a:gd name="T1" fmla="*/ 3 h 10"/>
                <a:gd name="T2" fmla="*/ 2 w 26"/>
                <a:gd name="T3" fmla="*/ 10 h 10"/>
                <a:gd name="T4" fmla="*/ 26 w 26"/>
                <a:gd name="T5" fmla="*/ 4 h 10"/>
                <a:gd name="T6" fmla="*/ 26 w 26"/>
                <a:gd name="T7" fmla="*/ 0 h 10"/>
                <a:gd name="T8" fmla="*/ 13 w 26"/>
                <a:gd name="T9" fmla="*/ 2 h 10"/>
                <a:gd name="T10" fmla="*/ 0 w 2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0">
                  <a:moveTo>
                    <a:pt x="0" y="3"/>
                  </a:moveTo>
                  <a:cubicBezTo>
                    <a:pt x="0" y="4"/>
                    <a:pt x="2" y="10"/>
                    <a:pt x="2" y="10"/>
                  </a:cubicBezTo>
                  <a:cubicBezTo>
                    <a:pt x="14" y="9"/>
                    <a:pt x="26" y="4"/>
                    <a:pt x="26" y="4"/>
                  </a:cubicBezTo>
                  <a:cubicBezTo>
                    <a:pt x="26" y="4"/>
                    <a:pt x="25" y="1"/>
                    <a:pt x="26" y="0"/>
                  </a:cubicBezTo>
                  <a:cubicBezTo>
                    <a:pt x="21" y="1"/>
                    <a:pt x="17" y="3"/>
                    <a:pt x="13" y="2"/>
                  </a:cubicBezTo>
                  <a:cubicBezTo>
                    <a:pt x="8" y="2"/>
                    <a:pt x="4" y="3"/>
                    <a:pt x="0" y="3"/>
                  </a:cubicBezTo>
                  <a:close/>
                </a:path>
              </a:pathLst>
            </a:custGeom>
            <a:solidFill>
              <a:srgbClr val="5CA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0" name="Freeform 597"/>
            <p:cNvSpPr/>
            <p:nvPr/>
          </p:nvSpPr>
          <p:spPr bwMode="auto">
            <a:xfrm>
              <a:off x="10861569" y="1641028"/>
              <a:ext cx="568325" cy="258763"/>
            </a:xfrm>
            <a:custGeom>
              <a:avLst/>
              <a:gdLst>
                <a:gd name="T0" fmla="*/ 149 w 151"/>
                <a:gd name="T1" fmla="*/ 1 h 69"/>
                <a:gd name="T2" fmla="*/ 134 w 151"/>
                <a:gd name="T3" fmla="*/ 14 h 69"/>
                <a:gd name="T4" fmla="*/ 111 w 151"/>
                <a:gd name="T5" fmla="*/ 23 h 69"/>
                <a:gd name="T6" fmla="*/ 71 w 151"/>
                <a:gd name="T7" fmla="*/ 40 h 69"/>
                <a:gd name="T8" fmla="*/ 52 w 151"/>
                <a:gd name="T9" fmla="*/ 51 h 69"/>
                <a:gd name="T10" fmla="*/ 37 w 151"/>
                <a:gd name="T11" fmla="*/ 63 h 69"/>
                <a:gd name="T12" fmla="*/ 13 w 151"/>
                <a:gd name="T13" fmla="*/ 67 h 69"/>
                <a:gd name="T14" fmla="*/ 2 w 151"/>
                <a:gd name="T15" fmla="*/ 65 h 69"/>
                <a:gd name="T16" fmla="*/ 0 w 151"/>
                <a:gd name="T17" fmla="*/ 65 h 69"/>
                <a:gd name="T18" fmla="*/ 7 w 151"/>
                <a:gd name="T19" fmla="*/ 69 h 69"/>
                <a:gd name="T20" fmla="*/ 27 w 151"/>
                <a:gd name="T21" fmla="*/ 68 h 69"/>
                <a:gd name="T22" fmla="*/ 46 w 151"/>
                <a:gd name="T23" fmla="*/ 59 h 69"/>
                <a:gd name="T24" fmla="*/ 67 w 151"/>
                <a:gd name="T25" fmla="*/ 44 h 69"/>
                <a:gd name="T26" fmla="*/ 117 w 151"/>
                <a:gd name="T27" fmla="*/ 23 h 69"/>
                <a:gd name="T28" fmla="*/ 140 w 151"/>
                <a:gd name="T29" fmla="*/ 13 h 69"/>
                <a:gd name="T30" fmla="*/ 151 w 151"/>
                <a:gd name="T31" fmla="*/ 1 h 69"/>
                <a:gd name="T32" fmla="*/ 149 w 151"/>
                <a:gd name="T3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1" h="69">
                  <a:moveTo>
                    <a:pt x="149" y="1"/>
                  </a:moveTo>
                  <a:cubicBezTo>
                    <a:pt x="150" y="8"/>
                    <a:pt x="139" y="12"/>
                    <a:pt x="134" y="14"/>
                  </a:cubicBezTo>
                  <a:cubicBezTo>
                    <a:pt x="126" y="18"/>
                    <a:pt x="119" y="20"/>
                    <a:pt x="111" y="23"/>
                  </a:cubicBezTo>
                  <a:cubicBezTo>
                    <a:pt x="98" y="28"/>
                    <a:pt x="84" y="33"/>
                    <a:pt x="71" y="40"/>
                  </a:cubicBezTo>
                  <a:cubicBezTo>
                    <a:pt x="64" y="43"/>
                    <a:pt x="58" y="47"/>
                    <a:pt x="52" y="51"/>
                  </a:cubicBezTo>
                  <a:cubicBezTo>
                    <a:pt x="47" y="55"/>
                    <a:pt x="42" y="60"/>
                    <a:pt x="37" y="63"/>
                  </a:cubicBezTo>
                  <a:cubicBezTo>
                    <a:pt x="30" y="67"/>
                    <a:pt x="21" y="66"/>
                    <a:pt x="13" y="67"/>
                  </a:cubicBezTo>
                  <a:cubicBezTo>
                    <a:pt x="11" y="67"/>
                    <a:pt x="2" y="69"/>
                    <a:pt x="2" y="65"/>
                  </a:cubicBezTo>
                  <a:cubicBezTo>
                    <a:pt x="2" y="64"/>
                    <a:pt x="0" y="64"/>
                    <a:pt x="0" y="65"/>
                  </a:cubicBezTo>
                  <a:cubicBezTo>
                    <a:pt x="0" y="69"/>
                    <a:pt x="5" y="69"/>
                    <a:pt x="7" y="69"/>
                  </a:cubicBezTo>
                  <a:cubicBezTo>
                    <a:pt x="14" y="69"/>
                    <a:pt x="21" y="68"/>
                    <a:pt x="27" y="68"/>
                  </a:cubicBezTo>
                  <a:cubicBezTo>
                    <a:pt x="35" y="67"/>
                    <a:pt x="40" y="63"/>
                    <a:pt x="46" y="59"/>
                  </a:cubicBezTo>
                  <a:cubicBezTo>
                    <a:pt x="52" y="53"/>
                    <a:pt x="59" y="48"/>
                    <a:pt x="67" y="44"/>
                  </a:cubicBezTo>
                  <a:cubicBezTo>
                    <a:pt x="83" y="35"/>
                    <a:pt x="100" y="29"/>
                    <a:pt x="117" y="23"/>
                  </a:cubicBezTo>
                  <a:cubicBezTo>
                    <a:pt x="125" y="20"/>
                    <a:pt x="132" y="17"/>
                    <a:pt x="140" y="13"/>
                  </a:cubicBezTo>
                  <a:cubicBezTo>
                    <a:pt x="145" y="11"/>
                    <a:pt x="151" y="7"/>
                    <a:pt x="151" y="1"/>
                  </a:cubicBezTo>
                  <a:cubicBezTo>
                    <a:pt x="151" y="0"/>
                    <a:pt x="149" y="0"/>
                    <a:pt x="149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1" name="Freeform 598"/>
            <p:cNvSpPr/>
            <p:nvPr/>
          </p:nvSpPr>
          <p:spPr bwMode="auto">
            <a:xfrm>
              <a:off x="10831406" y="1866453"/>
              <a:ext cx="120650" cy="17463"/>
            </a:xfrm>
            <a:custGeom>
              <a:avLst/>
              <a:gdLst>
                <a:gd name="T0" fmla="*/ 30 w 32"/>
                <a:gd name="T1" fmla="*/ 2 h 5"/>
                <a:gd name="T2" fmla="*/ 14 w 32"/>
                <a:gd name="T3" fmla="*/ 3 h 5"/>
                <a:gd name="T4" fmla="*/ 2 w 32"/>
                <a:gd name="T5" fmla="*/ 1 h 5"/>
                <a:gd name="T6" fmla="*/ 0 w 32"/>
                <a:gd name="T7" fmla="*/ 1 h 5"/>
                <a:gd name="T8" fmla="*/ 11 w 32"/>
                <a:gd name="T9" fmla="*/ 5 h 5"/>
                <a:gd name="T10" fmla="*/ 31 w 32"/>
                <a:gd name="T11" fmla="*/ 4 h 5"/>
                <a:gd name="T12" fmla="*/ 30 w 3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5">
                  <a:moveTo>
                    <a:pt x="30" y="2"/>
                  </a:moveTo>
                  <a:cubicBezTo>
                    <a:pt x="25" y="3"/>
                    <a:pt x="20" y="3"/>
                    <a:pt x="14" y="3"/>
                  </a:cubicBezTo>
                  <a:cubicBezTo>
                    <a:pt x="10" y="4"/>
                    <a:pt x="4" y="5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2" y="5"/>
                    <a:pt x="7" y="5"/>
                    <a:pt x="11" y="5"/>
                  </a:cubicBezTo>
                  <a:cubicBezTo>
                    <a:pt x="17" y="5"/>
                    <a:pt x="24" y="5"/>
                    <a:pt x="31" y="4"/>
                  </a:cubicBezTo>
                  <a:cubicBezTo>
                    <a:pt x="32" y="3"/>
                    <a:pt x="31" y="2"/>
                    <a:pt x="3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2" name="Freeform 599"/>
            <p:cNvSpPr/>
            <p:nvPr/>
          </p:nvSpPr>
          <p:spPr bwMode="auto">
            <a:xfrm>
              <a:off x="10817119" y="1839465"/>
              <a:ext cx="127000" cy="30163"/>
            </a:xfrm>
            <a:custGeom>
              <a:avLst/>
              <a:gdLst>
                <a:gd name="T0" fmla="*/ 32 w 34"/>
                <a:gd name="T1" fmla="*/ 3 h 8"/>
                <a:gd name="T2" fmla="*/ 15 w 34"/>
                <a:gd name="T3" fmla="*/ 6 h 8"/>
                <a:gd name="T4" fmla="*/ 7 w 34"/>
                <a:gd name="T5" fmla="*/ 6 h 8"/>
                <a:gd name="T6" fmla="*/ 9 w 34"/>
                <a:gd name="T7" fmla="*/ 1 h 8"/>
                <a:gd name="T8" fmla="*/ 8 w 34"/>
                <a:gd name="T9" fmla="*/ 0 h 8"/>
                <a:gd name="T10" fmla="*/ 6 w 34"/>
                <a:gd name="T11" fmla="*/ 8 h 8"/>
                <a:gd name="T12" fmla="*/ 22 w 34"/>
                <a:gd name="T13" fmla="*/ 7 h 8"/>
                <a:gd name="T14" fmla="*/ 33 w 34"/>
                <a:gd name="T15" fmla="*/ 5 h 8"/>
                <a:gd name="T16" fmla="*/ 32 w 34"/>
                <a:gd name="T1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8">
                  <a:moveTo>
                    <a:pt x="32" y="3"/>
                  </a:moveTo>
                  <a:cubicBezTo>
                    <a:pt x="27" y="6"/>
                    <a:pt x="20" y="6"/>
                    <a:pt x="15" y="6"/>
                  </a:cubicBezTo>
                  <a:cubicBezTo>
                    <a:pt x="12" y="6"/>
                    <a:pt x="10" y="6"/>
                    <a:pt x="7" y="6"/>
                  </a:cubicBezTo>
                  <a:cubicBezTo>
                    <a:pt x="3" y="6"/>
                    <a:pt x="8" y="2"/>
                    <a:pt x="9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2"/>
                    <a:pt x="0" y="7"/>
                    <a:pt x="6" y="8"/>
                  </a:cubicBezTo>
                  <a:cubicBezTo>
                    <a:pt x="11" y="8"/>
                    <a:pt x="17" y="8"/>
                    <a:pt x="22" y="7"/>
                  </a:cubicBezTo>
                  <a:cubicBezTo>
                    <a:pt x="25" y="7"/>
                    <a:pt x="29" y="6"/>
                    <a:pt x="33" y="5"/>
                  </a:cubicBezTo>
                  <a:cubicBezTo>
                    <a:pt x="34" y="4"/>
                    <a:pt x="33" y="3"/>
                    <a:pt x="32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3" name="Freeform 600"/>
            <p:cNvSpPr/>
            <p:nvPr/>
          </p:nvSpPr>
          <p:spPr bwMode="auto">
            <a:xfrm>
              <a:off x="10844106" y="1753740"/>
              <a:ext cx="141288" cy="100013"/>
            </a:xfrm>
            <a:custGeom>
              <a:avLst/>
              <a:gdLst>
                <a:gd name="T0" fmla="*/ 25 w 38"/>
                <a:gd name="T1" fmla="*/ 22 h 27"/>
                <a:gd name="T2" fmla="*/ 4 w 38"/>
                <a:gd name="T3" fmla="*/ 24 h 27"/>
                <a:gd name="T4" fmla="*/ 5 w 38"/>
                <a:gd name="T5" fmla="*/ 20 h 27"/>
                <a:gd name="T6" fmla="*/ 8 w 38"/>
                <a:gd name="T7" fmla="*/ 20 h 27"/>
                <a:gd name="T8" fmla="*/ 13 w 38"/>
                <a:gd name="T9" fmla="*/ 20 h 27"/>
                <a:gd name="T10" fmla="*/ 21 w 38"/>
                <a:gd name="T11" fmla="*/ 18 h 27"/>
                <a:gd name="T12" fmla="*/ 34 w 38"/>
                <a:gd name="T13" fmla="*/ 13 h 27"/>
                <a:gd name="T14" fmla="*/ 37 w 38"/>
                <a:gd name="T15" fmla="*/ 1 h 27"/>
                <a:gd name="T16" fmla="*/ 35 w 38"/>
                <a:gd name="T17" fmla="*/ 2 h 27"/>
                <a:gd name="T18" fmla="*/ 35 w 38"/>
                <a:gd name="T19" fmla="*/ 10 h 27"/>
                <a:gd name="T20" fmla="*/ 31 w 38"/>
                <a:gd name="T21" fmla="*/ 13 h 27"/>
                <a:gd name="T22" fmla="*/ 20 w 38"/>
                <a:gd name="T23" fmla="*/ 17 h 27"/>
                <a:gd name="T24" fmla="*/ 9 w 38"/>
                <a:gd name="T25" fmla="*/ 18 h 27"/>
                <a:gd name="T26" fmla="*/ 2 w 38"/>
                <a:gd name="T27" fmla="*/ 20 h 27"/>
                <a:gd name="T28" fmla="*/ 3 w 38"/>
                <a:gd name="T29" fmla="*/ 26 h 27"/>
                <a:gd name="T30" fmla="*/ 25 w 38"/>
                <a:gd name="T31" fmla="*/ 24 h 27"/>
                <a:gd name="T32" fmla="*/ 25 w 38"/>
                <a:gd name="T3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7">
                  <a:moveTo>
                    <a:pt x="25" y="22"/>
                  </a:moveTo>
                  <a:cubicBezTo>
                    <a:pt x="18" y="24"/>
                    <a:pt x="11" y="24"/>
                    <a:pt x="4" y="24"/>
                  </a:cubicBezTo>
                  <a:cubicBezTo>
                    <a:pt x="5" y="23"/>
                    <a:pt x="5" y="22"/>
                    <a:pt x="5" y="20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9" y="20"/>
                    <a:pt x="11" y="20"/>
                    <a:pt x="13" y="20"/>
                  </a:cubicBezTo>
                  <a:cubicBezTo>
                    <a:pt x="15" y="19"/>
                    <a:pt x="18" y="19"/>
                    <a:pt x="21" y="18"/>
                  </a:cubicBezTo>
                  <a:cubicBezTo>
                    <a:pt x="25" y="18"/>
                    <a:pt x="31" y="16"/>
                    <a:pt x="34" y="13"/>
                  </a:cubicBezTo>
                  <a:cubicBezTo>
                    <a:pt x="38" y="9"/>
                    <a:pt x="38" y="6"/>
                    <a:pt x="37" y="1"/>
                  </a:cubicBezTo>
                  <a:cubicBezTo>
                    <a:pt x="37" y="0"/>
                    <a:pt x="35" y="1"/>
                    <a:pt x="35" y="2"/>
                  </a:cubicBezTo>
                  <a:cubicBezTo>
                    <a:pt x="36" y="5"/>
                    <a:pt x="37" y="7"/>
                    <a:pt x="35" y="10"/>
                  </a:cubicBezTo>
                  <a:cubicBezTo>
                    <a:pt x="34" y="11"/>
                    <a:pt x="32" y="12"/>
                    <a:pt x="31" y="13"/>
                  </a:cubicBezTo>
                  <a:cubicBezTo>
                    <a:pt x="27" y="15"/>
                    <a:pt x="24" y="16"/>
                    <a:pt x="20" y="17"/>
                  </a:cubicBezTo>
                  <a:cubicBezTo>
                    <a:pt x="17" y="18"/>
                    <a:pt x="13" y="18"/>
                    <a:pt x="9" y="18"/>
                  </a:cubicBezTo>
                  <a:cubicBezTo>
                    <a:pt x="7" y="18"/>
                    <a:pt x="4" y="18"/>
                    <a:pt x="2" y="20"/>
                  </a:cubicBezTo>
                  <a:cubicBezTo>
                    <a:pt x="0" y="22"/>
                    <a:pt x="0" y="25"/>
                    <a:pt x="3" y="26"/>
                  </a:cubicBezTo>
                  <a:cubicBezTo>
                    <a:pt x="10" y="27"/>
                    <a:pt x="18" y="26"/>
                    <a:pt x="25" y="24"/>
                  </a:cubicBezTo>
                  <a:cubicBezTo>
                    <a:pt x="26" y="23"/>
                    <a:pt x="26" y="22"/>
                    <a:pt x="25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4" name="Freeform 601"/>
            <p:cNvSpPr/>
            <p:nvPr/>
          </p:nvSpPr>
          <p:spPr bwMode="auto">
            <a:xfrm>
              <a:off x="10974281" y="1614040"/>
              <a:ext cx="365125" cy="157163"/>
            </a:xfrm>
            <a:custGeom>
              <a:avLst/>
              <a:gdLst>
                <a:gd name="T0" fmla="*/ 1 w 97"/>
                <a:gd name="T1" fmla="*/ 38 h 42"/>
                <a:gd name="T2" fmla="*/ 8 w 97"/>
                <a:gd name="T3" fmla="*/ 41 h 42"/>
                <a:gd name="T4" fmla="*/ 18 w 97"/>
                <a:gd name="T5" fmla="*/ 42 h 42"/>
                <a:gd name="T6" fmla="*/ 42 w 97"/>
                <a:gd name="T7" fmla="*/ 31 h 42"/>
                <a:gd name="T8" fmla="*/ 70 w 97"/>
                <a:gd name="T9" fmla="*/ 17 h 42"/>
                <a:gd name="T10" fmla="*/ 96 w 97"/>
                <a:gd name="T11" fmla="*/ 2 h 42"/>
                <a:gd name="T12" fmla="*/ 95 w 97"/>
                <a:gd name="T13" fmla="*/ 1 h 42"/>
                <a:gd name="T14" fmla="*/ 74 w 97"/>
                <a:gd name="T15" fmla="*/ 13 h 42"/>
                <a:gd name="T16" fmla="*/ 50 w 97"/>
                <a:gd name="T17" fmla="*/ 25 h 42"/>
                <a:gd name="T18" fmla="*/ 26 w 97"/>
                <a:gd name="T19" fmla="*/ 37 h 42"/>
                <a:gd name="T20" fmla="*/ 3 w 97"/>
                <a:gd name="T21" fmla="*/ 36 h 42"/>
                <a:gd name="T22" fmla="*/ 2 w 97"/>
                <a:gd name="T23" fmla="*/ 36 h 42"/>
                <a:gd name="T24" fmla="*/ 1 w 97"/>
                <a:gd name="T25" fmla="*/ 37 h 42"/>
                <a:gd name="T26" fmla="*/ 1 w 97"/>
                <a:gd name="T27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" h="42">
                  <a:moveTo>
                    <a:pt x="1" y="38"/>
                  </a:moveTo>
                  <a:cubicBezTo>
                    <a:pt x="4" y="38"/>
                    <a:pt x="6" y="40"/>
                    <a:pt x="8" y="41"/>
                  </a:cubicBezTo>
                  <a:cubicBezTo>
                    <a:pt x="11" y="42"/>
                    <a:pt x="15" y="42"/>
                    <a:pt x="18" y="42"/>
                  </a:cubicBezTo>
                  <a:cubicBezTo>
                    <a:pt x="26" y="40"/>
                    <a:pt x="34" y="35"/>
                    <a:pt x="42" y="31"/>
                  </a:cubicBezTo>
                  <a:cubicBezTo>
                    <a:pt x="51" y="26"/>
                    <a:pt x="61" y="21"/>
                    <a:pt x="70" y="17"/>
                  </a:cubicBezTo>
                  <a:cubicBezTo>
                    <a:pt x="79" y="12"/>
                    <a:pt x="88" y="8"/>
                    <a:pt x="96" y="2"/>
                  </a:cubicBezTo>
                  <a:cubicBezTo>
                    <a:pt x="97" y="2"/>
                    <a:pt x="96" y="0"/>
                    <a:pt x="95" y="1"/>
                  </a:cubicBezTo>
                  <a:cubicBezTo>
                    <a:pt x="88" y="6"/>
                    <a:pt x="81" y="9"/>
                    <a:pt x="74" y="13"/>
                  </a:cubicBezTo>
                  <a:cubicBezTo>
                    <a:pt x="66" y="17"/>
                    <a:pt x="58" y="21"/>
                    <a:pt x="50" y="25"/>
                  </a:cubicBezTo>
                  <a:cubicBezTo>
                    <a:pt x="42" y="29"/>
                    <a:pt x="34" y="33"/>
                    <a:pt x="26" y="37"/>
                  </a:cubicBezTo>
                  <a:cubicBezTo>
                    <a:pt x="19" y="41"/>
                    <a:pt x="10" y="42"/>
                    <a:pt x="3" y="36"/>
                  </a:cubicBezTo>
                  <a:cubicBezTo>
                    <a:pt x="3" y="36"/>
                    <a:pt x="3" y="36"/>
                    <a:pt x="2" y="36"/>
                  </a:cubicBezTo>
                  <a:cubicBezTo>
                    <a:pt x="2" y="36"/>
                    <a:pt x="2" y="37"/>
                    <a:pt x="1" y="37"/>
                  </a:cubicBezTo>
                  <a:cubicBezTo>
                    <a:pt x="0" y="37"/>
                    <a:pt x="0" y="39"/>
                    <a:pt x="1" y="3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5" name="Freeform 602"/>
            <p:cNvSpPr/>
            <p:nvPr/>
          </p:nvSpPr>
          <p:spPr bwMode="auto">
            <a:xfrm>
              <a:off x="10794894" y="1729928"/>
              <a:ext cx="55563" cy="112713"/>
            </a:xfrm>
            <a:custGeom>
              <a:avLst/>
              <a:gdLst>
                <a:gd name="T0" fmla="*/ 0 w 15"/>
                <a:gd name="T1" fmla="*/ 1 h 30"/>
                <a:gd name="T2" fmla="*/ 5 w 15"/>
                <a:gd name="T3" fmla="*/ 12 h 30"/>
                <a:gd name="T4" fmla="*/ 13 w 15"/>
                <a:gd name="T5" fmla="*/ 29 h 30"/>
                <a:gd name="T6" fmla="*/ 14 w 15"/>
                <a:gd name="T7" fmla="*/ 28 h 30"/>
                <a:gd name="T8" fmla="*/ 7 w 15"/>
                <a:gd name="T9" fmla="*/ 14 h 30"/>
                <a:gd name="T10" fmla="*/ 1 w 15"/>
                <a:gd name="T11" fmla="*/ 1 h 30"/>
                <a:gd name="T12" fmla="*/ 0 w 15"/>
                <a:gd name="T1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0">
                  <a:moveTo>
                    <a:pt x="0" y="1"/>
                  </a:moveTo>
                  <a:cubicBezTo>
                    <a:pt x="1" y="5"/>
                    <a:pt x="3" y="9"/>
                    <a:pt x="5" y="12"/>
                  </a:cubicBezTo>
                  <a:cubicBezTo>
                    <a:pt x="8" y="18"/>
                    <a:pt x="10" y="24"/>
                    <a:pt x="13" y="29"/>
                  </a:cubicBezTo>
                  <a:cubicBezTo>
                    <a:pt x="13" y="30"/>
                    <a:pt x="15" y="29"/>
                    <a:pt x="14" y="28"/>
                  </a:cubicBezTo>
                  <a:cubicBezTo>
                    <a:pt x="12" y="23"/>
                    <a:pt x="10" y="18"/>
                    <a:pt x="7" y="14"/>
                  </a:cubicBezTo>
                  <a:cubicBezTo>
                    <a:pt x="6" y="9"/>
                    <a:pt x="2" y="5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6" name="Freeform 603"/>
            <p:cNvSpPr/>
            <p:nvPr/>
          </p:nvSpPr>
          <p:spPr bwMode="auto">
            <a:xfrm>
              <a:off x="10855219" y="1877565"/>
              <a:ext cx="36513" cy="63500"/>
            </a:xfrm>
            <a:custGeom>
              <a:avLst/>
              <a:gdLst>
                <a:gd name="T0" fmla="*/ 0 w 10"/>
                <a:gd name="T1" fmla="*/ 2 h 17"/>
                <a:gd name="T2" fmla="*/ 6 w 10"/>
                <a:gd name="T3" fmla="*/ 13 h 17"/>
                <a:gd name="T4" fmla="*/ 9 w 10"/>
                <a:gd name="T5" fmla="*/ 17 h 17"/>
                <a:gd name="T6" fmla="*/ 8 w 10"/>
                <a:gd name="T7" fmla="*/ 15 h 17"/>
                <a:gd name="T8" fmla="*/ 2 w 10"/>
                <a:gd name="T9" fmla="*/ 1 h 17"/>
                <a:gd name="T10" fmla="*/ 0 w 10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7">
                  <a:moveTo>
                    <a:pt x="0" y="2"/>
                  </a:moveTo>
                  <a:cubicBezTo>
                    <a:pt x="2" y="5"/>
                    <a:pt x="4" y="9"/>
                    <a:pt x="6" y="13"/>
                  </a:cubicBezTo>
                  <a:cubicBezTo>
                    <a:pt x="6" y="14"/>
                    <a:pt x="7" y="17"/>
                    <a:pt x="9" y="17"/>
                  </a:cubicBezTo>
                  <a:cubicBezTo>
                    <a:pt x="10" y="17"/>
                    <a:pt x="9" y="15"/>
                    <a:pt x="8" y="15"/>
                  </a:cubicBezTo>
                  <a:cubicBezTo>
                    <a:pt x="9" y="15"/>
                    <a:pt x="2" y="2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7" name="Freeform 604"/>
            <p:cNvSpPr/>
            <p:nvPr/>
          </p:nvSpPr>
          <p:spPr bwMode="auto">
            <a:xfrm>
              <a:off x="10959994" y="1682303"/>
              <a:ext cx="25400" cy="85725"/>
            </a:xfrm>
            <a:custGeom>
              <a:avLst/>
              <a:gdLst>
                <a:gd name="T0" fmla="*/ 0 w 7"/>
                <a:gd name="T1" fmla="*/ 1 h 23"/>
                <a:gd name="T2" fmla="*/ 2 w 7"/>
                <a:gd name="T3" fmla="*/ 13 h 23"/>
                <a:gd name="T4" fmla="*/ 5 w 7"/>
                <a:gd name="T5" fmla="*/ 22 h 23"/>
                <a:gd name="T6" fmla="*/ 7 w 7"/>
                <a:gd name="T7" fmla="*/ 22 h 23"/>
                <a:gd name="T8" fmla="*/ 7 w 7"/>
                <a:gd name="T9" fmla="*/ 21 h 23"/>
                <a:gd name="T10" fmla="*/ 5 w 7"/>
                <a:gd name="T11" fmla="*/ 21 h 23"/>
                <a:gd name="T12" fmla="*/ 5 w 7"/>
                <a:gd name="T13" fmla="*/ 22 h 23"/>
                <a:gd name="T14" fmla="*/ 6 w 7"/>
                <a:gd name="T15" fmla="*/ 21 h 23"/>
                <a:gd name="T16" fmla="*/ 4 w 7"/>
                <a:gd name="T17" fmla="*/ 12 h 23"/>
                <a:gd name="T18" fmla="*/ 2 w 7"/>
                <a:gd name="T19" fmla="*/ 1 h 23"/>
                <a:gd name="T20" fmla="*/ 0 w 7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23">
                  <a:moveTo>
                    <a:pt x="0" y="1"/>
                  </a:moveTo>
                  <a:cubicBezTo>
                    <a:pt x="1" y="5"/>
                    <a:pt x="2" y="9"/>
                    <a:pt x="2" y="13"/>
                  </a:cubicBezTo>
                  <a:cubicBezTo>
                    <a:pt x="3" y="16"/>
                    <a:pt x="3" y="20"/>
                    <a:pt x="5" y="22"/>
                  </a:cubicBezTo>
                  <a:cubicBezTo>
                    <a:pt x="5" y="23"/>
                    <a:pt x="7" y="23"/>
                    <a:pt x="7" y="22"/>
                  </a:cubicBezTo>
                  <a:cubicBezTo>
                    <a:pt x="7" y="22"/>
                    <a:pt x="7" y="21"/>
                    <a:pt x="7" y="21"/>
                  </a:cubicBezTo>
                  <a:cubicBezTo>
                    <a:pt x="7" y="20"/>
                    <a:pt x="5" y="20"/>
                    <a:pt x="5" y="21"/>
                  </a:cubicBezTo>
                  <a:cubicBezTo>
                    <a:pt x="5" y="21"/>
                    <a:pt x="5" y="22"/>
                    <a:pt x="5" y="22"/>
                  </a:cubicBezTo>
                  <a:cubicBezTo>
                    <a:pt x="5" y="22"/>
                    <a:pt x="6" y="22"/>
                    <a:pt x="6" y="21"/>
                  </a:cubicBezTo>
                  <a:cubicBezTo>
                    <a:pt x="5" y="19"/>
                    <a:pt x="4" y="15"/>
                    <a:pt x="4" y="12"/>
                  </a:cubicBezTo>
                  <a:cubicBezTo>
                    <a:pt x="3" y="8"/>
                    <a:pt x="3" y="4"/>
                    <a:pt x="2" y="1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8" name="Freeform 605"/>
            <p:cNvSpPr/>
            <p:nvPr/>
          </p:nvSpPr>
          <p:spPr bwMode="auto">
            <a:xfrm>
              <a:off x="10790131" y="1677540"/>
              <a:ext cx="173038" cy="57150"/>
            </a:xfrm>
            <a:custGeom>
              <a:avLst/>
              <a:gdLst>
                <a:gd name="T0" fmla="*/ 1 w 46"/>
                <a:gd name="T1" fmla="*/ 15 h 15"/>
                <a:gd name="T2" fmla="*/ 1 w 46"/>
                <a:gd name="T3" fmla="*/ 15 h 15"/>
                <a:gd name="T4" fmla="*/ 2 w 46"/>
                <a:gd name="T5" fmla="*/ 15 h 15"/>
                <a:gd name="T6" fmla="*/ 16 w 46"/>
                <a:gd name="T7" fmla="*/ 12 h 15"/>
                <a:gd name="T8" fmla="*/ 32 w 46"/>
                <a:gd name="T9" fmla="*/ 8 h 15"/>
                <a:gd name="T10" fmla="*/ 41 w 46"/>
                <a:gd name="T11" fmla="*/ 5 h 15"/>
                <a:gd name="T12" fmla="*/ 46 w 46"/>
                <a:gd name="T13" fmla="*/ 2 h 15"/>
                <a:gd name="T14" fmla="*/ 44 w 46"/>
                <a:gd name="T15" fmla="*/ 1 h 15"/>
                <a:gd name="T16" fmla="*/ 37 w 46"/>
                <a:gd name="T17" fmla="*/ 5 h 15"/>
                <a:gd name="T18" fmla="*/ 29 w 46"/>
                <a:gd name="T19" fmla="*/ 7 h 15"/>
                <a:gd name="T20" fmla="*/ 16 w 46"/>
                <a:gd name="T21" fmla="*/ 11 h 15"/>
                <a:gd name="T22" fmla="*/ 3 w 46"/>
                <a:gd name="T23" fmla="*/ 14 h 15"/>
                <a:gd name="T24" fmla="*/ 2 w 46"/>
                <a:gd name="T25" fmla="*/ 13 h 15"/>
                <a:gd name="T26" fmla="*/ 2 w 46"/>
                <a:gd name="T27" fmla="*/ 13 h 15"/>
                <a:gd name="T28" fmla="*/ 1 w 46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15"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2" y="15"/>
                    <a:pt x="2" y="15"/>
                  </a:cubicBezTo>
                  <a:cubicBezTo>
                    <a:pt x="7" y="15"/>
                    <a:pt x="12" y="13"/>
                    <a:pt x="16" y="12"/>
                  </a:cubicBezTo>
                  <a:cubicBezTo>
                    <a:pt x="22" y="11"/>
                    <a:pt x="27" y="10"/>
                    <a:pt x="32" y="8"/>
                  </a:cubicBezTo>
                  <a:cubicBezTo>
                    <a:pt x="35" y="7"/>
                    <a:pt x="38" y="6"/>
                    <a:pt x="41" y="5"/>
                  </a:cubicBezTo>
                  <a:cubicBezTo>
                    <a:pt x="43" y="5"/>
                    <a:pt x="45" y="4"/>
                    <a:pt x="46" y="2"/>
                  </a:cubicBezTo>
                  <a:cubicBezTo>
                    <a:pt x="46" y="1"/>
                    <a:pt x="45" y="0"/>
                    <a:pt x="44" y="1"/>
                  </a:cubicBezTo>
                  <a:cubicBezTo>
                    <a:pt x="44" y="4"/>
                    <a:pt x="39" y="4"/>
                    <a:pt x="37" y="5"/>
                  </a:cubicBezTo>
                  <a:cubicBezTo>
                    <a:pt x="34" y="6"/>
                    <a:pt x="31" y="6"/>
                    <a:pt x="29" y="7"/>
                  </a:cubicBezTo>
                  <a:cubicBezTo>
                    <a:pt x="24" y="8"/>
                    <a:pt x="20" y="10"/>
                    <a:pt x="16" y="11"/>
                  </a:cubicBezTo>
                  <a:cubicBezTo>
                    <a:pt x="15" y="11"/>
                    <a:pt x="3" y="13"/>
                    <a:pt x="3" y="14"/>
                  </a:cubicBezTo>
                  <a:cubicBezTo>
                    <a:pt x="3" y="14"/>
                    <a:pt x="3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5"/>
                    <a:pt x="1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9" name="Freeform 606"/>
            <p:cNvSpPr/>
            <p:nvPr/>
          </p:nvSpPr>
          <p:spPr bwMode="auto">
            <a:xfrm>
              <a:off x="10786956" y="1682303"/>
              <a:ext cx="173038" cy="52388"/>
            </a:xfrm>
            <a:custGeom>
              <a:avLst/>
              <a:gdLst>
                <a:gd name="T0" fmla="*/ 2 w 46"/>
                <a:gd name="T1" fmla="*/ 14 h 14"/>
                <a:gd name="T2" fmla="*/ 18 w 46"/>
                <a:gd name="T3" fmla="*/ 7 h 14"/>
                <a:gd name="T4" fmla="*/ 45 w 46"/>
                <a:gd name="T5" fmla="*/ 2 h 14"/>
                <a:gd name="T6" fmla="*/ 45 w 46"/>
                <a:gd name="T7" fmla="*/ 0 h 14"/>
                <a:gd name="T8" fmla="*/ 23 w 46"/>
                <a:gd name="T9" fmla="*/ 4 h 14"/>
                <a:gd name="T10" fmla="*/ 11 w 46"/>
                <a:gd name="T11" fmla="*/ 8 h 14"/>
                <a:gd name="T12" fmla="*/ 2 w 46"/>
                <a:gd name="T13" fmla="*/ 12 h 14"/>
                <a:gd name="T14" fmla="*/ 1 w 46"/>
                <a:gd name="T15" fmla="*/ 12 h 14"/>
                <a:gd name="T16" fmla="*/ 1 w 46"/>
                <a:gd name="T17" fmla="*/ 12 h 14"/>
                <a:gd name="T18" fmla="*/ 2 w 46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14">
                  <a:moveTo>
                    <a:pt x="2" y="14"/>
                  </a:moveTo>
                  <a:cubicBezTo>
                    <a:pt x="6" y="11"/>
                    <a:pt x="13" y="9"/>
                    <a:pt x="18" y="7"/>
                  </a:cubicBezTo>
                  <a:cubicBezTo>
                    <a:pt x="27" y="5"/>
                    <a:pt x="35" y="2"/>
                    <a:pt x="45" y="2"/>
                  </a:cubicBezTo>
                  <a:cubicBezTo>
                    <a:pt x="46" y="2"/>
                    <a:pt x="46" y="0"/>
                    <a:pt x="45" y="0"/>
                  </a:cubicBezTo>
                  <a:cubicBezTo>
                    <a:pt x="37" y="0"/>
                    <a:pt x="30" y="2"/>
                    <a:pt x="23" y="4"/>
                  </a:cubicBezTo>
                  <a:cubicBezTo>
                    <a:pt x="19" y="5"/>
                    <a:pt x="15" y="6"/>
                    <a:pt x="11" y="8"/>
                  </a:cubicBezTo>
                  <a:cubicBezTo>
                    <a:pt x="8" y="9"/>
                    <a:pt x="5" y="11"/>
                    <a:pt x="2" y="12"/>
                  </a:cubicBezTo>
                  <a:cubicBezTo>
                    <a:pt x="2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0" name="Freeform 607"/>
            <p:cNvSpPr/>
            <p:nvPr/>
          </p:nvSpPr>
          <p:spPr bwMode="auto">
            <a:xfrm>
              <a:off x="10990156" y="1880740"/>
              <a:ext cx="19050" cy="30163"/>
            </a:xfrm>
            <a:custGeom>
              <a:avLst/>
              <a:gdLst>
                <a:gd name="T0" fmla="*/ 1 w 5"/>
                <a:gd name="T1" fmla="*/ 1 h 8"/>
                <a:gd name="T2" fmla="*/ 2 w 5"/>
                <a:gd name="T3" fmla="*/ 7 h 8"/>
                <a:gd name="T4" fmla="*/ 4 w 5"/>
                <a:gd name="T5" fmla="*/ 6 h 8"/>
                <a:gd name="T6" fmla="*/ 2 w 5"/>
                <a:gd name="T7" fmla="*/ 1 h 8"/>
                <a:gd name="T8" fmla="*/ 1 w 5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cubicBezTo>
                    <a:pt x="0" y="3"/>
                    <a:pt x="1" y="5"/>
                    <a:pt x="2" y="7"/>
                  </a:cubicBezTo>
                  <a:cubicBezTo>
                    <a:pt x="3" y="8"/>
                    <a:pt x="5" y="7"/>
                    <a:pt x="4" y="6"/>
                  </a:cubicBezTo>
                  <a:cubicBezTo>
                    <a:pt x="3" y="4"/>
                    <a:pt x="2" y="3"/>
                    <a:pt x="2" y="1"/>
                  </a:cubicBezTo>
                  <a:cubicBezTo>
                    <a:pt x="3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1" name="Freeform 608"/>
            <p:cNvSpPr/>
            <p:nvPr/>
          </p:nvSpPr>
          <p:spPr bwMode="auto">
            <a:xfrm>
              <a:off x="10877444" y="1902965"/>
              <a:ext cx="127000" cy="41275"/>
            </a:xfrm>
            <a:custGeom>
              <a:avLst/>
              <a:gdLst>
                <a:gd name="T0" fmla="*/ 2 w 34"/>
                <a:gd name="T1" fmla="*/ 10 h 11"/>
                <a:gd name="T2" fmla="*/ 7 w 34"/>
                <a:gd name="T3" fmla="*/ 10 h 11"/>
                <a:gd name="T4" fmla="*/ 12 w 34"/>
                <a:gd name="T5" fmla="*/ 9 h 11"/>
                <a:gd name="T6" fmla="*/ 20 w 34"/>
                <a:gd name="T7" fmla="*/ 7 h 11"/>
                <a:gd name="T8" fmla="*/ 33 w 34"/>
                <a:gd name="T9" fmla="*/ 1 h 11"/>
                <a:gd name="T10" fmla="*/ 32 w 34"/>
                <a:gd name="T11" fmla="*/ 0 h 11"/>
                <a:gd name="T12" fmla="*/ 17 w 34"/>
                <a:gd name="T13" fmla="*/ 6 h 11"/>
                <a:gd name="T14" fmla="*/ 8 w 34"/>
                <a:gd name="T15" fmla="*/ 8 h 11"/>
                <a:gd name="T16" fmla="*/ 1 w 34"/>
                <a:gd name="T17" fmla="*/ 9 h 11"/>
                <a:gd name="T18" fmla="*/ 2 w 34"/>
                <a:gd name="T1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1">
                  <a:moveTo>
                    <a:pt x="2" y="10"/>
                  </a:moveTo>
                  <a:cubicBezTo>
                    <a:pt x="3" y="10"/>
                    <a:pt x="5" y="10"/>
                    <a:pt x="7" y="10"/>
                  </a:cubicBezTo>
                  <a:cubicBezTo>
                    <a:pt x="9" y="10"/>
                    <a:pt x="10" y="9"/>
                    <a:pt x="12" y="9"/>
                  </a:cubicBezTo>
                  <a:cubicBezTo>
                    <a:pt x="15" y="9"/>
                    <a:pt x="17" y="8"/>
                    <a:pt x="20" y="7"/>
                  </a:cubicBezTo>
                  <a:cubicBezTo>
                    <a:pt x="25" y="6"/>
                    <a:pt x="30" y="5"/>
                    <a:pt x="33" y="1"/>
                  </a:cubicBezTo>
                  <a:cubicBezTo>
                    <a:pt x="34" y="1"/>
                    <a:pt x="33" y="0"/>
                    <a:pt x="32" y="0"/>
                  </a:cubicBezTo>
                  <a:cubicBezTo>
                    <a:pt x="28" y="4"/>
                    <a:pt x="22" y="5"/>
                    <a:pt x="17" y="6"/>
                  </a:cubicBezTo>
                  <a:cubicBezTo>
                    <a:pt x="14" y="7"/>
                    <a:pt x="11" y="7"/>
                    <a:pt x="8" y="8"/>
                  </a:cubicBezTo>
                  <a:cubicBezTo>
                    <a:pt x="6" y="9"/>
                    <a:pt x="3" y="8"/>
                    <a:pt x="1" y="9"/>
                  </a:cubicBezTo>
                  <a:cubicBezTo>
                    <a:pt x="0" y="9"/>
                    <a:pt x="1" y="11"/>
                    <a:pt x="2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2" name="Freeform 609"/>
            <p:cNvSpPr/>
            <p:nvPr/>
          </p:nvSpPr>
          <p:spPr bwMode="auto">
            <a:xfrm>
              <a:off x="10825056" y="1753740"/>
              <a:ext cx="22225" cy="22225"/>
            </a:xfrm>
            <a:custGeom>
              <a:avLst/>
              <a:gdLst>
                <a:gd name="T0" fmla="*/ 0 w 6"/>
                <a:gd name="T1" fmla="*/ 2 h 6"/>
                <a:gd name="T2" fmla="*/ 2 w 6"/>
                <a:gd name="T3" fmla="*/ 5 h 6"/>
                <a:gd name="T4" fmla="*/ 5 w 6"/>
                <a:gd name="T5" fmla="*/ 4 h 6"/>
                <a:gd name="T6" fmla="*/ 1 w 6"/>
                <a:gd name="T7" fmla="*/ 3 h 6"/>
                <a:gd name="T8" fmla="*/ 1 w 6"/>
                <a:gd name="T9" fmla="*/ 3 h 6"/>
                <a:gd name="T10" fmla="*/ 4 w 6"/>
                <a:gd name="T11" fmla="*/ 5 h 6"/>
                <a:gd name="T12" fmla="*/ 1 w 6"/>
                <a:gd name="T13" fmla="*/ 2 h 6"/>
                <a:gd name="T14" fmla="*/ 0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0" y="2"/>
                  </a:move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1" y="0"/>
                    <a:pt x="1" y="3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2" y="1"/>
                    <a:pt x="6" y="3"/>
                    <a:pt x="4" y="5"/>
                  </a:cubicBezTo>
                  <a:cubicBezTo>
                    <a:pt x="2" y="6"/>
                    <a:pt x="1" y="3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3" name="Freeform 610"/>
            <p:cNvSpPr/>
            <p:nvPr/>
          </p:nvSpPr>
          <p:spPr bwMode="auto">
            <a:xfrm>
              <a:off x="10836169" y="1787078"/>
              <a:ext cx="33338" cy="41275"/>
            </a:xfrm>
            <a:custGeom>
              <a:avLst/>
              <a:gdLst>
                <a:gd name="T0" fmla="*/ 2 w 9"/>
                <a:gd name="T1" fmla="*/ 2 h 11"/>
                <a:gd name="T2" fmla="*/ 3 w 9"/>
                <a:gd name="T3" fmla="*/ 8 h 11"/>
                <a:gd name="T4" fmla="*/ 7 w 9"/>
                <a:gd name="T5" fmla="*/ 9 h 11"/>
                <a:gd name="T6" fmla="*/ 0 w 9"/>
                <a:gd name="T7" fmla="*/ 4 h 11"/>
                <a:gd name="T8" fmla="*/ 1 w 9"/>
                <a:gd name="T9" fmla="*/ 4 h 11"/>
                <a:gd name="T10" fmla="*/ 5 w 9"/>
                <a:gd name="T11" fmla="*/ 4 h 11"/>
                <a:gd name="T12" fmla="*/ 6 w 9"/>
                <a:gd name="T13" fmla="*/ 8 h 11"/>
                <a:gd name="T14" fmla="*/ 3 w 9"/>
                <a:gd name="T15" fmla="*/ 7 h 11"/>
                <a:gd name="T16" fmla="*/ 3 w 9"/>
                <a:gd name="T17" fmla="*/ 3 h 11"/>
                <a:gd name="T18" fmla="*/ 2 w 9"/>
                <a:gd name="T1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2" y="2"/>
                  </a:moveTo>
                  <a:cubicBezTo>
                    <a:pt x="1" y="4"/>
                    <a:pt x="2" y="7"/>
                    <a:pt x="3" y="8"/>
                  </a:cubicBezTo>
                  <a:cubicBezTo>
                    <a:pt x="4" y="10"/>
                    <a:pt x="5" y="11"/>
                    <a:pt x="7" y="9"/>
                  </a:cubicBezTo>
                  <a:cubicBezTo>
                    <a:pt x="9" y="6"/>
                    <a:pt x="3" y="0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2"/>
                    <a:pt x="4" y="3"/>
                    <a:pt x="5" y="4"/>
                  </a:cubicBezTo>
                  <a:cubicBezTo>
                    <a:pt x="6" y="5"/>
                    <a:pt x="7" y="7"/>
                    <a:pt x="6" y="8"/>
                  </a:cubicBezTo>
                  <a:cubicBezTo>
                    <a:pt x="5" y="11"/>
                    <a:pt x="3" y="8"/>
                    <a:pt x="3" y="7"/>
                  </a:cubicBezTo>
                  <a:cubicBezTo>
                    <a:pt x="2" y="6"/>
                    <a:pt x="2" y="4"/>
                    <a:pt x="3" y="3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4" name="Freeform 611"/>
            <p:cNvSpPr/>
            <p:nvPr/>
          </p:nvSpPr>
          <p:spPr bwMode="auto">
            <a:xfrm>
              <a:off x="10047181" y="1072703"/>
              <a:ext cx="739775" cy="590550"/>
            </a:xfrm>
            <a:custGeom>
              <a:avLst/>
              <a:gdLst>
                <a:gd name="T0" fmla="*/ 197 w 197"/>
                <a:gd name="T1" fmla="*/ 129 h 157"/>
                <a:gd name="T2" fmla="*/ 197 w 197"/>
                <a:gd name="T3" fmla="*/ 129 h 157"/>
                <a:gd name="T4" fmla="*/ 195 w 197"/>
                <a:gd name="T5" fmla="*/ 123 h 157"/>
                <a:gd name="T6" fmla="*/ 191 w 197"/>
                <a:gd name="T7" fmla="*/ 110 h 157"/>
                <a:gd name="T8" fmla="*/ 186 w 197"/>
                <a:gd name="T9" fmla="*/ 88 h 157"/>
                <a:gd name="T10" fmla="*/ 180 w 197"/>
                <a:gd name="T11" fmla="*/ 62 h 157"/>
                <a:gd name="T12" fmla="*/ 178 w 197"/>
                <a:gd name="T13" fmla="*/ 52 h 157"/>
                <a:gd name="T14" fmla="*/ 180 w 197"/>
                <a:gd name="T15" fmla="*/ 46 h 157"/>
                <a:gd name="T16" fmla="*/ 183 w 197"/>
                <a:gd name="T17" fmla="*/ 38 h 157"/>
                <a:gd name="T18" fmla="*/ 185 w 197"/>
                <a:gd name="T19" fmla="*/ 30 h 157"/>
                <a:gd name="T20" fmla="*/ 189 w 197"/>
                <a:gd name="T21" fmla="*/ 25 h 157"/>
                <a:gd name="T22" fmla="*/ 184 w 197"/>
                <a:gd name="T23" fmla="*/ 18 h 157"/>
                <a:gd name="T24" fmla="*/ 179 w 197"/>
                <a:gd name="T25" fmla="*/ 13 h 157"/>
                <a:gd name="T26" fmla="*/ 174 w 197"/>
                <a:gd name="T27" fmla="*/ 13 h 157"/>
                <a:gd name="T28" fmla="*/ 168 w 197"/>
                <a:gd name="T29" fmla="*/ 15 h 157"/>
                <a:gd name="T30" fmla="*/ 162 w 197"/>
                <a:gd name="T31" fmla="*/ 18 h 157"/>
                <a:gd name="T32" fmla="*/ 161 w 197"/>
                <a:gd name="T33" fmla="*/ 18 h 157"/>
                <a:gd name="T34" fmla="*/ 157 w 197"/>
                <a:gd name="T35" fmla="*/ 17 h 157"/>
                <a:gd name="T36" fmla="*/ 153 w 197"/>
                <a:gd name="T37" fmla="*/ 23 h 157"/>
                <a:gd name="T38" fmla="*/ 151 w 197"/>
                <a:gd name="T39" fmla="*/ 27 h 157"/>
                <a:gd name="T40" fmla="*/ 145 w 197"/>
                <a:gd name="T41" fmla="*/ 26 h 157"/>
                <a:gd name="T42" fmla="*/ 139 w 197"/>
                <a:gd name="T43" fmla="*/ 22 h 157"/>
                <a:gd name="T44" fmla="*/ 134 w 197"/>
                <a:gd name="T45" fmla="*/ 18 h 157"/>
                <a:gd name="T46" fmla="*/ 128 w 197"/>
                <a:gd name="T47" fmla="*/ 15 h 157"/>
                <a:gd name="T48" fmla="*/ 121 w 197"/>
                <a:gd name="T49" fmla="*/ 14 h 157"/>
                <a:gd name="T50" fmla="*/ 100 w 197"/>
                <a:gd name="T51" fmla="*/ 7 h 157"/>
                <a:gd name="T52" fmla="*/ 78 w 197"/>
                <a:gd name="T53" fmla="*/ 2 h 157"/>
                <a:gd name="T54" fmla="*/ 56 w 197"/>
                <a:gd name="T55" fmla="*/ 1 h 157"/>
                <a:gd name="T56" fmla="*/ 37 w 197"/>
                <a:gd name="T57" fmla="*/ 5 h 157"/>
                <a:gd name="T58" fmla="*/ 14 w 197"/>
                <a:gd name="T59" fmla="*/ 23 h 157"/>
                <a:gd name="T60" fmla="*/ 2 w 197"/>
                <a:gd name="T61" fmla="*/ 48 h 157"/>
                <a:gd name="T62" fmla="*/ 1 w 197"/>
                <a:gd name="T63" fmla="*/ 67 h 157"/>
                <a:gd name="T64" fmla="*/ 14 w 197"/>
                <a:gd name="T65" fmla="*/ 100 h 157"/>
                <a:gd name="T66" fmla="*/ 40 w 197"/>
                <a:gd name="T67" fmla="*/ 123 h 157"/>
                <a:gd name="T68" fmla="*/ 71 w 197"/>
                <a:gd name="T69" fmla="*/ 131 h 157"/>
                <a:gd name="T70" fmla="*/ 100 w 197"/>
                <a:gd name="T71" fmla="*/ 124 h 157"/>
                <a:gd name="T72" fmla="*/ 118 w 197"/>
                <a:gd name="T73" fmla="*/ 107 h 157"/>
                <a:gd name="T74" fmla="*/ 132 w 197"/>
                <a:gd name="T75" fmla="*/ 82 h 157"/>
                <a:gd name="T76" fmla="*/ 140 w 197"/>
                <a:gd name="T77" fmla="*/ 62 h 157"/>
                <a:gd name="T78" fmla="*/ 145 w 197"/>
                <a:gd name="T79" fmla="*/ 53 h 157"/>
                <a:gd name="T80" fmla="*/ 146 w 197"/>
                <a:gd name="T81" fmla="*/ 44 h 157"/>
                <a:gd name="T82" fmla="*/ 147 w 197"/>
                <a:gd name="T83" fmla="*/ 37 h 157"/>
                <a:gd name="T84" fmla="*/ 151 w 197"/>
                <a:gd name="T85" fmla="*/ 32 h 157"/>
                <a:gd name="T86" fmla="*/ 154 w 197"/>
                <a:gd name="T87" fmla="*/ 36 h 157"/>
                <a:gd name="T88" fmla="*/ 156 w 197"/>
                <a:gd name="T89" fmla="*/ 42 h 157"/>
                <a:gd name="T90" fmla="*/ 163 w 197"/>
                <a:gd name="T91" fmla="*/ 53 h 157"/>
                <a:gd name="T92" fmla="*/ 167 w 197"/>
                <a:gd name="T93" fmla="*/ 73 h 157"/>
                <a:gd name="T94" fmla="*/ 169 w 197"/>
                <a:gd name="T95" fmla="*/ 105 h 157"/>
                <a:gd name="T96" fmla="*/ 173 w 197"/>
                <a:gd name="T97" fmla="*/ 135 h 157"/>
                <a:gd name="T98" fmla="*/ 186 w 197"/>
                <a:gd name="T99" fmla="*/ 152 h 157"/>
                <a:gd name="T100" fmla="*/ 194 w 197"/>
                <a:gd name="T101" fmla="*/ 135 h 157"/>
                <a:gd name="T102" fmla="*/ 197 w 197"/>
                <a:gd name="T103" fmla="*/ 12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7" h="157">
                  <a:moveTo>
                    <a:pt x="197" y="129"/>
                  </a:moveTo>
                  <a:cubicBezTo>
                    <a:pt x="197" y="129"/>
                    <a:pt x="197" y="129"/>
                    <a:pt x="197" y="129"/>
                  </a:cubicBezTo>
                  <a:cubicBezTo>
                    <a:pt x="197" y="127"/>
                    <a:pt x="196" y="125"/>
                    <a:pt x="195" y="123"/>
                  </a:cubicBezTo>
                  <a:cubicBezTo>
                    <a:pt x="191" y="110"/>
                    <a:pt x="191" y="110"/>
                    <a:pt x="191" y="110"/>
                  </a:cubicBezTo>
                  <a:cubicBezTo>
                    <a:pt x="186" y="88"/>
                    <a:pt x="186" y="88"/>
                    <a:pt x="186" y="88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78" y="52"/>
                    <a:pt x="178" y="52"/>
                    <a:pt x="178" y="52"/>
                  </a:cubicBezTo>
                  <a:cubicBezTo>
                    <a:pt x="178" y="52"/>
                    <a:pt x="179" y="48"/>
                    <a:pt x="180" y="46"/>
                  </a:cubicBezTo>
                  <a:cubicBezTo>
                    <a:pt x="181" y="43"/>
                    <a:pt x="183" y="38"/>
                    <a:pt x="183" y="38"/>
                  </a:cubicBezTo>
                  <a:cubicBezTo>
                    <a:pt x="183" y="38"/>
                    <a:pt x="184" y="31"/>
                    <a:pt x="185" y="30"/>
                  </a:cubicBezTo>
                  <a:cubicBezTo>
                    <a:pt x="185" y="29"/>
                    <a:pt x="189" y="25"/>
                    <a:pt x="189" y="25"/>
                  </a:cubicBezTo>
                  <a:cubicBezTo>
                    <a:pt x="191" y="20"/>
                    <a:pt x="188" y="19"/>
                    <a:pt x="184" y="18"/>
                  </a:cubicBezTo>
                  <a:cubicBezTo>
                    <a:pt x="181" y="17"/>
                    <a:pt x="180" y="15"/>
                    <a:pt x="179" y="13"/>
                  </a:cubicBezTo>
                  <a:cubicBezTo>
                    <a:pt x="179" y="13"/>
                    <a:pt x="177" y="10"/>
                    <a:pt x="174" y="13"/>
                  </a:cubicBezTo>
                  <a:cubicBezTo>
                    <a:pt x="174" y="13"/>
                    <a:pt x="172" y="9"/>
                    <a:pt x="168" y="15"/>
                  </a:cubicBezTo>
                  <a:cubicBezTo>
                    <a:pt x="168" y="15"/>
                    <a:pt x="163" y="10"/>
                    <a:pt x="162" y="18"/>
                  </a:cubicBezTo>
                  <a:cubicBezTo>
                    <a:pt x="161" y="18"/>
                    <a:pt x="161" y="18"/>
                    <a:pt x="161" y="18"/>
                  </a:cubicBezTo>
                  <a:cubicBezTo>
                    <a:pt x="161" y="18"/>
                    <a:pt x="158" y="15"/>
                    <a:pt x="157" y="17"/>
                  </a:cubicBezTo>
                  <a:cubicBezTo>
                    <a:pt x="155" y="19"/>
                    <a:pt x="154" y="21"/>
                    <a:pt x="153" y="23"/>
                  </a:cubicBezTo>
                  <a:cubicBezTo>
                    <a:pt x="153" y="25"/>
                    <a:pt x="153" y="26"/>
                    <a:pt x="151" y="27"/>
                  </a:cubicBezTo>
                  <a:cubicBezTo>
                    <a:pt x="149" y="28"/>
                    <a:pt x="147" y="27"/>
                    <a:pt x="145" y="26"/>
                  </a:cubicBezTo>
                  <a:cubicBezTo>
                    <a:pt x="143" y="25"/>
                    <a:pt x="141" y="24"/>
                    <a:pt x="139" y="22"/>
                  </a:cubicBezTo>
                  <a:cubicBezTo>
                    <a:pt x="137" y="21"/>
                    <a:pt x="136" y="19"/>
                    <a:pt x="134" y="18"/>
                  </a:cubicBezTo>
                  <a:cubicBezTo>
                    <a:pt x="132" y="17"/>
                    <a:pt x="130" y="16"/>
                    <a:pt x="128" y="15"/>
                  </a:cubicBezTo>
                  <a:cubicBezTo>
                    <a:pt x="121" y="14"/>
                    <a:pt x="121" y="14"/>
                    <a:pt x="121" y="14"/>
                  </a:cubicBezTo>
                  <a:cubicBezTo>
                    <a:pt x="121" y="14"/>
                    <a:pt x="104" y="9"/>
                    <a:pt x="100" y="7"/>
                  </a:cubicBezTo>
                  <a:cubicBezTo>
                    <a:pt x="96" y="6"/>
                    <a:pt x="84" y="2"/>
                    <a:pt x="78" y="2"/>
                  </a:cubicBezTo>
                  <a:cubicBezTo>
                    <a:pt x="71" y="2"/>
                    <a:pt x="63" y="0"/>
                    <a:pt x="56" y="1"/>
                  </a:cubicBezTo>
                  <a:cubicBezTo>
                    <a:pt x="50" y="3"/>
                    <a:pt x="44" y="2"/>
                    <a:pt x="37" y="5"/>
                  </a:cubicBezTo>
                  <a:cubicBezTo>
                    <a:pt x="29" y="9"/>
                    <a:pt x="21" y="13"/>
                    <a:pt x="14" y="23"/>
                  </a:cubicBezTo>
                  <a:cubicBezTo>
                    <a:pt x="14" y="23"/>
                    <a:pt x="5" y="33"/>
                    <a:pt x="2" y="48"/>
                  </a:cubicBezTo>
                  <a:cubicBezTo>
                    <a:pt x="2" y="48"/>
                    <a:pt x="0" y="58"/>
                    <a:pt x="1" y="67"/>
                  </a:cubicBezTo>
                  <a:cubicBezTo>
                    <a:pt x="2" y="76"/>
                    <a:pt x="5" y="87"/>
                    <a:pt x="14" y="100"/>
                  </a:cubicBezTo>
                  <a:cubicBezTo>
                    <a:pt x="23" y="113"/>
                    <a:pt x="37" y="121"/>
                    <a:pt x="40" y="123"/>
                  </a:cubicBezTo>
                  <a:cubicBezTo>
                    <a:pt x="43" y="125"/>
                    <a:pt x="58" y="131"/>
                    <a:pt x="71" y="131"/>
                  </a:cubicBezTo>
                  <a:cubicBezTo>
                    <a:pt x="71" y="131"/>
                    <a:pt x="89" y="131"/>
                    <a:pt x="100" y="124"/>
                  </a:cubicBezTo>
                  <a:cubicBezTo>
                    <a:pt x="100" y="124"/>
                    <a:pt x="113" y="116"/>
                    <a:pt x="118" y="107"/>
                  </a:cubicBezTo>
                  <a:cubicBezTo>
                    <a:pt x="124" y="99"/>
                    <a:pt x="128" y="92"/>
                    <a:pt x="132" y="82"/>
                  </a:cubicBezTo>
                  <a:cubicBezTo>
                    <a:pt x="132" y="82"/>
                    <a:pt x="138" y="66"/>
                    <a:pt x="140" y="62"/>
                  </a:cubicBezTo>
                  <a:cubicBezTo>
                    <a:pt x="141" y="58"/>
                    <a:pt x="144" y="57"/>
                    <a:pt x="145" y="53"/>
                  </a:cubicBezTo>
                  <a:cubicBezTo>
                    <a:pt x="145" y="50"/>
                    <a:pt x="146" y="47"/>
                    <a:pt x="146" y="44"/>
                  </a:cubicBezTo>
                  <a:cubicBezTo>
                    <a:pt x="146" y="42"/>
                    <a:pt x="146" y="39"/>
                    <a:pt x="147" y="37"/>
                  </a:cubicBezTo>
                  <a:cubicBezTo>
                    <a:pt x="148" y="35"/>
                    <a:pt x="150" y="33"/>
                    <a:pt x="151" y="32"/>
                  </a:cubicBezTo>
                  <a:cubicBezTo>
                    <a:pt x="154" y="29"/>
                    <a:pt x="154" y="34"/>
                    <a:pt x="154" y="36"/>
                  </a:cubicBezTo>
                  <a:cubicBezTo>
                    <a:pt x="154" y="38"/>
                    <a:pt x="155" y="40"/>
                    <a:pt x="156" y="42"/>
                  </a:cubicBezTo>
                  <a:cubicBezTo>
                    <a:pt x="159" y="45"/>
                    <a:pt x="162" y="49"/>
                    <a:pt x="163" y="53"/>
                  </a:cubicBezTo>
                  <a:cubicBezTo>
                    <a:pt x="164" y="56"/>
                    <a:pt x="167" y="73"/>
                    <a:pt x="167" y="73"/>
                  </a:cubicBezTo>
                  <a:cubicBezTo>
                    <a:pt x="169" y="105"/>
                    <a:pt x="169" y="105"/>
                    <a:pt x="169" y="105"/>
                  </a:cubicBezTo>
                  <a:cubicBezTo>
                    <a:pt x="173" y="135"/>
                    <a:pt x="173" y="135"/>
                    <a:pt x="173" y="135"/>
                  </a:cubicBezTo>
                  <a:cubicBezTo>
                    <a:pt x="174" y="140"/>
                    <a:pt x="178" y="157"/>
                    <a:pt x="186" y="152"/>
                  </a:cubicBezTo>
                  <a:cubicBezTo>
                    <a:pt x="192" y="149"/>
                    <a:pt x="193" y="141"/>
                    <a:pt x="194" y="135"/>
                  </a:cubicBezTo>
                  <a:cubicBezTo>
                    <a:pt x="195" y="133"/>
                    <a:pt x="196" y="132"/>
                    <a:pt x="197" y="1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5" name="Freeform 612"/>
            <p:cNvSpPr/>
            <p:nvPr/>
          </p:nvSpPr>
          <p:spPr bwMode="auto">
            <a:xfrm>
              <a:off x="10726631" y="1121915"/>
              <a:ext cx="49213" cy="41275"/>
            </a:xfrm>
            <a:custGeom>
              <a:avLst/>
              <a:gdLst>
                <a:gd name="T0" fmla="*/ 0 w 13"/>
                <a:gd name="T1" fmla="*/ 3 h 11"/>
                <a:gd name="T2" fmla="*/ 11 w 13"/>
                <a:gd name="T3" fmla="*/ 0 h 11"/>
                <a:gd name="T4" fmla="*/ 13 w 13"/>
                <a:gd name="T5" fmla="*/ 6 h 11"/>
                <a:gd name="T6" fmla="*/ 1 w 13"/>
                <a:gd name="T7" fmla="*/ 11 h 11"/>
                <a:gd name="T8" fmla="*/ 0 w 13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0" y="3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3" y="4"/>
                    <a:pt x="13" y="6"/>
                  </a:cubicBezTo>
                  <a:cubicBezTo>
                    <a:pt x="1" y="11"/>
                    <a:pt x="1" y="11"/>
                    <a:pt x="1" y="11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6" name="Freeform 613"/>
            <p:cNvSpPr/>
            <p:nvPr/>
          </p:nvSpPr>
          <p:spPr bwMode="auto">
            <a:xfrm>
              <a:off x="10531369" y="1125090"/>
              <a:ext cx="112713" cy="161925"/>
            </a:xfrm>
            <a:custGeom>
              <a:avLst/>
              <a:gdLst>
                <a:gd name="T0" fmla="*/ 28 w 30"/>
                <a:gd name="T1" fmla="*/ 9 h 43"/>
                <a:gd name="T2" fmla="*/ 21 w 30"/>
                <a:gd name="T3" fmla="*/ 10 h 43"/>
                <a:gd name="T4" fmla="*/ 0 w 30"/>
                <a:gd name="T5" fmla="*/ 0 h 43"/>
                <a:gd name="T6" fmla="*/ 16 w 30"/>
                <a:gd name="T7" fmla="*/ 43 h 43"/>
                <a:gd name="T8" fmla="*/ 24 w 30"/>
                <a:gd name="T9" fmla="*/ 20 h 43"/>
                <a:gd name="T10" fmla="*/ 30 w 30"/>
                <a:gd name="T11" fmla="*/ 17 h 43"/>
                <a:gd name="T12" fmla="*/ 28 w 30"/>
                <a:gd name="T13" fmla="*/ 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3">
                  <a:moveTo>
                    <a:pt x="28" y="9"/>
                  </a:moveTo>
                  <a:cubicBezTo>
                    <a:pt x="21" y="10"/>
                    <a:pt x="21" y="10"/>
                    <a:pt x="21" y="1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" y="21"/>
                    <a:pt x="16" y="43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1"/>
                    <a:pt x="28" y="9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7" name="Freeform 614"/>
            <p:cNvSpPr/>
            <p:nvPr/>
          </p:nvSpPr>
          <p:spPr bwMode="auto">
            <a:xfrm>
              <a:off x="10704406" y="1147315"/>
              <a:ext cx="85725" cy="414338"/>
            </a:xfrm>
            <a:custGeom>
              <a:avLst/>
              <a:gdLst>
                <a:gd name="T0" fmla="*/ 14 w 23"/>
                <a:gd name="T1" fmla="*/ 2 h 110"/>
                <a:gd name="T2" fmla="*/ 11 w 23"/>
                <a:gd name="T3" fmla="*/ 6 h 110"/>
                <a:gd name="T4" fmla="*/ 9 w 23"/>
                <a:gd name="T5" fmla="*/ 10 h 110"/>
                <a:gd name="T6" fmla="*/ 8 w 23"/>
                <a:gd name="T7" fmla="*/ 16 h 110"/>
                <a:gd name="T8" fmla="*/ 5 w 23"/>
                <a:gd name="T9" fmla="*/ 23 h 110"/>
                <a:gd name="T10" fmla="*/ 5 w 23"/>
                <a:gd name="T11" fmla="*/ 48 h 110"/>
                <a:gd name="T12" fmla="*/ 13 w 23"/>
                <a:gd name="T13" fmla="*/ 82 h 110"/>
                <a:gd name="T14" fmla="*/ 18 w 23"/>
                <a:gd name="T15" fmla="*/ 98 h 110"/>
                <a:gd name="T16" fmla="*/ 21 w 23"/>
                <a:gd name="T17" fmla="*/ 110 h 110"/>
                <a:gd name="T18" fmla="*/ 23 w 23"/>
                <a:gd name="T19" fmla="*/ 109 h 110"/>
                <a:gd name="T20" fmla="*/ 19 w 23"/>
                <a:gd name="T21" fmla="*/ 96 h 110"/>
                <a:gd name="T22" fmla="*/ 15 w 23"/>
                <a:gd name="T23" fmla="*/ 80 h 110"/>
                <a:gd name="T24" fmla="*/ 7 w 23"/>
                <a:gd name="T25" fmla="*/ 48 h 110"/>
                <a:gd name="T26" fmla="*/ 4 w 23"/>
                <a:gd name="T27" fmla="*/ 33 h 110"/>
                <a:gd name="T28" fmla="*/ 8 w 23"/>
                <a:gd name="T29" fmla="*/ 19 h 110"/>
                <a:gd name="T30" fmla="*/ 13 w 23"/>
                <a:gd name="T31" fmla="*/ 6 h 110"/>
                <a:gd name="T32" fmla="*/ 16 w 23"/>
                <a:gd name="T33" fmla="*/ 1 h 110"/>
                <a:gd name="T34" fmla="*/ 14 w 23"/>
                <a:gd name="T35" fmla="*/ 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110">
                  <a:moveTo>
                    <a:pt x="14" y="2"/>
                  </a:moveTo>
                  <a:cubicBezTo>
                    <a:pt x="15" y="3"/>
                    <a:pt x="12" y="5"/>
                    <a:pt x="11" y="6"/>
                  </a:cubicBezTo>
                  <a:cubicBezTo>
                    <a:pt x="10" y="7"/>
                    <a:pt x="10" y="8"/>
                    <a:pt x="9" y="10"/>
                  </a:cubicBezTo>
                  <a:cubicBezTo>
                    <a:pt x="8" y="12"/>
                    <a:pt x="8" y="14"/>
                    <a:pt x="8" y="16"/>
                  </a:cubicBezTo>
                  <a:cubicBezTo>
                    <a:pt x="7" y="18"/>
                    <a:pt x="6" y="21"/>
                    <a:pt x="5" y="23"/>
                  </a:cubicBezTo>
                  <a:cubicBezTo>
                    <a:pt x="0" y="31"/>
                    <a:pt x="4" y="40"/>
                    <a:pt x="5" y="48"/>
                  </a:cubicBezTo>
                  <a:cubicBezTo>
                    <a:pt x="8" y="59"/>
                    <a:pt x="10" y="71"/>
                    <a:pt x="13" y="82"/>
                  </a:cubicBezTo>
                  <a:cubicBezTo>
                    <a:pt x="15" y="87"/>
                    <a:pt x="17" y="93"/>
                    <a:pt x="18" y="98"/>
                  </a:cubicBezTo>
                  <a:cubicBezTo>
                    <a:pt x="19" y="102"/>
                    <a:pt x="19" y="107"/>
                    <a:pt x="21" y="110"/>
                  </a:cubicBezTo>
                  <a:cubicBezTo>
                    <a:pt x="22" y="110"/>
                    <a:pt x="23" y="110"/>
                    <a:pt x="23" y="109"/>
                  </a:cubicBezTo>
                  <a:cubicBezTo>
                    <a:pt x="20" y="106"/>
                    <a:pt x="20" y="100"/>
                    <a:pt x="19" y="96"/>
                  </a:cubicBezTo>
                  <a:cubicBezTo>
                    <a:pt x="18" y="91"/>
                    <a:pt x="16" y="85"/>
                    <a:pt x="15" y="80"/>
                  </a:cubicBezTo>
                  <a:cubicBezTo>
                    <a:pt x="12" y="69"/>
                    <a:pt x="9" y="58"/>
                    <a:pt x="7" y="48"/>
                  </a:cubicBezTo>
                  <a:cubicBezTo>
                    <a:pt x="6" y="43"/>
                    <a:pt x="4" y="38"/>
                    <a:pt x="4" y="33"/>
                  </a:cubicBezTo>
                  <a:cubicBezTo>
                    <a:pt x="3" y="28"/>
                    <a:pt x="6" y="24"/>
                    <a:pt x="8" y="19"/>
                  </a:cubicBezTo>
                  <a:cubicBezTo>
                    <a:pt x="10" y="15"/>
                    <a:pt x="10" y="10"/>
                    <a:pt x="13" y="6"/>
                  </a:cubicBezTo>
                  <a:cubicBezTo>
                    <a:pt x="15" y="4"/>
                    <a:pt x="17" y="4"/>
                    <a:pt x="16" y="1"/>
                  </a:cubicBezTo>
                  <a:cubicBezTo>
                    <a:pt x="15" y="0"/>
                    <a:pt x="14" y="1"/>
                    <a:pt x="14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8" name="Freeform 615"/>
            <p:cNvSpPr/>
            <p:nvPr/>
          </p:nvSpPr>
          <p:spPr bwMode="auto">
            <a:xfrm>
              <a:off x="10621856" y="1193353"/>
              <a:ext cx="127000" cy="476250"/>
            </a:xfrm>
            <a:custGeom>
              <a:avLst/>
              <a:gdLst>
                <a:gd name="T0" fmla="*/ 0 w 34"/>
                <a:gd name="T1" fmla="*/ 1 h 127"/>
                <a:gd name="T2" fmla="*/ 7 w 34"/>
                <a:gd name="T3" fmla="*/ 14 h 127"/>
                <a:gd name="T4" fmla="*/ 12 w 34"/>
                <a:gd name="T5" fmla="*/ 35 h 127"/>
                <a:gd name="T6" fmla="*/ 14 w 34"/>
                <a:gd name="T7" fmla="*/ 59 h 127"/>
                <a:gd name="T8" fmla="*/ 17 w 34"/>
                <a:gd name="T9" fmla="*/ 84 h 127"/>
                <a:gd name="T10" fmla="*/ 33 w 34"/>
                <a:gd name="T11" fmla="*/ 122 h 127"/>
                <a:gd name="T12" fmla="*/ 33 w 34"/>
                <a:gd name="T13" fmla="*/ 120 h 127"/>
                <a:gd name="T14" fmla="*/ 21 w 34"/>
                <a:gd name="T15" fmla="*/ 103 h 127"/>
                <a:gd name="T16" fmla="*/ 17 w 34"/>
                <a:gd name="T17" fmla="*/ 75 h 127"/>
                <a:gd name="T18" fmla="*/ 13 w 34"/>
                <a:gd name="T19" fmla="*/ 32 h 127"/>
                <a:gd name="T20" fmla="*/ 10 w 34"/>
                <a:gd name="T21" fmla="*/ 16 h 127"/>
                <a:gd name="T22" fmla="*/ 2 w 34"/>
                <a:gd name="T23" fmla="*/ 1 h 127"/>
                <a:gd name="T24" fmla="*/ 0 w 34"/>
                <a:gd name="T25" fmla="*/ 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127">
                  <a:moveTo>
                    <a:pt x="0" y="1"/>
                  </a:moveTo>
                  <a:cubicBezTo>
                    <a:pt x="0" y="6"/>
                    <a:pt x="3" y="10"/>
                    <a:pt x="7" y="14"/>
                  </a:cubicBezTo>
                  <a:cubicBezTo>
                    <a:pt x="11" y="20"/>
                    <a:pt x="11" y="28"/>
                    <a:pt x="12" y="35"/>
                  </a:cubicBezTo>
                  <a:cubicBezTo>
                    <a:pt x="13" y="43"/>
                    <a:pt x="13" y="51"/>
                    <a:pt x="14" y="59"/>
                  </a:cubicBezTo>
                  <a:cubicBezTo>
                    <a:pt x="15" y="68"/>
                    <a:pt x="16" y="76"/>
                    <a:pt x="17" y="84"/>
                  </a:cubicBezTo>
                  <a:cubicBezTo>
                    <a:pt x="18" y="92"/>
                    <a:pt x="19" y="127"/>
                    <a:pt x="33" y="122"/>
                  </a:cubicBezTo>
                  <a:cubicBezTo>
                    <a:pt x="34" y="122"/>
                    <a:pt x="34" y="120"/>
                    <a:pt x="33" y="120"/>
                  </a:cubicBezTo>
                  <a:cubicBezTo>
                    <a:pt x="25" y="123"/>
                    <a:pt x="22" y="108"/>
                    <a:pt x="21" y="103"/>
                  </a:cubicBezTo>
                  <a:cubicBezTo>
                    <a:pt x="19" y="94"/>
                    <a:pt x="19" y="85"/>
                    <a:pt x="17" y="75"/>
                  </a:cubicBezTo>
                  <a:cubicBezTo>
                    <a:pt x="15" y="61"/>
                    <a:pt x="15" y="46"/>
                    <a:pt x="13" y="32"/>
                  </a:cubicBezTo>
                  <a:cubicBezTo>
                    <a:pt x="12" y="27"/>
                    <a:pt x="12" y="21"/>
                    <a:pt x="10" y="16"/>
                  </a:cubicBezTo>
                  <a:cubicBezTo>
                    <a:pt x="7" y="11"/>
                    <a:pt x="2" y="8"/>
                    <a:pt x="2" y="1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9" name="Freeform 616"/>
            <p:cNvSpPr/>
            <p:nvPr/>
          </p:nvSpPr>
          <p:spPr bwMode="auto">
            <a:xfrm>
              <a:off x="10701231" y="1106040"/>
              <a:ext cx="36513" cy="101600"/>
            </a:xfrm>
            <a:custGeom>
              <a:avLst/>
              <a:gdLst>
                <a:gd name="T0" fmla="*/ 2 w 10"/>
                <a:gd name="T1" fmla="*/ 4 h 27"/>
                <a:gd name="T2" fmla="*/ 6 w 10"/>
                <a:gd name="T3" fmla="*/ 7 h 27"/>
                <a:gd name="T4" fmla="*/ 6 w 10"/>
                <a:gd name="T5" fmla="*/ 10 h 27"/>
                <a:gd name="T6" fmla="*/ 3 w 10"/>
                <a:gd name="T7" fmla="*/ 21 h 27"/>
                <a:gd name="T8" fmla="*/ 2 w 10"/>
                <a:gd name="T9" fmla="*/ 23 h 27"/>
                <a:gd name="T10" fmla="*/ 8 w 10"/>
                <a:gd name="T11" fmla="*/ 9 h 27"/>
                <a:gd name="T12" fmla="*/ 5 w 10"/>
                <a:gd name="T13" fmla="*/ 2 h 27"/>
                <a:gd name="T14" fmla="*/ 0 w 10"/>
                <a:gd name="T15" fmla="*/ 3 h 27"/>
                <a:gd name="T16" fmla="*/ 2 w 10"/>
                <a:gd name="T17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27">
                  <a:moveTo>
                    <a:pt x="2" y="4"/>
                  </a:moveTo>
                  <a:cubicBezTo>
                    <a:pt x="3" y="0"/>
                    <a:pt x="6" y="7"/>
                    <a:pt x="6" y="7"/>
                  </a:cubicBezTo>
                  <a:cubicBezTo>
                    <a:pt x="6" y="8"/>
                    <a:pt x="6" y="9"/>
                    <a:pt x="6" y="10"/>
                  </a:cubicBezTo>
                  <a:cubicBezTo>
                    <a:pt x="6" y="11"/>
                    <a:pt x="8" y="24"/>
                    <a:pt x="3" y="21"/>
                  </a:cubicBezTo>
                  <a:cubicBezTo>
                    <a:pt x="2" y="21"/>
                    <a:pt x="1" y="22"/>
                    <a:pt x="2" y="23"/>
                  </a:cubicBezTo>
                  <a:cubicBezTo>
                    <a:pt x="10" y="27"/>
                    <a:pt x="8" y="12"/>
                    <a:pt x="8" y="9"/>
                  </a:cubicBezTo>
                  <a:cubicBezTo>
                    <a:pt x="7" y="7"/>
                    <a:pt x="7" y="4"/>
                    <a:pt x="5" y="2"/>
                  </a:cubicBezTo>
                  <a:cubicBezTo>
                    <a:pt x="3" y="1"/>
                    <a:pt x="1" y="1"/>
                    <a:pt x="0" y="3"/>
                  </a:cubicBezTo>
                  <a:cubicBezTo>
                    <a:pt x="0" y="5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0" name="Freeform 617"/>
            <p:cNvSpPr/>
            <p:nvPr/>
          </p:nvSpPr>
          <p:spPr bwMode="auto">
            <a:xfrm>
              <a:off x="10677419" y="1110803"/>
              <a:ext cx="34925" cy="93663"/>
            </a:xfrm>
            <a:custGeom>
              <a:avLst/>
              <a:gdLst>
                <a:gd name="T0" fmla="*/ 2 w 9"/>
                <a:gd name="T1" fmla="*/ 4 h 25"/>
                <a:gd name="T2" fmla="*/ 7 w 9"/>
                <a:gd name="T3" fmla="*/ 6 h 25"/>
                <a:gd name="T4" fmla="*/ 7 w 9"/>
                <a:gd name="T5" fmla="*/ 11 h 25"/>
                <a:gd name="T6" fmla="*/ 7 w 9"/>
                <a:gd name="T7" fmla="*/ 17 h 25"/>
                <a:gd name="T8" fmla="*/ 7 w 9"/>
                <a:gd name="T9" fmla="*/ 20 h 25"/>
                <a:gd name="T10" fmla="*/ 4 w 9"/>
                <a:gd name="T11" fmla="*/ 21 h 25"/>
                <a:gd name="T12" fmla="*/ 3 w 9"/>
                <a:gd name="T13" fmla="*/ 21 h 25"/>
                <a:gd name="T14" fmla="*/ 7 w 9"/>
                <a:gd name="T15" fmla="*/ 23 h 25"/>
                <a:gd name="T16" fmla="*/ 9 w 9"/>
                <a:gd name="T17" fmla="*/ 20 h 25"/>
                <a:gd name="T18" fmla="*/ 9 w 9"/>
                <a:gd name="T19" fmla="*/ 9 h 25"/>
                <a:gd name="T20" fmla="*/ 6 w 9"/>
                <a:gd name="T21" fmla="*/ 1 h 25"/>
                <a:gd name="T22" fmla="*/ 0 w 9"/>
                <a:gd name="T23" fmla="*/ 4 h 25"/>
                <a:gd name="T24" fmla="*/ 2 w 9"/>
                <a:gd name="T25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5">
                  <a:moveTo>
                    <a:pt x="2" y="4"/>
                  </a:moveTo>
                  <a:cubicBezTo>
                    <a:pt x="3" y="0"/>
                    <a:pt x="7" y="4"/>
                    <a:pt x="7" y="6"/>
                  </a:cubicBezTo>
                  <a:cubicBezTo>
                    <a:pt x="7" y="8"/>
                    <a:pt x="7" y="9"/>
                    <a:pt x="7" y="11"/>
                  </a:cubicBezTo>
                  <a:cubicBezTo>
                    <a:pt x="7" y="13"/>
                    <a:pt x="7" y="15"/>
                    <a:pt x="7" y="17"/>
                  </a:cubicBezTo>
                  <a:cubicBezTo>
                    <a:pt x="7" y="18"/>
                    <a:pt x="7" y="19"/>
                    <a:pt x="7" y="20"/>
                  </a:cubicBezTo>
                  <a:cubicBezTo>
                    <a:pt x="7" y="21"/>
                    <a:pt x="6" y="22"/>
                    <a:pt x="4" y="21"/>
                  </a:cubicBezTo>
                  <a:cubicBezTo>
                    <a:pt x="4" y="20"/>
                    <a:pt x="3" y="20"/>
                    <a:pt x="3" y="21"/>
                  </a:cubicBezTo>
                  <a:cubicBezTo>
                    <a:pt x="3" y="23"/>
                    <a:pt x="6" y="25"/>
                    <a:pt x="7" y="23"/>
                  </a:cubicBezTo>
                  <a:cubicBezTo>
                    <a:pt x="8" y="22"/>
                    <a:pt x="8" y="21"/>
                    <a:pt x="9" y="20"/>
                  </a:cubicBezTo>
                  <a:cubicBezTo>
                    <a:pt x="9" y="16"/>
                    <a:pt x="9" y="13"/>
                    <a:pt x="9" y="9"/>
                  </a:cubicBezTo>
                  <a:cubicBezTo>
                    <a:pt x="9" y="6"/>
                    <a:pt x="9" y="3"/>
                    <a:pt x="6" y="1"/>
                  </a:cubicBezTo>
                  <a:cubicBezTo>
                    <a:pt x="4" y="0"/>
                    <a:pt x="1" y="2"/>
                    <a:pt x="0" y="4"/>
                  </a:cubicBezTo>
                  <a:cubicBezTo>
                    <a:pt x="0" y="5"/>
                    <a:pt x="1" y="5"/>
                    <a:pt x="2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1" name="Freeform 618"/>
            <p:cNvSpPr/>
            <p:nvPr/>
          </p:nvSpPr>
          <p:spPr bwMode="auto">
            <a:xfrm>
              <a:off x="10652019" y="1118740"/>
              <a:ext cx="41275" cy="96838"/>
            </a:xfrm>
            <a:custGeom>
              <a:avLst/>
              <a:gdLst>
                <a:gd name="T0" fmla="*/ 2 w 11"/>
                <a:gd name="T1" fmla="*/ 5 h 26"/>
                <a:gd name="T2" fmla="*/ 7 w 11"/>
                <a:gd name="T3" fmla="*/ 5 h 26"/>
                <a:gd name="T4" fmla="*/ 7 w 11"/>
                <a:gd name="T5" fmla="*/ 9 h 26"/>
                <a:gd name="T6" fmla="*/ 8 w 11"/>
                <a:gd name="T7" fmla="*/ 16 h 26"/>
                <a:gd name="T8" fmla="*/ 8 w 11"/>
                <a:gd name="T9" fmla="*/ 18 h 26"/>
                <a:gd name="T10" fmla="*/ 8 w 11"/>
                <a:gd name="T11" fmla="*/ 20 h 26"/>
                <a:gd name="T12" fmla="*/ 6 w 11"/>
                <a:gd name="T13" fmla="*/ 22 h 26"/>
                <a:gd name="T14" fmla="*/ 5 w 11"/>
                <a:gd name="T15" fmla="*/ 22 h 26"/>
                <a:gd name="T16" fmla="*/ 9 w 11"/>
                <a:gd name="T17" fmla="*/ 23 h 26"/>
                <a:gd name="T18" fmla="*/ 9 w 11"/>
                <a:gd name="T19" fmla="*/ 8 h 26"/>
                <a:gd name="T20" fmla="*/ 6 w 11"/>
                <a:gd name="T21" fmla="*/ 1 h 26"/>
                <a:gd name="T22" fmla="*/ 0 w 11"/>
                <a:gd name="T23" fmla="*/ 5 h 26"/>
                <a:gd name="T24" fmla="*/ 2 w 11"/>
                <a:gd name="T25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6">
                  <a:moveTo>
                    <a:pt x="2" y="5"/>
                  </a:moveTo>
                  <a:cubicBezTo>
                    <a:pt x="2" y="2"/>
                    <a:pt x="5" y="1"/>
                    <a:pt x="7" y="5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8" y="11"/>
                    <a:pt x="8" y="13"/>
                    <a:pt x="8" y="16"/>
                  </a:cubicBezTo>
                  <a:cubicBezTo>
                    <a:pt x="8" y="17"/>
                    <a:pt x="8" y="17"/>
                    <a:pt x="8" y="18"/>
                  </a:cubicBezTo>
                  <a:cubicBezTo>
                    <a:pt x="8" y="19"/>
                    <a:pt x="8" y="19"/>
                    <a:pt x="8" y="20"/>
                  </a:cubicBezTo>
                  <a:cubicBezTo>
                    <a:pt x="8" y="21"/>
                    <a:pt x="8" y="22"/>
                    <a:pt x="6" y="22"/>
                  </a:cubicBezTo>
                  <a:cubicBezTo>
                    <a:pt x="6" y="21"/>
                    <a:pt x="4" y="21"/>
                    <a:pt x="5" y="22"/>
                  </a:cubicBezTo>
                  <a:cubicBezTo>
                    <a:pt x="5" y="24"/>
                    <a:pt x="8" y="26"/>
                    <a:pt x="9" y="23"/>
                  </a:cubicBezTo>
                  <a:cubicBezTo>
                    <a:pt x="11" y="19"/>
                    <a:pt x="9" y="13"/>
                    <a:pt x="9" y="8"/>
                  </a:cubicBezTo>
                  <a:cubicBezTo>
                    <a:pt x="9" y="6"/>
                    <a:pt x="8" y="2"/>
                    <a:pt x="6" y="1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1" y="6"/>
                    <a:pt x="2" y="6"/>
                    <a:pt x="2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2" name="Freeform 619"/>
            <p:cNvSpPr/>
            <p:nvPr/>
          </p:nvSpPr>
          <p:spPr bwMode="auto">
            <a:xfrm>
              <a:off x="10618681" y="1125090"/>
              <a:ext cx="47625" cy="98425"/>
            </a:xfrm>
            <a:custGeom>
              <a:avLst/>
              <a:gdLst>
                <a:gd name="T0" fmla="*/ 2 w 13"/>
                <a:gd name="T1" fmla="*/ 9 h 26"/>
                <a:gd name="T2" fmla="*/ 4 w 13"/>
                <a:gd name="T3" fmla="*/ 4 h 26"/>
                <a:gd name="T4" fmla="*/ 10 w 13"/>
                <a:gd name="T5" fmla="*/ 8 h 26"/>
                <a:gd name="T6" fmla="*/ 11 w 13"/>
                <a:gd name="T7" fmla="*/ 16 h 26"/>
                <a:gd name="T8" fmla="*/ 12 w 13"/>
                <a:gd name="T9" fmla="*/ 19 h 26"/>
                <a:gd name="T10" fmla="*/ 8 w 13"/>
                <a:gd name="T11" fmla="*/ 18 h 26"/>
                <a:gd name="T12" fmla="*/ 8 w 13"/>
                <a:gd name="T13" fmla="*/ 14 h 26"/>
                <a:gd name="T14" fmla="*/ 5 w 13"/>
                <a:gd name="T15" fmla="*/ 8 h 26"/>
                <a:gd name="T16" fmla="*/ 4 w 13"/>
                <a:gd name="T17" fmla="*/ 9 h 26"/>
                <a:gd name="T18" fmla="*/ 9 w 13"/>
                <a:gd name="T19" fmla="*/ 23 h 26"/>
                <a:gd name="T20" fmla="*/ 13 w 13"/>
                <a:gd name="T21" fmla="*/ 16 h 26"/>
                <a:gd name="T22" fmla="*/ 8 w 13"/>
                <a:gd name="T23" fmla="*/ 2 h 26"/>
                <a:gd name="T24" fmla="*/ 0 w 13"/>
                <a:gd name="T25" fmla="*/ 9 h 26"/>
                <a:gd name="T26" fmla="*/ 2 w 13"/>
                <a:gd name="T27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2" y="9"/>
                  </a:moveTo>
                  <a:cubicBezTo>
                    <a:pt x="2" y="7"/>
                    <a:pt x="3" y="6"/>
                    <a:pt x="4" y="4"/>
                  </a:cubicBezTo>
                  <a:cubicBezTo>
                    <a:pt x="7" y="2"/>
                    <a:pt x="9" y="6"/>
                    <a:pt x="10" y="8"/>
                  </a:cubicBezTo>
                  <a:cubicBezTo>
                    <a:pt x="11" y="10"/>
                    <a:pt x="11" y="13"/>
                    <a:pt x="11" y="16"/>
                  </a:cubicBezTo>
                  <a:cubicBezTo>
                    <a:pt x="12" y="17"/>
                    <a:pt x="12" y="18"/>
                    <a:pt x="12" y="19"/>
                  </a:cubicBezTo>
                  <a:cubicBezTo>
                    <a:pt x="12" y="22"/>
                    <a:pt x="11" y="21"/>
                    <a:pt x="8" y="18"/>
                  </a:cubicBezTo>
                  <a:cubicBezTo>
                    <a:pt x="8" y="17"/>
                    <a:pt x="8" y="15"/>
                    <a:pt x="8" y="14"/>
                  </a:cubicBezTo>
                  <a:cubicBezTo>
                    <a:pt x="8" y="12"/>
                    <a:pt x="7" y="9"/>
                    <a:pt x="5" y="8"/>
                  </a:cubicBezTo>
                  <a:cubicBezTo>
                    <a:pt x="4" y="7"/>
                    <a:pt x="3" y="8"/>
                    <a:pt x="4" y="9"/>
                  </a:cubicBezTo>
                  <a:cubicBezTo>
                    <a:pt x="8" y="13"/>
                    <a:pt x="4" y="20"/>
                    <a:pt x="9" y="23"/>
                  </a:cubicBezTo>
                  <a:cubicBezTo>
                    <a:pt x="13" y="26"/>
                    <a:pt x="13" y="17"/>
                    <a:pt x="13" y="16"/>
                  </a:cubicBezTo>
                  <a:cubicBezTo>
                    <a:pt x="12" y="11"/>
                    <a:pt x="12" y="5"/>
                    <a:pt x="8" y="2"/>
                  </a:cubicBezTo>
                  <a:cubicBezTo>
                    <a:pt x="4" y="0"/>
                    <a:pt x="1" y="6"/>
                    <a:pt x="0" y="9"/>
                  </a:cubicBezTo>
                  <a:cubicBezTo>
                    <a:pt x="0" y="10"/>
                    <a:pt x="2" y="10"/>
                    <a:pt x="2" y="9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3" name="Freeform 620"/>
            <p:cNvSpPr/>
            <p:nvPr/>
          </p:nvSpPr>
          <p:spPr bwMode="auto">
            <a:xfrm>
              <a:off x="10044006" y="1072703"/>
              <a:ext cx="547688" cy="511175"/>
            </a:xfrm>
            <a:custGeom>
              <a:avLst/>
              <a:gdLst>
                <a:gd name="T0" fmla="*/ 130 w 146"/>
                <a:gd name="T1" fmla="*/ 15 h 136"/>
                <a:gd name="T2" fmla="*/ 102 w 146"/>
                <a:gd name="T3" fmla="*/ 7 h 136"/>
                <a:gd name="T4" fmla="*/ 88 w 146"/>
                <a:gd name="T5" fmla="*/ 3 h 136"/>
                <a:gd name="T6" fmla="*/ 75 w 146"/>
                <a:gd name="T7" fmla="*/ 2 h 136"/>
                <a:gd name="T8" fmla="*/ 51 w 146"/>
                <a:gd name="T9" fmla="*/ 2 h 136"/>
                <a:gd name="T10" fmla="*/ 32 w 146"/>
                <a:gd name="T11" fmla="*/ 8 h 136"/>
                <a:gd name="T12" fmla="*/ 7 w 146"/>
                <a:gd name="T13" fmla="*/ 34 h 136"/>
                <a:gd name="T14" fmla="*/ 3 w 146"/>
                <a:gd name="T15" fmla="*/ 74 h 136"/>
                <a:gd name="T16" fmla="*/ 23 w 146"/>
                <a:gd name="T17" fmla="*/ 111 h 136"/>
                <a:gd name="T18" fmla="*/ 61 w 146"/>
                <a:gd name="T19" fmla="*/ 130 h 136"/>
                <a:gd name="T20" fmla="*/ 102 w 146"/>
                <a:gd name="T21" fmla="*/ 124 h 136"/>
                <a:gd name="T22" fmla="*/ 131 w 146"/>
                <a:gd name="T23" fmla="*/ 86 h 136"/>
                <a:gd name="T24" fmla="*/ 138 w 146"/>
                <a:gd name="T25" fmla="*/ 70 h 136"/>
                <a:gd name="T26" fmla="*/ 141 w 146"/>
                <a:gd name="T27" fmla="*/ 62 h 136"/>
                <a:gd name="T28" fmla="*/ 146 w 146"/>
                <a:gd name="T29" fmla="*/ 55 h 136"/>
                <a:gd name="T30" fmla="*/ 146 w 146"/>
                <a:gd name="T31" fmla="*/ 54 h 136"/>
                <a:gd name="T32" fmla="*/ 139 w 146"/>
                <a:gd name="T33" fmla="*/ 64 h 136"/>
                <a:gd name="T34" fmla="*/ 134 w 146"/>
                <a:gd name="T35" fmla="*/ 77 h 136"/>
                <a:gd name="T36" fmla="*/ 121 w 146"/>
                <a:gd name="T37" fmla="*/ 104 h 136"/>
                <a:gd name="T38" fmla="*/ 86 w 146"/>
                <a:gd name="T39" fmla="*/ 129 h 136"/>
                <a:gd name="T40" fmla="*/ 11 w 146"/>
                <a:gd name="T41" fmla="*/ 93 h 136"/>
                <a:gd name="T42" fmla="*/ 3 w 146"/>
                <a:gd name="T43" fmla="*/ 51 h 136"/>
                <a:gd name="T44" fmla="*/ 21 w 146"/>
                <a:gd name="T45" fmla="*/ 16 h 136"/>
                <a:gd name="T46" fmla="*/ 58 w 146"/>
                <a:gd name="T47" fmla="*/ 2 h 136"/>
                <a:gd name="T48" fmla="*/ 71 w 146"/>
                <a:gd name="T49" fmla="*/ 2 h 136"/>
                <a:gd name="T50" fmla="*/ 85 w 146"/>
                <a:gd name="T51" fmla="*/ 3 h 136"/>
                <a:gd name="T52" fmla="*/ 112 w 146"/>
                <a:gd name="T53" fmla="*/ 12 h 136"/>
                <a:gd name="T54" fmla="*/ 130 w 146"/>
                <a:gd name="T55" fmla="*/ 16 h 136"/>
                <a:gd name="T56" fmla="*/ 130 w 146"/>
                <a:gd name="T57" fmla="*/ 15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36">
                  <a:moveTo>
                    <a:pt x="130" y="15"/>
                  </a:moveTo>
                  <a:cubicBezTo>
                    <a:pt x="120" y="14"/>
                    <a:pt x="111" y="10"/>
                    <a:pt x="102" y="7"/>
                  </a:cubicBezTo>
                  <a:cubicBezTo>
                    <a:pt x="97" y="6"/>
                    <a:pt x="93" y="4"/>
                    <a:pt x="88" y="3"/>
                  </a:cubicBezTo>
                  <a:cubicBezTo>
                    <a:pt x="84" y="2"/>
                    <a:pt x="79" y="2"/>
                    <a:pt x="75" y="2"/>
                  </a:cubicBezTo>
                  <a:cubicBezTo>
                    <a:pt x="67" y="1"/>
                    <a:pt x="59" y="0"/>
                    <a:pt x="51" y="2"/>
                  </a:cubicBezTo>
                  <a:cubicBezTo>
                    <a:pt x="45" y="3"/>
                    <a:pt x="38" y="5"/>
                    <a:pt x="32" y="8"/>
                  </a:cubicBezTo>
                  <a:cubicBezTo>
                    <a:pt x="21" y="13"/>
                    <a:pt x="12" y="23"/>
                    <a:pt x="7" y="34"/>
                  </a:cubicBezTo>
                  <a:cubicBezTo>
                    <a:pt x="1" y="47"/>
                    <a:pt x="0" y="61"/>
                    <a:pt x="3" y="74"/>
                  </a:cubicBezTo>
                  <a:cubicBezTo>
                    <a:pt x="6" y="88"/>
                    <a:pt x="13" y="101"/>
                    <a:pt x="23" y="111"/>
                  </a:cubicBezTo>
                  <a:cubicBezTo>
                    <a:pt x="33" y="121"/>
                    <a:pt x="47" y="127"/>
                    <a:pt x="61" y="130"/>
                  </a:cubicBezTo>
                  <a:cubicBezTo>
                    <a:pt x="75" y="133"/>
                    <a:pt x="90" y="131"/>
                    <a:pt x="102" y="124"/>
                  </a:cubicBezTo>
                  <a:cubicBezTo>
                    <a:pt x="116" y="115"/>
                    <a:pt x="125" y="101"/>
                    <a:pt x="131" y="86"/>
                  </a:cubicBezTo>
                  <a:cubicBezTo>
                    <a:pt x="134" y="81"/>
                    <a:pt x="136" y="75"/>
                    <a:pt x="138" y="70"/>
                  </a:cubicBezTo>
                  <a:cubicBezTo>
                    <a:pt x="139" y="67"/>
                    <a:pt x="140" y="64"/>
                    <a:pt x="141" y="62"/>
                  </a:cubicBezTo>
                  <a:cubicBezTo>
                    <a:pt x="142" y="59"/>
                    <a:pt x="144" y="57"/>
                    <a:pt x="146" y="55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3" y="57"/>
                    <a:pt x="141" y="61"/>
                    <a:pt x="139" y="64"/>
                  </a:cubicBezTo>
                  <a:cubicBezTo>
                    <a:pt x="138" y="69"/>
                    <a:pt x="136" y="73"/>
                    <a:pt x="134" y="77"/>
                  </a:cubicBezTo>
                  <a:cubicBezTo>
                    <a:pt x="130" y="86"/>
                    <a:pt x="127" y="96"/>
                    <a:pt x="121" y="104"/>
                  </a:cubicBezTo>
                  <a:cubicBezTo>
                    <a:pt x="113" y="116"/>
                    <a:pt x="101" y="126"/>
                    <a:pt x="86" y="129"/>
                  </a:cubicBezTo>
                  <a:cubicBezTo>
                    <a:pt x="57" y="136"/>
                    <a:pt x="25" y="119"/>
                    <a:pt x="11" y="93"/>
                  </a:cubicBezTo>
                  <a:cubicBezTo>
                    <a:pt x="4" y="80"/>
                    <a:pt x="1" y="65"/>
                    <a:pt x="3" y="51"/>
                  </a:cubicBezTo>
                  <a:cubicBezTo>
                    <a:pt x="5" y="37"/>
                    <a:pt x="11" y="25"/>
                    <a:pt x="21" y="16"/>
                  </a:cubicBezTo>
                  <a:cubicBezTo>
                    <a:pt x="31" y="7"/>
                    <a:pt x="45" y="2"/>
                    <a:pt x="58" y="2"/>
                  </a:cubicBezTo>
                  <a:cubicBezTo>
                    <a:pt x="62" y="1"/>
                    <a:pt x="66" y="2"/>
                    <a:pt x="71" y="2"/>
                  </a:cubicBezTo>
                  <a:cubicBezTo>
                    <a:pt x="75" y="2"/>
                    <a:pt x="80" y="3"/>
                    <a:pt x="85" y="3"/>
                  </a:cubicBezTo>
                  <a:cubicBezTo>
                    <a:pt x="94" y="5"/>
                    <a:pt x="103" y="9"/>
                    <a:pt x="112" y="12"/>
                  </a:cubicBezTo>
                  <a:cubicBezTo>
                    <a:pt x="118" y="13"/>
                    <a:pt x="124" y="15"/>
                    <a:pt x="130" y="16"/>
                  </a:cubicBezTo>
                  <a:cubicBezTo>
                    <a:pt x="131" y="16"/>
                    <a:pt x="131" y="15"/>
                    <a:pt x="130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4" name="Freeform 621"/>
            <p:cNvSpPr/>
            <p:nvPr/>
          </p:nvSpPr>
          <p:spPr bwMode="auto">
            <a:xfrm>
              <a:off x="10096394" y="1190178"/>
              <a:ext cx="60325" cy="96838"/>
            </a:xfrm>
            <a:custGeom>
              <a:avLst/>
              <a:gdLst>
                <a:gd name="T0" fmla="*/ 11 w 16"/>
                <a:gd name="T1" fmla="*/ 12 h 26"/>
                <a:gd name="T2" fmla="*/ 16 w 16"/>
                <a:gd name="T3" fmla="*/ 4 h 26"/>
                <a:gd name="T4" fmla="*/ 13 w 16"/>
                <a:gd name="T5" fmla="*/ 0 h 26"/>
                <a:gd name="T6" fmla="*/ 7 w 16"/>
                <a:gd name="T7" fmla="*/ 5 h 26"/>
                <a:gd name="T8" fmla="*/ 3 w 16"/>
                <a:gd name="T9" fmla="*/ 11 h 26"/>
                <a:gd name="T10" fmla="*/ 0 w 16"/>
                <a:gd name="T11" fmla="*/ 18 h 26"/>
                <a:gd name="T12" fmla="*/ 2 w 16"/>
                <a:gd name="T13" fmla="*/ 24 h 26"/>
                <a:gd name="T14" fmla="*/ 7 w 16"/>
                <a:gd name="T15" fmla="*/ 22 h 26"/>
                <a:gd name="T16" fmla="*/ 11 w 16"/>
                <a:gd name="T17" fmla="*/ 12 h 26"/>
                <a:gd name="T18" fmla="*/ 11 w 16"/>
                <a:gd name="T19" fmla="*/ 11 h 26"/>
                <a:gd name="T20" fmla="*/ 7 w 16"/>
                <a:gd name="T21" fmla="*/ 18 h 26"/>
                <a:gd name="T22" fmla="*/ 3 w 16"/>
                <a:gd name="T23" fmla="*/ 24 h 26"/>
                <a:gd name="T24" fmla="*/ 1 w 16"/>
                <a:gd name="T25" fmla="*/ 18 h 26"/>
                <a:gd name="T26" fmla="*/ 3 w 16"/>
                <a:gd name="T27" fmla="*/ 12 h 26"/>
                <a:gd name="T28" fmla="*/ 10 w 16"/>
                <a:gd name="T29" fmla="*/ 2 h 26"/>
                <a:gd name="T30" fmla="*/ 14 w 16"/>
                <a:gd name="T31" fmla="*/ 1 h 26"/>
                <a:gd name="T32" fmla="*/ 15 w 16"/>
                <a:gd name="T33" fmla="*/ 6 h 26"/>
                <a:gd name="T34" fmla="*/ 11 w 16"/>
                <a:gd name="T35" fmla="*/ 11 h 26"/>
                <a:gd name="T36" fmla="*/ 11 w 16"/>
                <a:gd name="T37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26">
                  <a:moveTo>
                    <a:pt x="11" y="12"/>
                  </a:moveTo>
                  <a:cubicBezTo>
                    <a:pt x="13" y="9"/>
                    <a:pt x="15" y="7"/>
                    <a:pt x="16" y="4"/>
                  </a:cubicBezTo>
                  <a:cubicBezTo>
                    <a:pt x="16" y="2"/>
                    <a:pt x="15" y="1"/>
                    <a:pt x="13" y="0"/>
                  </a:cubicBezTo>
                  <a:cubicBezTo>
                    <a:pt x="10" y="0"/>
                    <a:pt x="8" y="3"/>
                    <a:pt x="7" y="5"/>
                  </a:cubicBezTo>
                  <a:cubicBezTo>
                    <a:pt x="5" y="7"/>
                    <a:pt x="4" y="9"/>
                    <a:pt x="3" y="11"/>
                  </a:cubicBezTo>
                  <a:cubicBezTo>
                    <a:pt x="2" y="13"/>
                    <a:pt x="1" y="16"/>
                    <a:pt x="0" y="18"/>
                  </a:cubicBezTo>
                  <a:cubicBezTo>
                    <a:pt x="0" y="20"/>
                    <a:pt x="0" y="23"/>
                    <a:pt x="2" y="24"/>
                  </a:cubicBezTo>
                  <a:cubicBezTo>
                    <a:pt x="4" y="26"/>
                    <a:pt x="6" y="24"/>
                    <a:pt x="7" y="22"/>
                  </a:cubicBezTo>
                  <a:cubicBezTo>
                    <a:pt x="8" y="18"/>
                    <a:pt x="9" y="15"/>
                    <a:pt x="11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9" y="13"/>
                    <a:pt x="8" y="16"/>
                    <a:pt x="7" y="18"/>
                  </a:cubicBezTo>
                  <a:cubicBezTo>
                    <a:pt x="7" y="20"/>
                    <a:pt x="6" y="25"/>
                    <a:pt x="3" y="24"/>
                  </a:cubicBezTo>
                  <a:cubicBezTo>
                    <a:pt x="0" y="23"/>
                    <a:pt x="1" y="20"/>
                    <a:pt x="1" y="18"/>
                  </a:cubicBezTo>
                  <a:cubicBezTo>
                    <a:pt x="1" y="16"/>
                    <a:pt x="2" y="14"/>
                    <a:pt x="3" y="12"/>
                  </a:cubicBezTo>
                  <a:cubicBezTo>
                    <a:pt x="5" y="8"/>
                    <a:pt x="7" y="5"/>
                    <a:pt x="10" y="2"/>
                  </a:cubicBezTo>
                  <a:cubicBezTo>
                    <a:pt x="11" y="1"/>
                    <a:pt x="13" y="1"/>
                    <a:pt x="14" y="1"/>
                  </a:cubicBezTo>
                  <a:cubicBezTo>
                    <a:pt x="16" y="2"/>
                    <a:pt x="15" y="4"/>
                    <a:pt x="15" y="6"/>
                  </a:cubicBezTo>
                  <a:cubicBezTo>
                    <a:pt x="14" y="8"/>
                    <a:pt x="12" y="10"/>
                    <a:pt x="11" y="11"/>
                  </a:cubicBezTo>
                  <a:cubicBezTo>
                    <a:pt x="10" y="12"/>
                    <a:pt x="11" y="12"/>
                    <a:pt x="11" y="1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5" name="Freeform 622"/>
            <p:cNvSpPr/>
            <p:nvPr/>
          </p:nvSpPr>
          <p:spPr bwMode="auto">
            <a:xfrm>
              <a:off x="10156719" y="1155253"/>
              <a:ext cx="41275" cy="38100"/>
            </a:xfrm>
            <a:custGeom>
              <a:avLst/>
              <a:gdLst>
                <a:gd name="T0" fmla="*/ 11 w 11"/>
                <a:gd name="T1" fmla="*/ 5 h 10"/>
                <a:gd name="T2" fmla="*/ 10 w 11"/>
                <a:gd name="T3" fmla="*/ 1 h 10"/>
                <a:gd name="T4" fmla="*/ 5 w 11"/>
                <a:gd name="T5" fmla="*/ 1 h 10"/>
                <a:gd name="T6" fmla="*/ 11 w 11"/>
                <a:gd name="T7" fmla="*/ 5 h 10"/>
                <a:gd name="T8" fmla="*/ 10 w 11"/>
                <a:gd name="T9" fmla="*/ 5 h 10"/>
                <a:gd name="T10" fmla="*/ 5 w 11"/>
                <a:gd name="T11" fmla="*/ 5 h 10"/>
                <a:gd name="T12" fmla="*/ 6 w 11"/>
                <a:gd name="T13" fmla="*/ 1 h 10"/>
                <a:gd name="T14" fmla="*/ 10 w 11"/>
                <a:gd name="T15" fmla="*/ 5 h 10"/>
                <a:gd name="T16" fmla="*/ 11 w 11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0">
                  <a:moveTo>
                    <a:pt x="11" y="5"/>
                  </a:moveTo>
                  <a:cubicBezTo>
                    <a:pt x="11" y="3"/>
                    <a:pt x="11" y="2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0" y="4"/>
                    <a:pt x="8" y="10"/>
                    <a:pt x="11" y="5"/>
                  </a:cubicBezTo>
                  <a:cubicBezTo>
                    <a:pt x="11" y="5"/>
                    <a:pt x="10" y="4"/>
                    <a:pt x="10" y="5"/>
                  </a:cubicBezTo>
                  <a:cubicBezTo>
                    <a:pt x="9" y="7"/>
                    <a:pt x="6" y="7"/>
                    <a:pt x="5" y="5"/>
                  </a:cubicBezTo>
                  <a:cubicBezTo>
                    <a:pt x="3" y="4"/>
                    <a:pt x="4" y="1"/>
                    <a:pt x="6" y="1"/>
                  </a:cubicBezTo>
                  <a:cubicBezTo>
                    <a:pt x="9" y="0"/>
                    <a:pt x="11" y="2"/>
                    <a:pt x="10" y="5"/>
                  </a:cubicBezTo>
                  <a:cubicBezTo>
                    <a:pt x="10" y="5"/>
                    <a:pt x="11" y="5"/>
                    <a:pt x="11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9150658" y="-339186"/>
              <a:ext cx="3321441" cy="2267909"/>
              <a:chOff x="9150658" y="-339186"/>
              <a:chExt cx="3321441" cy="2267909"/>
            </a:xfrm>
          </p:grpSpPr>
          <p:pic>
            <p:nvPicPr>
              <p:cNvPr id="808" name="图片 807"/>
              <p:cNvPicPr>
                <a:picLocks noChangeAspect="1"/>
              </p:cNvPicPr>
              <p:nvPr/>
            </p:nvPicPr>
            <p:blipFill rotWithShape="1">
              <a:blip r:embed="rId7" cstate="screen"/>
              <a:srcRect l="-4605" b="87838"/>
              <a:stretch>
                <a:fillRect/>
              </a:stretch>
            </p:blipFill>
            <p:spPr>
              <a:xfrm>
                <a:off x="9150658" y="1671405"/>
                <a:ext cx="3321441" cy="62145"/>
              </a:xfrm>
              <a:custGeom>
                <a:avLst/>
                <a:gdLst>
                  <a:gd name="connsiteX0" fmla="*/ 474201 w 2773920"/>
                  <a:gd name="connsiteY0" fmla="*/ 0 h 51901"/>
                  <a:gd name="connsiteX1" fmla="*/ 2773920 w 2773920"/>
                  <a:gd name="connsiteY1" fmla="*/ 0 h 51901"/>
                  <a:gd name="connsiteX2" fmla="*/ 2773920 w 2773920"/>
                  <a:gd name="connsiteY2" fmla="*/ 51901 h 51901"/>
                  <a:gd name="connsiteX3" fmla="*/ 470717 w 2773920"/>
                  <a:gd name="connsiteY3" fmla="*/ 51901 h 51901"/>
                  <a:gd name="connsiteX4" fmla="*/ 477698 w 2773920"/>
                  <a:gd name="connsiteY4" fmla="*/ 17323 h 51901"/>
                  <a:gd name="connsiteX5" fmla="*/ 0 w 2773920"/>
                  <a:gd name="connsiteY5" fmla="*/ 0 h 51901"/>
                  <a:gd name="connsiteX6" fmla="*/ 95431 w 2773920"/>
                  <a:gd name="connsiteY6" fmla="*/ 0 h 51901"/>
                  <a:gd name="connsiteX7" fmla="*/ 91934 w 2773920"/>
                  <a:gd name="connsiteY7" fmla="*/ 17323 h 51901"/>
                  <a:gd name="connsiteX8" fmla="*/ 98915 w 2773920"/>
                  <a:gd name="connsiteY8" fmla="*/ 51901 h 51901"/>
                  <a:gd name="connsiteX9" fmla="*/ 0 w 2773920"/>
                  <a:gd name="connsiteY9" fmla="*/ 51901 h 5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73920" h="51901">
                    <a:moveTo>
                      <a:pt x="474201" y="0"/>
                    </a:moveTo>
                    <a:lnTo>
                      <a:pt x="2773920" y="0"/>
                    </a:lnTo>
                    <a:lnTo>
                      <a:pt x="2773920" y="51901"/>
                    </a:lnTo>
                    <a:lnTo>
                      <a:pt x="470717" y="51901"/>
                    </a:lnTo>
                    <a:lnTo>
                      <a:pt x="477698" y="17323"/>
                    </a:lnTo>
                    <a:close/>
                    <a:moveTo>
                      <a:pt x="0" y="0"/>
                    </a:moveTo>
                    <a:lnTo>
                      <a:pt x="95431" y="0"/>
                    </a:lnTo>
                    <a:lnTo>
                      <a:pt x="91934" y="17323"/>
                    </a:lnTo>
                    <a:lnTo>
                      <a:pt x="98915" y="51901"/>
                    </a:lnTo>
                    <a:lnTo>
                      <a:pt x="0" y="51901"/>
                    </a:lnTo>
                    <a:close/>
                  </a:path>
                </a:pathLst>
              </a:custGeom>
            </p:spPr>
          </p:pic>
          <p:pic>
            <p:nvPicPr>
              <p:cNvPr id="1604" name="图片 1603"/>
              <p:cNvPicPr>
                <a:picLocks noChangeAspect="1"/>
              </p:cNvPicPr>
              <p:nvPr/>
            </p:nvPicPr>
            <p:blipFill rotWithShape="1">
              <a:blip r:embed="rId8" cstate="screen"/>
              <a:srcRect r="79474"/>
              <a:stretch>
                <a:fillRect/>
              </a:stretch>
            </p:blipFill>
            <p:spPr>
              <a:xfrm>
                <a:off x="9270532" y="-339186"/>
                <a:ext cx="466739" cy="2267909"/>
              </a:xfrm>
              <a:prstGeom prst="rect">
                <a:avLst/>
              </a:prstGeom>
            </p:spPr>
          </p:pic>
        </p:grpSp>
      </p:grpSp>
      <p:sp>
        <p:nvSpPr>
          <p:cNvPr id="223" name="Freeform 522"/>
          <p:cNvSpPr/>
          <p:nvPr/>
        </p:nvSpPr>
        <p:spPr bwMode="auto">
          <a:xfrm>
            <a:off x="1200760" y="640659"/>
            <a:ext cx="51440" cy="55397"/>
          </a:xfrm>
          <a:custGeom>
            <a:avLst/>
            <a:gdLst>
              <a:gd name="T0" fmla="*/ 8 w 11"/>
              <a:gd name="T1" fmla="*/ 4 h 12"/>
              <a:gd name="T2" fmla="*/ 1 w 11"/>
              <a:gd name="T3" fmla="*/ 7 h 12"/>
              <a:gd name="T4" fmla="*/ 8 w 11"/>
              <a:gd name="T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12">
                <a:moveTo>
                  <a:pt x="8" y="4"/>
                </a:moveTo>
                <a:cubicBezTo>
                  <a:pt x="5" y="0"/>
                  <a:pt x="0" y="3"/>
                  <a:pt x="1" y="7"/>
                </a:cubicBezTo>
                <a:cubicBezTo>
                  <a:pt x="4" y="12"/>
                  <a:pt x="11" y="8"/>
                  <a:pt x="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225" name="组合 224"/>
          <p:cNvGrpSpPr/>
          <p:nvPr/>
        </p:nvGrpSpPr>
        <p:grpSpPr>
          <a:xfrm>
            <a:off x="7831992" y="4339590"/>
            <a:ext cx="536584" cy="495646"/>
            <a:chOff x="3279737" y="988566"/>
            <a:chExt cx="582612" cy="538162"/>
          </a:xfrm>
          <a:solidFill>
            <a:srgbClr val="FFFF00"/>
          </a:solidFill>
        </p:grpSpPr>
        <p:sp>
          <p:nvSpPr>
            <p:cNvPr id="226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6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7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98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10424697" y="2842895"/>
            <a:ext cx="536584" cy="495646"/>
            <a:chOff x="3279737" y="988566"/>
            <a:chExt cx="582612" cy="538162"/>
          </a:xfrm>
          <a:solidFill>
            <a:srgbClr val="7030A0"/>
          </a:solidFill>
        </p:grpSpPr>
        <p:sp>
          <p:nvSpPr>
            <p:cNvPr id="300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1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2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3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14" name="组合 313"/>
          <p:cNvGrpSpPr/>
          <p:nvPr/>
        </p:nvGrpSpPr>
        <p:grpSpPr>
          <a:xfrm>
            <a:off x="6227982" y="1241425"/>
            <a:ext cx="536584" cy="495646"/>
            <a:chOff x="3279737" y="988566"/>
            <a:chExt cx="582612" cy="538162"/>
          </a:xfrm>
          <a:solidFill>
            <a:srgbClr val="FFC000"/>
          </a:solidFill>
        </p:grpSpPr>
        <p:sp>
          <p:nvSpPr>
            <p:cNvPr id="315" name="Freeform 548"/>
            <p:cNvSpPr/>
            <p:nvPr/>
          </p:nvSpPr>
          <p:spPr bwMode="auto">
            <a:xfrm>
              <a:off x="3284499" y="988566"/>
              <a:ext cx="577850" cy="530225"/>
            </a:xfrm>
            <a:custGeom>
              <a:avLst/>
              <a:gdLst>
                <a:gd name="T0" fmla="*/ 88 w 154"/>
                <a:gd name="T1" fmla="*/ 137 h 141"/>
                <a:gd name="T2" fmla="*/ 136 w 154"/>
                <a:gd name="T3" fmla="*/ 46 h 141"/>
                <a:gd name="T4" fmla="*/ 77 w 154"/>
                <a:gd name="T5" fmla="*/ 5 h 141"/>
                <a:gd name="T6" fmla="*/ 4 w 154"/>
                <a:gd name="T7" fmla="*/ 58 h 141"/>
                <a:gd name="T8" fmla="*/ 6 w 154"/>
                <a:gd name="T9" fmla="*/ 105 h 141"/>
                <a:gd name="T10" fmla="*/ 63 w 154"/>
                <a:gd name="T11" fmla="*/ 141 h 141"/>
                <a:gd name="T12" fmla="*/ 88 w 154"/>
                <a:gd name="T13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141">
                  <a:moveTo>
                    <a:pt x="88" y="137"/>
                  </a:moveTo>
                  <a:cubicBezTo>
                    <a:pt x="127" y="127"/>
                    <a:pt x="154" y="91"/>
                    <a:pt x="136" y="46"/>
                  </a:cubicBezTo>
                  <a:cubicBezTo>
                    <a:pt x="126" y="22"/>
                    <a:pt x="102" y="8"/>
                    <a:pt x="77" y="5"/>
                  </a:cubicBezTo>
                  <a:cubicBezTo>
                    <a:pt x="41" y="0"/>
                    <a:pt x="14" y="24"/>
                    <a:pt x="4" y="58"/>
                  </a:cubicBezTo>
                  <a:cubicBezTo>
                    <a:pt x="0" y="73"/>
                    <a:pt x="0" y="90"/>
                    <a:pt x="6" y="105"/>
                  </a:cubicBezTo>
                  <a:cubicBezTo>
                    <a:pt x="16" y="127"/>
                    <a:pt x="39" y="141"/>
                    <a:pt x="63" y="141"/>
                  </a:cubicBezTo>
                  <a:cubicBezTo>
                    <a:pt x="71" y="141"/>
                    <a:pt x="80" y="139"/>
                    <a:pt x="88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6" name="Freeform 549"/>
            <p:cNvSpPr/>
            <p:nvPr/>
          </p:nvSpPr>
          <p:spPr bwMode="auto">
            <a:xfrm>
              <a:off x="3279737" y="996503"/>
              <a:ext cx="544513" cy="530225"/>
            </a:xfrm>
            <a:custGeom>
              <a:avLst/>
              <a:gdLst>
                <a:gd name="T0" fmla="*/ 89 w 145"/>
                <a:gd name="T1" fmla="*/ 136 h 141"/>
                <a:gd name="T2" fmla="*/ 124 w 145"/>
                <a:gd name="T3" fmla="*/ 116 h 141"/>
                <a:gd name="T4" fmla="*/ 142 w 145"/>
                <a:gd name="T5" fmla="*/ 83 h 141"/>
                <a:gd name="T6" fmla="*/ 136 w 145"/>
                <a:gd name="T7" fmla="*/ 41 h 141"/>
                <a:gd name="T8" fmla="*/ 104 w 145"/>
                <a:gd name="T9" fmla="*/ 10 h 141"/>
                <a:gd name="T10" fmla="*/ 61 w 145"/>
                <a:gd name="T11" fmla="*/ 2 h 141"/>
                <a:gd name="T12" fmla="*/ 26 w 145"/>
                <a:gd name="T13" fmla="*/ 19 h 141"/>
                <a:gd name="T14" fmla="*/ 5 w 145"/>
                <a:gd name="T15" fmla="*/ 54 h 141"/>
                <a:gd name="T16" fmla="*/ 8 w 145"/>
                <a:gd name="T17" fmla="*/ 106 h 141"/>
                <a:gd name="T18" fmla="*/ 40 w 145"/>
                <a:gd name="T19" fmla="*/ 134 h 141"/>
                <a:gd name="T20" fmla="*/ 89 w 145"/>
                <a:gd name="T21" fmla="*/ 136 h 141"/>
                <a:gd name="T22" fmla="*/ 88 w 145"/>
                <a:gd name="T23" fmla="*/ 135 h 141"/>
                <a:gd name="T24" fmla="*/ 38 w 145"/>
                <a:gd name="T25" fmla="*/ 133 h 141"/>
                <a:gd name="T26" fmla="*/ 7 w 145"/>
                <a:gd name="T27" fmla="*/ 100 h 141"/>
                <a:gd name="T28" fmla="*/ 8 w 145"/>
                <a:gd name="T29" fmla="*/ 48 h 141"/>
                <a:gd name="T30" fmla="*/ 33 w 145"/>
                <a:gd name="T31" fmla="*/ 14 h 141"/>
                <a:gd name="T32" fmla="*/ 72 w 145"/>
                <a:gd name="T33" fmla="*/ 3 h 141"/>
                <a:gd name="T34" fmla="*/ 115 w 145"/>
                <a:gd name="T35" fmla="*/ 18 h 141"/>
                <a:gd name="T36" fmla="*/ 131 w 145"/>
                <a:gd name="T37" fmla="*/ 35 h 141"/>
                <a:gd name="T38" fmla="*/ 140 w 145"/>
                <a:gd name="T39" fmla="*/ 57 h 141"/>
                <a:gd name="T40" fmla="*/ 136 w 145"/>
                <a:gd name="T41" fmla="*/ 98 h 141"/>
                <a:gd name="T42" fmla="*/ 88 w 145"/>
                <a:gd name="T43" fmla="*/ 135 h 141"/>
                <a:gd name="T44" fmla="*/ 89 w 145"/>
                <a:gd name="T45" fmla="*/ 13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5" h="141">
                  <a:moveTo>
                    <a:pt x="89" y="136"/>
                  </a:moveTo>
                  <a:cubicBezTo>
                    <a:pt x="102" y="132"/>
                    <a:pt x="114" y="126"/>
                    <a:pt x="124" y="116"/>
                  </a:cubicBezTo>
                  <a:cubicBezTo>
                    <a:pt x="133" y="108"/>
                    <a:pt x="140" y="96"/>
                    <a:pt x="142" y="83"/>
                  </a:cubicBezTo>
                  <a:cubicBezTo>
                    <a:pt x="145" y="69"/>
                    <a:pt x="142" y="54"/>
                    <a:pt x="136" y="41"/>
                  </a:cubicBezTo>
                  <a:cubicBezTo>
                    <a:pt x="129" y="27"/>
                    <a:pt x="117" y="17"/>
                    <a:pt x="104" y="10"/>
                  </a:cubicBezTo>
                  <a:cubicBezTo>
                    <a:pt x="91" y="4"/>
                    <a:pt x="75" y="0"/>
                    <a:pt x="61" y="2"/>
                  </a:cubicBezTo>
                  <a:cubicBezTo>
                    <a:pt x="48" y="4"/>
                    <a:pt x="35" y="10"/>
                    <a:pt x="26" y="19"/>
                  </a:cubicBezTo>
                  <a:cubicBezTo>
                    <a:pt x="16" y="28"/>
                    <a:pt x="9" y="41"/>
                    <a:pt x="5" y="54"/>
                  </a:cubicBezTo>
                  <a:cubicBezTo>
                    <a:pt x="0" y="71"/>
                    <a:pt x="0" y="90"/>
                    <a:pt x="8" y="106"/>
                  </a:cubicBezTo>
                  <a:cubicBezTo>
                    <a:pt x="15" y="119"/>
                    <a:pt x="26" y="129"/>
                    <a:pt x="40" y="134"/>
                  </a:cubicBezTo>
                  <a:cubicBezTo>
                    <a:pt x="55" y="141"/>
                    <a:pt x="73" y="140"/>
                    <a:pt x="89" y="136"/>
                  </a:cubicBezTo>
                  <a:cubicBezTo>
                    <a:pt x="89" y="136"/>
                    <a:pt x="89" y="135"/>
                    <a:pt x="88" y="135"/>
                  </a:cubicBezTo>
                  <a:cubicBezTo>
                    <a:pt x="72" y="139"/>
                    <a:pt x="54" y="140"/>
                    <a:pt x="38" y="133"/>
                  </a:cubicBezTo>
                  <a:cubicBezTo>
                    <a:pt x="24" y="126"/>
                    <a:pt x="12" y="115"/>
                    <a:pt x="7" y="100"/>
                  </a:cubicBezTo>
                  <a:cubicBezTo>
                    <a:pt x="0" y="83"/>
                    <a:pt x="2" y="64"/>
                    <a:pt x="8" y="48"/>
                  </a:cubicBezTo>
                  <a:cubicBezTo>
                    <a:pt x="13" y="35"/>
                    <a:pt x="22" y="23"/>
                    <a:pt x="33" y="14"/>
                  </a:cubicBezTo>
                  <a:cubicBezTo>
                    <a:pt x="44" y="6"/>
                    <a:pt x="58" y="2"/>
                    <a:pt x="72" y="3"/>
                  </a:cubicBezTo>
                  <a:cubicBezTo>
                    <a:pt x="87" y="4"/>
                    <a:pt x="103" y="9"/>
                    <a:pt x="115" y="18"/>
                  </a:cubicBezTo>
                  <a:cubicBezTo>
                    <a:pt x="121" y="23"/>
                    <a:pt x="127" y="28"/>
                    <a:pt x="131" y="35"/>
                  </a:cubicBezTo>
                  <a:cubicBezTo>
                    <a:pt x="135" y="41"/>
                    <a:pt x="138" y="49"/>
                    <a:pt x="140" y="57"/>
                  </a:cubicBezTo>
                  <a:cubicBezTo>
                    <a:pt x="143" y="71"/>
                    <a:pt x="142" y="85"/>
                    <a:pt x="136" y="98"/>
                  </a:cubicBezTo>
                  <a:cubicBezTo>
                    <a:pt x="127" y="117"/>
                    <a:pt x="108" y="129"/>
                    <a:pt x="88" y="135"/>
                  </a:cubicBezTo>
                  <a:cubicBezTo>
                    <a:pt x="88" y="135"/>
                    <a:pt x="88" y="136"/>
                    <a:pt x="89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7" name="Freeform 550"/>
            <p:cNvSpPr/>
            <p:nvPr/>
          </p:nvSpPr>
          <p:spPr bwMode="auto">
            <a:xfrm>
              <a:off x="3351174" y="1131441"/>
              <a:ext cx="82550" cy="106363"/>
            </a:xfrm>
            <a:custGeom>
              <a:avLst/>
              <a:gdLst>
                <a:gd name="T0" fmla="*/ 16 w 22"/>
                <a:gd name="T1" fmla="*/ 15 h 28"/>
                <a:gd name="T2" fmla="*/ 20 w 22"/>
                <a:gd name="T3" fmla="*/ 3 h 28"/>
                <a:gd name="T4" fmla="*/ 15 w 22"/>
                <a:gd name="T5" fmla="*/ 1 h 28"/>
                <a:gd name="T6" fmla="*/ 6 w 22"/>
                <a:gd name="T7" fmla="*/ 6 h 28"/>
                <a:gd name="T8" fmla="*/ 1 w 22"/>
                <a:gd name="T9" fmla="*/ 17 h 28"/>
                <a:gd name="T10" fmla="*/ 6 w 22"/>
                <a:gd name="T11" fmla="*/ 27 h 28"/>
                <a:gd name="T12" fmla="*/ 12 w 22"/>
                <a:gd name="T13" fmla="*/ 22 h 28"/>
                <a:gd name="T14" fmla="*/ 16 w 22"/>
                <a:gd name="T15" fmla="*/ 15 h 28"/>
                <a:gd name="T16" fmla="*/ 15 w 22"/>
                <a:gd name="T17" fmla="*/ 15 h 28"/>
                <a:gd name="T18" fmla="*/ 11 w 22"/>
                <a:gd name="T19" fmla="*/ 21 h 28"/>
                <a:gd name="T20" fmla="*/ 6 w 22"/>
                <a:gd name="T21" fmla="*/ 26 h 28"/>
                <a:gd name="T22" fmla="*/ 2 w 22"/>
                <a:gd name="T23" fmla="*/ 21 h 28"/>
                <a:gd name="T24" fmla="*/ 2 w 22"/>
                <a:gd name="T25" fmla="*/ 15 h 28"/>
                <a:gd name="T26" fmla="*/ 9 w 22"/>
                <a:gd name="T27" fmla="*/ 5 h 28"/>
                <a:gd name="T28" fmla="*/ 17 w 22"/>
                <a:gd name="T29" fmla="*/ 2 h 28"/>
                <a:gd name="T30" fmla="*/ 15 w 22"/>
                <a:gd name="T31" fmla="*/ 15 h 28"/>
                <a:gd name="T32" fmla="*/ 16 w 22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8">
                  <a:moveTo>
                    <a:pt x="16" y="15"/>
                  </a:moveTo>
                  <a:cubicBezTo>
                    <a:pt x="18" y="12"/>
                    <a:pt x="21" y="7"/>
                    <a:pt x="20" y="3"/>
                  </a:cubicBezTo>
                  <a:cubicBezTo>
                    <a:pt x="19" y="1"/>
                    <a:pt x="17" y="0"/>
                    <a:pt x="15" y="1"/>
                  </a:cubicBezTo>
                  <a:cubicBezTo>
                    <a:pt x="11" y="2"/>
                    <a:pt x="9" y="4"/>
                    <a:pt x="6" y="6"/>
                  </a:cubicBezTo>
                  <a:cubicBezTo>
                    <a:pt x="4" y="9"/>
                    <a:pt x="1" y="13"/>
                    <a:pt x="1" y="17"/>
                  </a:cubicBezTo>
                  <a:cubicBezTo>
                    <a:pt x="0" y="20"/>
                    <a:pt x="1" y="28"/>
                    <a:pt x="6" y="27"/>
                  </a:cubicBezTo>
                  <a:cubicBezTo>
                    <a:pt x="8" y="26"/>
                    <a:pt x="10" y="24"/>
                    <a:pt x="12" y="22"/>
                  </a:cubicBezTo>
                  <a:cubicBezTo>
                    <a:pt x="13" y="20"/>
                    <a:pt x="14" y="18"/>
                    <a:pt x="16" y="15"/>
                  </a:cubicBezTo>
                  <a:cubicBezTo>
                    <a:pt x="16" y="15"/>
                    <a:pt x="15" y="14"/>
                    <a:pt x="15" y="15"/>
                  </a:cubicBezTo>
                  <a:cubicBezTo>
                    <a:pt x="14" y="17"/>
                    <a:pt x="12" y="19"/>
                    <a:pt x="11" y="21"/>
                  </a:cubicBezTo>
                  <a:cubicBezTo>
                    <a:pt x="10" y="22"/>
                    <a:pt x="8" y="25"/>
                    <a:pt x="6" y="26"/>
                  </a:cubicBezTo>
                  <a:cubicBezTo>
                    <a:pt x="3" y="27"/>
                    <a:pt x="2" y="23"/>
                    <a:pt x="2" y="21"/>
                  </a:cubicBezTo>
                  <a:cubicBezTo>
                    <a:pt x="1" y="19"/>
                    <a:pt x="2" y="17"/>
                    <a:pt x="2" y="15"/>
                  </a:cubicBezTo>
                  <a:cubicBezTo>
                    <a:pt x="3" y="11"/>
                    <a:pt x="6" y="8"/>
                    <a:pt x="9" y="5"/>
                  </a:cubicBezTo>
                  <a:cubicBezTo>
                    <a:pt x="11" y="4"/>
                    <a:pt x="14" y="1"/>
                    <a:pt x="17" y="2"/>
                  </a:cubicBezTo>
                  <a:cubicBezTo>
                    <a:pt x="22" y="3"/>
                    <a:pt x="16" y="13"/>
                    <a:pt x="15" y="15"/>
                  </a:cubicBezTo>
                  <a:cubicBezTo>
                    <a:pt x="14" y="15"/>
                    <a:pt x="15" y="16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18" name="Freeform 551"/>
            <p:cNvSpPr/>
            <p:nvPr/>
          </p:nvSpPr>
          <p:spPr bwMode="auto">
            <a:xfrm>
              <a:off x="3441662" y="1060003"/>
              <a:ext cx="52388" cy="57150"/>
            </a:xfrm>
            <a:custGeom>
              <a:avLst/>
              <a:gdLst>
                <a:gd name="T0" fmla="*/ 7 w 14"/>
                <a:gd name="T1" fmla="*/ 14 h 15"/>
                <a:gd name="T2" fmla="*/ 14 w 14"/>
                <a:gd name="T3" fmla="*/ 7 h 15"/>
                <a:gd name="T4" fmla="*/ 8 w 14"/>
                <a:gd name="T5" fmla="*/ 1 h 15"/>
                <a:gd name="T6" fmla="*/ 0 w 14"/>
                <a:gd name="T7" fmla="*/ 8 h 15"/>
                <a:gd name="T8" fmla="*/ 7 w 14"/>
                <a:gd name="T9" fmla="*/ 14 h 15"/>
                <a:gd name="T10" fmla="*/ 7 w 14"/>
                <a:gd name="T11" fmla="*/ 13 h 15"/>
                <a:gd name="T12" fmla="*/ 2 w 14"/>
                <a:gd name="T13" fmla="*/ 7 h 15"/>
                <a:gd name="T14" fmla="*/ 9 w 14"/>
                <a:gd name="T15" fmla="*/ 2 h 15"/>
                <a:gd name="T16" fmla="*/ 12 w 14"/>
                <a:gd name="T17" fmla="*/ 8 h 15"/>
                <a:gd name="T18" fmla="*/ 7 w 14"/>
                <a:gd name="T19" fmla="*/ 13 h 15"/>
                <a:gd name="T20" fmla="*/ 7 w 14"/>
                <a:gd name="T21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11" y="14"/>
                    <a:pt x="14" y="11"/>
                    <a:pt x="14" y="7"/>
                  </a:cubicBezTo>
                  <a:cubicBezTo>
                    <a:pt x="14" y="4"/>
                    <a:pt x="12" y="1"/>
                    <a:pt x="8" y="1"/>
                  </a:cubicBezTo>
                  <a:cubicBezTo>
                    <a:pt x="4" y="0"/>
                    <a:pt x="1" y="4"/>
                    <a:pt x="0" y="8"/>
                  </a:cubicBezTo>
                  <a:cubicBezTo>
                    <a:pt x="0" y="12"/>
                    <a:pt x="3" y="15"/>
                    <a:pt x="7" y="14"/>
                  </a:cubicBezTo>
                  <a:cubicBezTo>
                    <a:pt x="8" y="14"/>
                    <a:pt x="8" y="13"/>
                    <a:pt x="7" y="13"/>
                  </a:cubicBezTo>
                  <a:cubicBezTo>
                    <a:pt x="3" y="14"/>
                    <a:pt x="1" y="11"/>
                    <a:pt x="2" y="7"/>
                  </a:cubicBezTo>
                  <a:cubicBezTo>
                    <a:pt x="2" y="4"/>
                    <a:pt x="5" y="1"/>
                    <a:pt x="9" y="2"/>
                  </a:cubicBezTo>
                  <a:cubicBezTo>
                    <a:pt x="11" y="2"/>
                    <a:pt x="12" y="5"/>
                    <a:pt x="12" y="8"/>
                  </a:cubicBezTo>
                  <a:cubicBezTo>
                    <a:pt x="12" y="11"/>
                    <a:pt x="10" y="13"/>
                    <a:pt x="7" y="13"/>
                  </a:cubicBezTo>
                  <a:cubicBezTo>
                    <a:pt x="6" y="14"/>
                    <a:pt x="7" y="15"/>
                    <a:pt x="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392" name="文本框 391"/>
          <p:cNvSpPr txBox="1"/>
          <p:nvPr/>
        </p:nvSpPr>
        <p:spPr>
          <a:xfrm>
            <a:off x="1668780" y="4347210"/>
            <a:ext cx="1148080" cy="119888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华文中宋" panose="02010600040101010101" charset="-122"/>
                <a:ea typeface="华文中宋" panose="02010600040101010101" charset="-122"/>
              </a:rPr>
              <a:t>朱</a:t>
            </a:r>
            <a:endParaRPr lang="zh-CN" altLang="en-US" sz="72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8" name="文本框 327"/>
          <p:cNvSpPr txBox="1"/>
          <p:nvPr/>
        </p:nvSpPr>
        <p:spPr>
          <a:xfrm>
            <a:off x="5982970" y="4447540"/>
            <a:ext cx="1280795" cy="11988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A1DC04"/>
                  </a:solidFill>
                </a:ln>
                <a:solidFill>
                  <a:srgbClr val="92D050"/>
                </a:solidFill>
                <a:latin typeface="华文中宋" panose="02010600040101010101" charset="-122"/>
                <a:ea typeface="华文中宋" panose="02010600040101010101" charset="-122"/>
              </a:rPr>
              <a:t>末</a:t>
            </a:r>
            <a:endParaRPr lang="zh-CN" altLang="en-US" sz="7200" dirty="0">
              <a:ln>
                <a:solidFill>
                  <a:srgbClr val="A1DC04"/>
                </a:solidFill>
              </a:ln>
              <a:solidFill>
                <a:srgbClr val="92D05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9" name="文本框 328"/>
          <p:cNvSpPr txBox="1"/>
          <p:nvPr/>
        </p:nvSpPr>
        <p:spPr>
          <a:xfrm>
            <a:off x="8536940" y="1908810"/>
            <a:ext cx="1191895" cy="11988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9680D"/>
                  </a:solidFill>
                </a:ln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休</a:t>
            </a:r>
            <a:endParaRPr lang="zh-CN" altLang="en-US" sz="7200" dirty="0">
              <a:ln>
                <a:solidFill>
                  <a:srgbClr val="F9680D"/>
                </a:solidFill>
              </a:ln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0" name="文本框 329"/>
          <p:cNvSpPr txBox="1"/>
          <p:nvPr/>
        </p:nvSpPr>
        <p:spPr>
          <a:xfrm>
            <a:off x="1934210" y="1922145"/>
            <a:ext cx="1068705" cy="11988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本</a:t>
            </a:r>
            <a:endParaRPr lang="zh-CN" altLang="en-US" sz="7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31" name="文本框 330"/>
          <p:cNvSpPr txBox="1"/>
          <p:nvPr/>
        </p:nvSpPr>
        <p:spPr>
          <a:xfrm>
            <a:off x="5267960" y="2420620"/>
            <a:ext cx="1156970" cy="119888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DE11C"/>
                  </a:solidFill>
                </a:ln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采</a:t>
            </a:r>
            <a:endParaRPr lang="zh-CN" altLang="en-US" sz="7200" dirty="0">
              <a:ln>
                <a:solidFill>
                  <a:srgbClr val="FDE11C"/>
                </a:solidFill>
              </a:ln>
              <a:solidFill>
                <a:srgbClr val="FFC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bldLvl="0" animBg="1"/>
      <p:bldP spid="328" grpId="0" bldLvl="0" animBg="1"/>
      <p:bldP spid="329" grpId="0" bldLvl="0" animBg="1"/>
      <p:bldP spid="330" grpId="0" bldLvl="0" animBg="1"/>
      <p:bldP spid="331" grpId="0" bldLvl="0" animBg="1"/>
      <p:bldP spid="392" grpId="1"/>
      <p:bldP spid="328" grpId="1"/>
      <p:bldP spid="329" grpId="1"/>
      <p:bldP spid="330" grpId="1" animBg="1"/>
      <p:bldP spid="33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071620" y="3764915"/>
            <a:ext cx="47701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sz="4800" b="1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</a:rPr>
              <a:t>二、我会读汉字</a:t>
            </a:r>
            <a:endParaRPr lang="zh-CN" altLang="zh-CN" sz="4800" b="1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4" name="图片 3" descr="2028087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9085" y="2079625"/>
            <a:ext cx="1960880" cy="14338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3" name="图片 12" descr="3633109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76555" y="368935"/>
            <a:ext cx="417830" cy="532130"/>
          </a:xfrm>
          <a:prstGeom prst="rect">
            <a:avLst/>
          </a:prstGeom>
        </p:spPr>
      </p:pic>
      <p:grpSp>
        <p:nvGrpSpPr>
          <p:cNvPr id="153" name="组合 152"/>
          <p:cNvGrpSpPr/>
          <p:nvPr/>
        </p:nvGrpSpPr>
        <p:grpSpPr>
          <a:xfrm>
            <a:off x="11289503" y="5573711"/>
            <a:ext cx="2579687" cy="706438"/>
            <a:chOff x="4802188" y="3076575"/>
            <a:chExt cx="2579687" cy="7064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4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5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6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7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8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9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0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1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2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3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52" name="组合 151"/>
          <p:cNvGrpSpPr/>
          <p:nvPr/>
        </p:nvGrpSpPr>
        <p:grpSpPr>
          <a:xfrm flipH="1">
            <a:off x="-25791" y="190517"/>
            <a:ext cx="2517776" cy="895350"/>
            <a:chOff x="4835525" y="2982913"/>
            <a:chExt cx="2517776" cy="895350"/>
          </a:xfrm>
        </p:grpSpPr>
        <p:sp>
          <p:nvSpPr>
            <p:cNvPr id="107" name="Freeform 106"/>
            <p:cNvSpPr/>
            <p:nvPr/>
          </p:nvSpPr>
          <p:spPr bwMode="auto">
            <a:xfrm>
              <a:off x="5483225" y="3473450"/>
              <a:ext cx="192088" cy="188913"/>
            </a:xfrm>
            <a:custGeom>
              <a:avLst/>
              <a:gdLst>
                <a:gd name="T0" fmla="*/ 41 w 51"/>
                <a:gd name="T1" fmla="*/ 0 h 50"/>
                <a:gd name="T2" fmla="*/ 31 w 51"/>
                <a:gd name="T3" fmla="*/ 11 h 50"/>
                <a:gd name="T4" fmla="*/ 4 w 51"/>
                <a:gd name="T5" fmla="*/ 31 h 50"/>
                <a:gd name="T6" fmla="*/ 4 w 51"/>
                <a:gd name="T7" fmla="*/ 46 h 50"/>
                <a:gd name="T8" fmla="*/ 22 w 51"/>
                <a:gd name="T9" fmla="*/ 46 h 50"/>
                <a:gd name="T10" fmla="*/ 41 w 51"/>
                <a:gd name="T11" fmla="*/ 38 h 50"/>
                <a:gd name="T12" fmla="*/ 51 w 51"/>
                <a:gd name="T13" fmla="*/ 17 h 50"/>
                <a:gd name="T14" fmla="*/ 50 w 51"/>
                <a:gd name="T15" fmla="*/ 2 h 50"/>
                <a:gd name="T16" fmla="*/ 41 w 51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0">
                  <a:moveTo>
                    <a:pt x="41" y="0"/>
                  </a:moveTo>
                  <a:cubicBezTo>
                    <a:pt x="41" y="0"/>
                    <a:pt x="35" y="7"/>
                    <a:pt x="31" y="11"/>
                  </a:cubicBezTo>
                  <a:cubicBezTo>
                    <a:pt x="26" y="15"/>
                    <a:pt x="8" y="25"/>
                    <a:pt x="4" y="31"/>
                  </a:cubicBezTo>
                  <a:cubicBezTo>
                    <a:pt x="0" y="36"/>
                    <a:pt x="0" y="42"/>
                    <a:pt x="4" y="46"/>
                  </a:cubicBezTo>
                  <a:cubicBezTo>
                    <a:pt x="9" y="50"/>
                    <a:pt x="22" y="46"/>
                    <a:pt x="22" y="46"/>
                  </a:cubicBezTo>
                  <a:cubicBezTo>
                    <a:pt x="22" y="46"/>
                    <a:pt x="38" y="41"/>
                    <a:pt x="41" y="38"/>
                  </a:cubicBezTo>
                  <a:cubicBezTo>
                    <a:pt x="44" y="36"/>
                    <a:pt x="51" y="17"/>
                    <a:pt x="51" y="17"/>
                  </a:cubicBezTo>
                  <a:cubicBezTo>
                    <a:pt x="51" y="17"/>
                    <a:pt x="50" y="3"/>
                    <a:pt x="50" y="2"/>
                  </a:cubicBezTo>
                  <a:cubicBezTo>
                    <a:pt x="51" y="2"/>
                    <a:pt x="41" y="0"/>
                    <a:pt x="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8" name="Freeform 107"/>
            <p:cNvSpPr/>
            <p:nvPr/>
          </p:nvSpPr>
          <p:spPr bwMode="auto">
            <a:xfrm>
              <a:off x="5480050" y="3465513"/>
              <a:ext cx="165100" cy="231775"/>
            </a:xfrm>
            <a:custGeom>
              <a:avLst/>
              <a:gdLst>
                <a:gd name="T0" fmla="*/ 43 w 44"/>
                <a:gd name="T1" fmla="*/ 2 h 61"/>
                <a:gd name="T2" fmla="*/ 7 w 44"/>
                <a:gd name="T3" fmla="*/ 32 h 61"/>
                <a:gd name="T4" fmla="*/ 6 w 44"/>
                <a:gd name="T5" fmla="*/ 47 h 61"/>
                <a:gd name="T6" fmla="*/ 17 w 44"/>
                <a:gd name="T7" fmla="*/ 49 h 61"/>
                <a:gd name="T8" fmla="*/ 41 w 44"/>
                <a:gd name="T9" fmla="*/ 39 h 61"/>
                <a:gd name="T10" fmla="*/ 42 w 44"/>
                <a:gd name="T11" fmla="*/ 41 h 61"/>
                <a:gd name="T12" fmla="*/ 1 w 44"/>
                <a:gd name="T13" fmla="*/ 42 h 61"/>
                <a:gd name="T14" fmla="*/ 15 w 44"/>
                <a:gd name="T15" fmla="*/ 24 h 61"/>
                <a:gd name="T16" fmla="*/ 41 w 44"/>
                <a:gd name="T17" fmla="*/ 1 h 61"/>
                <a:gd name="T18" fmla="*/ 43 w 44"/>
                <a:gd name="T1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61">
                  <a:moveTo>
                    <a:pt x="43" y="2"/>
                  </a:moveTo>
                  <a:cubicBezTo>
                    <a:pt x="34" y="16"/>
                    <a:pt x="17" y="21"/>
                    <a:pt x="7" y="32"/>
                  </a:cubicBezTo>
                  <a:cubicBezTo>
                    <a:pt x="3" y="37"/>
                    <a:pt x="1" y="42"/>
                    <a:pt x="6" y="47"/>
                  </a:cubicBezTo>
                  <a:cubicBezTo>
                    <a:pt x="8" y="50"/>
                    <a:pt x="13" y="50"/>
                    <a:pt x="17" y="49"/>
                  </a:cubicBezTo>
                  <a:cubicBezTo>
                    <a:pt x="26" y="47"/>
                    <a:pt x="34" y="44"/>
                    <a:pt x="41" y="39"/>
                  </a:cubicBezTo>
                  <a:cubicBezTo>
                    <a:pt x="42" y="38"/>
                    <a:pt x="43" y="40"/>
                    <a:pt x="42" y="41"/>
                  </a:cubicBezTo>
                  <a:cubicBezTo>
                    <a:pt x="33" y="46"/>
                    <a:pt x="4" y="61"/>
                    <a:pt x="1" y="42"/>
                  </a:cubicBezTo>
                  <a:cubicBezTo>
                    <a:pt x="0" y="33"/>
                    <a:pt x="9" y="28"/>
                    <a:pt x="15" y="24"/>
                  </a:cubicBezTo>
                  <a:cubicBezTo>
                    <a:pt x="24" y="17"/>
                    <a:pt x="35" y="11"/>
                    <a:pt x="41" y="1"/>
                  </a:cubicBezTo>
                  <a:cubicBezTo>
                    <a:pt x="42" y="0"/>
                    <a:pt x="44" y="1"/>
                    <a:pt x="43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5540375" y="3575050"/>
              <a:ext cx="38100" cy="68263"/>
            </a:xfrm>
            <a:custGeom>
              <a:avLst/>
              <a:gdLst>
                <a:gd name="T0" fmla="*/ 1 w 10"/>
                <a:gd name="T1" fmla="*/ 0 h 18"/>
                <a:gd name="T2" fmla="*/ 7 w 10"/>
                <a:gd name="T3" fmla="*/ 7 h 18"/>
                <a:gd name="T4" fmla="*/ 10 w 10"/>
                <a:gd name="T5" fmla="*/ 18 h 18"/>
                <a:gd name="T6" fmla="*/ 10 w 10"/>
                <a:gd name="T7" fmla="*/ 18 h 18"/>
                <a:gd name="T8" fmla="*/ 7 w 10"/>
                <a:gd name="T9" fmla="*/ 8 h 18"/>
                <a:gd name="T10" fmla="*/ 0 w 10"/>
                <a:gd name="T11" fmla="*/ 0 h 18"/>
                <a:gd name="T12" fmla="*/ 1 w 1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8">
                  <a:moveTo>
                    <a:pt x="1" y="0"/>
                  </a:moveTo>
                  <a:cubicBezTo>
                    <a:pt x="4" y="1"/>
                    <a:pt x="6" y="5"/>
                    <a:pt x="7" y="7"/>
                  </a:cubicBezTo>
                  <a:cubicBezTo>
                    <a:pt x="9" y="10"/>
                    <a:pt x="10" y="14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4"/>
                    <a:pt x="8" y="11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4838700" y="3359150"/>
              <a:ext cx="1812925" cy="417513"/>
            </a:xfrm>
            <a:custGeom>
              <a:avLst/>
              <a:gdLst>
                <a:gd name="T0" fmla="*/ 479 w 481"/>
                <a:gd name="T1" fmla="*/ 80 h 110"/>
                <a:gd name="T2" fmla="*/ 470 w 481"/>
                <a:gd name="T3" fmla="*/ 82 h 110"/>
                <a:gd name="T4" fmla="*/ 445 w 481"/>
                <a:gd name="T5" fmla="*/ 86 h 110"/>
                <a:gd name="T6" fmla="*/ 415 w 481"/>
                <a:gd name="T7" fmla="*/ 90 h 110"/>
                <a:gd name="T8" fmla="*/ 388 w 481"/>
                <a:gd name="T9" fmla="*/ 92 h 110"/>
                <a:gd name="T10" fmla="*/ 364 w 481"/>
                <a:gd name="T11" fmla="*/ 92 h 110"/>
                <a:gd name="T12" fmla="*/ 335 w 481"/>
                <a:gd name="T13" fmla="*/ 91 h 110"/>
                <a:gd name="T14" fmla="*/ 305 w 481"/>
                <a:gd name="T15" fmla="*/ 87 h 110"/>
                <a:gd name="T16" fmla="*/ 281 w 481"/>
                <a:gd name="T17" fmla="*/ 83 h 110"/>
                <a:gd name="T18" fmla="*/ 260 w 481"/>
                <a:gd name="T19" fmla="*/ 79 h 110"/>
                <a:gd name="T20" fmla="*/ 236 w 481"/>
                <a:gd name="T21" fmla="*/ 74 h 110"/>
                <a:gd name="T22" fmla="*/ 204 w 481"/>
                <a:gd name="T23" fmla="*/ 67 h 110"/>
                <a:gd name="T24" fmla="*/ 169 w 481"/>
                <a:gd name="T25" fmla="*/ 59 h 110"/>
                <a:gd name="T26" fmla="*/ 140 w 481"/>
                <a:gd name="T27" fmla="*/ 51 h 110"/>
                <a:gd name="T28" fmla="*/ 107 w 481"/>
                <a:gd name="T29" fmla="*/ 41 h 110"/>
                <a:gd name="T30" fmla="*/ 77 w 481"/>
                <a:gd name="T31" fmla="*/ 30 h 110"/>
                <a:gd name="T32" fmla="*/ 51 w 481"/>
                <a:gd name="T33" fmla="*/ 19 h 110"/>
                <a:gd name="T34" fmla="*/ 27 w 481"/>
                <a:gd name="T35" fmla="*/ 8 h 110"/>
                <a:gd name="T36" fmla="*/ 10 w 481"/>
                <a:gd name="T37" fmla="*/ 0 h 110"/>
                <a:gd name="T38" fmla="*/ 6 w 481"/>
                <a:gd name="T39" fmla="*/ 1 h 110"/>
                <a:gd name="T40" fmla="*/ 2 w 481"/>
                <a:gd name="T41" fmla="*/ 7 h 110"/>
                <a:gd name="T42" fmla="*/ 0 w 481"/>
                <a:gd name="T43" fmla="*/ 13 h 110"/>
                <a:gd name="T44" fmla="*/ 2 w 481"/>
                <a:gd name="T45" fmla="*/ 16 h 110"/>
                <a:gd name="T46" fmla="*/ 9 w 481"/>
                <a:gd name="T47" fmla="*/ 18 h 110"/>
                <a:gd name="T48" fmla="*/ 26 w 481"/>
                <a:gd name="T49" fmla="*/ 27 h 110"/>
                <a:gd name="T50" fmla="*/ 37 w 481"/>
                <a:gd name="T51" fmla="*/ 32 h 110"/>
                <a:gd name="T52" fmla="*/ 59 w 481"/>
                <a:gd name="T53" fmla="*/ 41 h 110"/>
                <a:gd name="T54" fmla="*/ 81 w 481"/>
                <a:gd name="T55" fmla="*/ 50 h 110"/>
                <a:gd name="T56" fmla="*/ 109 w 481"/>
                <a:gd name="T57" fmla="*/ 61 h 110"/>
                <a:gd name="T58" fmla="*/ 131 w 481"/>
                <a:gd name="T59" fmla="*/ 68 h 110"/>
                <a:gd name="T60" fmla="*/ 158 w 481"/>
                <a:gd name="T61" fmla="*/ 75 h 110"/>
                <a:gd name="T62" fmla="*/ 185 w 481"/>
                <a:gd name="T63" fmla="*/ 81 h 110"/>
                <a:gd name="T64" fmla="*/ 212 w 481"/>
                <a:gd name="T65" fmla="*/ 89 h 110"/>
                <a:gd name="T66" fmla="*/ 241 w 481"/>
                <a:gd name="T67" fmla="*/ 95 h 110"/>
                <a:gd name="T68" fmla="*/ 269 w 481"/>
                <a:gd name="T69" fmla="*/ 100 h 110"/>
                <a:gd name="T70" fmla="*/ 294 w 481"/>
                <a:gd name="T71" fmla="*/ 104 h 110"/>
                <a:gd name="T72" fmla="*/ 321 w 481"/>
                <a:gd name="T73" fmla="*/ 107 h 110"/>
                <a:gd name="T74" fmla="*/ 344 w 481"/>
                <a:gd name="T75" fmla="*/ 109 h 110"/>
                <a:gd name="T76" fmla="*/ 369 w 481"/>
                <a:gd name="T77" fmla="*/ 110 h 110"/>
                <a:gd name="T78" fmla="*/ 391 w 481"/>
                <a:gd name="T79" fmla="*/ 110 h 110"/>
                <a:gd name="T80" fmla="*/ 418 w 481"/>
                <a:gd name="T81" fmla="*/ 108 h 110"/>
                <a:gd name="T82" fmla="*/ 440 w 481"/>
                <a:gd name="T83" fmla="*/ 106 h 110"/>
                <a:gd name="T84" fmla="*/ 464 w 481"/>
                <a:gd name="T85" fmla="*/ 103 h 110"/>
                <a:gd name="T86" fmla="*/ 479 w 481"/>
                <a:gd name="T87" fmla="*/ 102 h 110"/>
                <a:gd name="T88" fmla="*/ 481 w 481"/>
                <a:gd name="T89" fmla="*/ 102 h 110"/>
                <a:gd name="T90" fmla="*/ 479 w 481"/>
                <a:gd name="T91" fmla="*/ 80 h 110"/>
                <a:gd name="T92" fmla="*/ 479 w 481"/>
                <a:gd name="T93" fmla="*/ 8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1" h="110">
                  <a:moveTo>
                    <a:pt x="479" y="80"/>
                  </a:moveTo>
                  <a:cubicBezTo>
                    <a:pt x="470" y="82"/>
                    <a:pt x="470" y="82"/>
                    <a:pt x="470" y="82"/>
                  </a:cubicBezTo>
                  <a:cubicBezTo>
                    <a:pt x="445" y="86"/>
                    <a:pt x="445" y="86"/>
                    <a:pt x="445" y="86"/>
                  </a:cubicBezTo>
                  <a:cubicBezTo>
                    <a:pt x="415" y="90"/>
                    <a:pt x="415" y="90"/>
                    <a:pt x="415" y="90"/>
                  </a:cubicBezTo>
                  <a:cubicBezTo>
                    <a:pt x="388" y="92"/>
                    <a:pt x="388" y="92"/>
                    <a:pt x="388" y="92"/>
                  </a:cubicBezTo>
                  <a:cubicBezTo>
                    <a:pt x="364" y="92"/>
                    <a:pt x="364" y="92"/>
                    <a:pt x="364" y="92"/>
                  </a:cubicBezTo>
                  <a:cubicBezTo>
                    <a:pt x="335" y="91"/>
                    <a:pt x="335" y="91"/>
                    <a:pt x="335" y="91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281" y="83"/>
                    <a:pt x="281" y="83"/>
                    <a:pt x="281" y="83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236" y="74"/>
                    <a:pt x="236" y="74"/>
                    <a:pt x="236" y="74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40" y="51"/>
                    <a:pt x="140" y="51"/>
                    <a:pt x="140" y="5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7" y="0"/>
                    <a:pt x="6" y="1"/>
                  </a:cubicBezTo>
                  <a:cubicBezTo>
                    <a:pt x="4" y="2"/>
                    <a:pt x="3" y="5"/>
                    <a:pt x="2" y="7"/>
                  </a:cubicBezTo>
                  <a:cubicBezTo>
                    <a:pt x="0" y="10"/>
                    <a:pt x="0" y="11"/>
                    <a:pt x="0" y="13"/>
                  </a:cubicBezTo>
                  <a:cubicBezTo>
                    <a:pt x="1" y="15"/>
                    <a:pt x="2" y="16"/>
                    <a:pt x="2" y="16"/>
                  </a:cubicBezTo>
                  <a:cubicBezTo>
                    <a:pt x="2" y="16"/>
                    <a:pt x="9" y="18"/>
                    <a:pt x="9" y="18"/>
                  </a:cubicBezTo>
                  <a:cubicBezTo>
                    <a:pt x="9" y="18"/>
                    <a:pt x="26" y="27"/>
                    <a:pt x="26" y="27"/>
                  </a:cubicBezTo>
                  <a:cubicBezTo>
                    <a:pt x="26" y="27"/>
                    <a:pt x="33" y="30"/>
                    <a:pt x="37" y="32"/>
                  </a:cubicBezTo>
                  <a:cubicBezTo>
                    <a:pt x="41" y="34"/>
                    <a:pt x="59" y="41"/>
                    <a:pt x="59" y="41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109" y="61"/>
                    <a:pt x="109" y="61"/>
                    <a:pt x="109" y="61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58" y="75"/>
                    <a:pt x="158" y="75"/>
                    <a:pt x="158" y="75"/>
                  </a:cubicBezTo>
                  <a:cubicBezTo>
                    <a:pt x="185" y="81"/>
                    <a:pt x="185" y="81"/>
                    <a:pt x="185" y="81"/>
                  </a:cubicBezTo>
                  <a:cubicBezTo>
                    <a:pt x="212" y="89"/>
                    <a:pt x="212" y="89"/>
                    <a:pt x="212" y="89"/>
                  </a:cubicBezTo>
                  <a:cubicBezTo>
                    <a:pt x="241" y="95"/>
                    <a:pt x="241" y="95"/>
                    <a:pt x="241" y="95"/>
                  </a:cubicBezTo>
                  <a:cubicBezTo>
                    <a:pt x="269" y="100"/>
                    <a:pt x="269" y="100"/>
                    <a:pt x="269" y="100"/>
                  </a:cubicBezTo>
                  <a:cubicBezTo>
                    <a:pt x="294" y="104"/>
                    <a:pt x="294" y="104"/>
                    <a:pt x="294" y="104"/>
                  </a:cubicBezTo>
                  <a:cubicBezTo>
                    <a:pt x="321" y="107"/>
                    <a:pt x="321" y="107"/>
                    <a:pt x="321" y="107"/>
                  </a:cubicBezTo>
                  <a:cubicBezTo>
                    <a:pt x="344" y="109"/>
                    <a:pt x="344" y="109"/>
                    <a:pt x="344" y="109"/>
                  </a:cubicBezTo>
                  <a:cubicBezTo>
                    <a:pt x="369" y="110"/>
                    <a:pt x="369" y="110"/>
                    <a:pt x="369" y="110"/>
                  </a:cubicBezTo>
                  <a:cubicBezTo>
                    <a:pt x="391" y="110"/>
                    <a:pt x="391" y="110"/>
                    <a:pt x="391" y="110"/>
                  </a:cubicBezTo>
                  <a:cubicBezTo>
                    <a:pt x="418" y="108"/>
                    <a:pt x="418" y="108"/>
                    <a:pt x="418" y="108"/>
                  </a:cubicBezTo>
                  <a:cubicBezTo>
                    <a:pt x="418" y="108"/>
                    <a:pt x="440" y="106"/>
                    <a:pt x="440" y="106"/>
                  </a:cubicBezTo>
                  <a:cubicBezTo>
                    <a:pt x="440" y="106"/>
                    <a:pt x="464" y="103"/>
                    <a:pt x="464" y="103"/>
                  </a:cubicBezTo>
                  <a:cubicBezTo>
                    <a:pt x="479" y="102"/>
                    <a:pt x="479" y="102"/>
                    <a:pt x="479" y="102"/>
                  </a:cubicBezTo>
                  <a:cubicBezTo>
                    <a:pt x="479" y="102"/>
                    <a:pt x="480" y="102"/>
                    <a:pt x="481" y="102"/>
                  </a:cubicBezTo>
                  <a:cubicBezTo>
                    <a:pt x="480" y="94"/>
                    <a:pt x="478" y="87"/>
                    <a:pt x="479" y="80"/>
                  </a:cubicBezTo>
                  <a:cubicBezTo>
                    <a:pt x="479" y="80"/>
                    <a:pt x="479" y="80"/>
                    <a:pt x="479" y="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6640513" y="3646488"/>
              <a:ext cx="101600" cy="103188"/>
            </a:xfrm>
            <a:custGeom>
              <a:avLst/>
              <a:gdLst>
                <a:gd name="T0" fmla="*/ 23 w 27"/>
                <a:gd name="T1" fmla="*/ 1 h 27"/>
                <a:gd name="T2" fmla="*/ 16 w 27"/>
                <a:gd name="T3" fmla="*/ 0 h 27"/>
                <a:gd name="T4" fmla="*/ 5 w 27"/>
                <a:gd name="T5" fmla="*/ 2 h 27"/>
                <a:gd name="T6" fmla="*/ 1 w 27"/>
                <a:gd name="T7" fmla="*/ 4 h 27"/>
                <a:gd name="T8" fmla="*/ 0 w 27"/>
                <a:gd name="T9" fmla="*/ 8 h 27"/>
                <a:gd name="T10" fmla="*/ 0 w 27"/>
                <a:gd name="T11" fmla="*/ 10 h 27"/>
                <a:gd name="T12" fmla="*/ 1 w 27"/>
                <a:gd name="T13" fmla="*/ 16 h 27"/>
                <a:gd name="T14" fmla="*/ 1 w 27"/>
                <a:gd name="T15" fmla="*/ 22 h 27"/>
                <a:gd name="T16" fmla="*/ 2 w 27"/>
                <a:gd name="T17" fmla="*/ 25 h 27"/>
                <a:gd name="T18" fmla="*/ 5 w 27"/>
                <a:gd name="T19" fmla="*/ 26 h 27"/>
                <a:gd name="T20" fmla="*/ 10 w 27"/>
                <a:gd name="T21" fmla="*/ 27 h 27"/>
                <a:gd name="T22" fmla="*/ 18 w 27"/>
                <a:gd name="T23" fmla="*/ 26 h 27"/>
                <a:gd name="T24" fmla="*/ 25 w 27"/>
                <a:gd name="T25" fmla="*/ 23 h 27"/>
                <a:gd name="T26" fmla="*/ 26 w 27"/>
                <a:gd name="T27" fmla="*/ 16 h 27"/>
                <a:gd name="T28" fmla="*/ 26 w 27"/>
                <a:gd name="T29" fmla="*/ 12 h 27"/>
                <a:gd name="T30" fmla="*/ 25 w 27"/>
                <a:gd name="T31" fmla="*/ 6 h 27"/>
                <a:gd name="T32" fmla="*/ 23 w 27"/>
                <a:gd name="T33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7">
                  <a:moveTo>
                    <a:pt x="23" y="1"/>
                  </a:moveTo>
                  <a:cubicBezTo>
                    <a:pt x="22" y="1"/>
                    <a:pt x="21" y="0"/>
                    <a:pt x="16" y="0"/>
                  </a:cubicBezTo>
                  <a:cubicBezTo>
                    <a:pt x="12" y="0"/>
                    <a:pt x="8" y="1"/>
                    <a:pt x="5" y="2"/>
                  </a:cubicBezTo>
                  <a:cubicBezTo>
                    <a:pt x="4" y="3"/>
                    <a:pt x="2" y="3"/>
                    <a:pt x="1" y="4"/>
                  </a:cubicBezTo>
                  <a:cubicBezTo>
                    <a:pt x="0" y="5"/>
                    <a:pt x="0" y="6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1" y="12"/>
                    <a:pt x="1" y="14"/>
                    <a:pt x="1" y="16"/>
                  </a:cubicBezTo>
                  <a:cubicBezTo>
                    <a:pt x="1" y="18"/>
                    <a:pt x="1" y="21"/>
                    <a:pt x="1" y="22"/>
                  </a:cubicBezTo>
                  <a:cubicBezTo>
                    <a:pt x="1" y="23"/>
                    <a:pt x="1" y="24"/>
                    <a:pt x="2" y="25"/>
                  </a:cubicBezTo>
                  <a:cubicBezTo>
                    <a:pt x="2" y="26"/>
                    <a:pt x="4" y="26"/>
                    <a:pt x="5" y="26"/>
                  </a:cubicBezTo>
                  <a:cubicBezTo>
                    <a:pt x="7" y="27"/>
                    <a:pt x="10" y="27"/>
                    <a:pt x="10" y="27"/>
                  </a:cubicBezTo>
                  <a:cubicBezTo>
                    <a:pt x="10" y="27"/>
                    <a:pt x="13" y="27"/>
                    <a:pt x="18" y="26"/>
                  </a:cubicBezTo>
                  <a:cubicBezTo>
                    <a:pt x="21" y="26"/>
                    <a:pt x="24" y="25"/>
                    <a:pt x="25" y="23"/>
                  </a:cubicBezTo>
                  <a:cubicBezTo>
                    <a:pt x="27" y="21"/>
                    <a:pt x="26" y="18"/>
                    <a:pt x="26" y="16"/>
                  </a:cubicBezTo>
                  <a:cubicBezTo>
                    <a:pt x="26" y="15"/>
                    <a:pt x="26" y="13"/>
                    <a:pt x="26" y="12"/>
                  </a:cubicBezTo>
                  <a:cubicBezTo>
                    <a:pt x="25" y="10"/>
                    <a:pt x="25" y="8"/>
                    <a:pt x="25" y="6"/>
                  </a:cubicBezTo>
                  <a:cubicBezTo>
                    <a:pt x="25" y="4"/>
                    <a:pt x="24" y="2"/>
                    <a:pt x="23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6727825" y="3392488"/>
              <a:ext cx="625475" cy="395288"/>
            </a:xfrm>
            <a:custGeom>
              <a:avLst/>
              <a:gdLst>
                <a:gd name="T0" fmla="*/ 143 w 166"/>
                <a:gd name="T1" fmla="*/ 0 h 104"/>
                <a:gd name="T2" fmla="*/ 120 w 166"/>
                <a:gd name="T3" fmla="*/ 6 h 104"/>
                <a:gd name="T4" fmla="*/ 97 w 166"/>
                <a:gd name="T5" fmla="*/ 15 h 104"/>
                <a:gd name="T6" fmla="*/ 78 w 166"/>
                <a:gd name="T7" fmla="*/ 23 h 104"/>
                <a:gd name="T8" fmla="*/ 57 w 166"/>
                <a:gd name="T9" fmla="*/ 32 h 104"/>
                <a:gd name="T10" fmla="*/ 39 w 166"/>
                <a:gd name="T11" fmla="*/ 41 h 104"/>
                <a:gd name="T12" fmla="*/ 20 w 166"/>
                <a:gd name="T13" fmla="*/ 52 h 104"/>
                <a:gd name="T14" fmla="*/ 11 w 166"/>
                <a:gd name="T15" fmla="*/ 58 h 104"/>
                <a:gd name="T16" fmla="*/ 3 w 166"/>
                <a:gd name="T17" fmla="*/ 65 h 104"/>
                <a:gd name="T18" fmla="*/ 0 w 166"/>
                <a:gd name="T19" fmla="*/ 68 h 104"/>
                <a:gd name="T20" fmla="*/ 0 w 166"/>
                <a:gd name="T21" fmla="*/ 68 h 104"/>
                <a:gd name="T22" fmla="*/ 2 w 166"/>
                <a:gd name="T23" fmla="*/ 72 h 104"/>
                <a:gd name="T24" fmla="*/ 3 w 166"/>
                <a:gd name="T25" fmla="*/ 77 h 104"/>
                <a:gd name="T26" fmla="*/ 3 w 166"/>
                <a:gd name="T27" fmla="*/ 82 h 104"/>
                <a:gd name="T28" fmla="*/ 3 w 166"/>
                <a:gd name="T29" fmla="*/ 89 h 104"/>
                <a:gd name="T30" fmla="*/ 6 w 166"/>
                <a:gd name="T31" fmla="*/ 91 h 104"/>
                <a:gd name="T32" fmla="*/ 10 w 166"/>
                <a:gd name="T33" fmla="*/ 92 h 104"/>
                <a:gd name="T34" fmla="*/ 14 w 166"/>
                <a:gd name="T35" fmla="*/ 93 h 104"/>
                <a:gd name="T36" fmla="*/ 26 w 166"/>
                <a:gd name="T37" fmla="*/ 96 h 104"/>
                <a:gd name="T38" fmla="*/ 49 w 166"/>
                <a:gd name="T39" fmla="*/ 101 h 104"/>
                <a:gd name="T40" fmla="*/ 74 w 166"/>
                <a:gd name="T41" fmla="*/ 103 h 104"/>
                <a:gd name="T42" fmla="*/ 98 w 166"/>
                <a:gd name="T43" fmla="*/ 104 h 104"/>
                <a:gd name="T44" fmla="*/ 128 w 166"/>
                <a:gd name="T45" fmla="*/ 103 h 104"/>
                <a:gd name="T46" fmla="*/ 151 w 166"/>
                <a:gd name="T47" fmla="*/ 99 h 104"/>
                <a:gd name="T48" fmla="*/ 163 w 166"/>
                <a:gd name="T49" fmla="*/ 96 h 104"/>
                <a:gd name="T50" fmla="*/ 163 w 166"/>
                <a:gd name="T51" fmla="*/ 92 h 104"/>
                <a:gd name="T52" fmla="*/ 165 w 166"/>
                <a:gd name="T53" fmla="*/ 86 h 104"/>
                <a:gd name="T54" fmla="*/ 165 w 166"/>
                <a:gd name="T55" fmla="*/ 78 h 104"/>
                <a:gd name="T56" fmla="*/ 162 w 166"/>
                <a:gd name="T57" fmla="*/ 55 h 104"/>
                <a:gd name="T58" fmla="*/ 153 w 166"/>
                <a:gd name="T59" fmla="*/ 26 h 104"/>
                <a:gd name="T60" fmla="*/ 146 w 166"/>
                <a:gd name="T61" fmla="*/ 4 h 104"/>
                <a:gd name="T62" fmla="*/ 144 w 166"/>
                <a:gd name="T63" fmla="*/ 0 h 104"/>
                <a:gd name="T64" fmla="*/ 143 w 166"/>
                <a:gd name="T6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6" h="104">
                  <a:moveTo>
                    <a:pt x="143" y="0"/>
                  </a:moveTo>
                  <a:cubicBezTo>
                    <a:pt x="138" y="0"/>
                    <a:pt x="120" y="6"/>
                    <a:pt x="120" y="6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8" y="23"/>
                    <a:pt x="61" y="31"/>
                    <a:pt x="57" y="32"/>
                  </a:cubicBezTo>
                  <a:cubicBezTo>
                    <a:pt x="57" y="32"/>
                    <a:pt x="39" y="41"/>
                    <a:pt x="39" y="41"/>
                  </a:cubicBezTo>
                  <a:cubicBezTo>
                    <a:pt x="38" y="41"/>
                    <a:pt x="22" y="50"/>
                    <a:pt x="20" y="52"/>
                  </a:cubicBezTo>
                  <a:cubicBezTo>
                    <a:pt x="18" y="53"/>
                    <a:pt x="11" y="58"/>
                    <a:pt x="11" y="58"/>
                  </a:cubicBezTo>
                  <a:cubicBezTo>
                    <a:pt x="11" y="58"/>
                    <a:pt x="6" y="62"/>
                    <a:pt x="3" y="65"/>
                  </a:cubicBezTo>
                  <a:cubicBezTo>
                    <a:pt x="0" y="67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8"/>
                    <a:pt x="1" y="71"/>
                    <a:pt x="2" y="72"/>
                  </a:cubicBezTo>
                  <a:cubicBezTo>
                    <a:pt x="2" y="74"/>
                    <a:pt x="3" y="76"/>
                    <a:pt x="3" y="77"/>
                  </a:cubicBezTo>
                  <a:cubicBezTo>
                    <a:pt x="3" y="79"/>
                    <a:pt x="3" y="80"/>
                    <a:pt x="3" y="82"/>
                  </a:cubicBezTo>
                  <a:cubicBezTo>
                    <a:pt x="3" y="85"/>
                    <a:pt x="3" y="87"/>
                    <a:pt x="3" y="89"/>
                  </a:cubicBezTo>
                  <a:cubicBezTo>
                    <a:pt x="4" y="90"/>
                    <a:pt x="5" y="91"/>
                    <a:pt x="6" y="91"/>
                  </a:cubicBezTo>
                  <a:cubicBezTo>
                    <a:pt x="8" y="92"/>
                    <a:pt x="9" y="92"/>
                    <a:pt x="10" y="92"/>
                  </a:cubicBezTo>
                  <a:cubicBezTo>
                    <a:pt x="11" y="93"/>
                    <a:pt x="13" y="93"/>
                    <a:pt x="14" y="93"/>
                  </a:cubicBezTo>
                  <a:cubicBezTo>
                    <a:pt x="14" y="93"/>
                    <a:pt x="19" y="94"/>
                    <a:pt x="26" y="96"/>
                  </a:cubicBezTo>
                  <a:cubicBezTo>
                    <a:pt x="33" y="97"/>
                    <a:pt x="49" y="101"/>
                    <a:pt x="49" y="101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4" y="103"/>
                    <a:pt x="91" y="103"/>
                    <a:pt x="98" y="104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51" y="99"/>
                    <a:pt x="151" y="99"/>
                    <a:pt x="151" y="99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63" y="92"/>
                    <a:pt x="163" y="92"/>
                    <a:pt x="163" y="92"/>
                  </a:cubicBezTo>
                  <a:cubicBezTo>
                    <a:pt x="165" y="86"/>
                    <a:pt x="165" y="86"/>
                    <a:pt x="165" y="86"/>
                  </a:cubicBezTo>
                  <a:cubicBezTo>
                    <a:pt x="165" y="86"/>
                    <a:pt x="164" y="85"/>
                    <a:pt x="165" y="78"/>
                  </a:cubicBezTo>
                  <a:cubicBezTo>
                    <a:pt x="166" y="70"/>
                    <a:pt x="162" y="55"/>
                    <a:pt x="162" y="55"/>
                  </a:cubicBezTo>
                  <a:cubicBezTo>
                    <a:pt x="162" y="55"/>
                    <a:pt x="154" y="31"/>
                    <a:pt x="153" y="26"/>
                  </a:cubicBezTo>
                  <a:cubicBezTo>
                    <a:pt x="152" y="21"/>
                    <a:pt x="146" y="4"/>
                    <a:pt x="146" y="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4838700" y="3416300"/>
              <a:ext cx="1903413" cy="366713"/>
            </a:xfrm>
            <a:custGeom>
              <a:avLst/>
              <a:gdLst>
                <a:gd name="T0" fmla="*/ 1 w 505"/>
                <a:gd name="T1" fmla="*/ 2 h 97"/>
                <a:gd name="T2" fmla="*/ 9 w 505"/>
                <a:gd name="T3" fmla="*/ 4 h 97"/>
                <a:gd name="T4" fmla="*/ 17 w 505"/>
                <a:gd name="T5" fmla="*/ 8 h 97"/>
                <a:gd name="T6" fmla="*/ 34 w 505"/>
                <a:gd name="T7" fmla="*/ 17 h 97"/>
                <a:gd name="T8" fmla="*/ 65 w 505"/>
                <a:gd name="T9" fmla="*/ 30 h 97"/>
                <a:gd name="T10" fmla="*/ 99 w 505"/>
                <a:gd name="T11" fmla="*/ 44 h 97"/>
                <a:gd name="T12" fmla="*/ 135 w 505"/>
                <a:gd name="T13" fmla="*/ 55 h 97"/>
                <a:gd name="T14" fmla="*/ 171 w 505"/>
                <a:gd name="T15" fmla="*/ 64 h 97"/>
                <a:gd name="T16" fmla="*/ 208 w 505"/>
                <a:gd name="T17" fmla="*/ 73 h 97"/>
                <a:gd name="T18" fmla="*/ 283 w 505"/>
                <a:gd name="T19" fmla="*/ 89 h 97"/>
                <a:gd name="T20" fmla="*/ 342 w 505"/>
                <a:gd name="T21" fmla="*/ 95 h 97"/>
                <a:gd name="T22" fmla="*/ 401 w 505"/>
                <a:gd name="T23" fmla="*/ 96 h 97"/>
                <a:gd name="T24" fmla="*/ 429 w 505"/>
                <a:gd name="T25" fmla="*/ 93 h 97"/>
                <a:gd name="T26" fmla="*/ 460 w 505"/>
                <a:gd name="T27" fmla="*/ 89 h 97"/>
                <a:gd name="T28" fmla="*/ 473 w 505"/>
                <a:gd name="T29" fmla="*/ 88 h 97"/>
                <a:gd name="T30" fmla="*/ 478 w 505"/>
                <a:gd name="T31" fmla="*/ 88 h 97"/>
                <a:gd name="T32" fmla="*/ 485 w 505"/>
                <a:gd name="T33" fmla="*/ 89 h 97"/>
                <a:gd name="T34" fmla="*/ 497 w 505"/>
                <a:gd name="T35" fmla="*/ 88 h 97"/>
                <a:gd name="T36" fmla="*/ 504 w 505"/>
                <a:gd name="T37" fmla="*/ 84 h 97"/>
                <a:gd name="T38" fmla="*/ 503 w 505"/>
                <a:gd name="T39" fmla="*/ 83 h 97"/>
                <a:gd name="T40" fmla="*/ 499 w 505"/>
                <a:gd name="T41" fmla="*/ 86 h 97"/>
                <a:gd name="T42" fmla="*/ 494 w 505"/>
                <a:gd name="T43" fmla="*/ 86 h 97"/>
                <a:gd name="T44" fmla="*/ 487 w 505"/>
                <a:gd name="T45" fmla="*/ 88 h 97"/>
                <a:gd name="T46" fmla="*/ 480 w 505"/>
                <a:gd name="T47" fmla="*/ 86 h 97"/>
                <a:gd name="T48" fmla="*/ 471 w 505"/>
                <a:gd name="T49" fmla="*/ 87 h 97"/>
                <a:gd name="T50" fmla="*/ 433 w 505"/>
                <a:gd name="T51" fmla="*/ 91 h 97"/>
                <a:gd name="T52" fmla="*/ 397 w 505"/>
                <a:gd name="T53" fmla="*/ 94 h 97"/>
                <a:gd name="T54" fmla="*/ 359 w 505"/>
                <a:gd name="T55" fmla="*/ 94 h 97"/>
                <a:gd name="T56" fmla="*/ 206 w 505"/>
                <a:gd name="T57" fmla="*/ 71 h 97"/>
                <a:gd name="T58" fmla="*/ 98 w 505"/>
                <a:gd name="T59" fmla="*/ 41 h 97"/>
                <a:gd name="T60" fmla="*/ 73 w 505"/>
                <a:gd name="T61" fmla="*/ 31 h 97"/>
                <a:gd name="T62" fmla="*/ 48 w 505"/>
                <a:gd name="T63" fmla="*/ 21 h 97"/>
                <a:gd name="T64" fmla="*/ 36 w 505"/>
                <a:gd name="T65" fmla="*/ 16 h 97"/>
                <a:gd name="T66" fmla="*/ 24 w 505"/>
                <a:gd name="T67" fmla="*/ 10 h 97"/>
                <a:gd name="T68" fmla="*/ 12 w 505"/>
                <a:gd name="T69" fmla="*/ 4 h 97"/>
                <a:gd name="T70" fmla="*/ 2 w 505"/>
                <a:gd name="T71" fmla="*/ 0 h 97"/>
                <a:gd name="T72" fmla="*/ 1 w 505"/>
                <a:gd name="T73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05" h="97">
                  <a:moveTo>
                    <a:pt x="1" y="2"/>
                  </a:moveTo>
                  <a:cubicBezTo>
                    <a:pt x="4" y="3"/>
                    <a:pt x="7" y="3"/>
                    <a:pt x="9" y="4"/>
                  </a:cubicBezTo>
                  <a:cubicBezTo>
                    <a:pt x="12" y="5"/>
                    <a:pt x="14" y="7"/>
                    <a:pt x="17" y="8"/>
                  </a:cubicBezTo>
                  <a:cubicBezTo>
                    <a:pt x="22" y="11"/>
                    <a:pt x="28" y="14"/>
                    <a:pt x="34" y="17"/>
                  </a:cubicBezTo>
                  <a:cubicBezTo>
                    <a:pt x="44" y="22"/>
                    <a:pt x="55" y="25"/>
                    <a:pt x="65" y="30"/>
                  </a:cubicBezTo>
                  <a:cubicBezTo>
                    <a:pt x="77" y="34"/>
                    <a:pt x="88" y="39"/>
                    <a:pt x="99" y="44"/>
                  </a:cubicBezTo>
                  <a:cubicBezTo>
                    <a:pt x="111" y="48"/>
                    <a:pt x="123" y="51"/>
                    <a:pt x="135" y="55"/>
                  </a:cubicBezTo>
                  <a:cubicBezTo>
                    <a:pt x="147" y="59"/>
                    <a:pt x="159" y="61"/>
                    <a:pt x="171" y="64"/>
                  </a:cubicBezTo>
                  <a:cubicBezTo>
                    <a:pt x="184" y="67"/>
                    <a:pt x="196" y="70"/>
                    <a:pt x="208" y="73"/>
                  </a:cubicBezTo>
                  <a:cubicBezTo>
                    <a:pt x="233" y="80"/>
                    <a:pt x="258" y="85"/>
                    <a:pt x="283" y="89"/>
                  </a:cubicBezTo>
                  <a:cubicBezTo>
                    <a:pt x="303" y="91"/>
                    <a:pt x="322" y="94"/>
                    <a:pt x="342" y="95"/>
                  </a:cubicBezTo>
                  <a:cubicBezTo>
                    <a:pt x="361" y="96"/>
                    <a:pt x="382" y="97"/>
                    <a:pt x="401" y="96"/>
                  </a:cubicBezTo>
                  <a:cubicBezTo>
                    <a:pt x="410" y="95"/>
                    <a:pt x="420" y="93"/>
                    <a:pt x="429" y="93"/>
                  </a:cubicBezTo>
                  <a:cubicBezTo>
                    <a:pt x="439" y="92"/>
                    <a:pt x="449" y="91"/>
                    <a:pt x="460" y="89"/>
                  </a:cubicBezTo>
                  <a:cubicBezTo>
                    <a:pt x="464" y="89"/>
                    <a:pt x="468" y="89"/>
                    <a:pt x="473" y="88"/>
                  </a:cubicBezTo>
                  <a:cubicBezTo>
                    <a:pt x="474" y="88"/>
                    <a:pt x="476" y="88"/>
                    <a:pt x="478" y="88"/>
                  </a:cubicBezTo>
                  <a:cubicBezTo>
                    <a:pt x="481" y="87"/>
                    <a:pt x="483" y="89"/>
                    <a:pt x="485" y="89"/>
                  </a:cubicBezTo>
                  <a:cubicBezTo>
                    <a:pt x="489" y="90"/>
                    <a:pt x="493" y="88"/>
                    <a:pt x="497" y="88"/>
                  </a:cubicBezTo>
                  <a:cubicBezTo>
                    <a:pt x="500" y="88"/>
                    <a:pt x="502" y="86"/>
                    <a:pt x="504" y="84"/>
                  </a:cubicBezTo>
                  <a:cubicBezTo>
                    <a:pt x="505" y="84"/>
                    <a:pt x="504" y="82"/>
                    <a:pt x="503" y="83"/>
                  </a:cubicBezTo>
                  <a:cubicBezTo>
                    <a:pt x="502" y="84"/>
                    <a:pt x="501" y="85"/>
                    <a:pt x="499" y="86"/>
                  </a:cubicBezTo>
                  <a:cubicBezTo>
                    <a:pt x="498" y="86"/>
                    <a:pt x="496" y="86"/>
                    <a:pt x="494" y="86"/>
                  </a:cubicBezTo>
                  <a:cubicBezTo>
                    <a:pt x="492" y="87"/>
                    <a:pt x="489" y="87"/>
                    <a:pt x="487" y="88"/>
                  </a:cubicBezTo>
                  <a:cubicBezTo>
                    <a:pt x="484" y="88"/>
                    <a:pt x="483" y="86"/>
                    <a:pt x="480" y="86"/>
                  </a:cubicBezTo>
                  <a:cubicBezTo>
                    <a:pt x="477" y="86"/>
                    <a:pt x="474" y="87"/>
                    <a:pt x="471" y="87"/>
                  </a:cubicBezTo>
                  <a:cubicBezTo>
                    <a:pt x="458" y="87"/>
                    <a:pt x="446" y="90"/>
                    <a:pt x="433" y="91"/>
                  </a:cubicBezTo>
                  <a:cubicBezTo>
                    <a:pt x="421" y="92"/>
                    <a:pt x="409" y="94"/>
                    <a:pt x="397" y="94"/>
                  </a:cubicBezTo>
                  <a:cubicBezTo>
                    <a:pt x="384" y="95"/>
                    <a:pt x="371" y="95"/>
                    <a:pt x="359" y="94"/>
                  </a:cubicBezTo>
                  <a:cubicBezTo>
                    <a:pt x="307" y="92"/>
                    <a:pt x="256" y="84"/>
                    <a:pt x="206" y="71"/>
                  </a:cubicBezTo>
                  <a:cubicBezTo>
                    <a:pt x="170" y="62"/>
                    <a:pt x="133" y="54"/>
                    <a:pt x="98" y="41"/>
                  </a:cubicBezTo>
                  <a:cubicBezTo>
                    <a:pt x="90" y="38"/>
                    <a:pt x="82" y="35"/>
                    <a:pt x="73" y="31"/>
                  </a:cubicBezTo>
                  <a:cubicBezTo>
                    <a:pt x="65" y="28"/>
                    <a:pt x="56" y="25"/>
                    <a:pt x="48" y="21"/>
                  </a:cubicBezTo>
                  <a:cubicBezTo>
                    <a:pt x="44" y="19"/>
                    <a:pt x="40" y="18"/>
                    <a:pt x="36" y="16"/>
                  </a:cubicBezTo>
                  <a:cubicBezTo>
                    <a:pt x="32" y="14"/>
                    <a:pt x="28" y="12"/>
                    <a:pt x="24" y="10"/>
                  </a:cubicBezTo>
                  <a:cubicBezTo>
                    <a:pt x="20" y="8"/>
                    <a:pt x="16" y="6"/>
                    <a:pt x="12" y="4"/>
                  </a:cubicBezTo>
                  <a:cubicBezTo>
                    <a:pt x="9" y="2"/>
                    <a:pt x="5" y="1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4835525" y="3354388"/>
              <a:ext cx="46038" cy="65088"/>
            </a:xfrm>
            <a:custGeom>
              <a:avLst/>
              <a:gdLst>
                <a:gd name="T0" fmla="*/ 3 w 12"/>
                <a:gd name="T1" fmla="*/ 16 h 17"/>
                <a:gd name="T2" fmla="*/ 4 w 12"/>
                <a:gd name="T3" fmla="*/ 8 h 17"/>
                <a:gd name="T4" fmla="*/ 11 w 12"/>
                <a:gd name="T5" fmla="*/ 1 h 17"/>
                <a:gd name="T6" fmla="*/ 11 w 12"/>
                <a:gd name="T7" fmla="*/ 0 h 17"/>
                <a:gd name="T8" fmla="*/ 2 w 12"/>
                <a:gd name="T9" fmla="*/ 8 h 17"/>
                <a:gd name="T10" fmla="*/ 2 w 12"/>
                <a:gd name="T11" fmla="*/ 17 h 17"/>
                <a:gd name="T12" fmla="*/ 3 w 12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7">
                  <a:moveTo>
                    <a:pt x="3" y="16"/>
                  </a:moveTo>
                  <a:cubicBezTo>
                    <a:pt x="1" y="14"/>
                    <a:pt x="3" y="10"/>
                    <a:pt x="4" y="8"/>
                  </a:cubicBezTo>
                  <a:cubicBezTo>
                    <a:pt x="5" y="5"/>
                    <a:pt x="8" y="2"/>
                    <a:pt x="11" y="1"/>
                  </a:cubicBezTo>
                  <a:cubicBezTo>
                    <a:pt x="12" y="1"/>
                    <a:pt x="12" y="0"/>
                    <a:pt x="11" y="0"/>
                  </a:cubicBezTo>
                  <a:cubicBezTo>
                    <a:pt x="6" y="1"/>
                    <a:pt x="4" y="4"/>
                    <a:pt x="2" y="8"/>
                  </a:cubicBezTo>
                  <a:cubicBezTo>
                    <a:pt x="1" y="10"/>
                    <a:pt x="0" y="14"/>
                    <a:pt x="2" y="17"/>
                  </a:cubicBezTo>
                  <a:cubicBezTo>
                    <a:pt x="3" y="17"/>
                    <a:pt x="4" y="16"/>
                    <a:pt x="3" y="1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4873625" y="3351213"/>
              <a:ext cx="1857375" cy="363538"/>
            </a:xfrm>
            <a:custGeom>
              <a:avLst/>
              <a:gdLst>
                <a:gd name="T0" fmla="*/ 1 w 493"/>
                <a:gd name="T1" fmla="*/ 2 h 96"/>
                <a:gd name="T2" fmla="*/ 135 w 493"/>
                <a:gd name="T3" fmla="*/ 55 h 96"/>
                <a:gd name="T4" fmla="*/ 207 w 493"/>
                <a:gd name="T5" fmla="*/ 72 h 96"/>
                <a:gd name="T6" fmla="*/ 284 w 493"/>
                <a:gd name="T7" fmla="*/ 88 h 96"/>
                <a:gd name="T8" fmla="*/ 338 w 493"/>
                <a:gd name="T9" fmla="*/ 94 h 96"/>
                <a:gd name="T10" fmla="*/ 394 w 493"/>
                <a:gd name="T11" fmla="*/ 94 h 96"/>
                <a:gd name="T12" fmla="*/ 447 w 493"/>
                <a:gd name="T13" fmla="*/ 87 h 96"/>
                <a:gd name="T14" fmla="*/ 460 w 493"/>
                <a:gd name="T15" fmla="*/ 85 h 96"/>
                <a:gd name="T16" fmla="*/ 471 w 493"/>
                <a:gd name="T17" fmla="*/ 83 h 96"/>
                <a:gd name="T18" fmla="*/ 482 w 493"/>
                <a:gd name="T19" fmla="*/ 79 h 96"/>
                <a:gd name="T20" fmla="*/ 492 w 493"/>
                <a:gd name="T21" fmla="*/ 80 h 96"/>
                <a:gd name="T22" fmla="*/ 493 w 493"/>
                <a:gd name="T23" fmla="*/ 79 h 96"/>
                <a:gd name="T24" fmla="*/ 485 w 493"/>
                <a:gd name="T25" fmla="*/ 77 h 96"/>
                <a:gd name="T26" fmla="*/ 474 w 493"/>
                <a:gd name="T27" fmla="*/ 79 h 96"/>
                <a:gd name="T28" fmla="*/ 440 w 493"/>
                <a:gd name="T29" fmla="*/ 87 h 96"/>
                <a:gd name="T30" fmla="*/ 365 w 493"/>
                <a:gd name="T31" fmla="*/ 94 h 96"/>
                <a:gd name="T32" fmla="*/ 326 w 493"/>
                <a:gd name="T33" fmla="*/ 92 h 96"/>
                <a:gd name="T34" fmla="*/ 286 w 493"/>
                <a:gd name="T35" fmla="*/ 87 h 96"/>
                <a:gd name="T36" fmla="*/ 209 w 493"/>
                <a:gd name="T37" fmla="*/ 71 h 96"/>
                <a:gd name="T38" fmla="*/ 155 w 493"/>
                <a:gd name="T39" fmla="*/ 59 h 96"/>
                <a:gd name="T40" fmla="*/ 103 w 493"/>
                <a:gd name="T41" fmla="*/ 44 h 96"/>
                <a:gd name="T42" fmla="*/ 2 w 493"/>
                <a:gd name="T43" fmla="*/ 1 h 96"/>
                <a:gd name="T44" fmla="*/ 1 w 493"/>
                <a:gd name="T45" fmla="*/ 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3" h="96">
                  <a:moveTo>
                    <a:pt x="1" y="2"/>
                  </a:moveTo>
                  <a:cubicBezTo>
                    <a:pt x="44" y="25"/>
                    <a:pt x="89" y="42"/>
                    <a:pt x="135" y="55"/>
                  </a:cubicBezTo>
                  <a:cubicBezTo>
                    <a:pt x="159" y="62"/>
                    <a:pt x="183" y="67"/>
                    <a:pt x="207" y="72"/>
                  </a:cubicBezTo>
                  <a:cubicBezTo>
                    <a:pt x="233" y="78"/>
                    <a:pt x="258" y="84"/>
                    <a:pt x="284" y="88"/>
                  </a:cubicBezTo>
                  <a:cubicBezTo>
                    <a:pt x="302" y="91"/>
                    <a:pt x="320" y="93"/>
                    <a:pt x="338" y="94"/>
                  </a:cubicBezTo>
                  <a:cubicBezTo>
                    <a:pt x="357" y="96"/>
                    <a:pt x="376" y="95"/>
                    <a:pt x="394" y="94"/>
                  </a:cubicBezTo>
                  <a:cubicBezTo>
                    <a:pt x="412" y="92"/>
                    <a:pt x="430" y="90"/>
                    <a:pt x="447" y="87"/>
                  </a:cubicBezTo>
                  <a:cubicBezTo>
                    <a:pt x="452" y="86"/>
                    <a:pt x="456" y="86"/>
                    <a:pt x="460" y="85"/>
                  </a:cubicBezTo>
                  <a:cubicBezTo>
                    <a:pt x="464" y="84"/>
                    <a:pt x="468" y="84"/>
                    <a:pt x="471" y="83"/>
                  </a:cubicBezTo>
                  <a:cubicBezTo>
                    <a:pt x="474" y="81"/>
                    <a:pt x="478" y="80"/>
                    <a:pt x="482" y="79"/>
                  </a:cubicBezTo>
                  <a:cubicBezTo>
                    <a:pt x="484" y="79"/>
                    <a:pt x="489" y="78"/>
                    <a:pt x="492" y="80"/>
                  </a:cubicBezTo>
                  <a:cubicBezTo>
                    <a:pt x="492" y="81"/>
                    <a:pt x="493" y="80"/>
                    <a:pt x="493" y="79"/>
                  </a:cubicBezTo>
                  <a:cubicBezTo>
                    <a:pt x="491" y="77"/>
                    <a:pt x="488" y="77"/>
                    <a:pt x="485" y="77"/>
                  </a:cubicBezTo>
                  <a:cubicBezTo>
                    <a:pt x="482" y="78"/>
                    <a:pt x="478" y="78"/>
                    <a:pt x="474" y="79"/>
                  </a:cubicBezTo>
                  <a:cubicBezTo>
                    <a:pt x="464" y="84"/>
                    <a:pt x="451" y="85"/>
                    <a:pt x="440" y="87"/>
                  </a:cubicBezTo>
                  <a:cubicBezTo>
                    <a:pt x="415" y="90"/>
                    <a:pt x="390" y="93"/>
                    <a:pt x="365" y="94"/>
                  </a:cubicBezTo>
                  <a:cubicBezTo>
                    <a:pt x="352" y="94"/>
                    <a:pt x="339" y="93"/>
                    <a:pt x="326" y="92"/>
                  </a:cubicBezTo>
                  <a:cubicBezTo>
                    <a:pt x="312" y="91"/>
                    <a:pt x="299" y="89"/>
                    <a:pt x="286" y="87"/>
                  </a:cubicBezTo>
                  <a:cubicBezTo>
                    <a:pt x="260" y="83"/>
                    <a:pt x="235" y="77"/>
                    <a:pt x="209" y="71"/>
                  </a:cubicBezTo>
                  <a:cubicBezTo>
                    <a:pt x="191" y="67"/>
                    <a:pt x="173" y="64"/>
                    <a:pt x="155" y="59"/>
                  </a:cubicBezTo>
                  <a:cubicBezTo>
                    <a:pt x="138" y="55"/>
                    <a:pt x="121" y="50"/>
                    <a:pt x="103" y="44"/>
                  </a:cubicBezTo>
                  <a:cubicBezTo>
                    <a:pt x="68" y="32"/>
                    <a:pt x="34" y="18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6637338" y="3659188"/>
              <a:ext cx="14288" cy="87313"/>
            </a:xfrm>
            <a:custGeom>
              <a:avLst/>
              <a:gdLst>
                <a:gd name="T0" fmla="*/ 3 w 4"/>
                <a:gd name="T1" fmla="*/ 22 h 23"/>
                <a:gd name="T2" fmla="*/ 3 w 4"/>
                <a:gd name="T3" fmla="*/ 14 h 23"/>
                <a:gd name="T4" fmla="*/ 3 w 4"/>
                <a:gd name="T5" fmla="*/ 2 h 23"/>
                <a:gd name="T6" fmla="*/ 1 w 4"/>
                <a:gd name="T7" fmla="*/ 1 h 23"/>
                <a:gd name="T8" fmla="*/ 1 w 4"/>
                <a:gd name="T9" fmla="*/ 10 h 23"/>
                <a:gd name="T10" fmla="*/ 2 w 4"/>
                <a:gd name="T11" fmla="*/ 22 h 23"/>
                <a:gd name="T12" fmla="*/ 3 w 4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3">
                  <a:moveTo>
                    <a:pt x="3" y="22"/>
                  </a:moveTo>
                  <a:cubicBezTo>
                    <a:pt x="3" y="19"/>
                    <a:pt x="3" y="16"/>
                    <a:pt x="3" y="14"/>
                  </a:cubicBezTo>
                  <a:cubicBezTo>
                    <a:pt x="2" y="10"/>
                    <a:pt x="1" y="5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4"/>
                    <a:pt x="1" y="7"/>
                    <a:pt x="1" y="10"/>
                  </a:cubicBezTo>
                  <a:cubicBezTo>
                    <a:pt x="1" y="14"/>
                    <a:pt x="2" y="18"/>
                    <a:pt x="2" y="22"/>
                  </a:cubicBezTo>
                  <a:cubicBezTo>
                    <a:pt x="2" y="23"/>
                    <a:pt x="4" y="23"/>
                    <a:pt x="3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6723063" y="3646488"/>
              <a:ext cx="19050" cy="87313"/>
            </a:xfrm>
            <a:custGeom>
              <a:avLst/>
              <a:gdLst>
                <a:gd name="T0" fmla="*/ 5 w 5"/>
                <a:gd name="T1" fmla="*/ 22 h 23"/>
                <a:gd name="T2" fmla="*/ 4 w 5"/>
                <a:gd name="T3" fmla="*/ 10 h 23"/>
                <a:gd name="T4" fmla="*/ 2 w 5"/>
                <a:gd name="T5" fmla="*/ 1 h 23"/>
                <a:gd name="T6" fmla="*/ 1 w 5"/>
                <a:gd name="T7" fmla="*/ 2 h 23"/>
                <a:gd name="T8" fmla="*/ 3 w 5"/>
                <a:gd name="T9" fmla="*/ 12 h 23"/>
                <a:gd name="T10" fmla="*/ 3 w 5"/>
                <a:gd name="T11" fmla="*/ 22 h 23"/>
                <a:gd name="T12" fmla="*/ 5 w 5"/>
                <a:gd name="T13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3">
                  <a:moveTo>
                    <a:pt x="5" y="22"/>
                  </a:moveTo>
                  <a:cubicBezTo>
                    <a:pt x="5" y="18"/>
                    <a:pt x="5" y="14"/>
                    <a:pt x="4" y="10"/>
                  </a:cubicBezTo>
                  <a:cubicBezTo>
                    <a:pt x="4" y="7"/>
                    <a:pt x="4" y="4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2" y="5"/>
                    <a:pt x="3" y="8"/>
                    <a:pt x="3" y="12"/>
                  </a:cubicBezTo>
                  <a:cubicBezTo>
                    <a:pt x="3" y="15"/>
                    <a:pt x="4" y="19"/>
                    <a:pt x="3" y="22"/>
                  </a:cubicBezTo>
                  <a:cubicBezTo>
                    <a:pt x="3" y="23"/>
                    <a:pt x="5" y="23"/>
                    <a:pt x="5" y="2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8" name="Freeform 117"/>
            <p:cNvSpPr/>
            <p:nvPr/>
          </p:nvSpPr>
          <p:spPr bwMode="auto">
            <a:xfrm>
              <a:off x="6731000" y="3727450"/>
              <a:ext cx="614363" cy="68263"/>
            </a:xfrm>
            <a:custGeom>
              <a:avLst/>
              <a:gdLst>
                <a:gd name="T0" fmla="*/ 1 w 163"/>
                <a:gd name="T1" fmla="*/ 2 h 18"/>
                <a:gd name="T2" fmla="*/ 16 w 163"/>
                <a:gd name="T3" fmla="*/ 7 h 18"/>
                <a:gd name="T4" fmla="*/ 35 w 163"/>
                <a:gd name="T5" fmla="*/ 11 h 18"/>
                <a:gd name="T6" fmla="*/ 55 w 163"/>
                <a:gd name="T7" fmla="*/ 14 h 18"/>
                <a:gd name="T8" fmla="*/ 78 w 163"/>
                <a:gd name="T9" fmla="*/ 16 h 18"/>
                <a:gd name="T10" fmla="*/ 123 w 163"/>
                <a:gd name="T11" fmla="*/ 16 h 18"/>
                <a:gd name="T12" fmla="*/ 143 w 163"/>
                <a:gd name="T13" fmla="*/ 13 h 18"/>
                <a:gd name="T14" fmla="*/ 155 w 163"/>
                <a:gd name="T15" fmla="*/ 11 h 18"/>
                <a:gd name="T16" fmla="*/ 163 w 163"/>
                <a:gd name="T17" fmla="*/ 9 h 18"/>
                <a:gd name="T18" fmla="*/ 162 w 163"/>
                <a:gd name="T19" fmla="*/ 7 h 18"/>
                <a:gd name="T20" fmla="*/ 153 w 163"/>
                <a:gd name="T21" fmla="*/ 10 h 18"/>
                <a:gd name="T22" fmla="*/ 142 w 163"/>
                <a:gd name="T23" fmla="*/ 12 h 18"/>
                <a:gd name="T24" fmla="*/ 121 w 163"/>
                <a:gd name="T25" fmla="*/ 15 h 18"/>
                <a:gd name="T26" fmla="*/ 78 w 163"/>
                <a:gd name="T27" fmla="*/ 15 h 18"/>
                <a:gd name="T28" fmla="*/ 58 w 163"/>
                <a:gd name="T29" fmla="*/ 13 h 18"/>
                <a:gd name="T30" fmla="*/ 37 w 163"/>
                <a:gd name="T31" fmla="*/ 10 h 18"/>
                <a:gd name="T32" fmla="*/ 19 w 163"/>
                <a:gd name="T33" fmla="*/ 5 h 18"/>
                <a:gd name="T34" fmla="*/ 2 w 163"/>
                <a:gd name="T35" fmla="*/ 0 h 18"/>
                <a:gd name="T36" fmla="*/ 1 w 163"/>
                <a:gd name="T3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3" h="18">
                  <a:moveTo>
                    <a:pt x="1" y="2"/>
                  </a:moveTo>
                  <a:cubicBezTo>
                    <a:pt x="6" y="5"/>
                    <a:pt x="11" y="6"/>
                    <a:pt x="16" y="7"/>
                  </a:cubicBezTo>
                  <a:cubicBezTo>
                    <a:pt x="23" y="8"/>
                    <a:pt x="29" y="9"/>
                    <a:pt x="35" y="11"/>
                  </a:cubicBezTo>
                  <a:cubicBezTo>
                    <a:pt x="42" y="12"/>
                    <a:pt x="48" y="13"/>
                    <a:pt x="55" y="14"/>
                  </a:cubicBezTo>
                  <a:cubicBezTo>
                    <a:pt x="63" y="14"/>
                    <a:pt x="71" y="16"/>
                    <a:pt x="78" y="16"/>
                  </a:cubicBezTo>
                  <a:cubicBezTo>
                    <a:pt x="93" y="17"/>
                    <a:pt x="108" y="18"/>
                    <a:pt x="123" y="16"/>
                  </a:cubicBezTo>
                  <a:cubicBezTo>
                    <a:pt x="130" y="15"/>
                    <a:pt x="137" y="14"/>
                    <a:pt x="143" y="13"/>
                  </a:cubicBezTo>
                  <a:cubicBezTo>
                    <a:pt x="147" y="13"/>
                    <a:pt x="151" y="12"/>
                    <a:pt x="155" y="11"/>
                  </a:cubicBezTo>
                  <a:cubicBezTo>
                    <a:pt x="157" y="10"/>
                    <a:pt x="160" y="10"/>
                    <a:pt x="163" y="9"/>
                  </a:cubicBezTo>
                  <a:cubicBezTo>
                    <a:pt x="163" y="8"/>
                    <a:pt x="163" y="7"/>
                    <a:pt x="162" y="7"/>
                  </a:cubicBezTo>
                  <a:cubicBezTo>
                    <a:pt x="159" y="9"/>
                    <a:pt x="156" y="9"/>
                    <a:pt x="153" y="10"/>
                  </a:cubicBezTo>
                  <a:cubicBezTo>
                    <a:pt x="149" y="11"/>
                    <a:pt x="145" y="12"/>
                    <a:pt x="142" y="12"/>
                  </a:cubicBezTo>
                  <a:cubicBezTo>
                    <a:pt x="135" y="13"/>
                    <a:pt x="128" y="14"/>
                    <a:pt x="121" y="15"/>
                  </a:cubicBezTo>
                  <a:cubicBezTo>
                    <a:pt x="107" y="16"/>
                    <a:pt x="93" y="15"/>
                    <a:pt x="78" y="15"/>
                  </a:cubicBezTo>
                  <a:cubicBezTo>
                    <a:pt x="71" y="14"/>
                    <a:pt x="65" y="13"/>
                    <a:pt x="58" y="13"/>
                  </a:cubicBezTo>
                  <a:cubicBezTo>
                    <a:pt x="51" y="12"/>
                    <a:pt x="44" y="11"/>
                    <a:pt x="37" y="10"/>
                  </a:cubicBezTo>
                  <a:cubicBezTo>
                    <a:pt x="31" y="8"/>
                    <a:pt x="25" y="6"/>
                    <a:pt x="19" y="5"/>
                  </a:cubicBezTo>
                  <a:cubicBezTo>
                    <a:pt x="13" y="5"/>
                    <a:pt x="7" y="4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6727825" y="3386138"/>
              <a:ext cx="546100" cy="268288"/>
            </a:xfrm>
            <a:custGeom>
              <a:avLst/>
              <a:gdLst>
                <a:gd name="T0" fmla="*/ 1 w 145"/>
                <a:gd name="T1" fmla="*/ 70 h 71"/>
                <a:gd name="T2" fmla="*/ 7 w 145"/>
                <a:gd name="T3" fmla="*/ 65 h 71"/>
                <a:gd name="T4" fmla="*/ 14 w 145"/>
                <a:gd name="T5" fmla="*/ 59 h 71"/>
                <a:gd name="T6" fmla="*/ 32 w 145"/>
                <a:gd name="T7" fmla="*/ 47 h 71"/>
                <a:gd name="T8" fmla="*/ 70 w 145"/>
                <a:gd name="T9" fmla="*/ 29 h 71"/>
                <a:gd name="T10" fmla="*/ 107 w 145"/>
                <a:gd name="T11" fmla="*/ 14 h 71"/>
                <a:gd name="T12" fmla="*/ 125 w 145"/>
                <a:gd name="T13" fmla="*/ 7 h 71"/>
                <a:gd name="T14" fmla="*/ 134 w 145"/>
                <a:gd name="T15" fmla="*/ 5 h 71"/>
                <a:gd name="T16" fmla="*/ 144 w 145"/>
                <a:gd name="T17" fmla="*/ 3 h 71"/>
                <a:gd name="T18" fmla="*/ 144 w 145"/>
                <a:gd name="T19" fmla="*/ 1 h 71"/>
                <a:gd name="T20" fmla="*/ 128 w 145"/>
                <a:gd name="T21" fmla="*/ 4 h 71"/>
                <a:gd name="T22" fmla="*/ 108 w 145"/>
                <a:gd name="T23" fmla="*/ 12 h 71"/>
                <a:gd name="T24" fmla="*/ 89 w 145"/>
                <a:gd name="T25" fmla="*/ 20 h 71"/>
                <a:gd name="T26" fmla="*/ 67 w 145"/>
                <a:gd name="T27" fmla="*/ 29 h 71"/>
                <a:gd name="T28" fmla="*/ 28 w 145"/>
                <a:gd name="T29" fmla="*/ 48 h 71"/>
                <a:gd name="T30" fmla="*/ 11 w 145"/>
                <a:gd name="T31" fmla="*/ 59 h 71"/>
                <a:gd name="T32" fmla="*/ 2 w 145"/>
                <a:gd name="T33" fmla="*/ 66 h 71"/>
                <a:gd name="T34" fmla="*/ 0 w 145"/>
                <a:gd name="T35" fmla="*/ 70 h 71"/>
                <a:gd name="T36" fmla="*/ 1 w 145"/>
                <a:gd name="T37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5" h="71">
                  <a:moveTo>
                    <a:pt x="1" y="70"/>
                  </a:moveTo>
                  <a:cubicBezTo>
                    <a:pt x="1" y="68"/>
                    <a:pt x="6" y="66"/>
                    <a:pt x="7" y="65"/>
                  </a:cubicBezTo>
                  <a:cubicBezTo>
                    <a:pt x="9" y="63"/>
                    <a:pt x="12" y="61"/>
                    <a:pt x="14" y="59"/>
                  </a:cubicBezTo>
                  <a:cubicBezTo>
                    <a:pt x="20" y="54"/>
                    <a:pt x="26" y="51"/>
                    <a:pt x="32" y="47"/>
                  </a:cubicBezTo>
                  <a:cubicBezTo>
                    <a:pt x="44" y="40"/>
                    <a:pt x="57" y="35"/>
                    <a:pt x="70" y="29"/>
                  </a:cubicBezTo>
                  <a:cubicBezTo>
                    <a:pt x="82" y="24"/>
                    <a:pt x="95" y="19"/>
                    <a:pt x="107" y="14"/>
                  </a:cubicBezTo>
                  <a:cubicBezTo>
                    <a:pt x="113" y="11"/>
                    <a:pt x="119" y="9"/>
                    <a:pt x="125" y="7"/>
                  </a:cubicBezTo>
                  <a:cubicBezTo>
                    <a:pt x="128" y="6"/>
                    <a:pt x="131" y="5"/>
                    <a:pt x="134" y="5"/>
                  </a:cubicBezTo>
                  <a:cubicBezTo>
                    <a:pt x="137" y="4"/>
                    <a:pt x="140" y="2"/>
                    <a:pt x="144" y="3"/>
                  </a:cubicBezTo>
                  <a:cubicBezTo>
                    <a:pt x="145" y="3"/>
                    <a:pt x="145" y="1"/>
                    <a:pt x="144" y="1"/>
                  </a:cubicBezTo>
                  <a:cubicBezTo>
                    <a:pt x="139" y="0"/>
                    <a:pt x="133" y="3"/>
                    <a:pt x="128" y="4"/>
                  </a:cubicBezTo>
                  <a:cubicBezTo>
                    <a:pt x="121" y="7"/>
                    <a:pt x="115" y="9"/>
                    <a:pt x="108" y="12"/>
                  </a:cubicBezTo>
                  <a:cubicBezTo>
                    <a:pt x="101" y="14"/>
                    <a:pt x="95" y="17"/>
                    <a:pt x="89" y="20"/>
                  </a:cubicBezTo>
                  <a:cubicBezTo>
                    <a:pt x="82" y="23"/>
                    <a:pt x="74" y="26"/>
                    <a:pt x="67" y="29"/>
                  </a:cubicBezTo>
                  <a:cubicBezTo>
                    <a:pt x="54" y="35"/>
                    <a:pt x="40" y="41"/>
                    <a:pt x="28" y="48"/>
                  </a:cubicBezTo>
                  <a:cubicBezTo>
                    <a:pt x="22" y="51"/>
                    <a:pt x="16" y="55"/>
                    <a:pt x="11" y="59"/>
                  </a:cubicBezTo>
                  <a:cubicBezTo>
                    <a:pt x="8" y="62"/>
                    <a:pt x="5" y="64"/>
                    <a:pt x="2" y="66"/>
                  </a:cubicBezTo>
                  <a:cubicBezTo>
                    <a:pt x="1" y="67"/>
                    <a:pt x="0" y="68"/>
                    <a:pt x="0" y="70"/>
                  </a:cubicBezTo>
                  <a:cubicBezTo>
                    <a:pt x="0" y="71"/>
                    <a:pt x="1" y="71"/>
                    <a:pt x="1" y="7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7265988" y="3389313"/>
              <a:ext cx="87313" cy="371475"/>
            </a:xfrm>
            <a:custGeom>
              <a:avLst/>
              <a:gdLst>
                <a:gd name="T0" fmla="*/ 1 w 23"/>
                <a:gd name="T1" fmla="*/ 2 h 98"/>
                <a:gd name="T2" fmla="*/ 9 w 23"/>
                <a:gd name="T3" fmla="*/ 24 h 98"/>
                <a:gd name="T4" fmla="*/ 16 w 23"/>
                <a:gd name="T5" fmla="*/ 48 h 98"/>
                <a:gd name="T6" fmla="*/ 21 w 23"/>
                <a:gd name="T7" fmla="*/ 73 h 98"/>
                <a:gd name="T8" fmla="*/ 21 w 23"/>
                <a:gd name="T9" fmla="*/ 85 h 98"/>
                <a:gd name="T10" fmla="*/ 19 w 23"/>
                <a:gd name="T11" fmla="*/ 97 h 98"/>
                <a:gd name="T12" fmla="*/ 21 w 23"/>
                <a:gd name="T13" fmla="*/ 97 h 98"/>
                <a:gd name="T14" fmla="*/ 23 w 23"/>
                <a:gd name="T15" fmla="*/ 86 h 98"/>
                <a:gd name="T16" fmla="*/ 23 w 23"/>
                <a:gd name="T17" fmla="*/ 73 h 98"/>
                <a:gd name="T18" fmla="*/ 18 w 23"/>
                <a:gd name="T19" fmla="*/ 50 h 98"/>
                <a:gd name="T20" fmla="*/ 2 w 23"/>
                <a:gd name="T21" fmla="*/ 1 h 98"/>
                <a:gd name="T22" fmla="*/ 1 w 23"/>
                <a:gd name="T23" fmla="*/ 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98">
                  <a:moveTo>
                    <a:pt x="1" y="2"/>
                  </a:moveTo>
                  <a:cubicBezTo>
                    <a:pt x="3" y="9"/>
                    <a:pt x="6" y="16"/>
                    <a:pt x="9" y="24"/>
                  </a:cubicBezTo>
                  <a:cubicBezTo>
                    <a:pt x="12" y="32"/>
                    <a:pt x="13" y="40"/>
                    <a:pt x="16" y="48"/>
                  </a:cubicBezTo>
                  <a:cubicBezTo>
                    <a:pt x="18" y="56"/>
                    <a:pt x="21" y="65"/>
                    <a:pt x="21" y="73"/>
                  </a:cubicBezTo>
                  <a:cubicBezTo>
                    <a:pt x="21" y="77"/>
                    <a:pt x="21" y="81"/>
                    <a:pt x="21" y="85"/>
                  </a:cubicBezTo>
                  <a:cubicBezTo>
                    <a:pt x="21" y="89"/>
                    <a:pt x="19" y="92"/>
                    <a:pt x="19" y="97"/>
                  </a:cubicBezTo>
                  <a:cubicBezTo>
                    <a:pt x="19" y="98"/>
                    <a:pt x="21" y="98"/>
                    <a:pt x="21" y="97"/>
                  </a:cubicBezTo>
                  <a:cubicBezTo>
                    <a:pt x="21" y="93"/>
                    <a:pt x="22" y="90"/>
                    <a:pt x="23" y="86"/>
                  </a:cubicBezTo>
                  <a:cubicBezTo>
                    <a:pt x="23" y="82"/>
                    <a:pt x="23" y="78"/>
                    <a:pt x="23" y="73"/>
                  </a:cubicBezTo>
                  <a:cubicBezTo>
                    <a:pt x="23" y="65"/>
                    <a:pt x="20" y="58"/>
                    <a:pt x="18" y="50"/>
                  </a:cubicBezTo>
                  <a:cubicBezTo>
                    <a:pt x="13" y="33"/>
                    <a:pt x="9" y="17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6775450" y="3700463"/>
              <a:ext cx="573088" cy="33338"/>
            </a:xfrm>
            <a:custGeom>
              <a:avLst/>
              <a:gdLst>
                <a:gd name="T0" fmla="*/ 1 w 152"/>
                <a:gd name="T1" fmla="*/ 5 h 9"/>
                <a:gd name="T2" fmla="*/ 30 w 152"/>
                <a:gd name="T3" fmla="*/ 7 h 9"/>
                <a:gd name="T4" fmla="*/ 59 w 152"/>
                <a:gd name="T5" fmla="*/ 9 h 9"/>
                <a:gd name="T6" fmla="*/ 74 w 152"/>
                <a:gd name="T7" fmla="*/ 9 h 9"/>
                <a:gd name="T8" fmla="*/ 90 w 152"/>
                <a:gd name="T9" fmla="*/ 9 h 9"/>
                <a:gd name="T10" fmla="*/ 105 w 152"/>
                <a:gd name="T11" fmla="*/ 9 h 9"/>
                <a:gd name="T12" fmla="*/ 120 w 152"/>
                <a:gd name="T13" fmla="*/ 8 h 9"/>
                <a:gd name="T14" fmla="*/ 137 w 152"/>
                <a:gd name="T15" fmla="*/ 5 h 9"/>
                <a:gd name="T16" fmla="*/ 152 w 152"/>
                <a:gd name="T17" fmla="*/ 1 h 9"/>
                <a:gd name="T18" fmla="*/ 152 w 152"/>
                <a:gd name="T19" fmla="*/ 0 h 9"/>
                <a:gd name="T20" fmla="*/ 141 w 152"/>
                <a:gd name="T21" fmla="*/ 3 h 9"/>
                <a:gd name="T22" fmla="*/ 127 w 152"/>
                <a:gd name="T23" fmla="*/ 6 h 9"/>
                <a:gd name="T24" fmla="*/ 111 w 152"/>
                <a:gd name="T25" fmla="*/ 8 h 9"/>
                <a:gd name="T26" fmla="*/ 96 w 152"/>
                <a:gd name="T27" fmla="*/ 8 h 9"/>
                <a:gd name="T28" fmla="*/ 81 w 152"/>
                <a:gd name="T29" fmla="*/ 9 h 9"/>
                <a:gd name="T30" fmla="*/ 65 w 152"/>
                <a:gd name="T31" fmla="*/ 9 h 9"/>
                <a:gd name="T32" fmla="*/ 50 w 152"/>
                <a:gd name="T33" fmla="*/ 8 h 9"/>
                <a:gd name="T34" fmla="*/ 36 w 152"/>
                <a:gd name="T35" fmla="*/ 7 h 9"/>
                <a:gd name="T36" fmla="*/ 27 w 152"/>
                <a:gd name="T37" fmla="*/ 7 h 9"/>
                <a:gd name="T38" fmla="*/ 18 w 152"/>
                <a:gd name="T39" fmla="*/ 6 h 9"/>
                <a:gd name="T40" fmla="*/ 1 w 152"/>
                <a:gd name="T41" fmla="*/ 4 h 9"/>
                <a:gd name="T42" fmla="*/ 1 w 152"/>
                <a:gd name="T4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9">
                  <a:moveTo>
                    <a:pt x="1" y="5"/>
                  </a:moveTo>
                  <a:cubicBezTo>
                    <a:pt x="11" y="4"/>
                    <a:pt x="20" y="7"/>
                    <a:pt x="30" y="7"/>
                  </a:cubicBezTo>
                  <a:cubicBezTo>
                    <a:pt x="40" y="7"/>
                    <a:pt x="49" y="9"/>
                    <a:pt x="59" y="9"/>
                  </a:cubicBezTo>
                  <a:cubicBezTo>
                    <a:pt x="64" y="9"/>
                    <a:pt x="69" y="9"/>
                    <a:pt x="74" y="9"/>
                  </a:cubicBezTo>
                  <a:cubicBezTo>
                    <a:pt x="80" y="9"/>
                    <a:pt x="85" y="9"/>
                    <a:pt x="90" y="9"/>
                  </a:cubicBezTo>
                  <a:cubicBezTo>
                    <a:pt x="95" y="8"/>
                    <a:pt x="100" y="9"/>
                    <a:pt x="105" y="9"/>
                  </a:cubicBezTo>
                  <a:cubicBezTo>
                    <a:pt x="110" y="9"/>
                    <a:pt x="115" y="9"/>
                    <a:pt x="120" y="8"/>
                  </a:cubicBezTo>
                  <a:cubicBezTo>
                    <a:pt x="126" y="7"/>
                    <a:pt x="132" y="6"/>
                    <a:pt x="137" y="5"/>
                  </a:cubicBezTo>
                  <a:cubicBezTo>
                    <a:pt x="142" y="4"/>
                    <a:pt x="147" y="1"/>
                    <a:pt x="152" y="1"/>
                  </a:cubicBezTo>
                  <a:cubicBezTo>
                    <a:pt x="152" y="1"/>
                    <a:pt x="152" y="0"/>
                    <a:pt x="152" y="0"/>
                  </a:cubicBezTo>
                  <a:cubicBezTo>
                    <a:pt x="148" y="0"/>
                    <a:pt x="144" y="2"/>
                    <a:pt x="141" y="3"/>
                  </a:cubicBezTo>
                  <a:cubicBezTo>
                    <a:pt x="136" y="5"/>
                    <a:pt x="131" y="5"/>
                    <a:pt x="127" y="6"/>
                  </a:cubicBezTo>
                  <a:cubicBezTo>
                    <a:pt x="122" y="7"/>
                    <a:pt x="117" y="8"/>
                    <a:pt x="111" y="8"/>
                  </a:cubicBezTo>
                  <a:cubicBezTo>
                    <a:pt x="106" y="9"/>
                    <a:pt x="101" y="8"/>
                    <a:pt x="96" y="8"/>
                  </a:cubicBezTo>
                  <a:cubicBezTo>
                    <a:pt x="91" y="8"/>
                    <a:pt x="86" y="8"/>
                    <a:pt x="81" y="9"/>
                  </a:cubicBezTo>
                  <a:cubicBezTo>
                    <a:pt x="75" y="9"/>
                    <a:pt x="70" y="9"/>
                    <a:pt x="65" y="9"/>
                  </a:cubicBezTo>
                  <a:cubicBezTo>
                    <a:pt x="60" y="8"/>
                    <a:pt x="55" y="8"/>
                    <a:pt x="50" y="8"/>
                  </a:cubicBezTo>
                  <a:cubicBezTo>
                    <a:pt x="45" y="8"/>
                    <a:pt x="41" y="7"/>
                    <a:pt x="36" y="7"/>
                  </a:cubicBezTo>
                  <a:cubicBezTo>
                    <a:pt x="33" y="7"/>
                    <a:pt x="30" y="7"/>
                    <a:pt x="27" y="7"/>
                  </a:cubicBezTo>
                  <a:cubicBezTo>
                    <a:pt x="24" y="6"/>
                    <a:pt x="21" y="6"/>
                    <a:pt x="18" y="6"/>
                  </a:cubicBezTo>
                  <a:cubicBezTo>
                    <a:pt x="12" y="5"/>
                    <a:pt x="6" y="4"/>
                    <a:pt x="1" y="4"/>
                  </a:cubicBezTo>
                  <a:cubicBezTo>
                    <a:pt x="0" y="4"/>
                    <a:pt x="0" y="5"/>
                    <a:pt x="1" y="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6851650" y="3651250"/>
              <a:ext cx="493713" cy="52388"/>
            </a:xfrm>
            <a:custGeom>
              <a:avLst/>
              <a:gdLst>
                <a:gd name="T0" fmla="*/ 0 w 131"/>
                <a:gd name="T1" fmla="*/ 13 h 14"/>
                <a:gd name="T2" fmla="*/ 31 w 131"/>
                <a:gd name="T3" fmla="*/ 14 h 14"/>
                <a:gd name="T4" fmla="*/ 61 w 131"/>
                <a:gd name="T5" fmla="*/ 12 h 14"/>
                <a:gd name="T6" fmla="*/ 91 w 131"/>
                <a:gd name="T7" fmla="*/ 9 h 14"/>
                <a:gd name="T8" fmla="*/ 121 w 131"/>
                <a:gd name="T9" fmla="*/ 4 h 14"/>
                <a:gd name="T10" fmla="*/ 127 w 131"/>
                <a:gd name="T11" fmla="*/ 2 h 14"/>
                <a:gd name="T12" fmla="*/ 131 w 131"/>
                <a:gd name="T13" fmla="*/ 1 h 14"/>
                <a:gd name="T14" fmla="*/ 131 w 131"/>
                <a:gd name="T15" fmla="*/ 0 h 14"/>
                <a:gd name="T16" fmla="*/ 127 w 131"/>
                <a:gd name="T17" fmla="*/ 1 h 14"/>
                <a:gd name="T18" fmla="*/ 119 w 131"/>
                <a:gd name="T19" fmla="*/ 4 h 14"/>
                <a:gd name="T20" fmla="*/ 104 w 131"/>
                <a:gd name="T21" fmla="*/ 7 h 14"/>
                <a:gd name="T22" fmla="*/ 73 w 131"/>
                <a:gd name="T23" fmla="*/ 10 h 14"/>
                <a:gd name="T24" fmla="*/ 43 w 131"/>
                <a:gd name="T25" fmla="*/ 12 h 14"/>
                <a:gd name="T26" fmla="*/ 12 w 131"/>
                <a:gd name="T27" fmla="*/ 13 h 14"/>
                <a:gd name="T28" fmla="*/ 0 w 131"/>
                <a:gd name="T29" fmla="*/ 13 h 14"/>
                <a:gd name="T30" fmla="*/ 0 w 131"/>
                <a:gd name="T3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14">
                  <a:moveTo>
                    <a:pt x="0" y="13"/>
                  </a:moveTo>
                  <a:cubicBezTo>
                    <a:pt x="10" y="13"/>
                    <a:pt x="20" y="13"/>
                    <a:pt x="31" y="14"/>
                  </a:cubicBezTo>
                  <a:cubicBezTo>
                    <a:pt x="41" y="14"/>
                    <a:pt x="51" y="12"/>
                    <a:pt x="61" y="12"/>
                  </a:cubicBezTo>
                  <a:cubicBezTo>
                    <a:pt x="71" y="11"/>
                    <a:pt x="81" y="10"/>
                    <a:pt x="91" y="9"/>
                  </a:cubicBezTo>
                  <a:cubicBezTo>
                    <a:pt x="101" y="8"/>
                    <a:pt x="111" y="7"/>
                    <a:pt x="121" y="4"/>
                  </a:cubicBezTo>
                  <a:cubicBezTo>
                    <a:pt x="123" y="3"/>
                    <a:pt x="125" y="3"/>
                    <a:pt x="127" y="2"/>
                  </a:cubicBezTo>
                  <a:cubicBezTo>
                    <a:pt x="128" y="1"/>
                    <a:pt x="130" y="1"/>
                    <a:pt x="131" y="1"/>
                  </a:cubicBezTo>
                  <a:cubicBezTo>
                    <a:pt x="131" y="1"/>
                    <a:pt x="131" y="0"/>
                    <a:pt x="131" y="0"/>
                  </a:cubicBezTo>
                  <a:cubicBezTo>
                    <a:pt x="129" y="0"/>
                    <a:pt x="128" y="1"/>
                    <a:pt x="127" y="1"/>
                  </a:cubicBezTo>
                  <a:cubicBezTo>
                    <a:pt x="124" y="2"/>
                    <a:pt x="122" y="3"/>
                    <a:pt x="119" y="4"/>
                  </a:cubicBezTo>
                  <a:cubicBezTo>
                    <a:pt x="114" y="5"/>
                    <a:pt x="109" y="6"/>
                    <a:pt x="104" y="7"/>
                  </a:cubicBezTo>
                  <a:cubicBezTo>
                    <a:pt x="94" y="8"/>
                    <a:pt x="84" y="9"/>
                    <a:pt x="73" y="10"/>
                  </a:cubicBezTo>
                  <a:cubicBezTo>
                    <a:pt x="63" y="11"/>
                    <a:pt x="53" y="12"/>
                    <a:pt x="43" y="12"/>
                  </a:cubicBezTo>
                  <a:cubicBezTo>
                    <a:pt x="33" y="13"/>
                    <a:pt x="22" y="13"/>
                    <a:pt x="12" y="13"/>
                  </a:cubicBezTo>
                  <a:cubicBezTo>
                    <a:pt x="8" y="13"/>
                    <a:pt x="4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7092950" y="3590925"/>
              <a:ext cx="244475" cy="52388"/>
            </a:xfrm>
            <a:custGeom>
              <a:avLst/>
              <a:gdLst>
                <a:gd name="T0" fmla="*/ 0 w 65"/>
                <a:gd name="T1" fmla="*/ 14 h 14"/>
                <a:gd name="T2" fmla="*/ 32 w 65"/>
                <a:gd name="T3" fmla="*/ 8 h 14"/>
                <a:gd name="T4" fmla="*/ 48 w 65"/>
                <a:gd name="T5" fmla="*/ 4 h 14"/>
                <a:gd name="T6" fmla="*/ 56 w 65"/>
                <a:gd name="T7" fmla="*/ 2 h 14"/>
                <a:gd name="T8" fmla="*/ 64 w 65"/>
                <a:gd name="T9" fmla="*/ 0 h 14"/>
                <a:gd name="T10" fmla="*/ 64 w 65"/>
                <a:gd name="T11" fmla="*/ 0 h 14"/>
                <a:gd name="T12" fmla="*/ 48 w 65"/>
                <a:gd name="T13" fmla="*/ 3 h 14"/>
                <a:gd name="T14" fmla="*/ 32 w 65"/>
                <a:gd name="T15" fmla="*/ 7 h 14"/>
                <a:gd name="T16" fmla="*/ 0 w 65"/>
                <a:gd name="T17" fmla="*/ 14 h 14"/>
                <a:gd name="T18" fmla="*/ 0 w 65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14">
                  <a:moveTo>
                    <a:pt x="0" y="14"/>
                  </a:moveTo>
                  <a:cubicBezTo>
                    <a:pt x="11" y="13"/>
                    <a:pt x="21" y="10"/>
                    <a:pt x="32" y="8"/>
                  </a:cubicBezTo>
                  <a:cubicBezTo>
                    <a:pt x="37" y="6"/>
                    <a:pt x="42" y="5"/>
                    <a:pt x="48" y="4"/>
                  </a:cubicBezTo>
                  <a:cubicBezTo>
                    <a:pt x="51" y="3"/>
                    <a:pt x="53" y="3"/>
                    <a:pt x="56" y="2"/>
                  </a:cubicBezTo>
                  <a:cubicBezTo>
                    <a:pt x="59" y="2"/>
                    <a:pt x="62" y="1"/>
                    <a:pt x="64" y="0"/>
                  </a:cubicBezTo>
                  <a:cubicBezTo>
                    <a:pt x="65" y="0"/>
                    <a:pt x="65" y="0"/>
                    <a:pt x="64" y="0"/>
                  </a:cubicBezTo>
                  <a:cubicBezTo>
                    <a:pt x="59" y="1"/>
                    <a:pt x="54" y="2"/>
                    <a:pt x="48" y="3"/>
                  </a:cubicBezTo>
                  <a:cubicBezTo>
                    <a:pt x="43" y="4"/>
                    <a:pt x="38" y="5"/>
                    <a:pt x="32" y="7"/>
                  </a:cubicBezTo>
                  <a:cubicBezTo>
                    <a:pt x="22" y="9"/>
                    <a:pt x="11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6911975" y="3529013"/>
              <a:ext cx="406400" cy="117475"/>
            </a:xfrm>
            <a:custGeom>
              <a:avLst/>
              <a:gdLst>
                <a:gd name="T0" fmla="*/ 1 w 108"/>
                <a:gd name="T1" fmla="*/ 31 h 31"/>
                <a:gd name="T2" fmla="*/ 58 w 108"/>
                <a:gd name="T3" fmla="*/ 14 h 31"/>
                <a:gd name="T4" fmla="*/ 72 w 108"/>
                <a:gd name="T5" fmla="*/ 10 h 31"/>
                <a:gd name="T6" fmla="*/ 87 w 108"/>
                <a:gd name="T7" fmla="*/ 5 h 31"/>
                <a:gd name="T8" fmla="*/ 98 w 108"/>
                <a:gd name="T9" fmla="*/ 4 h 31"/>
                <a:gd name="T10" fmla="*/ 108 w 108"/>
                <a:gd name="T11" fmla="*/ 1 h 31"/>
                <a:gd name="T12" fmla="*/ 107 w 108"/>
                <a:gd name="T13" fmla="*/ 0 h 31"/>
                <a:gd name="T14" fmla="*/ 86 w 108"/>
                <a:gd name="T15" fmla="*/ 5 h 31"/>
                <a:gd name="T16" fmla="*/ 72 w 108"/>
                <a:gd name="T17" fmla="*/ 9 h 31"/>
                <a:gd name="T18" fmla="*/ 58 w 108"/>
                <a:gd name="T19" fmla="*/ 13 h 31"/>
                <a:gd name="T20" fmla="*/ 1 w 108"/>
                <a:gd name="T21" fmla="*/ 30 h 31"/>
                <a:gd name="T22" fmla="*/ 1 w 108"/>
                <a:gd name="T2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" h="31">
                  <a:moveTo>
                    <a:pt x="1" y="31"/>
                  </a:moveTo>
                  <a:cubicBezTo>
                    <a:pt x="20" y="25"/>
                    <a:pt x="39" y="18"/>
                    <a:pt x="58" y="14"/>
                  </a:cubicBezTo>
                  <a:cubicBezTo>
                    <a:pt x="63" y="12"/>
                    <a:pt x="68" y="11"/>
                    <a:pt x="72" y="10"/>
                  </a:cubicBezTo>
                  <a:cubicBezTo>
                    <a:pt x="77" y="9"/>
                    <a:pt x="82" y="7"/>
                    <a:pt x="87" y="5"/>
                  </a:cubicBezTo>
                  <a:cubicBezTo>
                    <a:pt x="90" y="4"/>
                    <a:pt x="94" y="4"/>
                    <a:pt x="98" y="4"/>
                  </a:cubicBezTo>
                  <a:cubicBezTo>
                    <a:pt x="101" y="3"/>
                    <a:pt x="105" y="3"/>
                    <a:pt x="108" y="1"/>
                  </a:cubicBezTo>
                  <a:cubicBezTo>
                    <a:pt x="108" y="1"/>
                    <a:pt x="108" y="0"/>
                    <a:pt x="107" y="0"/>
                  </a:cubicBezTo>
                  <a:cubicBezTo>
                    <a:pt x="101" y="4"/>
                    <a:pt x="93" y="3"/>
                    <a:pt x="86" y="5"/>
                  </a:cubicBezTo>
                  <a:cubicBezTo>
                    <a:pt x="81" y="7"/>
                    <a:pt x="77" y="8"/>
                    <a:pt x="72" y="9"/>
                  </a:cubicBezTo>
                  <a:cubicBezTo>
                    <a:pt x="67" y="11"/>
                    <a:pt x="63" y="12"/>
                    <a:pt x="58" y="13"/>
                  </a:cubicBezTo>
                  <a:cubicBezTo>
                    <a:pt x="38" y="18"/>
                    <a:pt x="20" y="25"/>
                    <a:pt x="1" y="30"/>
                  </a:cubicBezTo>
                  <a:cubicBezTo>
                    <a:pt x="0" y="30"/>
                    <a:pt x="0" y="31"/>
                    <a:pt x="1" y="3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6775450" y="3479800"/>
              <a:ext cx="523875" cy="179388"/>
            </a:xfrm>
            <a:custGeom>
              <a:avLst/>
              <a:gdLst>
                <a:gd name="T0" fmla="*/ 0 w 139"/>
                <a:gd name="T1" fmla="*/ 47 h 47"/>
                <a:gd name="T2" fmla="*/ 58 w 139"/>
                <a:gd name="T3" fmla="*/ 25 h 47"/>
                <a:gd name="T4" fmla="*/ 87 w 139"/>
                <a:gd name="T5" fmla="*/ 16 h 47"/>
                <a:gd name="T6" fmla="*/ 101 w 139"/>
                <a:gd name="T7" fmla="*/ 11 h 47"/>
                <a:gd name="T8" fmla="*/ 108 w 139"/>
                <a:gd name="T9" fmla="*/ 9 h 47"/>
                <a:gd name="T10" fmla="*/ 115 w 139"/>
                <a:gd name="T11" fmla="*/ 7 h 47"/>
                <a:gd name="T12" fmla="*/ 127 w 139"/>
                <a:gd name="T13" fmla="*/ 3 h 47"/>
                <a:gd name="T14" fmla="*/ 139 w 139"/>
                <a:gd name="T15" fmla="*/ 1 h 47"/>
                <a:gd name="T16" fmla="*/ 139 w 139"/>
                <a:gd name="T17" fmla="*/ 0 h 47"/>
                <a:gd name="T18" fmla="*/ 117 w 139"/>
                <a:gd name="T19" fmla="*/ 6 h 47"/>
                <a:gd name="T20" fmla="*/ 89 w 139"/>
                <a:gd name="T21" fmla="*/ 14 h 47"/>
                <a:gd name="T22" fmla="*/ 31 w 139"/>
                <a:gd name="T23" fmla="*/ 35 h 47"/>
                <a:gd name="T24" fmla="*/ 0 w 139"/>
                <a:gd name="T25" fmla="*/ 46 h 47"/>
                <a:gd name="T26" fmla="*/ 0 w 13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47">
                  <a:moveTo>
                    <a:pt x="0" y="47"/>
                  </a:moveTo>
                  <a:cubicBezTo>
                    <a:pt x="19" y="40"/>
                    <a:pt x="39" y="32"/>
                    <a:pt x="58" y="25"/>
                  </a:cubicBezTo>
                  <a:cubicBezTo>
                    <a:pt x="67" y="22"/>
                    <a:pt x="77" y="19"/>
                    <a:pt x="87" y="16"/>
                  </a:cubicBezTo>
                  <a:cubicBezTo>
                    <a:pt x="91" y="14"/>
                    <a:pt x="96" y="13"/>
                    <a:pt x="101" y="11"/>
                  </a:cubicBezTo>
                  <a:cubicBezTo>
                    <a:pt x="103" y="11"/>
                    <a:pt x="106" y="10"/>
                    <a:pt x="108" y="9"/>
                  </a:cubicBezTo>
                  <a:cubicBezTo>
                    <a:pt x="110" y="9"/>
                    <a:pt x="113" y="8"/>
                    <a:pt x="115" y="7"/>
                  </a:cubicBezTo>
                  <a:cubicBezTo>
                    <a:pt x="119" y="5"/>
                    <a:pt x="123" y="4"/>
                    <a:pt x="127" y="3"/>
                  </a:cubicBezTo>
                  <a:cubicBezTo>
                    <a:pt x="131" y="2"/>
                    <a:pt x="135" y="1"/>
                    <a:pt x="139" y="1"/>
                  </a:cubicBezTo>
                  <a:cubicBezTo>
                    <a:pt x="139" y="1"/>
                    <a:pt x="139" y="0"/>
                    <a:pt x="139" y="0"/>
                  </a:cubicBezTo>
                  <a:cubicBezTo>
                    <a:pt x="131" y="0"/>
                    <a:pt x="124" y="3"/>
                    <a:pt x="117" y="6"/>
                  </a:cubicBezTo>
                  <a:cubicBezTo>
                    <a:pt x="108" y="9"/>
                    <a:pt x="98" y="11"/>
                    <a:pt x="89" y="14"/>
                  </a:cubicBezTo>
                  <a:cubicBezTo>
                    <a:pt x="69" y="21"/>
                    <a:pt x="50" y="28"/>
                    <a:pt x="31" y="35"/>
                  </a:cubicBezTo>
                  <a:cubicBezTo>
                    <a:pt x="21" y="38"/>
                    <a:pt x="10" y="42"/>
                    <a:pt x="0" y="46"/>
                  </a:cubicBezTo>
                  <a:cubicBezTo>
                    <a:pt x="0" y="46"/>
                    <a:pt x="0" y="47"/>
                    <a:pt x="0" y="4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6" name="Freeform 125"/>
            <p:cNvSpPr/>
            <p:nvPr/>
          </p:nvSpPr>
          <p:spPr bwMode="auto">
            <a:xfrm>
              <a:off x="6889750" y="3427413"/>
              <a:ext cx="395288" cy="144463"/>
            </a:xfrm>
            <a:custGeom>
              <a:avLst/>
              <a:gdLst>
                <a:gd name="T0" fmla="*/ 0 w 105"/>
                <a:gd name="T1" fmla="*/ 38 h 38"/>
                <a:gd name="T2" fmla="*/ 52 w 105"/>
                <a:gd name="T3" fmla="*/ 16 h 38"/>
                <a:gd name="T4" fmla="*/ 65 w 105"/>
                <a:gd name="T5" fmla="*/ 12 h 38"/>
                <a:gd name="T6" fmla="*/ 78 w 105"/>
                <a:gd name="T7" fmla="*/ 7 h 38"/>
                <a:gd name="T8" fmla="*/ 90 w 105"/>
                <a:gd name="T9" fmla="*/ 4 h 38"/>
                <a:gd name="T10" fmla="*/ 97 w 105"/>
                <a:gd name="T11" fmla="*/ 2 h 38"/>
                <a:gd name="T12" fmla="*/ 104 w 105"/>
                <a:gd name="T13" fmla="*/ 0 h 38"/>
                <a:gd name="T14" fmla="*/ 104 w 105"/>
                <a:gd name="T15" fmla="*/ 0 h 38"/>
                <a:gd name="T16" fmla="*/ 91 w 105"/>
                <a:gd name="T17" fmla="*/ 3 h 38"/>
                <a:gd name="T18" fmla="*/ 79 w 105"/>
                <a:gd name="T19" fmla="*/ 7 h 38"/>
                <a:gd name="T20" fmla="*/ 65 w 105"/>
                <a:gd name="T21" fmla="*/ 11 h 38"/>
                <a:gd name="T22" fmla="*/ 52 w 105"/>
                <a:gd name="T23" fmla="*/ 16 h 38"/>
                <a:gd name="T24" fmla="*/ 0 w 105"/>
                <a:gd name="T25" fmla="*/ 37 h 38"/>
                <a:gd name="T26" fmla="*/ 0 w 105"/>
                <a:gd name="T2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" h="38">
                  <a:moveTo>
                    <a:pt x="0" y="38"/>
                  </a:moveTo>
                  <a:cubicBezTo>
                    <a:pt x="17" y="30"/>
                    <a:pt x="35" y="23"/>
                    <a:pt x="52" y="16"/>
                  </a:cubicBezTo>
                  <a:cubicBezTo>
                    <a:pt x="56" y="15"/>
                    <a:pt x="60" y="13"/>
                    <a:pt x="65" y="12"/>
                  </a:cubicBezTo>
                  <a:cubicBezTo>
                    <a:pt x="69" y="10"/>
                    <a:pt x="74" y="9"/>
                    <a:pt x="78" y="7"/>
                  </a:cubicBezTo>
                  <a:cubicBezTo>
                    <a:pt x="82" y="6"/>
                    <a:pt x="86" y="5"/>
                    <a:pt x="90" y="4"/>
                  </a:cubicBezTo>
                  <a:cubicBezTo>
                    <a:pt x="93" y="3"/>
                    <a:pt x="95" y="3"/>
                    <a:pt x="97" y="2"/>
                  </a:cubicBezTo>
                  <a:cubicBezTo>
                    <a:pt x="99" y="1"/>
                    <a:pt x="102" y="0"/>
                    <a:pt x="104" y="0"/>
                  </a:cubicBezTo>
                  <a:cubicBezTo>
                    <a:pt x="105" y="0"/>
                    <a:pt x="105" y="0"/>
                    <a:pt x="104" y="0"/>
                  </a:cubicBezTo>
                  <a:cubicBezTo>
                    <a:pt x="100" y="0"/>
                    <a:pt x="96" y="2"/>
                    <a:pt x="91" y="3"/>
                  </a:cubicBezTo>
                  <a:cubicBezTo>
                    <a:pt x="87" y="4"/>
                    <a:pt x="83" y="5"/>
                    <a:pt x="79" y="7"/>
                  </a:cubicBezTo>
                  <a:cubicBezTo>
                    <a:pt x="74" y="8"/>
                    <a:pt x="70" y="10"/>
                    <a:pt x="65" y="11"/>
                  </a:cubicBezTo>
                  <a:cubicBezTo>
                    <a:pt x="61" y="12"/>
                    <a:pt x="56" y="14"/>
                    <a:pt x="52" y="16"/>
                  </a:cubicBezTo>
                  <a:cubicBezTo>
                    <a:pt x="34" y="22"/>
                    <a:pt x="17" y="29"/>
                    <a:pt x="0" y="37"/>
                  </a:cubicBezTo>
                  <a:cubicBezTo>
                    <a:pt x="0" y="37"/>
                    <a:pt x="0" y="38"/>
                    <a:pt x="0" y="3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7" name="Freeform 126"/>
            <p:cNvSpPr/>
            <p:nvPr/>
          </p:nvSpPr>
          <p:spPr bwMode="auto">
            <a:xfrm>
              <a:off x="7221538" y="3609975"/>
              <a:ext cx="119063" cy="36513"/>
            </a:xfrm>
            <a:custGeom>
              <a:avLst/>
              <a:gdLst>
                <a:gd name="T0" fmla="*/ 1 w 32"/>
                <a:gd name="T1" fmla="*/ 10 h 10"/>
                <a:gd name="T2" fmla="*/ 18 w 32"/>
                <a:gd name="T3" fmla="*/ 5 h 10"/>
                <a:gd name="T4" fmla="*/ 26 w 32"/>
                <a:gd name="T5" fmla="*/ 3 h 10"/>
                <a:gd name="T6" fmla="*/ 31 w 32"/>
                <a:gd name="T7" fmla="*/ 1 h 10"/>
                <a:gd name="T8" fmla="*/ 31 w 32"/>
                <a:gd name="T9" fmla="*/ 0 h 10"/>
                <a:gd name="T10" fmla="*/ 24 w 32"/>
                <a:gd name="T11" fmla="*/ 2 h 10"/>
                <a:gd name="T12" fmla="*/ 17 w 32"/>
                <a:gd name="T13" fmla="*/ 5 h 10"/>
                <a:gd name="T14" fmla="*/ 1 w 32"/>
                <a:gd name="T15" fmla="*/ 10 h 10"/>
                <a:gd name="T16" fmla="*/ 1 w 3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0">
                  <a:moveTo>
                    <a:pt x="1" y="10"/>
                  </a:moveTo>
                  <a:cubicBezTo>
                    <a:pt x="7" y="8"/>
                    <a:pt x="13" y="7"/>
                    <a:pt x="18" y="5"/>
                  </a:cubicBezTo>
                  <a:cubicBezTo>
                    <a:pt x="21" y="4"/>
                    <a:pt x="23" y="3"/>
                    <a:pt x="26" y="3"/>
                  </a:cubicBezTo>
                  <a:cubicBezTo>
                    <a:pt x="28" y="2"/>
                    <a:pt x="30" y="2"/>
                    <a:pt x="31" y="1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9" y="2"/>
                    <a:pt x="26" y="2"/>
                    <a:pt x="24" y="2"/>
                  </a:cubicBezTo>
                  <a:cubicBezTo>
                    <a:pt x="22" y="3"/>
                    <a:pt x="20" y="4"/>
                    <a:pt x="17" y="5"/>
                  </a:cubicBezTo>
                  <a:cubicBezTo>
                    <a:pt x="12" y="6"/>
                    <a:pt x="6" y="8"/>
                    <a:pt x="1" y="10"/>
                  </a:cubicBezTo>
                  <a:cubicBezTo>
                    <a:pt x="0" y="10"/>
                    <a:pt x="0" y="10"/>
                    <a:pt x="1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7142163" y="3727450"/>
              <a:ext cx="203200" cy="38100"/>
            </a:xfrm>
            <a:custGeom>
              <a:avLst/>
              <a:gdLst>
                <a:gd name="T0" fmla="*/ 0 w 54"/>
                <a:gd name="T1" fmla="*/ 10 h 10"/>
                <a:gd name="T2" fmla="*/ 53 w 54"/>
                <a:gd name="T3" fmla="*/ 1 h 10"/>
                <a:gd name="T4" fmla="*/ 53 w 54"/>
                <a:gd name="T5" fmla="*/ 0 h 10"/>
                <a:gd name="T6" fmla="*/ 0 w 54"/>
                <a:gd name="T7" fmla="*/ 10 h 10"/>
                <a:gd name="T8" fmla="*/ 0 w 54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0">
                  <a:moveTo>
                    <a:pt x="0" y="10"/>
                  </a:moveTo>
                  <a:cubicBezTo>
                    <a:pt x="18" y="9"/>
                    <a:pt x="36" y="6"/>
                    <a:pt x="53" y="1"/>
                  </a:cubicBezTo>
                  <a:cubicBezTo>
                    <a:pt x="54" y="1"/>
                    <a:pt x="54" y="0"/>
                    <a:pt x="53" y="0"/>
                  </a:cubicBezTo>
                  <a:cubicBezTo>
                    <a:pt x="36" y="6"/>
                    <a:pt x="18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29" name="Freeform 128"/>
            <p:cNvSpPr/>
            <p:nvPr/>
          </p:nvSpPr>
          <p:spPr bwMode="auto">
            <a:xfrm>
              <a:off x="7194550" y="3441700"/>
              <a:ext cx="98425" cy="31750"/>
            </a:xfrm>
            <a:custGeom>
              <a:avLst/>
              <a:gdLst>
                <a:gd name="T0" fmla="*/ 0 w 26"/>
                <a:gd name="T1" fmla="*/ 7 h 8"/>
                <a:gd name="T2" fmla="*/ 16 w 26"/>
                <a:gd name="T3" fmla="*/ 4 h 8"/>
                <a:gd name="T4" fmla="*/ 22 w 26"/>
                <a:gd name="T5" fmla="*/ 2 h 8"/>
                <a:gd name="T6" fmla="*/ 25 w 26"/>
                <a:gd name="T7" fmla="*/ 1 h 8"/>
                <a:gd name="T8" fmla="*/ 26 w 26"/>
                <a:gd name="T9" fmla="*/ 1 h 8"/>
                <a:gd name="T10" fmla="*/ 25 w 26"/>
                <a:gd name="T11" fmla="*/ 1 h 8"/>
                <a:gd name="T12" fmla="*/ 25 w 26"/>
                <a:gd name="T13" fmla="*/ 1 h 8"/>
                <a:gd name="T14" fmla="*/ 25 w 26"/>
                <a:gd name="T15" fmla="*/ 1 h 8"/>
                <a:gd name="T16" fmla="*/ 14 w 26"/>
                <a:gd name="T17" fmla="*/ 3 h 8"/>
                <a:gd name="T18" fmla="*/ 0 w 26"/>
                <a:gd name="T19" fmla="*/ 7 h 8"/>
                <a:gd name="T20" fmla="*/ 0 w 26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8">
                  <a:moveTo>
                    <a:pt x="0" y="7"/>
                  </a:moveTo>
                  <a:cubicBezTo>
                    <a:pt x="5" y="6"/>
                    <a:pt x="11" y="5"/>
                    <a:pt x="16" y="4"/>
                  </a:cubicBezTo>
                  <a:cubicBezTo>
                    <a:pt x="18" y="3"/>
                    <a:pt x="20" y="3"/>
                    <a:pt x="22" y="2"/>
                  </a:cubicBezTo>
                  <a:cubicBezTo>
                    <a:pt x="23" y="2"/>
                    <a:pt x="24" y="2"/>
                    <a:pt x="25" y="1"/>
                  </a:cubicBezTo>
                  <a:cubicBezTo>
                    <a:pt x="25" y="1"/>
                    <a:pt x="25" y="1"/>
                    <a:pt x="26" y="1"/>
                  </a:cubicBezTo>
                  <a:cubicBezTo>
                    <a:pt x="26" y="1"/>
                    <a:pt x="26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1" y="3"/>
                    <a:pt x="17" y="3"/>
                    <a:pt x="14" y="3"/>
                  </a:cubicBezTo>
                  <a:cubicBezTo>
                    <a:pt x="9" y="4"/>
                    <a:pt x="5" y="6"/>
                    <a:pt x="0" y="7"/>
                  </a:cubicBezTo>
                  <a:cubicBezTo>
                    <a:pt x="0" y="7"/>
                    <a:pt x="0" y="8"/>
                    <a:pt x="0" y="7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0" name="Freeform 129"/>
            <p:cNvSpPr/>
            <p:nvPr/>
          </p:nvSpPr>
          <p:spPr bwMode="auto">
            <a:xfrm>
              <a:off x="7148513" y="3400425"/>
              <a:ext cx="128588" cy="41275"/>
            </a:xfrm>
            <a:custGeom>
              <a:avLst/>
              <a:gdLst>
                <a:gd name="T0" fmla="*/ 0 w 34"/>
                <a:gd name="T1" fmla="*/ 11 h 11"/>
                <a:gd name="T2" fmla="*/ 8 w 34"/>
                <a:gd name="T3" fmla="*/ 8 h 11"/>
                <a:gd name="T4" fmla="*/ 16 w 34"/>
                <a:gd name="T5" fmla="*/ 5 h 11"/>
                <a:gd name="T6" fmla="*/ 25 w 34"/>
                <a:gd name="T7" fmla="*/ 2 h 11"/>
                <a:gd name="T8" fmla="*/ 33 w 34"/>
                <a:gd name="T9" fmla="*/ 1 h 11"/>
                <a:gd name="T10" fmla="*/ 33 w 34"/>
                <a:gd name="T11" fmla="*/ 0 h 11"/>
                <a:gd name="T12" fmla="*/ 33 w 34"/>
                <a:gd name="T13" fmla="*/ 0 h 11"/>
                <a:gd name="T14" fmla="*/ 33 w 34"/>
                <a:gd name="T15" fmla="*/ 1 h 11"/>
                <a:gd name="T16" fmla="*/ 34 w 34"/>
                <a:gd name="T17" fmla="*/ 0 h 11"/>
                <a:gd name="T18" fmla="*/ 33 w 34"/>
                <a:gd name="T19" fmla="*/ 0 h 11"/>
                <a:gd name="T20" fmla="*/ 33 w 34"/>
                <a:gd name="T21" fmla="*/ 0 h 11"/>
                <a:gd name="T22" fmla="*/ 33 w 34"/>
                <a:gd name="T23" fmla="*/ 1 h 11"/>
                <a:gd name="T24" fmla="*/ 33 w 34"/>
                <a:gd name="T25" fmla="*/ 1 h 11"/>
                <a:gd name="T26" fmla="*/ 33 w 34"/>
                <a:gd name="T27" fmla="*/ 0 h 11"/>
                <a:gd name="T28" fmla="*/ 26 w 34"/>
                <a:gd name="T29" fmla="*/ 1 h 11"/>
                <a:gd name="T30" fmla="*/ 17 w 34"/>
                <a:gd name="T31" fmla="*/ 4 h 11"/>
                <a:gd name="T32" fmla="*/ 9 w 34"/>
                <a:gd name="T33" fmla="*/ 7 h 11"/>
                <a:gd name="T34" fmla="*/ 0 w 34"/>
                <a:gd name="T35" fmla="*/ 10 h 11"/>
                <a:gd name="T36" fmla="*/ 0 w 34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11">
                  <a:moveTo>
                    <a:pt x="0" y="11"/>
                  </a:moveTo>
                  <a:cubicBezTo>
                    <a:pt x="3" y="10"/>
                    <a:pt x="6" y="9"/>
                    <a:pt x="8" y="8"/>
                  </a:cubicBezTo>
                  <a:cubicBezTo>
                    <a:pt x="11" y="7"/>
                    <a:pt x="14" y="6"/>
                    <a:pt x="16" y="5"/>
                  </a:cubicBezTo>
                  <a:cubicBezTo>
                    <a:pt x="19" y="4"/>
                    <a:pt x="22" y="3"/>
                    <a:pt x="25" y="2"/>
                  </a:cubicBezTo>
                  <a:cubicBezTo>
                    <a:pt x="27" y="1"/>
                    <a:pt x="30" y="0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1"/>
                    <a:pt x="33" y="1"/>
                  </a:cubicBezTo>
                  <a:cubicBezTo>
                    <a:pt x="33" y="1"/>
                    <a:pt x="33" y="0"/>
                    <a:pt x="34" y="0"/>
                  </a:cubicBezTo>
                  <a:cubicBezTo>
                    <a:pt x="34" y="0"/>
                    <a:pt x="34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3" y="1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4" y="0"/>
                    <a:pt x="33" y="0"/>
                    <a:pt x="33" y="0"/>
                  </a:cubicBezTo>
                  <a:cubicBezTo>
                    <a:pt x="31" y="0"/>
                    <a:pt x="28" y="1"/>
                    <a:pt x="26" y="1"/>
                  </a:cubicBezTo>
                  <a:cubicBezTo>
                    <a:pt x="23" y="2"/>
                    <a:pt x="20" y="3"/>
                    <a:pt x="17" y="4"/>
                  </a:cubicBezTo>
                  <a:cubicBezTo>
                    <a:pt x="14" y="5"/>
                    <a:pt x="11" y="6"/>
                    <a:pt x="9" y="7"/>
                  </a:cubicBezTo>
                  <a:cubicBezTo>
                    <a:pt x="6" y="8"/>
                    <a:pt x="3" y="9"/>
                    <a:pt x="0" y="10"/>
                  </a:cubicBezTo>
                  <a:cubicBezTo>
                    <a:pt x="0" y="1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1" name="Freeform 130"/>
            <p:cNvSpPr/>
            <p:nvPr/>
          </p:nvSpPr>
          <p:spPr bwMode="auto">
            <a:xfrm>
              <a:off x="5573713" y="3378200"/>
              <a:ext cx="509588" cy="496888"/>
            </a:xfrm>
            <a:custGeom>
              <a:avLst/>
              <a:gdLst>
                <a:gd name="T0" fmla="*/ 28 w 135"/>
                <a:gd name="T1" fmla="*/ 33 h 131"/>
                <a:gd name="T2" fmla="*/ 24 w 135"/>
                <a:gd name="T3" fmla="*/ 48 h 131"/>
                <a:gd name="T4" fmla="*/ 12 w 135"/>
                <a:gd name="T5" fmla="*/ 64 h 131"/>
                <a:gd name="T6" fmla="*/ 1 w 135"/>
                <a:gd name="T7" fmla="*/ 81 h 131"/>
                <a:gd name="T8" fmla="*/ 11 w 135"/>
                <a:gd name="T9" fmla="*/ 95 h 131"/>
                <a:gd name="T10" fmla="*/ 30 w 135"/>
                <a:gd name="T11" fmla="*/ 88 h 131"/>
                <a:gd name="T12" fmla="*/ 46 w 135"/>
                <a:gd name="T13" fmla="*/ 66 h 131"/>
                <a:gd name="T14" fmla="*/ 47 w 135"/>
                <a:gd name="T15" fmla="*/ 64 h 131"/>
                <a:gd name="T16" fmla="*/ 52 w 135"/>
                <a:gd name="T17" fmla="*/ 70 h 131"/>
                <a:gd name="T18" fmla="*/ 71 w 135"/>
                <a:gd name="T19" fmla="*/ 87 h 131"/>
                <a:gd name="T20" fmla="*/ 74 w 135"/>
                <a:gd name="T21" fmla="*/ 89 h 131"/>
                <a:gd name="T22" fmla="*/ 66 w 135"/>
                <a:gd name="T23" fmla="*/ 97 h 131"/>
                <a:gd name="T24" fmla="*/ 52 w 135"/>
                <a:gd name="T25" fmla="*/ 111 h 131"/>
                <a:gd name="T26" fmla="*/ 60 w 135"/>
                <a:gd name="T27" fmla="*/ 127 h 131"/>
                <a:gd name="T28" fmla="*/ 85 w 135"/>
                <a:gd name="T29" fmla="*/ 121 h 131"/>
                <a:gd name="T30" fmla="*/ 110 w 135"/>
                <a:gd name="T31" fmla="*/ 105 h 131"/>
                <a:gd name="T32" fmla="*/ 126 w 135"/>
                <a:gd name="T33" fmla="*/ 90 h 131"/>
                <a:gd name="T34" fmla="*/ 130 w 135"/>
                <a:gd name="T35" fmla="*/ 65 h 131"/>
                <a:gd name="T36" fmla="*/ 115 w 135"/>
                <a:gd name="T37" fmla="*/ 52 h 131"/>
                <a:gd name="T38" fmla="*/ 88 w 135"/>
                <a:gd name="T39" fmla="*/ 38 h 131"/>
                <a:gd name="T40" fmla="*/ 75 w 135"/>
                <a:gd name="T41" fmla="*/ 27 h 131"/>
                <a:gd name="T42" fmla="*/ 28 w 135"/>
                <a:gd name="T43" fmla="*/ 3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5" h="131">
                  <a:moveTo>
                    <a:pt x="28" y="33"/>
                  </a:moveTo>
                  <a:cubicBezTo>
                    <a:pt x="28" y="33"/>
                    <a:pt x="25" y="45"/>
                    <a:pt x="24" y="48"/>
                  </a:cubicBezTo>
                  <a:cubicBezTo>
                    <a:pt x="22" y="52"/>
                    <a:pt x="15" y="62"/>
                    <a:pt x="12" y="64"/>
                  </a:cubicBezTo>
                  <a:cubicBezTo>
                    <a:pt x="10" y="66"/>
                    <a:pt x="2" y="77"/>
                    <a:pt x="1" y="81"/>
                  </a:cubicBezTo>
                  <a:cubicBezTo>
                    <a:pt x="0" y="85"/>
                    <a:pt x="2" y="93"/>
                    <a:pt x="11" y="95"/>
                  </a:cubicBezTo>
                  <a:cubicBezTo>
                    <a:pt x="19" y="97"/>
                    <a:pt x="30" y="88"/>
                    <a:pt x="30" y="88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2" y="70"/>
                    <a:pt x="63" y="83"/>
                    <a:pt x="71" y="87"/>
                  </a:cubicBezTo>
                  <a:cubicBezTo>
                    <a:pt x="74" y="89"/>
                    <a:pt x="74" y="89"/>
                    <a:pt x="74" y="89"/>
                  </a:cubicBezTo>
                  <a:cubicBezTo>
                    <a:pt x="74" y="89"/>
                    <a:pt x="71" y="93"/>
                    <a:pt x="66" y="97"/>
                  </a:cubicBezTo>
                  <a:cubicBezTo>
                    <a:pt x="62" y="100"/>
                    <a:pt x="53" y="106"/>
                    <a:pt x="52" y="111"/>
                  </a:cubicBezTo>
                  <a:cubicBezTo>
                    <a:pt x="50" y="115"/>
                    <a:pt x="49" y="123"/>
                    <a:pt x="60" y="127"/>
                  </a:cubicBezTo>
                  <a:cubicBezTo>
                    <a:pt x="72" y="131"/>
                    <a:pt x="85" y="121"/>
                    <a:pt x="85" y="121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23" y="97"/>
                    <a:pt x="126" y="90"/>
                  </a:cubicBezTo>
                  <a:cubicBezTo>
                    <a:pt x="130" y="83"/>
                    <a:pt x="135" y="72"/>
                    <a:pt x="130" y="65"/>
                  </a:cubicBezTo>
                  <a:cubicBezTo>
                    <a:pt x="125" y="58"/>
                    <a:pt x="119" y="53"/>
                    <a:pt x="115" y="52"/>
                  </a:cubicBezTo>
                  <a:cubicBezTo>
                    <a:pt x="111" y="50"/>
                    <a:pt x="91" y="39"/>
                    <a:pt x="88" y="38"/>
                  </a:cubicBezTo>
                  <a:cubicBezTo>
                    <a:pt x="85" y="36"/>
                    <a:pt x="75" y="27"/>
                    <a:pt x="75" y="27"/>
                  </a:cubicBezTo>
                  <a:cubicBezTo>
                    <a:pt x="75" y="27"/>
                    <a:pt x="33" y="0"/>
                    <a:pt x="28" y="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5634038" y="3460750"/>
              <a:ext cx="106363" cy="84138"/>
            </a:xfrm>
            <a:custGeom>
              <a:avLst/>
              <a:gdLst>
                <a:gd name="T0" fmla="*/ 19 w 28"/>
                <a:gd name="T1" fmla="*/ 22 h 22"/>
                <a:gd name="T2" fmla="*/ 14 w 28"/>
                <a:gd name="T3" fmla="*/ 17 h 22"/>
                <a:gd name="T4" fmla="*/ 7 w 28"/>
                <a:gd name="T5" fmla="*/ 14 h 22"/>
                <a:gd name="T6" fmla="*/ 1 w 28"/>
                <a:gd name="T7" fmla="*/ 10 h 22"/>
                <a:gd name="T8" fmla="*/ 8 w 28"/>
                <a:gd name="T9" fmla="*/ 3 h 22"/>
                <a:gd name="T10" fmla="*/ 14 w 28"/>
                <a:gd name="T11" fmla="*/ 9 h 22"/>
                <a:gd name="T12" fmla="*/ 20 w 28"/>
                <a:gd name="T13" fmla="*/ 11 h 22"/>
                <a:gd name="T14" fmla="*/ 25 w 28"/>
                <a:gd name="T15" fmla="*/ 16 h 22"/>
                <a:gd name="T16" fmla="*/ 20 w 28"/>
                <a:gd name="T17" fmla="*/ 22 h 22"/>
                <a:gd name="T18" fmla="*/ 19 w 28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2">
                  <a:moveTo>
                    <a:pt x="19" y="22"/>
                  </a:moveTo>
                  <a:cubicBezTo>
                    <a:pt x="16" y="22"/>
                    <a:pt x="16" y="19"/>
                    <a:pt x="14" y="17"/>
                  </a:cubicBezTo>
                  <a:cubicBezTo>
                    <a:pt x="12" y="13"/>
                    <a:pt x="11" y="14"/>
                    <a:pt x="7" y="14"/>
                  </a:cubicBezTo>
                  <a:cubicBezTo>
                    <a:pt x="3" y="13"/>
                    <a:pt x="0" y="14"/>
                    <a:pt x="1" y="10"/>
                  </a:cubicBezTo>
                  <a:cubicBezTo>
                    <a:pt x="1" y="6"/>
                    <a:pt x="4" y="0"/>
                    <a:pt x="8" y="3"/>
                  </a:cubicBezTo>
                  <a:cubicBezTo>
                    <a:pt x="10" y="4"/>
                    <a:pt x="11" y="7"/>
                    <a:pt x="14" y="9"/>
                  </a:cubicBezTo>
                  <a:cubicBezTo>
                    <a:pt x="16" y="10"/>
                    <a:pt x="18" y="10"/>
                    <a:pt x="20" y="11"/>
                  </a:cubicBezTo>
                  <a:cubicBezTo>
                    <a:pt x="24" y="11"/>
                    <a:pt x="28" y="11"/>
                    <a:pt x="25" y="16"/>
                  </a:cubicBezTo>
                  <a:cubicBezTo>
                    <a:pt x="25" y="18"/>
                    <a:pt x="22" y="21"/>
                    <a:pt x="20" y="22"/>
                  </a:cubicBezTo>
                  <a:cubicBezTo>
                    <a:pt x="20" y="22"/>
                    <a:pt x="20" y="22"/>
                    <a:pt x="19" y="22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5567363" y="3525838"/>
              <a:ext cx="209550" cy="227013"/>
            </a:xfrm>
            <a:custGeom>
              <a:avLst/>
              <a:gdLst>
                <a:gd name="T0" fmla="*/ 27 w 56"/>
                <a:gd name="T1" fmla="*/ 2 h 60"/>
                <a:gd name="T2" fmla="*/ 25 w 56"/>
                <a:gd name="T3" fmla="*/ 12 h 60"/>
                <a:gd name="T4" fmla="*/ 16 w 56"/>
                <a:gd name="T5" fmla="*/ 24 h 60"/>
                <a:gd name="T6" fmla="*/ 4 w 56"/>
                <a:gd name="T7" fmla="*/ 48 h 60"/>
                <a:gd name="T8" fmla="*/ 19 w 56"/>
                <a:gd name="T9" fmla="*/ 55 h 60"/>
                <a:gd name="T10" fmla="*/ 34 w 56"/>
                <a:gd name="T11" fmla="*/ 45 h 60"/>
                <a:gd name="T12" fmla="*/ 54 w 56"/>
                <a:gd name="T13" fmla="*/ 18 h 60"/>
                <a:gd name="T14" fmla="*/ 55 w 56"/>
                <a:gd name="T15" fmla="*/ 20 h 60"/>
                <a:gd name="T16" fmla="*/ 32 w 56"/>
                <a:gd name="T17" fmla="*/ 49 h 60"/>
                <a:gd name="T18" fmla="*/ 6 w 56"/>
                <a:gd name="T19" fmla="*/ 53 h 60"/>
                <a:gd name="T20" fmla="*/ 6 w 56"/>
                <a:gd name="T21" fmla="*/ 34 h 60"/>
                <a:gd name="T22" fmla="*/ 16 w 56"/>
                <a:gd name="T23" fmla="*/ 22 h 60"/>
                <a:gd name="T24" fmla="*/ 22 w 56"/>
                <a:gd name="T25" fmla="*/ 13 h 60"/>
                <a:gd name="T26" fmla="*/ 25 w 56"/>
                <a:gd name="T27" fmla="*/ 2 h 60"/>
                <a:gd name="T28" fmla="*/ 27 w 56"/>
                <a:gd name="T29" fmla="*/ 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60">
                  <a:moveTo>
                    <a:pt x="27" y="2"/>
                  </a:moveTo>
                  <a:cubicBezTo>
                    <a:pt x="28" y="5"/>
                    <a:pt x="27" y="8"/>
                    <a:pt x="25" y="12"/>
                  </a:cubicBezTo>
                  <a:cubicBezTo>
                    <a:pt x="22" y="16"/>
                    <a:pt x="20" y="20"/>
                    <a:pt x="16" y="24"/>
                  </a:cubicBezTo>
                  <a:cubicBezTo>
                    <a:pt x="11" y="30"/>
                    <a:pt x="1" y="39"/>
                    <a:pt x="4" y="48"/>
                  </a:cubicBezTo>
                  <a:cubicBezTo>
                    <a:pt x="6" y="54"/>
                    <a:pt x="14" y="56"/>
                    <a:pt x="19" y="55"/>
                  </a:cubicBezTo>
                  <a:cubicBezTo>
                    <a:pt x="25" y="54"/>
                    <a:pt x="30" y="49"/>
                    <a:pt x="34" y="45"/>
                  </a:cubicBezTo>
                  <a:cubicBezTo>
                    <a:pt x="41" y="37"/>
                    <a:pt x="46" y="27"/>
                    <a:pt x="54" y="18"/>
                  </a:cubicBezTo>
                  <a:cubicBezTo>
                    <a:pt x="55" y="18"/>
                    <a:pt x="56" y="19"/>
                    <a:pt x="55" y="20"/>
                  </a:cubicBezTo>
                  <a:cubicBezTo>
                    <a:pt x="47" y="29"/>
                    <a:pt x="41" y="41"/>
                    <a:pt x="32" y="49"/>
                  </a:cubicBezTo>
                  <a:cubicBezTo>
                    <a:pt x="25" y="56"/>
                    <a:pt x="14" y="60"/>
                    <a:pt x="6" y="53"/>
                  </a:cubicBezTo>
                  <a:cubicBezTo>
                    <a:pt x="0" y="48"/>
                    <a:pt x="2" y="40"/>
                    <a:pt x="6" y="34"/>
                  </a:cubicBezTo>
                  <a:cubicBezTo>
                    <a:pt x="9" y="29"/>
                    <a:pt x="13" y="26"/>
                    <a:pt x="16" y="22"/>
                  </a:cubicBezTo>
                  <a:cubicBezTo>
                    <a:pt x="18" y="19"/>
                    <a:pt x="21" y="16"/>
                    <a:pt x="22" y="13"/>
                  </a:cubicBezTo>
                  <a:cubicBezTo>
                    <a:pt x="24" y="10"/>
                    <a:pt x="27" y="6"/>
                    <a:pt x="25" y="2"/>
                  </a:cubicBezTo>
                  <a:cubicBezTo>
                    <a:pt x="25" y="1"/>
                    <a:pt x="27" y="0"/>
                    <a:pt x="27" y="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5746750" y="3621088"/>
              <a:ext cx="106363" cy="98425"/>
            </a:xfrm>
            <a:custGeom>
              <a:avLst/>
              <a:gdLst>
                <a:gd name="T0" fmla="*/ 2 w 28"/>
                <a:gd name="T1" fmla="*/ 0 h 26"/>
                <a:gd name="T2" fmla="*/ 13 w 28"/>
                <a:gd name="T3" fmla="*/ 13 h 26"/>
                <a:gd name="T4" fmla="*/ 28 w 28"/>
                <a:gd name="T5" fmla="*/ 24 h 26"/>
                <a:gd name="T6" fmla="*/ 27 w 28"/>
                <a:gd name="T7" fmla="*/ 26 h 26"/>
                <a:gd name="T8" fmla="*/ 14 w 28"/>
                <a:gd name="T9" fmla="*/ 16 h 26"/>
                <a:gd name="T10" fmla="*/ 1 w 28"/>
                <a:gd name="T11" fmla="*/ 2 h 26"/>
                <a:gd name="T12" fmla="*/ 2 w 28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" y="0"/>
                  </a:moveTo>
                  <a:cubicBezTo>
                    <a:pt x="6" y="5"/>
                    <a:pt x="9" y="9"/>
                    <a:pt x="13" y="13"/>
                  </a:cubicBezTo>
                  <a:cubicBezTo>
                    <a:pt x="17" y="17"/>
                    <a:pt x="22" y="21"/>
                    <a:pt x="28" y="24"/>
                  </a:cubicBezTo>
                  <a:cubicBezTo>
                    <a:pt x="28" y="25"/>
                    <a:pt x="28" y="26"/>
                    <a:pt x="27" y="26"/>
                  </a:cubicBezTo>
                  <a:cubicBezTo>
                    <a:pt x="22" y="23"/>
                    <a:pt x="18" y="19"/>
                    <a:pt x="14" y="16"/>
                  </a:cubicBezTo>
                  <a:cubicBezTo>
                    <a:pt x="9" y="12"/>
                    <a:pt x="5" y="6"/>
                    <a:pt x="1" y="2"/>
                  </a:cubicBezTo>
                  <a:cubicBezTo>
                    <a:pt x="0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5751513" y="3419475"/>
              <a:ext cx="331788" cy="458788"/>
            </a:xfrm>
            <a:custGeom>
              <a:avLst/>
              <a:gdLst>
                <a:gd name="T0" fmla="*/ 31 w 88"/>
                <a:gd name="T1" fmla="*/ 72 h 121"/>
                <a:gd name="T2" fmla="*/ 28 w 88"/>
                <a:gd name="T3" fmla="*/ 79 h 121"/>
                <a:gd name="T4" fmla="*/ 24 w 88"/>
                <a:gd name="T5" fmla="*/ 84 h 121"/>
                <a:gd name="T6" fmla="*/ 13 w 88"/>
                <a:gd name="T7" fmla="*/ 91 h 121"/>
                <a:gd name="T8" fmla="*/ 5 w 88"/>
                <a:gd name="T9" fmla="*/ 100 h 121"/>
                <a:gd name="T10" fmla="*/ 11 w 88"/>
                <a:gd name="T11" fmla="*/ 114 h 121"/>
                <a:gd name="T12" fmla="*/ 43 w 88"/>
                <a:gd name="T13" fmla="*/ 106 h 121"/>
                <a:gd name="T14" fmla="*/ 71 w 88"/>
                <a:gd name="T15" fmla="*/ 87 h 121"/>
                <a:gd name="T16" fmla="*/ 84 w 88"/>
                <a:gd name="T17" fmla="*/ 59 h 121"/>
                <a:gd name="T18" fmla="*/ 62 w 88"/>
                <a:gd name="T19" fmla="*/ 38 h 121"/>
                <a:gd name="T20" fmla="*/ 35 w 88"/>
                <a:gd name="T21" fmla="*/ 23 h 121"/>
                <a:gd name="T22" fmla="*/ 24 w 88"/>
                <a:gd name="T23" fmla="*/ 12 h 121"/>
                <a:gd name="T24" fmla="*/ 12 w 88"/>
                <a:gd name="T25" fmla="*/ 2 h 121"/>
                <a:gd name="T26" fmla="*/ 13 w 88"/>
                <a:gd name="T27" fmla="*/ 1 h 121"/>
                <a:gd name="T28" fmla="*/ 22 w 88"/>
                <a:gd name="T29" fmla="*/ 8 h 121"/>
                <a:gd name="T30" fmla="*/ 33 w 88"/>
                <a:gd name="T31" fmla="*/ 19 h 121"/>
                <a:gd name="T32" fmla="*/ 64 w 88"/>
                <a:gd name="T33" fmla="*/ 37 h 121"/>
                <a:gd name="T34" fmla="*/ 85 w 88"/>
                <a:gd name="T35" fmla="*/ 55 h 121"/>
                <a:gd name="T36" fmla="*/ 79 w 88"/>
                <a:gd name="T37" fmla="*/ 81 h 121"/>
                <a:gd name="T38" fmla="*/ 55 w 88"/>
                <a:gd name="T39" fmla="*/ 100 h 121"/>
                <a:gd name="T40" fmla="*/ 27 w 88"/>
                <a:gd name="T41" fmla="*/ 116 h 121"/>
                <a:gd name="T42" fmla="*/ 4 w 88"/>
                <a:gd name="T43" fmla="*/ 110 h 121"/>
                <a:gd name="T44" fmla="*/ 10 w 88"/>
                <a:gd name="T45" fmla="*/ 92 h 121"/>
                <a:gd name="T46" fmla="*/ 18 w 88"/>
                <a:gd name="T47" fmla="*/ 85 h 121"/>
                <a:gd name="T48" fmla="*/ 25 w 88"/>
                <a:gd name="T49" fmla="*/ 80 h 121"/>
                <a:gd name="T50" fmla="*/ 29 w 88"/>
                <a:gd name="T51" fmla="*/ 71 h 121"/>
                <a:gd name="T52" fmla="*/ 31 w 88"/>
                <a:gd name="T53" fmla="*/ 7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21">
                  <a:moveTo>
                    <a:pt x="31" y="72"/>
                  </a:moveTo>
                  <a:cubicBezTo>
                    <a:pt x="30" y="74"/>
                    <a:pt x="29" y="77"/>
                    <a:pt x="28" y="79"/>
                  </a:cubicBezTo>
                  <a:cubicBezTo>
                    <a:pt x="27" y="81"/>
                    <a:pt x="25" y="82"/>
                    <a:pt x="24" y="84"/>
                  </a:cubicBezTo>
                  <a:cubicBezTo>
                    <a:pt x="20" y="86"/>
                    <a:pt x="16" y="88"/>
                    <a:pt x="13" y="91"/>
                  </a:cubicBezTo>
                  <a:cubicBezTo>
                    <a:pt x="10" y="94"/>
                    <a:pt x="7" y="97"/>
                    <a:pt x="5" y="100"/>
                  </a:cubicBezTo>
                  <a:cubicBezTo>
                    <a:pt x="2" y="106"/>
                    <a:pt x="6" y="111"/>
                    <a:pt x="11" y="114"/>
                  </a:cubicBezTo>
                  <a:cubicBezTo>
                    <a:pt x="22" y="121"/>
                    <a:pt x="34" y="111"/>
                    <a:pt x="43" y="106"/>
                  </a:cubicBezTo>
                  <a:cubicBezTo>
                    <a:pt x="53" y="100"/>
                    <a:pt x="63" y="95"/>
                    <a:pt x="71" y="87"/>
                  </a:cubicBezTo>
                  <a:cubicBezTo>
                    <a:pt x="79" y="80"/>
                    <a:pt x="86" y="70"/>
                    <a:pt x="84" y="59"/>
                  </a:cubicBezTo>
                  <a:cubicBezTo>
                    <a:pt x="83" y="48"/>
                    <a:pt x="70" y="42"/>
                    <a:pt x="62" y="38"/>
                  </a:cubicBezTo>
                  <a:cubicBezTo>
                    <a:pt x="52" y="34"/>
                    <a:pt x="43" y="29"/>
                    <a:pt x="35" y="23"/>
                  </a:cubicBezTo>
                  <a:cubicBezTo>
                    <a:pt x="31" y="20"/>
                    <a:pt x="27" y="16"/>
                    <a:pt x="24" y="12"/>
                  </a:cubicBezTo>
                  <a:cubicBezTo>
                    <a:pt x="20" y="9"/>
                    <a:pt x="17" y="4"/>
                    <a:pt x="12" y="2"/>
                  </a:cubicBezTo>
                  <a:cubicBezTo>
                    <a:pt x="11" y="2"/>
                    <a:pt x="12" y="0"/>
                    <a:pt x="13" y="1"/>
                  </a:cubicBezTo>
                  <a:cubicBezTo>
                    <a:pt x="16" y="2"/>
                    <a:pt x="19" y="5"/>
                    <a:pt x="22" y="8"/>
                  </a:cubicBezTo>
                  <a:cubicBezTo>
                    <a:pt x="26" y="12"/>
                    <a:pt x="29" y="16"/>
                    <a:pt x="33" y="19"/>
                  </a:cubicBezTo>
                  <a:cubicBezTo>
                    <a:pt x="42" y="27"/>
                    <a:pt x="53" y="32"/>
                    <a:pt x="64" y="37"/>
                  </a:cubicBezTo>
                  <a:cubicBezTo>
                    <a:pt x="72" y="41"/>
                    <a:pt x="81" y="46"/>
                    <a:pt x="85" y="55"/>
                  </a:cubicBezTo>
                  <a:cubicBezTo>
                    <a:pt x="88" y="64"/>
                    <a:pt x="84" y="74"/>
                    <a:pt x="79" y="81"/>
                  </a:cubicBezTo>
                  <a:cubicBezTo>
                    <a:pt x="73" y="89"/>
                    <a:pt x="64" y="95"/>
                    <a:pt x="55" y="100"/>
                  </a:cubicBezTo>
                  <a:cubicBezTo>
                    <a:pt x="46" y="106"/>
                    <a:pt x="37" y="113"/>
                    <a:pt x="27" y="116"/>
                  </a:cubicBezTo>
                  <a:cubicBezTo>
                    <a:pt x="19" y="120"/>
                    <a:pt x="9" y="118"/>
                    <a:pt x="4" y="110"/>
                  </a:cubicBezTo>
                  <a:cubicBezTo>
                    <a:pt x="0" y="104"/>
                    <a:pt x="5" y="96"/>
                    <a:pt x="10" y="92"/>
                  </a:cubicBezTo>
                  <a:cubicBezTo>
                    <a:pt x="12" y="89"/>
                    <a:pt x="15" y="87"/>
                    <a:pt x="18" y="85"/>
                  </a:cubicBezTo>
                  <a:cubicBezTo>
                    <a:pt x="21" y="84"/>
                    <a:pt x="23" y="82"/>
                    <a:pt x="25" y="80"/>
                  </a:cubicBezTo>
                  <a:cubicBezTo>
                    <a:pt x="27" y="78"/>
                    <a:pt x="28" y="74"/>
                    <a:pt x="29" y="71"/>
                  </a:cubicBezTo>
                  <a:cubicBezTo>
                    <a:pt x="30" y="70"/>
                    <a:pt x="31" y="71"/>
                    <a:pt x="31" y="72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6" name="Freeform 135"/>
            <p:cNvSpPr/>
            <p:nvPr/>
          </p:nvSpPr>
          <p:spPr bwMode="auto">
            <a:xfrm>
              <a:off x="5619750" y="3646488"/>
              <a:ext cx="66675" cy="57150"/>
            </a:xfrm>
            <a:custGeom>
              <a:avLst/>
              <a:gdLst>
                <a:gd name="T0" fmla="*/ 18 w 18"/>
                <a:gd name="T1" fmla="*/ 14 h 15"/>
                <a:gd name="T2" fmla="*/ 11 w 18"/>
                <a:gd name="T3" fmla="*/ 6 h 15"/>
                <a:gd name="T4" fmla="*/ 0 w 18"/>
                <a:gd name="T5" fmla="*/ 0 h 15"/>
                <a:gd name="T6" fmla="*/ 0 w 18"/>
                <a:gd name="T7" fmla="*/ 0 h 15"/>
                <a:gd name="T8" fmla="*/ 11 w 18"/>
                <a:gd name="T9" fmla="*/ 4 h 15"/>
                <a:gd name="T10" fmla="*/ 18 w 18"/>
                <a:gd name="T11" fmla="*/ 14 h 15"/>
                <a:gd name="T12" fmla="*/ 18 w 18"/>
                <a:gd name="T1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5">
                  <a:moveTo>
                    <a:pt x="18" y="14"/>
                  </a:moveTo>
                  <a:cubicBezTo>
                    <a:pt x="17" y="11"/>
                    <a:pt x="14" y="8"/>
                    <a:pt x="11" y="6"/>
                  </a:cubicBezTo>
                  <a:cubicBezTo>
                    <a:pt x="8" y="3"/>
                    <a:pt x="4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8" y="2"/>
                    <a:pt x="11" y="4"/>
                  </a:cubicBezTo>
                  <a:cubicBezTo>
                    <a:pt x="14" y="7"/>
                    <a:pt x="18" y="10"/>
                    <a:pt x="18" y="14"/>
                  </a:cubicBezTo>
                  <a:cubicBezTo>
                    <a:pt x="18" y="14"/>
                    <a:pt x="18" y="15"/>
                    <a:pt x="18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7" name="Freeform 136"/>
            <p:cNvSpPr/>
            <p:nvPr/>
          </p:nvSpPr>
          <p:spPr bwMode="auto">
            <a:xfrm>
              <a:off x="5811838" y="3768725"/>
              <a:ext cx="63500" cy="79375"/>
            </a:xfrm>
            <a:custGeom>
              <a:avLst/>
              <a:gdLst>
                <a:gd name="T0" fmla="*/ 16 w 17"/>
                <a:gd name="T1" fmla="*/ 21 h 21"/>
                <a:gd name="T2" fmla="*/ 0 w 17"/>
                <a:gd name="T3" fmla="*/ 1 h 21"/>
                <a:gd name="T4" fmla="*/ 1 w 17"/>
                <a:gd name="T5" fmla="*/ 1 h 21"/>
                <a:gd name="T6" fmla="*/ 17 w 17"/>
                <a:gd name="T7" fmla="*/ 21 h 21"/>
                <a:gd name="T8" fmla="*/ 16 w 17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1">
                  <a:moveTo>
                    <a:pt x="16" y="21"/>
                  </a:moveTo>
                  <a:cubicBezTo>
                    <a:pt x="13" y="13"/>
                    <a:pt x="8" y="5"/>
                    <a:pt x="0" y="1"/>
                  </a:cubicBezTo>
                  <a:cubicBezTo>
                    <a:pt x="0" y="1"/>
                    <a:pt x="0" y="0"/>
                    <a:pt x="1" y="1"/>
                  </a:cubicBezTo>
                  <a:cubicBezTo>
                    <a:pt x="9" y="4"/>
                    <a:pt x="14" y="13"/>
                    <a:pt x="17" y="21"/>
                  </a:cubicBezTo>
                  <a:cubicBezTo>
                    <a:pt x="17" y="21"/>
                    <a:pt x="16" y="21"/>
                    <a:pt x="16" y="2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8" name="Freeform 137"/>
            <p:cNvSpPr/>
            <p:nvPr/>
          </p:nvSpPr>
          <p:spPr bwMode="auto">
            <a:xfrm>
              <a:off x="5773738" y="3602038"/>
              <a:ext cx="90488" cy="98425"/>
            </a:xfrm>
            <a:custGeom>
              <a:avLst/>
              <a:gdLst>
                <a:gd name="T0" fmla="*/ 23 w 24"/>
                <a:gd name="T1" fmla="*/ 25 h 26"/>
                <a:gd name="T2" fmla="*/ 11 w 24"/>
                <a:gd name="T3" fmla="*/ 11 h 26"/>
                <a:gd name="T4" fmla="*/ 0 w 24"/>
                <a:gd name="T5" fmla="*/ 0 h 26"/>
                <a:gd name="T6" fmla="*/ 0 w 24"/>
                <a:gd name="T7" fmla="*/ 0 h 26"/>
                <a:gd name="T8" fmla="*/ 10 w 24"/>
                <a:gd name="T9" fmla="*/ 10 h 26"/>
                <a:gd name="T10" fmla="*/ 24 w 24"/>
                <a:gd name="T11" fmla="*/ 25 h 26"/>
                <a:gd name="T12" fmla="*/ 23 w 24"/>
                <a:gd name="T1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26">
                  <a:moveTo>
                    <a:pt x="23" y="25"/>
                  </a:moveTo>
                  <a:cubicBezTo>
                    <a:pt x="19" y="21"/>
                    <a:pt x="15" y="16"/>
                    <a:pt x="11" y="11"/>
                  </a:cubicBezTo>
                  <a:cubicBezTo>
                    <a:pt x="7" y="8"/>
                    <a:pt x="5" y="3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2"/>
                    <a:pt x="7" y="6"/>
                    <a:pt x="10" y="10"/>
                  </a:cubicBezTo>
                  <a:cubicBezTo>
                    <a:pt x="15" y="15"/>
                    <a:pt x="19" y="20"/>
                    <a:pt x="24" y="25"/>
                  </a:cubicBezTo>
                  <a:cubicBezTo>
                    <a:pt x="24" y="25"/>
                    <a:pt x="23" y="26"/>
                    <a:pt x="23" y="2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5999163" y="3454400"/>
              <a:ext cx="200025" cy="230188"/>
            </a:xfrm>
            <a:custGeom>
              <a:avLst/>
              <a:gdLst>
                <a:gd name="T0" fmla="*/ 42 w 53"/>
                <a:gd name="T1" fmla="*/ 58 h 61"/>
                <a:gd name="T2" fmla="*/ 26 w 53"/>
                <a:gd name="T3" fmla="*/ 61 h 61"/>
                <a:gd name="T4" fmla="*/ 21 w 53"/>
                <a:gd name="T5" fmla="*/ 59 h 61"/>
                <a:gd name="T6" fmla="*/ 20 w 53"/>
                <a:gd name="T7" fmla="*/ 52 h 61"/>
                <a:gd name="T8" fmla="*/ 18 w 53"/>
                <a:gd name="T9" fmla="*/ 47 h 61"/>
                <a:gd name="T10" fmla="*/ 24 w 53"/>
                <a:gd name="T11" fmla="*/ 44 h 61"/>
                <a:gd name="T12" fmla="*/ 27 w 53"/>
                <a:gd name="T13" fmla="*/ 36 h 61"/>
                <a:gd name="T14" fmla="*/ 8 w 53"/>
                <a:gd name="T15" fmla="*/ 20 h 61"/>
                <a:gd name="T16" fmla="*/ 2 w 53"/>
                <a:gd name="T17" fmla="*/ 22 h 61"/>
                <a:gd name="T18" fmla="*/ 0 w 53"/>
                <a:gd name="T19" fmla="*/ 16 h 61"/>
                <a:gd name="T20" fmla="*/ 19 w 53"/>
                <a:gd name="T21" fmla="*/ 1 h 61"/>
                <a:gd name="T22" fmla="*/ 51 w 53"/>
                <a:gd name="T23" fmla="*/ 24 h 61"/>
                <a:gd name="T24" fmla="*/ 53 w 53"/>
                <a:gd name="T25" fmla="*/ 35 h 61"/>
                <a:gd name="T26" fmla="*/ 48 w 53"/>
                <a:gd name="T27" fmla="*/ 53 h 61"/>
                <a:gd name="T28" fmla="*/ 42 w 53"/>
                <a:gd name="T2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3" h="61">
                  <a:moveTo>
                    <a:pt x="42" y="58"/>
                  </a:moveTo>
                  <a:cubicBezTo>
                    <a:pt x="37" y="61"/>
                    <a:pt x="31" y="61"/>
                    <a:pt x="26" y="61"/>
                  </a:cubicBezTo>
                  <a:cubicBezTo>
                    <a:pt x="24" y="60"/>
                    <a:pt x="23" y="60"/>
                    <a:pt x="21" y="59"/>
                  </a:cubicBezTo>
                  <a:cubicBezTo>
                    <a:pt x="18" y="57"/>
                    <a:pt x="20" y="55"/>
                    <a:pt x="20" y="52"/>
                  </a:cubicBezTo>
                  <a:cubicBezTo>
                    <a:pt x="20" y="52"/>
                    <a:pt x="19" y="47"/>
                    <a:pt x="18" y="47"/>
                  </a:cubicBezTo>
                  <a:cubicBezTo>
                    <a:pt x="21" y="47"/>
                    <a:pt x="22" y="46"/>
                    <a:pt x="24" y="44"/>
                  </a:cubicBezTo>
                  <a:cubicBezTo>
                    <a:pt x="26" y="41"/>
                    <a:pt x="27" y="39"/>
                    <a:pt x="27" y="36"/>
                  </a:cubicBezTo>
                  <a:cubicBezTo>
                    <a:pt x="27" y="26"/>
                    <a:pt x="17" y="19"/>
                    <a:pt x="8" y="20"/>
                  </a:cubicBezTo>
                  <a:cubicBezTo>
                    <a:pt x="5" y="20"/>
                    <a:pt x="5" y="23"/>
                    <a:pt x="2" y="22"/>
                  </a:cubicBezTo>
                  <a:cubicBezTo>
                    <a:pt x="1" y="21"/>
                    <a:pt x="0" y="17"/>
                    <a:pt x="0" y="16"/>
                  </a:cubicBezTo>
                  <a:cubicBezTo>
                    <a:pt x="0" y="7"/>
                    <a:pt x="11" y="1"/>
                    <a:pt x="19" y="1"/>
                  </a:cubicBezTo>
                  <a:cubicBezTo>
                    <a:pt x="34" y="0"/>
                    <a:pt x="44" y="11"/>
                    <a:pt x="51" y="24"/>
                  </a:cubicBezTo>
                  <a:cubicBezTo>
                    <a:pt x="52" y="27"/>
                    <a:pt x="53" y="32"/>
                    <a:pt x="53" y="35"/>
                  </a:cubicBezTo>
                  <a:cubicBezTo>
                    <a:pt x="53" y="42"/>
                    <a:pt x="52" y="48"/>
                    <a:pt x="48" y="53"/>
                  </a:cubicBezTo>
                  <a:cubicBezTo>
                    <a:pt x="47" y="55"/>
                    <a:pt x="45" y="57"/>
                    <a:pt x="42" y="5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5524500" y="2990850"/>
              <a:ext cx="265113" cy="239713"/>
            </a:xfrm>
            <a:custGeom>
              <a:avLst/>
              <a:gdLst>
                <a:gd name="T0" fmla="*/ 28 w 70"/>
                <a:gd name="T1" fmla="*/ 56 h 63"/>
                <a:gd name="T2" fmla="*/ 53 w 70"/>
                <a:gd name="T3" fmla="*/ 38 h 63"/>
                <a:gd name="T4" fmla="*/ 66 w 70"/>
                <a:gd name="T5" fmla="*/ 25 h 63"/>
                <a:gd name="T6" fmla="*/ 67 w 70"/>
                <a:gd name="T7" fmla="*/ 8 h 63"/>
                <a:gd name="T8" fmla="*/ 51 w 70"/>
                <a:gd name="T9" fmla="*/ 4 h 63"/>
                <a:gd name="T10" fmla="*/ 28 w 70"/>
                <a:gd name="T11" fmla="*/ 16 h 63"/>
                <a:gd name="T12" fmla="*/ 3 w 70"/>
                <a:gd name="T13" fmla="*/ 30 h 63"/>
                <a:gd name="T14" fmla="*/ 6 w 70"/>
                <a:gd name="T15" fmla="*/ 55 h 63"/>
                <a:gd name="T16" fmla="*/ 28 w 70"/>
                <a:gd name="T17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63">
                  <a:moveTo>
                    <a:pt x="28" y="56"/>
                  </a:moveTo>
                  <a:cubicBezTo>
                    <a:pt x="38" y="51"/>
                    <a:pt x="46" y="45"/>
                    <a:pt x="53" y="38"/>
                  </a:cubicBezTo>
                  <a:cubicBezTo>
                    <a:pt x="57" y="33"/>
                    <a:pt x="63" y="29"/>
                    <a:pt x="66" y="25"/>
                  </a:cubicBezTo>
                  <a:cubicBezTo>
                    <a:pt x="70" y="21"/>
                    <a:pt x="69" y="13"/>
                    <a:pt x="67" y="8"/>
                  </a:cubicBezTo>
                  <a:cubicBezTo>
                    <a:pt x="65" y="0"/>
                    <a:pt x="57" y="2"/>
                    <a:pt x="51" y="4"/>
                  </a:cubicBezTo>
                  <a:cubicBezTo>
                    <a:pt x="43" y="7"/>
                    <a:pt x="36" y="13"/>
                    <a:pt x="28" y="16"/>
                  </a:cubicBezTo>
                  <a:cubicBezTo>
                    <a:pt x="20" y="20"/>
                    <a:pt x="7" y="20"/>
                    <a:pt x="3" y="30"/>
                  </a:cubicBezTo>
                  <a:cubicBezTo>
                    <a:pt x="0" y="38"/>
                    <a:pt x="1" y="48"/>
                    <a:pt x="6" y="55"/>
                  </a:cubicBezTo>
                  <a:cubicBezTo>
                    <a:pt x="12" y="63"/>
                    <a:pt x="19" y="60"/>
                    <a:pt x="28" y="56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518150" y="2982913"/>
              <a:ext cx="271463" cy="239713"/>
            </a:xfrm>
            <a:custGeom>
              <a:avLst/>
              <a:gdLst>
                <a:gd name="T0" fmla="*/ 69 w 72"/>
                <a:gd name="T1" fmla="*/ 15 h 63"/>
                <a:gd name="T2" fmla="*/ 63 w 72"/>
                <a:gd name="T3" fmla="*/ 4 h 63"/>
                <a:gd name="T4" fmla="*/ 48 w 72"/>
                <a:gd name="T5" fmla="*/ 6 h 63"/>
                <a:gd name="T6" fmla="*/ 36 w 72"/>
                <a:gd name="T7" fmla="*/ 14 h 63"/>
                <a:gd name="T8" fmla="*/ 22 w 72"/>
                <a:gd name="T9" fmla="*/ 20 h 63"/>
                <a:gd name="T10" fmla="*/ 2 w 72"/>
                <a:gd name="T11" fmla="*/ 35 h 63"/>
                <a:gd name="T12" fmla="*/ 3 w 72"/>
                <a:gd name="T13" fmla="*/ 49 h 63"/>
                <a:gd name="T14" fmla="*/ 12 w 72"/>
                <a:gd name="T15" fmla="*/ 59 h 63"/>
                <a:gd name="T16" fmla="*/ 15 w 72"/>
                <a:gd name="T17" fmla="*/ 62 h 63"/>
                <a:gd name="T18" fmla="*/ 15 w 72"/>
                <a:gd name="T19" fmla="*/ 62 h 63"/>
                <a:gd name="T20" fmla="*/ 1 w 72"/>
                <a:gd name="T21" fmla="*/ 43 h 63"/>
                <a:gd name="T22" fmla="*/ 3 w 72"/>
                <a:gd name="T23" fmla="*/ 31 h 63"/>
                <a:gd name="T24" fmla="*/ 10 w 72"/>
                <a:gd name="T25" fmla="*/ 24 h 63"/>
                <a:gd name="T26" fmla="*/ 22 w 72"/>
                <a:gd name="T27" fmla="*/ 20 h 63"/>
                <a:gd name="T28" fmla="*/ 37 w 72"/>
                <a:gd name="T29" fmla="*/ 13 h 63"/>
                <a:gd name="T30" fmla="*/ 61 w 72"/>
                <a:gd name="T31" fmla="*/ 3 h 63"/>
                <a:gd name="T32" fmla="*/ 70 w 72"/>
                <a:gd name="T33" fmla="*/ 15 h 63"/>
                <a:gd name="T34" fmla="*/ 69 w 72"/>
                <a:gd name="T35" fmla="*/ 1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63">
                  <a:moveTo>
                    <a:pt x="69" y="15"/>
                  </a:moveTo>
                  <a:cubicBezTo>
                    <a:pt x="71" y="10"/>
                    <a:pt x="67" y="6"/>
                    <a:pt x="63" y="4"/>
                  </a:cubicBezTo>
                  <a:cubicBezTo>
                    <a:pt x="58" y="1"/>
                    <a:pt x="53" y="3"/>
                    <a:pt x="48" y="6"/>
                  </a:cubicBezTo>
                  <a:cubicBezTo>
                    <a:pt x="44" y="9"/>
                    <a:pt x="40" y="12"/>
                    <a:pt x="36" y="14"/>
                  </a:cubicBezTo>
                  <a:cubicBezTo>
                    <a:pt x="31" y="17"/>
                    <a:pt x="26" y="19"/>
                    <a:pt x="22" y="20"/>
                  </a:cubicBezTo>
                  <a:cubicBezTo>
                    <a:pt x="13" y="23"/>
                    <a:pt x="5" y="26"/>
                    <a:pt x="2" y="35"/>
                  </a:cubicBezTo>
                  <a:cubicBezTo>
                    <a:pt x="1" y="40"/>
                    <a:pt x="1" y="45"/>
                    <a:pt x="3" y="49"/>
                  </a:cubicBezTo>
                  <a:cubicBezTo>
                    <a:pt x="5" y="53"/>
                    <a:pt x="9" y="56"/>
                    <a:pt x="12" y="59"/>
                  </a:cubicBezTo>
                  <a:cubicBezTo>
                    <a:pt x="13" y="60"/>
                    <a:pt x="14" y="61"/>
                    <a:pt x="15" y="62"/>
                  </a:cubicBezTo>
                  <a:cubicBezTo>
                    <a:pt x="16" y="62"/>
                    <a:pt x="15" y="63"/>
                    <a:pt x="15" y="62"/>
                  </a:cubicBezTo>
                  <a:cubicBezTo>
                    <a:pt x="8" y="58"/>
                    <a:pt x="2" y="52"/>
                    <a:pt x="1" y="43"/>
                  </a:cubicBezTo>
                  <a:cubicBezTo>
                    <a:pt x="0" y="39"/>
                    <a:pt x="1" y="35"/>
                    <a:pt x="3" y="31"/>
                  </a:cubicBezTo>
                  <a:cubicBezTo>
                    <a:pt x="4" y="28"/>
                    <a:pt x="7" y="26"/>
                    <a:pt x="10" y="24"/>
                  </a:cubicBezTo>
                  <a:cubicBezTo>
                    <a:pt x="14" y="22"/>
                    <a:pt x="18" y="21"/>
                    <a:pt x="22" y="20"/>
                  </a:cubicBezTo>
                  <a:cubicBezTo>
                    <a:pt x="27" y="18"/>
                    <a:pt x="32" y="15"/>
                    <a:pt x="37" y="13"/>
                  </a:cubicBezTo>
                  <a:cubicBezTo>
                    <a:pt x="45" y="8"/>
                    <a:pt x="52" y="0"/>
                    <a:pt x="61" y="3"/>
                  </a:cubicBezTo>
                  <a:cubicBezTo>
                    <a:pt x="66" y="4"/>
                    <a:pt x="72" y="10"/>
                    <a:pt x="70" y="15"/>
                  </a:cubicBezTo>
                  <a:cubicBezTo>
                    <a:pt x="70" y="16"/>
                    <a:pt x="69" y="16"/>
                    <a:pt x="69" y="1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5499100" y="3025775"/>
              <a:ext cx="530225" cy="492125"/>
            </a:xfrm>
            <a:custGeom>
              <a:avLst/>
              <a:gdLst>
                <a:gd name="T0" fmla="*/ 131 w 141"/>
                <a:gd name="T1" fmla="*/ 29 h 130"/>
                <a:gd name="T2" fmla="*/ 112 w 141"/>
                <a:gd name="T3" fmla="*/ 12 h 130"/>
                <a:gd name="T4" fmla="*/ 77 w 141"/>
                <a:gd name="T5" fmla="*/ 1 h 130"/>
                <a:gd name="T6" fmla="*/ 52 w 141"/>
                <a:gd name="T7" fmla="*/ 11 h 130"/>
                <a:gd name="T8" fmla="*/ 20 w 141"/>
                <a:gd name="T9" fmla="*/ 37 h 130"/>
                <a:gd name="T10" fmla="*/ 6 w 141"/>
                <a:gd name="T11" fmla="*/ 64 h 130"/>
                <a:gd name="T12" fmla="*/ 9 w 141"/>
                <a:gd name="T13" fmla="*/ 94 h 130"/>
                <a:gd name="T14" fmla="*/ 36 w 141"/>
                <a:gd name="T15" fmla="*/ 119 h 130"/>
                <a:gd name="T16" fmla="*/ 82 w 141"/>
                <a:gd name="T17" fmla="*/ 129 h 130"/>
                <a:gd name="T18" fmla="*/ 121 w 141"/>
                <a:gd name="T19" fmla="*/ 118 h 130"/>
                <a:gd name="T20" fmla="*/ 133 w 141"/>
                <a:gd name="T21" fmla="*/ 96 h 130"/>
                <a:gd name="T22" fmla="*/ 131 w 141"/>
                <a:gd name="T23" fmla="*/ 2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1" h="130">
                  <a:moveTo>
                    <a:pt x="131" y="29"/>
                  </a:moveTo>
                  <a:cubicBezTo>
                    <a:pt x="131" y="29"/>
                    <a:pt x="119" y="17"/>
                    <a:pt x="112" y="12"/>
                  </a:cubicBezTo>
                  <a:cubicBezTo>
                    <a:pt x="104" y="7"/>
                    <a:pt x="86" y="0"/>
                    <a:pt x="77" y="1"/>
                  </a:cubicBezTo>
                  <a:cubicBezTo>
                    <a:pt x="67" y="3"/>
                    <a:pt x="60" y="6"/>
                    <a:pt x="52" y="11"/>
                  </a:cubicBezTo>
                  <a:cubicBezTo>
                    <a:pt x="43" y="17"/>
                    <a:pt x="25" y="32"/>
                    <a:pt x="20" y="37"/>
                  </a:cubicBezTo>
                  <a:cubicBezTo>
                    <a:pt x="15" y="42"/>
                    <a:pt x="7" y="57"/>
                    <a:pt x="6" y="64"/>
                  </a:cubicBezTo>
                  <a:cubicBezTo>
                    <a:pt x="5" y="70"/>
                    <a:pt x="0" y="81"/>
                    <a:pt x="9" y="94"/>
                  </a:cubicBezTo>
                  <a:cubicBezTo>
                    <a:pt x="17" y="106"/>
                    <a:pt x="18" y="109"/>
                    <a:pt x="36" y="119"/>
                  </a:cubicBezTo>
                  <a:cubicBezTo>
                    <a:pt x="54" y="128"/>
                    <a:pt x="64" y="129"/>
                    <a:pt x="82" y="129"/>
                  </a:cubicBezTo>
                  <a:cubicBezTo>
                    <a:pt x="101" y="130"/>
                    <a:pt x="117" y="120"/>
                    <a:pt x="121" y="118"/>
                  </a:cubicBezTo>
                  <a:cubicBezTo>
                    <a:pt x="126" y="115"/>
                    <a:pt x="132" y="106"/>
                    <a:pt x="133" y="96"/>
                  </a:cubicBezTo>
                  <a:cubicBezTo>
                    <a:pt x="134" y="85"/>
                    <a:pt x="141" y="51"/>
                    <a:pt x="13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5502275" y="3025775"/>
              <a:ext cx="527050" cy="503238"/>
            </a:xfrm>
            <a:custGeom>
              <a:avLst/>
              <a:gdLst>
                <a:gd name="T0" fmla="*/ 74 w 140"/>
                <a:gd name="T1" fmla="*/ 3 h 133"/>
                <a:gd name="T2" fmla="*/ 40 w 140"/>
                <a:gd name="T3" fmla="*/ 20 h 133"/>
                <a:gd name="T4" fmla="*/ 11 w 140"/>
                <a:gd name="T5" fmla="*/ 50 h 133"/>
                <a:gd name="T6" fmla="*/ 4 w 140"/>
                <a:gd name="T7" fmla="*/ 84 h 133"/>
                <a:gd name="T8" fmla="*/ 21 w 140"/>
                <a:gd name="T9" fmla="*/ 109 h 133"/>
                <a:gd name="T10" fmla="*/ 80 w 140"/>
                <a:gd name="T11" fmla="*/ 129 h 133"/>
                <a:gd name="T12" fmla="*/ 119 w 140"/>
                <a:gd name="T13" fmla="*/ 118 h 133"/>
                <a:gd name="T14" fmla="*/ 132 w 140"/>
                <a:gd name="T15" fmla="*/ 90 h 133"/>
                <a:gd name="T16" fmla="*/ 137 w 140"/>
                <a:gd name="T17" fmla="*/ 61 h 133"/>
                <a:gd name="T18" fmla="*/ 129 w 140"/>
                <a:gd name="T19" fmla="*/ 29 h 133"/>
                <a:gd name="T20" fmla="*/ 74 w 140"/>
                <a:gd name="T21" fmla="*/ 3 h 133"/>
                <a:gd name="T22" fmla="*/ 74 w 140"/>
                <a:gd name="T23" fmla="*/ 1 h 133"/>
                <a:gd name="T24" fmla="*/ 132 w 140"/>
                <a:gd name="T25" fmla="*/ 30 h 133"/>
                <a:gd name="T26" fmla="*/ 139 w 140"/>
                <a:gd name="T27" fmla="*/ 63 h 133"/>
                <a:gd name="T28" fmla="*/ 133 w 140"/>
                <a:gd name="T29" fmla="*/ 97 h 133"/>
                <a:gd name="T30" fmla="*/ 120 w 140"/>
                <a:gd name="T31" fmla="*/ 119 h 133"/>
                <a:gd name="T32" fmla="*/ 86 w 140"/>
                <a:gd name="T33" fmla="*/ 130 h 133"/>
                <a:gd name="T34" fmla="*/ 29 w 140"/>
                <a:gd name="T35" fmla="*/ 117 h 133"/>
                <a:gd name="T36" fmla="*/ 5 w 140"/>
                <a:gd name="T37" fmla="*/ 92 h 133"/>
                <a:gd name="T38" fmla="*/ 6 w 140"/>
                <a:gd name="T39" fmla="*/ 57 h 133"/>
                <a:gd name="T40" fmla="*/ 36 w 140"/>
                <a:gd name="T41" fmla="*/ 21 h 133"/>
                <a:gd name="T42" fmla="*/ 74 w 140"/>
                <a:gd name="T43" fmla="*/ 1 h 133"/>
                <a:gd name="T44" fmla="*/ 74 w 140"/>
                <a:gd name="T45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0" h="133">
                  <a:moveTo>
                    <a:pt x="74" y="3"/>
                  </a:moveTo>
                  <a:cubicBezTo>
                    <a:pt x="61" y="4"/>
                    <a:pt x="50" y="11"/>
                    <a:pt x="40" y="20"/>
                  </a:cubicBezTo>
                  <a:cubicBezTo>
                    <a:pt x="30" y="29"/>
                    <a:pt x="18" y="38"/>
                    <a:pt x="11" y="50"/>
                  </a:cubicBezTo>
                  <a:cubicBezTo>
                    <a:pt x="6" y="60"/>
                    <a:pt x="2" y="72"/>
                    <a:pt x="4" y="84"/>
                  </a:cubicBezTo>
                  <a:cubicBezTo>
                    <a:pt x="6" y="94"/>
                    <a:pt x="13" y="102"/>
                    <a:pt x="21" y="109"/>
                  </a:cubicBezTo>
                  <a:cubicBezTo>
                    <a:pt x="37" y="122"/>
                    <a:pt x="59" y="130"/>
                    <a:pt x="80" y="129"/>
                  </a:cubicBezTo>
                  <a:cubicBezTo>
                    <a:pt x="93" y="128"/>
                    <a:pt x="108" y="125"/>
                    <a:pt x="119" y="118"/>
                  </a:cubicBezTo>
                  <a:cubicBezTo>
                    <a:pt x="128" y="112"/>
                    <a:pt x="131" y="100"/>
                    <a:pt x="132" y="90"/>
                  </a:cubicBezTo>
                  <a:cubicBezTo>
                    <a:pt x="134" y="80"/>
                    <a:pt x="136" y="71"/>
                    <a:pt x="137" y="61"/>
                  </a:cubicBezTo>
                  <a:cubicBezTo>
                    <a:pt x="138" y="49"/>
                    <a:pt x="137" y="39"/>
                    <a:pt x="129" y="29"/>
                  </a:cubicBezTo>
                  <a:cubicBezTo>
                    <a:pt x="116" y="13"/>
                    <a:pt x="95" y="2"/>
                    <a:pt x="74" y="3"/>
                  </a:cubicBezTo>
                  <a:cubicBezTo>
                    <a:pt x="73" y="3"/>
                    <a:pt x="73" y="1"/>
                    <a:pt x="74" y="1"/>
                  </a:cubicBezTo>
                  <a:cubicBezTo>
                    <a:pt x="97" y="0"/>
                    <a:pt x="119" y="13"/>
                    <a:pt x="132" y="30"/>
                  </a:cubicBezTo>
                  <a:cubicBezTo>
                    <a:pt x="140" y="40"/>
                    <a:pt x="140" y="52"/>
                    <a:pt x="139" y="63"/>
                  </a:cubicBezTo>
                  <a:cubicBezTo>
                    <a:pt x="137" y="74"/>
                    <a:pt x="135" y="86"/>
                    <a:pt x="133" y="97"/>
                  </a:cubicBezTo>
                  <a:cubicBezTo>
                    <a:pt x="131" y="105"/>
                    <a:pt x="127" y="114"/>
                    <a:pt x="120" y="119"/>
                  </a:cubicBezTo>
                  <a:cubicBezTo>
                    <a:pt x="110" y="126"/>
                    <a:pt x="98" y="129"/>
                    <a:pt x="86" y="130"/>
                  </a:cubicBezTo>
                  <a:cubicBezTo>
                    <a:pt x="66" y="133"/>
                    <a:pt x="46" y="127"/>
                    <a:pt x="29" y="117"/>
                  </a:cubicBezTo>
                  <a:cubicBezTo>
                    <a:pt x="19" y="111"/>
                    <a:pt x="10" y="103"/>
                    <a:pt x="5" y="92"/>
                  </a:cubicBezTo>
                  <a:cubicBezTo>
                    <a:pt x="0" y="81"/>
                    <a:pt x="2" y="68"/>
                    <a:pt x="6" y="57"/>
                  </a:cubicBezTo>
                  <a:cubicBezTo>
                    <a:pt x="12" y="42"/>
                    <a:pt x="24" y="31"/>
                    <a:pt x="36" y="21"/>
                  </a:cubicBezTo>
                  <a:cubicBezTo>
                    <a:pt x="47" y="12"/>
                    <a:pt x="59" y="2"/>
                    <a:pt x="74" y="1"/>
                  </a:cubicBezTo>
                  <a:cubicBezTo>
                    <a:pt x="75" y="1"/>
                    <a:pt x="75" y="3"/>
                    <a:pt x="74" y="3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5784850" y="3282950"/>
              <a:ext cx="71438" cy="57150"/>
            </a:xfrm>
            <a:custGeom>
              <a:avLst/>
              <a:gdLst>
                <a:gd name="T0" fmla="*/ 3 w 19"/>
                <a:gd name="T1" fmla="*/ 4 h 15"/>
                <a:gd name="T2" fmla="*/ 12 w 19"/>
                <a:gd name="T3" fmla="*/ 2 h 15"/>
                <a:gd name="T4" fmla="*/ 19 w 19"/>
                <a:gd name="T5" fmla="*/ 9 h 15"/>
                <a:gd name="T6" fmla="*/ 18 w 19"/>
                <a:gd name="T7" fmla="*/ 10 h 15"/>
                <a:gd name="T8" fmla="*/ 16 w 19"/>
                <a:gd name="T9" fmla="*/ 10 h 15"/>
                <a:gd name="T10" fmla="*/ 6 w 19"/>
                <a:gd name="T11" fmla="*/ 13 h 15"/>
                <a:gd name="T12" fmla="*/ 3 w 19"/>
                <a:gd name="T13" fmla="*/ 4 h 15"/>
                <a:gd name="T14" fmla="*/ 3 w 19"/>
                <a:gd name="T15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5">
                  <a:moveTo>
                    <a:pt x="3" y="4"/>
                  </a:moveTo>
                  <a:cubicBezTo>
                    <a:pt x="5" y="1"/>
                    <a:pt x="9" y="0"/>
                    <a:pt x="12" y="2"/>
                  </a:cubicBezTo>
                  <a:cubicBezTo>
                    <a:pt x="15" y="5"/>
                    <a:pt x="15" y="9"/>
                    <a:pt x="19" y="9"/>
                  </a:cubicBezTo>
                  <a:cubicBezTo>
                    <a:pt x="19" y="9"/>
                    <a:pt x="18" y="10"/>
                    <a:pt x="18" y="10"/>
                  </a:cubicBezTo>
                  <a:cubicBezTo>
                    <a:pt x="17" y="10"/>
                    <a:pt x="16" y="10"/>
                    <a:pt x="16" y="10"/>
                  </a:cubicBezTo>
                  <a:cubicBezTo>
                    <a:pt x="12" y="13"/>
                    <a:pt x="11" y="15"/>
                    <a:pt x="6" y="13"/>
                  </a:cubicBezTo>
                  <a:cubicBezTo>
                    <a:pt x="3" y="12"/>
                    <a:pt x="0" y="7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5584825" y="3135313"/>
              <a:ext cx="57150" cy="63500"/>
            </a:xfrm>
            <a:custGeom>
              <a:avLst/>
              <a:gdLst>
                <a:gd name="T0" fmla="*/ 13 w 15"/>
                <a:gd name="T1" fmla="*/ 14 h 17"/>
                <a:gd name="T2" fmla="*/ 11 w 15"/>
                <a:gd name="T3" fmla="*/ 5 h 17"/>
                <a:gd name="T4" fmla="*/ 3 w 15"/>
                <a:gd name="T5" fmla="*/ 0 h 17"/>
                <a:gd name="T6" fmla="*/ 3 w 15"/>
                <a:gd name="T7" fmla="*/ 2 h 17"/>
                <a:gd name="T8" fmla="*/ 3 w 15"/>
                <a:gd name="T9" fmla="*/ 4 h 17"/>
                <a:gd name="T10" fmla="*/ 4 w 15"/>
                <a:gd name="T11" fmla="*/ 14 h 17"/>
                <a:gd name="T12" fmla="*/ 13 w 15"/>
                <a:gd name="T13" fmla="*/ 14 h 17"/>
                <a:gd name="T14" fmla="*/ 13 w 15"/>
                <a:gd name="T15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7">
                  <a:moveTo>
                    <a:pt x="13" y="14"/>
                  </a:moveTo>
                  <a:cubicBezTo>
                    <a:pt x="15" y="11"/>
                    <a:pt x="15" y="7"/>
                    <a:pt x="11" y="5"/>
                  </a:cubicBezTo>
                  <a:cubicBezTo>
                    <a:pt x="8" y="3"/>
                    <a:pt x="4" y="5"/>
                    <a:pt x="3" y="0"/>
                  </a:cubicBezTo>
                  <a:cubicBezTo>
                    <a:pt x="3" y="1"/>
                    <a:pt x="3" y="2"/>
                    <a:pt x="3" y="2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2" y="8"/>
                    <a:pt x="0" y="11"/>
                    <a:pt x="4" y="14"/>
                  </a:cubicBezTo>
                  <a:cubicBezTo>
                    <a:pt x="6" y="17"/>
                    <a:pt x="11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5614988" y="3236913"/>
              <a:ext cx="117475" cy="87313"/>
            </a:xfrm>
            <a:custGeom>
              <a:avLst/>
              <a:gdLst>
                <a:gd name="T0" fmla="*/ 7 w 31"/>
                <a:gd name="T1" fmla="*/ 18 h 23"/>
                <a:gd name="T2" fmla="*/ 17 w 31"/>
                <a:gd name="T3" fmla="*/ 5 h 23"/>
                <a:gd name="T4" fmla="*/ 22 w 31"/>
                <a:gd name="T5" fmla="*/ 20 h 23"/>
                <a:gd name="T6" fmla="*/ 7 w 31"/>
                <a:gd name="T7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3">
                  <a:moveTo>
                    <a:pt x="7" y="18"/>
                  </a:moveTo>
                  <a:cubicBezTo>
                    <a:pt x="0" y="8"/>
                    <a:pt x="7" y="0"/>
                    <a:pt x="17" y="5"/>
                  </a:cubicBezTo>
                  <a:cubicBezTo>
                    <a:pt x="23" y="8"/>
                    <a:pt x="31" y="16"/>
                    <a:pt x="22" y="20"/>
                  </a:cubicBezTo>
                  <a:cubicBezTo>
                    <a:pt x="17" y="23"/>
                    <a:pt x="10" y="22"/>
                    <a:pt x="7" y="18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5649913" y="3255963"/>
              <a:ext cx="14288" cy="15875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1" y="4"/>
                    <a:pt x="0" y="1"/>
                    <a:pt x="2" y="1"/>
                  </a:cubicBezTo>
                  <a:cubicBezTo>
                    <a:pt x="4" y="0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8" name="Freeform 147"/>
            <p:cNvSpPr/>
            <p:nvPr/>
          </p:nvSpPr>
          <p:spPr bwMode="auto">
            <a:xfrm>
              <a:off x="5603875" y="3324225"/>
              <a:ext cx="38100" cy="53975"/>
            </a:xfrm>
            <a:custGeom>
              <a:avLst/>
              <a:gdLst>
                <a:gd name="T0" fmla="*/ 10 w 10"/>
                <a:gd name="T1" fmla="*/ 1 h 14"/>
                <a:gd name="T2" fmla="*/ 5 w 10"/>
                <a:gd name="T3" fmla="*/ 8 h 14"/>
                <a:gd name="T4" fmla="*/ 1 w 10"/>
                <a:gd name="T5" fmla="*/ 13 h 14"/>
                <a:gd name="T6" fmla="*/ 0 w 10"/>
                <a:gd name="T7" fmla="*/ 13 h 14"/>
                <a:gd name="T8" fmla="*/ 4 w 10"/>
                <a:gd name="T9" fmla="*/ 8 h 14"/>
                <a:gd name="T10" fmla="*/ 9 w 10"/>
                <a:gd name="T11" fmla="*/ 1 h 14"/>
                <a:gd name="T12" fmla="*/ 10 w 10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0" y="1"/>
                  </a:moveTo>
                  <a:cubicBezTo>
                    <a:pt x="8" y="3"/>
                    <a:pt x="7" y="6"/>
                    <a:pt x="5" y="8"/>
                  </a:cubicBezTo>
                  <a:cubicBezTo>
                    <a:pt x="3" y="10"/>
                    <a:pt x="2" y="11"/>
                    <a:pt x="1" y="13"/>
                  </a:cubicBezTo>
                  <a:cubicBezTo>
                    <a:pt x="1" y="14"/>
                    <a:pt x="0" y="13"/>
                    <a:pt x="0" y="13"/>
                  </a:cubicBezTo>
                  <a:cubicBezTo>
                    <a:pt x="1" y="11"/>
                    <a:pt x="2" y="10"/>
                    <a:pt x="4" y="8"/>
                  </a:cubicBezTo>
                  <a:cubicBezTo>
                    <a:pt x="6" y="6"/>
                    <a:pt x="7" y="3"/>
                    <a:pt x="9" y="1"/>
                  </a:cubicBezTo>
                  <a:cubicBezTo>
                    <a:pt x="9" y="0"/>
                    <a:pt x="10" y="1"/>
                    <a:pt x="10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5592763" y="3367088"/>
              <a:ext cx="26988" cy="19050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2 h 5"/>
                <a:gd name="T4" fmla="*/ 2 w 7"/>
                <a:gd name="T5" fmla="*/ 0 h 5"/>
                <a:gd name="T6" fmla="*/ 7 w 7"/>
                <a:gd name="T7" fmla="*/ 3 h 5"/>
                <a:gd name="T8" fmla="*/ 5 w 7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4" y="3"/>
                    <a:pt x="3" y="2"/>
                    <a:pt x="1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1"/>
                    <a:pt x="5" y="2"/>
                    <a:pt x="7" y="3"/>
                  </a:cubicBezTo>
                  <a:cubicBezTo>
                    <a:pt x="7" y="4"/>
                    <a:pt x="6" y="5"/>
                    <a:pt x="5" y="4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0" name="Freeform 149"/>
            <p:cNvSpPr/>
            <p:nvPr/>
          </p:nvSpPr>
          <p:spPr bwMode="auto">
            <a:xfrm>
              <a:off x="5943600" y="3124200"/>
              <a:ext cx="195263" cy="292100"/>
            </a:xfrm>
            <a:custGeom>
              <a:avLst/>
              <a:gdLst>
                <a:gd name="T0" fmla="*/ 10 w 52"/>
                <a:gd name="T1" fmla="*/ 25 h 77"/>
                <a:gd name="T2" fmla="*/ 9 w 52"/>
                <a:gd name="T3" fmla="*/ 12 h 77"/>
                <a:gd name="T4" fmla="*/ 10 w 52"/>
                <a:gd name="T5" fmla="*/ 4 h 77"/>
                <a:gd name="T6" fmla="*/ 27 w 52"/>
                <a:gd name="T7" fmla="*/ 6 h 77"/>
                <a:gd name="T8" fmla="*/ 41 w 52"/>
                <a:gd name="T9" fmla="*/ 29 h 77"/>
                <a:gd name="T10" fmla="*/ 50 w 52"/>
                <a:gd name="T11" fmla="*/ 53 h 77"/>
                <a:gd name="T12" fmla="*/ 30 w 52"/>
                <a:gd name="T13" fmla="*/ 69 h 77"/>
                <a:gd name="T14" fmla="*/ 10 w 52"/>
                <a:gd name="T15" fmla="*/ 76 h 77"/>
                <a:gd name="T16" fmla="*/ 6 w 52"/>
                <a:gd name="T17" fmla="*/ 58 h 77"/>
                <a:gd name="T18" fmla="*/ 10 w 52"/>
                <a:gd name="T19" fmla="*/ 26 h 77"/>
                <a:gd name="T20" fmla="*/ 10 w 52"/>
                <a:gd name="T21" fmla="*/ 2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77">
                  <a:moveTo>
                    <a:pt x="10" y="25"/>
                  </a:moveTo>
                  <a:cubicBezTo>
                    <a:pt x="10" y="21"/>
                    <a:pt x="10" y="17"/>
                    <a:pt x="9" y="12"/>
                  </a:cubicBezTo>
                  <a:cubicBezTo>
                    <a:pt x="8" y="9"/>
                    <a:pt x="6" y="7"/>
                    <a:pt x="10" y="4"/>
                  </a:cubicBezTo>
                  <a:cubicBezTo>
                    <a:pt x="14" y="0"/>
                    <a:pt x="23" y="2"/>
                    <a:pt x="27" y="6"/>
                  </a:cubicBezTo>
                  <a:cubicBezTo>
                    <a:pt x="34" y="11"/>
                    <a:pt x="37" y="22"/>
                    <a:pt x="41" y="29"/>
                  </a:cubicBezTo>
                  <a:cubicBezTo>
                    <a:pt x="44" y="36"/>
                    <a:pt x="52" y="47"/>
                    <a:pt x="50" y="53"/>
                  </a:cubicBezTo>
                  <a:cubicBezTo>
                    <a:pt x="47" y="62"/>
                    <a:pt x="36" y="66"/>
                    <a:pt x="30" y="69"/>
                  </a:cubicBezTo>
                  <a:cubicBezTo>
                    <a:pt x="24" y="72"/>
                    <a:pt x="17" y="77"/>
                    <a:pt x="10" y="76"/>
                  </a:cubicBezTo>
                  <a:cubicBezTo>
                    <a:pt x="0" y="76"/>
                    <a:pt x="5" y="64"/>
                    <a:pt x="6" y="58"/>
                  </a:cubicBezTo>
                  <a:cubicBezTo>
                    <a:pt x="9" y="47"/>
                    <a:pt x="11" y="37"/>
                    <a:pt x="10" y="26"/>
                  </a:cubicBezTo>
                  <a:cubicBezTo>
                    <a:pt x="10" y="25"/>
                    <a:pt x="10" y="25"/>
                    <a:pt x="10" y="25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5951538" y="3127375"/>
              <a:ext cx="195263" cy="319088"/>
            </a:xfrm>
            <a:custGeom>
              <a:avLst/>
              <a:gdLst>
                <a:gd name="T0" fmla="*/ 12 w 52"/>
                <a:gd name="T1" fmla="*/ 1 h 84"/>
                <a:gd name="T2" fmla="*/ 32 w 52"/>
                <a:gd name="T3" fmla="*/ 10 h 84"/>
                <a:gd name="T4" fmla="*/ 46 w 52"/>
                <a:gd name="T5" fmla="*/ 36 h 84"/>
                <a:gd name="T6" fmla="*/ 51 w 52"/>
                <a:gd name="T7" fmla="*/ 49 h 84"/>
                <a:gd name="T8" fmla="*/ 49 w 52"/>
                <a:gd name="T9" fmla="*/ 57 h 84"/>
                <a:gd name="T10" fmla="*/ 33 w 52"/>
                <a:gd name="T11" fmla="*/ 66 h 84"/>
                <a:gd name="T12" fmla="*/ 18 w 52"/>
                <a:gd name="T13" fmla="*/ 73 h 84"/>
                <a:gd name="T14" fmla="*/ 3 w 52"/>
                <a:gd name="T15" fmla="*/ 75 h 84"/>
                <a:gd name="T16" fmla="*/ 0 w 52"/>
                <a:gd name="T17" fmla="*/ 67 h 84"/>
                <a:gd name="T18" fmla="*/ 4 w 52"/>
                <a:gd name="T19" fmla="*/ 55 h 84"/>
                <a:gd name="T20" fmla="*/ 8 w 52"/>
                <a:gd name="T21" fmla="*/ 42 h 84"/>
                <a:gd name="T22" fmla="*/ 10 w 52"/>
                <a:gd name="T23" fmla="*/ 25 h 84"/>
                <a:gd name="T24" fmla="*/ 10 w 52"/>
                <a:gd name="T25" fmla="*/ 16 h 84"/>
                <a:gd name="T26" fmla="*/ 10 w 52"/>
                <a:gd name="T27" fmla="*/ 9 h 84"/>
                <a:gd name="T28" fmla="*/ 10 w 52"/>
                <a:gd name="T29" fmla="*/ 10 h 84"/>
                <a:gd name="T30" fmla="*/ 11 w 52"/>
                <a:gd name="T31" fmla="*/ 18 h 84"/>
                <a:gd name="T32" fmla="*/ 11 w 52"/>
                <a:gd name="T33" fmla="*/ 25 h 84"/>
                <a:gd name="T34" fmla="*/ 9 w 52"/>
                <a:gd name="T35" fmla="*/ 43 h 84"/>
                <a:gd name="T36" fmla="*/ 1 w 52"/>
                <a:gd name="T37" fmla="*/ 69 h 84"/>
                <a:gd name="T38" fmla="*/ 30 w 52"/>
                <a:gd name="T39" fmla="*/ 67 h 84"/>
                <a:gd name="T40" fmla="*/ 46 w 52"/>
                <a:gd name="T41" fmla="*/ 58 h 84"/>
                <a:gd name="T42" fmla="*/ 51 w 52"/>
                <a:gd name="T43" fmla="*/ 51 h 84"/>
                <a:gd name="T44" fmla="*/ 45 w 52"/>
                <a:gd name="T45" fmla="*/ 37 h 84"/>
                <a:gd name="T46" fmla="*/ 33 w 52"/>
                <a:gd name="T47" fmla="*/ 12 h 84"/>
                <a:gd name="T48" fmla="*/ 12 w 52"/>
                <a:gd name="T49" fmla="*/ 2 h 84"/>
                <a:gd name="T50" fmla="*/ 12 w 52"/>
                <a:gd name="T5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2" h="84">
                  <a:moveTo>
                    <a:pt x="12" y="1"/>
                  </a:moveTo>
                  <a:cubicBezTo>
                    <a:pt x="20" y="0"/>
                    <a:pt x="27" y="4"/>
                    <a:pt x="32" y="10"/>
                  </a:cubicBezTo>
                  <a:cubicBezTo>
                    <a:pt x="39" y="18"/>
                    <a:pt x="41" y="28"/>
                    <a:pt x="46" y="36"/>
                  </a:cubicBezTo>
                  <a:cubicBezTo>
                    <a:pt x="48" y="40"/>
                    <a:pt x="51" y="44"/>
                    <a:pt x="51" y="49"/>
                  </a:cubicBezTo>
                  <a:cubicBezTo>
                    <a:pt x="52" y="51"/>
                    <a:pt x="51" y="54"/>
                    <a:pt x="49" y="57"/>
                  </a:cubicBezTo>
                  <a:cubicBezTo>
                    <a:pt x="45" y="62"/>
                    <a:pt x="38" y="64"/>
                    <a:pt x="33" y="66"/>
                  </a:cubicBezTo>
                  <a:cubicBezTo>
                    <a:pt x="27" y="68"/>
                    <a:pt x="23" y="71"/>
                    <a:pt x="18" y="73"/>
                  </a:cubicBezTo>
                  <a:cubicBezTo>
                    <a:pt x="14" y="75"/>
                    <a:pt x="7" y="78"/>
                    <a:pt x="3" y="75"/>
                  </a:cubicBezTo>
                  <a:cubicBezTo>
                    <a:pt x="0" y="73"/>
                    <a:pt x="0" y="70"/>
                    <a:pt x="0" y="67"/>
                  </a:cubicBezTo>
                  <a:cubicBezTo>
                    <a:pt x="0" y="63"/>
                    <a:pt x="2" y="59"/>
                    <a:pt x="4" y="55"/>
                  </a:cubicBezTo>
                  <a:cubicBezTo>
                    <a:pt x="5" y="51"/>
                    <a:pt x="7" y="47"/>
                    <a:pt x="8" y="42"/>
                  </a:cubicBezTo>
                  <a:cubicBezTo>
                    <a:pt x="9" y="36"/>
                    <a:pt x="10" y="30"/>
                    <a:pt x="10" y="25"/>
                  </a:cubicBezTo>
                  <a:cubicBezTo>
                    <a:pt x="10" y="22"/>
                    <a:pt x="10" y="19"/>
                    <a:pt x="10" y="16"/>
                  </a:cubicBezTo>
                  <a:cubicBezTo>
                    <a:pt x="10" y="13"/>
                    <a:pt x="9" y="12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9" y="12"/>
                    <a:pt x="11" y="15"/>
                    <a:pt x="11" y="18"/>
                  </a:cubicBezTo>
                  <a:cubicBezTo>
                    <a:pt x="11" y="20"/>
                    <a:pt x="11" y="23"/>
                    <a:pt x="11" y="25"/>
                  </a:cubicBezTo>
                  <a:cubicBezTo>
                    <a:pt x="10" y="31"/>
                    <a:pt x="10" y="37"/>
                    <a:pt x="9" y="43"/>
                  </a:cubicBezTo>
                  <a:cubicBezTo>
                    <a:pt x="7" y="52"/>
                    <a:pt x="0" y="60"/>
                    <a:pt x="1" y="69"/>
                  </a:cubicBezTo>
                  <a:cubicBezTo>
                    <a:pt x="2" y="84"/>
                    <a:pt x="23" y="69"/>
                    <a:pt x="30" y="67"/>
                  </a:cubicBezTo>
                  <a:cubicBezTo>
                    <a:pt x="35" y="64"/>
                    <a:pt x="41" y="62"/>
                    <a:pt x="46" y="58"/>
                  </a:cubicBezTo>
                  <a:cubicBezTo>
                    <a:pt x="49" y="56"/>
                    <a:pt x="50" y="54"/>
                    <a:pt x="51" y="51"/>
                  </a:cubicBezTo>
                  <a:cubicBezTo>
                    <a:pt x="51" y="46"/>
                    <a:pt x="48" y="41"/>
                    <a:pt x="45" y="37"/>
                  </a:cubicBezTo>
                  <a:cubicBezTo>
                    <a:pt x="41" y="29"/>
                    <a:pt x="39" y="20"/>
                    <a:pt x="33" y="12"/>
                  </a:cubicBezTo>
                  <a:cubicBezTo>
                    <a:pt x="28" y="5"/>
                    <a:pt x="21" y="1"/>
                    <a:pt x="12" y="2"/>
                  </a:cubicBezTo>
                  <a:cubicBezTo>
                    <a:pt x="12" y="2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35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 flipH="1">
            <a:off x="7873261" y="726457"/>
            <a:ext cx="2009702" cy="216691"/>
            <a:chOff x="3637213" y="1045804"/>
            <a:chExt cx="2009702" cy="21669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65" name="Freeform 55"/>
            <p:cNvSpPr/>
            <p:nvPr/>
          </p:nvSpPr>
          <p:spPr bwMode="auto">
            <a:xfrm>
              <a:off x="3677577" y="1067048"/>
              <a:ext cx="1306519" cy="180576"/>
            </a:xfrm>
            <a:custGeom>
              <a:avLst/>
              <a:gdLst>
                <a:gd name="T0" fmla="*/ 3 w 260"/>
                <a:gd name="T1" fmla="*/ 16 h 36"/>
                <a:gd name="T2" fmla="*/ 14 w 260"/>
                <a:gd name="T3" fmla="*/ 8 h 36"/>
                <a:gd name="T4" fmla="*/ 35 w 260"/>
                <a:gd name="T5" fmla="*/ 2 h 36"/>
                <a:gd name="T6" fmla="*/ 60 w 260"/>
                <a:gd name="T7" fmla="*/ 0 h 36"/>
                <a:gd name="T8" fmla="*/ 87 w 260"/>
                <a:gd name="T9" fmla="*/ 2 h 36"/>
                <a:gd name="T10" fmla="*/ 120 w 260"/>
                <a:gd name="T11" fmla="*/ 8 h 36"/>
                <a:gd name="T12" fmla="*/ 158 w 260"/>
                <a:gd name="T13" fmla="*/ 16 h 36"/>
                <a:gd name="T14" fmla="*/ 194 w 260"/>
                <a:gd name="T15" fmla="*/ 23 h 36"/>
                <a:gd name="T16" fmla="*/ 231 w 260"/>
                <a:gd name="T17" fmla="*/ 29 h 36"/>
                <a:gd name="T18" fmla="*/ 260 w 260"/>
                <a:gd name="T19" fmla="*/ 32 h 36"/>
                <a:gd name="T20" fmla="*/ 258 w 260"/>
                <a:gd name="T21" fmla="*/ 32 h 36"/>
                <a:gd name="T22" fmla="*/ 242 w 260"/>
                <a:gd name="T23" fmla="*/ 33 h 36"/>
                <a:gd name="T24" fmla="*/ 194 w 260"/>
                <a:gd name="T25" fmla="*/ 32 h 36"/>
                <a:gd name="T26" fmla="*/ 150 w 260"/>
                <a:gd name="T27" fmla="*/ 32 h 36"/>
                <a:gd name="T28" fmla="*/ 97 w 260"/>
                <a:gd name="T29" fmla="*/ 31 h 36"/>
                <a:gd name="T30" fmla="*/ 68 w 260"/>
                <a:gd name="T31" fmla="*/ 33 h 36"/>
                <a:gd name="T32" fmla="*/ 35 w 260"/>
                <a:gd name="T33" fmla="*/ 34 h 36"/>
                <a:gd name="T34" fmla="*/ 6 w 260"/>
                <a:gd name="T35" fmla="*/ 25 h 36"/>
                <a:gd name="T36" fmla="*/ 3 w 260"/>
                <a:gd name="T3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36">
                  <a:moveTo>
                    <a:pt x="3" y="16"/>
                  </a:moveTo>
                  <a:cubicBezTo>
                    <a:pt x="3" y="16"/>
                    <a:pt x="6" y="10"/>
                    <a:pt x="14" y="8"/>
                  </a:cubicBezTo>
                  <a:cubicBezTo>
                    <a:pt x="22" y="5"/>
                    <a:pt x="31" y="2"/>
                    <a:pt x="35" y="2"/>
                  </a:cubicBezTo>
                  <a:cubicBezTo>
                    <a:pt x="40" y="1"/>
                    <a:pt x="52" y="0"/>
                    <a:pt x="60" y="0"/>
                  </a:cubicBezTo>
                  <a:cubicBezTo>
                    <a:pt x="67" y="0"/>
                    <a:pt x="81" y="2"/>
                    <a:pt x="87" y="2"/>
                  </a:cubicBezTo>
                  <a:cubicBezTo>
                    <a:pt x="93" y="3"/>
                    <a:pt x="120" y="8"/>
                    <a:pt x="120" y="8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74" y="33"/>
                    <a:pt x="68" y="33"/>
                  </a:cubicBezTo>
                  <a:cubicBezTo>
                    <a:pt x="61" y="34"/>
                    <a:pt x="44" y="36"/>
                    <a:pt x="35" y="34"/>
                  </a:cubicBezTo>
                  <a:cubicBezTo>
                    <a:pt x="26" y="33"/>
                    <a:pt x="17" y="31"/>
                    <a:pt x="6" y="25"/>
                  </a:cubicBezTo>
                  <a:cubicBezTo>
                    <a:pt x="6" y="25"/>
                    <a:pt x="0" y="22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6" name="Freeform 56"/>
            <p:cNvSpPr/>
            <p:nvPr/>
          </p:nvSpPr>
          <p:spPr bwMode="auto">
            <a:xfrm>
              <a:off x="3637213" y="1060675"/>
              <a:ext cx="1516837" cy="201820"/>
            </a:xfrm>
            <a:custGeom>
              <a:avLst/>
              <a:gdLst>
                <a:gd name="T0" fmla="*/ 128 w 302"/>
                <a:gd name="T1" fmla="*/ 10 h 40"/>
                <a:gd name="T2" fmla="*/ 301 w 302"/>
                <a:gd name="T3" fmla="*/ 35 h 40"/>
                <a:gd name="T4" fmla="*/ 301 w 302"/>
                <a:gd name="T5" fmla="*/ 33 h 40"/>
                <a:gd name="T6" fmla="*/ 154 w 302"/>
                <a:gd name="T7" fmla="*/ 32 h 40"/>
                <a:gd name="T8" fmla="*/ 83 w 302"/>
                <a:gd name="T9" fmla="*/ 33 h 40"/>
                <a:gd name="T10" fmla="*/ 48 w 302"/>
                <a:gd name="T11" fmla="*/ 35 h 40"/>
                <a:gd name="T12" fmla="*/ 20 w 302"/>
                <a:gd name="T13" fmla="*/ 29 h 40"/>
                <a:gd name="T14" fmla="*/ 11 w 302"/>
                <a:gd name="T15" fmla="*/ 21 h 40"/>
                <a:gd name="T16" fmla="*/ 20 w 302"/>
                <a:gd name="T17" fmla="*/ 11 h 40"/>
                <a:gd name="T18" fmla="*/ 53 w 302"/>
                <a:gd name="T19" fmla="*/ 2 h 40"/>
                <a:gd name="T20" fmla="*/ 128 w 302"/>
                <a:gd name="T21" fmla="*/ 10 h 40"/>
                <a:gd name="T22" fmla="*/ 129 w 302"/>
                <a:gd name="T23" fmla="*/ 8 h 40"/>
                <a:gd name="T24" fmla="*/ 63 w 302"/>
                <a:gd name="T25" fmla="*/ 0 h 40"/>
                <a:gd name="T26" fmla="*/ 31 w 302"/>
                <a:gd name="T27" fmla="*/ 5 h 40"/>
                <a:gd name="T28" fmla="*/ 11 w 302"/>
                <a:gd name="T29" fmla="*/ 15 h 40"/>
                <a:gd name="T30" fmla="*/ 36 w 302"/>
                <a:gd name="T31" fmla="*/ 35 h 40"/>
                <a:gd name="T32" fmla="*/ 104 w 302"/>
                <a:gd name="T33" fmla="*/ 33 h 40"/>
                <a:gd name="T34" fmla="*/ 151 w 302"/>
                <a:gd name="T35" fmla="*/ 33 h 40"/>
                <a:gd name="T36" fmla="*/ 201 w 302"/>
                <a:gd name="T37" fmla="*/ 34 h 40"/>
                <a:gd name="T38" fmla="*/ 301 w 302"/>
                <a:gd name="T39" fmla="*/ 35 h 40"/>
                <a:gd name="T40" fmla="*/ 301 w 302"/>
                <a:gd name="T41" fmla="*/ 33 h 40"/>
                <a:gd name="T42" fmla="*/ 129 w 302"/>
                <a:gd name="T43" fmla="*/ 8 h 40"/>
                <a:gd name="T44" fmla="*/ 128 w 302"/>
                <a:gd name="T4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40">
                  <a:moveTo>
                    <a:pt x="128" y="10"/>
                  </a:moveTo>
                  <a:cubicBezTo>
                    <a:pt x="185" y="22"/>
                    <a:pt x="242" y="34"/>
                    <a:pt x="301" y="35"/>
                  </a:cubicBezTo>
                  <a:cubicBezTo>
                    <a:pt x="301" y="34"/>
                    <a:pt x="301" y="34"/>
                    <a:pt x="301" y="33"/>
                  </a:cubicBezTo>
                  <a:cubicBezTo>
                    <a:pt x="252" y="33"/>
                    <a:pt x="203" y="32"/>
                    <a:pt x="154" y="32"/>
                  </a:cubicBezTo>
                  <a:cubicBezTo>
                    <a:pt x="130" y="32"/>
                    <a:pt x="106" y="30"/>
                    <a:pt x="83" y="33"/>
                  </a:cubicBezTo>
                  <a:cubicBezTo>
                    <a:pt x="71" y="35"/>
                    <a:pt x="60" y="36"/>
                    <a:pt x="48" y="35"/>
                  </a:cubicBezTo>
                  <a:cubicBezTo>
                    <a:pt x="39" y="35"/>
                    <a:pt x="29" y="33"/>
                    <a:pt x="20" y="29"/>
                  </a:cubicBezTo>
                  <a:cubicBezTo>
                    <a:pt x="17" y="28"/>
                    <a:pt x="12" y="25"/>
                    <a:pt x="11" y="21"/>
                  </a:cubicBezTo>
                  <a:cubicBezTo>
                    <a:pt x="9" y="16"/>
                    <a:pt x="17" y="12"/>
                    <a:pt x="20" y="11"/>
                  </a:cubicBezTo>
                  <a:cubicBezTo>
                    <a:pt x="31" y="6"/>
                    <a:pt x="42" y="3"/>
                    <a:pt x="53" y="2"/>
                  </a:cubicBezTo>
                  <a:cubicBezTo>
                    <a:pt x="78" y="0"/>
                    <a:pt x="104" y="5"/>
                    <a:pt x="128" y="10"/>
                  </a:cubicBezTo>
                  <a:cubicBezTo>
                    <a:pt x="129" y="10"/>
                    <a:pt x="130" y="9"/>
                    <a:pt x="129" y="8"/>
                  </a:cubicBezTo>
                  <a:cubicBezTo>
                    <a:pt x="107" y="4"/>
                    <a:pt x="85" y="0"/>
                    <a:pt x="63" y="0"/>
                  </a:cubicBezTo>
                  <a:cubicBezTo>
                    <a:pt x="52" y="1"/>
                    <a:pt x="41" y="2"/>
                    <a:pt x="31" y="5"/>
                  </a:cubicBezTo>
                  <a:cubicBezTo>
                    <a:pt x="24" y="7"/>
                    <a:pt x="16" y="10"/>
                    <a:pt x="11" y="15"/>
                  </a:cubicBezTo>
                  <a:cubicBezTo>
                    <a:pt x="0" y="27"/>
                    <a:pt x="29" y="34"/>
                    <a:pt x="36" y="35"/>
                  </a:cubicBezTo>
                  <a:cubicBezTo>
                    <a:pt x="58" y="40"/>
                    <a:pt x="81" y="34"/>
                    <a:pt x="104" y="33"/>
                  </a:cubicBezTo>
                  <a:cubicBezTo>
                    <a:pt x="119" y="32"/>
                    <a:pt x="135" y="33"/>
                    <a:pt x="151" y="33"/>
                  </a:cubicBezTo>
                  <a:cubicBezTo>
                    <a:pt x="167" y="34"/>
                    <a:pt x="184" y="34"/>
                    <a:pt x="201" y="34"/>
                  </a:cubicBezTo>
                  <a:cubicBezTo>
                    <a:pt x="234" y="34"/>
                    <a:pt x="268" y="35"/>
                    <a:pt x="301" y="35"/>
                  </a:cubicBezTo>
                  <a:cubicBezTo>
                    <a:pt x="302" y="35"/>
                    <a:pt x="302" y="33"/>
                    <a:pt x="301" y="33"/>
                  </a:cubicBezTo>
                  <a:cubicBezTo>
                    <a:pt x="243" y="33"/>
                    <a:pt x="186" y="21"/>
                    <a:pt x="129" y="8"/>
                  </a:cubicBezTo>
                  <a:cubicBezTo>
                    <a:pt x="128" y="8"/>
                    <a:pt x="127" y="10"/>
                    <a:pt x="1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7" name="Freeform 57"/>
            <p:cNvSpPr/>
            <p:nvPr/>
          </p:nvSpPr>
          <p:spPr bwMode="auto">
            <a:xfrm>
              <a:off x="3647835" y="1045804"/>
              <a:ext cx="1276777" cy="201820"/>
            </a:xfrm>
            <a:custGeom>
              <a:avLst/>
              <a:gdLst>
                <a:gd name="T0" fmla="*/ 73 w 254"/>
                <a:gd name="T1" fmla="*/ 37 h 40"/>
                <a:gd name="T2" fmla="*/ 44 w 254"/>
                <a:gd name="T3" fmla="*/ 38 h 40"/>
                <a:gd name="T4" fmla="*/ 19 w 254"/>
                <a:gd name="T5" fmla="*/ 38 h 40"/>
                <a:gd name="T6" fmla="*/ 1 w 254"/>
                <a:gd name="T7" fmla="*/ 26 h 40"/>
                <a:gd name="T8" fmla="*/ 14 w 254"/>
                <a:gd name="T9" fmla="*/ 9 h 40"/>
                <a:gd name="T10" fmla="*/ 67 w 254"/>
                <a:gd name="T11" fmla="*/ 3 h 40"/>
                <a:gd name="T12" fmla="*/ 96 w 254"/>
                <a:gd name="T13" fmla="*/ 7 h 40"/>
                <a:gd name="T14" fmla="*/ 124 w 254"/>
                <a:gd name="T15" fmla="*/ 12 h 40"/>
                <a:gd name="T16" fmla="*/ 177 w 254"/>
                <a:gd name="T17" fmla="*/ 28 h 40"/>
                <a:gd name="T18" fmla="*/ 203 w 254"/>
                <a:gd name="T19" fmla="*/ 33 h 40"/>
                <a:gd name="T20" fmla="*/ 231 w 254"/>
                <a:gd name="T21" fmla="*/ 34 h 40"/>
                <a:gd name="T22" fmla="*/ 254 w 254"/>
                <a:gd name="T23" fmla="*/ 36 h 40"/>
                <a:gd name="T24" fmla="*/ 254 w 254"/>
                <a:gd name="T25" fmla="*/ 36 h 40"/>
                <a:gd name="T26" fmla="*/ 199 w 254"/>
                <a:gd name="T27" fmla="*/ 32 h 40"/>
                <a:gd name="T28" fmla="*/ 146 w 254"/>
                <a:gd name="T29" fmla="*/ 18 h 40"/>
                <a:gd name="T30" fmla="*/ 120 w 254"/>
                <a:gd name="T31" fmla="*/ 11 h 40"/>
                <a:gd name="T32" fmla="*/ 91 w 254"/>
                <a:gd name="T33" fmla="*/ 6 h 40"/>
                <a:gd name="T34" fmla="*/ 77 w 254"/>
                <a:gd name="T35" fmla="*/ 5 h 40"/>
                <a:gd name="T36" fmla="*/ 62 w 254"/>
                <a:gd name="T37" fmla="*/ 3 h 40"/>
                <a:gd name="T38" fmla="*/ 35 w 254"/>
                <a:gd name="T39" fmla="*/ 2 h 40"/>
                <a:gd name="T40" fmla="*/ 12 w 254"/>
                <a:gd name="T41" fmla="*/ 10 h 40"/>
                <a:gd name="T42" fmla="*/ 1 w 254"/>
                <a:gd name="T43" fmla="*/ 24 h 40"/>
                <a:gd name="T44" fmla="*/ 12 w 254"/>
                <a:gd name="T45" fmla="*/ 37 h 40"/>
                <a:gd name="T46" fmla="*/ 36 w 254"/>
                <a:gd name="T47" fmla="*/ 39 h 40"/>
                <a:gd name="T48" fmla="*/ 73 w 254"/>
                <a:gd name="T49" fmla="*/ 37 h 40"/>
                <a:gd name="T50" fmla="*/ 73 w 254"/>
                <a:gd name="T5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40">
                  <a:moveTo>
                    <a:pt x="73" y="37"/>
                  </a:moveTo>
                  <a:cubicBezTo>
                    <a:pt x="63" y="37"/>
                    <a:pt x="54" y="38"/>
                    <a:pt x="44" y="38"/>
                  </a:cubicBezTo>
                  <a:cubicBezTo>
                    <a:pt x="35" y="39"/>
                    <a:pt x="27" y="40"/>
                    <a:pt x="19" y="38"/>
                  </a:cubicBezTo>
                  <a:cubicBezTo>
                    <a:pt x="12" y="37"/>
                    <a:pt x="2" y="34"/>
                    <a:pt x="1" y="26"/>
                  </a:cubicBezTo>
                  <a:cubicBezTo>
                    <a:pt x="1" y="18"/>
                    <a:pt x="8" y="13"/>
                    <a:pt x="14" y="9"/>
                  </a:cubicBezTo>
                  <a:cubicBezTo>
                    <a:pt x="30" y="0"/>
                    <a:pt x="49" y="1"/>
                    <a:pt x="67" y="3"/>
                  </a:cubicBezTo>
                  <a:cubicBezTo>
                    <a:pt x="76" y="5"/>
                    <a:pt x="86" y="5"/>
                    <a:pt x="96" y="7"/>
                  </a:cubicBezTo>
                  <a:cubicBezTo>
                    <a:pt x="105" y="8"/>
                    <a:pt x="115" y="10"/>
                    <a:pt x="124" y="12"/>
                  </a:cubicBezTo>
                  <a:cubicBezTo>
                    <a:pt x="142" y="17"/>
                    <a:pt x="159" y="23"/>
                    <a:pt x="177" y="28"/>
                  </a:cubicBezTo>
                  <a:cubicBezTo>
                    <a:pt x="185" y="30"/>
                    <a:pt x="194" y="32"/>
                    <a:pt x="203" y="33"/>
                  </a:cubicBezTo>
                  <a:cubicBezTo>
                    <a:pt x="212" y="34"/>
                    <a:pt x="221" y="34"/>
                    <a:pt x="231" y="34"/>
                  </a:cubicBezTo>
                  <a:cubicBezTo>
                    <a:pt x="238" y="35"/>
                    <a:pt x="246" y="35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35" y="33"/>
                    <a:pt x="217" y="35"/>
                    <a:pt x="199" y="32"/>
                  </a:cubicBezTo>
                  <a:cubicBezTo>
                    <a:pt x="181" y="30"/>
                    <a:pt x="163" y="24"/>
                    <a:pt x="146" y="18"/>
                  </a:cubicBezTo>
                  <a:cubicBezTo>
                    <a:pt x="137" y="16"/>
                    <a:pt x="129" y="13"/>
                    <a:pt x="120" y="11"/>
                  </a:cubicBezTo>
                  <a:cubicBezTo>
                    <a:pt x="110" y="9"/>
                    <a:pt x="101" y="7"/>
                    <a:pt x="91" y="6"/>
                  </a:cubicBezTo>
                  <a:cubicBezTo>
                    <a:pt x="87" y="5"/>
                    <a:pt x="82" y="5"/>
                    <a:pt x="77" y="5"/>
                  </a:cubicBezTo>
                  <a:cubicBezTo>
                    <a:pt x="72" y="4"/>
                    <a:pt x="67" y="3"/>
                    <a:pt x="62" y="3"/>
                  </a:cubicBezTo>
                  <a:cubicBezTo>
                    <a:pt x="53" y="2"/>
                    <a:pt x="44" y="1"/>
                    <a:pt x="35" y="2"/>
                  </a:cubicBezTo>
                  <a:cubicBezTo>
                    <a:pt x="27" y="3"/>
                    <a:pt x="19" y="6"/>
                    <a:pt x="12" y="10"/>
                  </a:cubicBezTo>
                  <a:cubicBezTo>
                    <a:pt x="7" y="13"/>
                    <a:pt x="2" y="18"/>
                    <a:pt x="1" y="24"/>
                  </a:cubicBezTo>
                  <a:cubicBezTo>
                    <a:pt x="0" y="31"/>
                    <a:pt x="6" y="35"/>
                    <a:pt x="12" y="37"/>
                  </a:cubicBezTo>
                  <a:cubicBezTo>
                    <a:pt x="19" y="39"/>
                    <a:pt x="28" y="39"/>
                    <a:pt x="36" y="39"/>
                  </a:cubicBezTo>
                  <a:cubicBezTo>
                    <a:pt x="48" y="38"/>
                    <a:pt x="61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8" name="Freeform 58"/>
            <p:cNvSpPr/>
            <p:nvPr/>
          </p:nvSpPr>
          <p:spPr bwMode="auto">
            <a:xfrm>
              <a:off x="5249649" y="1217882"/>
              <a:ext cx="106221" cy="19120"/>
            </a:xfrm>
            <a:custGeom>
              <a:avLst/>
              <a:gdLst>
                <a:gd name="T0" fmla="*/ 1 w 21"/>
                <a:gd name="T1" fmla="*/ 2 h 4"/>
                <a:gd name="T2" fmla="*/ 9 w 21"/>
                <a:gd name="T3" fmla="*/ 2 h 4"/>
                <a:gd name="T4" fmla="*/ 19 w 21"/>
                <a:gd name="T5" fmla="*/ 3 h 4"/>
                <a:gd name="T6" fmla="*/ 21 w 21"/>
                <a:gd name="T7" fmla="*/ 2 h 4"/>
                <a:gd name="T8" fmla="*/ 14 w 21"/>
                <a:gd name="T9" fmla="*/ 0 h 4"/>
                <a:gd name="T10" fmla="*/ 1 w 21"/>
                <a:gd name="T11" fmla="*/ 1 h 4"/>
                <a:gd name="T12" fmla="*/ 1 w 2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2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12" y="2"/>
                    <a:pt x="18" y="0"/>
                    <a:pt x="19" y="3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0" y="0"/>
                    <a:pt x="5" y="2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69" name="Freeform 59"/>
            <p:cNvSpPr/>
            <p:nvPr/>
          </p:nvSpPr>
          <p:spPr bwMode="auto">
            <a:xfrm>
              <a:off x="5451469" y="1211508"/>
              <a:ext cx="70106" cy="16995"/>
            </a:xfrm>
            <a:custGeom>
              <a:avLst/>
              <a:gdLst>
                <a:gd name="T0" fmla="*/ 1 w 14"/>
                <a:gd name="T1" fmla="*/ 2 h 3"/>
                <a:gd name="T2" fmla="*/ 13 w 14"/>
                <a:gd name="T3" fmla="*/ 3 h 3"/>
                <a:gd name="T4" fmla="*/ 13 w 14"/>
                <a:gd name="T5" fmla="*/ 2 h 3"/>
                <a:gd name="T6" fmla="*/ 1 w 14"/>
                <a:gd name="T7" fmla="*/ 0 h 3"/>
                <a:gd name="T8" fmla="*/ 1 w 1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" y="2"/>
                  </a:moveTo>
                  <a:cubicBezTo>
                    <a:pt x="5" y="3"/>
                    <a:pt x="9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70" name="Freeform 60"/>
            <p:cNvSpPr/>
            <p:nvPr/>
          </p:nvSpPr>
          <p:spPr bwMode="auto">
            <a:xfrm>
              <a:off x="5621422" y="1211508"/>
              <a:ext cx="25493" cy="10622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2 h 2"/>
                <a:gd name="T4" fmla="*/ 4 w 5"/>
                <a:gd name="T5" fmla="*/ 0 h 2"/>
                <a:gd name="T6" fmla="*/ 1 w 5"/>
                <a:gd name="T7" fmla="*/ 0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72" name="Freeform 47"/>
          <p:cNvSpPr/>
          <p:nvPr/>
        </p:nvSpPr>
        <p:spPr bwMode="auto">
          <a:xfrm flipH="1">
            <a:off x="3576320" y="3804285"/>
            <a:ext cx="1586865" cy="538480"/>
          </a:xfrm>
          <a:custGeom>
            <a:avLst/>
            <a:gdLst>
              <a:gd name="T0" fmla="*/ 188 w 316"/>
              <a:gd name="T1" fmla="*/ 154 h 161"/>
              <a:gd name="T2" fmla="*/ 118 w 316"/>
              <a:gd name="T3" fmla="*/ 155 h 161"/>
              <a:gd name="T4" fmla="*/ 66 w 316"/>
              <a:gd name="T5" fmla="*/ 158 h 161"/>
              <a:gd name="T6" fmla="*/ 25 w 316"/>
              <a:gd name="T7" fmla="*/ 150 h 161"/>
              <a:gd name="T8" fmla="*/ 7 w 316"/>
              <a:gd name="T9" fmla="*/ 112 h 161"/>
              <a:gd name="T10" fmla="*/ 36 w 316"/>
              <a:gd name="T11" fmla="*/ 78 h 161"/>
              <a:gd name="T12" fmla="*/ 84 w 316"/>
              <a:gd name="T13" fmla="*/ 87 h 161"/>
              <a:gd name="T14" fmla="*/ 85 w 316"/>
              <a:gd name="T15" fmla="*/ 86 h 161"/>
              <a:gd name="T16" fmla="*/ 79 w 316"/>
              <a:gd name="T17" fmla="*/ 61 h 161"/>
              <a:gd name="T18" fmla="*/ 86 w 316"/>
              <a:gd name="T19" fmla="*/ 35 h 161"/>
              <a:gd name="T20" fmla="*/ 133 w 316"/>
              <a:gd name="T21" fmla="*/ 4 h 161"/>
              <a:gd name="T22" fmla="*/ 193 w 316"/>
              <a:gd name="T23" fmla="*/ 13 h 161"/>
              <a:gd name="T24" fmla="*/ 221 w 316"/>
              <a:gd name="T25" fmla="*/ 52 h 161"/>
              <a:gd name="T26" fmla="*/ 205 w 316"/>
              <a:gd name="T27" fmla="*/ 107 h 161"/>
              <a:gd name="T28" fmla="*/ 206 w 316"/>
              <a:gd name="T29" fmla="*/ 108 h 161"/>
              <a:gd name="T30" fmla="*/ 234 w 316"/>
              <a:gd name="T31" fmla="*/ 103 h 161"/>
              <a:gd name="T32" fmla="*/ 230 w 316"/>
              <a:gd name="T33" fmla="*/ 125 h 161"/>
              <a:gd name="T34" fmla="*/ 231 w 316"/>
              <a:gd name="T35" fmla="*/ 126 h 161"/>
              <a:gd name="T36" fmla="*/ 244 w 316"/>
              <a:gd name="T37" fmla="*/ 116 h 161"/>
              <a:gd name="T38" fmla="*/ 260 w 316"/>
              <a:gd name="T39" fmla="*/ 118 h 161"/>
              <a:gd name="T40" fmla="*/ 268 w 316"/>
              <a:gd name="T41" fmla="*/ 132 h 161"/>
              <a:gd name="T42" fmla="*/ 266 w 316"/>
              <a:gd name="T43" fmla="*/ 141 h 161"/>
              <a:gd name="T44" fmla="*/ 265 w 316"/>
              <a:gd name="T45" fmla="*/ 142 h 161"/>
              <a:gd name="T46" fmla="*/ 288 w 316"/>
              <a:gd name="T47" fmla="*/ 151 h 161"/>
              <a:gd name="T48" fmla="*/ 302 w 316"/>
              <a:gd name="T49" fmla="*/ 153 h 161"/>
              <a:gd name="T50" fmla="*/ 315 w 316"/>
              <a:gd name="T51" fmla="*/ 155 h 161"/>
              <a:gd name="T52" fmla="*/ 315 w 316"/>
              <a:gd name="T53" fmla="*/ 154 h 161"/>
              <a:gd name="T54" fmla="*/ 253 w 316"/>
              <a:gd name="T55" fmla="*/ 154 h 161"/>
              <a:gd name="T56" fmla="*/ 188 w 316"/>
              <a:gd name="T57" fmla="*/ 154 h 161"/>
              <a:gd name="T58" fmla="*/ 188 w 316"/>
              <a:gd name="T59" fmla="*/ 155 h 161"/>
              <a:gd name="T60" fmla="*/ 255 w 316"/>
              <a:gd name="T61" fmla="*/ 155 h 161"/>
              <a:gd name="T62" fmla="*/ 316 w 316"/>
              <a:gd name="T63" fmla="*/ 155 h 161"/>
              <a:gd name="T64" fmla="*/ 315 w 316"/>
              <a:gd name="T65" fmla="*/ 154 h 161"/>
              <a:gd name="T66" fmla="*/ 290 w 316"/>
              <a:gd name="T67" fmla="*/ 150 h 161"/>
              <a:gd name="T68" fmla="*/ 266 w 316"/>
              <a:gd name="T69" fmla="*/ 142 h 161"/>
              <a:gd name="T70" fmla="*/ 266 w 316"/>
              <a:gd name="T71" fmla="*/ 143 h 161"/>
              <a:gd name="T72" fmla="*/ 268 w 316"/>
              <a:gd name="T73" fmla="*/ 134 h 161"/>
              <a:gd name="T74" fmla="*/ 264 w 316"/>
              <a:gd name="T75" fmla="*/ 120 h 161"/>
              <a:gd name="T76" fmla="*/ 248 w 316"/>
              <a:gd name="T77" fmla="*/ 114 h 161"/>
              <a:gd name="T78" fmla="*/ 230 w 316"/>
              <a:gd name="T79" fmla="*/ 125 h 161"/>
              <a:gd name="T80" fmla="*/ 231 w 316"/>
              <a:gd name="T81" fmla="*/ 125 h 161"/>
              <a:gd name="T82" fmla="*/ 234 w 316"/>
              <a:gd name="T83" fmla="*/ 102 h 161"/>
              <a:gd name="T84" fmla="*/ 205 w 316"/>
              <a:gd name="T85" fmla="*/ 107 h 161"/>
              <a:gd name="T86" fmla="*/ 206 w 316"/>
              <a:gd name="T87" fmla="*/ 108 h 161"/>
              <a:gd name="T88" fmla="*/ 211 w 316"/>
              <a:gd name="T89" fmla="*/ 27 h 161"/>
              <a:gd name="T90" fmla="*/ 168 w 316"/>
              <a:gd name="T91" fmla="*/ 3 h 161"/>
              <a:gd name="T92" fmla="*/ 113 w 316"/>
              <a:gd name="T93" fmla="*/ 10 h 161"/>
              <a:gd name="T94" fmla="*/ 81 w 316"/>
              <a:gd name="T95" fmla="*/ 42 h 161"/>
              <a:gd name="T96" fmla="*/ 84 w 316"/>
              <a:gd name="T97" fmla="*/ 87 h 161"/>
              <a:gd name="T98" fmla="*/ 85 w 316"/>
              <a:gd name="T99" fmla="*/ 86 h 161"/>
              <a:gd name="T100" fmla="*/ 20 w 316"/>
              <a:gd name="T101" fmla="*/ 84 h 161"/>
              <a:gd name="T102" fmla="*/ 22 w 316"/>
              <a:gd name="T103" fmla="*/ 149 h 161"/>
              <a:gd name="T104" fmla="*/ 82 w 316"/>
              <a:gd name="T105" fmla="*/ 159 h 161"/>
              <a:gd name="T106" fmla="*/ 132 w 316"/>
              <a:gd name="T107" fmla="*/ 156 h 161"/>
              <a:gd name="T108" fmla="*/ 188 w 316"/>
              <a:gd name="T109" fmla="*/ 155 h 161"/>
              <a:gd name="T110" fmla="*/ 188 w 316"/>
              <a:gd name="T111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6" h="161">
                <a:moveTo>
                  <a:pt x="188" y="154"/>
                </a:moveTo>
                <a:cubicBezTo>
                  <a:pt x="165" y="154"/>
                  <a:pt x="141" y="154"/>
                  <a:pt x="118" y="155"/>
                </a:cubicBezTo>
                <a:cubicBezTo>
                  <a:pt x="100" y="156"/>
                  <a:pt x="83" y="158"/>
                  <a:pt x="66" y="158"/>
                </a:cubicBezTo>
                <a:cubicBezTo>
                  <a:pt x="52" y="158"/>
                  <a:pt x="38" y="157"/>
                  <a:pt x="25" y="150"/>
                </a:cubicBezTo>
                <a:cubicBezTo>
                  <a:pt x="12" y="143"/>
                  <a:pt x="6" y="128"/>
                  <a:pt x="7" y="112"/>
                </a:cubicBezTo>
                <a:cubicBezTo>
                  <a:pt x="8" y="95"/>
                  <a:pt x="19" y="82"/>
                  <a:pt x="36" y="78"/>
                </a:cubicBezTo>
                <a:cubicBezTo>
                  <a:pt x="52" y="74"/>
                  <a:pt x="71" y="78"/>
                  <a:pt x="84" y="87"/>
                </a:cubicBezTo>
                <a:cubicBezTo>
                  <a:pt x="85" y="87"/>
                  <a:pt x="85" y="87"/>
                  <a:pt x="85" y="86"/>
                </a:cubicBezTo>
                <a:cubicBezTo>
                  <a:pt x="82" y="78"/>
                  <a:pt x="80" y="70"/>
                  <a:pt x="79" y="61"/>
                </a:cubicBezTo>
                <a:cubicBezTo>
                  <a:pt x="78" y="52"/>
                  <a:pt x="82" y="43"/>
                  <a:pt x="86" y="35"/>
                </a:cubicBezTo>
                <a:cubicBezTo>
                  <a:pt x="96" y="18"/>
                  <a:pt x="114" y="8"/>
                  <a:pt x="133" y="4"/>
                </a:cubicBezTo>
                <a:cubicBezTo>
                  <a:pt x="153" y="0"/>
                  <a:pt x="175" y="3"/>
                  <a:pt x="193" y="13"/>
                </a:cubicBezTo>
                <a:cubicBezTo>
                  <a:pt x="208" y="21"/>
                  <a:pt x="217" y="35"/>
                  <a:pt x="221" y="52"/>
                </a:cubicBezTo>
                <a:cubicBezTo>
                  <a:pt x="224" y="71"/>
                  <a:pt x="219" y="93"/>
                  <a:pt x="205" y="107"/>
                </a:cubicBezTo>
                <a:cubicBezTo>
                  <a:pt x="205" y="108"/>
                  <a:pt x="205" y="109"/>
                  <a:pt x="206" y="108"/>
                </a:cubicBezTo>
                <a:cubicBezTo>
                  <a:pt x="213" y="101"/>
                  <a:pt x="225" y="93"/>
                  <a:pt x="234" y="103"/>
                </a:cubicBezTo>
                <a:cubicBezTo>
                  <a:pt x="238" y="110"/>
                  <a:pt x="236" y="120"/>
                  <a:pt x="230" y="125"/>
                </a:cubicBezTo>
                <a:cubicBezTo>
                  <a:pt x="230" y="125"/>
                  <a:pt x="230" y="126"/>
                  <a:pt x="231" y="126"/>
                </a:cubicBezTo>
                <a:cubicBezTo>
                  <a:pt x="235" y="122"/>
                  <a:pt x="239" y="117"/>
                  <a:pt x="244" y="116"/>
                </a:cubicBezTo>
                <a:cubicBezTo>
                  <a:pt x="249" y="115"/>
                  <a:pt x="255" y="116"/>
                  <a:pt x="260" y="118"/>
                </a:cubicBezTo>
                <a:cubicBezTo>
                  <a:pt x="265" y="121"/>
                  <a:pt x="268" y="126"/>
                  <a:pt x="268" y="132"/>
                </a:cubicBezTo>
                <a:cubicBezTo>
                  <a:pt x="267" y="133"/>
                  <a:pt x="266" y="141"/>
                  <a:pt x="266" y="141"/>
                </a:cubicBezTo>
                <a:cubicBezTo>
                  <a:pt x="265" y="142"/>
                  <a:pt x="265" y="142"/>
                  <a:pt x="265" y="142"/>
                </a:cubicBezTo>
                <a:cubicBezTo>
                  <a:pt x="272" y="147"/>
                  <a:pt x="280" y="149"/>
                  <a:pt x="288" y="151"/>
                </a:cubicBezTo>
                <a:cubicBezTo>
                  <a:pt x="293" y="151"/>
                  <a:pt x="298" y="152"/>
                  <a:pt x="302" y="153"/>
                </a:cubicBezTo>
                <a:cubicBezTo>
                  <a:pt x="307" y="154"/>
                  <a:pt x="311" y="155"/>
                  <a:pt x="315" y="155"/>
                </a:cubicBezTo>
                <a:cubicBezTo>
                  <a:pt x="315" y="155"/>
                  <a:pt x="315" y="155"/>
                  <a:pt x="315" y="154"/>
                </a:cubicBezTo>
                <a:cubicBezTo>
                  <a:pt x="295" y="158"/>
                  <a:pt x="274" y="154"/>
                  <a:pt x="253" y="154"/>
                </a:cubicBezTo>
                <a:cubicBezTo>
                  <a:pt x="231" y="153"/>
                  <a:pt x="210" y="154"/>
                  <a:pt x="188" y="154"/>
                </a:cubicBezTo>
                <a:cubicBezTo>
                  <a:pt x="187" y="154"/>
                  <a:pt x="187" y="155"/>
                  <a:pt x="188" y="155"/>
                </a:cubicBezTo>
                <a:cubicBezTo>
                  <a:pt x="210" y="156"/>
                  <a:pt x="232" y="154"/>
                  <a:pt x="255" y="155"/>
                </a:cubicBezTo>
                <a:cubicBezTo>
                  <a:pt x="275" y="155"/>
                  <a:pt x="295" y="159"/>
                  <a:pt x="316" y="155"/>
                </a:cubicBezTo>
                <a:cubicBezTo>
                  <a:pt x="316" y="155"/>
                  <a:pt x="316" y="154"/>
                  <a:pt x="315" y="154"/>
                </a:cubicBezTo>
                <a:cubicBezTo>
                  <a:pt x="307" y="154"/>
                  <a:pt x="298" y="151"/>
                  <a:pt x="290" y="150"/>
                </a:cubicBezTo>
                <a:cubicBezTo>
                  <a:pt x="281" y="148"/>
                  <a:pt x="273" y="146"/>
                  <a:pt x="266" y="142"/>
                </a:cubicBezTo>
                <a:cubicBezTo>
                  <a:pt x="266" y="142"/>
                  <a:pt x="266" y="142"/>
                  <a:pt x="266" y="143"/>
                </a:cubicBezTo>
                <a:cubicBezTo>
                  <a:pt x="268" y="142"/>
                  <a:pt x="268" y="136"/>
                  <a:pt x="268" y="134"/>
                </a:cubicBezTo>
                <a:cubicBezTo>
                  <a:pt x="269" y="129"/>
                  <a:pt x="268" y="124"/>
                  <a:pt x="264" y="120"/>
                </a:cubicBezTo>
                <a:cubicBezTo>
                  <a:pt x="260" y="116"/>
                  <a:pt x="254" y="114"/>
                  <a:pt x="248" y="114"/>
                </a:cubicBezTo>
                <a:cubicBezTo>
                  <a:pt x="240" y="114"/>
                  <a:pt x="236" y="120"/>
                  <a:pt x="230" y="125"/>
                </a:cubicBezTo>
                <a:cubicBezTo>
                  <a:pt x="231" y="125"/>
                  <a:pt x="231" y="125"/>
                  <a:pt x="231" y="125"/>
                </a:cubicBezTo>
                <a:cubicBezTo>
                  <a:pt x="238" y="120"/>
                  <a:pt x="240" y="109"/>
                  <a:pt x="234" y="102"/>
                </a:cubicBezTo>
                <a:cubicBezTo>
                  <a:pt x="225" y="92"/>
                  <a:pt x="213" y="100"/>
                  <a:pt x="205" y="107"/>
                </a:cubicBezTo>
                <a:cubicBezTo>
                  <a:pt x="205" y="108"/>
                  <a:pt x="206" y="108"/>
                  <a:pt x="206" y="108"/>
                </a:cubicBezTo>
                <a:cubicBezTo>
                  <a:pt x="227" y="87"/>
                  <a:pt x="229" y="51"/>
                  <a:pt x="211" y="27"/>
                </a:cubicBezTo>
                <a:cubicBezTo>
                  <a:pt x="201" y="13"/>
                  <a:pt x="184" y="6"/>
                  <a:pt x="168" y="3"/>
                </a:cubicBezTo>
                <a:cubicBezTo>
                  <a:pt x="150" y="0"/>
                  <a:pt x="130" y="2"/>
                  <a:pt x="113" y="10"/>
                </a:cubicBezTo>
                <a:cubicBezTo>
                  <a:pt x="99" y="16"/>
                  <a:pt x="87" y="27"/>
                  <a:pt x="81" y="42"/>
                </a:cubicBezTo>
                <a:cubicBezTo>
                  <a:pt x="75" y="57"/>
                  <a:pt x="79" y="72"/>
                  <a:pt x="84" y="87"/>
                </a:cubicBezTo>
                <a:cubicBezTo>
                  <a:pt x="84" y="87"/>
                  <a:pt x="84" y="86"/>
                  <a:pt x="85" y="86"/>
                </a:cubicBezTo>
                <a:cubicBezTo>
                  <a:pt x="67" y="74"/>
                  <a:pt x="38" y="70"/>
                  <a:pt x="20" y="84"/>
                </a:cubicBezTo>
                <a:cubicBezTo>
                  <a:pt x="0" y="100"/>
                  <a:pt x="1" y="135"/>
                  <a:pt x="22" y="149"/>
                </a:cubicBezTo>
                <a:cubicBezTo>
                  <a:pt x="39" y="161"/>
                  <a:pt x="63" y="160"/>
                  <a:pt x="82" y="159"/>
                </a:cubicBezTo>
                <a:cubicBezTo>
                  <a:pt x="99" y="157"/>
                  <a:pt x="115" y="156"/>
                  <a:pt x="132" y="156"/>
                </a:cubicBezTo>
                <a:cubicBezTo>
                  <a:pt x="150" y="155"/>
                  <a:pt x="169" y="155"/>
                  <a:pt x="188" y="155"/>
                </a:cubicBezTo>
                <a:cubicBezTo>
                  <a:pt x="189" y="155"/>
                  <a:pt x="189" y="154"/>
                  <a:pt x="188" y="15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3" name="Freeform 49"/>
          <p:cNvSpPr/>
          <p:nvPr/>
        </p:nvSpPr>
        <p:spPr bwMode="auto">
          <a:xfrm flipH="1">
            <a:off x="4007485" y="3761105"/>
            <a:ext cx="764540" cy="280035"/>
          </a:xfrm>
          <a:custGeom>
            <a:avLst/>
            <a:gdLst>
              <a:gd name="T0" fmla="*/ 0 w 152"/>
              <a:gd name="T1" fmla="*/ 63 h 102"/>
              <a:gd name="T2" fmla="*/ 17 w 152"/>
              <a:gd name="T3" fmla="*/ 26 h 102"/>
              <a:gd name="T4" fmla="*/ 52 w 152"/>
              <a:gd name="T5" fmla="*/ 5 h 102"/>
              <a:gd name="T6" fmla="*/ 99 w 152"/>
              <a:gd name="T7" fmla="*/ 4 h 102"/>
              <a:gd name="T8" fmla="*/ 122 w 152"/>
              <a:gd name="T9" fmla="*/ 15 h 102"/>
              <a:gd name="T10" fmla="*/ 139 w 152"/>
              <a:gd name="T11" fmla="*/ 30 h 102"/>
              <a:gd name="T12" fmla="*/ 148 w 152"/>
              <a:gd name="T13" fmla="*/ 46 h 102"/>
              <a:gd name="T14" fmla="*/ 151 w 152"/>
              <a:gd name="T15" fmla="*/ 65 h 102"/>
              <a:gd name="T16" fmla="*/ 136 w 152"/>
              <a:gd name="T17" fmla="*/ 102 h 102"/>
              <a:gd name="T18" fmla="*/ 136 w 152"/>
              <a:gd name="T19" fmla="*/ 102 h 102"/>
              <a:gd name="T20" fmla="*/ 151 w 152"/>
              <a:gd name="T21" fmla="*/ 57 h 102"/>
              <a:gd name="T22" fmla="*/ 144 w 152"/>
              <a:gd name="T23" fmla="*/ 36 h 102"/>
              <a:gd name="T24" fmla="*/ 129 w 152"/>
              <a:gd name="T25" fmla="*/ 20 h 102"/>
              <a:gd name="T26" fmla="*/ 110 w 152"/>
              <a:gd name="T27" fmla="*/ 8 h 102"/>
              <a:gd name="T28" fmla="*/ 85 w 152"/>
              <a:gd name="T29" fmla="*/ 2 h 102"/>
              <a:gd name="T30" fmla="*/ 43 w 152"/>
              <a:gd name="T31" fmla="*/ 8 h 102"/>
              <a:gd name="T32" fmla="*/ 13 w 152"/>
              <a:gd name="T33" fmla="*/ 29 h 102"/>
              <a:gd name="T34" fmla="*/ 0 w 152"/>
              <a:gd name="T35" fmla="*/ 63 h 102"/>
              <a:gd name="T36" fmla="*/ 0 w 152"/>
              <a:gd name="T37" fmla="*/ 6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52" h="102">
                <a:moveTo>
                  <a:pt x="0" y="63"/>
                </a:moveTo>
                <a:cubicBezTo>
                  <a:pt x="1" y="49"/>
                  <a:pt x="7" y="36"/>
                  <a:pt x="17" y="26"/>
                </a:cubicBezTo>
                <a:cubicBezTo>
                  <a:pt x="26" y="16"/>
                  <a:pt x="39" y="9"/>
                  <a:pt x="52" y="5"/>
                </a:cubicBezTo>
                <a:cubicBezTo>
                  <a:pt x="67" y="0"/>
                  <a:pt x="84" y="1"/>
                  <a:pt x="99" y="4"/>
                </a:cubicBezTo>
                <a:cubicBezTo>
                  <a:pt x="107" y="6"/>
                  <a:pt x="115" y="10"/>
                  <a:pt x="122" y="15"/>
                </a:cubicBezTo>
                <a:cubicBezTo>
                  <a:pt x="129" y="19"/>
                  <a:pt x="135" y="24"/>
                  <a:pt x="139" y="30"/>
                </a:cubicBezTo>
                <a:cubicBezTo>
                  <a:pt x="143" y="35"/>
                  <a:pt x="146" y="40"/>
                  <a:pt x="148" y="46"/>
                </a:cubicBezTo>
                <a:cubicBezTo>
                  <a:pt x="150" y="52"/>
                  <a:pt x="151" y="59"/>
                  <a:pt x="151" y="65"/>
                </a:cubicBezTo>
                <a:cubicBezTo>
                  <a:pt x="149" y="79"/>
                  <a:pt x="143" y="91"/>
                  <a:pt x="136" y="102"/>
                </a:cubicBezTo>
                <a:cubicBezTo>
                  <a:pt x="136" y="102"/>
                  <a:pt x="136" y="102"/>
                  <a:pt x="136" y="102"/>
                </a:cubicBezTo>
                <a:cubicBezTo>
                  <a:pt x="144" y="88"/>
                  <a:pt x="152" y="73"/>
                  <a:pt x="151" y="57"/>
                </a:cubicBezTo>
                <a:cubicBezTo>
                  <a:pt x="150" y="50"/>
                  <a:pt x="147" y="43"/>
                  <a:pt x="144" y="36"/>
                </a:cubicBezTo>
                <a:cubicBezTo>
                  <a:pt x="140" y="30"/>
                  <a:pt x="135" y="25"/>
                  <a:pt x="129" y="20"/>
                </a:cubicBezTo>
                <a:cubicBezTo>
                  <a:pt x="123" y="15"/>
                  <a:pt x="117" y="11"/>
                  <a:pt x="110" y="8"/>
                </a:cubicBezTo>
                <a:cubicBezTo>
                  <a:pt x="102" y="5"/>
                  <a:pt x="94" y="3"/>
                  <a:pt x="85" y="2"/>
                </a:cubicBezTo>
                <a:cubicBezTo>
                  <a:pt x="71" y="1"/>
                  <a:pt x="56" y="2"/>
                  <a:pt x="43" y="8"/>
                </a:cubicBezTo>
                <a:cubicBezTo>
                  <a:pt x="31" y="13"/>
                  <a:pt x="21" y="20"/>
                  <a:pt x="13" y="29"/>
                </a:cubicBezTo>
                <a:cubicBezTo>
                  <a:pt x="5" y="39"/>
                  <a:pt x="1" y="50"/>
                  <a:pt x="0" y="63"/>
                </a:cubicBezTo>
                <a:cubicBezTo>
                  <a:pt x="0" y="63"/>
                  <a:pt x="0" y="63"/>
                  <a:pt x="0" y="6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4" name="Freeform 21"/>
          <p:cNvSpPr/>
          <p:nvPr/>
        </p:nvSpPr>
        <p:spPr bwMode="auto">
          <a:xfrm flipH="1">
            <a:off x="4585335" y="3985260"/>
            <a:ext cx="61595" cy="106045"/>
          </a:xfrm>
          <a:custGeom>
            <a:avLst/>
            <a:gdLst>
              <a:gd name="T0" fmla="*/ 1 w 12"/>
              <a:gd name="T1" fmla="*/ 4 h 21"/>
              <a:gd name="T2" fmla="*/ 8 w 12"/>
              <a:gd name="T3" fmla="*/ 19 h 21"/>
              <a:gd name="T4" fmla="*/ 11 w 12"/>
              <a:gd name="T5" fmla="*/ 17 h 21"/>
              <a:gd name="T6" fmla="*/ 4 w 12"/>
              <a:gd name="T7" fmla="*/ 2 h 21"/>
              <a:gd name="T8" fmla="*/ 1 w 12"/>
              <a:gd name="T9" fmla="*/ 4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21">
                <a:moveTo>
                  <a:pt x="1" y="4"/>
                </a:moveTo>
                <a:cubicBezTo>
                  <a:pt x="4" y="9"/>
                  <a:pt x="6" y="14"/>
                  <a:pt x="8" y="19"/>
                </a:cubicBezTo>
                <a:cubicBezTo>
                  <a:pt x="9" y="21"/>
                  <a:pt x="12" y="19"/>
                  <a:pt x="11" y="17"/>
                </a:cubicBezTo>
                <a:cubicBezTo>
                  <a:pt x="9" y="12"/>
                  <a:pt x="7" y="7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5" name="Freeform 22"/>
          <p:cNvSpPr/>
          <p:nvPr/>
        </p:nvSpPr>
        <p:spPr bwMode="auto">
          <a:xfrm flipH="1">
            <a:off x="4662170" y="3804920"/>
            <a:ext cx="74295" cy="129540"/>
          </a:xfrm>
          <a:custGeom>
            <a:avLst/>
            <a:gdLst>
              <a:gd name="T0" fmla="*/ 1 w 15"/>
              <a:gd name="T1" fmla="*/ 4 h 26"/>
              <a:gd name="T2" fmla="*/ 11 w 15"/>
              <a:gd name="T3" fmla="*/ 24 h 26"/>
              <a:gd name="T4" fmla="*/ 14 w 15"/>
              <a:gd name="T5" fmla="*/ 22 h 26"/>
              <a:gd name="T6" fmla="*/ 4 w 15"/>
              <a:gd name="T7" fmla="*/ 2 h 26"/>
              <a:gd name="T8" fmla="*/ 1 w 15"/>
              <a:gd name="T9" fmla="*/ 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26">
                <a:moveTo>
                  <a:pt x="1" y="4"/>
                </a:moveTo>
                <a:cubicBezTo>
                  <a:pt x="4" y="11"/>
                  <a:pt x="7" y="17"/>
                  <a:pt x="11" y="24"/>
                </a:cubicBezTo>
                <a:cubicBezTo>
                  <a:pt x="12" y="26"/>
                  <a:pt x="15" y="24"/>
                  <a:pt x="14" y="22"/>
                </a:cubicBezTo>
                <a:cubicBezTo>
                  <a:pt x="10" y="16"/>
                  <a:pt x="7" y="9"/>
                  <a:pt x="4" y="2"/>
                </a:cubicBezTo>
                <a:cubicBezTo>
                  <a:pt x="3" y="0"/>
                  <a:pt x="0" y="2"/>
                  <a:pt x="1" y="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6" name="Freeform 46"/>
          <p:cNvSpPr/>
          <p:nvPr/>
        </p:nvSpPr>
        <p:spPr bwMode="auto">
          <a:xfrm flipH="1">
            <a:off x="3762375" y="3935095"/>
            <a:ext cx="1371600" cy="402590"/>
          </a:xfrm>
          <a:custGeom>
            <a:avLst/>
            <a:gdLst>
              <a:gd name="T0" fmla="*/ 78 w 308"/>
              <a:gd name="T1" fmla="*/ 85 h 159"/>
              <a:gd name="T2" fmla="*/ 73 w 308"/>
              <a:gd name="T3" fmla="*/ 67 h 159"/>
              <a:gd name="T4" fmla="*/ 79 w 308"/>
              <a:gd name="T5" fmla="*/ 36 h 159"/>
              <a:gd name="T6" fmla="*/ 110 w 308"/>
              <a:gd name="T7" fmla="*/ 8 h 159"/>
              <a:gd name="T8" fmla="*/ 141 w 308"/>
              <a:gd name="T9" fmla="*/ 1 h 159"/>
              <a:gd name="T10" fmla="*/ 188 w 308"/>
              <a:gd name="T11" fmla="*/ 12 h 159"/>
              <a:gd name="T12" fmla="*/ 216 w 308"/>
              <a:gd name="T13" fmla="*/ 56 h 159"/>
              <a:gd name="T14" fmla="*/ 210 w 308"/>
              <a:gd name="T15" fmla="*/ 90 h 159"/>
              <a:gd name="T16" fmla="*/ 203 w 308"/>
              <a:gd name="T17" fmla="*/ 103 h 159"/>
              <a:gd name="T18" fmla="*/ 207 w 308"/>
              <a:gd name="T19" fmla="*/ 100 h 159"/>
              <a:gd name="T20" fmla="*/ 217 w 308"/>
              <a:gd name="T21" fmla="*/ 97 h 159"/>
              <a:gd name="T22" fmla="*/ 230 w 308"/>
              <a:gd name="T23" fmla="*/ 107 h 159"/>
              <a:gd name="T24" fmla="*/ 227 w 308"/>
              <a:gd name="T25" fmla="*/ 122 h 159"/>
              <a:gd name="T26" fmla="*/ 235 w 308"/>
              <a:gd name="T27" fmla="*/ 116 h 159"/>
              <a:gd name="T28" fmla="*/ 252 w 308"/>
              <a:gd name="T29" fmla="*/ 116 h 159"/>
              <a:gd name="T30" fmla="*/ 262 w 308"/>
              <a:gd name="T31" fmla="*/ 132 h 159"/>
              <a:gd name="T32" fmla="*/ 260 w 308"/>
              <a:gd name="T33" fmla="*/ 141 h 159"/>
              <a:gd name="T34" fmla="*/ 277 w 308"/>
              <a:gd name="T35" fmla="*/ 148 h 159"/>
              <a:gd name="T36" fmla="*/ 305 w 308"/>
              <a:gd name="T37" fmla="*/ 153 h 159"/>
              <a:gd name="T38" fmla="*/ 308 w 308"/>
              <a:gd name="T39" fmla="*/ 154 h 159"/>
              <a:gd name="T40" fmla="*/ 292 w 308"/>
              <a:gd name="T41" fmla="*/ 156 h 159"/>
              <a:gd name="T42" fmla="*/ 263 w 308"/>
              <a:gd name="T43" fmla="*/ 154 h 159"/>
              <a:gd name="T44" fmla="*/ 234 w 308"/>
              <a:gd name="T45" fmla="*/ 153 h 159"/>
              <a:gd name="T46" fmla="*/ 197 w 308"/>
              <a:gd name="T47" fmla="*/ 154 h 159"/>
              <a:gd name="T48" fmla="*/ 166 w 308"/>
              <a:gd name="T49" fmla="*/ 154 h 159"/>
              <a:gd name="T50" fmla="*/ 132 w 308"/>
              <a:gd name="T51" fmla="*/ 154 h 159"/>
              <a:gd name="T52" fmla="*/ 100 w 308"/>
              <a:gd name="T53" fmla="*/ 155 h 159"/>
              <a:gd name="T54" fmla="*/ 69 w 308"/>
              <a:gd name="T55" fmla="*/ 157 h 159"/>
              <a:gd name="T56" fmla="*/ 42 w 308"/>
              <a:gd name="T57" fmla="*/ 157 h 159"/>
              <a:gd name="T58" fmla="*/ 10 w 308"/>
              <a:gd name="T59" fmla="*/ 142 h 159"/>
              <a:gd name="T60" fmla="*/ 0 w 308"/>
              <a:gd name="T61" fmla="*/ 114 h 159"/>
              <a:gd name="T62" fmla="*/ 22 w 308"/>
              <a:gd name="T63" fmla="*/ 78 h 159"/>
              <a:gd name="T64" fmla="*/ 78 w 308"/>
              <a:gd name="T65" fmla="*/ 8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08" h="159">
                <a:moveTo>
                  <a:pt x="78" y="85"/>
                </a:moveTo>
                <a:cubicBezTo>
                  <a:pt x="78" y="85"/>
                  <a:pt x="74" y="74"/>
                  <a:pt x="73" y="67"/>
                </a:cubicBezTo>
                <a:cubicBezTo>
                  <a:pt x="72" y="60"/>
                  <a:pt x="71" y="50"/>
                  <a:pt x="79" y="36"/>
                </a:cubicBezTo>
                <a:cubicBezTo>
                  <a:pt x="79" y="36"/>
                  <a:pt x="87" y="18"/>
                  <a:pt x="110" y="8"/>
                </a:cubicBezTo>
                <a:cubicBezTo>
                  <a:pt x="110" y="8"/>
                  <a:pt x="122" y="2"/>
                  <a:pt x="141" y="1"/>
                </a:cubicBezTo>
                <a:cubicBezTo>
                  <a:pt x="159" y="0"/>
                  <a:pt x="176" y="6"/>
                  <a:pt x="188" y="12"/>
                </a:cubicBezTo>
                <a:cubicBezTo>
                  <a:pt x="200" y="17"/>
                  <a:pt x="215" y="35"/>
                  <a:pt x="216" y="56"/>
                </a:cubicBezTo>
                <a:cubicBezTo>
                  <a:pt x="216" y="56"/>
                  <a:pt x="219" y="73"/>
                  <a:pt x="210" y="90"/>
                </a:cubicBezTo>
                <a:cubicBezTo>
                  <a:pt x="210" y="90"/>
                  <a:pt x="208" y="97"/>
                  <a:pt x="203" y="103"/>
                </a:cubicBezTo>
                <a:cubicBezTo>
                  <a:pt x="207" y="100"/>
                  <a:pt x="207" y="100"/>
                  <a:pt x="207" y="100"/>
                </a:cubicBezTo>
                <a:cubicBezTo>
                  <a:pt x="207" y="100"/>
                  <a:pt x="212" y="97"/>
                  <a:pt x="217" y="97"/>
                </a:cubicBezTo>
                <a:cubicBezTo>
                  <a:pt x="223" y="97"/>
                  <a:pt x="230" y="102"/>
                  <a:pt x="230" y="107"/>
                </a:cubicBezTo>
                <a:cubicBezTo>
                  <a:pt x="231" y="112"/>
                  <a:pt x="230" y="118"/>
                  <a:pt x="227" y="122"/>
                </a:cubicBezTo>
                <a:cubicBezTo>
                  <a:pt x="227" y="122"/>
                  <a:pt x="233" y="117"/>
                  <a:pt x="235" y="116"/>
                </a:cubicBezTo>
                <a:cubicBezTo>
                  <a:pt x="237" y="114"/>
                  <a:pt x="246" y="112"/>
                  <a:pt x="252" y="116"/>
                </a:cubicBezTo>
                <a:cubicBezTo>
                  <a:pt x="258" y="119"/>
                  <a:pt x="263" y="124"/>
                  <a:pt x="262" y="132"/>
                </a:cubicBezTo>
                <a:cubicBezTo>
                  <a:pt x="261" y="140"/>
                  <a:pt x="260" y="141"/>
                  <a:pt x="260" y="141"/>
                </a:cubicBezTo>
                <a:cubicBezTo>
                  <a:pt x="260" y="141"/>
                  <a:pt x="266" y="145"/>
                  <a:pt x="277" y="148"/>
                </a:cubicBezTo>
                <a:cubicBezTo>
                  <a:pt x="288" y="150"/>
                  <a:pt x="305" y="153"/>
                  <a:pt x="305" y="153"/>
                </a:cubicBezTo>
                <a:cubicBezTo>
                  <a:pt x="308" y="154"/>
                  <a:pt x="308" y="154"/>
                  <a:pt x="308" y="154"/>
                </a:cubicBezTo>
                <a:cubicBezTo>
                  <a:pt x="308" y="154"/>
                  <a:pt x="300" y="156"/>
                  <a:pt x="292" y="156"/>
                </a:cubicBezTo>
                <a:cubicBezTo>
                  <a:pt x="283" y="155"/>
                  <a:pt x="263" y="154"/>
                  <a:pt x="263" y="154"/>
                </a:cubicBezTo>
                <a:cubicBezTo>
                  <a:pt x="263" y="154"/>
                  <a:pt x="240" y="153"/>
                  <a:pt x="234" y="153"/>
                </a:cubicBezTo>
                <a:cubicBezTo>
                  <a:pt x="227" y="153"/>
                  <a:pt x="197" y="154"/>
                  <a:pt x="197" y="154"/>
                </a:cubicBezTo>
                <a:cubicBezTo>
                  <a:pt x="166" y="154"/>
                  <a:pt x="166" y="154"/>
                  <a:pt x="166" y="154"/>
                </a:cubicBezTo>
                <a:cubicBezTo>
                  <a:pt x="132" y="154"/>
                  <a:pt x="132" y="154"/>
                  <a:pt x="132" y="154"/>
                </a:cubicBezTo>
                <a:cubicBezTo>
                  <a:pt x="100" y="155"/>
                  <a:pt x="100" y="155"/>
                  <a:pt x="100" y="155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69" y="157"/>
                  <a:pt x="54" y="159"/>
                  <a:pt x="42" y="157"/>
                </a:cubicBezTo>
                <a:cubicBezTo>
                  <a:pt x="30" y="155"/>
                  <a:pt x="21" y="153"/>
                  <a:pt x="10" y="142"/>
                </a:cubicBezTo>
                <a:cubicBezTo>
                  <a:pt x="0" y="132"/>
                  <a:pt x="1" y="118"/>
                  <a:pt x="0" y="114"/>
                </a:cubicBezTo>
                <a:cubicBezTo>
                  <a:pt x="0" y="109"/>
                  <a:pt x="2" y="87"/>
                  <a:pt x="22" y="78"/>
                </a:cubicBezTo>
                <a:cubicBezTo>
                  <a:pt x="42" y="69"/>
                  <a:pt x="68" y="78"/>
                  <a:pt x="78" y="8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7" name="Freeform 50"/>
          <p:cNvSpPr/>
          <p:nvPr/>
        </p:nvSpPr>
        <p:spPr bwMode="auto">
          <a:xfrm flipH="1">
            <a:off x="3750310" y="4100195"/>
            <a:ext cx="238125" cy="165735"/>
          </a:xfrm>
          <a:custGeom>
            <a:avLst/>
            <a:gdLst>
              <a:gd name="T0" fmla="*/ 0 w 47"/>
              <a:gd name="T1" fmla="*/ 8 h 33"/>
              <a:gd name="T2" fmla="*/ 10 w 47"/>
              <a:gd name="T3" fmla="*/ 2 h 33"/>
              <a:gd name="T4" fmla="*/ 20 w 47"/>
              <a:gd name="T5" fmla="*/ 0 h 33"/>
              <a:gd name="T6" fmla="*/ 36 w 47"/>
              <a:gd name="T7" fmla="*/ 7 h 33"/>
              <a:gd name="T8" fmla="*/ 38 w 47"/>
              <a:gd name="T9" fmla="*/ 33 h 33"/>
              <a:gd name="T10" fmla="*/ 38 w 47"/>
              <a:gd name="T11" fmla="*/ 33 h 33"/>
              <a:gd name="T12" fmla="*/ 37 w 47"/>
              <a:gd name="T13" fmla="*/ 7 h 33"/>
              <a:gd name="T14" fmla="*/ 21 w 47"/>
              <a:gd name="T15" fmla="*/ 0 h 33"/>
              <a:gd name="T16" fmla="*/ 10 w 47"/>
              <a:gd name="T17" fmla="*/ 2 h 33"/>
              <a:gd name="T18" fmla="*/ 0 w 47"/>
              <a:gd name="T19" fmla="*/ 8 h 33"/>
              <a:gd name="T20" fmla="*/ 0 w 47"/>
              <a:gd name="T21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" h="33">
                <a:moveTo>
                  <a:pt x="0" y="8"/>
                </a:moveTo>
                <a:cubicBezTo>
                  <a:pt x="3" y="5"/>
                  <a:pt x="6" y="3"/>
                  <a:pt x="10" y="2"/>
                </a:cubicBezTo>
                <a:cubicBezTo>
                  <a:pt x="13" y="1"/>
                  <a:pt x="17" y="0"/>
                  <a:pt x="20" y="0"/>
                </a:cubicBezTo>
                <a:cubicBezTo>
                  <a:pt x="26" y="1"/>
                  <a:pt x="32" y="2"/>
                  <a:pt x="36" y="7"/>
                </a:cubicBezTo>
                <a:cubicBezTo>
                  <a:pt x="43" y="13"/>
                  <a:pt x="47" y="26"/>
                  <a:pt x="38" y="33"/>
                </a:cubicBezTo>
                <a:cubicBezTo>
                  <a:pt x="38" y="33"/>
                  <a:pt x="38" y="33"/>
                  <a:pt x="38" y="33"/>
                </a:cubicBezTo>
                <a:cubicBezTo>
                  <a:pt x="47" y="26"/>
                  <a:pt x="43" y="14"/>
                  <a:pt x="37" y="7"/>
                </a:cubicBezTo>
                <a:cubicBezTo>
                  <a:pt x="32" y="2"/>
                  <a:pt x="27" y="1"/>
                  <a:pt x="21" y="0"/>
                </a:cubicBezTo>
                <a:cubicBezTo>
                  <a:pt x="17" y="0"/>
                  <a:pt x="13" y="1"/>
                  <a:pt x="10" y="2"/>
                </a:cubicBezTo>
                <a:cubicBezTo>
                  <a:pt x="6" y="3"/>
                  <a:pt x="3" y="5"/>
                  <a:pt x="0" y="8"/>
                </a:cubicBezTo>
                <a:cubicBezTo>
                  <a:pt x="0" y="8"/>
                  <a:pt x="0" y="8"/>
                  <a:pt x="0" y="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8" name="Freeform 51"/>
          <p:cNvSpPr/>
          <p:nvPr/>
        </p:nvSpPr>
        <p:spPr bwMode="auto">
          <a:xfrm flipH="1">
            <a:off x="3710305" y="4297680"/>
            <a:ext cx="1085850" cy="34290"/>
          </a:xfrm>
          <a:custGeom>
            <a:avLst/>
            <a:gdLst>
              <a:gd name="T0" fmla="*/ 0 w 216"/>
              <a:gd name="T1" fmla="*/ 7 h 7"/>
              <a:gd name="T2" fmla="*/ 11 w 216"/>
              <a:gd name="T3" fmla="*/ 5 h 7"/>
              <a:gd name="T4" fmla="*/ 19 w 216"/>
              <a:gd name="T5" fmla="*/ 4 h 7"/>
              <a:gd name="T6" fmla="*/ 26 w 216"/>
              <a:gd name="T7" fmla="*/ 3 h 7"/>
              <a:gd name="T8" fmla="*/ 54 w 216"/>
              <a:gd name="T9" fmla="*/ 2 h 7"/>
              <a:gd name="T10" fmla="*/ 112 w 216"/>
              <a:gd name="T11" fmla="*/ 1 h 7"/>
              <a:gd name="T12" fmla="*/ 138 w 216"/>
              <a:gd name="T13" fmla="*/ 0 h 7"/>
              <a:gd name="T14" fmla="*/ 150 w 216"/>
              <a:gd name="T15" fmla="*/ 1 h 7"/>
              <a:gd name="T16" fmla="*/ 163 w 216"/>
              <a:gd name="T17" fmla="*/ 1 h 7"/>
              <a:gd name="T18" fmla="*/ 189 w 216"/>
              <a:gd name="T19" fmla="*/ 2 h 7"/>
              <a:gd name="T20" fmla="*/ 202 w 216"/>
              <a:gd name="T21" fmla="*/ 3 h 7"/>
              <a:gd name="T22" fmla="*/ 216 w 216"/>
              <a:gd name="T23" fmla="*/ 4 h 7"/>
              <a:gd name="T24" fmla="*/ 216 w 216"/>
              <a:gd name="T25" fmla="*/ 4 h 7"/>
              <a:gd name="T26" fmla="*/ 202 w 216"/>
              <a:gd name="T27" fmla="*/ 3 h 7"/>
              <a:gd name="T28" fmla="*/ 188 w 216"/>
              <a:gd name="T29" fmla="*/ 2 h 7"/>
              <a:gd name="T30" fmla="*/ 173 w 216"/>
              <a:gd name="T31" fmla="*/ 2 h 7"/>
              <a:gd name="T32" fmla="*/ 159 w 216"/>
              <a:gd name="T33" fmla="*/ 1 h 7"/>
              <a:gd name="T34" fmla="*/ 146 w 216"/>
              <a:gd name="T35" fmla="*/ 0 h 7"/>
              <a:gd name="T36" fmla="*/ 132 w 216"/>
              <a:gd name="T37" fmla="*/ 1 h 7"/>
              <a:gd name="T38" fmla="*/ 118 w 216"/>
              <a:gd name="T39" fmla="*/ 1 h 7"/>
              <a:gd name="T40" fmla="*/ 103 w 216"/>
              <a:gd name="T41" fmla="*/ 1 h 7"/>
              <a:gd name="T42" fmla="*/ 77 w 216"/>
              <a:gd name="T43" fmla="*/ 1 h 7"/>
              <a:gd name="T44" fmla="*/ 50 w 216"/>
              <a:gd name="T45" fmla="*/ 2 h 7"/>
              <a:gd name="T46" fmla="*/ 25 w 216"/>
              <a:gd name="T47" fmla="*/ 3 h 7"/>
              <a:gd name="T48" fmla="*/ 12 w 216"/>
              <a:gd name="T49" fmla="*/ 5 h 7"/>
              <a:gd name="T50" fmla="*/ 0 w 216"/>
              <a:gd name="T51" fmla="*/ 7 h 7"/>
              <a:gd name="T52" fmla="*/ 0 w 216"/>
              <a:gd name="T53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7">
                <a:moveTo>
                  <a:pt x="0" y="7"/>
                </a:moveTo>
                <a:cubicBezTo>
                  <a:pt x="4" y="7"/>
                  <a:pt x="8" y="6"/>
                  <a:pt x="11" y="5"/>
                </a:cubicBezTo>
                <a:cubicBezTo>
                  <a:pt x="14" y="4"/>
                  <a:pt x="16" y="4"/>
                  <a:pt x="19" y="4"/>
                </a:cubicBezTo>
                <a:cubicBezTo>
                  <a:pt x="21" y="4"/>
                  <a:pt x="24" y="3"/>
                  <a:pt x="26" y="3"/>
                </a:cubicBezTo>
                <a:cubicBezTo>
                  <a:pt x="36" y="2"/>
                  <a:pt x="45" y="2"/>
                  <a:pt x="54" y="2"/>
                </a:cubicBezTo>
                <a:cubicBezTo>
                  <a:pt x="74" y="1"/>
                  <a:pt x="93" y="2"/>
                  <a:pt x="112" y="1"/>
                </a:cubicBezTo>
                <a:cubicBezTo>
                  <a:pt x="121" y="1"/>
                  <a:pt x="129" y="1"/>
                  <a:pt x="138" y="0"/>
                </a:cubicBezTo>
                <a:cubicBezTo>
                  <a:pt x="142" y="0"/>
                  <a:pt x="146" y="0"/>
                  <a:pt x="150" y="1"/>
                </a:cubicBezTo>
                <a:cubicBezTo>
                  <a:pt x="155" y="1"/>
                  <a:pt x="159" y="1"/>
                  <a:pt x="163" y="1"/>
                </a:cubicBezTo>
                <a:cubicBezTo>
                  <a:pt x="172" y="2"/>
                  <a:pt x="181" y="2"/>
                  <a:pt x="189" y="2"/>
                </a:cubicBezTo>
                <a:cubicBezTo>
                  <a:pt x="194" y="2"/>
                  <a:pt x="198" y="3"/>
                  <a:pt x="202" y="3"/>
                </a:cubicBezTo>
                <a:cubicBezTo>
                  <a:pt x="207" y="3"/>
                  <a:pt x="211" y="4"/>
                  <a:pt x="216" y="4"/>
                </a:cubicBezTo>
                <a:cubicBezTo>
                  <a:pt x="216" y="4"/>
                  <a:pt x="216" y="4"/>
                  <a:pt x="216" y="4"/>
                </a:cubicBezTo>
                <a:cubicBezTo>
                  <a:pt x="211" y="4"/>
                  <a:pt x="207" y="3"/>
                  <a:pt x="202" y="3"/>
                </a:cubicBezTo>
                <a:cubicBezTo>
                  <a:pt x="197" y="2"/>
                  <a:pt x="192" y="2"/>
                  <a:pt x="188" y="2"/>
                </a:cubicBezTo>
                <a:cubicBezTo>
                  <a:pt x="183" y="2"/>
                  <a:pt x="178" y="2"/>
                  <a:pt x="173" y="2"/>
                </a:cubicBezTo>
                <a:cubicBezTo>
                  <a:pt x="169" y="1"/>
                  <a:pt x="164" y="1"/>
                  <a:pt x="159" y="1"/>
                </a:cubicBezTo>
                <a:cubicBezTo>
                  <a:pt x="155" y="1"/>
                  <a:pt x="150" y="1"/>
                  <a:pt x="146" y="0"/>
                </a:cubicBezTo>
                <a:cubicBezTo>
                  <a:pt x="141" y="0"/>
                  <a:pt x="137" y="0"/>
                  <a:pt x="132" y="1"/>
                </a:cubicBezTo>
                <a:cubicBezTo>
                  <a:pt x="127" y="1"/>
                  <a:pt x="122" y="1"/>
                  <a:pt x="118" y="1"/>
                </a:cubicBezTo>
                <a:cubicBezTo>
                  <a:pt x="113" y="1"/>
                  <a:pt x="108" y="1"/>
                  <a:pt x="103" y="1"/>
                </a:cubicBezTo>
                <a:cubicBezTo>
                  <a:pt x="94" y="1"/>
                  <a:pt x="86" y="1"/>
                  <a:pt x="77" y="1"/>
                </a:cubicBezTo>
                <a:cubicBezTo>
                  <a:pt x="68" y="1"/>
                  <a:pt x="59" y="2"/>
                  <a:pt x="50" y="2"/>
                </a:cubicBezTo>
                <a:cubicBezTo>
                  <a:pt x="42" y="2"/>
                  <a:pt x="33" y="2"/>
                  <a:pt x="25" y="3"/>
                </a:cubicBezTo>
                <a:cubicBezTo>
                  <a:pt x="20" y="4"/>
                  <a:pt x="16" y="4"/>
                  <a:pt x="12" y="5"/>
                </a:cubicBezTo>
                <a:cubicBezTo>
                  <a:pt x="8" y="5"/>
                  <a:pt x="4" y="7"/>
                  <a:pt x="0" y="7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79" name="Freeform 52"/>
          <p:cNvSpPr/>
          <p:nvPr/>
        </p:nvSpPr>
        <p:spPr bwMode="auto">
          <a:xfrm flipH="1">
            <a:off x="3370580" y="4306570"/>
            <a:ext cx="133985" cy="25400"/>
          </a:xfrm>
          <a:custGeom>
            <a:avLst/>
            <a:gdLst>
              <a:gd name="T0" fmla="*/ 0 w 27"/>
              <a:gd name="T1" fmla="*/ 2 h 5"/>
              <a:gd name="T2" fmla="*/ 26 w 27"/>
              <a:gd name="T3" fmla="*/ 4 h 5"/>
              <a:gd name="T4" fmla="*/ 26 w 27"/>
              <a:gd name="T5" fmla="*/ 2 h 5"/>
              <a:gd name="T6" fmla="*/ 1 w 27"/>
              <a:gd name="T7" fmla="*/ 1 h 5"/>
              <a:gd name="T8" fmla="*/ 0 w 27"/>
              <a:gd name="T9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5">
                <a:moveTo>
                  <a:pt x="0" y="2"/>
                </a:moveTo>
                <a:cubicBezTo>
                  <a:pt x="9" y="5"/>
                  <a:pt x="17" y="4"/>
                  <a:pt x="26" y="4"/>
                </a:cubicBezTo>
                <a:cubicBezTo>
                  <a:pt x="27" y="4"/>
                  <a:pt x="27" y="2"/>
                  <a:pt x="26" y="2"/>
                </a:cubicBezTo>
                <a:cubicBezTo>
                  <a:pt x="18" y="2"/>
                  <a:pt x="9" y="4"/>
                  <a:pt x="1" y="1"/>
                </a:cubicBezTo>
                <a:cubicBezTo>
                  <a:pt x="0" y="0"/>
                  <a:pt x="0" y="2"/>
                  <a:pt x="0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80" name="Freeform 53"/>
          <p:cNvSpPr/>
          <p:nvPr/>
        </p:nvSpPr>
        <p:spPr bwMode="auto">
          <a:xfrm flipH="1">
            <a:off x="3168650" y="4312920"/>
            <a:ext cx="91440" cy="14605"/>
          </a:xfrm>
          <a:custGeom>
            <a:avLst/>
            <a:gdLst>
              <a:gd name="T0" fmla="*/ 1 w 18"/>
              <a:gd name="T1" fmla="*/ 3 h 3"/>
              <a:gd name="T2" fmla="*/ 16 w 18"/>
              <a:gd name="T3" fmla="*/ 2 h 3"/>
              <a:gd name="T4" fmla="*/ 18 w 18"/>
              <a:gd name="T5" fmla="*/ 2 h 3"/>
              <a:gd name="T6" fmla="*/ 13 w 18"/>
              <a:gd name="T7" fmla="*/ 0 h 3"/>
              <a:gd name="T8" fmla="*/ 1 w 18"/>
              <a:gd name="T9" fmla="*/ 1 h 3"/>
              <a:gd name="T10" fmla="*/ 1 w 18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3">
                <a:moveTo>
                  <a:pt x="1" y="3"/>
                </a:moveTo>
                <a:cubicBezTo>
                  <a:pt x="2" y="3"/>
                  <a:pt x="16" y="1"/>
                  <a:pt x="16" y="2"/>
                </a:cubicBezTo>
                <a:cubicBezTo>
                  <a:pt x="17" y="3"/>
                  <a:pt x="18" y="3"/>
                  <a:pt x="18" y="2"/>
                </a:cubicBezTo>
                <a:cubicBezTo>
                  <a:pt x="17" y="0"/>
                  <a:pt x="14" y="0"/>
                  <a:pt x="13" y="0"/>
                </a:cubicBezTo>
                <a:cubicBezTo>
                  <a:pt x="9" y="1"/>
                  <a:pt x="5" y="1"/>
                  <a:pt x="1" y="1"/>
                </a:cubicBezTo>
                <a:cubicBezTo>
                  <a:pt x="0" y="1"/>
                  <a:pt x="0" y="3"/>
                  <a:pt x="1" y="3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81" name="Freeform 54"/>
          <p:cNvSpPr/>
          <p:nvPr/>
        </p:nvSpPr>
        <p:spPr bwMode="auto">
          <a:xfrm flipH="1">
            <a:off x="3042920" y="4312920"/>
            <a:ext cx="44450" cy="4445"/>
          </a:xfrm>
          <a:custGeom>
            <a:avLst/>
            <a:gdLst>
              <a:gd name="T0" fmla="*/ 1 w 9"/>
              <a:gd name="T1" fmla="*/ 1 h 1"/>
              <a:gd name="T2" fmla="*/ 8 w 9"/>
              <a:gd name="T3" fmla="*/ 1 h 1"/>
              <a:gd name="T4" fmla="*/ 8 w 9"/>
              <a:gd name="T5" fmla="*/ 0 h 1"/>
              <a:gd name="T6" fmla="*/ 1 w 9"/>
              <a:gd name="T7" fmla="*/ 0 h 1"/>
              <a:gd name="T8" fmla="*/ 1 w 9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">
                <a:moveTo>
                  <a:pt x="1" y="1"/>
                </a:moveTo>
                <a:cubicBezTo>
                  <a:pt x="3" y="1"/>
                  <a:pt x="6" y="1"/>
                  <a:pt x="8" y="1"/>
                </a:cubicBezTo>
                <a:cubicBezTo>
                  <a:pt x="9" y="1"/>
                  <a:pt x="9" y="0"/>
                  <a:pt x="8" y="0"/>
                </a:cubicBezTo>
                <a:cubicBezTo>
                  <a:pt x="6" y="0"/>
                  <a:pt x="3" y="0"/>
                  <a:pt x="1" y="0"/>
                </a:cubicBezTo>
                <a:cubicBezTo>
                  <a:pt x="0" y="0"/>
                  <a:pt x="0" y="1"/>
                  <a:pt x="1" y="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64" name="文本框 263"/>
          <p:cNvSpPr txBox="1"/>
          <p:nvPr/>
        </p:nvSpPr>
        <p:spPr>
          <a:xfrm>
            <a:off x="2693670" y="2054860"/>
            <a:ext cx="1068705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本</a:t>
            </a:r>
            <a:endParaRPr lang="zh-CN" altLang="en-US" sz="7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330" name="组合 329"/>
          <p:cNvGrpSpPr/>
          <p:nvPr/>
        </p:nvGrpSpPr>
        <p:grpSpPr>
          <a:xfrm flipH="1">
            <a:off x="10902156" y="1360912"/>
            <a:ext cx="2579687" cy="706438"/>
            <a:chOff x="4802188" y="3076575"/>
            <a:chExt cx="2579687" cy="7064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1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2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3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4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5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6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7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8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39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40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342" name="Freeform 55"/>
          <p:cNvSpPr/>
          <p:nvPr/>
        </p:nvSpPr>
        <p:spPr bwMode="auto">
          <a:xfrm flipH="1">
            <a:off x="9690100" y="4187190"/>
            <a:ext cx="1306830" cy="180340"/>
          </a:xfrm>
          <a:custGeom>
            <a:avLst/>
            <a:gdLst>
              <a:gd name="T0" fmla="*/ 3 w 260"/>
              <a:gd name="T1" fmla="*/ 16 h 36"/>
              <a:gd name="T2" fmla="*/ 14 w 260"/>
              <a:gd name="T3" fmla="*/ 8 h 36"/>
              <a:gd name="T4" fmla="*/ 35 w 260"/>
              <a:gd name="T5" fmla="*/ 2 h 36"/>
              <a:gd name="T6" fmla="*/ 60 w 260"/>
              <a:gd name="T7" fmla="*/ 0 h 36"/>
              <a:gd name="T8" fmla="*/ 87 w 260"/>
              <a:gd name="T9" fmla="*/ 2 h 36"/>
              <a:gd name="T10" fmla="*/ 120 w 260"/>
              <a:gd name="T11" fmla="*/ 8 h 36"/>
              <a:gd name="T12" fmla="*/ 158 w 260"/>
              <a:gd name="T13" fmla="*/ 16 h 36"/>
              <a:gd name="T14" fmla="*/ 194 w 260"/>
              <a:gd name="T15" fmla="*/ 23 h 36"/>
              <a:gd name="T16" fmla="*/ 231 w 260"/>
              <a:gd name="T17" fmla="*/ 29 h 36"/>
              <a:gd name="T18" fmla="*/ 260 w 260"/>
              <a:gd name="T19" fmla="*/ 32 h 36"/>
              <a:gd name="T20" fmla="*/ 258 w 260"/>
              <a:gd name="T21" fmla="*/ 32 h 36"/>
              <a:gd name="T22" fmla="*/ 242 w 260"/>
              <a:gd name="T23" fmla="*/ 33 h 36"/>
              <a:gd name="T24" fmla="*/ 194 w 260"/>
              <a:gd name="T25" fmla="*/ 32 h 36"/>
              <a:gd name="T26" fmla="*/ 150 w 260"/>
              <a:gd name="T27" fmla="*/ 32 h 36"/>
              <a:gd name="T28" fmla="*/ 97 w 260"/>
              <a:gd name="T29" fmla="*/ 31 h 36"/>
              <a:gd name="T30" fmla="*/ 68 w 260"/>
              <a:gd name="T31" fmla="*/ 33 h 36"/>
              <a:gd name="T32" fmla="*/ 35 w 260"/>
              <a:gd name="T33" fmla="*/ 34 h 36"/>
              <a:gd name="T34" fmla="*/ 6 w 260"/>
              <a:gd name="T35" fmla="*/ 25 h 36"/>
              <a:gd name="T36" fmla="*/ 3 w 260"/>
              <a:gd name="T37" fmla="*/ 1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0" h="36">
                <a:moveTo>
                  <a:pt x="3" y="16"/>
                </a:moveTo>
                <a:cubicBezTo>
                  <a:pt x="3" y="16"/>
                  <a:pt x="6" y="10"/>
                  <a:pt x="14" y="8"/>
                </a:cubicBezTo>
                <a:cubicBezTo>
                  <a:pt x="22" y="5"/>
                  <a:pt x="31" y="2"/>
                  <a:pt x="35" y="2"/>
                </a:cubicBezTo>
                <a:cubicBezTo>
                  <a:pt x="40" y="1"/>
                  <a:pt x="52" y="0"/>
                  <a:pt x="60" y="0"/>
                </a:cubicBezTo>
                <a:cubicBezTo>
                  <a:pt x="67" y="0"/>
                  <a:pt x="81" y="2"/>
                  <a:pt x="87" y="2"/>
                </a:cubicBezTo>
                <a:cubicBezTo>
                  <a:pt x="93" y="3"/>
                  <a:pt x="120" y="8"/>
                  <a:pt x="120" y="8"/>
                </a:cubicBezTo>
                <a:cubicBezTo>
                  <a:pt x="158" y="16"/>
                  <a:pt x="158" y="16"/>
                  <a:pt x="158" y="16"/>
                </a:cubicBezTo>
                <a:cubicBezTo>
                  <a:pt x="194" y="23"/>
                  <a:pt x="194" y="23"/>
                  <a:pt x="194" y="23"/>
                </a:cubicBezTo>
                <a:cubicBezTo>
                  <a:pt x="231" y="29"/>
                  <a:pt x="231" y="29"/>
                  <a:pt x="231" y="29"/>
                </a:cubicBezTo>
                <a:cubicBezTo>
                  <a:pt x="260" y="32"/>
                  <a:pt x="260" y="32"/>
                  <a:pt x="260" y="32"/>
                </a:cubicBezTo>
                <a:cubicBezTo>
                  <a:pt x="258" y="32"/>
                  <a:pt x="258" y="32"/>
                  <a:pt x="258" y="32"/>
                </a:cubicBezTo>
                <a:cubicBezTo>
                  <a:pt x="242" y="33"/>
                  <a:pt x="242" y="33"/>
                  <a:pt x="242" y="33"/>
                </a:cubicBezTo>
                <a:cubicBezTo>
                  <a:pt x="194" y="32"/>
                  <a:pt x="194" y="32"/>
                  <a:pt x="194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31"/>
                  <a:pt x="74" y="33"/>
                  <a:pt x="68" y="33"/>
                </a:cubicBezTo>
                <a:cubicBezTo>
                  <a:pt x="61" y="34"/>
                  <a:pt x="44" y="36"/>
                  <a:pt x="35" y="34"/>
                </a:cubicBezTo>
                <a:cubicBezTo>
                  <a:pt x="26" y="33"/>
                  <a:pt x="17" y="31"/>
                  <a:pt x="6" y="25"/>
                </a:cubicBezTo>
                <a:cubicBezTo>
                  <a:pt x="6" y="25"/>
                  <a:pt x="0" y="22"/>
                  <a:pt x="3" y="1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43" name="Freeform 56"/>
          <p:cNvSpPr/>
          <p:nvPr/>
        </p:nvSpPr>
        <p:spPr bwMode="auto">
          <a:xfrm flipH="1">
            <a:off x="9519920" y="4180840"/>
            <a:ext cx="1517015" cy="201930"/>
          </a:xfrm>
          <a:custGeom>
            <a:avLst/>
            <a:gdLst>
              <a:gd name="T0" fmla="*/ 128 w 302"/>
              <a:gd name="T1" fmla="*/ 10 h 40"/>
              <a:gd name="T2" fmla="*/ 301 w 302"/>
              <a:gd name="T3" fmla="*/ 35 h 40"/>
              <a:gd name="T4" fmla="*/ 301 w 302"/>
              <a:gd name="T5" fmla="*/ 33 h 40"/>
              <a:gd name="T6" fmla="*/ 154 w 302"/>
              <a:gd name="T7" fmla="*/ 32 h 40"/>
              <a:gd name="T8" fmla="*/ 83 w 302"/>
              <a:gd name="T9" fmla="*/ 33 h 40"/>
              <a:gd name="T10" fmla="*/ 48 w 302"/>
              <a:gd name="T11" fmla="*/ 35 h 40"/>
              <a:gd name="T12" fmla="*/ 20 w 302"/>
              <a:gd name="T13" fmla="*/ 29 h 40"/>
              <a:gd name="T14" fmla="*/ 11 w 302"/>
              <a:gd name="T15" fmla="*/ 21 h 40"/>
              <a:gd name="T16" fmla="*/ 20 w 302"/>
              <a:gd name="T17" fmla="*/ 11 h 40"/>
              <a:gd name="T18" fmla="*/ 53 w 302"/>
              <a:gd name="T19" fmla="*/ 2 h 40"/>
              <a:gd name="T20" fmla="*/ 128 w 302"/>
              <a:gd name="T21" fmla="*/ 10 h 40"/>
              <a:gd name="T22" fmla="*/ 129 w 302"/>
              <a:gd name="T23" fmla="*/ 8 h 40"/>
              <a:gd name="T24" fmla="*/ 63 w 302"/>
              <a:gd name="T25" fmla="*/ 0 h 40"/>
              <a:gd name="T26" fmla="*/ 31 w 302"/>
              <a:gd name="T27" fmla="*/ 5 h 40"/>
              <a:gd name="T28" fmla="*/ 11 w 302"/>
              <a:gd name="T29" fmla="*/ 15 h 40"/>
              <a:gd name="T30" fmla="*/ 36 w 302"/>
              <a:gd name="T31" fmla="*/ 35 h 40"/>
              <a:gd name="T32" fmla="*/ 104 w 302"/>
              <a:gd name="T33" fmla="*/ 33 h 40"/>
              <a:gd name="T34" fmla="*/ 151 w 302"/>
              <a:gd name="T35" fmla="*/ 33 h 40"/>
              <a:gd name="T36" fmla="*/ 201 w 302"/>
              <a:gd name="T37" fmla="*/ 34 h 40"/>
              <a:gd name="T38" fmla="*/ 301 w 302"/>
              <a:gd name="T39" fmla="*/ 35 h 40"/>
              <a:gd name="T40" fmla="*/ 301 w 302"/>
              <a:gd name="T41" fmla="*/ 33 h 40"/>
              <a:gd name="T42" fmla="*/ 129 w 302"/>
              <a:gd name="T43" fmla="*/ 8 h 40"/>
              <a:gd name="T44" fmla="*/ 128 w 302"/>
              <a:gd name="T45" fmla="*/ 1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2" h="40">
                <a:moveTo>
                  <a:pt x="128" y="10"/>
                </a:moveTo>
                <a:cubicBezTo>
                  <a:pt x="185" y="22"/>
                  <a:pt x="242" y="34"/>
                  <a:pt x="301" y="35"/>
                </a:cubicBezTo>
                <a:cubicBezTo>
                  <a:pt x="301" y="34"/>
                  <a:pt x="301" y="34"/>
                  <a:pt x="301" y="33"/>
                </a:cubicBezTo>
                <a:cubicBezTo>
                  <a:pt x="252" y="33"/>
                  <a:pt x="203" y="32"/>
                  <a:pt x="154" y="32"/>
                </a:cubicBezTo>
                <a:cubicBezTo>
                  <a:pt x="130" y="32"/>
                  <a:pt x="106" y="30"/>
                  <a:pt x="83" y="33"/>
                </a:cubicBezTo>
                <a:cubicBezTo>
                  <a:pt x="71" y="35"/>
                  <a:pt x="60" y="36"/>
                  <a:pt x="48" y="35"/>
                </a:cubicBezTo>
                <a:cubicBezTo>
                  <a:pt x="39" y="35"/>
                  <a:pt x="29" y="33"/>
                  <a:pt x="20" y="29"/>
                </a:cubicBezTo>
                <a:cubicBezTo>
                  <a:pt x="17" y="28"/>
                  <a:pt x="12" y="25"/>
                  <a:pt x="11" y="21"/>
                </a:cubicBezTo>
                <a:cubicBezTo>
                  <a:pt x="9" y="16"/>
                  <a:pt x="17" y="12"/>
                  <a:pt x="20" y="11"/>
                </a:cubicBezTo>
                <a:cubicBezTo>
                  <a:pt x="31" y="6"/>
                  <a:pt x="42" y="3"/>
                  <a:pt x="53" y="2"/>
                </a:cubicBezTo>
                <a:cubicBezTo>
                  <a:pt x="78" y="0"/>
                  <a:pt x="104" y="5"/>
                  <a:pt x="128" y="10"/>
                </a:cubicBezTo>
                <a:cubicBezTo>
                  <a:pt x="129" y="10"/>
                  <a:pt x="130" y="9"/>
                  <a:pt x="129" y="8"/>
                </a:cubicBezTo>
                <a:cubicBezTo>
                  <a:pt x="107" y="4"/>
                  <a:pt x="85" y="0"/>
                  <a:pt x="63" y="0"/>
                </a:cubicBezTo>
                <a:cubicBezTo>
                  <a:pt x="52" y="1"/>
                  <a:pt x="41" y="2"/>
                  <a:pt x="31" y="5"/>
                </a:cubicBezTo>
                <a:cubicBezTo>
                  <a:pt x="24" y="7"/>
                  <a:pt x="16" y="10"/>
                  <a:pt x="11" y="15"/>
                </a:cubicBezTo>
                <a:cubicBezTo>
                  <a:pt x="0" y="27"/>
                  <a:pt x="29" y="34"/>
                  <a:pt x="36" y="35"/>
                </a:cubicBezTo>
                <a:cubicBezTo>
                  <a:pt x="58" y="40"/>
                  <a:pt x="81" y="34"/>
                  <a:pt x="104" y="33"/>
                </a:cubicBezTo>
                <a:cubicBezTo>
                  <a:pt x="119" y="32"/>
                  <a:pt x="135" y="33"/>
                  <a:pt x="151" y="33"/>
                </a:cubicBezTo>
                <a:cubicBezTo>
                  <a:pt x="167" y="34"/>
                  <a:pt x="184" y="34"/>
                  <a:pt x="201" y="34"/>
                </a:cubicBezTo>
                <a:cubicBezTo>
                  <a:pt x="234" y="34"/>
                  <a:pt x="268" y="35"/>
                  <a:pt x="301" y="35"/>
                </a:cubicBezTo>
                <a:cubicBezTo>
                  <a:pt x="302" y="35"/>
                  <a:pt x="302" y="33"/>
                  <a:pt x="301" y="33"/>
                </a:cubicBezTo>
                <a:cubicBezTo>
                  <a:pt x="243" y="33"/>
                  <a:pt x="186" y="21"/>
                  <a:pt x="129" y="8"/>
                </a:cubicBezTo>
                <a:cubicBezTo>
                  <a:pt x="128" y="8"/>
                  <a:pt x="127" y="10"/>
                  <a:pt x="128" y="1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44" name="Freeform 57"/>
          <p:cNvSpPr/>
          <p:nvPr/>
        </p:nvSpPr>
        <p:spPr bwMode="auto">
          <a:xfrm flipH="1">
            <a:off x="9749155" y="4166235"/>
            <a:ext cx="1276985" cy="201930"/>
          </a:xfrm>
          <a:custGeom>
            <a:avLst/>
            <a:gdLst>
              <a:gd name="T0" fmla="*/ 73 w 254"/>
              <a:gd name="T1" fmla="*/ 37 h 40"/>
              <a:gd name="T2" fmla="*/ 44 w 254"/>
              <a:gd name="T3" fmla="*/ 38 h 40"/>
              <a:gd name="T4" fmla="*/ 19 w 254"/>
              <a:gd name="T5" fmla="*/ 38 h 40"/>
              <a:gd name="T6" fmla="*/ 1 w 254"/>
              <a:gd name="T7" fmla="*/ 26 h 40"/>
              <a:gd name="T8" fmla="*/ 14 w 254"/>
              <a:gd name="T9" fmla="*/ 9 h 40"/>
              <a:gd name="T10" fmla="*/ 67 w 254"/>
              <a:gd name="T11" fmla="*/ 3 h 40"/>
              <a:gd name="T12" fmla="*/ 96 w 254"/>
              <a:gd name="T13" fmla="*/ 7 h 40"/>
              <a:gd name="T14" fmla="*/ 124 w 254"/>
              <a:gd name="T15" fmla="*/ 12 h 40"/>
              <a:gd name="T16" fmla="*/ 177 w 254"/>
              <a:gd name="T17" fmla="*/ 28 h 40"/>
              <a:gd name="T18" fmla="*/ 203 w 254"/>
              <a:gd name="T19" fmla="*/ 33 h 40"/>
              <a:gd name="T20" fmla="*/ 231 w 254"/>
              <a:gd name="T21" fmla="*/ 34 h 40"/>
              <a:gd name="T22" fmla="*/ 254 w 254"/>
              <a:gd name="T23" fmla="*/ 36 h 40"/>
              <a:gd name="T24" fmla="*/ 254 w 254"/>
              <a:gd name="T25" fmla="*/ 36 h 40"/>
              <a:gd name="T26" fmla="*/ 199 w 254"/>
              <a:gd name="T27" fmla="*/ 32 h 40"/>
              <a:gd name="T28" fmla="*/ 146 w 254"/>
              <a:gd name="T29" fmla="*/ 18 h 40"/>
              <a:gd name="T30" fmla="*/ 120 w 254"/>
              <a:gd name="T31" fmla="*/ 11 h 40"/>
              <a:gd name="T32" fmla="*/ 91 w 254"/>
              <a:gd name="T33" fmla="*/ 6 h 40"/>
              <a:gd name="T34" fmla="*/ 77 w 254"/>
              <a:gd name="T35" fmla="*/ 5 h 40"/>
              <a:gd name="T36" fmla="*/ 62 w 254"/>
              <a:gd name="T37" fmla="*/ 3 h 40"/>
              <a:gd name="T38" fmla="*/ 35 w 254"/>
              <a:gd name="T39" fmla="*/ 2 h 40"/>
              <a:gd name="T40" fmla="*/ 12 w 254"/>
              <a:gd name="T41" fmla="*/ 10 h 40"/>
              <a:gd name="T42" fmla="*/ 1 w 254"/>
              <a:gd name="T43" fmla="*/ 24 h 40"/>
              <a:gd name="T44" fmla="*/ 12 w 254"/>
              <a:gd name="T45" fmla="*/ 37 h 40"/>
              <a:gd name="T46" fmla="*/ 36 w 254"/>
              <a:gd name="T47" fmla="*/ 39 h 40"/>
              <a:gd name="T48" fmla="*/ 73 w 254"/>
              <a:gd name="T49" fmla="*/ 37 h 40"/>
              <a:gd name="T50" fmla="*/ 73 w 254"/>
              <a:gd name="T51" fmla="*/ 37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54" h="40">
                <a:moveTo>
                  <a:pt x="73" y="37"/>
                </a:moveTo>
                <a:cubicBezTo>
                  <a:pt x="63" y="37"/>
                  <a:pt x="54" y="38"/>
                  <a:pt x="44" y="38"/>
                </a:cubicBezTo>
                <a:cubicBezTo>
                  <a:pt x="35" y="39"/>
                  <a:pt x="27" y="40"/>
                  <a:pt x="19" y="38"/>
                </a:cubicBezTo>
                <a:cubicBezTo>
                  <a:pt x="12" y="37"/>
                  <a:pt x="2" y="34"/>
                  <a:pt x="1" y="26"/>
                </a:cubicBezTo>
                <a:cubicBezTo>
                  <a:pt x="1" y="18"/>
                  <a:pt x="8" y="13"/>
                  <a:pt x="14" y="9"/>
                </a:cubicBezTo>
                <a:cubicBezTo>
                  <a:pt x="30" y="0"/>
                  <a:pt x="49" y="1"/>
                  <a:pt x="67" y="3"/>
                </a:cubicBezTo>
                <a:cubicBezTo>
                  <a:pt x="76" y="5"/>
                  <a:pt x="86" y="5"/>
                  <a:pt x="96" y="7"/>
                </a:cubicBezTo>
                <a:cubicBezTo>
                  <a:pt x="105" y="8"/>
                  <a:pt x="115" y="10"/>
                  <a:pt x="124" y="12"/>
                </a:cubicBezTo>
                <a:cubicBezTo>
                  <a:pt x="142" y="17"/>
                  <a:pt x="159" y="23"/>
                  <a:pt x="177" y="28"/>
                </a:cubicBezTo>
                <a:cubicBezTo>
                  <a:pt x="185" y="30"/>
                  <a:pt x="194" y="32"/>
                  <a:pt x="203" y="33"/>
                </a:cubicBezTo>
                <a:cubicBezTo>
                  <a:pt x="212" y="34"/>
                  <a:pt x="221" y="34"/>
                  <a:pt x="231" y="34"/>
                </a:cubicBezTo>
                <a:cubicBezTo>
                  <a:pt x="238" y="35"/>
                  <a:pt x="246" y="35"/>
                  <a:pt x="254" y="36"/>
                </a:cubicBezTo>
                <a:cubicBezTo>
                  <a:pt x="254" y="36"/>
                  <a:pt x="254" y="36"/>
                  <a:pt x="254" y="36"/>
                </a:cubicBezTo>
                <a:cubicBezTo>
                  <a:pt x="235" y="33"/>
                  <a:pt x="217" y="35"/>
                  <a:pt x="199" y="32"/>
                </a:cubicBezTo>
                <a:cubicBezTo>
                  <a:pt x="181" y="30"/>
                  <a:pt x="163" y="24"/>
                  <a:pt x="146" y="18"/>
                </a:cubicBezTo>
                <a:cubicBezTo>
                  <a:pt x="137" y="16"/>
                  <a:pt x="129" y="13"/>
                  <a:pt x="120" y="11"/>
                </a:cubicBezTo>
                <a:cubicBezTo>
                  <a:pt x="110" y="9"/>
                  <a:pt x="101" y="7"/>
                  <a:pt x="91" y="6"/>
                </a:cubicBezTo>
                <a:cubicBezTo>
                  <a:pt x="87" y="5"/>
                  <a:pt x="82" y="5"/>
                  <a:pt x="77" y="5"/>
                </a:cubicBezTo>
                <a:cubicBezTo>
                  <a:pt x="72" y="4"/>
                  <a:pt x="67" y="3"/>
                  <a:pt x="62" y="3"/>
                </a:cubicBezTo>
                <a:cubicBezTo>
                  <a:pt x="53" y="2"/>
                  <a:pt x="44" y="1"/>
                  <a:pt x="35" y="2"/>
                </a:cubicBezTo>
                <a:cubicBezTo>
                  <a:pt x="27" y="3"/>
                  <a:pt x="19" y="6"/>
                  <a:pt x="12" y="10"/>
                </a:cubicBezTo>
                <a:cubicBezTo>
                  <a:pt x="7" y="13"/>
                  <a:pt x="2" y="18"/>
                  <a:pt x="1" y="24"/>
                </a:cubicBezTo>
                <a:cubicBezTo>
                  <a:pt x="0" y="31"/>
                  <a:pt x="6" y="35"/>
                  <a:pt x="12" y="37"/>
                </a:cubicBezTo>
                <a:cubicBezTo>
                  <a:pt x="19" y="39"/>
                  <a:pt x="28" y="39"/>
                  <a:pt x="36" y="39"/>
                </a:cubicBezTo>
                <a:cubicBezTo>
                  <a:pt x="48" y="38"/>
                  <a:pt x="61" y="37"/>
                  <a:pt x="73" y="37"/>
                </a:cubicBezTo>
                <a:cubicBezTo>
                  <a:pt x="73" y="37"/>
                  <a:pt x="73" y="37"/>
                  <a:pt x="73" y="37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45" name="Freeform 58"/>
          <p:cNvSpPr/>
          <p:nvPr/>
        </p:nvSpPr>
        <p:spPr bwMode="auto">
          <a:xfrm flipH="1">
            <a:off x="9317990" y="4338320"/>
            <a:ext cx="106045" cy="19050"/>
          </a:xfrm>
          <a:custGeom>
            <a:avLst/>
            <a:gdLst>
              <a:gd name="T0" fmla="*/ 1 w 21"/>
              <a:gd name="T1" fmla="*/ 2 h 4"/>
              <a:gd name="T2" fmla="*/ 9 w 21"/>
              <a:gd name="T3" fmla="*/ 2 h 4"/>
              <a:gd name="T4" fmla="*/ 19 w 21"/>
              <a:gd name="T5" fmla="*/ 3 h 4"/>
              <a:gd name="T6" fmla="*/ 21 w 21"/>
              <a:gd name="T7" fmla="*/ 2 h 4"/>
              <a:gd name="T8" fmla="*/ 14 w 21"/>
              <a:gd name="T9" fmla="*/ 0 h 4"/>
              <a:gd name="T10" fmla="*/ 1 w 21"/>
              <a:gd name="T11" fmla="*/ 1 h 4"/>
              <a:gd name="T12" fmla="*/ 1 w 21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4">
                <a:moveTo>
                  <a:pt x="1" y="2"/>
                </a:moveTo>
                <a:cubicBezTo>
                  <a:pt x="3" y="3"/>
                  <a:pt x="6" y="2"/>
                  <a:pt x="9" y="2"/>
                </a:cubicBezTo>
                <a:cubicBezTo>
                  <a:pt x="12" y="2"/>
                  <a:pt x="18" y="0"/>
                  <a:pt x="19" y="3"/>
                </a:cubicBezTo>
                <a:cubicBezTo>
                  <a:pt x="20" y="4"/>
                  <a:pt x="21" y="3"/>
                  <a:pt x="21" y="2"/>
                </a:cubicBezTo>
                <a:cubicBezTo>
                  <a:pt x="19" y="0"/>
                  <a:pt x="16" y="0"/>
                  <a:pt x="14" y="0"/>
                </a:cubicBezTo>
                <a:cubicBezTo>
                  <a:pt x="10" y="0"/>
                  <a:pt x="5" y="2"/>
                  <a:pt x="1" y="1"/>
                </a:cubicBezTo>
                <a:cubicBezTo>
                  <a:pt x="0" y="0"/>
                  <a:pt x="0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46" name="Freeform 59"/>
          <p:cNvSpPr/>
          <p:nvPr/>
        </p:nvSpPr>
        <p:spPr bwMode="auto">
          <a:xfrm flipH="1">
            <a:off x="9152255" y="4331970"/>
            <a:ext cx="69850" cy="17145"/>
          </a:xfrm>
          <a:custGeom>
            <a:avLst/>
            <a:gdLst>
              <a:gd name="T0" fmla="*/ 1 w 14"/>
              <a:gd name="T1" fmla="*/ 2 h 3"/>
              <a:gd name="T2" fmla="*/ 13 w 14"/>
              <a:gd name="T3" fmla="*/ 3 h 3"/>
              <a:gd name="T4" fmla="*/ 13 w 14"/>
              <a:gd name="T5" fmla="*/ 2 h 3"/>
              <a:gd name="T6" fmla="*/ 1 w 14"/>
              <a:gd name="T7" fmla="*/ 0 h 3"/>
              <a:gd name="T8" fmla="*/ 1 w 14"/>
              <a:gd name="T9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3">
                <a:moveTo>
                  <a:pt x="1" y="2"/>
                </a:moveTo>
                <a:cubicBezTo>
                  <a:pt x="5" y="3"/>
                  <a:pt x="9" y="3"/>
                  <a:pt x="13" y="3"/>
                </a:cubicBezTo>
                <a:cubicBezTo>
                  <a:pt x="14" y="3"/>
                  <a:pt x="14" y="2"/>
                  <a:pt x="13" y="2"/>
                </a:cubicBezTo>
                <a:cubicBezTo>
                  <a:pt x="9" y="2"/>
                  <a:pt x="5" y="1"/>
                  <a:pt x="1" y="0"/>
                </a:cubicBezTo>
                <a:cubicBezTo>
                  <a:pt x="0" y="0"/>
                  <a:pt x="0" y="1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347" name="Freeform 60"/>
          <p:cNvSpPr/>
          <p:nvPr/>
        </p:nvSpPr>
        <p:spPr bwMode="auto">
          <a:xfrm flipH="1">
            <a:off x="9027160" y="4331970"/>
            <a:ext cx="25400" cy="10795"/>
          </a:xfrm>
          <a:custGeom>
            <a:avLst/>
            <a:gdLst>
              <a:gd name="T0" fmla="*/ 1 w 5"/>
              <a:gd name="T1" fmla="*/ 2 h 2"/>
              <a:gd name="T2" fmla="*/ 4 w 5"/>
              <a:gd name="T3" fmla="*/ 2 h 2"/>
              <a:gd name="T4" fmla="*/ 4 w 5"/>
              <a:gd name="T5" fmla="*/ 0 h 2"/>
              <a:gd name="T6" fmla="*/ 1 w 5"/>
              <a:gd name="T7" fmla="*/ 0 h 2"/>
              <a:gd name="T8" fmla="*/ 1 w 5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2">
                <a:moveTo>
                  <a:pt x="1" y="2"/>
                </a:moveTo>
                <a:cubicBezTo>
                  <a:pt x="2" y="2"/>
                  <a:pt x="3" y="2"/>
                  <a:pt x="4" y="2"/>
                </a:cubicBezTo>
                <a:cubicBezTo>
                  <a:pt x="5" y="2"/>
                  <a:pt x="5" y="0"/>
                  <a:pt x="4" y="0"/>
                </a:cubicBezTo>
                <a:cubicBezTo>
                  <a:pt x="3" y="0"/>
                  <a:pt x="2" y="0"/>
                  <a:pt x="1" y="0"/>
                </a:cubicBezTo>
                <a:cubicBezTo>
                  <a:pt x="0" y="0"/>
                  <a:pt x="0" y="2"/>
                  <a:pt x="1" y="2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348" name="组合 347"/>
          <p:cNvGrpSpPr/>
          <p:nvPr/>
        </p:nvGrpSpPr>
        <p:grpSpPr>
          <a:xfrm>
            <a:off x="-438703" y="5777121"/>
            <a:ext cx="2009702" cy="216691"/>
            <a:chOff x="3637213" y="1045804"/>
            <a:chExt cx="2009702" cy="21669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49" name="Freeform 55"/>
            <p:cNvSpPr/>
            <p:nvPr/>
          </p:nvSpPr>
          <p:spPr bwMode="auto">
            <a:xfrm>
              <a:off x="3677577" y="1067048"/>
              <a:ext cx="1306519" cy="180576"/>
            </a:xfrm>
            <a:custGeom>
              <a:avLst/>
              <a:gdLst>
                <a:gd name="T0" fmla="*/ 3 w 260"/>
                <a:gd name="T1" fmla="*/ 16 h 36"/>
                <a:gd name="T2" fmla="*/ 14 w 260"/>
                <a:gd name="T3" fmla="*/ 8 h 36"/>
                <a:gd name="T4" fmla="*/ 35 w 260"/>
                <a:gd name="T5" fmla="*/ 2 h 36"/>
                <a:gd name="T6" fmla="*/ 60 w 260"/>
                <a:gd name="T7" fmla="*/ 0 h 36"/>
                <a:gd name="T8" fmla="*/ 87 w 260"/>
                <a:gd name="T9" fmla="*/ 2 h 36"/>
                <a:gd name="T10" fmla="*/ 120 w 260"/>
                <a:gd name="T11" fmla="*/ 8 h 36"/>
                <a:gd name="T12" fmla="*/ 158 w 260"/>
                <a:gd name="T13" fmla="*/ 16 h 36"/>
                <a:gd name="T14" fmla="*/ 194 w 260"/>
                <a:gd name="T15" fmla="*/ 23 h 36"/>
                <a:gd name="T16" fmla="*/ 231 w 260"/>
                <a:gd name="T17" fmla="*/ 29 h 36"/>
                <a:gd name="T18" fmla="*/ 260 w 260"/>
                <a:gd name="T19" fmla="*/ 32 h 36"/>
                <a:gd name="T20" fmla="*/ 258 w 260"/>
                <a:gd name="T21" fmla="*/ 32 h 36"/>
                <a:gd name="T22" fmla="*/ 242 w 260"/>
                <a:gd name="T23" fmla="*/ 33 h 36"/>
                <a:gd name="T24" fmla="*/ 194 w 260"/>
                <a:gd name="T25" fmla="*/ 32 h 36"/>
                <a:gd name="T26" fmla="*/ 150 w 260"/>
                <a:gd name="T27" fmla="*/ 32 h 36"/>
                <a:gd name="T28" fmla="*/ 97 w 260"/>
                <a:gd name="T29" fmla="*/ 31 h 36"/>
                <a:gd name="T30" fmla="*/ 68 w 260"/>
                <a:gd name="T31" fmla="*/ 33 h 36"/>
                <a:gd name="T32" fmla="*/ 35 w 260"/>
                <a:gd name="T33" fmla="*/ 34 h 36"/>
                <a:gd name="T34" fmla="*/ 6 w 260"/>
                <a:gd name="T35" fmla="*/ 25 h 36"/>
                <a:gd name="T36" fmla="*/ 3 w 260"/>
                <a:gd name="T37" fmla="*/ 1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0" h="36">
                  <a:moveTo>
                    <a:pt x="3" y="16"/>
                  </a:moveTo>
                  <a:cubicBezTo>
                    <a:pt x="3" y="16"/>
                    <a:pt x="6" y="10"/>
                    <a:pt x="14" y="8"/>
                  </a:cubicBezTo>
                  <a:cubicBezTo>
                    <a:pt x="22" y="5"/>
                    <a:pt x="31" y="2"/>
                    <a:pt x="35" y="2"/>
                  </a:cubicBezTo>
                  <a:cubicBezTo>
                    <a:pt x="40" y="1"/>
                    <a:pt x="52" y="0"/>
                    <a:pt x="60" y="0"/>
                  </a:cubicBezTo>
                  <a:cubicBezTo>
                    <a:pt x="67" y="0"/>
                    <a:pt x="81" y="2"/>
                    <a:pt x="87" y="2"/>
                  </a:cubicBezTo>
                  <a:cubicBezTo>
                    <a:pt x="93" y="3"/>
                    <a:pt x="120" y="8"/>
                    <a:pt x="120" y="8"/>
                  </a:cubicBezTo>
                  <a:cubicBezTo>
                    <a:pt x="158" y="16"/>
                    <a:pt x="158" y="16"/>
                    <a:pt x="158" y="1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231" y="29"/>
                    <a:pt x="231" y="29"/>
                    <a:pt x="231" y="29"/>
                  </a:cubicBezTo>
                  <a:cubicBezTo>
                    <a:pt x="260" y="32"/>
                    <a:pt x="260" y="32"/>
                    <a:pt x="260" y="32"/>
                  </a:cubicBezTo>
                  <a:cubicBezTo>
                    <a:pt x="258" y="32"/>
                    <a:pt x="258" y="32"/>
                    <a:pt x="258" y="32"/>
                  </a:cubicBezTo>
                  <a:cubicBezTo>
                    <a:pt x="242" y="33"/>
                    <a:pt x="242" y="33"/>
                    <a:pt x="242" y="33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50" y="32"/>
                    <a:pt x="150" y="32"/>
                    <a:pt x="150" y="32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31"/>
                    <a:pt x="74" y="33"/>
                    <a:pt x="68" y="33"/>
                  </a:cubicBezTo>
                  <a:cubicBezTo>
                    <a:pt x="61" y="34"/>
                    <a:pt x="44" y="36"/>
                    <a:pt x="35" y="34"/>
                  </a:cubicBezTo>
                  <a:cubicBezTo>
                    <a:pt x="26" y="33"/>
                    <a:pt x="17" y="31"/>
                    <a:pt x="6" y="25"/>
                  </a:cubicBezTo>
                  <a:cubicBezTo>
                    <a:pt x="6" y="25"/>
                    <a:pt x="0" y="22"/>
                    <a:pt x="3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0" name="Freeform 56"/>
            <p:cNvSpPr/>
            <p:nvPr/>
          </p:nvSpPr>
          <p:spPr bwMode="auto">
            <a:xfrm>
              <a:off x="3637213" y="1060675"/>
              <a:ext cx="1516837" cy="201820"/>
            </a:xfrm>
            <a:custGeom>
              <a:avLst/>
              <a:gdLst>
                <a:gd name="T0" fmla="*/ 128 w 302"/>
                <a:gd name="T1" fmla="*/ 10 h 40"/>
                <a:gd name="T2" fmla="*/ 301 w 302"/>
                <a:gd name="T3" fmla="*/ 35 h 40"/>
                <a:gd name="T4" fmla="*/ 301 w 302"/>
                <a:gd name="T5" fmla="*/ 33 h 40"/>
                <a:gd name="T6" fmla="*/ 154 w 302"/>
                <a:gd name="T7" fmla="*/ 32 h 40"/>
                <a:gd name="T8" fmla="*/ 83 w 302"/>
                <a:gd name="T9" fmla="*/ 33 h 40"/>
                <a:gd name="T10" fmla="*/ 48 w 302"/>
                <a:gd name="T11" fmla="*/ 35 h 40"/>
                <a:gd name="T12" fmla="*/ 20 w 302"/>
                <a:gd name="T13" fmla="*/ 29 h 40"/>
                <a:gd name="T14" fmla="*/ 11 w 302"/>
                <a:gd name="T15" fmla="*/ 21 h 40"/>
                <a:gd name="T16" fmla="*/ 20 w 302"/>
                <a:gd name="T17" fmla="*/ 11 h 40"/>
                <a:gd name="T18" fmla="*/ 53 w 302"/>
                <a:gd name="T19" fmla="*/ 2 h 40"/>
                <a:gd name="T20" fmla="*/ 128 w 302"/>
                <a:gd name="T21" fmla="*/ 10 h 40"/>
                <a:gd name="T22" fmla="*/ 129 w 302"/>
                <a:gd name="T23" fmla="*/ 8 h 40"/>
                <a:gd name="T24" fmla="*/ 63 w 302"/>
                <a:gd name="T25" fmla="*/ 0 h 40"/>
                <a:gd name="T26" fmla="*/ 31 w 302"/>
                <a:gd name="T27" fmla="*/ 5 h 40"/>
                <a:gd name="T28" fmla="*/ 11 w 302"/>
                <a:gd name="T29" fmla="*/ 15 h 40"/>
                <a:gd name="T30" fmla="*/ 36 w 302"/>
                <a:gd name="T31" fmla="*/ 35 h 40"/>
                <a:gd name="T32" fmla="*/ 104 w 302"/>
                <a:gd name="T33" fmla="*/ 33 h 40"/>
                <a:gd name="T34" fmla="*/ 151 w 302"/>
                <a:gd name="T35" fmla="*/ 33 h 40"/>
                <a:gd name="T36" fmla="*/ 201 w 302"/>
                <a:gd name="T37" fmla="*/ 34 h 40"/>
                <a:gd name="T38" fmla="*/ 301 w 302"/>
                <a:gd name="T39" fmla="*/ 35 h 40"/>
                <a:gd name="T40" fmla="*/ 301 w 302"/>
                <a:gd name="T41" fmla="*/ 33 h 40"/>
                <a:gd name="T42" fmla="*/ 129 w 302"/>
                <a:gd name="T43" fmla="*/ 8 h 40"/>
                <a:gd name="T44" fmla="*/ 128 w 302"/>
                <a:gd name="T45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2" h="40">
                  <a:moveTo>
                    <a:pt x="128" y="10"/>
                  </a:moveTo>
                  <a:cubicBezTo>
                    <a:pt x="185" y="22"/>
                    <a:pt x="242" y="34"/>
                    <a:pt x="301" y="35"/>
                  </a:cubicBezTo>
                  <a:cubicBezTo>
                    <a:pt x="301" y="34"/>
                    <a:pt x="301" y="34"/>
                    <a:pt x="301" y="33"/>
                  </a:cubicBezTo>
                  <a:cubicBezTo>
                    <a:pt x="252" y="33"/>
                    <a:pt x="203" y="32"/>
                    <a:pt x="154" y="32"/>
                  </a:cubicBezTo>
                  <a:cubicBezTo>
                    <a:pt x="130" y="32"/>
                    <a:pt x="106" y="30"/>
                    <a:pt x="83" y="33"/>
                  </a:cubicBezTo>
                  <a:cubicBezTo>
                    <a:pt x="71" y="35"/>
                    <a:pt x="60" y="36"/>
                    <a:pt x="48" y="35"/>
                  </a:cubicBezTo>
                  <a:cubicBezTo>
                    <a:pt x="39" y="35"/>
                    <a:pt x="29" y="33"/>
                    <a:pt x="20" y="29"/>
                  </a:cubicBezTo>
                  <a:cubicBezTo>
                    <a:pt x="17" y="28"/>
                    <a:pt x="12" y="25"/>
                    <a:pt x="11" y="21"/>
                  </a:cubicBezTo>
                  <a:cubicBezTo>
                    <a:pt x="9" y="16"/>
                    <a:pt x="17" y="12"/>
                    <a:pt x="20" y="11"/>
                  </a:cubicBezTo>
                  <a:cubicBezTo>
                    <a:pt x="31" y="6"/>
                    <a:pt x="42" y="3"/>
                    <a:pt x="53" y="2"/>
                  </a:cubicBezTo>
                  <a:cubicBezTo>
                    <a:pt x="78" y="0"/>
                    <a:pt x="104" y="5"/>
                    <a:pt x="128" y="10"/>
                  </a:cubicBezTo>
                  <a:cubicBezTo>
                    <a:pt x="129" y="10"/>
                    <a:pt x="130" y="9"/>
                    <a:pt x="129" y="8"/>
                  </a:cubicBezTo>
                  <a:cubicBezTo>
                    <a:pt x="107" y="4"/>
                    <a:pt x="85" y="0"/>
                    <a:pt x="63" y="0"/>
                  </a:cubicBezTo>
                  <a:cubicBezTo>
                    <a:pt x="52" y="1"/>
                    <a:pt x="41" y="2"/>
                    <a:pt x="31" y="5"/>
                  </a:cubicBezTo>
                  <a:cubicBezTo>
                    <a:pt x="24" y="7"/>
                    <a:pt x="16" y="10"/>
                    <a:pt x="11" y="15"/>
                  </a:cubicBezTo>
                  <a:cubicBezTo>
                    <a:pt x="0" y="27"/>
                    <a:pt x="29" y="34"/>
                    <a:pt x="36" y="35"/>
                  </a:cubicBezTo>
                  <a:cubicBezTo>
                    <a:pt x="58" y="40"/>
                    <a:pt x="81" y="34"/>
                    <a:pt x="104" y="33"/>
                  </a:cubicBezTo>
                  <a:cubicBezTo>
                    <a:pt x="119" y="32"/>
                    <a:pt x="135" y="33"/>
                    <a:pt x="151" y="33"/>
                  </a:cubicBezTo>
                  <a:cubicBezTo>
                    <a:pt x="167" y="34"/>
                    <a:pt x="184" y="34"/>
                    <a:pt x="201" y="34"/>
                  </a:cubicBezTo>
                  <a:cubicBezTo>
                    <a:pt x="234" y="34"/>
                    <a:pt x="268" y="35"/>
                    <a:pt x="301" y="35"/>
                  </a:cubicBezTo>
                  <a:cubicBezTo>
                    <a:pt x="302" y="35"/>
                    <a:pt x="302" y="33"/>
                    <a:pt x="301" y="33"/>
                  </a:cubicBezTo>
                  <a:cubicBezTo>
                    <a:pt x="243" y="33"/>
                    <a:pt x="186" y="21"/>
                    <a:pt x="129" y="8"/>
                  </a:cubicBezTo>
                  <a:cubicBezTo>
                    <a:pt x="128" y="8"/>
                    <a:pt x="127" y="10"/>
                    <a:pt x="128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1" name="Freeform 57"/>
            <p:cNvSpPr/>
            <p:nvPr/>
          </p:nvSpPr>
          <p:spPr bwMode="auto">
            <a:xfrm>
              <a:off x="3647835" y="1045804"/>
              <a:ext cx="1276777" cy="201820"/>
            </a:xfrm>
            <a:custGeom>
              <a:avLst/>
              <a:gdLst>
                <a:gd name="T0" fmla="*/ 73 w 254"/>
                <a:gd name="T1" fmla="*/ 37 h 40"/>
                <a:gd name="T2" fmla="*/ 44 w 254"/>
                <a:gd name="T3" fmla="*/ 38 h 40"/>
                <a:gd name="T4" fmla="*/ 19 w 254"/>
                <a:gd name="T5" fmla="*/ 38 h 40"/>
                <a:gd name="T6" fmla="*/ 1 w 254"/>
                <a:gd name="T7" fmla="*/ 26 h 40"/>
                <a:gd name="T8" fmla="*/ 14 w 254"/>
                <a:gd name="T9" fmla="*/ 9 h 40"/>
                <a:gd name="T10" fmla="*/ 67 w 254"/>
                <a:gd name="T11" fmla="*/ 3 h 40"/>
                <a:gd name="T12" fmla="*/ 96 w 254"/>
                <a:gd name="T13" fmla="*/ 7 h 40"/>
                <a:gd name="T14" fmla="*/ 124 w 254"/>
                <a:gd name="T15" fmla="*/ 12 h 40"/>
                <a:gd name="T16" fmla="*/ 177 w 254"/>
                <a:gd name="T17" fmla="*/ 28 h 40"/>
                <a:gd name="T18" fmla="*/ 203 w 254"/>
                <a:gd name="T19" fmla="*/ 33 h 40"/>
                <a:gd name="T20" fmla="*/ 231 w 254"/>
                <a:gd name="T21" fmla="*/ 34 h 40"/>
                <a:gd name="T22" fmla="*/ 254 w 254"/>
                <a:gd name="T23" fmla="*/ 36 h 40"/>
                <a:gd name="T24" fmla="*/ 254 w 254"/>
                <a:gd name="T25" fmla="*/ 36 h 40"/>
                <a:gd name="T26" fmla="*/ 199 w 254"/>
                <a:gd name="T27" fmla="*/ 32 h 40"/>
                <a:gd name="T28" fmla="*/ 146 w 254"/>
                <a:gd name="T29" fmla="*/ 18 h 40"/>
                <a:gd name="T30" fmla="*/ 120 w 254"/>
                <a:gd name="T31" fmla="*/ 11 h 40"/>
                <a:gd name="T32" fmla="*/ 91 w 254"/>
                <a:gd name="T33" fmla="*/ 6 h 40"/>
                <a:gd name="T34" fmla="*/ 77 w 254"/>
                <a:gd name="T35" fmla="*/ 5 h 40"/>
                <a:gd name="T36" fmla="*/ 62 w 254"/>
                <a:gd name="T37" fmla="*/ 3 h 40"/>
                <a:gd name="T38" fmla="*/ 35 w 254"/>
                <a:gd name="T39" fmla="*/ 2 h 40"/>
                <a:gd name="T40" fmla="*/ 12 w 254"/>
                <a:gd name="T41" fmla="*/ 10 h 40"/>
                <a:gd name="T42" fmla="*/ 1 w 254"/>
                <a:gd name="T43" fmla="*/ 24 h 40"/>
                <a:gd name="T44" fmla="*/ 12 w 254"/>
                <a:gd name="T45" fmla="*/ 37 h 40"/>
                <a:gd name="T46" fmla="*/ 36 w 254"/>
                <a:gd name="T47" fmla="*/ 39 h 40"/>
                <a:gd name="T48" fmla="*/ 73 w 254"/>
                <a:gd name="T49" fmla="*/ 37 h 40"/>
                <a:gd name="T50" fmla="*/ 73 w 254"/>
                <a:gd name="T51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4" h="40">
                  <a:moveTo>
                    <a:pt x="73" y="37"/>
                  </a:moveTo>
                  <a:cubicBezTo>
                    <a:pt x="63" y="37"/>
                    <a:pt x="54" y="38"/>
                    <a:pt x="44" y="38"/>
                  </a:cubicBezTo>
                  <a:cubicBezTo>
                    <a:pt x="35" y="39"/>
                    <a:pt x="27" y="40"/>
                    <a:pt x="19" y="38"/>
                  </a:cubicBezTo>
                  <a:cubicBezTo>
                    <a:pt x="12" y="37"/>
                    <a:pt x="2" y="34"/>
                    <a:pt x="1" y="26"/>
                  </a:cubicBezTo>
                  <a:cubicBezTo>
                    <a:pt x="1" y="18"/>
                    <a:pt x="8" y="13"/>
                    <a:pt x="14" y="9"/>
                  </a:cubicBezTo>
                  <a:cubicBezTo>
                    <a:pt x="30" y="0"/>
                    <a:pt x="49" y="1"/>
                    <a:pt x="67" y="3"/>
                  </a:cubicBezTo>
                  <a:cubicBezTo>
                    <a:pt x="76" y="5"/>
                    <a:pt x="86" y="5"/>
                    <a:pt x="96" y="7"/>
                  </a:cubicBezTo>
                  <a:cubicBezTo>
                    <a:pt x="105" y="8"/>
                    <a:pt x="115" y="10"/>
                    <a:pt x="124" y="12"/>
                  </a:cubicBezTo>
                  <a:cubicBezTo>
                    <a:pt x="142" y="17"/>
                    <a:pt x="159" y="23"/>
                    <a:pt x="177" y="28"/>
                  </a:cubicBezTo>
                  <a:cubicBezTo>
                    <a:pt x="185" y="30"/>
                    <a:pt x="194" y="32"/>
                    <a:pt x="203" y="33"/>
                  </a:cubicBezTo>
                  <a:cubicBezTo>
                    <a:pt x="212" y="34"/>
                    <a:pt x="221" y="34"/>
                    <a:pt x="231" y="34"/>
                  </a:cubicBezTo>
                  <a:cubicBezTo>
                    <a:pt x="238" y="35"/>
                    <a:pt x="246" y="35"/>
                    <a:pt x="254" y="36"/>
                  </a:cubicBezTo>
                  <a:cubicBezTo>
                    <a:pt x="254" y="36"/>
                    <a:pt x="254" y="36"/>
                    <a:pt x="254" y="36"/>
                  </a:cubicBezTo>
                  <a:cubicBezTo>
                    <a:pt x="235" y="33"/>
                    <a:pt x="217" y="35"/>
                    <a:pt x="199" y="32"/>
                  </a:cubicBezTo>
                  <a:cubicBezTo>
                    <a:pt x="181" y="30"/>
                    <a:pt x="163" y="24"/>
                    <a:pt x="146" y="18"/>
                  </a:cubicBezTo>
                  <a:cubicBezTo>
                    <a:pt x="137" y="16"/>
                    <a:pt x="129" y="13"/>
                    <a:pt x="120" y="11"/>
                  </a:cubicBezTo>
                  <a:cubicBezTo>
                    <a:pt x="110" y="9"/>
                    <a:pt x="101" y="7"/>
                    <a:pt x="91" y="6"/>
                  </a:cubicBezTo>
                  <a:cubicBezTo>
                    <a:pt x="87" y="5"/>
                    <a:pt x="82" y="5"/>
                    <a:pt x="77" y="5"/>
                  </a:cubicBezTo>
                  <a:cubicBezTo>
                    <a:pt x="72" y="4"/>
                    <a:pt x="67" y="3"/>
                    <a:pt x="62" y="3"/>
                  </a:cubicBezTo>
                  <a:cubicBezTo>
                    <a:pt x="53" y="2"/>
                    <a:pt x="44" y="1"/>
                    <a:pt x="35" y="2"/>
                  </a:cubicBezTo>
                  <a:cubicBezTo>
                    <a:pt x="27" y="3"/>
                    <a:pt x="19" y="6"/>
                    <a:pt x="12" y="10"/>
                  </a:cubicBezTo>
                  <a:cubicBezTo>
                    <a:pt x="7" y="13"/>
                    <a:pt x="2" y="18"/>
                    <a:pt x="1" y="24"/>
                  </a:cubicBezTo>
                  <a:cubicBezTo>
                    <a:pt x="0" y="31"/>
                    <a:pt x="6" y="35"/>
                    <a:pt x="12" y="37"/>
                  </a:cubicBezTo>
                  <a:cubicBezTo>
                    <a:pt x="19" y="39"/>
                    <a:pt x="28" y="39"/>
                    <a:pt x="36" y="39"/>
                  </a:cubicBezTo>
                  <a:cubicBezTo>
                    <a:pt x="48" y="38"/>
                    <a:pt x="61" y="37"/>
                    <a:pt x="73" y="37"/>
                  </a:cubicBezTo>
                  <a:cubicBezTo>
                    <a:pt x="73" y="37"/>
                    <a:pt x="73" y="37"/>
                    <a:pt x="7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2" name="Freeform 58"/>
            <p:cNvSpPr/>
            <p:nvPr/>
          </p:nvSpPr>
          <p:spPr bwMode="auto">
            <a:xfrm>
              <a:off x="5249649" y="1217882"/>
              <a:ext cx="106221" cy="19120"/>
            </a:xfrm>
            <a:custGeom>
              <a:avLst/>
              <a:gdLst>
                <a:gd name="T0" fmla="*/ 1 w 21"/>
                <a:gd name="T1" fmla="*/ 2 h 4"/>
                <a:gd name="T2" fmla="*/ 9 w 21"/>
                <a:gd name="T3" fmla="*/ 2 h 4"/>
                <a:gd name="T4" fmla="*/ 19 w 21"/>
                <a:gd name="T5" fmla="*/ 3 h 4"/>
                <a:gd name="T6" fmla="*/ 21 w 21"/>
                <a:gd name="T7" fmla="*/ 2 h 4"/>
                <a:gd name="T8" fmla="*/ 14 w 21"/>
                <a:gd name="T9" fmla="*/ 0 h 4"/>
                <a:gd name="T10" fmla="*/ 1 w 21"/>
                <a:gd name="T11" fmla="*/ 1 h 4"/>
                <a:gd name="T12" fmla="*/ 1 w 2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" y="2"/>
                  </a:moveTo>
                  <a:cubicBezTo>
                    <a:pt x="3" y="3"/>
                    <a:pt x="6" y="2"/>
                    <a:pt x="9" y="2"/>
                  </a:cubicBezTo>
                  <a:cubicBezTo>
                    <a:pt x="12" y="2"/>
                    <a:pt x="18" y="0"/>
                    <a:pt x="19" y="3"/>
                  </a:cubicBezTo>
                  <a:cubicBezTo>
                    <a:pt x="20" y="4"/>
                    <a:pt x="21" y="3"/>
                    <a:pt x="21" y="2"/>
                  </a:cubicBezTo>
                  <a:cubicBezTo>
                    <a:pt x="19" y="0"/>
                    <a:pt x="16" y="0"/>
                    <a:pt x="14" y="0"/>
                  </a:cubicBezTo>
                  <a:cubicBezTo>
                    <a:pt x="10" y="0"/>
                    <a:pt x="5" y="2"/>
                    <a:pt x="1" y="1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3" name="Freeform 59"/>
            <p:cNvSpPr/>
            <p:nvPr/>
          </p:nvSpPr>
          <p:spPr bwMode="auto">
            <a:xfrm>
              <a:off x="5451469" y="1211508"/>
              <a:ext cx="70106" cy="16995"/>
            </a:xfrm>
            <a:custGeom>
              <a:avLst/>
              <a:gdLst>
                <a:gd name="T0" fmla="*/ 1 w 14"/>
                <a:gd name="T1" fmla="*/ 2 h 3"/>
                <a:gd name="T2" fmla="*/ 13 w 14"/>
                <a:gd name="T3" fmla="*/ 3 h 3"/>
                <a:gd name="T4" fmla="*/ 13 w 14"/>
                <a:gd name="T5" fmla="*/ 2 h 3"/>
                <a:gd name="T6" fmla="*/ 1 w 14"/>
                <a:gd name="T7" fmla="*/ 0 h 3"/>
                <a:gd name="T8" fmla="*/ 1 w 14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">
                  <a:moveTo>
                    <a:pt x="1" y="2"/>
                  </a:moveTo>
                  <a:cubicBezTo>
                    <a:pt x="5" y="3"/>
                    <a:pt x="9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9" y="2"/>
                    <a:pt x="5" y="1"/>
                    <a:pt x="1" y="0"/>
                  </a:cubicBezTo>
                  <a:cubicBezTo>
                    <a:pt x="0" y="0"/>
                    <a:pt x="0" y="1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54" name="Freeform 60"/>
            <p:cNvSpPr/>
            <p:nvPr/>
          </p:nvSpPr>
          <p:spPr bwMode="auto">
            <a:xfrm>
              <a:off x="5621422" y="1211508"/>
              <a:ext cx="25493" cy="10622"/>
            </a:xfrm>
            <a:custGeom>
              <a:avLst/>
              <a:gdLst>
                <a:gd name="T0" fmla="*/ 1 w 5"/>
                <a:gd name="T1" fmla="*/ 2 h 2"/>
                <a:gd name="T2" fmla="*/ 4 w 5"/>
                <a:gd name="T3" fmla="*/ 2 h 2"/>
                <a:gd name="T4" fmla="*/ 4 w 5"/>
                <a:gd name="T5" fmla="*/ 0 h 2"/>
                <a:gd name="T6" fmla="*/ 1 w 5"/>
                <a:gd name="T7" fmla="*/ 0 h 2"/>
                <a:gd name="T8" fmla="*/ 1 w 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4" y="2"/>
                  </a:cubicBezTo>
                  <a:cubicBezTo>
                    <a:pt x="5" y="2"/>
                    <a:pt x="5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366" name="组合 365"/>
          <p:cNvGrpSpPr/>
          <p:nvPr/>
        </p:nvGrpSpPr>
        <p:grpSpPr>
          <a:xfrm flipH="1">
            <a:off x="3526290" y="807050"/>
            <a:ext cx="2579687" cy="706438"/>
            <a:chOff x="4802188" y="3076575"/>
            <a:chExt cx="2579687" cy="706438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7" name="Freeform 1096"/>
            <p:cNvSpPr/>
            <p:nvPr/>
          </p:nvSpPr>
          <p:spPr bwMode="auto">
            <a:xfrm>
              <a:off x="4821238" y="3087688"/>
              <a:ext cx="2030413" cy="682625"/>
            </a:xfrm>
            <a:custGeom>
              <a:avLst/>
              <a:gdLst>
                <a:gd name="T0" fmla="*/ 5 w 539"/>
                <a:gd name="T1" fmla="*/ 110 h 179"/>
                <a:gd name="T2" fmla="*/ 27 w 539"/>
                <a:gd name="T3" fmla="*/ 52 h 179"/>
                <a:gd name="T4" fmla="*/ 92 w 539"/>
                <a:gd name="T5" fmla="*/ 24 h 179"/>
                <a:gd name="T6" fmla="*/ 153 w 539"/>
                <a:gd name="T7" fmla="*/ 54 h 179"/>
                <a:gd name="T8" fmla="*/ 167 w 539"/>
                <a:gd name="T9" fmla="*/ 99 h 179"/>
                <a:gd name="T10" fmla="*/ 189 w 539"/>
                <a:gd name="T11" fmla="*/ 90 h 179"/>
                <a:gd name="T12" fmla="*/ 197 w 539"/>
                <a:gd name="T13" fmla="*/ 92 h 179"/>
                <a:gd name="T14" fmla="*/ 209 w 539"/>
                <a:gd name="T15" fmla="*/ 101 h 179"/>
                <a:gd name="T16" fmla="*/ 211 w 539"/>
                <a:gd name="T17" fmla="*/ 104 h 179"/>
                <a:gd name="T18" fmla="*/ 211 w 539"/>
                <a:gd name="T19" fmla="*/ 102 h 179"/>
                <a:gd name="T20" fmla="*/ 212 w 539"/>
                <a:gd name="T21" fmla="*/ 84 h 179"/>
                <a:gd name="T22" fmla="*/ 237 w 539"/>
                <a:gd name="T23" fmla="*/ 64 h 179"/>
                <a:gd name="T24" fmla="*/ 265 w 539"/>
                <a:gd name="T25" fmla="*/ 69 h 179"/>
                <a:gd name="T26" fmla="*/ 272 w 539"/>
                <a:gd name="T27" fmla="*/ 73 h 179"/>
                <a:gd name="T28" fmla="*/ 270 w 539"/>
                <a:gd name="T29" fmla="*/ 60 h 179"/>
                <a:gd name="T30" fmla="*/ 282 w 539"/>
                <a:gd name="T31" fmla="*/ 29 h 179"/>
                <a:gd name="T32" fmla="*/ 319 w 539"/>
                <a:gd name="T33" fmla="*/ 6 h 179"/>
                <a:gd name="T34" fmla="*/ 365 w 539"/>
                <a:gd name="T35" fmla="*/ 2 h 179"/>
                <a:gd name="T36" fmla="*/ 426 w 539"/>
                <a:gd name="T37" fmla="*/ 39 h 179"/>
                <a:gd name="T38" fmla="*/ 438 w 539"/>
                <a:gd name="T39" fmla="*/ 114 h 179"/>
                <a:gd name="T40" fmla="*/ 432 w 539"/>
                <a:gd name="T41" fmla="*/ 132 h 179"/>
                <a:gd name="T42" fmla="*/ 450 w 539"/>
                <a:gd name="T43" fmla="*/ 124 h 179"/>
                <a:gd name="T44" fmla="*/ 462 w 539"/>
                <a:gd name="T45" fmla="*/ 137 h 179"/>
                <a:gd name="T46" fmla="*/ 464 w 539"/>
                <a:gd name="T47" fmla="*/ 147 h 179"/>
                <a:gd name="T48" fmla="*/ 473 w 539"/>
                <a:gd name="T49" fmla="*/ 143 h 179"/>
                <a:gd name="T50" fmla="*/ 484 w 539"/>
                <a:gd name="T51" fmla="*/ 147 h 179"/>
                <a:gd name="T52" fmla="*/ 488 w 539"/>
                <a:gd name="T53" fmla="*/ 159 h 179"/>
                <a:gd name="T54" fmla="*/ 497 w 539"/>
                <a:gd name="T55" fmla="*/ 163 h 179"/>
                <a:gd name="T56" fmla="*/ 521 w 539"/>
                <a:gd name="T57" fmla="*/ 166 h 179"/>
                <a:gd name="T58" fmla="*/ 539 w 539"/>
                <a:gd name="T59" fmla="*/ 169 h 179"/>
                <a:gd name="T60" fmla="*/ 525 w 539"/>
                <a:gd name="T61" fmla="*/ 174 h 179"/>
                <a:gd name="T62" fmla="*/ 470 w 539"/>
                <a:gd name="T63" fmla="*/ 171 h 179"/>
                <a:gd name="T64" fmla="*/ 409 w 539"/>
                <a:gd name="T65" fmla="*/ 173 h 179"/>
                <a:gd name="T66" fmla="*/ 346 w 539"/>
                <a:gd name="T67" fmla="*/ 173 h 179"/>
                <a:gd name="T68" fmla="*/ 270 w 539"/>
                <a:gd name="T69" fmla="*/ 172 h 179"/>
                <a:gd name="T70" fmla="*/ 220 w 539"/>
                <a:gd name="T71" fmla="*/ 174 h 179"/>
                <a:gd name="T72" fmla="*/ 162 w 539"/>
                <a:gd name="T73" fmla="*/ 179 h 179"/>
                <a:gd name="T74" fmla="*/ 109 w 539"/>
                <a:gd name="T75" fmla="*/ 179 h 179"/>
                <a:gd name="T76" fmla="*/ 53 w 539"/>
                <a:gd name="T77" fmla="*/ 171 h 179"/>
                <a:gd name="T78" fmla="*/ 5 w 539"/>
                <a:gd name="T79" fmla="*/ 11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39" h="179">
                  <a:moveTo>
                    <a:pt x="5" y="110"/>
                  </a:moveTo>
                  <a:cubicBezTo>
                    <a:pt x="5" y="110"/>
                    <a:pt x="0" y="80"/>
                    <a:pt x="27" y="52"/>
                  </a:cubicBezTo>
                  <a:cubicBezTo>
                    <a:pt x="53" y="25"/>
                    <a:pt x="77" y="23"/>
                    <a:pt x="92" y="24"/>
                  </a:cubicBezTo>
                  <a:cubicBezTo>
                    <a:pt x="107" y="24"/>
                    <a:pt x="137" y="30"/>
                    <a:pt x="153" y="54"/>
                  </a:cubicBezTo>
                  <a:cubicBezTo>
                    <a:pt x="153" y="54"/>
                    <a:pt x="166" y="77"/>
                    <a:pt x="167" y="99"/>
                  </a:cubicBezTo>
                  <a:cubicBezTo>
                    <a:pt x="167" y="99"/>
                    <a:pt x="176" y="90"/>
                    <a:pt x="189" y="90"/>
                  </a:cubicBezTo>
                  <a:cubicBezTo>
                    <a:pt x="189" y="90"/>
                    <a:pt x="193" y="90"/>
                    <a:pt x="197" y="92"/>
                  </a:cubicBezTo>
                  <a:cubicBezTo>
                    <a:pt x="200" y="93"/>
                    <a:pt x="209" y="101"/>
                    <a:pt x="209" y="101"/>
                  </a:cubicBezTo>
                  <a:cubicBezTo>
                    <a:pt x="211" y="104"/>
                    <a:pt x="211" y="104"/>
                    <a:pt x="211" y="104"/>
                  </a:cubicBezTo>
                  <a:cubicBezTo>
                    <a:pt x="211" y="102"/>
                    <a:pt x="211" y="102"/>
                    <a:pt x="211" y="102"/>
                  </a:cubicBezTo>
                  <a:cubicBezTo>
                    <a:pt x="211" y="102"/>
                    <a:pt x="210" y="93"/>
                    <a:pt x="212" y="84"/>
                  </a:cubicBezTo>
                  <a:cubicBezTo>
                    <a:pt x="215" y="76"/>
                    <a:pt x="224" y="67"/>
                    <a:pt x="237" y="64"/>
                  </a:cubicBezTo>
                  <a:cubicBezTo>
                    <a:pt x="249" y="61"/>
                    <a:pt x="264" y="69"/>
                    <a:pt x="265" y="69"/>
                  </a:cubicBezTo>
                  <a:cubicBezTo>
                    <a:pt x="265" y="69"/>
                    <a:pt x="272" y="73"/>
                    <a:pt x="272" y="73"/>
                  </a:cubicBezTo>
                  <a:cubicBezTo>
                    <a:pt x="272" y="73"/>
                    <a:pt x="270" y="63"/>
                    <a:pt x="270" y="60"/>
                  </a:cubicBezTo>
                  <a:cubicBezTo>
                    <a:pt x="271" y="58"/>
                    <a:pt x="270" y="41"/>
                    <a:pt x="282" y="29"/>
                  </a:cubicBezTo>
                  <a:cubicBezTo>
                    <a:pt x="293" y="16"/>
                    <a:pt x="307" y="9"/>
                    <a:pt x="319" y="6"/>
                  </a:cubicBezTo>
                  <a:cubicBezTo>
                    <a:pt x="331" y="3"/>
                    <a:pt x="354" y="0"/>
                    <a:pt x="365" y="2"/>
                  </a:cubicBezTo>
                  <a:cubicBezTo>
                    <a:pt x="377" y="5"/>
                    <a:pt x="401" y="5"/>
                    <a:pt x="426" y="39"/>
                  </a:cubicBezTo>
                  <a:cubicBezTo>
                    <a:pt x="426" y="39"/>
                    <a:pt x="450" y="69"/>
                    <a:pt x="438" y="114"/>
                  </a:cubicBezTo>
                  <a:cubicBezTo>
                    <a:pt x="432" y="132"/>
                    <a:pt x="432" y="132"/>
                    <a:pt x="432" y="132"/>
                  </a:cubicBezTo>
                  <a:cubicBezTo>
                    <a:pt x="432" y="132"/>
                    <a:pt x="440" y="122"/>
                    <a:pt x="450" y="124"/>
                  </a:cubicBezTo>
                  <a:cubicBezTo>
                    <a:pt x="459" y="127"/>
                    <a:pt x="462" y="132"/>
                    <a:pt x="462" y="137"/>
                  </a:cubicBezTo>
                  <a:cubicBezTo>
                    <a:pt x="463" y="142"/>
                    <a:pt x="464" y="147"/>
                    <a:pt x="464" y="147"/>
                  </a:cubicBezTo>
                  <a:cubicBezTo>
                    <a:pt x="464" y="147"/>
                    <a:pt x="470" y="143"/>
                    <a:pt x="473" y="143"/>
                  </a:cubicBezTo>
                  <a:cubicBezTo>
                    <a:pt x="476" y="144"/>
                    <a:pt x="482" y="145"/>
                    <a:pt x="484" y="147"/>
                  </a:cubicBezTo>
                  <a:cubicBezTo>
                    <a:pt x="485" y="150"/>
                    <a:pt x="485" y="157"/>
                    <a:pt x="488" y="159"/>
                  </a:cubicBezTo>
                  <a:cubicBezTo>
                    <a:pt x="491" y="161"/>
                    <a:pt x="497" y="163"/>
                    <a:pt x="497" y="163"/>
                  </a:cubicBezTo>
                  <a:cubicBezTo>
                    <a:pt x="497" y="163"/>
                    <a:pt x="498" y="164"/>
                    <a:pt x="521" y="166"/>
                  </a:cubicBezTo>
                  <a:cubicBezTo>
                    <a:pt x="521" y="166"/>
                    <a:pt x="537" y="167"/>
                    <a:pt x="539" y="169"/>
                  </a:cubicBezTo>
                  <a:cubicBezTo>
                    <a:pt x="539" y="169"/>
                    <a:pt x="536" y="174"/>
                    <a:pt x="525" y="174"/>
                  </a:cubicBezTo>
                  <a:cubicBezTo>
                    <a:pt x="513" y="173"/>
                    <a:pt x="470" y="171"/>
                    <a:pt x="470" y="171"/>
                  </a:cubicBezTo>
                  <a:cubicBezTo>
                    <a:pt x="409" y="173"/>
                    <a:pt x="409" y="173"/>
                    <a:pt x="409" y="173"/>
                  </a:cubicBezTo>
                  <a:cubicBezTo>
                    <a:pt x="346" y="173"/>
                    <a:pt x="346" y="173"/>
                    <a:pt x="346" y="173"/>
                  </a:cubicBezTo>
                  <a:cubicBezTo>
                    <a:pt x="270" y="172"/>
                    <a:pt x="270" y="172"/>
                    <a:pt x="270" y="172"/>
                  </a:cubicBezTo>
                  <a:cubicBezTo>
                    <a:pt x="220" y="174"/>
                    <a:pt x="220" y="174"/>
                    <a:pt x="220" y="174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09" y="179"/>
                    <a:pt x="78" y="178"/>
                    <a:pt x="53" y="171"/>
                  </a:cubicBezTo>
                  <a:cubicBezTo>
                    <a:pt x="29" y="163"/>
                    <a:pt x="11" y="145"/>
                    <a:pt x="5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8" name="Freeform 1097"/>
            <p:cNvSpPr/>
            <p:nvPr/>
          </p:nvSpPr>
          <p:spPr bwMode="auto">
            <a:xfrm>
              <a:off x="4813300" y="3087688"/>
              <a:ext cx="2041525" cy="695325"/>
            </a:xfrm>
            <a:custGeom>
              <a:avLst/>
              <a:gdLst>
                <a:gd name="T0" fmla="*/ 100 w 542"/>
                <a:gd name="T1" fmla="*/ 178 h 182"/>
                <a:gd name="T2" fmla="*/ 9 w 542"/>
                <a:gd name="T3" fmla="*/ 118 h 182"/>
                <a:gd name="T4" fmla="*/ 135 w 542"/>
                <a:gd name="T5" fmla="*/ 36 h 182"/>
                <a:gd name="T6" fmla="*/ 168 w 542"/>
                <a:gd name="T7" fmla="*/ 101 h 182"/>
                <a:gd name="T8" fmla="*/ 178 w 542"/>
                <a:gd name="T9" fmla="*/ 94 h 182"/>
                <a:gd name="T10" fmla="*/ 215 w 542"/>
                <a:gd name="T11" fmla="*/ 111 h 182"/>
                <a:gd name="T12" fmla="*/ 228 w 542"/>
                <a:gd name="T13" fmla="*/ 70 h 182"/>
                <a:gd name="T14" fmla="*/ 265 w 542"/>
                <a:gd name="T15" fmla="*/ 69 h 182"/>
                <a:gd name="T16" fmla="*/ 275 w 542"/>
                <a:gd name="T17" fmla="*/ 75 h 182"/>
                <a:gd name="T18" fmla="*/ 332 w 542"/>
                <a:gd name="T19" fmla="*/ 5 h 182"/>
                <a:gd name="T20" fmla="*/ 433 w 542"/>
                <a:gd name="T21" fmla="*/ 50 h 182"/>
                <a:gd name="T22" fmla="*/ 434 w 542"/>
                <a:gd name="T23" fmla="*/ 134 h 182"/>
                <a:gd name="T24" fmla="*/ 465 w 542"/>
                <a:gd name="T25" fmla="*/ 147 h 182"/>
                <a:gd name="T26" fmla="*/ 486 w 542"/>
                <a:gd name="T27" fmla="*/ 154 h 182"/>
                <a:gd name="T28" fmla="*/ 541 w 542"/>
                <a:gd name="T29" fmla="*/ 169 h 182"/>
                <a:gd name="T30" fmla="*/ 520 w 542"/>
                <a:gd name="T31" fmla="*/ 172 h 182"/>
                <a:gd name="T32" fmla="*/ 410 w 542"/>
                <a:gd name="T33" fmla="*/ 172 h 182"/>
                <a:gd name="T34" fmla="*/ 256 w 542"/>
                <a:gd name="T35" fmla="*/ 174 h 182"/>
                <a:gd name="T36" fmla="*/ 494 w 542"/>
                <a:gd name="T37" fmla="*/ 173 h 182"/>
                <a:gd name="T38" fmla="*/ 542 w 542"/>
                <a:gd name="T39" fmla="*/ 169 h 182"/>
                <a:gd name="T40" fmla="*/ 517 w 542"/>
                <a:gd name="T41" fmla="*/ 165 h 182"/>
                <a:gd name="T42" fmla="*/ 487 w 542"/>
                <a:gd name="T43" fmla="*/ 150 h 182"/>
                <a:gd name="T44" fmla="*/ 466 w 542"/>
                <a:gd name="T45" fmla="*/ 146 h 182"/>
                <a:gd name="T46" fmla="*/ 464 w 542"/>
                <a:gd name="T47" fmla="*/ 131 h 182"/>
                <a:gd name="T48" fmla="*/ 433 w 542"/>
                <a:gd name="T49" fmla="*/ 133 h 182"/>
                <a:gd name="T50" fmla="*/ 423 w 542"/>
                <a:gd name="T51" fmla="*/ 32 h 182"/>
                <a:gd name="T52" fmla="*/ 323 w 542"/>
                <a:gd name="T53" fmla="*/ 5 h 182"/>
                <a:gd name="T54" fmla="*/ 273 w 542"/>
                <a:gd name="T55" fmla="*/ 75 h 182"/>
                <a:gd name="T56" fmla="*/ 258 w 542"/>
                <a:gd name="T57" fmla="*/ 65 h 182"/>
                <a:gd name="T58" fmla="*/ 213 w 542"/>
                <a:gd name="T59" fmla="*/ 85 h 182"/>
                <a:gd name="T60" fmla="*/ 217 w 542"/>
                <a:gd name="T61" fmla="*/ 111 h 182"/>
                <a:gd name="T62" fmla="*/ 176 w 542"/>
                <a:gd name="T63" fmla="*/ 93 h 182"/>
                <a:gd name="T64" fmla="*/ 170 w 542"/>
                <a:gd name="T65" fmla="*/ 101 h 182"/>
                <a:gd name="T66" fmla="*/ 95 w 542"/>
                <a:gd name="T67" fmla="*/ 22 h 182"/>
                <a:gd name="T68" fmla="*/ 42 w 542"/>
                <a:gd name="T69" fmla="*/ 166 h 182"/>
                <a:gd name="T70" fmla="*/ 188 w 542"/>
                <a:gd name="T71" fmla="*/ 178 h 182"/>
                <a:gd name="T72" fmla="*/ 256 w 542"/>
                <a:gd name="T73" fmla="*/ 17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2" h="182">
                  <a:moveTo>
                    <a:pt x="256" y="172"/>
                  </a:moveTo>
                  <a:cubicBezTo>
                    <a:pt x="204" y="172"/>
                    <a:pt x="152" y="182"/>
                    <a:pt x="100" y="178"/>
                  </a:cubicBezTo>
                  <a:cubicBezTo>
                    <a:pt x="78" y="176"/>
                    <a:pt x="54" y="173"/>
                    <a:pt x="35" y="160"/>
                  </a:cubicBezTo>
                  <a:cubicBezTo>
                    <a:pt x="22" y="150"/>
                    <a:pt x="12" y="135"/>
                    <a:pt x="9" y="118"/>
                  </a:cubicBezTo>
                  <a:cubicBezTo>
                    <a:pt x="1" y="79"/>
                    <a:pt x="30" y="41"/>
                    <a:pt x="66" y="28"/>
                  </a:cubicBezTo>
                  <a:cubicBezTo>
                    <a:pt x="88" y="21"/>
                    <a:pt x="114" y="24"/>
                    <a:pt x="135" y="36"/>
                  </a:cubicBezTo>
                  <a:cubicBezTo>
                    <a:pt x="154" y="48"/>
                    <a:pt x="162" y="67"/>
                    <a:pt x="166" y="88"/>
                  </a:cubicBezTo>
                  <a:cubicBezTo>
                    <a:pt x="167" y="92"/>
                    <a:pt x="168" y="97"/>
                    <a:pt x="168" y="101"/>
                  </a:cubicBezTo>
                  <a:cubicBezTo>
                    <a:pt x="168" y="102"/>
                    <a:pt x="170" y="102"/>
                    <a:pt x="170" y="101"/>
                  </a:cubicBezTo>
                  <a:cubicBezTo>
                    <a:pt x="170" y="98"/>
                    <a:pt x="176" y="95"/>
                    <a:pt x="178" y="94"/>
                  </a:cubicBezTo>
                  <a:cubicBezTo>
                    <a:pt x="183" y="92"/>
                    <a:pt x="188" y="91"/>
                    <a:pt x="194" y="92"/>
                  </a:cubicBezTo>
                  <a:cubicBezTo>
                    <a:pt x="204" y="93"/>
                    <a:pt x="212" y="102"/>
                    <a:pt x="215" y="111"/>
                  </a:cubicBezTo>
                  <a:cubicBezTo>
                    <a:pt x="216" y="113"/>
                    <a:pt x="217" y="112"/>
                    <a:pt x="217" y="111"/>
                  </a:cubicBezTo>
                  <a:cubicBezTo>
                    <a:pt x="212" y="95"/>
                    <a:pt x="213" y="80"/>
                    <a:pt x="228" y="70"/>
                  </a:cubicBezTo>
                  <a:cubicBezTo>
                    <a:pt x="236" y="64"/>
                    <a:pt x="246" y="63"/>
                    <a:pt x="256" y="66"/>
                  </a:cubicBezTo>
                  <a:cubicBezTo>
                    <a:pt x="259" y="67"/>
                    <a:pt x="262" y="68"/>
                    <a:pt x="265" y="69"/>
                  </a:cubicBezTo>
                  <a:cubicBezTo>
                    <a:pt x="267" y="70"/>
                    <a:pt x="272" y="72"/>
                    <a:pt x="273" y="75"/>
                  </a:cubicBezTo>
                  <a:cubicBezTo>
                    <a:pt x="273" y="76"/>
                    <a:pt x="275" y="76"/>
                    <a:pt x="275" y="75"/>
                  </a:cubicBezTo>
                  <a:cubicBezTo>
                    <a:pt x="271" y="57"/>
                    <a:pt x="275" y="39"/>
                    <a:pt x="287" y="26"/>
                  </a:cubicBezTo>
                  <a:cubicBezTo>
                    <a:pt x="299" y="14"/>
                    <a:pt x="316" y="8"/>
                    <a:pt x="332" y="5"/>
                  </a:cubicBezTo>
                  <a:cubicBezTo>
                    <a:pt x="351" y="1"/>
                    <a:pt x="372" y="1"/>
                    <a:pt x="389" y="9"/>
                  </a:cubicBezTo>
                  <a:cubicBezTo>
                    <a:pt x="408" y="17"/>
                    <a:pt x="424" y="31"/>
                    <a:pt x="433" y="50"/>
                  </a:cubicBezTo>
                  <a:cubicBezTo>
                    <a:pt x="446" y="75"/>
                    <a:pt x="444" y="107"/>
                    <a:pt x="433" y="133"/>
                  </a:cubicBezTo>
                  <a:cubicBezTo>
                    <a:pt x="432" y="134"/>
                    <a:pt x="434" y="135"/>
                    <a:pt x="434" y="134"/>
                  </a:cubicBezTo>
                  <a:cubicBezTo>
                    <a:pt x="438" y="127"/>
                    <a:pt x="448" y="124"/>
                    <a:pt x="455" y="126"/>
                  </a:cubicBezTo>
                  <a:cubicBezTo>
                    <a:pt x="465" y="129"/>
                    <a:pt x="463" y="139"/>
                    <a:pt x="465" y="147"/>
                  </a:cubicBezTo>
                  <a:cubicBezTo>
                    <a:pt x="465" y="147"/>
                    <a:pt x="466" y="147"/>
                    <a:pt x="467" y="147"/>
                  </a:cubicBezTo>
                  <a:cubicBezTo>
                    <a:pt x="474" y="143"/>
                    <a:pt x="485" y="143"/>
                    <a:pt x="486" y="154"/>
                  </a:cubicBezTo>
                  <a:cubicBezTo>
                    <a:pt x="487" y="158"/>
                    <a:pt x="489" y="160"/>
                    <a:pt x="493" y="162"/>
                  </a:cubicBezTo>
                  <a:cubicBezTo>
                    <a:pt x="509" y="168"/>
                    <a:pt x="525" y="166"/>
                    <a:pt x="541" y="169"/>
                  </a:cubicBezTo>
                  <a:cubicBezTo>
                    <a:pt x="541" y="169"/>
                    <a:pt x="541" y="168"/>
                    <a:pt x="540" y="168"/>
                  </a:cubicBezTo>
                  <a:cubicBezTo>
                    <a:pt x="537" y="174"/>
                    <a:pt x="526" y="172"/>
                    <a:pt x="520" y="172"/>
                  </a:cubicBezTo>
                  <a:cubicBezTo>
                    <a:pt x="508" y="172"/>
                    <a:pt x="496" y="171"/>
                    <a:pt x="485" y="171"/>
                  </a:cubicBezTo>
                  <a:cubicBezTo>
                    <a:pt x="460" y="171"/>
                    <a:pt x="435" y="172"/>
                    <a:pt x="410" y="172"/>
                  </a:cubicBezTo>
                  <a:cubicBezTo>
                    <a:pt x="358" y="173"/>
                    <a:pt x="307" y="172"/>
                    <a:pt x="256" y="172"/>
                  </a:cubicBezTo>
                  <a:cubicBezTo>
                    <a:pt x="255" y="172"/>
                    <a:pt x="255" y="174"/>
                    <a:pt x="256" y="174"/>
                  </a:cubicBezTo>
                  <a:cubicBezTo>
                    <a:pt x="309" y="174"/>
                    <a:pt x="362" y="175"/>
                    <a:pt x="415" y="174"/>
                  </a:cubicBezTo>
                  <a:cubicBezTo>
                    <a:pt x="441" y="174"/>
                    <a:pt x="467" y="173"/>
                    <a:pt x="494" y="173"/>
                  </a:cubicBezTo>
                  <a:cubicBezTo>
                    <a:pt x="504" y="174"/>
                    <a:pt x="515" y="174"/>
                    <a:pt x="525" y="174"/>
                  </a:cubicBezTo>
                  <a:cubicBezTo>
                    <a:pt x="531" y="174"/>
                    <a:pt x="539" y="174"/>
                    <a:pt x="542" y="169"/>
                  </a:cubicBezTo>
                  <a:cubicBezTo>
                    <a:pt x="542" y="168"/>
                    <a:pt x="542" y="167"/>
                    <a:pt x="541" y="167"/>
                  </a:cubicBezTo>
                  <a:cubicBezTo>
                    <a:pt x="533" y="166"/>
                    <a:pt x="525" y="165"/>
                    <a:pt x="517" y="165"/>
                  </a:cubicBezTo>
                  <a:cubicBezTo>
                    <a:pt x="509" y="164"/>
                    <a:pt x="496" y="164"/>
                    <a:pt x="489" y="158"/>
                  </a:cubicBezTo>
                  <a:cubicBezTo>
                    <a:pt x="488" y="156"/>
                    <a:pt x="488" y="152"/>
                    <a:pt x="487" y="150"/>
                  </a:cubicBezTo>
                  <a:cubicBezTo>
                    <a:pt x="487" y="147"/>
                    <a:pt x="485" y="146"/>
                    <a:pt x="483" y="145"/>
                  </a:cubicBezTo>
                  <a:cubicBezTo>
                    <a:pt x="478" y="141"/>
                    <a:pt x="471" y="142"/>
                    <a:pt x="466" y="146"/>
                  </a:cubicBezTo>
                  <a:cubicBezTo>
                    <a:pt x="466" y="146"/>
                    <a:pt x="467" y="146"/>
                    <a:pt x="467" y="146"/>
                  </a:cubicBezTo>
                  <a:cubicBezTo>
                    <a:pt x="465" y="141"/>
                    <a:pt x="466" y="136"/>
                    <a:pt x="464" y="131"/>
                  </a:cubicBezTo>
                  <a:cubicBezTo>
                    <a:pt x="462" y="128"/>
                    <a:pt x="459" y="126"/>
                    <a:pt x="455" y="124"/>
                  </a:cubicBezTo>
                  <a:cubicBezTo>
                    <a:pt x="448" y="122"/>
                    <a:pt x="437" y="126"/>
                    <a:pt x="433" y="133"/>
                  </a:cubicBezTo>
                  <a:cubicBezTo>
                    <a:pt x="433" y="133"/>
                    <a:pt x="434" y="133"/>
                    <a:pt x="434" y="134"/>
                  </a:cubicBezTo>
                  <a:cubicBezTo>
                    <a:pt x="449" y="100"/>
                    <a:pt x="447" y="60"/>
                    <a:pt x="423" y="32"/>
                  </a:cubicBezTo>
                  <a:cubicBezTo>
                    <a:pt x="410" y="16"/>
                    <a:pt x="392" y="5"/>
                    <a:pt x="372" y="2"/>
                  </a:cubicBezTo>
                  <a:cubicBezTo>
                    <a:pt x="356" y="0"/>
                    <a:pt x="339" y="1"/>
                    <a:pt x="323" y="5"/>
                  </a:cubicBezTo>
                  <a:cubicBezTo>
                    <a:pt x="308" y="9"/>
                    <a:pt x="293" y="16"/>
                    <a:pt x="282" y="29"/>
                  </a:cubicBezTo>
                  <a:cubicBezTo>
                    <a:pt x="272" y="42"/>
                    <a:pt x="270" y="59"/>
                    <a:pt x="273" y="75"/>
                  </a:cubicBezTo>
                  <a:cubicBezTo>
                    <a:pt x="274" y="75"/>
                    <a:pt x="274" y="75"/>
                    <a:pt x="275" y="75"/>
                  </a:cubicBezTo>
                  <a:cubicBezTo>
                    <a:pt x="273" y="69"/>
                    <a:pt x="263" y="67"/>
                    <a:pt x="258" y="65"/>
                  </a:cubicBezTo>
                  <a:cubicBezTo>
                    <a:pt x="248" y="61"/>
                    <a:pt x="238" y="62"/>
                    <a:pt x="229" y="67"/>
                  </a:cubicBezTo>
                  <a:cubicBezTo>
                    <a:pt x="222" y="71"/>
                    <a:pt x="216" y="77"/>
                    <a:pt x="213" y="85"/>
                  </a:cubicBezTo>
                  <a:cubicBezTo>
                    <a:pt x="211" y="94"/>
                    <a:pt x="212" y="103"/>
                    <a:pt x="215" y="111"/>
                  </a:cubicBezTo>
                  <a:cubicBezTo>
                    <a:pt x="216" y="111"/>
                    <a:pt x="216" y="111"/>
                    <a:pt x="217" y="111"/>
                  </a:cubicBezTo>
                  <a:cubicBezTo>
                    <a:pt x="213" y="99"/>
                    <a:pt x="203" y="91"/>
                    <a:pt x="191" y="90"/>
                  </a:cubicBezTo>
                  <a:cubicBezTo>
                    <a:pt x="185" y="89"/>
                    <a:pt x="180" y="91"/>
                    <a:pt x="176" y="93"/>
                  </a:cubicBezTo>
                  <a:cubicBezTo>
                    <a:pt x="173" y="95"/>
                    <a:pt x="168" y="97"/>
                    <a:pt x="168" y="101"/>
                  </a:cubicBezTo>
                  <a:cubicBezTo>
                    <a:pt x="169" y="101"/>
                    <a:pt x="169" y="101"/>
                    <a:pt x="170" y="101"/>
                  </a:cubicBezTo>
                  <a:cubicBezTo>
                    <a:pt x="168" y="82"/>
                    <a:pt x="163" y="63"/>
                    <a:pt x="151" y="48"/>
                  </a:cubicBezTo>
                  <a:cubicBezTo>
                    <a:pt x="138" y="31"/>
                    <a:pt x="116" y="23"/>
                    <a:pt x="95" y="22"/>
                  </a:cubicBezTo>
                  <a:cubicBezTo>
                    <a:pt x="56" y="21"/>
                    <a:pt x="18" y="49"/>
                    <a:pt x="8" y="87"/>
                  </a:cubicBezTo>
                  <a:cubicBezTo>
                    <a:pt x="0" y="118"/>
                    <a:pt x="14" y="151"/>
                    <a:pt x="42" y="166"/>
                  </a:cubicBezTo>
                  <a:cubicBezTo>
                    <a:pt x="62" y="177"/>
                    <a:pt x="86" y="179"/>
                    <a:pt x="108" y="180"/>
                  </a:cubicBezTo>
                  <a:cubicBezTo>
                    <a:pt x="134" y="181"/>
                    <a:pt x="161" y="180"/>
                    <a:pt x="188" y="178"/>
                  </a:cubicBezTo>
                  <a:cubicBezTo>
                    <a:pt x="211" y="176"/>
                    <a:pt x="233" y="174"/>
                    <a:pt x="256" y="174"/>
                  </a:cubicBezTo>
                  <a:cubicBezTo>
                    <a:pt x="257" y="174"/>
                    <a:pt x="257" y="172"/>
                    <a:pt x="256" y="1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69" name="Freeform 1098"/>
            <p:cNvSpPr/>
            <p:nvPr/>
          </p:nvSpPr>
          <p:spPr bwMode="auto">
            <a:xfrm>
              <a:off x="4802188" y="3101975"/>
              <a:ext cx="644525" cy="550863"/>
            </a:xfrm>
            <a:custGeom>
              <a:avLst/>
              <a:gdLst>
                <a:gd name="T0" fmla="*/ 170 w 171"/>
                <a:gd name="T1" fmla="*/ 86 h 144"/>
                <a:gd name="T2" fmla="*/ 160 w 171"/>
                <a:gd name="T3" fmla="*/ 36 h 144"/>
                <a:gd name="T4" fmla="*/ 114 w 171"/>
                <a:gd name="T5" fmla="*/ 5 h 144"/>
                <a:gd name="T6" fmla="*/ 58 w 171"/>
                <a:gd name="T7" fmla="*/ 10 h 144"/>
                <a:gd name="T8" fmla="*/ 35 w 171"/>
                <a:gd name="T9" fmla="*/ 23 h 144"/>
                <a:gd name="T10" fmla="*/ 17 w 171"/>
                <a:gd name="T11" fmla="*/ 43 h 144"/>
                <a:gd name="T12" fmla="*/ 2 w 171"/>
                <a:gd name="T13" fmla="*/ 96 h 144"/>
                <a:gd name="T14" fmla="*/ 6 w 171"/>
                <a:gd name="T15" fmla="*/ 119 h 144"/>
                <a:gd name="T16" fmla="*/ 18 w 171"/>
                <a:gd name="T17" fmla="*/ 139 h 144"/>
                <a:gd name="T18" fmla="*/ 25 w 171"/>
                <a:gd name="T19" fmla="*/ 144 h 144"/>
                <a:gd name="T20" fmla="*/ 25 w 171"/>
                <a:gd name="T21" fmla="*/ 144 h 144"/>
                <a:gd name="T22" fmla="*/ 2 w 171"/>
                <a:gd name="T23" fmla="*/ 100 h 144"/>
                <a:gd name="T24" fmla="*/ 16 w 171"/>
                <a:gd name="T25" fmla="*/ 46 h 144"/>
                <a:gd name="T26" fmla="*/ 34 w 171"/>
                <a:gd name="T27" fmla="*/ 24 h 144"/>
                <a:gd name="T28" fmla="*/ 58 w 171"/>
                <a:gd name="T29" fmla="*/ 10 h 144"/>
                <a:gd name="T30" fmla="*/ 117 w 171"/>
                <a:gd name="T31" fmla="*/ 6 h 144"/>
                <a:gd name="T32" fmla="*/ 161 w 171"/>
                <a:gd name="T33" fmla="*/ 37 h 144"/>
                <a:gd name="T34" fmla="*/ 170 w 171"/>
                <a:gd name="T35" fmla="*/ 86 h 144"/>
                <a:gd name="T36" fmla="*/ 170 w 171"/>
                <a:gd name="T37" fmla="*/ 8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1" h="144">
                  <a:moveTo>
                    <a:pt x="170" y="86"/>
                  </a:moveTo>
                  <a:cubicBezTo>
                    <a:pt x="171" y="69"/>
                    <a:pt x="170" y="51"/>
                    <a:pt x="160" y="36"/>
                  </a:cubicBezTo>
                  <a:cubicBezTo>
                    <a:pt x="150" y="20"/>
                    <a:pt x="132" y="10"/>
                    <a:pt x="114" y="5"/>
                  </a:cubicBezTo>
                  <a:cubicBezTo>
                    <a:pt x="96" y="0"/>
                    <a:pt x="76" y="3"/>
                    <a:pt x="58" y="10"/>
                  </a:cubicBezTo>
                  <a:cubicBezTo>
                    <a:pt x="50" y="13"/>
                    <a:pt x="42" y="18"/>
                    <a:pt x="35" y="23"/>
                  </a:cubicBezTo>
                  <a:cubicBezTo>
                    <a:pt x="28" y="28"/>
                    <a:pt x="22" y="35"/>
                    <a:pt x="17" y="43"/>
                  </a:cubicBezTo>
                  <a:cubicBezTo>
                    <a:pt x="7" y="58"/>
                    <a:pt x="1" y="77"/>
                    <a:pt x="2" y="96"/>
                  </a:cubicBezTo>
                  <a:cubicBezTo>
                    <a:pt x="2" y="104"/>
                    <a:pt x="4" y="112"/>
                    <a:pt x="6" y="119"/>
                  </a:cubicBezTo>
                  <a:cubicBezTo>
                    <a:pt x="9" y="127"/>
                    <a:pt x="13" y="134"/>
                    <a:pt x="18" y="139"/>
                  </a:cubicBezTo>
                  <a:cubicBezTo>
                    <a:pt x="20" y="141"/>
                    <a:pt x="22" y="142"/>
                    <a:pt x="25" y="144"/>
                  </a:cubicBezTo>
                  <a:cubicBezTo>
                    <a:pt x="25" y="144"/>
                    <a:pt x="25" y="144"/>
                    <a:pt x="25" y="144"/>
                  </a:cubicBezTo>
                  <a:cubicBezTo>
                    <a:pt x="10" y="135"/>
                    <a:pt x="4" y="116"/>
                    <a:pt x="2" y="100"/>
                  </a:cubicBezTo>
                  <a:cubicBezTo>
                    <a:pt x="0" y="81"/>
                    <a:pt x="6" y="62"/>
                    <a:pt x="16" y="46"/>
                  </a:cubicBezTo>
                  <a:cubicBezTo>
                    <a:pt x="21" y="38"/>
                    <a:pt x="27" y="30"/>
                    <a:pt x="34" y="24"/>
                  </a:cubicBezTo>
                  <a:cubicBezTo>
                    <a:pt x="41" y="18"/>
                    <a:pt x="50" y="14"/>
                    <a:pt x="58" y="10"/>
                  </a:cubicBezTo>
                  <a:cubicBezTo>
                    <a:pt x="77" y="3"/>
                    <a:pt x="97" y="1"/>
                    <a:pt x="117" y="6"/>
                  </a:cubicBezTo>
                  <a:cubicBezTo>
                    <a:pt x="134" y="11"/>
                    <a:pt x="151" y="22"/>
                    <a:pt x="161" y="37"/>
                  </a:cubicBezTo>
                  <a:cubicBezTo>
                    <a:pt x="170" y="52"/>
                    <a:pt x="171" y="69"/>
                    <a:pt x="170" y="86"/>
                  </a:cubicBezTo>
                  <a:cubicBezTo>
                    <a:pt x="170" y="86"/>
                    <a:pt x="170" y="86"/>
                    <a:pt x="170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0" name="Freeform 1099"/>
            <p:cNvSpPr/>
            <p:nvPr/>
          </p:nvSpPr>
          <p:spPr bwMode="auto">
            <a:xfrm>
              <a:off x="5013325" y="3702050"/>
              <a:ext cx="1616075" cy="60325"/>
            </a:xfrm>
            <a:custGeom>
              <a:avLst/>
              <a:gdLst>
                <a:gd name="T0" fmla="*/ 0 w 429"/>
                <a:gd name="T1" fmla="*/ 7 h 16"/>
                <a:gd name="T2" fmla="*/ 11 w 429"/>
                <a:gd name="T3" fmla="*/ 11 h 16"/>
                <a:gd name="T4" fmla="*/ 20 w 429"/>
                <a:gd name="T5" fmla="*/ 12 h 16"/>
                <a:gd name="T6" fmla="*/ 29 w 429"/>
                <a:gd name="T7" fmla="*/ 13 h 16"/>
                <a:gd name="T8" fmla="*/ 49 w 429"/>
                <a:gd name="T9" fmla="*/ 15 h 16"/>
                <a:gd name="T10" fmla="*/ 69 w 429"/>
                <a:gd name="T11" fmla="*/ 16 h 16"/>
                <a:gd name="T12" fmla="*/ 89 w 429"/>
                <a:gd name="T13" fmla="*/ 15 h 16"/>
                <a:gd name="T14" fmla="*/ 108 w 429"/>
                <a:gd name="T15" fmla="*/ 13 h 16"/>
                <a:gd name="T16" fmla="*/ 129 w 429"/>
                <a:gd name="T17" fmla="*/ 11 h 16"/>
                <a:gd name="T18" fmla="*/ 148 w 429"/>
                <a:gd name="T19" fmla="*/ 8 h 16"/>
                <a:gd name="T20" fmla="*/ 232 w 429"/>
                <a:gd name="T21" fmla="*/ 1 h 16"/>
                <a:gd name="T22" fmla="*/ 273 w 429"/>
                <a:gd name="T23" fmla="*/ 3 h 16"/>
                <a:gd name="T24" fmla="*/ 315 w 429"/>
                <a:gd name="T25" fmla="*/ 7 h 16"/>
                <a:gd name="T26" fmla="*/ 344 w 429"/>
                <a:gd name="T27" fmla="*/ 7 h 16"/>
                <a:gd name="T28" fmla="*/ 372 w 429"/>
                <a:gd name="T29" fmla="*/ 9 h 16"/>
                <a:gd name="T30" fmla="*/ 401 w 429"/>
                <a:gd name="T31" fmla="*/ 10 h 16"/>
                <a:gd name="T32" fmla="*/ 416 w 429"/>
                <a:gd name="T33" fmla="*/ 11 h 16"/>
                <a:gd name="T34" fmla="*/ 429 w 429"/>
                <a:gd name="T35" fmla="*/ 12 h 16"/>
                <a:gd name="T36" fmla="*/ 429 w 429"/>
                <a:gd name="T37" fmla="*/ 12 h 16"/>
                <a:gd name="T38" fmla="*/ 420 w 429"/>
                <a:gd name="T39" fmla="*/ 11 h 16"/>
                <a:gd name="T40" fmla="*/ 409 w 429"/>
                <a:gd name="T41" fmla="*/ 11 h 16"/>
                <a:gd name="T42" fmla="*/ 388 w 429"/>
                <a:gd name="T43" fmla="*/ 9 h 16"/>
                <a:gd name="T44" fmla="*/ 345 w 429"/>
                <a:gd name="T45" fmla="*/ 7 h 16"/>
                <a:gd name="T46" fmla="*/ 303 w 429"/>
                <a:gd name="T47" fmla="*/ 6 h 16"/>
                <a:gd name="T48" fmla="*/ 262 w 429"/>
                <a:gd name="T49" fmla="*/ 2 h 16"/>
                <a:gd name="T50" fmla="*/ 179 w 429"/>
                <a:gd name="T51" fmla="*/ 4 h 16"/>
                <a:gd name="T52" fmla="*/ 138 w 429"/>
                <a:gd name="T53" fmla="*/ 9 h 16"/>
                <a:gd name="T54" fmla="*/ 118 w 429"/>
                <a:gd name="T55" fmla="*/ 12 h 16"/>
                <a:gd name="T56" fmla="*/ 98 w 429"/>
                <a:gd name="T57" fmla="*/ 14 h 16"/>
                <a:gd name="T58" fmla="*/ 72 w 429"/>
                <a:gd name="T59" fmla="*/ 15 h 16"/>
                <a:gd name="T60" fmla="*/ 46 w 429"/>
                <a:gd name="T61" fmla="*/ 14 h 16"/>
                <a:gd name="T62" fmla="*/ 22 w 429"/>
                <a:gd name="T63" fmla="*/ 13 h 16"/>
                <a:gd name="T64" fmla="*/ 10 w 429"/>
                <a:gd name="T65" fmla="*/ 10 h 16"/>
                <a:gd name="T66" fmla="*/ 0 w 429"/>
                <a:gd name="T67" fmla="*/ 7 h 16"/>
                <a:gd name="T68" fmla="*/ 0 w 429"/>
                <a:gd name="T6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29" h="16">
                  <a:moveTo>
                    <a:pt x="0" y="7"/>
                  </a:moveTo>
                  <a:cubicBezTo>
                    <a:pt x="3" y="11"/>
                    <a:pt x="7" y="10"/>
                    <a:pt x="11" y="11"/>
                  </a:cubicBezTo>
                  <a:cubicBezTo>
                    <a:pt x="14" y="12"/>
                    <a:pt x="17" y="12"/>
                    <a:pt x="20" y="12"/>
                  </a:cubicBezTo>
                  <a:cubicBezTo>
                    <a:pt x="23" y="13"/>
                    <a:pt x="26" y="13"/>
                    <a:pt x="29" y="13"/>
                  </a:cubicBezTo>
                  <a:cubicBezTo>
                    <a:pt x="36" y="14"/>
                    <a:pt x="42" y="14"/>
                    <a:pt x="49" y="15"/>
                  </a:cubicBezTo>
                  <a:cubicBezTo>
                    <a:pt x="55" y="15"/>
                    <a:pt x="62" y="16"/>
                    <a:pt x="69" y="16"/>
                  </a:cubicBezTo>
                  <a:cubicBezTo>
                    <a:pt x="75" y="16"/>
                    <a:pt x="82" y="15"/>
                    <a:pt x="89" y="15"/>
                  </a:cubicBezTo>
                  <a:cubicBezTo>
                    <a:pt x="95" y="14"/>
                    <a:pt x="102" y="14"/>
                    <a:pt x="108" y="13"/>
                  </a:cubicBezTo>
                  <a:cubicBezTo>
                    <a:pt x="115" y="12"/>
                    <a:pt x="122" y="11"/>
                    <a:pt x="129" y="11"/>
                  </a:cubicBezTo>
                  <a:cubicBezTo>
                    <a:pt x="135" y="10"/>
                    <a:pt x="142" y="9"/>
                    <a:pt x="148" y="8"/>
                  </a:cubicBezTo>
                  <a:cubicBezTo>
                    <a:pt x="176" y="4"/>
                    <a:pt x="204" y="1"/>
                    <a:pt x="232" y="1"/>
                  </a:cubicBezTo>
                  <a:cubicBezTo>
                    <a:pt x="246" y="1"/>
                    <a:pt x="260" y="2"/>
                    <a:pt x="273" y="3"/>
                  </a:cubicBezTo>
                  <a:cubicBezTo>
                    <a:pt x="287" y="5"/>
                    <a:pt x="301" y="6"/>
                    <a:pt x="315" y="7"/>
                  </a:cubicBezTo>
                  <a:cubicBezTo>
                    <a:pt x="324" y="7"/>
                    <a:pt x="334" y="7"/>
                    <a:pt x="344" y="7"/>
                  </a:cubicBezTo>
                  <a:cubicBezTo>
                    <a:pt x="353" y="7"/>
                    <a:pt x="363" y="8"/>
                    <a:pt x="372" y="9"/>
                  </a:cubicBezTo>
                  <a:cubicBezTo>
                    <a:pt x="382" y="9"/>
                    <a:pt x="392" y="10"/>
                    <a:pt x="401" y="10"/>
                  </a:cubicBezTo>
                  <a:cubicBezTo>
                    <a:pt x="406" y="11"/>
                    <a:pt x="411" y="11"/>
                    <a:pt x="416" y="11"/>
                  </a:cubicBezTo>
                  <a:cubicBezTo>
                    <a:pt x="420" y="11"/>
                    <a:pt x="425" y="13"/>
                    <a:pt x="429" y="12"/>
                  </a:cubicBezTo>
                  <a:cubicBezTo>
                    <a:pt x="429" y="12"/>
                    <a:pt x="429" y="12"/>
                    <a:pt x="429" y="12"/>
                  </a:cubicBezTo>
                  <a:cubicBezTo>
                    <a:pt x="426" y="12"/>
                    <a:pt x="423" y="12"/>
                    <a:pt x="420" y="11"/>
                  </a:cubicBezTo>
                  <a:cubicBezTo>
                    <a:pt x="416" y="11"/>
                    <a:pt x="413" y="11"/>
                    <a:pt x="409" y="11"/>
                  </a:cubicBezTo>
                  <a:cubicBezTo>
                    <a:pt x="402" y="10"/>
                    <a:pt x="395" y="10"/>
                    <a:pt x="388" y="9"/>
                  </a:cubicBezTo>
                  <a:cubicBezTo>
                    <a:pt x="374" y="8"/>
                    <a:pt x="359" y="7"/>
                    <a:pt x="345" y="7"/>
                  </a:cubicBezTo>
                  <a:cubicBezTo>
                    <a:pt x="331" y="6"/>
                    <a:pt x="317" y="7"/>
                    <a:pt x="303" y="6"/>
                  </a:cubicBezTo>
                  <a:cubicBezTo>
                    <a:pt x="289" y="5"/>
                    <a:pt x="276" y="3"/>
                    <a:pt x="262" y="2"/>
                  </a:cubicBezTo>
                  <a:cubicBezTo>
                    <a:pt x="234" y="0"/>
                    <a:pt x="206" y="1"/>
                    <a:pt x="179" y="4"/>
                  </a:cubicBezTo>
                  <a:cubicBezTo>
                    <a:pt x="165" y="5"/>
                    <a:pt x="151" y="8"/>
                    <a:pt x="138" y="9"/>
                  </a:cubicBezTo>
                  <a:cubicBezTo>
                    <a:pt x="131" y="10"/>
                    <a:pt x="124" y="11"/>
                    <a:pt x="118" y="12"/>
                  </a:cubicBezTo>
                  <a:cubicBezTo>
                    <a:pt x="111" y="12"/>
                    <a:pt x="104" y="13"/>
                    <a:pt x="98" y="14"/>
                  </a:cubicBezTo>
                  <a:cubicBezTo>
                    <a:pt x="89" y="15"/>
                    <a:pt x="80" y="15"/>
                    <a:pt x="72" y="15"/>
                  </a:cubicBezTo>
                  <a:cubicBezTo>
                    <a:pt x="63" y="16"/>
                    <a:pt x="55" y="15"/>
                    <a:pt x="46" y="14"/>
                  </a:cubicBezTo>
                  <a:cubicBezTo>
                    <a:pt x="38" y="13"/>
                    <a:pt x="30" y="14"/>
                    <a:pt x="22" y="13"/>
                  </a:cubicBezTo>
                  <a:cubicBezTo>
                    <a:pt x="18" y="12"/>
                    <a:pt x="14" y="11"/>
                    <a:pt x="10" y="10"/>
                  </a:cubicBezTo>
                  <a:cubicBezTo>
                    <a:pt x="6" y="10"/>
                    <a:pt x="3" y="10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1" name="Freeform 1100"/>
            <p:cNvSpPr/>
            <p:nvPr/>
          </p:nvSpPr>
          <p:spPr bwMode="auto">
            <a:xfrm>
              <a:off x="6437313" y="3549650"/>
              <a:ext cx="146050" cy="92075"/>
            </a:xfrm>
            <a:custGeom>
              <a:avLst/>
              <a:gdLst>
                <a:gd name="T0" fmla="*/ 4 w 39"/>
                <a:gd name="T1" fmla="*/ 7 h 24"/>
                <a:gd name="T2" fmla="*/ 21 w 39"/>
                <a:gd name="T3" fmla="*/ 0 h 24"/>
                <a:gd name="T4" fmla="*/ 35 w 39"/>
                <a:gd name="T5" fmla="*/ 7 h 24"/>
                <a:gd name="T6" fmla="*/ 38 w 39"/>
                <a:gd name="T7" fmla="*/ 15 h 24"/>
                <a:gd name="T8" fmla="*/ 37 w 39"/>
                <a:gd name="T9" fmla="*/ 24 h 24"/>
                <a:gd name="T10" fmla="*/ 37 w 39"/>
                <a:gd name="T11" fmla="*/ 24 h 24"/>
                <a:gd name="T12" fmla="*/ 39 w 39"/>
                <a:gd name="T13" fmla="*/ 16 h 24"/>
                <a:gd name="T14" fmla="*/ 36 w 39"/>
                <a:gd name="T15" fmla="*/ 8 h 24"/>
                <a:gd name="T16" fmla="*/ 21 w 39"/>
                <a:gd name="T17" fmla="*/ 0 h 24"/>
                <a:gd name="T18" fmla="*/ 4 w 39"/>
                <a:gd name="T19" fmla="*/ 7 h 24"/>
                <a:gd name="T20" fmla="*/ 4 w 39"/>
                <a:gd name="T21" fmla="*/ 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24">
                  <a:moveTo>
                    <a:pt x="4" y="7"/>
                  </a:moveTo>
                  <a:cubicBezTo>
                    <a:pt x="0" y="2"/>
                    <a:pt x="18" y="0"/>
                    <a:pt x="21" y="0"/>
                  </a:cubicBezTo>
                  <a:cubicBezTo>
                    <a:pt x="26" y="1"/>
                    <a:pt x="32" y="3"/>
                    <a:pt x="35" y="7"/>
                  </a:cubicBezTo>
                  <a:cubicBezTo>
                    <a:pt x="38" y="10"/>
                    <a:pt x="38" y="12"/>
                    <a:pt x="38" y="15"/>
                  </a:cubicBezTo>
                  <a:cubicBezTo>
                    <a:pt x="39" y="18"/>
                    <a:pt x="39" y="22"/>
                    <a:pt x="37" y="24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39" y="22"/>
                    <a:pt x="39" y="19"/>
                    <a:pt x="39" y="16"/>
                  </a:cubicBezTo>
                  <a:cubicBezTo>
                    <a:pt x="39" y="13"/>
                    <a:pt x="38" y="10"/>
                    <a:pt x="36" y="8"/>
                  </a:cubicBezTo>
                  <a:cubicBezTo>
                    <a:pt x="33" y="4"/>
                    <a:pt x="27" y="0"/>
                    <a:pt x="21" y="0"/>
                  </a:cubicBezTo>
                  <a:cubicBezTo>
                    <a:pt x="18" y="0"/>
                    <a:pt x="0" y="1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2" name="Freeform 1101"/>
            <p:cNvSpPr/>
            <p:nvPr/>
          </p:nvSpPr>
          <p:spPr bwMode="auto">
            <a:xfrm>
              <a:off x="5800725" y="3076575"/>
              <a:ext cx="500063" cy="266700"/>
            </a:xfrm>
            <a:custGeom>
              <a:avLst/>
              <a:gdLst>
                <a:gd name="T0" fmla="*/ 133 w 133"/>
                <a:gd name="T1" fmla="*/ 12 h 70"/>
                <a:gd name="T2" fmla="*/ 113 w 133"/>
                <a:gd name="T3" fmla="*/ 4 h 70"/>
                <a:gd name="T4" fmla="*/ 80 w 133"/>
                <a:gd name="T5" fmla="*/ 1 h 70"/>
                <a:gd name="T6" fmla="*/ 50 w 133"/>
                <a:gd name="T7" fmla="*/ 7 h 70"/>
                <a:gd name="T8" fmla="*/ 24 w 133"/>
                <a:gd name="T9" fmla="*/ 21 h 70"/>
                <a:gd name="T10" fmla="*/ 5 w 133"/>
                <a:gd name="T11" fmla="*/ 42 h 70"/>
                <a:gd name="T12" fmla="*/ 1 w 133"/>
                <a:gd name="T13" fmla="*/ 70 h 70"/>
                <a:gd name="T14" fmla="*/ 1 w 133"/>
                <a:gd name="T15" fmla="*/ 70 h 70"/>
                <a:gd name="T16" fmla="*/ 5 w 133"/>
                <a:gd name="T17" fmla="*/ 42 h 70"/>
                <a:gd name="T18" fmla="*/ 14 w 133"/>
                <a:gd name="T19" fmla="*/ 30 h 70"/>
                <a:gd name="T20" fmla="*/ 25 w 133"/>
                <a:gd name="T21" fmla="*/ 20 h 70"/>
                <a:gd name="T22" fmla="*/ 52 w 133"/>
                <a:gd name="T23" fmla="*/ 6 h 70"/>
                <a:gd name="T24" fmla="*/ 67 w 133"/>
                <a:gd name="T25" fmla="*/ 2 h 70"/>
                <a:gd name="T26" fmla="*/ 84 w 133"/>
                <a:gd name="T27" fmla="*/ 1 h 70"/>
                <a:gd name="T28" fmla="*/ 114 w 133"/>
                <a:gd name="T29" fmla="*/ 5 h 70"/>
                <a:gd name="T30" fmla="*/ 133 w 133"/>
                <a:gd name="T31" fmla="*/ 12 h 70"/>
                <a:gd name="T32" fmla="*/ 133 w 133"/>
                <a:gd name="T3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3" h="70">
                  <a:moveTo>
                    <a:pt x="133" y="12"/>
                  </a:moveTo>
                  <a:cubicBezTo>
                    <a:pt x="128" y="7"/>
                    <a:pt x="120" y="6"/>
                    <a:pt x="113" y="4"/>
                  </a:cubicBezTo>
                  <a:cubicBezTo>
                    <a:pt x="102" y="2"/>
                    <a:pt x="91" y="0"/>
                    <a:pt x="80" y="1"/>
                  </a:cubicBezTo>
                  <a:cubicBezTo>
                    <a:pt x="70" y="1"/>
                    <a:pt x="60" y="3"/>
                    <a:pt x="50" y="7"/>
                  </a:cubicBezTo>
                  <a:cubicBezTo>
                    <a:pt x="41" y="10"/>
                    <a:pt x="32" y="15"/>
                    <a:pt x="24" y="21"/>
                  </a:cubicBezTo>
                  <a:cubicBezTo>
                    <a:pt x="17" y="26"/>
                    <a:pt x="9" y="33"/>
                    <a:pt x="5" y="42"/>
                  </a:cubicBezTo>
                  <a:cubicBezTo>
                    <a:pt x="2" y="50"/>
                    <a:pt x="0" y="61"/>
                    <a:pt x="1" y="70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1"/>
                    <a:pt x="2" y="51"/>
                    <a:pt x="5" y="42"/>
                  </a:cubicBezTo>
                  <a:cubicBezTo>
                    <a:pt x="7" y="37"/>
                    <a:pt x="10" y="33"/>
                    <a:pt x="14" y="30"/>
                  </a:cubicBezTo>
                  <a:cubicBezTo>
                    <a:pt x="17" y="26"/>
                    <a:pt x="21" y="23"/>
                    <a:pt x="25" y="20"/>
                  </a:cubicBezTo>
                  <a:cubicBezTo>
                    <a:pt x="34" y="14"/>
                    <a:pt x="43" y="9"/>
                    <a:pt x="52" y="6"/>
                  </a:cubicBezTo>
                  <a:cubicBezTo>
                    <a:pt x="57" y="4"/>
                    <a:pt x="62" y="3"/>
                    <a:pt x="67" y="2"/>
                  </a:cubicBezTo>
                  <a:cubicBezTo>
                    <a:pt x="73" y="1"/>
                    <a:pt x="79" y="1"/>
                    <a:pt x="84" y="1"/>
                  </a:cubicBezTo>
                  <a:cubicBezTo>
                    <a:pt x="94" y="1"/>
                    <a:pt x="104" y="2"/>
                    <a:pt x="114" y="5"/>
                  </a:cubicBezTo>
                  <a:cubicBezTo>
                    <a:pt x="120" y="6"/>
                    <a:pt x="129" y="7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3" name="Freeform 1102"/>
            <p:cNvSpPr/>
            <p:nvPr/>
          </p:nvSpPr>
          <p:spPr bwMode="auto">
            <a:xfrm>
              <a:off x="5446713" y="3427413"/>
              <a:ext cx="165100" cy="46038"/>
            </a:xfrm>
            <a:custGeom>
              <a:avLst/>
              <a:gdLst>
                <a:gd name="T0" fmla="*/ 1 w 44"/>
                <a:gd name="T1" fmla="*/ 10 h 12"/>
                <a:gd name="T2" fmla="*/ 21 w 44"/>
                <a:gd name="T3" fmla="*/ 0 h 12"/>
                <a:gd name="T4" fmla="*/ 44 w 44"/>
                <a:gd name="T5" fmla="*/ 12 h 12"/>
                <a:gd name="T6" fmla="*/ 44 w 44"/>
                <a:gd name="T7" fmla="*/ 12 h 12"/>
                <a:gd name="T8" fmla="*/ 34 w 44"/>
                <a:gd name="T9" fmla="*/ 2 h 12"/>
                <a:gd name="T10" fmla="*/ 21 w 44"/>
                <a:gd name="T11" fmla="*/ 0 h 12"/>
                <a:gd name="T12" fmla="*/ 0 w 44"/>
                <a:gd name="T13" fmla="*/ 10 h 12"/>
                <a:gd name="T14" fmla="*/ 1 w 44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12">
                  <a:moveTo>
                    <a:pt x="1" y="10"/>
                  </a:moveTo>
                  <a:cubicBezTo>
                    <a:pt x="3" y="1"/>
                    <a:pt x="13" y="0"/>
                    <a:pt x="21" y="0"/>
                  </a:cubicBezTo>
                  <a:cubicBezTo>
                    <a:pt x="31" y="0"/>
                    <a:pt x="39" y="3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2" y="8"/>
                    <a:pt x="39" y="5"/>
                    <a:pt x="34" y="2"/>
                  </a:cubicBezTo>
                  <a:cubicBezTo>
                    <a:pt x="30" y="0"/>
                    <a:pt x="25" y="0"/>
                    <a:pt x="21" y="0"/>
                  </a:cubicBezTo>
                  <a:cubicBezTo>
                    <a:pt x="13" y="0"/>
                    <a:pt x="3" y="1"/>
                    <a:pt x="0" y="10"/>
                  </a:cubicBezTo>
                  <a:cubicBezTo>
                    <a:pt x="0" y="10"/>
                    <a:pt x="1" y="10"/>
                    <a:pt x="1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4" name="Freeform 1103"/>
            <p:cNvSpPr/>
            <p:nvPr/>
          </p:nvSpPr>
          <p:spPr bwMode="auto">
            <a:xfrm>
              <a:off x="6919913" y="3721100"/>
              <a:ext cx="138113" cy="19050"/>
            </a:xfrm>
            <a:custGeom>
              <a:avLst/>
              <a:gdLst>
                <a:gd name="T0" fmla="*/ 2 w 37"/>
                <a:gd name="T1" fmla="*/ 4 h 5"/>
                <a:gd name="T2" fmla="*/ 9 w 37"/>
                <a:gd name="T3" fmla="*/ 2 h 5"/>
                <a:gd name="T4" fmla="*/ 13 w 37"/>
                <a:gd name="T5" fmla="*/ 3 h 5"/>
                <a:gd name="T6" fmla="*/ 18 w 37"/>
                <a:gd name="T7" fmla="*/ 5 h 5"/>
                <a:gd name="T8" fmla="*/ 35 w 37"/>
                <a:gd name="T9" fmla="*/ 4 h 5"/>
                <a:gd name="T10" fmla="*/ 35 w 37"/>
                <a:gd name="T11" fmla="*/ 3 h 5"/>
                <a:gd name="T12" fmla="*/ 16 w 37"/>
                <a:gd name="T13" fmla="*/ 2 h 5"/>
                <a:gd name="T14" fmla="*/ 14 w 37"/>
                <a:gd name="T15" fmla="*/ 1 h 5"/>
                <a:gd name="T16" fmla="*/ 9 w 37"/>
                <a:gd name="T17" fmla="*/ 0 h 5"/>
                <a:gd name="T18" fmla="*/ 0 w 37"/>
                <a:gd name="T19" fmla="*/ 3 h 5"/>
                <a:gd name="T20" fmla="*/ 2 w 37"/>
                <a:gd name="T2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5">
                  <a:moveTo>
                    <a:pt x="2" y="4"/>
                  </a:moveTo>
                  <a:cubicBezTo>
                    <a:pt x="4" y="2"/>
                    <a:pt x="6" y="2"/>
                    <a:pt x="9" y="2"/>
                  </a:cubicBezTo>
                  <a:cubicBezTo>
                    <a:pt x="10" y="2"/>
                    <a:pt x="13" y="2"/>
                    <a:pt x="13" y="3"/>
                  </a:cubicBezTo>
                  <a:cubicBezTo>
                    <a:pt x="15" y="4"/>
                    <a:pt x="17" y="4"/>
                    <a:pt x="18" y="5"/>
                  </a:cubicBezTo>
                  <a:cubicBezTo>
                    <a:pt x="24" y="5"/>
                    <a:pt x="30" y="4"/>
                    <a:pt x="35" y="4"/>
                  </a:cubicBezTo>
                  <a:cubicBezTo>
                    <a:pt x="37" y="4"/>
                    <a:pt x="37" y="3"/>
                    <a:pt x="35" y="3"/>
                  </a:cubicBezTo>
                  <a:cubicBezTo>
                    <a:pt x="29" y="3"/>
                    <a:pt x="23" y="4"/>
                    <a:pt x="16" y="2"/>
                  </a:cubicBezTo>
                  <a:cubicBezTo>
                    <a:pt x="15" y="2"/>
                    <a:pt x="15" y="1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6" y="0"/>
                    <a:pt x="3" y="1"/>
                    <a:pt x="0" y="3"/>
                  </a:cubicBezTo>
                  <a:cubicBezTo>
                    <a:pt x="0" y="4"/>
                    <a:pt x="1" y="5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5" name="Freeform 1104"/>
            <p:cNvSpPr/>
            <p:nvPr/>
          </p:nvSpPr>
          <p:spPr bwMode="auto">
            <a:xfrm>
              <a:off x="7156450" y="3736975"/>
              <a:ext cx="90488" cy="6350"/>
            </a:xfrm>
            <a:custGeom>
              <a:avLst/>
              <a:gdLst>
                <a:gd name="T0" fmla="*/ 1 w 24"/>
                <a:gd name="T1" fmla="*/ 2 h 2"/>
                <a:gd name="T2" fmla="*/ 23 w 24"/>
                <a:gd name="T3" fmla="*/ 2 h 2"/>
                <a:gd name="T4" fmla="*/ 23 w 24"/>
                <a:gd name="T5" fmla="*/ 0 h 2"/>
                <a:gd name="T6" fmla="*/ 1 w 24"/>
                <a:gd name="T7" fmla="*/ 0 h 2"/>
                <a:gd name="T8" fmla="*/ 1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" y="2"/>
                  </a:moveTo>
                  <a:cubicBezTo>
                    <a:pt x="9" y="2"/>
                    <a:pt x="16" y="2"/>
                    <a:pt x="23" y="2"/>
                  </a:cubicBezTo>
                  <a:cubicBezTo>
                    <a:pt x="24" y="2"/>
                    <a:pt x="24" y="0"/>
                    <a:pt x="23" y="0"/>
                  </a:cubicBezTo>
                  <a:cubicBezTo>
                    <a:pt x="16" y="0"/>
                    <a:pt x="9" y="0"/>
                    <a:pt x="1" y="0"/>
                  </a:cubicBezTo>
                  <a:cubicBezTo>
                    <a:pt x="0" y="0"/>
                    <a:pt x="0" y="2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76" name="Freeform 1105"/>
            <p:cNvSpPr/>
            <p:nvPr/>
          </p:nvSpPr>
          <p:spPr bwMode="auto">
            <a:xfrm>
              <a:off x="7334250" y="3736975"/>
              <a:ext cx="47625" cy="14288"/>
            </a:xfrm>
            <a:custGeom>
              <a:avLst/>
              <a:gdLst>
                <a:gd name="T0" fmla="*/ 2 w 13"/>
                <a:gd name="T1" fmla="*/ 4 h 4"/>
                <a:gd name="T2" fmla="*/ 12 w 13"/>
                <a:gd name="T3" fmla="*/ 2 h 4"/>
                <a:gd name="T4" fmla="*/ 12 w 13"/>
                <a:gd name="T5" fmla="*/ 0 h 4"/>
                <a:gd name="T6" fmla="*/ 1 w 13"/>
                <a:gd name="T7" fmla="*/ 2 h 4"/>
                <a:gd name="T8" fmla="*/ 2 w 1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2" y="4"/>
                  </a:moveTo>
                  <a:cubicBezTo>
                    <a:pt x="5" y="2"/>
                    <a:pt x="9" y="2"/>
                    <a:pt x="12" y="2"/>
                  </a:cubicBezTo>
                  <a:cubicBezTo>
                    <a:pt x="13" y="2"/>
                    <a:pt x="13" y="0"/>
                    <a:pt x="12" y="0"/>
                  </a:cubicBezTo>
                  <a:cubicBezTo>
                    <a:pt x="8" y="0"/>
                    <a:pt x="5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2197100" y="137985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方正正纤黑简体" panose="02000000000000000000" charset="-122"/>
              </a:rPr>
              <a:t>b</a:t>
            </a:r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ěn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6027420" y="2553335"/>
            <a:ext cx="1421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DE11C"/>
                  </a:solidFill>
                </a:ln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采</a:t>
            </a:r>
            <a:endParaRPr lang="zh-CN" altLang="en-US" sz="7200" dirty="0">
              <a:ln>
                <a:solidFill>
                  <a:srgbClr val="FDE11C"/>
                </a:solidFill>
              </a:ln>
              <a:solidFill>
                <a:srgbClr val="FFC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5496560" y="2035810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cǎi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4" name="文本框 243"/>
          <p:cNvSpPr txBox="1"/>
          <p:nvPr/>
        </p:nvSpPr>
        <p:spPr>
          <a:xfrm>
            <a:off x="6751955" y="4589780"/>
            <a:ext cx="1421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A1DC04"/>
                  </a:solidFill>
                </a:ln>
                <a:solidFill>
                  <a:srgbClr val="92D050"/>
                </a:solidFill>
                <a:latin typeface="华文中宋" panose="02010600040101010101" charset="-122"/>
                <a:ea typeface="华文中宋" panose="02010600040101010101" charset="-122"/>
              </a:rPr>
              <a:t>末</a:t>
            </a:r>
            <a:endParaRPr lang="zh-CN" altLang="en-US" sz="7200" dirty="0">
              <a:ln>
                <a:solidFill>
                  <a:srgbClr val="A1DC04"/>
                </a:solidFill>
              </a:ln>
              <a:solidFill>
                <a:srgbClr val="92D05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92" name="文本框 391"/>
          <p:cNvSpPr txBox="1"/>
          <p:nvPr/>
        </p:nvSpPr>
        <p:spPr>
          <a:xfrm>
            <a:off x="2428240" y="4489450"/>
            <a:ext cx="1233805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朱</a:t>
            </a:r>
            <a:endParaRPr lang="zh-CN" altLang="en-US" sz="7200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25" name="文本框 424"/>
          <p:cNvSpPr txBox="1"/>
          <p:nvPr/>
        </p:nvSpPr>
        <p:spPr>
          <a:xfrm>
            <a:off x="9305925" y="2051050"/>
            <a:ext cx="1421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9680D"/>
                  </a:solidFill>
                </a:ln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</a:rPr>
              <a:t>休</a:t>
            </a:r>
            <a:endParaRPr lang="zh-CN" altLang="en-US" sz="7200" dirty="0">
              <a:ln>
                <a:solidFill>
                  <a:srgbClr val="F9680D"/>
                </a:solidFill>
              </a:ln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27" name="文本框 426"/>
          <p:cNvSpPr txBox="1"/>
          <p:nvPr/>
        </p:nvSpPr>
        <p:spPr>
          <a:xfrm>
            <a:off x="1866265" y="3877310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zhū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8" name="文本框 427"/>
          <p:cNvSpPr txBox="1"/>
          <p:nvPr/>
        </p:nvSpPr>
        <p:spPr>
          <a:xfrm>
            <a:off x="6309995" y="402526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mò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9" name="文本框 428"/>
          <p:cNvSpPr txBox="1"/>
          <p:nvPr/>
        </p:nvSpPr>
        <p:spPr>
          <a:xfrm>
            <a:off x="8722995" y="1401445"/>
            <a:ext cx="21640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>
                <a:solidFill>
                  <a:schemeClr val="bg1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xiū</a:t>
            </a:r>
            <a:endParaRPr lang="en-US" altLang="zh-CN" sz="3600">
              <a:solidFill>
                <a:schemeClr val="bg1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0" name="Freeform 11"/>
          <p:cNvSpPr/>
          <p:nvPr/>
        </p:nvSpPr>
        <p:spPr bwMode="auto">
          <a:xfrm>
            <a:off x="1673622" y="190500"/>
            <a:ext cx="3108523" cy="1048304"/>
          </a:xfrm>
          <a:custGeom>
            <a:avLst/>
            <a:gdLst>
              <a:gd name="T0" fmla="*/ 762 w 827"/>
              <a:gd name="T1" fmla="*/ 168 h 274"/>
              <a:gd name="T2" fmla="*/ 557 w 827"/>
              <a:gd name="T3" fmla="*/ 44 h 274"/>
              <a:gd name="T4" fmla="*/ 246 w 827"/>
              <a:gd name="T5" fmla="*/ 20 h 274"/>
              <a:gd name="T6" fmla="*/ 81 w 827"/>
              <a:gd name="T7" fmla="*/ 74 h 274"/>
              <a:gd name="T8" fmla="*/ 37 w 827"/>
              <a:gd name="T9" fmla="*/ 97 h 274"/>
              <a:gd name="T10" fmla="*/ 17 w 827"/>
              <a:gd name="T11" fmla="*/ 112 h 274"/>
              <a:gd name="T12" fmla="*/ 0 w 827"/>
              <a:gd name="T13" fmla="*/ 129 h 274"/>
              <a:gd name="T14" fmla="*/ 23 w 827"/>
              <a:gd name="T15" fmla="*/ 130 h 274"/>
              <a:gd name="T16" fmla="*/ 27 w 827"/>
              <a:gd name="T17" fmla="*/ 130 h 274"/>
              <a:gd name="T18" fmla="*/ 606 w 827"/>
              <a:gd name="T19" fmla="*/ 111 h 274"/>
              <a:gd name="T20" fmla="*/ 725 w 827"/>
              <a:gd name="T21" fmla="*/ 195 h 274"/>
              <a:gd name="T22" fmla="*/ 726 w 827"/>
              <a:gd name="T23" fmla="*/ 204 h 274"/>
              <a:gd name="T24" fmla="*/ 741 w 827"/>
              <a:gd name="T25" fmla="*/ 211 h 274"/>
              <a:gd name="T26" fmla="*/ 755 w 827"/>
              <a:gd name="T27" fmla="*/ 226 h 274"/>
              <a:gd name="T28" fmla="*/ 771 w 827"/>
              <a:gd name="T29" fmla="*/ 245 h 274"/>
              <a:gd name="T30" fmla="*/ 794 w 827"/>
              <a:gd name="T31" fmla="*/ 274 h 274"/>
              <a:gd name="T32" fmla="*/ 805 w 827"/>
              <a:gd name="T33" fmla="*/ 263 h 274"/>
              <a:gd name="T34" fmla="*/ 762 w 827"/>
              <a:gd name="T35" fmla="*/ 168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7" h="274">
                <a:moveTo>
                  <a:pt x="762" y="168"/>
                </a:moveTo>
                <a:cubicBezTo>
                  <a:pt x="703" y="113"/>
                  <a:pt x="632" y="71"/>
                  <a:pt x="557" y="44"/>
                </a:cubicBezTo>
                <a:cubicBezTo>
                  <a:pt x="456" y="10"/>
                  <a:pt x="351" y="0"/>
                  <a:pt x="246" y="20"/>
                </a:cubicBezTo>
                <a:cubicBezTo>
                  <a:pt x="189" y="31"/>
                  <a:pt x="133" y="48"/>
                  <a:pt x="81" y="74"/>
                </a:cubicBezTo>
                <a:cubicBezTo>
                  <a:pt x="66" y="81"/>
                  <a:pt x="51" y="88"/>
                  <a:pt x="37" y="97"/>
                </a:cubicBezTo>
                <a:cubicBezTo>
                  <a:pt x="30" y="102"/>
                  <a:pt x="23" y="107"/>
                  <a:pt x="17" y="112"/>
                </a:cubicBezTo>
                <a:cubicBezTo>
                  <a:pt x="12" y="116"/>
                  <a:pt x="2" y="123"/>
                  <a:pt x="0" y="129"/>
                </a:cubicBezTo>
                <a:cubicBezTo>
                  <a:pt x="0" y="128"/>
                  <a:pt x="21" y="130"/>
                  <a:pt x="23" y="130"/>
                </a:cubicBezTo>
                <a:cubicBezTo>
                  <a:pt x="24" y="130"/>
                  <a:pt x="25" y="130"/>
                  <a:pt x="27" y="130"/>
                </a:cubicBezTo>
                <a:cubicBezTo>
                  <a:pt x="195" y="19"/>
                  <a:pt x="424" y="11"/>
                  <a:pt x="606" y="111"/>
                </a:cubicBezTo>
                <a:cubicBezTo>
                  <a:pt x="649" y="134"/>
                  <a:pt x="687" y="161"/>
                  <a:pt x="725" y="195"/>
                </a:cubicBezTo>
                <a:cubicBezTo>
                  <a:pt x="725" y="197"/>
                  <a:pt x="728" y="201"/>
                  <a:pt x="726" y="204"/>
                </a:cubicBezTo>
                <a:cubicBezTo>
                  <a:pt x="733" y="202"/>
                  <a:pt x="733" y="213"/>
                  <a:pt x="741" y="211"/>
                </a:cubicBezTo>
                <a:cubicBezTo>
                  <a:pt x="742" y="219"/>
                  <a:pt x="753" y="220"/>
                  <a:pt x="755" y="226"/>
                </a:cubicBezTo>
                <a:cubicBezTo>
                  <a:pt x="760" y="235"/>
                  <a:pt x="766" y="240"/>
                  <a:pt x="771" y="245"/>
                </a:cubicBezTo>
                <a:cubicBezTo>
                  <a:pt x="780" y="254"/>
                  <a:pt x="787" y="264"/>
                  <a:pt x="794" y="274"/>
                </a:cubicBezTo>
                <a:cubicBezTo>
                  <a:pt x="798" y="271"/>
                  <a:pt x="802" y="267"/>
                  <a:pt x="805" y="263"/>
                </a:cubicBezTo>
                <a:cubicBezTo>
                  <a:pt x="827" y="236"/>
                  <a:pt x="783" y="187"/>
                  <a:pt x="762" y="168"/>
                </a:cubicBezTo>
                <a:close/>
              </a:path>
            </a:pathLst>
          </a:cu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31" name="Freeform 13"/>
          <p:cNvSpPr/>
          <p:nvPr/>
        </p:nvSpPr>
        <p:spPr bwMode="auto">
          <a:xfrm>
            <a:off x="1895567" y="387580"/>
            <a:ext cx="2611604" cy="972270"/>
          </a:xfrm>
          <a:custGeom>
            <a:avLst/>
            <a:gdLst>
              <a:gd name="T0" fmla="*/ 431 w 695"/>
              <a:gd name="T1" fmla="*/ 52 h 254"/>
              <a:gd name="T2" fmla="*/ 408 w 695"/>
              <a:gd name="T3" fmla="*/ 43 h 254"/>
              <a:gd name="T4" fmla="*/ 71 w 695"/>
              <a:gd name="T5" fmla="*/ 43 h 254"/>
              <a:gd name="T6" fmla="*/ 59 w 695"/>
              <a:gd name="T7" fmla="*/ 48 h 254"/>
              <a:gd name="T8" fmla="*/ 0 w 695"/>
              <a:gd name="T9" fmla="*/ 80 h 254"/>
              <a:gd name="T10" fmla="*/ 98 w 695"/>
              <a:gd name="T11" fmla="*/ 56 h 254"/>
              <a:gd name="T12" fmla="*/ 157 w 695"/>
              <a:gd name="T13" fmla="*/ 48 h 254"/>
              <a:gd name="T14" fmla="*/ 257 w 695"/>
              <a:gd name="T15" fmla="*/ 52 h 254"/>
              <a:gd name="T16" fmla="*/ 408 w 695"/>
              <a:gd name="T17" fmla="*/ 87 h 254"/>
              <a:gd name="T18" fmla="*/ 532 w 695"/>
              <a:gd name="T19" fmla="*/ 160 h 254"/>
              <a:gd name="T20" fmla="*/ 634 w 695"/>
              <a:gd name="T21" fmla="*/ 248 h 254"/>
              <a:gd name="T22" fmla="*/ 695 w 695"/>
              <a:gd name="T23" fmla="*/ 244 h 254"/>
              <a:gd name="T24" fmla="*/ 431 w 695"/>
              <a:gd name="T25" fmla="*/ 52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95" h="254">
                <a:moveTo>
                  <a:pt x="431" y="52"/>
                </a:moveTo>
                <a:cubicBezTo>
                  <a:pt x="426" y="50"/>
                  <a:pt x="415" y="47"/>
                  <a:pt x="408" y="43"/>
                </a:cubicBezTo>
                <a:cubicBezTo>
                  <a:pt x="301" y="0"/>
                  <a:pt x="181" y="5"/>
                  <a:pt x="71" y="43"/>
                </a:cubicBezTo>
                <a:cubicBezTo>
                  <a:pt x="70" y="45"/>
                  <a:pt x="63" y="47"/>
                  <a:pt x="59" y="48"/>
                </a:cubicBezTo>
                <a:cubicBezTo>
                  <a:pt x="40" y="58"/>
                  <a:pt x="19" y="69"/>
                  <a:pt x="0" y="80"/>
                </a:cubicBezTo>
                <a:cubicBezTo>
                  <a:pt x="35" y="81"/>
                  <a:pt x="64" y="64"/>
                  <a:pt x="98" y="56"/>
                </a:cubicBezTo>
                <a:cubicBezTo>
                  <a:pt x="114" y="53"/>
                  <a:pt x="141" y="50"/>
                  <a:pt x="157" y="48"/>
                </a:cubicBezTo>
                <a:cubicBezTo>
                  <a:pt x="189" y="45"/>
                  <a:pt x="224" y="48"/>
                  <a:pt x="257" y="52"/>
                </a:cubicBezTo>
                <a:cubicBezTo>
                  <a:pt x="314" y="59"/>
                  <a:pt x="354" y="67"/>
                  <a:pt x="408" y="87"/>
                </a:cubicBezTo>
                <a:cubicBezTo>
                  <a:pt x="452" y="103"/>
                  <a:pt x="498" y="130"/>
                  <a:pt x="532" y="160"/>
                </a:cubicBezTo>
                <a:cubicBezTo>
                  <a:pt x="566" y="189"/>
                  <a:pt x="591" y="231"/>
                  <a:pt x="634" y="248"/>
                </a:cubicBezTo>
                <a:cubicBezTo>
                  <a:pt x="650" y="254"/>
                  <a:pt x="673" y="252"/>
                  <a:pt x="695" y="244"/>
                </a:cubicBezTo>
                <a:cubicBezTo>
                  <a:pt x="617" y="166"/>
                  <a:pt x="541" y="87"/>
                  <a:pt x="431" y="52"/>
                </a:cubicBezTo>
                <a:close/>
              </a:path>
            </a:pathLst>
          </a:custGeom>
          <a:solidFill>
            <a:srgbClr val="8DD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432" name="Freeform 12"/>
          <p:cNvSpPr/>
          <p:nvPr/>
        </p:nvSpPr>
        <p:spPr bwMode="auto">
          <a:xfrm>
            <a:off x="1746653" y="205256"/>
            <a:ext cx="2881496" cy="1090365"/>
          </a:xfrm>
          <a:custGeom>
            <a:avLst/>
            <a:gdLst>
              <a:gd name="T0" fmla="*/ 744 w 767"/>
              <a:gd name="T1" fmla="*/ 234 h 285"/>
              <a:gd name="T2" fmla="*/ 728 w 767"/>
              <a:gd name="T3" fmla="*/ 215 h 285"/>
              <a:gd name="T4" fmla="*/ 714 w 767"/>
              <a:gd name="T5" fmla="*/ 200 h 285"/>
              <a:gd name="T6" fmla="*/ 699 w 767"/>
              <a:gd name="T7" fmla="*/ 193 h 285"/>
              <a:gd name="T8" fmla="*/ 698 w 767"/>
              <a:gd name="T9" fmla="*/ 184 h 285"/>
              <a:gd name="T10" fmla="*/ 579 w 767"/>
              <a:gd name="T11" fmla="*/ 100 h 285"/>
              <a:gd name="T12" fmla="*/ 0 w 767"/>
              <a:gd name="T13" fmla="*/ 119 h 285"/>
              <a:gd name="T14" fmla="*/ 23 w 767"/>
              <a:gd name="T15" fmla="*/ 120 h 285"/>
              <a:gd name="T16" fmla="*/ 30 w 767"/>
              <a:gd name="T17" fmla="*/ 121 h 285"/>
              <a:gd name="T18" fmla="*/ 89 w 767"/>
              <a:gd name="T19" fmla="*/ 89 h 285"/>
              <a:gd name="T20" fmla="*/ 101 w 767"/>
              <a:gd name="T21" fmla="*/ 84 h 285"/>
              <a:gd name="T22" fmla="*/ 438 w 767"/>
              <a:gd name="T23" fmla="*/ 84 h 285"/>
              <a:gd name="T24" fmla="*/ 461 w 767"/>
              <a:gd name="T25" fmla="*/ 93 h 285"/>
              <a:gd name="T26" fmla="*/ 725 w 767"/>
              <a:gd name="T27" fmla="*/ 285 h 285"/>
              <a:gd name="T28" fmla="*/ 767 w 767"/>
              <a:gd name="T29" fmla="*/ 263 h 285"/>
              <a:gd name="T30" fmla="*/ 744 w 767"/>
              <a:gd name="T31" fmla="*/ 234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67" h="285">
                <a:moveTo>
                  <a:pt x="744" y="234"/>
                </a:moveTo>
                <a:cubicBezTo>
                  <a:pt x="739" y="229"/>
                  <a:pt x="733" y="224"/>
                  <a:pt x="728" y="215"/>
                </a:cubicBezTo>
                <a:cubicBezTo>
                  <a:pt x="726" y="209"/>
                  <a:pt x="715" y="208"/>
                  <a:pt x="714" y="200"/>
                </a:cubicBezTo>
                <a:cubicBezTo>
                  <a:pt x="706" y="202"/>
                  <a:pt x="706" y="191"/>
                  <a:pt x="699" y="193"/>
                </a:cubicBezTo>
                <a:cubicBezTo>
                  <a:pt x="701" y="190"/>
                  <a:pt x="698" y="186"/>
                  <a:pt x="698" y="184"/>
                </a:cubicBezTo>
                <a:cubicBezTo>
                  <a:pt x="660" y="150"/>
                  <a:pt x="622" y="123"/>
                  <a:pt x="579" y="100"/>
                </a:cubicBezTo>
                <a:cubicBezTo>
                  <a:pt x="397" y="0"/>
                  <a:pt x="168" y="8"/>
                  <a:pt x="0" y="119"/>
                </a:cubicBezTo>
                <a:cubicBezTo>
                  <a:pt x="7" y="120"/>
                  <a:pt x="15" y="120"/>
                  <a:pt x="23" y="120"/>
                </a:cubicBezTo>
                <a:cubicBezTo>
                  <a:pt x="25" y="121"/>
                  <a:pt x="27" y="121"/>
                  <a:pt x="30" y="121"/>
                </a:cubicBezTo>
                <a:cubicBezTo>
                  <a:pt x="49" y="110"/>
                  <a:pt x="70" y="99"/>
                  <a:pt x="89" y="89"/>
                </a:cubicBezTo>
                <a:cubicBezTo>
                  <a:pt x="93" y="88"/>
                  <a:pt x="100" y="86"/>
                  <a:pt x="101" y="84"/>
                </a:cubicBezTo>
                <a:cubicBezTo>
                  <a:pt x="211" y="46"/>
                  <a:pt x="331" y="41"/>
                  <a:pt x="438" y="84"/>
                </a:cubicBezTo>
                <a:cubicBezTo>
                  <a:pt x="445" y="88"/>
                  <a:pt x="456" y="91"/>
                  <a:pt x="461" y="93"/>
                </a:cubicBezTo>
                <a:cubicBezTo>
                  <a:pt x="571" y="128"/>
                  <a:pt x="647" y="207"/>
                  <a:pt x="725" y="285"/>
                </a:cubicBezTo>
                <a:cubicBezTo>
                  <a:pt x="741" y="280"/>
                  <a:pt x="756" y="272"/>
                  <a:pt x="767" y="263"/>
                </a:cubicBezTo>
                <a:cubicBezTo>
                  <a:pt x="760" y="253"/>
                  <a:pt x="753" y="243"/>
                  <a:pt x="744" y="234"/>
                </a:cubicBez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2684145" y="2054860"/>
            <a:ext cx="1068705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华文中宋" panose="02010600040101010101" charset="-122"/>
                <a:ea typeface="华文中宋" panose="02010600040101010101" charset="-122"/>
              </a:rPr>
              <a:t>本</a:t>
            </a:r>
            <a:endParaRPr lang="zh-CN" altLang="en-US" sz="7200" dirty="0">
              <a:ln>
                <a:solidFill>
                  <a:srgbClr val="00B0F0"/>
                </a:solidFill>
              </a:ln>
              <a:solidFill>
                <a:srgbClr val="00B0F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17895" y="2553335"/>
            <a:ext cx="14217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DE11C"/>
                  </a:solidFill>
                </a:ln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采</a:t>
            </a:r>
            <a:endParaRPr lang="zh-CN" altLang="en-US" sz="7200" dirty="0">
              <a:ln>
                <a:solidFill>
                  <a:srgbClr val="FDE11C"/>
                </a:solidFill>
              </a:ln>
              <a:solidFill>
                <a:srgbClr val="FFC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742430" y="4589780"/>
            <a:ext cx="1256030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A1DC04"/>
                  </a:solidFill>
                </a:ln>
                <a:solidFill>
                  <a:srgbClr val="92D050"/>
                </a:solidFill>
                <a:latin typeface="华文中宋" panose="02010600040101010101" charset="-122"/>
                <a:ea typeface="华文中宋" panose="02010600040101010101" charset="-122"/>
              </a:rPr>
              <a:t>末</a:t>
            </a:r>
            <a:endParaRPr lang="zh-CN" altLang="en-US" sz="7200" dirty="0">
              <a:ln>
                <a:solidFill>
                  <a:srgbClr val="A1DC04"/>
                </a:solidFill>
              </a:ln>
              <a:solidFill>
                <a:srgbClr val="92D05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296400" y="2051050"/>
            <a:ext cx="1199515" cy="1198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9680D"/>
                  </a:solidFill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中宋" panose="02010600040101010101" charset="-122"/>
                <a:ea typeface="华文中宋" panose="02010600040101010101" charset="-122"/>
              </a:rPr>
              <a:t>休</a:t>
            </a:r>
            <a:endParaRPr lang="zh-CN" altLang="en-US" sz="7200" dirty="0">
              <a:ln>
                <a:solidFill>
                  <a:srgbClr val="F9680D"/>
                </a:solidFill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27420" y="2562860"/>
            <a:ext cx="1142365" cy="1198880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7200" dirty="0">
                <a:ln>
                  <a:solidFill>
                    <a:srgbClr val="FDE11C"/>
                  </a:solidFill>
                </a:ln>
                <a:solidFill>
                  <a:srgbClr val="FFC000"/>
                </a:solidFill>
                <a:latin typeface="华文中宋" panose="02010600040101010101" charset="-122"/>
                <a:ea typeface="华文中宋" panose="02010600040101010101" charset="-122"/>
              </a:rPr>
              <a:t>采</a:t>
            </a:r>
            <a:endParaRPr lang="zh-CN" altLang="en-US" sz="7200" dirty="0">
              <a:ln>
                <a:solidFill>
                  <a:srgbClr val="FDE11C"/>
                </a:solidFill>
              </a:ln>
              <a:solidFill>
                <a:srgbClr val="FFC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11" grpId="0"/>
      <p:bldP spid="211" grpId="1"/>
      <p:bldP spid="429" grpId="0"/>
      <p:bldP spid="429" grpId="1"/>
      <p:bldP spid="427" grpId="0"/>
      <p:bldP spid="427" grpId="1"/>
      <p:bldP spid="428" grpId="0"/>
      <p:bldP spid="4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644265" y="3764915"/>
            <a:ext cx="66909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sz="4800" b="1">
                <a:solidFill>
                  <a:schemeClr val="bg1"/>
                </a:solidFill>
                <a:latin typeface="汉仪细中圆简" panose="02010600000101010101" charset="-122"/>
                <a:ea typeface="汉仪细中圆简" panose="02010600000101010101" charset="-122"/>
                <a:cs typeface="汉仪晓波花月圆W" panose="00020600040101010101" charset="-122"/>
              </a:rPr>
              <a:t>三、汉字是怎么产生的？</a:t>
            </a:r>
            <a:endParaRPr lang="en-US" altLang="zh-CN" sz="4800" b="1">
              <a:solidFill>
                <a:schemeClr val="bg1"/>
              </a:solidFill>
              <a:latin typeface="汉仪细中圆简" panose="02010600000101010101" charset="-122"/>
              <a:ea typeface="汉仪细中圆简" panose="02010600000101010101" charset="-122"/>
              <a:cs typeface="汉仪晓波花月圆W" panose="00020600040101010101" charset="-122"/>
              <a:sym typeface="+mn-ea"/>
            </a:endParaRPr>
          </a:p>
        </p:txBody>
      </p:sp>
      <p:pic>
        <p:nvPicPr>
          <p:cNvPr id="4" name="图片 3" descr="20280875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379085" y="2079625"/>
            <a:ext cx="1960880" cy="14338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414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24" name="图片 223" descr="一个拿着书的年轻漂亮女孩正靠在一棵大树的树干上，在公园里的大自然中休息-黑发女-19145385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6405" y="1643380"/>
            <a:ext cx="2917825" cy="3287395"/>
          </a:xfrm>
          <a:prstGeom prst="rect">
            <a:avLst/>
          </a:prstGeom>
        </p:spPr>
      </p:pic>
      <p:pic>
        <p:nvPicPr>
          <p:cNvPr id="223" name="图片 222" descr="unnamed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l="27981" t="27538" r="39796" b="29410"/>
          <a:stretch>
            <a:fillRect/>
          </a:stretch>
        </p:blipFill>
        <p:spPr>
          <a:xfrm>
            <a:off x="4782820" y="1555750"/>
            <a:ext cx="2917190" cy="3213100"/>
          </a:xfrm>
          <a:prstGeom prst="rect">
            <a:avLst/>
          </a:prstGeom>
        </p:spPr>
      </p:pic>
      <p:sp>
        <p:nvSpPr>
          <p:cNvPr id="227" name="右箭头 226"/>
          <p:cNvSpPr/>
          <p:nvPr/>
        </p:nvSpPr>
        <p:spPr>
          <a:xfrm>
            <a:off x="3455035" y="3205480"/>
            <a:ext cx="880745" cy="44640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ldLvl="0" animBg="1"/>
      <p:bldP spid="227" grpId="1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522,&quot;width&quot;:5398}"/>
</p:tagLst>
</file>

<file path=ppt/tags/tag2.xml><?xml version="1.0" encoding="utf-8"?>
<p:tagLst xmlns:p="http://schemas.openxmlformats.org/presentationml/2006/main">
  <p:tag name="KSO_WM_UNIT_PLACING_PICTURE_USER_VIEWPORT" val="{&quot;height&quot;:5455,&quot;width&quot;:5053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WPS 演示</Application>
  <PresentationFormat>宽屏</PresentationFormat>
  <Paragraphs>132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8" baseType="lpstr">
      <vt:lpstr>Arial</vt:lpstr>
      <vt:lpstr>宋体</vt:lpstr>
      <vt:lpstr>Wingdings</vt:lpstr>
      <vt:lpstr>汉仪细中圆简</vt:lpstr>
      <vt:lpstr>楷体</vt:lpstr>
      <vt:lpstr>汉仪晓波花月圆W</vt:lpstr>
      <vt:lpstr>方正舒体</vt:lpstr>
      <vt:lpstr>等线</vt:lpstr>
      <vt:lpstr>华文中宋</vt:lpstr>
      <vt:lpstr>微软雅黑</vt:lpstr>
      <vt:lpstr>方正正纤黑简体</vt:lpstr>
      <vt:lpstr>Calibri Light</vt:lpstr>
      <vt:lpstr>Wingdings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Doris</cp:lastModifiedBy>
  <cp:revision>31</cp:revision>
  <dcterms:created xsi:type="dcterms:W3CDTF">2020-02-03T07:26:00Z</dcterms:created>
  <dcterms:modified xsi:type="dcterms:W3CDTF">2021-10-28T10:23:15Z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KSOTemplateUUID">
    <vt:lpwstr>v1.0_mb_xdFPsVvzgNVyobRTqgzv1g==</vt:lpwstr>
  </property>
  <property fmtid="{D5CDD505-2E9C-101B-9397-08002B2CF9AE}" pid="4" name="ICV">
    <vt:lpwstr>FE3F0E6576A341B3A64D5F28AE6B0213</vt:lpwstr>
  </property>
</Properties>
</file>