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32"/>
  </p:notesMasterIdLst>
  <p:sldIdLst>
    <p:sldId id="256" r:id="rId3"/>
    <p:sldId id="338" r:id="rId4"/>
    <p:sldId id="349" r:id="rId5"/>
    <p:sldId id="350" r:id="rId6"/>
    <p:sldId id="378" r:id="rId7"/>
    <p:sldId id="353" r:id="rId8"/>
    <p:sldId id="361" r:id="rId9"/>
    <p:sldId id="356" r:id="rId10"/>
    <p:sldId id="359" r:id="rId11"/>
    <p:sldId id="355" r:id="rId12"/>
    <p:sldId id="381" r:id="rId13"/>
    <p:sldId id="358" r:id="rId14"/>
    <p:sldId id="357" r:id="rId15"/>
    <p:sldId id="383" r:id="rId16"/>
    <p:sldId id="360" r:id="rId17"/>
    <p:sldId id="384" r:id="rId18"/>
    <p:sldId id="385" r:id="rId19"/>
    <p:sldId id="390" r:id="rId20"/>
    <p:sldId id="388" r:id="rId21"/>
    <p:sldId id="368" r:id="rId22"/>
    <p:sldId id="369" r:id="rId23"/>
    <p:sldId id="371" r:id="rId24"/>
    <p:sldId id="372" r:id="rId25"/>
    <p:sldId id="373" r:id="rId26"/>
    <p:sldId id="374" r:id="rId27"/>
    <p:sldId id="375" r:id="rId28"/>
    <p:sldId id="376" r:id="rId29"/>
    <p:sldId id="363" r:id="rId30"/>
    <p:sldId id="364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3521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8AA1"/>
    <a:srgbClr val="23699E"/>
    <a:srgbClr val="00508D"/>
    <a:srgbClr val="BD8452"/>
    <a:srgbClr val="7A2C00"/>
    <a:srgbClr val="A6A6A6"/>
    <a:srgbClr val="D9D9D9"/>
    <a:srgbClr val="013760"/>
    <a:srgbClr val="F2F2F2"/>
    <a:srgbClr val="0086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1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80" y="576"/>
      </p:cViewPr>
      <p:guideLst>
        <p:guide pos="416"/>
        <p:guide pos="7256"/>
        <p:guide orient="horz" pos="648"/>
        <p:guide orient="horz" pos="3521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7D336-FEF5-413E-AAF9-DCD0199E0A57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AB917-A62F-4B45-AF8A-C9E0D9D31A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321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任意多边形: 形状 153" hidden="1">
            <a:extLst>
              <a:ext uri="{FF2B5EF4-FFF2-40B4-BE49-F238E27FC236}">
                <a16:creationId xmlns:a16="http://schemas.microsoft.com/office/drawing/2014/main" id="{C627BE1A-8C1D-41C3-90D2-6FFB9ED6BAAC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2686690 h 3429000"/>
              <a:gd name="connsiteX3" fmla="*/ 11943996 w 12192000"/>
              <a:gd name="connsiteY3" fmla="*/ 2762432 h 3429000"/>
              <a:gd name="connsiteX4" fmla="*/ 6418385 w 12192000"/>
              <a:gd name="connsiteY4" fmla="*/ 3429000 h 3429000"/>
              <a:gd name="connsiteX5" fmla="*/ 275889 w 12192000"/>
              <a:gd name="connsiteY5" fmla="*/ 2574032 h 3429000"/>
              <a:gd name="connsiteX6" fmla="*/ 0 w 12192000"/>
              <a:gd name="connsiteY6" fmla="*/ 2472027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2686690"/>
                </a:lnTo>
                <a:lnTo>
                  <a:pt x="11943996" y="2762432"/>
                </a:lnTo>
                <a:cubicBezTo>
                  <a:pt x="10442405" y="3178851"/>
                  <a:pt x="8517329" y="3429000"/>
                  <a:pt x="6418385" y="3429000"/>
                </a:cubicBezTo>
                <a:cubicBezTo>
                  <a:pt x="4019592" y="3429000"/>
                  <a:pt x="1847891" y="3102275"/>
                  <a:pt x="275889" y="2574032"/>
                </a:cubicBezTo>
                <a:lnTo>
                  <a:pt x="0" y="2472027"/>
                </a:lnTo>
                <a:close/>
              </a:path>
            </a:pathLst>
          </a:custGeom>
          <a:solidFill>
            <a:srgbClr val="2369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4D9B81-2F87-4F0A-B2C2-88AE7693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A0C-74DF-46EE-A764-81BF61F57F7B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098334-433B-4997-B2BB-06264278F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3570958-A5D8-44CB-ACE7-7A9AC9BBB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/>
              <a:t>实事求是</a:t>
            </a:r>
          </a:p>
        </p:txBody>
      </p:sp>
      <p:sp>
        <p:nvSpPr>
          <p:cNvPr id="9" name="矩形 8" hidden="1">
            <a:extLst>
              <a:ext uri="{FF2B5EF4-FFF2-40B4-BE49-F238E27FC236}">
                <a16:creationId xmlns:a16="http://schemas.microsoft.com/office/drawing/2014/main" id="{930E08DD-5E90-4E28-A773-2E30D30470E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8000">
                <a:srgbClr val="9CBCD3">
                  <a:alpha val="70000"/>
                </a:srgbClr>
              </a:gs>
              <a:gs pos="0">
                <a:srgbClr val="23699E">
                  <a:alpha val="90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4EAB5CCA-CE74-476A-B740-704037726901}"/>
              </a:ext>
            </a:extLst>
          </p:cNvPr>
          <p:cNvSpPr>
            <a:spLocks/>
          </p:cNvSpPr>
          <p:nvPr userDrawn="1"/>
        </p:nvSpPr>
        <p:spPr>
          <a:xfrm>
            <a:off x="-88900" y="-127000"/>
            <a:ext cx="12369800" cy="6985000"/>
          </a:xfrm>
          <a:prstGeom prst="rect">
            <a:avLst/>
          </a:prstGeom>
          <a:gradFill flip="none" rotWithShape="1">
            <a:gsLst>
              <a:gs pos="0">
                <a:srgbClr val="00508D"/>
              </a:gs>
              <a:gs pos="100000">
                <a:srgbClr val="23699E">
                  <a:alpha val="65000"/>
                </a:srgbClr>
              </a:gs>
            </a:gsLst>
            <a:lin ang="2700000" scaled="1"/>
            <a:tileRect/>
          </a:gra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50F8968-0D34-4761-B648-55E3E93F096B}"/>
              </a:ext>
            </a:extLst>
          </p:cNvPr>
          <p:cNvGrpSpPr/>
          <p:nvPr userDrawn="1"/>
        </p:nvGrpSpPr>
        <p:grpSpPr>
          <a:xfrm>
            <a:off x="8610600" y="-774035"/>
            <a:ext cx="3581400" cy="4557076"/>
            <a:chOff x="4305300" y="-774035"/>
            <a:chExt cx="3581400" cy="4557076"/>
          </a:xfrm>
        </p:grpSpPr>
        <p:sp>
          <p:nvSpPr>
            <p:cNvPr id="187" name="îṣ1îḑe">
              <a:extLst>
                <a:ext uri="{FF2B5EF4-FFF2-40B4-BE49-F238E27FC236}">
                  <a16:creationId xmlns:a16="http://schemas.microsoft.com/office/drawing/2014/main" id="{5212D274-B1D8-4118-B09D-2B50DF30D776}"/>
                </a:ext>
              </a:extLst>
            </p:cNvPr>
            <p:cNvSpPr/>
            <p:nvPr userDrawn="1"/>
          </p:nvSpPr>
          <p:spPr bwMode="auto">
            <a:xfrm>
              <a:off x="4730014" y="-223053"/>
              <a:ext cx="2743448" cy="3592860"/>
            </a:xfrm>
            <a:custGeom>
              <a:avLst/>
              <a:gdLst>
                <a:gd name="T0" fmla="*/ 25 w 115"/>
                <a:gd name="T1" fmla="*/ 51 h 150"/>
                <a:gd name="T2" fmla="*/ 34 w 115"/>
                <a:gd name="T3" fmla="*/ 40 h 150"/>
                <a:gd name="T4" fmla="*/ 39 w 115"/>
                <a:gd name="T5" fmla="*/ 43 h 150"/>
                <a:gd name="T6" fmla="*/ 31 w 115"/>
                <a:gd name="T7" fmla="*/ 25 h 150"/>
                <a:gd name="T8" fmla="*/ 66 w 115"/>
                <a:gd name="T9" fmla="*/ 26 h 150"/>
                <a:gd name="T10" fmla="*/ 67 w 115"/>
                <a:gd name="T11" fmla="*/ 66 h 150"/>
                <a:gd name="T12" fmla="*/ 71 w 115"/>
                <a:gd name="T13" fmla="*/ 41 h 150"/>
                <a:gd name="T14" fmla="*/ 77 w 115"/>
                <a:gd name="T15" fmla="*/ 31 h 150"/>
                <a:gd name="T16" fmla="*/ 80 w 115"/>
                <a:gd name="T17" fmla="*/ 46 h 150"/>
                <a:gd name="T18" fmla="*/ 84 w 115"/>
                <a:gd name="T19" fmla="*/ 67 h 150"/>
                <a:gd name="T20" fmla="*/ 91 w 115"/>
                <a:gd name="T21" fmla="*/ 56 h 150"/>
                <a:gd name="T22" fmla="*/ 86 w 115"/>
                <a:gd name="T23" fmla="*/ 38 h 150"/>
                <a:gd name="T24" fmla="*/ 92 w 115"/>
                <a:gd name="T25" fmla="*/ 28 h 150"/>
                <a:gd name="T26" fmla="*/ 87 w 115"/>
                <a:gd name="T27" fmla="*/ 19 h 150"/>
                <a:gd name="T28" fmla="*/ 74 w 115"/>
                <a:gd name="T29" fmla="*/ 22 h 150"/>
                <a:gd name="T30" fmla="*/ 72 w 115"/>
                <a:gd name="T31" fmla="*/ 20 h 150"/>
                <a:gd name="T32" fmla="*/ 66 w 115"/>
                <a:gd name="T33" fmla="*/ 46 h 150"/>
                <a:gd name="T34" fmla="*/ 63 w 115"/>
                <a:gd name="T35" fmla="*/ 44 h 150"/>
                <a:gd name="T36" fmla="*/ 63 w 115"/>
                <a:gd name="T37" fmla="*/ 19 h 150"/>
                <a:gd name="T38" fmla="*/ 60 w 115"/>
                <a:gd name="T39" fmla="*/ 35 h 150"/>
                <a:gd name="T40" fmla="*/ 51 w 115"/>
                <a:gd name="T41" fmla="*/ 21 h 150"/>
                <a:gd name="T42" fmla="*/ 51 w 115"/>
                <a:gd name="T43" fmla="*/ 50 h 150"/>
                <a:gd name="T44" fmla="*/ 52 w 115"/>
                <a:gd name="T45" fmla="*/ 63 h 150"/>
                <a:gd name="T46" fmla="*/ 47 w 115"/>
                <a:gd name="T47" fmla="*/ 18 h 150"/>
                <a:gd name="T48" fmla="*/ 77 w 115"/>
                <a:gd name="T49" fmla="*/ 108 h 150"/>
                <a:gd name="T50" fmla="*/ 83 w 115"/>
                <a:gd name="T51" fmla="*/ 108 h 150"/>
                <a:gd name="T52" fmla="*/ 79 w 115"/>
                <a:gd name="T53" fmla="*/ 118 h 150"/>
                <a:gd name="T54" fmla="*/ 76 w 115"/>
                <a:gd name="T55" fmla="*/ 113 h 150"/>
                <a:gd name="T56" fmla="*/ 81 w 115"/>
                <a:gd name="T57" fmla="*/ 115 h 150"/>
                <a:gd name="T58" fmla="*/ 79 w 115"/>
                <a:gd name="T59" fmla="*/ 109 h 150"/>
                <a:gd name="T60" fmla="*/ 74 w 115"/>
                <a:gd name="T61" fmla="*/ 111 h 150"/>
                <a:gd name="T62" fmla="*/ 84 w 115"/>
                <a:gd name="T63" fmla="*/ 104 h 150"/>
                <a:gd name="T64" fmla="*/ 63 w 115"/>
                <a:gd name="T65" fmla="*/ 114 h 150"/>
                <a:gd name="T66" fmla="*/ 67 w 115"/>
                <a:gd name="T67" fmla="*/ 115 h 150"/>
                <a:gd name="T68" fmla="*/ 66 w 115"/>
                <a:gd name="T69" fmla="*/ 112 h 150"/>
                <a:gd name="T70" fmla="*/ 59 w 115"/>
                <a:gd name="T71" fmla="*/ 107 h 150"/>
                <a:gd name="T72" fmla="*/ 69 w 115"/>
                <a:gd name="T73" fmla="*/ 103 h 150"/>
                <a:gd name="T74" fmla="*/ 65 w 115"/>
                <a:gd name="T75" fmla="*/ 118 h 150"/>
                <a:gd name="T76" fmla="*/ 59 w 115"/>
                <a:gd name="T77" fmla="*/ 114 h 150"/>
                <a:gd name="T78" fmla="*/ 65 w 115"/>
                <a:gd name="T79" fmla="*/ 110 h 150"/>
                <a:gd name="T80" fmla="*/ 67 w 115"/>
                <a:gd name="T81" fmla="*/ 105 h 150"/>
                <a:gd name="T82" fmla="*/ 62 w 115"/>
                <a:gd name="T83" fmla="*/ 107 h 150"/>
                <a:gd name="T84" fmla="*/ 53 w 115"/>
                <a:gd name="T85" fmla="*/ 111 h 150"/>
                <a:gd name="T86" fmla="*/ 49 w 115"/>
                <a:gd name="T87" fmla="*/ 113 h 150"/>
                <a:gd name="T88" fmla="*/ 53 w 115"/>
                <a:gd name="T89" fmla="*/ 115 h 150"/>
                <a:gd name="T90" fmla="*/ 57 w 115"/>
                <a:gd name="T91" fmla="*/ 113 h 150"/>
                <a:gd name="T92" fmla="*/ 46 w 115"/>
                <a:gd name="T93" fmla="*/ 117 h 150"/>
                <a:gd name="T94" fmla="*/ 48 w 115"/>
                <a:gd name="T95" fmla="*/ 109 h 150"/>
                <a:gd name="T96" fmla="*/ 51 w 115"/>
                <a:gd name="T97" fmla="*/ 101 h 150"/>
                <a:gd name="T98" fmla="*/ 56 w 115"/>
                <a:gd name="T99" fmla="*/ 107 h 150"/>
                <a:gd name="T100" fmla="*/ 57 w 115"/>
                <a:gd name="T101" fmla="*/ 113 h 150"/>
                <a:gd name="T102" fmla="*/ 53 w 115"/>
                <a:gd name="T103" fmla="*/ 107 h 150"/>
                <a:gd name="T104" fmla="*/ 51 w 115"/>
                <a:gd name="T105" fmla="*/ 104 h 150"/>
                <a:gd name="T106" fmla="*/ 49 w 115"/>
                <a:gd name="T107" fmla="*/ 107 h 150"/>
                <a:gd name="T108" fmla="*/ 32 w 115"/>
                <a:gd name="T109" fmla="*/ 106 h 150"/>
                <a:gd name="T110" fmla="*/ 36 w 115"/>
                <a:gd name="T111" fmla="*/ 103 h 150"/>
                <a:gd name="T112" fmla="*/ 39 w 115"/>
                <a:gd name="T113" fmla="*/ 118 h 150"/>
                <a:gd name="T114" fmla="*/ 32 w 115"/>
                <a:gd name="T115" fmla="*/ 106 h 150"/>
                <a:gd name="T116" fmla="*/ 76 w 115"/>
                <a:gd name="T117" fmla="*/ 65 h 150"/>
                <a:gd name="T118" fmla="*/ 74 w 115"/>
                <a:gd name="T119" fmla="*/ 43 h 150"/>
                <a:gd name="T120" fmla="*/ 59 w 115"/>
                <a:gd name="T121" fmla="*/ 0 h 150"/>
                <a:gd name="T122" fmla="*/ 115 w 115"/>
                <a:gd name="T123" fmla="*/ 79 h 150"/>
                <a:gd name="T124" fmla="*/ 6 w 115"/>
                <a:gd name="T125" fmla="*/ 32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5" h="150">
                  <a:moveTo>
                    <a:pt x="31" y="25"/>
                  </a:moveTo>
                  <a:cubicBezTo>
                    <a:pt x="32" y="27"/>
                    <a:pt x="32" y="29"/>
                    <a:pt x="30" y="31"/>
                  </a:cubicBezTo>
                  <a:cubicBezTo>
                    <a:pt x="24" y="37"/>
                    <a:pt x="24" y="44"/>
                    <a:pt x="25" y="51"/>
                  </a:cubicBezTo>
                  <a:cubicBezTo>
                    <a:pt x="25" y="53"/>
                    <a:pt x="29" y="54"/>
                    <a:pt x="30" y="51"/>
                  </a:cubicBezTo>
                  <a:cubicBezTo>
                    <a:pt x="30" y="47"/>
                    <a:pt x="30" y="44"/>
                    <a:pt x="31" y="40"/>
                  </a:cubicBezTo>
                  <a:cubicBezTo>
                    <a:pt x="32" y="37"/>
                    <a:pt x="34" y="37"/>
                    <a:pt x="34" y="40"/>
                  </a:cubicBezTo>
                  <a:cubicBezTo>
                    <a:pt x="35" y="51"/>
                    <a:pt x="32" y="57"/>
                    <a:pt x="28" y="63"/>
                  </a:cubicBezTo>
                  <a:cubicBezTo>
                    <a:pt x="27" y="68"/>
                    <a:pt x="31" y="70"/>
                    <a:pt x="32" y="68"/>
                  </a:cubicBezTo>
                  <a:cubicBezTo>
                    <a:pt x="35" y="64"/>
                    <a:pt x="38" y="57"/>
                    <a:pt x="39" y="43"/>
                  </a:cubicBezTo>
                  <a:cubicBezTo>
                    <a:pt x="39" y="33"/>
                    <a:pt x="38" y="25"/>
                    <a:pt x="36" y="21"/>
                  </a:cubicBezTo>
                  <a:cubicBezTo>
                    <a:pt x="33" y="16"/>
                    <a:pt x="27" y="18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lose/>
                  <a:moveTo>
                    <a:pt x="72" y="20"/>
                  </a:moveTo>
                  <a:cubicBezTo>
                    <a:pt x="72" y="19"/>
                    <a:pt x="70" y="18"/>
                    <a:pt x="69" y="19"/>
                  </a:cubicBezTo>
                  <a:cubicBezTo>
                    <a:pt x="67" y="21"/>
                    <a:pt x="66" y="23"/>
                    <a:pt x="66" y="26"/>
                  </a:cubicBezTo>
                  <a:cubicBezTo>
                    <a:pt x="67" y="38"/>
                    <a:pt x="68" y="46"/>
                    <a:pt x="68" y="53"/>
                  </a:cubicBezTo>
                  <a:cubicBezTo>
                    <a:pt x="67" y="58"/>
                    <a:pt x="67" y="60"/>
                    <a:pt x="65" y="61"/>
                  </a:cubicBezTo>
                  <a:cubicBezTo>
                    <a:pt x="66" y="62"/>
                    <a:pt x="65" y="64"/>
                    <a:pt x="67" y="66"/>
                  </a:cubicBezTo>
                  <a:cubicBezTo>
                    <a:pt x="68" y="67"/>
                    <a:pt x="69" y="66"/>
                    <a:pt x="70" y="64"/>
                  </a:cubicBezTo>
                  <a:cubicBezTo>
                    <a:pt x="71" y="62"/>
                    <a:pt x="71" y="58"/>
                    <a:pt x="71" y="53"/>
                  </a:cubicBezTo>
                  <a:cubicBezTo>
                    <a:pt x="71" y="49"/>
                    <a:pt x="71" y="45"/>
                    <a:pt x="71" y="41"/>
                  </a:cubicBezTo>
                  <a:cubicBezTo>
                    <a:pt x="74" y="38"/>
                    <a:pt x="75" y="34"/>
                    <a:pt x="75" y="29"/>
                  </a:cubicBezTo>
                  <a:cubicBezTo>
                    <a:pt x="75" y="26"/>
                    <a:pt x="78" y="26"/>
                    <a:pt x="78" y="28"/>
                  </a:cubicBezTo>
                  <a:cubicBezTo>
                    <a:pt x="78" y="29"/>
                    <a:pt x="77" y="30"/>
                    <a:pt x="77" y="31"/>
                  </a:cubicBezTo>
                  <a:cubicBezTo>
                    <a:pt x="77" y="33"/>
                    <a:pt x="80" y="33"/>
                    <a:pt x="81" y="34"/>
                  </a:cubicBezTo>
                  <a:cubicBezTo>
                    <a:pt x="82" y="36"/>
                    <a:pt x="80" y="40"/>
                    <a:pt x="79" y="44"/>
                  </a:cubicBezTo>
                  <a:cubicBezTo>
                    <a:pt x="79" y="45"/>
                    <a:pt x="79" y="45"/>
                    <a:pt x="80" y="46"/>
                  </a:cubicBezTo>
                  <a:cubicBezTo>
                    <a:pt x="81" y="47"/>
                    <a:pt x="82" y="48"/>
                    <a:pt x="82" y="50"/>
                  </a:cubicBezTo>
                  <a:cubicBezTo>
                    <a:pt x="82" y="52"/>
                    <a:pt x="80" y="55"/>
                    <a:pt x="80" y="59"/>
                  </a:cubicBezTo>
                  <a:cubicBezTo>
                    <a:pt x="81" y="62"/>
                    <a:pt x="83" y="67"/>
                    <a:pt x="84" y="67"/>
                  </a:cubicBezTo>
                  <a:cubicBezTo>
                    <a:pt x="86" y="68"/>
                    <a:pt x="87" y="66"/>
                    <a:pt x="88" y="65"/>
                  </a:cubicBezTo>
                  <a:cubicBezTo>
                    <a:pt x="88" y="60"/>
                    <a:pt x="91" y="61"/>
                    <a:pt x="92" y="59"/>
                  </a:cubicBezTo>
                  <a:cubicBezTo>
                    <a:pt x="93" y="57"/>
                    <a:pt x="92" y="56"/>
                    <a:pt x="91" y="56"/>
                  </a:cubicBezTo>
                  <a:cubicBezTo>
                    <a:pt x="87" y="55"/>
                    <a:pt x="88" y="53"/>
                    <a:pt x="87" y="51"/>
                  </a:cubicBezTo>
                  <a:cubicBezTo>
                    <a:pt x="86" y="45"/>
                    <a:pt x="91" y="46"/>
                    <a:pt x="91" y="44"/>
                  </a:cubicBezTo>
                  <a:cubicBezTo>
                    <a:pt x="91" y="41"/>
                    <a:pt x="88" y="40"/>
                    <a:pt x="86" y="38"/>
                  </a:cubicBezTo>
                  <a:cubicBezTo>
                    <a:pt x="85" y="36"/>
                    <a:pt x="86" y="33"/>
                    <a:pt x="89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2" y="32"/>
                    <a:pt x="94" y="29"/>
                    <a:pt x="92" y="28"/>
                  </a:cubicBezTo>
                  <a:cubicBezTo>
                    <a:pt x="91" y="28"/>
                    <a:pt x="90" y="27"/>
                    <a:pt x="91" y="25"/>
                  </a:cubicBezTo>
                  <a:cubicBezTo>
                    <a:pt x="91" y="23"/>
                    <a:pt x="91" y="22"/>
                    <a:pt x="91" y="20"/>
                  </a:cubicBezTo>
                  <a:cubicBezTo>
                    <a:pt x="90" y="19"/>
                    <a:pt x="88" y="18"/>
                    <a:pt x="87" y="19"/>
                  </a:cubicBezTo>
                  <a:cubicBezTo>
                    <a:pt x="86" y="20"/>
                    <a:pt x="85" y="23"/>
                    <a:pt x="84" y="25"/>
                  </a:cubicBezTo>
                  <a:cubicBezTo>
                    <a:pt x="83" y="26"/>
                    <a:pt x="82" y="21"/>
                    <a:pt x="79" y="19"/>
                  </a:cubicBezTo>
                  <a:cubicBezTo>
                    <a:pt x="76" y="18"/>
                    <a:pt x="74" y="20"/>
                    <a:pt x="74" y="22"/>
                  </a:cubicBezTo>
                  <a:cubicBezTo>
                    <a:pt x="73" y="25"/>
                    <a:pt x="72" y="28"/>
                    <a:pt x="72" y="31"/>
                  </a:cubicBezTo>
                  <a:cubicBezTo>
                    <a:pt x="71" y="33"/>
                    <a:pt x="69" y="33"/>
                    <a:pt x="70" y="31"/>
                  </a:cubicBezTo>
                  <a:cubicBezTo>
                    <a:pt x="70" y="26"/>
                    <a:pt x="71" y="24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lose/>
                  <a:moveTo>
                    <a:pt x="63" y="44"/>
                  </a:moveTo>
                  <a:cubicBezTo>
                    <a:pt x="63" y="42"/>
                    <a:pt x="66" y="43"/>
                    <a:pt x="66" y="46"/>
                  </a:cubicBezTo>
                  <a:cubicBezTo>
                    <a:pt x="66" y="52"/>
                    <a:pt x="66" y="58"/>
                    <a:pt x="64" y="64"/>
                  </a:cubicBezTo>
                  <a:cubicBezTo>
                    <a:pt x="63" y="66"/>
                    <a:pt x="60" y="65"/>
                    <a:pt x="60" y="62"/>
                  </a:cubicBezTo>
                  <a:cubicBezTo>
                    <a:pt x="62" y="56"/>
                    <a:pt x="62" y="51"/>
                    <a:pt x="63" y="44"/>
                  </a:cubicBezTo>
                  <a:cubicBezTo>
                    <a:pt x="63" y="44"/>
                    <a:pt x="63" y="44"/>
                    <a:pt x="63" y="44"/>
                  </a:cubicBezTo>
                  <a:close/>
                  <a:moveTo>
                    <a:pt x="63" y="19"/>
                  </a:moveTo>
                  <a:cubicBezTo>
                    <a:pt x="63" y="19"/>
                    <a:pt x="63" y="19"/>
                    <a:pt x="63" y="19"/>
                  </a:cubicBezTo>
                  <a:cubicBezTo>
                    <a:pt x="64" y="17"/>
                    <a:pt x="68" y="18"/>
                    <a:pt x="67" y="20"/>
                  </a:cubicBezTo>
                  <a:cubicBezTo>
                    <a:pt x="64" y="24"/>
                    <a:pt x="63" y="30"/>
                    <a:pt x="64" y="36"/>
                  </a:cubicBezTo>
                  <a:cubicBezTo>
                    <a:pt x="64" y="38"/>
                    <a:pt x="61" y="40"/>
                    <a:pt x="60" y="35"/>
                  </a:cubicBezTo>
                  <a:cubicBezTo>
                    <a:pt x="60" y="29"/>
                    <a:pt x="60" y="24"/>
                    <a:pt x="63" y="19"/>
                  </a:cubicBezTo>
                  <a:close/>
                  <a:moveTo>
                    <a:pt x="47" y="18"/>
                  </a:moveTo>
                  <a:cubicBezTo>
                    <a:pt x="49" y="16"/>
                    <a:pt x="52" y="18"/>
                    <a:pt x="51" y="21"/>
                  </a:cubicBezTo>
                  <a:cubicBezTo>
                    <a:pt x="49" y="27"/>
                    <a:pt x="49" y="32"/>
                    <a:pt x="52" y="33"/>
                  </a:cubicBezTo>
                  <a:cubicBezTo>
                    <a:pt x="55" y="35"/>
                    <a:pt x="56" y="41"/>
                    <a:pt x="55" y="49"/>
                  </a:cubicBezTo>
                  <a:cubicBezTo>
                    <a:pt x="55" y="52"/>
                    <a:pt x="52" y="53"/>
                    <a:pt x="51" y="50"/>
                  </a:cubicBezTo>
                  <a:cubicBezTo>
                    <a:pt x="50" y="46"/>
                    <a:pt x="50" y="42"/>
                    <a:pt x="50" y="39"/>
                  </a:cubicBezTo>
                  <a:cubicBezTo>
                    <a:pt x="49" y="36"/>
                    <a:pt x="47" y="35"/>
                    <a:pt x="46" y="39"/>
                  </a:cubicBezTo>
                  <a:cubicBezTo>
                    <a:pt x="46" y="48"/>
                    <a:pt x="48" y="56"/>
                    <a:pt x="52" y="63"/>
                  </a:cubicBezTo>
                  <a:cubicBezTo>
                    <a:pt x="53" y="65"/>
                    <a:pt x="49" y="71"/>
                    <a:pt x="46" y="66"/>
                  </a:cubicBezTo>
                  <a:cubicBezTo>
                    <a:pt x="44" y="61"/>
                    <a:pt x="42" y="53"/>
                    <a:pt x="42" y="43"/>
                  </a:cubicBezTo>
                  <a:cubicBezTo>
                    <a:pt x="42" y="33"/>
                    <a:pt x="42" y="24"/>
                    <a:pt x="47" y="18"/>
                  </a:cubicBezTo>
                  <a:cubicBezTo>
                    <a:pt x="47" y="18"/>
                    <a:pt x="47" y="18"/>
                    <a:pt x="47" y="18"/>
                  </a:cubicBezTo>
                  <a:close/>
                  <a:moveTo>
                    <a:pt x="77" y="104"/>
                  </a:moveTo>
                  <a:cubicBezTo>
                    <a:pt x="77" y="108"/>
                    <a:pt x="77" y="108"/>
                    <a:pt x="77" y="108"/>
                  </a:cubicBezTo>
                  <a:cubicBezTo>
                    <a:pt x="77" y="107"/>
                    <a:pt x="77" y="107"/>
                    <a:pt x="78" y="107"/>
                  </a:cubicBezTo>
                  <a:cubicBezTo>
                    <a:pt x="78" y="107"/>
                    <a:pt x="79" y="107"/>
                    <a:pt x="80" y="107"/>
                  </a:cubicBezTo>
                  <a:cubicBezTo>
                    <a:pt x="81" y="107"/>
                    <a:pt x="82" y="107"/>
                    <a:pt x="83" y="108"/>
                  </a:cubicBezTo>
                  <a:cubicBezTo>
                    <a:pt x="84" y="109"/>
                    <a:pt x="85" y="110"/>
                    <a:pt x="85" y="112"/>
                  </a:cubicBezTo>
                  <a:cubicBezTo>
                    <a:pt x="85" y="114"/>
                    <a:pt x="84" y="115"/>
                    <a:pt x="84" y="116"/>
                  </a:cubicBezTo>
                  <a:cubicBezTo>
                    <a:pt x="83" y="118"/>
                    <a:pt x="81" y="118"/>
                    <a:pt x="79" y="118"/>
                  </a:cubicBezTo>
                  <a:cubicBezTo>
                    <a:pt x="77" y="118"/>
                    <a:pt x="76" y="118"/>
                    <a:pt x="75" y="117"/>
                  </a:cubicBezTo>
                  <a:cubicBezTo>
                    <a:pt x="74" y="116"/>
                    <a:pt x="73" y="115"/>
                    <a:pt x="73" y="113"/>
                  </a:cubicBezTo>
                  <a:cubicBezTo>
                    <a:pt x="76" y="113"/>
                    <a:pt x="76" y="113"/>
                    <a:pt x="76" y="113"/>
                  </a:cubicBezTo>
                  <a:cubicBezTo>
                    <a:pt x="77" y="114"/>
                    <a:pt x="77" y="115"/>
                    <a:pt x="77" y="115"/>
                  </a:cubicBezTo>
                  <a:cubicBezTo>
                    <a:pt x="78" y="116"/>
                    <a:pt x="78" y="116"/>
                    <a:pt x="79" y="116"/>
                  </a:cubicBezTo>
                  <a:cubicBezTo>
                    <a:pt x="80" y="116"/>
                    <a:pt x="80" y="115"/>
                    <a:pt x="81" y="115"/>
                  </a:cubicBezTo>
                  <a:cubicBezTo>
                    <a:pt x="81" y="114"/>
                    <a:pt x="81" y="113"/>
                    <a:pt x="81" y="113"/>
                  </a:cubicBezTo>
                  <a:cubicBezTo>
                    <a:pt x="81" y="112"/>
                    <a:pt x="81" y="111"/>
                    <a:pt x="81" y="110"/>
                  </a:cubicBezTo>
                  <a:cubicBezTo>
                    <a:pt x="80" y="110"/>
                    <a:pt x="80" y="109"/>
                    <a:pt x="79" y="109"/>
                  </a:cubicBezTo>
                  <a:cubicBezTo>
                    <a:pt x="78" y="109"/>
                    <a:pt x="78" y="110"/>
                    <a:pt x="78" y="110"/>
                  </a:cubicBezTo>
                  <a:cubicBezTo>
                    <a:pt x="77" y="110"/>
                    <a:pt x="77" y="110"/>
                    <a:pt x="77" y="111"/>
                  </a:cubicBezTo>
                  <a:cubicBezTo>
                    <a:pt x="74" y="111"/>
                    <a:pt x="74" y="111"/>
                    <a:pt x="74" y="11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84" y="101"/>
                    <a:pt x="84" y="101"/>
                    <a:pt x="84" y="101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77" y="104"/>
                    <a:pt x="77" y="104"/>
                    <a:pt x="77" y="104"/>
                  </a:cubicBezTo>
                  <a:close/>
                  <a:moveTo>
                    <a:pt x="59" y="114"/>
                  </a:moveTo>
                  <a:cubicBezTo>
                    <a:pt x="63" y="114"/>
                    <a:pt x="63" y="114"/>
                    <a:pt x="63" y="114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4" y="116"/>
                    <a:pt x="64" y="116"/>
                    <a:pt x="65" y="116"/>
                  </a:cubicBezTo>
                  <a:cubicBezTo>
                    <a:pt x="66" y="116"/>
                    <a:pt x="66" y="115"/>
                    <a:pt x="67" y="115"/>
                  </a:cubicBezTo>
                  <a:cubicBezTo>
                    <a:pt x="67" y="114"/>
                    <a:pt x="68" y="113"/>
                    <a:pt x="68" y="111"/>
                  </a:cubicBezTo>
                  <a:cubicBezTo>
                    <a:pt x="67" y="111"/>
                    <a:pt x="67" y="111"/>
                    <a:pt x="67" y="111"/>
                  </a:cubicBezTo>
                  <a:cubicBezTo>
                    <a:pt x="67" y="111"/>
                    <a:pt x="67" y="112"/>
                    <a:pt x="66" y="112"/>
                  </a:cubicBezTo>
                  <a:cubicBezTo>
                    <a:pt x="65" y="112"/>
                    <a:pt x="65" y="112"/>
                    <a:pt x="64" y="112"/>
                  </a:cubicBezTo>
                  <a:cubicBezTo>
                    <a:pt x="63" y="112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7"/>
                  </a:cubicBezTo>
                  <a:cubicBezTo>
                    <a:pt x="59" y="105"/>
                    <a:pt x="60" y="103"/>
                    <a:pt x="61" y="102"/>
                  </a:cubicBezTo>
                  <a:cubicBezTo>
                    <a:pt x="62" y="101"/>
                    <a:pt x="63" y="101"/>
                    <a:pt x="65" y="101"/>
                  </a:cubicBezTo>
                  <a:cubicBezTo>
                    <a:pt x="67" y="101"/>
                    <a:pt x="68" y="102"/>
                    <a:pt x="69" y="103"/>
                  </a:cubicBezTo>
                  <a:cubicBezTo>
                    <a:pt x="70" y="104"/>
                    <a:pt x="71" y="107"/>
                    <a:pt x="71" y="110"/>
                  </a:cubicBezTo>
                  <a:cubicBezTo>
                    <a:pt x="71" y="113"/>
                    <a:pt x="70" y="115"/>
                    <a:pt x="69" y="117"/>
                  </a:cubicBezTo>
                  <a:cubicBezTo>
                    <a:pt x="68" y="118"/>
                    <a:pt x="66" y="118"/>
                    <a:pt x="65" y="118"/>
                  </a:cubicBezTo>
                  <a:cubicBezTo>
                    <a:pt x="63" y="118"/>
                    <a:pt x="62" y="118"/>
                    <a:pt x="61" y="117"/>
                  </a:cubicBezTo>
                  <a:cubicBezTo>
                    <a:pt x="60" y="116"/>
                    <a:pt x="60" y="115"/>
                    <a:pt x="59" y="114"/>
                  </a:cubicBezTo>
                  <a:cubicBezTo>
                    <a:pt x="59" y="114"/>
                    <a:pt x="59" y="114"/>
                    <a:pt x="59" y="114"/>
                  </a:cubicBezTo>
                  <a:close/>
                  <a:moveTo>
                    <a:pt x="62" y="107"/>
                  </a:moveTo>
                  <a:cubicBezTo>
                    <a:pt x="62" y="108"/>
                    <a:pt x="63" y="109"/>
                    <a:pt x="63" y="109"/>
                  </a:cubicBezTo>
                  <a:cubicBezTo>
                    <a:pt x="64" y="109"/>
                    <a:pt x="64" y="110"/>
                    <a:pt x="65" y="110"/>
                  </a:cubicBezTo>
                  <a:cubicBezTo>
                    <a:pt x="66" y="110"/>
                    <a:pt x="66" y="109"/>
                    <a:pt x="67" y="109"/>
                  </a:cubicBezTo>
                  <a:cubicBezTo>
                    <a:pt x="67" y="109"/>
                    <a:pt x="67" y="108"/>
                    <a:pt x="67" y="107"/>
                  </a:cubicBezTo>
                  <a:cubicBezTo>
                    <a:pt x="67" y="106"/>
                    <a:pt x="67" y="105"/>
                    <a:pt x="67" y="105"/>
                  </a:cubicBezTo>
                  <a:cubicBezTo>
                    <a:pt x="66" y="104"/>
                    <a:pt x="66" y="104"/>
                    <a:pt x="65" y="104"/>
                  </a:cubicBezTo>
                  <a:cubicBezTo>
                    <a:pt x="64" y="104"/>
                    <a:pt x="64" y="104"/>
                    <a:pt x="63" y="104"/>
                  </a:cubicBezTo>
                  <a:cubicBezTo>
                    <a:pt x="63" y="105"/>
                    <a:pt x="62" y="105"/>
                    <a:pt x="62" y="107"/>
                  </a:cubicBezTo>
                  <a:cubicBezTo>
                    <a:pt x="62" y="107"/>
                    <a:pt x="62" y="107"/>
                    <a:pt x="62" y="107"/>
                  </a:cubicBezTo>
                  <a:close/>
                  <a:moveTo>
                    <a:pt x="53" y="113"/>
                  </a:moveTo>
                  <a:cubicBezTo>
                    <a:pt x="53" y="112"/>
                    <a:pt x="53" y="112"/>
                    <a:pt x="53" y="111"/>
                  </a:cubicBezTo>
                  <a:cubicBezTo>
                    <a:pt x="52" y="111"/>
                    <a:pt x="52" y="110"/>
                    <a:pt x="51" y="110"/>
                  </a:cubicBezTo>
                  <a:cubicBezTo>
                    <a:pt x="50" y="110"/>
                    <a:pt x="50" y="111"/>
                    <a:pt x="49" y="111"/>
                  </a:cubicBezTo>
                  <a:cubicBezTo>
                    <a:pt x="49" y="111"/>
                    <a:pt x="49" y="112"/>
                    <a:pt x="49" y="113"/>
                  </a:cubicBezTo>
                  <a:cubicBezTo>
                    <a:pt x="49" y="114"/>
                    <a:pt x="49" y="115"/>
                    <a:pt x="49" y="115"/>
                  </a:cubicBezTo>
                  <a:cubicBezTo>
                    <a:pt x="50" y="115"/>
                    <a:pt x="50" y="116"/>
                    <a:pt x="51" y="116"/>
                  </a:cubicBezTo>
                  <a:cubicBezTo>
                    <a:pt x="52" y="116"/>
                    <a:pt x="52" y="115"/>
                    <a:pt x="53" y="115"/>
                  </a:cubicBezTo>
                  <a:cubicBezTo>
                    <a:pt x="53" y="114"/>
                    <a:pt x="53" y="114"/>
                    <a:pt x="53" y="113"/>
                  </a:cubicBezTo>
                  <a:cubicBezTo>
                    <a:pt x="53" y="113"/>
                    <a:pt x="53" y="113"/>
                    <a:pt x="53" y="113"/>
                  </a:cubicBezTo>
                  <a:close/>
                  <a:moveTo>
                    <a:pt x="57" y="113"/>
                  </a:moveTo>
                  <a:cubicBezTo>
                    <a:pt x="57" y="114"/>
                    <a:pt x="56" y="115"/>
                    <a:pt x="56" y="116"/>
                  </a:cubicBezTo>
                  <a:cubicBezTo>
                    <a:pt x="55" y="118"/>
                    <a:pt x="53" y="118"/>
                    <a:pt x="51" y="118"/>
                  </a:cubicBezTo>
                  <a:cubicBezTo>
                    <a:pt x="49" y="118"/>
                    <a:pt x="47" y="118"/>
                    <a:pt x="46" y="117"/>
                  </a:cubicBezTo>
                  <a:cubicBezTo>
                    <a:pt x="46" y="116"/>
                    <a:pt x="45" y="115"/>
                    <a:pt x="45" y="113"/>
                  </a:cubicBezTo>
                  <a:cubicBezTo>
                    <a:pt x="45" y="112"/>
                    <a:pt x="45" y="112"/>
                    <a:pt x="45" y="111"/>
                  </a:cubicBezTo>
                  <a:cubicBezTo>
                    <a:pt x="46" y="110"/>
                    <a:pt x="47" y="109"/>
                    <a:pt x="48" y="109"/>
                  </a:cubicBezTo>
                  <a:cubicBezTo>
                    <a:pt x="46" y="108"/>
                    <a:pt x="46" y="107"/>
                    <a:pt x="46" y="106"/>
                  </a:cubicBezTo>
                  <a:cubicBezTo>
                    <a:pt x="46" y="104"/>
                    <a:pt x="46" y="103"/>
                    <a:pt x="47" y="102"/>
                  </a:cubicBezTo>
                  <a:cubicBezTo>
                    <a:pt x="48" y="101"/>
                    <a:pt x="49" y="101"/>
                    <a:pt x="51" y="101"/>
                  </a:cubicBezTo>
                  <a:cubicBezTo>
                    <a:pt x="53" y="101"/>
                    <a:pt x="54" y="101"/>
                    <a:pt x="55" y="102"/>
                  </a:cubicBezTo>
                  <a:cubicBezTo>
                    <a:pt x="56" y="103"/>
                    <a:pt x="56" y="104"/>
                    <a:pt x="56" y="105"/>
                  </a:cubicBezTo>
                  <a:cubicBezTo>
                    <a:pt x="56" y="106"/>
                    <a:pt x="56" y="107"/>
                    <a:pt x="56" y="107"/>
                  </a:cubicBezTo>
                  <a:cubicBezTo>
                    <a:pt x="56" y="108"/>
                    <a:pt x="55" y="108"/>
                    <a:pt x="54" y="109"/>
                  </a:cubicBezTo>
                  <a:cubicBezTo>
                    <a:pt x="55" y="109"/>
                    <a:pt x="56" y="110"/>
                    <a:pt x="56" y="110"/>
                  </a:cubicBezTo>
                  <a:cubicBezTo>
                    <a:pt x="57" y="111"/>
                    <a:pt x="57" y="112"/>
                    <a:pt x="57" y="113"/>
                  </a:cubicBezTo>
                  <a:cubicBezTo>
                    <a:pt x="57" y="113"/>
                    <a:pt x="57" y="113"/>
                    <a:pt x="57" y="113"/>
                  </a:cubicBezTo>
                  <a:close/>
                  <a:moveTo>
                    <a:pt x="51" y="108"/>
                  </a:moveTo>
                  <a:cubicBezTo>
                    <a:pt x="52" y="108"/>
                    <a:pt x="52" y="108"/>
                    <a:pt x="53" y="107"/>
                  </a:cubicBezTo>
                  <a:cubicBezTo>
                    <a:pt x="53" y="107"/>
                    <a:pt x="53" y="106"/>
                    <a:pt x="53" y="106"/>
                  </a:cubicBezTo>
                  <a:cubicBezTo>
                    <a:pt x="53" y="105"/>
                    <a:pt x="53" y="105"/>
                    <a:pt x="53" y="104"/>
                  </a:cubicBezTo>
                  <a:cubicBezTo>
                    <a:pt x="52" y="104"/>
                    <a:pt x="52" y="104"/>
                    <a:pt x="51" y="104"/>
                  </a:cubicBezTo>
                  <a:cubicBezTo>
                    <a:pt x="50" y="104"/>
                    <a:pt x="50" y="104"/>
                    <a:pt x="49" y="104"/>
                  </a:cubicBezTo>
                  <a:cubicBezTo>
                    <a:pt x="49" y="105"/>
                    <a:pt x="49" y="105"/>
                    <a:pt x="49" y="106"/>
                  </a:cubicBezTo>
                  <a:cubicBezTo>
                    <a:pt x="49" y="106"/>
                    <a:pt x="49" y="107"/>
                    <a:pt x="49" y="107"/>
                  </a:cubicBezTo>
                  <a:cubicBezTo>
                    <a:pt x="50" y="108"/>
                    <a:pt x="50" y="108"/>
                    <a:pt x="51" y="108"/>
                  </a:cubicBezTo>
                  <a:cubicBezTo>
                    <a:pt x="51" y="108"/>
                    <a:pt x="51" y="108"/>
                    <a:pt x="51" y="108"/>
                  </a:cubicBezTo>
                  <a:close/>
                  <a:moveTo>
                    <a:pt x="32" y="106"/>
                  </a:moveTo>
                  <a:cubicBezTo>
                    <a:pt x="32" y="104"/>
                    <a:pt x="32" y="104"/>
                    <a:pt x="32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4" y="104"/>
                    <a:pt x="35" y="104"/>
                    <a:pt x="36" y="103"/>
                  </a:cubicBezTo>
                  <a:cubicBezTo>
                    <a:pt x="36" y="102"/>
                    <a:pt x="37" y="102"/>
                    <a:pt x="37" y="101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39" y="118"/>
                    <a:pt x="39" y="118"/>
                    <a:pt x="39" y="118"/>
                  </a:cubicBezTo>
                  <a:cubicBezTo>
                    <a:pt x="36" y="118"/>
                    <a:pt x="36" y="118"/>
                    <a:pt x="36" y="118"/>
                  </a:cubicBezTo>
                  <a:cubicBezTo>
                    <a:pt x="36" y="106"/>
                    <a:pt x="36" y="106"/>
                    <a:pt x="36" y="106"/>
                  </a:cubicBezTo>
                  <a:cubicBezTo>
                    <a:pt x="32" y="106"/>
                    <a:pt x="32" y="106"/>
                    <a:pt x="32" y="106"/>
                  </a:cubicBezTo>
                  <a:close/>
                  <a:moveTo>
                    <a:pt x="74" y="43"/>
                  </a:moveTo>
                  <a:cubicBezTo>
                    <a:pt x="74" y="42"/>
                    <a:pt x="76" y="43"/>
                    <a:pt x="77" y="45"/>
                  </a:cubicBezTo>
                  <a:cubicBezTo>
                    <a:pt x="77" y="51"/>
                    <a:pt x="77" y="58"/>
                    <a:pt x="76" y="65"/>
                  </a:cubicBezTo>
                  <a:cubicBezTo>
                    <a:pt x="75" y="66"/>
                    <a:pt x="72" y="67"/>
                    <a:pt x="72" y="63"/>
                  </a:cubicBezTo>
                  <a:cubicBezTo>
                    <a:pt x="73" y="56"/>
                    <a:pt x="74" y="50"/>
                    <a:pt x="74" y="43"/>
                  </a:cubicBezTo>
                  <a:cubicBezTo>
                    <a:pt x="74" y="43"/>
                    <a:pt x="74" y="43"/>
                    <a:pt x="74" y="43"/>
                  </a:cubicBezTo>
                  <a:close/>
                  <a:moveTo>
                    <a:pt x="6" y="32"/>
                  </a:moveTo>
                  <a:cubicBezTo>
                    <a:pt x="8" y="24"/>
                    <a:pt x="12" y="16"/>
                    <a:pt x="16" y="8"/>
                  </a:cubicBezTo>
                  <a:cubicBezTo>
                    <a:pt x="37" y="10"/>
                    <a:pt x="51" y="7"/>
                    <a:pt x="59" y="0"/>
                  </a:cubicBezTo>
                  <a:cubicBezTo>
                    <a:pt x="70" y="8"/>
                    <a:pt x="84" y="11"/>
                    <a:pt x="101" y="8"/>
                  </a:cubicBezTo>
                  <a:cubicBezTo>
                    <a:pt x="105" y="16"/>
                    <a:pt x="109" y="24"/>
                    <a:pt x="110" y="33"/>
                  </a:cubicBezTo>
                  <a:cubicBezTo>
                    <a:pt x="87" y="48"/>
                    <a:pt x="97" y="74"/>
                    <a:pt x="115" y="79"/>
                  </a:cubicBezTo>
                  <a:cubicBezTo>
                    <a:pt x="108" y="111"/>
                    <a:pt x="97" y="133"/>
                    <a:pt x="57" y="150"/>
                  </a:cubicBezTo>
                  <a:cubicBezTo>
                    <a:pt x="21" y="135"/>
                    <a:pt x="4" y="109"/>
                    <a:pt x="0" y="78"/>
                  </a:cubicBezTo>
                  <a:cubicBezTo>
                    <a:pt x="24" y="69"/>
                    <a:pt x="27" y="44"/>
                    <a:pt x="6" y="32"/>
                  </a:cubicBezTo>
                  <a:close/>
                </a:path>
              </a:pathLst>
            </a:custGeom>
            <a:solidFill>
              <a:srgbClr val="23699E">
                <a:alpha val="1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188" name="ïŝ1îďè">
              <a:extLst>
                <a:ext uri="{FF2B5EF4-FFF2-40B4-BE49-F238E27FC236}">
                  <a16:creationId xmlns:a16="http://schemas.microsoft.com/office/drawing/2014/main" id="{CCE0EAA0-AE88-4D2B-9FEC-9C408238E6E2}"/>
                </a:ext>
              </a:extLst>
            </p:cNvPr>
            <p:cNvSpPr/>
            <p:nvPr userDrawn="1"/>
          </p:nvSpPr>
          <p:spPr bwMode="auto">
            <a:xfrm>
              <a:off x="4305300" y="-774035"/>
              <a:ext cx="3581400" cy="4557076"/>
            </a:xfrm>
            <a:custGeom>
              <a:avLst/>
              <a:gdLst>
                <a:gd name="T0" fmla="*/ 20 w 150"/>
                <a:gd name="T1" fmla="*/ 57 h 190"/>
                <a:gd name="T2" fmla="*/ 14 w 150"/>
                <a:gd name="T3" fmla="*/ 98 h 190"/>
                <a:gd name="T4" fmla="*/ 75 w 150"/>
                <a:gd name="T5" fmla="*/ 177 h 190"/>
                <a:gd name="T6" fmla="*/ 137 w 150"/>
                <a:gd name="T7" fmla="*/ 98 h 190"/>
                <a:gd name="T8" fmla="*/ 133 w 150"/>
                <a:gd name="T9" fmla="*/ 58 h 190"/>
                <a:gd name="T10" fmla="*/ 121 w 150"/>
                <a:gd name="T11" fmla="*/ 28 h 190"/>
                <a:gd name="T12" fmla="*/ 77 w 150"/>
                <a:gd name="T13" fmla="*/ 18 h 190"/>
                <a:gd name="T14" fmla="*/ 33 w 150"/>
                <a:gd name="T15" fmla="*/ 27 h 190"/>
                <a:gd name="T16" fmla="*/ 20 w 150"/>
                <a:gd name="T17" fmla="*/ 57 h 190"/>
                <a:gd name="T18" fmla="*/ 20 w 150"/>
                <a:gd name="T19" fmla="*/ 57 h 190"/>
                <a:gd name="T20" fmla="*/ 4 w 150"/>
                <a:gd name="T21" fmla="*/ 68 h 190"/>
                <a:gd name="T22" fmla="*/ 27 w 150"/>
                <a:gd name="T23" fmla="*/ 12 h 190"/>
                <a:gd name="T24" fmla="*/ 77 w 150"/>
                <a:gd name="T25" fmla="*/ 0 h 190"/>
                <a:gd name="T26" fmla="*/ 126 w 150"/>
                <a:gd name="T27" fmla="*/ 13 h 190"/>
                <a:gd name="T28" fmla="*/ 148 w 150"/>
                <a:gd name="T29" fmla="*/ 69 h 190"/>
                <a:gd name="T30" fmla="*/ 150 w 150"/>
                <a:gd name="T31" fmla="*/ 82 h 190"/>
                <a:gd name="T32" fmla="*/ 76 w 150"/>
                <a:gd name="T33" fmla="*/ 190 h 190"/>
                <a:gd name="T34" fmla="*/ 2 w 150"/>
                <a:gd name="T35" fmla="*/ 81 h 190"/>
                <a:gd name="T36" fmla="*/ 4 w 150"/>
                <a:gd name="T37" fmla="*/ 6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90">
                  <a:moveTo>
                    <a:pt x="20" y="57"/>
                  </a:moveTo>
                  <a:cubicBezTo>
                    <a:pt x="42" y="67"/>
                    <a:pt x="37" y="94"/>
                    <a:pt x="14" y="98"/>
                  </a:cubicBezTo>
                  <a:cubicBezTo>
                    <a:pt x="19" y="131"/>
                    <a:pt x="36" y="164"/>
                    <a:pt x="75" y="177"/>
                  </a:cubicBezTo>
                  <a:cubicBezTo>
                    <a:pt x="118" y="159"/>
                    <a:pt x="132" y="130"/>
                    <a:pt x="137" y="98"/>
                  </a:cubicBezTo>
                  <a:cubicBezTo>
                    <a:pt x="117" y="97"/>
                    <a:pt x="109" y="65"/>
                    <a:pt x="133" y="58"/>
                  </a:cubicBezTo>
                  <a:cubicBezTo>
                    <a:pt x="131" y="46"/>
                    <a:pt x="124" y="34"/>
                    <a:pt x="121" y="28"/>
                  </a:cubicBezTo>
                  <a:cubicBezTo>
                    <a:pt x="103" y="31"/>
                    <a:pt x="88" y="29"/>
                    <a:pt x="77" y="18"/>
                  </a:cubicBezTo>
                  <a:cubicBezTo>
                    <a:pt x="68" y="26"/>
                    <a:pt x="57" y="31"/>
                    <a:pt x="33" y="27"/>
                  </a:cubicBezTo>
                  <a:cubicBezTo>
                    <a:pt x="29" y="33"/>
                    <a:pt x="21" y="45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close/>
                  <a:moveTo>
                    <a:pt x="4" y="68"/>
                  </a:moveTo>
                  <a:cubicBezTo>
                    <a:pt x="5" y="48"/>
                    <a:pt x="22" y="19"/>
                    <a:pt x="27" y="12"/>
                  </a:cubicBezTo>
                  <a:cubicBezTo>
                    <a:pt x="55" y="25"/>
                    <a:pt x="68" y="10"/>
                    <a:pt x="77" y="0"/>
                  </a:cubicBezTo>
                  <a:cubicBezTo>
                    <a:pt x="90" y="13"/>
                    <a:pt x="99" y="24"/>
                    <a:pt x="126" y="13"/>
                  </a:cubicBezTo>
                  <a:cubicBezTo>
                    <a:pt x="130" y="17"/>
                    <a:pt x="146" y="47"/>
                    <a:pt x="148" y="69"/>
                  </a:cubicBezTo>
                  <a:cubicBezTo>
                    <a:pt x="121" y="62"/>
                    <a:pt x="125" y="97"/>
                    <a:pt x="150" y="82"/>
                  </a:cubicBezTo>
                  <a:cubicBezTo>
                    <a:pt x="150" y="111"/>
                    <a:pt x="143" y="164"/>
                    <a:pt x="76" y="190"/>
                  </a:cubicBezTo>
                  <a:cubicBezTo>
                    <a:pt x="29" y="174"/>
                    <a:pt x="0" y="133"/>
                    <a:pt x="2" y="81"/>
                  </a:cubicBezTo>
                  <a:cubicBezTo>
                    <a:pt x="25" y="96"/>
                    <a:pt x="33" y="62"/>
                    <a:pt x="4" y="68"/>
                  </a:cubicBezTo>
                  <a:close/>
                </a:path>
              </a:pathLst>
            </a:custGeom>
            <a:solidFill>
              <a:srgbClr val="23699E">
                <a:alpha val="1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组合 78" descr="OQAAAB+LCAAAAAAABACrVlIpqSxIVbJSCs5NLCpxyUxML0rM9SxJzVXSUfJMUbLKK83J0VFyysxLycxLdy/KLy0oVrKKjq0FALpUkis5AAAA" title="iSlide™ 版权声明  COPYRIGHT NOTICE">
            <a:extLst>
              <a:ext uri="{FF2B5EF4-FFF2-40B4-BE49-F238E27FC236}">
                <a16:creationId xmlns:a16="http://schemas.microsoft.com/office/drawing/2014/main" id="{2DC3FD44-64BD-488B-9590-89180976B0E2}"/>
              </a:ext>
            </a:extLst>
          </p:cNvPr>
          <p:cNvGrpSpPr/>
          <p:nvPr userDrawn="1"/>
        </p:nvGrpSpPr>
        <p:grpSpPr>
          <a:xfrm>
            <a:off x="9705775" y="648532"/>
            <a:ext cx="1391051" cy="380168"/>
            <a:chOff x="2826635" y="2533890"/>
            <a:chExt cx="6538749" cy="1787012"/>
          </a:xfrm>
        </p:grpSpPr>
        <p:grpSp>
          <p:nvGrpSpPr>
            <p:cNvPr id="80" name="ï$1iḋe">
              <a:extLst>
                <a:ext uri="{FF2B5EF4-FFF2-40B4-BE49-F238E27FC236}">
                  <a16:creationId xmlns:a16="http://schemas.microsoft.com/office/drawing/2014/main" id="{C892B595-2B13-4BD1-B0A4-9FC3DCD84732}"/>
                </a:ext>
              </a:extLst>
            </p:cNvPr>
            <p:cNvGrpSpPr/>
            <p:nvPr userDrawn="1"/>
          </p:nvGrpSpPr>
          <p:grpSpPr>
            <a:xfrm>
              <a:off x="2826635" y="2533890"/>
              <a:ext cx="1777930" cy="1787012"/>
              <a:chOff x="3813175" y="2803525"/>
              <a:chExt cx="1241425" cy="1247775"/>
            </a:xfrm>
            <a:solidFill>
              <a:srgbClr val="23699E"/>
            </a:solidFill>
          </p:grpSpPr>
          <p:sp>
            <p:nvSpPr>
              <p:cNvPr id="110" name="ïS1ïḑè">
                <a:extLst>
                  <a:ext uri="{FF2B5EF4-FFF2-40B4-BE49-F238E27FC236}">
                    <a16:creationId xmlns:a16="http://schemas.microsoft.com/office/drawing/2014/main" id="{4B2B743E-C3BE-4EA4-9DC8-6D7F5963E6A9}"/>
                  </a:ext>
                </a:extLst>
              </p:cNvPr>
              <p:cNvSpPr/>
              <p:nvPr userDrawn="1"/>
            </p:nvSpPr>
            <p:spPr bwMode="auto">
              <a:xfrm>
                <a:off x="4495800" y="2909888"/>
                <a:ext cx="50800" cy="85725"/>
              </a:xfrm>
              <a:custGeom>
                <a:avLst/>
                <a:gdLst>
                  <a:gd name="T0" fmla="*/ 0 w 32"/>
                  <a:gd name="T1" fmla="*/ 50 h 54"/>
                  <a:gd name="T2" fmla="*/ 23 w 32"/>
                  <a:gd name="T3" fmla="*/ 54 h 54"/>
                  <a:gd name="T4" fmla="*/ 25 w 32"/>
                  <a:gd name="T5" fmla="*/ 44 h 54"/>
                  <a:gd name="T6" fmla="*/ 15 w 32"/>
                  <a:gd name="T7" fmla="*/ 44 h 54"/>
                  <a:gd name="T8" fmla="*/ 17 w 32"/>
                  <a:gd name="T9" fmla="*/ 31 h 54"/>
                  <a:gd name="T10" fmla="*/ 25 w 32"/>
                  <a:gd name="T11" fmla="*/ 33 h 54"/>
                  <a:gd name="T12" fmla="*/ 27 w 32"/>
                  <a:gd name="T13" fmla="*/ 23 h 54"/>
                  <a:gd name="T14" fmla="*/ 19 w 32"/>
                  <a:gd name="T15" fmla="*/ 21 h 54"/>
                  <a:gd name="T16" fmla="*/ 21 w 32"/>
                  <a:gd name="T17" fmla="*/ 12 h 54"/>
                  <a:gd name="T18" fmla="*/ 29 w 32"/>
                  <a:gd name="T19" fmla="*/ 14 h 54"/>
                  <a:gd name="T20" fmla="*/ 32 w 32"/>
                  <a:gd name="T21" fmla="*/ 4 h 54"/>
                  <a:gd name="T22" fmla="*/ 9 w 32"/>
                  <a:gd name="T23" fmla="*/ 0 h 54"/>
                  <a:gd name="T24" fmla="*/ 0 w 32"/>
                  <a:gd name="T25" fmla="*/ 5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54">
                    <a:moveTo>
                      <a:pt x="0" y="50"/>
                    </a:moveTo>
                    <a:lnTo>
                      <a:pt x="23" y="54"/>
                    </a:lnTo>
                    <a:lnTo>
                      <a:pt x="25" y="44"/>
                    </a:lnTo>
                    <a:lnTo>
                      <a:pt x="15" y="44"/>
                    </a:lnTo>
                    <a:lnTo>
                      <a:pt x="17" y="31"/>
                    </a:lnTo>
                    <a:lnTo>
                      <a:pt x="25" y="33"/>
                    </a:lnTo>
                    <a:lnTo>
                      <a:pt x="27" y="23"/>
                    </a:lnTo>
                    <a:lnTo>
                      <a:pt x="19" y="21"/>
                    </a:lnTo>
                    <a:lnTo>
                      <a:pt x="21" y="12"/>
                    </a:lnTo>
                    <a:lnTo>
                      <a:pt x="29" y="14"/>
                    </a:lnTo>
                    <a:lnTo>
                      <a:pt x="32" y="4"/>
                    </a:lnTo>
                    <a:lnTo>
                      <a:pt x="9" y="0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" name="işľíḓe">
                <a:extLst>
                  <a:ext uri="{FF2B5EF4-FFF2-40B4-BE49-F238E27FC236}">
                    <a16:creationId xmlns:a16="http://schemas.microsoft.com/office/drawing/2014/main" id="{913AC913-79E8-4A4C-A259-67D1B33BC33E}"/>
                  </a:ext>
                </a:extLst>
              </p:cNvPr>
              <p:cNvSpPr/>
              <p:nvPr userDrawn="1"/>
            </p:nvSpPr>
            <p:spPr bwMode="auto">
              <a:xfrm>
                <a:off x="4538663" y="2919413"/>
                <a:ext cx="39688" cy="82550"/>
              </a:xfrm>
              <a:custGeom>
                <a:avLst/>
                <a:gdLst>
                  <a:gd name="T0" fmla="*/ 13 w 25"/>
                  <a:gd name="T1" fmla="*/ 0 h 52"/>
                  <a:gd name="T2" fmla="*/ 0 w 25"/>
                  <a:gd name="T3" fmla="*/ 50 h 52"/>
                  <a:gd name="T4" fmla="*/ 13 w 25"/>
                  <a:gd name="T5" fmla="*/ 52 h 52"/>
                  <a:gd name="T6" fmla="*/ 25 w 25"/>
                  <a:gd name="T7" fmla="*/ 2 h 52"/>
                  <a:gd name="T8" fmla="*/ 13 w 25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52">
                    <a:moveTo>
                      <a:pt x="13" y="0"/>
                    </a:moveTo>
                    <a:lnTo>
                      <a:pt x="0" y="50"/>
                    </a:lnTo>
                    <a:lnTo>
                      <a:pt x="13" y="52"/>
                    </a:lnTo>
                    <a:lnTo>
                      <a:pt x="25" y="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" name="îśľíḑè">
                <a:extLst>
                  <a:ext uri="{FF2B5EF4-FFF2-40B4-BE49-F238E27FC236}">
                    <a16:creationId xmlns:a16="http://schemas.microsoft.com/office/drawing/2014/main" id="{87A27374-BC46-4FF9-972F-3C05F7BB52F4}"/>
                  </a:ext>
                </a:extLst>
              </p:cNvPr>
              <p:cNvSpPr/>
              <p:nvPr userDrawn="1"/>
            </p:nvSpPr>
            <p:spPr bwMode="auto">
              <a:xfrm>
                <a:off x="3840163" y="2830513"/>
                <a:ext cx="1187450" cy="1193800"/>
              </a:xfrm>
              <a:custGeom>
                <a:avLst/>
                <a:gdLst>
                  <a:gd name="T0" fmla="*/ 459 w 748"/>
                  <a:gd name="T1" fmla="*/ 41 h 752"/>
                  <a:gd name="T2" fmla="*/ 551 w 748"/>
                  <a:gd name="T3" fmla="*/ 81 h 752"/>
                  <a:gd name="T4" fmla="*/ 628 w 748"/>
                  <a:gd name="T5" fmla="*/ 144 h 752"/>
                  <a:gd name="T6" fmla="*/ 682 w 748"/>
                  <a:gd name="T7" fmla="*/ 228 h 752"/>
                  <a:gd name="T8" fmla="*/ 713 w 748"/>
                  <a:gd name="T9" fmla="*/ 324 h 752"/>
                  <a:gd name="T10" fmla="*/ 713 w 748"/>
                  <a:gd name="T11" fmla="*/ 428 h 752"/>
                  <a:gd name="T12" fmla="*/ 682 w 748"/>
                  <a:gd name="T13" fmla="*/ 524 h 752"/>
                  <a:gd name="T14" fmla="*/ 628 w 748"/>
                  <a:gd name="T15" fmla="*/ 608 h 752"/>
                  <a:gd name="T16" fmla="*/ 551 w 748"/>
                  <a:gd name="T17" fmla="*/ 671 h 752"/>
                  <a:gd name="T18" fmla="*/ 459 w 748"/>
                  <a:gd name="T19" fmla="*/ 708 h 752"/>
                  <a:gd name="T20" fmla="*/ 355 w 748"/>
                  <a:gd name="T21" fmla="*/ 719 h 752"/>
                  <a:gd name="T22" fmla="*/ 255 w 748"/>
                  <a:gd name="T23" fmla="*/ 700 h 752"/>
                  <a:gd name="T24" fmla="*/ 168 w 748"/>
                  <a:gd name="T25" fmla="*/ 652 h 752"/>
                  <a:gd name="T26" fmla="*/ 99 w 748"/>
                  <a:gd name="T27" fmla="*/ 581 h 752"/>
                  <a:gd name="T28" fmla="*/ 51 w 748"/>
                  <a:gd name="T29" fmla="*/ 493 h 752"/>
                  <a:gd name="T30" fmla="*/ 31 w 748"/>
                  <a:gd name="T31" fmla="*/ 393 h 752"/>
                  <a:gd name="T32" fmla="*/ 41 w 748"/>
                  <a:gd name="T33" fmla="*/ 290 h 752"/>
                  <a:gd name="T34" fmla="*/ 81 w 748"/>
                  <a:gd name="T35" fmla="*/ 196 h 752"/>
                  <a:gd name="T36" fmla="*/ 143 w 748"/>
                  <a:gd name="T37" fmla="*/ 121 h 752"/>
                  <a:gd name="T38" fmla="*/ 226 w 748"/>
                  <a:gd name="T39" fmla="*/ 64 h 752"/>
                  <a:gd name="T40" fmla="*/ 322 w 748"/>
                  <a:gd name="T41" fmla="*/ 35 h 752"/>
                  <a:gd name="T42" fmla="*/ 376 w 748"/>
                  <a:gd name="T43" fmla="*/ 23 h 752"/>
                  <a:gd name="T44" fmla="*/ 326 w 748"/>
                  <a:gd name="T45" fmla="*/ 27 h 752"/>
                  <a:gd name="T46" fmla="*/ 241 w 748"/>
                  <a:gd name="T47" fmla="*/ 50 h 752"/>
                  <a:gd name="T48" fmla="*/ 197 w 748"/>
                  <a:gd name="T49" fmla="*/ 71 h 752"/>
                  <a:gd name="T50" fmla="*/ 126 w 748"/>
                  <a:gd name="T51" fmla="*/ 125 h 752"/>
                  <a:gd name="T52" fmla="*/ 95 w 748"/>
                  <a:gd name="T53" fmla="*/ 163 h 752"/>
                  <a:gd name="T54" fmla="*/ 49 w 748"/>
                  <a:gd name="T55" fmla="*/ 240 h 752"/>
                  <a:gd name="T56" fmla="*/ 35 w 748"/>
                  <a:gd name="T57" fmla="*/ 286 h 752"/>
                  <a:gd name="T58" fmla="*/ 22 w 748"/>
                  <a:gd name="T59" fmla="*/ 374 h 752"/>
                  <a:gd name="T60" fmla="*/ 27 w 748"/>
                  <a:gd name="T61" fmla="*/ 424 h 752"/>
                  <a:gd name="T62" fmla="*/ 49 w 748"/>
                  <a:gd name="T63" fmla="*/ 510 h 752"/>
                  <a:gd name="T64" fmla="*/ 70 w 748"/>
                  <a:gd name="T65" fmla="*/ 554 h 752"/>
                  <a:gd name="T66" fmla="*/ 124 w 748"/>
                  <a:gd name="T67" fmla="*/ 625 h 752"/>
                  <a:gd name="T68" fmla="*/ 162 w 748"/>
                  <a:gd name="T69" fmla="*/ 656 h 752"/>
                  <a:gd name="T70" fmla="*/ 239 w 748"/>
                  <a:gd name="T71" fmla="*/ 700 h 752"/>
                  <a:gd name="T72" fmla="*/ 284 w 748"/>
                  <a:gd name="T73" fmla="*/ 717 h 752"/>
                  <a:gd name="T74" fmla="*/ 372 w 748"/>
                  <a:gd name="T75" fmla="*/ 727 h 752"/>
                  <a:gd name="T76" fmla="*/ 422 w 748"/>
                  <a:gd name="T77" fmla="*/ 725 h 752"/>
                  <a:gd name="T78" fmla="*/ 507 w 748"/>
                  <a:gd name="T79" fmla="*/ 702 h 752"/>
                  <a:gd name="T80" fmla="*/ 551 w 748"/>
                  <a:gd name="T81" fmla="*/ 679 h 752"/>
                  <a:gd name="T82" fmla="*/ 621 w 748"/>
                  <a:gd name="T83" fmla="*/ 627 h 752"/>
                  <a:gd name="T84" fmla="*/ 652 w 748"/>
                  <a:gd name="T85" fmla="*/ 589 h 752"/>
                  <a:gd name="T86" fmla="*/ 696 w 748"/>
                  <a:gd name="T87" fmla="*/ 512 h 752"/>
                  <a:gd name="T88" fmla="*/ 713 w 748"/>
                  <a:gd name="T89" fmla="*/ 466 h 752"/>
                  <a:gd name="T90" fmla="*/ 725 w 748"/>
                  <a:gd name="T91" fmla="*/ 378 h 752"/>
                  <a:gd name="T92" fmla="*/ 721 w 748"/>
                  <a:gd name="T93" fmla="*/ 328 h 752"/>
                  <a:gd name="T94" fmla="*/ 698 w 748"/>
                  <a:gd name="T95" fmla="*/ 242 h 752"/>
                  <a:gd name="T96" fmla="*/ 677 w 748"/>
                  <a:gd name="T97" fmla="*/ 198 h 752"/>
                  <a:gd name="T98" fmla="*/ 623 w 748"/>
                  <a:gd name="T99" fmla="*/ 127 h 752"/>
                  <a:gd name="T100" fmla="*/ 586 w 748"/>
                  <a:gd name="T101" fmla="*/ 96 h 752"/>
                  <a:gd name="T102" fmla="*/ 509 w 748"/>
                  <a:gd name="T103" fmla="*/ 50 h 752"/>
                  <a:gd name="T104" fmla="*/ 463 w 748"/>
                  <a:gd name="T105" fmla="*/ 35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48" h="752">
                    <a:moveTo>
                      <a:pt x="374" y="31"/>
                    </a:moveTo>
                    <a:lnTo>
                      <a:pt x="390" y="31"/>
                    </a:lnTo>
                    <a:lnTo>
                      <a:pt x="409" y="33"/>
                    </a:lnTo>
                    <a:lnTo>
                      <a:pt x="426" y="35"/>
                    </a:lnTo>
                    <a:lnTo>
                      <a:pt x="442" y="37"/>
                    </a:lnTo>
                    <a:lnTo>
                      <a:pt x="459" y="41"/>
                    </a:lnTo>
                    <a:lnTo>
                      <a:pt x="476" y="48"/>
                    </a:lnTo>
                    <a:lnTo>
                      <a:pt x="490" y="52"/>
                    </a:lnTo>
                    <a:lnTo>
                      <a:pt x="507" y="58"/>
                    </a:lnTo>
                    <a:lnTo>
                      <a:pt x="521" y="64"/>
                    </a:lnTo>
                    <a:lnTo>
                      <a:pt x="536" y="73"/>
                    </a:lnTo>
                    <a:lnTo>
                      <a:pt x="551" y="81"/>
                    </a:lnTo>
                    <a:lnTo>
                      <a:pt x="565" y="90"/>
                    </a:lnTo>
                    <a:lnTo>
                      <a:pt x="578" y="100"/>
                    </a:lnTo>
                    <a:lnTo>
                      <a:pt x="592" y="110"/>
                    </a:lnTo>
                    <a:lnTo>
                      <a:pt x="605" y="121"/>
                    </a:lnTo>
                    <a:lnTo>
                      <a:pt x="615" y="131"/>
                    </a:lnTo>
                    <a:lnTo>
                      <a:pt x="628" y="144"/>
                    </a:lnTo>
                    <a:lnTo>
                      <a:pt x="638" y="156"/>
                    </a:lnTo>
                    <a:lnTo>
                      <a:pt x="648" y="169"/>
                    </a:lnTo>
                    <a:lnTo>
                      <a:pt x="657" y="184"/>
                    </a:lnTo>
                    <a:lnTo>
                      <a:pt x="667" y="196"/>
                    </a:lnTo>
                    <a:lnTo>
                      <a:pt x="675" y="211"/>
                    </a:lnTo>
                    <a:lnTo>
                      <a:pt x="682" y="228"/>
                    </a:lnTo>
                    <a:lnTo>
                      <a:pt x="690" y="242"/>
                    </a:lnTo>
                    <a:lnTo>
                      <a:pt x="696" y="257"/>
                    </a:lnTo>
                    <a:lnTo>
                      <a:pt x="700" y="274"/>
                    </a:lnTo>
                    <a:lnTo>
                      <a:pt x="704" y="290"/>
                    </a:lnTo>
                    <a:lnTo>
                      <a:pt x="709" y="307"/>
                    </a:lnTo>
                    <a:lnTo>
                      <a:pt x="713" y="324"/>
                    </a:lnTo>
                    <a:lnTo>
                      <a:pt x="715" y="340"/>
                    </a:lnTo>
                    <a:lnTo>
                      <a:pt x="715" y="357"/>
                    </a:lnTo>
                    <a:lnTo>
                      <a:pt x="717" y="376"/>
                    </a:lnTo>
                    <a:lnTo>
                      <a:pt x="715" y="393"/>
                    </a:lnTo>
                    <a:lnTo>
                      <a:pt x="715" y="412"/>
                    </a:lnTo>
                    <a:lnTo>
                      <a:pt x="713" y="428"/>
                    </a:lnTo>
                    <a:lnTo>
                      <a:pt x="709" y="445"/>
                    </a:lnTo>
                    <a:lnTo>
                      <a:pt x="704" y="462"/>
                    </a:lnTo>
                    <a:lnTo>
                      <a:pt x="700" y="478"/>
                    </a:lnTo>
                    <a:lnTo>
                      <a:pt x="696" y="493"/>
                    </a:lnTo>
                    <a:lnTo>
                      <a:pt x="690" y="510"/>
                    </a:lnTo>
                    <a:lnTo>
                      <a:pt x="682" y="524"/>
                    </a:lnTo>
                    <a:lnTo>
                      <a:pt x="675" y="539"/>
                    </a:lnTo>
                    <a:lnTo>
                      <a:pt x="667" y="554"/>
                    </a:lnTo>
                    <a:lnTo>
                      <a:pt x="657" y="568"/>
                    </a:lnTo>
                    <a:lnTo>
                      <a:pt x="648" y="581"/>
                    </a:lnTo>
                    <a:lnTo>
                      <a:pt x="638" y="596"/>
                    </a:lnTo>
                    <a:lnTo>
                      <a:pt x="628" y="608"/>
                    </a:lnTo>
                    <a:lnTo>
                      <a:pt x="615" y="619"/>
                    </a:lnTo>
                    <a:lnTo>
                      <a:pt x="605" y="631"/>
                    </a:lnTo>
                    <a:lnTo>
                      <a:pt x="592" y="642"/>
                    </a:lnTo>
                    <a:lnTo>
                      <a:pt x="578" y="652"/>
                    </a:lnTo>
                    <a:lnTo>
                      <a:pt x="565" y="660"/>
                    </a:lnTo>
                    <a:lnTo>
                      <a:pt x="551" y="671"/>
                    </a:lnTo>
                    <a:lnTo>
                      <a:pt x="536" y="679"/>
                    </a:lnTo>
                    <a:lnTo>
                      <a:pt x="521" y="685"/>
                    </a:lnTo>
                    <a:lnTo>
                      <a:pt x="507" y="694"/>
                    </a:lnTo>
                    <a:lnTo>
                      <a:pt x="490" y="700"/>
                    </a:lnTo>
                    <a:lnTo>
                      <a:pt x="476" y="704"/>
                    </a:lnTo>
                    <a:lnTo>
                      <a:pt x="459" y="708"/>
                    </a:lnTo>
                    <a:lnTo>
                      <a:pt x="442" y="713"/>
                    </a:lnTo>
                    <a:lnTo>
                      <a:pt x="426" y="717"/>
                    </a:lnTo>
                    <a:lnTo>
                      <a:pt x="409" y="719"/>
                    </a:lnTo>
                    <a:lnTo>
                      <a:pt x="390" y="719"/>
                    </a:lnTo>
                    <a:lnTo>
                      <a:pt x="374" y="721"/>
                    </a:lnTo>
                    <a:lnTo>
                      <a:pt x="355" y="719"/>
                    </a:lnTo>
                    <a:lnTo>
                      <a:pt x="338" y="719"/>
                    </a:lnTo>
                    <a:lnTo>
                      <a:pt x="322" y="717"/>
                    </a:lnTo>
                    <a:lnTo>
                      <a:pt x="305" y="713"/>
                    </a:lnTo>
                    <a:lnTo>
                      <a:pt x="289" y="708"/>
                    </a:lnTo>
                    <a:lnTo>
                      <a:pt x="272" y="704"/>
                    </a:lnTo>
                    <a:lnTo>
                      <a:pt x="255" y="700"/>
                    </a:lnTo>
                    <a:lnTo>
                      <a:pt x="241" y="694"/>
                    </a:lnTo>
                    <a:lnTo>
                      <a:pt x="226" y="685"/>
                    </a:lnTo>
                    <a:lnTo>
                      <a:pt x="210" y="679"/>
                    </a:lnTo>
                    <a:lnTo>
                      <a:pt x="197" y="671"/>
                    </a:lnTo>
                    <a:lnTo>
                      <a:pt x="183" y="660"/>
                    </a:lnTo>
                    <a:lnTo>
                      <a:pt x="168" y="652"/>
                    </a:lnTo>
                    <a:lnTo>
                      <a:pt x="155" y="642"/>
                    </a:lnTo>
                    <a:lnTo>
                      <a:pt x="143" y="631"/>
                    </a:lnTo>
                    <a:lnTo>
                      <a:pt x="131" y="619"/>
                    </a:lnTo>
                    <a:lnTo>
                      <a:pt x="120" y="608"/>
                    </a:lnTo>
                    <a:lnTo>
                      <a:pt x="110" y="596"/>
                    </a:lnTo>
                    <a:lnTo>
                      <a:pt x="99" y="581"/>
                    </a:lnTo>
                    <a:lnTo>
                      <a:pt x="89" y="568"/>
                    </a:lnTo>
                    <a:lnTo>
                      <a:pt x="81" y="554"/>
                    </a:lnTo>
                    <a:lnTo>
                      <a:pt x="72" y="539"/>
                    </a:lnTo>
                    <a:lnTo>
                      <a:pt x="64" y="524"/>
                    </a:lnTo>
                    <a:lnTo>
                      <a:pt x="58" y="510"/>
                    </a:lnTo>
                    <a:lnTo>
                      <a:pt x="51" y="493"/>
                    </a:lnTo>
                    <a:lnTo>
                      <a:pt x="47" y="478"/>
                    </a:lnTo>
                    <a:lnTo>
                      <a:pt x="41" y="462"/>
                    </a:lnTo>
                    <a:lnTo>
                      <a:pt x="37" y="445"/>
                    </a:lnTo>
                    <a:lnTo>
                      <a:pt x="35" y="428"/>
                    </a:lnTo>
                    <a:lnTo>
                      <a:pt x="33" y="412"/>
                    </a:lnTo>
                    <a:lnTo>
                      <a:pt x="31" y="393"/>
                    </a:lnTo>
                    <a:lnTo>
                      <a:pt x="31" y="376"/>
                    </a:lnTo>
                    <a:lnTo>
                      <a:pt x="31" y="357"/>
                    </a:lnTo>
                    <a:lnTo>
                      <a:pt x="33" y="340"/>
                    </a:lnTo>
                    <a:lnTo>
                      <a:pt x="35" y="324"/>
                    </a:lnTo>
                    <a:lnTo>
                      <a:pt x="37" y="307"/>
                    </a:lnTo>
                    <a:lnTo>
                      <a:pt x="41" y="290"/>
                    </a:lnTo>
                    <a:lnTo>
                      <a:pt x="47" y="274"/>
                    </a:lnTo>
                    <a:lnTo>
                      <a:pt x="51" y="257"/>
                    </a:lnTo>
                    <a:lnTo>
                      <a:pt x="58" y="242"/>
                    </a:lnTo>
                    <a:lnTo>
                      <a:pt x="64" y="228"/>
                    </a:lnTo>
                    <a:lnTo>
                      <a:pt x="72" y="211"/>
                    </a:lnTo>
                    <a:lnTo>
                      <a:pt x="81" y="196"/>
                    </a:lnTo>
                    <a:lnTo>
                      <a:pt x="89" y="184"/>
                    </a:lnTo>
                    <a:lnTo>
                      <a:pt x="99" y="169"/>
                    </a:lnTo>
                    <a:lnTo>
                      <a:pt x="110" y="156"/>
                    </a:lnTo>
                    <a:lnTo>
                      <a:pt x="120" y="144"/>
                    </a:lnTo>
                    <a:lnTo>
                      <a:pt x="131" y="131"/>
                    </a:lnTo>
                    <a:lnTo>
                      <a:pt x="143" y="121"/>
                    </a:lnTo>
                    <a:lnTo>
                      <a:pt x="155" y="110"/>
                    </a:lnTo>
                    <a:lnTo>
                      <a:pt x="168" y="100"/>
                    </a:lnTo>
                    <a:lnTo>
                      <a:pt x="183" y="90"/>
                    </a:lnTo>
                    <a:lnTo>
                      <a:pt x="197" y="81"/>
                    </a:lnTo>
                    <a:lnTo>
                      <a:pt x="210" y="73"/>
                    </a:lnTo>
                    <a:lnTo>
                      <a:pt x="226" y="64"/>
                    </a:lnTo>
                    <a:lnTo>
                      <a:pt x="241" y="58"/>
                    </a:lnTo>
                    <a:lnTo>
                      <a:pt x="255" y="52"/>
                    </a:lnTo>
                    <a:lnTo>
                      <a:pt x="272" y="48"/>
                    </a:lnTo>
                    <a:lnTo>
                      <a:pt x="289" y="41"/>
                    </a:lnTo>
                    <a:lnTo>
                      <a:pt x="305" y="37"/>
                    </a:lnTo>
                    <a:lnTo>
                      <a:pt x="322" y="35"/>
                    </a:lnTo>
                    <a:lnTo>
                      <a:pt x="338" y="33"/>
                    </a:lnTo>
                    <a:lnTo>
                      <a:pt x="355" y="31"/>
                    </a:lnTo>
                    <a:lnTo>
                      <a:pt x="374" y="31"/>
                    </a:lnTo>
                    <a:lnTo>
                      <a:pt x="374" y="31"/>
                    </a:lnTo>
                    <a:close/>
                    <a:moveTo>
                      <a:pt x="399" y="0"/>
                    </a:moveTo>
                    <a:lnTo>
                      <a:pt x="376" y="23"/>
                    </a:lnTo>
                    <a:lnTo>
                      <a:pt x="374" y="25"/>
                    </a:lnTo>
                    <a:lnTo>
                      <a:pt x="372" y="23"/>
                    </a:lnTo>
                    <a:lnTo>
                      <a:pt x="349" y="0"/>
                    </a:lnTo>
                    <a:lnTo>
                      <a:pt x="330" y="27"/>
                    </a:lnTo>
                    <a:lnTo>
                      <a:pt x="328" y="27"/>
                    </a:lnTo>
                    <a:lnTo>
                      <a:pt x="326" y="27"/>
                    </a:lnTo>
                    <a:lnTo>
                      <a:pt x="301" y="6"/>
                    </a:lnTo>
                    <a:lnTo>
                      <a:pt x="284" y="35"/>
                    </a:lnTo>
                    <a:lnTo>
                      <a:pt x="282" y="37"/>
                    </a:lnTo>
                    <a:lnTo>
                      <a:pt x="282" y="35"/>
                    </a:lnTo>
                    <a:lnTo>
                      <a:pt x="253" y="18"/>
                    </a:lnTo>
                    <a:lnTo>
                      <a:pt x="241" y="50"/>
                    </a:lnTo>
                    <a:lnTo>
                      <a:pt x="241" y="52"/>
                    </a:lnTo>
                    <a:lnTo>
                      <a:pt x="239" y="50"/>
                    </a:lnTo>
                    <a:lnTo>
                      <a:pt x="207" y="37"/>
                    </a:lnTo>
                    <a:lnTo>
                      <a:pt x="199" y="69"/>
                    </a:lnTo>
                    <a:lnTo>
                      <a:pt x="199" y="71"/>
                    </a:lnTo>
                    <a:lnTo>
                      <a:pt x="197" y="71"/>
                    </a:lnTo>
                    <a:lnTo>
                      <a:pt x="166" y="62"/>
                    </a:lnTo>
                    <a:lnTo>
                      <a:pt x="162" y="96"/>
                    </a:lnTo>
                    <a:lnTo>
                      <a:pt x="162" y="98"/>
                    </a:lnTo>
                    <a:lnTo>
                      <a:pt x="160" y="96"/>
                    </a:lnTo>
                    <a:lnTo>
                      <a:pt x="126" y="92"/>
                    </a:lnTo>
                    <a:lnTo>
                      <a:pt x="126" y="125"/>
                    </a:lnTo>
                    <a:lnTo>
                      <a:pt x="126" y="127"/>
                    </a:lnTo>
                    <a:lnTo>
                      <a:pt x="124" y="127"/>
                    </a:lnTo>
                    <a:lnTo>
                      <a:pt x="91" y="127"/>
                    </a:lnTo>
                    <a:lnTo>
                      <a:pt x="97" y="161"/>
                    </a:lnTo>
                    <a:lnTo>
                      <a:pt x="97" y="163"/>
                    </a:lnTo>
                    <a:lnTo>
                      <a:pt x="95" y="163"/>
                    </a:lnTo>
                    <a:lnTo>
                      <a:pt x="62" y="167"/>
                    </a:lnTo>
                    <a:lnTo>
                      <a:pt x="70" y="198"/>
                    </a:lnTo>
                    <a:lnTo>
                      <a:pt x="72" y="200"/>
                    </a:lnTo>
                    <a:lnTo>
                      <a:pt x="70" y="200"/>
                    </a:lnTo>
                    <a:lnTo>
                      <a:pt x="37" y="209"/>
                    </a:lnTo>
                    <a:lnTo>
                      <a:pt x="49" y="240"/>
                    </a:lnTo>
                    <a:lnTo>
                      <a:pt x="51" y="242"/>
                    </a:lnTo>
                    <a:lnTo>
                      <a:pt x="49" y="242"/>
                    </a:lnTo>
                    <a:lnTo>
                      <a:pt x="18" y="255"/>
                    </a:lnTo>
                    <a:lnTo>
                      <a:pt x="35" y="282"/>
                    </a:lnTo>
                    <a:lnTo>
                      <a:pt x="37" y="284"/>
                    </a:lnTo>
                    <a:lnTo>
                      <a:pt x="35" y="286"/>
                    </a:lnTo>
                    <a:lnTo>
                      <a:pt x="6" y="303"/>
                    </a:lnTo>
                    <a:lnTo>
                      <a:pt x="27" y="328"/>
                    </a:lnTo>
                    <a:lnTo>
                      <a:pt x="29" y="330"/>
                    </a:lnTo>
                    <a:lnTo>
                      <a:pt x="27" y="332"/>
                    </a:lnTo>
                    <a:lnTo>
                      <a:pt x="0" y="351"/>
                    </a:lnTo>
                    <a:lnTo>
                      <a:pt x="22" y="374"/>
                    </a:lnTo>
                    <a:lnTo>
                      <a:pt x="24" y="37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27" y="420"/>
                    </a:lnTo>
                    <a:lnTo>
                      <a:pt x="29" y="422"/>
                    </a:lnTo>
                    <a:lnTo>
                      <a:pt x="27" y="424"/>
                    </a:lnTo>
                    <a:lnTo>
                      <a:pt x="6" y="449"/>
                    </a:lnTo>
                    <a:lnTo>
                      <a:pt x="35" y="466"/>
                    </a:lnTo>
                    <a:lnTo>
                      <a:pt x="37" y="466"/>
                    </a:lnTo>
                    <a:lnTo>
                      <a:pt x="35" y="468"/>
                    </a:lnTo>
                    <a:lnTo>
                      <a:pt x="18" y="497"/>
                    </a:lnTo>
                    <a:lnTo>
                      <a:pt x="49" y="510"/>
                    </a:lnTo>
                    <a:lnTo>
                      <a:pt x="51" y="510"/>
                    </a:lnTo>
                    <a:lnTo>
                      <a:pt x="49" y="512"/>
                    </a:lnTo>
                    <a:lnTo>
                      <a:pt x="37" y="543"/>
                    </a:lnTo>
                    <a:lnTo>
                      <a:pt x="70" y="552"/>
                    </a:lnTo>
                    <a:lnTo>
                      <a:pt x="72" y="552"/>
                    </a:lnTo>
                    <a:lnTo>
                      <a:pt x="70" y="554"/>
                    </a:lnTo>
                    <a:lnTo>
                      <a:pt x="62" y="585"/>
                    </a:lnTo>
                    <a:lnTo>
                      <a:pt x="95" y="589"/>
                    </a:lnTo>
                    <a:lnTo>
                      <a:pt x="97" y="589"/>
                    </a:lnTo>
                    <a:lnTo>
                      <a:pt x="97" y="591"/>
                    </a:lnTo>
                    <a:lnTo>
                      <a:pt x="91" y="625"/>
                    </a:lnTo>
                    <a:lnTo>
                      <a:pt x="124" y="625"/>
                    </a:lnTo>
                    <a:lnTo>
                      <a:pt x="126" y="625"/>
                    </a:lnTo>
                    <a:lnTo>
                      <a:pt x="126" y="627"/>
                    </a:lnTo>
                    <a:lnTo>
                      <a:pt x="126" y="660"/>
                    </a:lnTo>
                    <a:lnTo>
                      <a:pt x="160" y="654"/>
                    </a:lnTo>
                    <a:lnTo>
                      <a:pt x="162" y="654"/>
                    </a:lnTo>
                    <a:lnTo>
                      <a:pt x="162" y="656"/>
                    </a:lnTo>
                    <a:lnTo>
                      <a:pt x="166" y="690"/>
                    </a:lnTo>
                    <a:lnTo>
                      <a:pt x="197" y="679"/>
                    </a:lnTo>
                    <a:lnTo>
                      <a:pt x="199" y="679"/>
                    </a:lnTo>
                    <a:lnTo>
                      <a:pt x="199" y="681"/>
                    </a:lnTo>
                    <a:lnTo>
                      <a:pt x="207" y="715"/>
                    </a:lnTo>
                    <a:lnTo>
                      <a:pt x="239" y="700"/>
                    </a:lnTo>
                    <a:lnTo>
                      <a:pt x="241" y="700"/>
                    </a:lnTo>
                    <a:lnTo>
                      <a:pt x="241" y="702"/>
                    </a:lnTo>
                    <a:lnTo>
                      <a:pt x="253" y="734"/>
                    </a:lnTo>
                    <a:lnTo>
                      <a:pt x="282" y="717"/>
                    </a:lnTo>
                    <a:lnTo>
                      <a:pt x="282" y="715"/>
                    </a:lnTo>
                    <a:lnTo>
                      <a:pt x="284" y="717"/>
                    </a:lnTo>
                    <a:lnTo>
                      <a:pt x="301" y="746"/>
                    </a:lnTo>
                    <a:lnTo>
                      <a:pt x="326" y="725"/>
                    </a:lnTo>
                    <a:lnTo>
                      <a:pt x="328" y="723"/>
                    </a:lnTo>
                    <a:lnTo>
                      <a:pt x="330" y="725"/>
                    </a:lnTo>
                    <a:lnTo>
                      <a:pt x="349" y="752"/>
                    </a:lnTo>
                    <a:lnTo>
                      <a:pt x="372" y="727"/>
                    </a:lnTo>
                    <a:lnTo>
                      <a:pt x="374" y="727"/>
                    </a:lnTo>
                    <a:lnTo>
                      <a:pt x="376" y="727"/>
                    </a:lnTo>
                    <a:lnTo>
                      <a:pt x="399" y="752"/>
                    </a:lnTo>
                    <a:lnTo>
                      <a:pt x="418" y="725"/>
                    </a:lnTo>
                    <a:lnTo>
                      <a:pt x="420" y="723"/>
                    </a:lnTo>
                    <a:lnTo>
                      <a:pt x="422" y="725"/>
                    </a:lnTo>
                    <a:lnTo>
                      <a:pt x="447" y="746"/>
                    </a:lnTo>
                    <a:lnTo>
                      <a:pt x="463" y="717"/>
                    </a:lnTo>
                    <a:lnTo>
                      <a:pt x="463" y="715"/>
                    </a:lnTo>
                    <a:lnTo>
                      <a:pt x="465" y="717"/>
                    </a:lnTo>
                    <a:lnTo>
                      <a:pt x="494" y="734"/>
                    </a:lnTo>
                    <a:lnTo>
                      <a:pt x="507" y="702"/>
                    </a:lnTo>
                    <a:lnTo>
                      <a:pt x="507" y="700"/>
                    </a:lnTo>
                    <a:lnTo>
                      <a:pt x="509" y="700"/>
                    </a:lnTo>
                    <a:lnTo>
                      <a:pt x="540" y="715"/>
                    </a:lnTo>
                    <a:lnTo>
                      <a:pt x="549" y="681"/>
                    </a:lnTo>
                    <a:lnTo>
                      <a:pt x="549" y="679"/>
                    </a:lnTo>
                    <a:lnTo>
                      <a:pt x="551" y="679"/>
                    </a:lnTo>
                    <a:lnTo>
                      <a:pt x="582" y="690"/>
                    </a:lnTo>
                    <a:lnTo>
                      <a:pt x="586" y="656"/>
                    </a:lnTo>
                    <a:lnTo>
                      <a:pt x="586" y="654"/>
                    </a:lnTo>
                    <a:lnTo>
                      <a:pt x="588" y="654"/>
                    </a:lnTo>
                    <a:lnTo>
                      <a:pt x="621" y="660"/>
                    </a:lnTo>
                    <a:lnTo>
                      <a:pt x="621" y="627"/>
                    </a:lnTo>
                    <a:lnTo>
                      <a:pt x="621" y="625"/>
                    </a:lnTo>
                    <a:lnTo>
                      <a:pt x="623" y="625"/>
                    </a:lnTo>
                    <a:lnTo>
                      <a:pt x="657" y="625"/>
                    </a:lnTo>
                    <a:lnTo>
                      <a:pt x="650" y="591"/>
                    </a:lnTo>
                    <a:lnTo>
                      <a:pt x="650" y="589"/>
                    </a:lnTo>
                    <a:lnTo>
                      <a:pt x="652" y="589"/>
                    </a:lnTo>
                    <a:lnTo>
                      <a:pt x="686" y="585"/>
                    </a:lnTo>
                    <a:lnTo>
                      <a:pt x="677" y="554"/>
                    </a:lnTo>
                    <a:lnTo>
                      <a:pt x="675" y="552"/>
                    </a:lnTo>
                    <a:lnTo>
                      <a:pt x="677" y="552"/>
                    </a:lnTo>
                    <a:lnTo>
                      <a:pt x="711" y="543"/>
                    </a:lnTo>
                    <a:lnTo>
                      <a:pt x="696" y="512"/>
                    </a:lnTo>
                    <a:lnTo>
                      <a:pt x="696" y="510"/>
                    </a:lnTo>
                    <a:lnTo>
                      <a:pt x="698" y="510"/>
                    </a:lnTo>
                    <a:lnTo>
                      <a:pt x="729" y="497"/>
                    </a:lnTo>
                    <a:lnTo>
                      <a:pt x="713" y="468"/>
                    </a:lnTo>
                    <a:lnTo>
                      <a:pt x="711" y="466"/>
                    </a:lnTo>
                    <a:lnTo>
                      <a:pt x="713" y="466"/>
                    </a:lnTo>
                    <a:lnTo>
                      <a:pt x="742" y="449"/>
                    </a:lnTo>
                    <a:lnTo>
                      <a:pt x="721" y="424"/>
                    </a:lnTo>
                    <a:lnTo>
                      <a:pt x="719" y="422"/>
                    </a:lnTo>
                    <a:lnTo>
                      <a:pt x="721" y="420"/>
                    </a:lnTo>
                    <a:lnTo>
                      <a:pt x="748" y="401"/>
                    </a:lnTo>
                    <a:lnTo>
                      <a:pt x="725" y="378"/>
                    </a:lnTo>
                    <a:lnTo>
                      <a:pt x="723" y="376"/>
                    </a:lnTo>
                    <a:lnTo>
                      <a:pt x="725" y="374"/>
                    </a:lnTo>
                    <a:lnTo>
                      <a:pt x="748" y="351"/>
                    </a:lnTo>
                    <a:lnTo>
                      <a:pt x="721" y="332"/>
                    </a:lnTo>
                    <a:lnTo>
                      <a:pt x="719" y="330"/>
                    </a:lnTo>
                    <a:lnTo>
                      <a:pt x="721" y="328"/>
                    </a:lnTo>
                    <a:lnTo>
                      <a:pt x="742" y="303"/>
                    </a:lnTo>
                    <a:lnTo>
                      <a:pt x="713" y="286"/>
                    </a:lnTo>
                    <a:lnTo>
                      <a:pt x="711" y="284"/>
                    </a:lnTo>
                    <a:lnTo>
                      <a:pt x="713" y="282"/>
                    </a:lnTo>
                    <a:lnTo>
                      <a:pt x="729" y="255"/>
                    </a:lnTo>
                    <a:lnTo>
                      <a:pt x="698" y="242"/>
                    </a:lnTo>
                    <a:lnTo>
                      <a:pt x="696" y="242"/>
                    </a:lnTo>
                    <a:lnTo>
                      <a:pt x="696" y="240"/>
                    </a:lnTo>
                    <a:lnTo>
                      <a:pt x="711" y="209"/>
                    </a:lnTo>
                    <a:lnTo>
                      <a:pt x="677" y="200"/>
                    </a:lnTo>
                    <a:lnTo>
                      <a:pt x="675" y="200"/>
                    </a:lnTo>
                    <a:lnTo>
                      <a:pt x="677" y="198"/>
                    </a:lnTo>
                    <a:lnTo>
                      <a:pt x="686" y="167"/>
                    </a:lnTo>
                    <a:lnTo>
                      <a:pt x="652" y="163"/>
                    </a:lnTo>
                    <a:lnTo>
                      <a:pt x="650" y="163"/>
                    </a:lnTo>
                    <a:lnTo>
                      <a:pt x="650" y="161"/>
                    </a:lnTo>
                    <a:lnTo>
                      <a:pt x="657" y="127"/>
                    </a:lnTo>
                    <a:lnTo>
                      <a:pt x="623" y="127"/>
                    </a:lnTo>
                    <a:lnTo>
                      <a:pt x="621" y="127"/>
                    </a:lnTo>
                    <a:lnTo>
                      <a:pt x="621" y="125"/>
                    </a:lnTo>
                    <a:lnTo>
                      <a:pt x="621" y="92"/>
                    </a:lnTo>
                    <a:lnTo>
                      <a:pt x="588" y="96"/>
                    </a:lnTo>
                    <a:lnTo>
                      <a:pt x="586" y="98"/>
                    </a:lnTo>
                    <a:lnTo>
                      <a:pt x="586" y="96"/>
                    </a:lnTo>
                    <a:lnTo>
                      <a:pt x="582" y="62"/>
                    </a:lnTo>
                    <a:lnTo>
                      <a:pt x="551" y="71"/>
                    </a:lnTo>
                    <a:lnTo>
                      <a:pt x="549" y="71"/>
                    </a:lnTo>
                    <a:lnTo>
                      <a:pt x="549" y="69"/>
                    </a:lnTo>
                    <a:lnTo>
                      <a:pt x="540" y="37"/>
                    </a:lnTo>
                    <a:lnTo>
                      <a:pt x="509" y="50"/>
                    </a:lnTo>
                    <a:lnTo>
                      <a:pt x="507" y="52"/>
                    </a:lnTo>
                    <a:lnTo>
                      <a:pt x="507" y="50"/>
                    </a:lnTo>
                    <a:lnTo>
                      <a:pt x="494" y="18"/>
                    </a:lnTo>
                    <a:lnTo>
                      <a:pt x="465" y="35"/>
                    </a:lnTo>
                    <a:lnTo>
                      <a:pt x="463" y="37"/>
                    </a:lnTo>
                    <a:lnTo>
                      <a:pt x="463" y="35"/>
                    </a:lnTo>
                    <a:lnTo>
                      <a:pt x="447" y="6"/>
                    </a:lnTo>
                    <a:lnTo>
                      <a:pt x="422" y="27"/>
                    </a:lnTo>
                    <a:lnTo>
                      <a:pt x="420" y="27"/>
                    </a:lnTo>
                    <a:lnTo>
                      <a:pt x="418" y="27"/>
                    </a:lnTo>
                    <a:lnTo>
                      <a:pt x="39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" name="îśḻîḓé">
                <a:extLst>
                  <a:ext uri="{FF2B5EF4-FFF2-40B4-BE49-F238E27FC236}">
                    <a16:creationId xmlns:a16="http://schemas.microsoft.com/office/drawing/2014/main" id="{7C95685A-C85A-4105-8E04-28BD840EB76B}"/>
                  </a:ext>
                </a:extLst>
              </p:cNvPr>
              <p:cNvSpPr/>
              <p:nvPr userDrawn="1"/>
            </p:nvSpPr>
            <p:spPr bwMode="auto">
              <a:xfrm>
                <a:off x="3813175" y="2803525"/>
                <a:ext cx="1241425" cy="1247775"/>
              </a:xfrm>
              <a:custGeom>
                <a:avLst/>
                <a:gdLst>
                  <a:gd name="T0" fmla="*/ 464 w 782"/>
                  <a:gd name="T1" fmla="*/ 17 h 786"/>
                  <a:gd name="T2" fmla="*/ 514 w 782"/>
                  <a:gd name="T3" fmla="*/ 31 h 786"/>
                  <a:gd name="T4" fmla="*/ 601 w 782"/>
                  <a:gd name="T5" fmla="*/ 73 h 786"/>
                  <a:gd name="T6" fmla="*/ 642 w 782"/>
                  <a:gd name="T7" fmla="*/ 107 h 786"/>
                  <a:gd name="T8" fmla="*/ 705 w 782"/>
                  <a:gd name="T9" fmla="*/ 180 h 786"/>
                  <a:gd name="T10" fmla="*/ 732 w 782"/>
                  <a:gd name="T11" fmla="*/ 226 h 786"/>
                  <a:gd name="T12" fmla="*/ 763 w 782"/>
                  <a:gd name="T13" fmla="*/ 316 h 786"/>
                  <a:gd name="T14" fmla="*/ 769 w 782"/>
                  <a:gd name="T15" fmla="*/ 370 h 786"/>
                  <a:gd name="T16" fmla="*/ 763 w 782"/>
                  <a:gd name="T17" fmla="*/ 466 h 786"/>
                  <a:gd name="T18" fmla="*/ 751 w 782"/>
                  <a:gd name="T19" fmla="*/ 516 h 786"/>
                  <a:gd name="T20" fmla="*/ 707 w 782"/>
                  <a:gd name="T21" fmla="*/ 604 h 786"/>
                  <a:gd name="T22" fmla="*/ 676 w 782"/>
                  <a:gd name="T23" fmla="*/ 646 h 786"/>
                  <a:gd name="T24" fmla="*/ 603 w 782"/>
                  <a:gd name="T25" fmla="*/ 709 h 786"/>
                  <a:gd name="T26" fmla="*/ 557 w 782"/>
                  <a:gd name="T27" fmla="*/ 736 h 786"/>
                  <a:gd name="T28" fmla="*/ 466 w 782"/>
                  <a:gd name="T29" fmla="*/ 767 h 786"/>
                  <a:gd name="T30" fmla="*/ 414 w 782"/>
                  <a:gd name="T31" fmla="*/ 774 h 786"/>
                  <a:gd name="T32" fmla="*/ 318 w 782"/>
                  <a:gd name="T33" fmla="*/ 767 h 786"/>
                  <a:gd name="T34" fmla="*/ 266 w 782"/>
                  <a:gd name="T35" fmla="*/ 755 h 786"/>
                  <a:gd name="T36" fmla="*/ 181 w 782"/>
                  <a:gd name="T37" fmla="*/ 711 h 786"/>
                  <a:gd name="T38" fmla="*/ 139 w 782"/>
                  <a:gd name="T39" fmla="*/ 679 h 786"/>
                  <a:gd name="T40" fmla="*/ 75 w 782"/>
                  <a:gd name="T41" fmla="*/ 606 h 786"/>
                  <a:gd name="T42" fmla="*/ 50 w 782"/>
                  <a:gd name="T43" fmla="*/ 560 h 786"/>
                  <a:gd name="T44" fmla="*/ 19 w 782"/>
                  <a:gd name="T45" fmla="*/ 468 h 786"/>
                  <a:gd name="T46" fmla="*/ 10 w 782"/>
                  <a:gd name="T47" fmla="*/ 416 h 786"/>
                  <a:gd name="T48" fmla="*/ 17 w 782"/>
                  <a:gd name="T49" fmla="*/ 320 h 786"/>
                  <a:gd name="T50" fmla="*/ 31 w 782"/>
                  <a:gd name="T51" fmla="*/ 268 h 786"/>
                  <a:gd name="T52" fmla="*/ 73 w 782"/>
                  <a:gd name="T53" fmla="*/ 182 h 786"/>
                  <a:gd name="T54" fmla="*/ 106 w 782"/>
                  <a:gd name="T55" fmla="*/ 140 h 786"/>
                  <a:gd name="T56" fmla="*/ 179 w 782"/>
                  <a:gd name="T57" fmla="*/ 75 h 786"/>
                  <a:gd name="T58" fmla="*/ 224 w 782"/>
                  <a:gd name="T59" fmla="*/ 50 h 786"/>
                  <a:gd name="T60" fmla="*/ 314 w 782"/>
                  <a:gd name="T61" fmla="*/ 19 h 786"/>
                  <a:gd name="T62" fmla="*/ 368 w 782"/>
                  <a:gd name="T63" fmla="*/ 10 h 786"/>
                  <a:gd name="T64" fmla="*/ 331 w 782"/>
                  <a:gd name="T65" fmla="*/ 4 h 786"/>
                  <a:gd name="T66" fmla="*/ 222 w 782"/>
                  <a:gd name="T67" fmla="*/ 38 h 786"/>
                  <a:gd name="T68" fmla="*/ 129 w 782"/>
                  <a:gd name="T69" fmla="*/ 102 h 786"/>
                  <a:gd name="T70" fmla="*/ 56 w 782"/>
                  <a:gd name="T71" fmla="*/ 188 h 786"/>
                  <a:gd name="T72" fmla="*/ 12 w 782"/>
                  <a:gd name="T73" fmla="*/ 295 h 786"/>
                  <a:gd name="T74" fmla="*/ 0 w 782"/>
                  <a:gd name="T75" fmla="*/ 414 h 786"/>
                  <a:gd name="T76" fmla="*/ 23 w 782"/>
                  <a:gd name="T77" fmla="*/ 527 h 786"/>
                  <a:gd name="T78" fmla="*/ 77 w 782"/>
                  <a:gd name="T79" fmla="*/ 627 h 786"/>
                  <a:gd name="T80" fmla="*/ 158 w 782"/>
                  <a:gd name="T81" fmla="*/ 707 h 786"/>
                  <a:gd name="T82" fmla="*/ 256 w 782"/>
                  <a:gd name="T83" fmla="*/ 761 h 786"/>
                  <a:gd name="T84" fmla="*/ 370 w 782"/>
                  <a:gd name="T85" fmla="*/ 786 h 786"/>
                  <a:gd name="T86" fmla="*/ 489 w 782"/>
                  <a:gd name="T87" fmla="*/ 774 h 786"/>
                  <a:gd name="T88" fmla="*/ 593 w 782"/>
                  <a:gd name="T89" fmla="*/ 730 h 786"/>
                  <a:gd name="T90" fmla="*/ 680 w 782"/>
                  <a:gd name="T91" fmla="*/ 656 h 786"/>
                  <a:gd name="T92" fmla="*/ 742 w 782"/>
                  <a:gd name="T93" fmla="*/ 562 h 786"/>
                  <a:gd name="T94" fmla="*/ 778 w 782"/>
                  <a:gd name="T95" fmla="*/ 452 h 786"/>
                  <a:gd name="T96" fmla="*/ 778 w 782"/>
                  <a:gd name="T97" fmla="*/ 332 h 786"/>
                  <a:gd name="T98" fmla="*/ 742 w 782"/>
                  <a:gd name="T99" fmla="*/ 222 h 786"/>
                  <a:gd name="T100" fmla="*/ 680 w 782"/>
                  <a:gd name="T101" fmla="*/ 130 h 786"/>
                  <a:gd name="T102" fmla="*/ 593 w 782"/>
                  <a:gd name="T103" fmla="*/ 56 h 786"/>
                  <a:gd name="T104" fmla="*/ 489 w 782"/>
                  <a:gd name="T105" fmla="*/ 12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82" h="786">
                    <a:moveTo>
                      <a:pt x="391" y="35"/>
                    </a:moveTo>
                    <a:lnTo>
                      <a:pt x="414" y="10"/>
                    </a:lnTo>
                    <a:lnTo>
                      <a:pt x="416" y="8"/>
                    </a:lnTo>
                    <a:lnTo>
                      <a:pt x="418" y="10"/>
                    </a:lnTo>
                    <a:lnTo>
                      <a:pt x="437" y="40"/>
                    </a:lnTo>
                    <a:lnTo>
                      <a:pt x="464" y="17"/>
                    </a:lnTo>
                    <a:lnTo>
                      <a:pt x="466" y="17"/>
                    </a:lnTo>
                    <a:lnTo>
                      <a:pt x="466" y="19"/>
                    </a:lnTo>
                    <a:lnTo>
                      <a:pt x="482" y="48"/>
                    </a:lnTo>
                    <a:lnTo>
                      <a:pt x="511" y="29"/>
                    </a:lnTo>
                    <a:lnTo>
                      <a:pt x="514" y="29"/>
                    </a:lnTo>
                    <a:lnTo>
                      <a:pt x="514" y="31"/>
                    </a:lnTo>
                    <a:lnTo>
                      <a:pt x="526" y="63"/>
                    </a:lnTo>
                    <a:lnTo>
                      <a:pt x="557" y="50"/>
                    </a:lnTo>
                    <a:lnTo>
                      <a:pt x="559" y="48"/>
                    </a:lnTo>
                    <a:lnTo>
                      <a:pt x="559" y="50"/>
                    </a:lnTo>
                    <a:lnTo>
                      <a:pt x="568" y="84"/>
                    </a:lnTo>
                    <a:lnTo>
                      <a:pt x="601" y="73"/>
                    </a:lnTo>
                    <a:lnTo>
                      <a:pt x="603" y="73"/>
                    </a:lnTo>
                    <a:lnTo>
                      <a:pt x="603" y="75"/>
                    </a:lnTo>
                    <a:lnTo>
                      <a:pt x="607" y="109"/>
                    </a:lnTo>
                    <a:lnTo>
                      <a:pt x="640" y="104"/>
                    </a:lnTo>
                    <a:lnTo>
                      <a:pt x="642" y="104"/>
                    </a:lnTo>
                    <a:lnTo>
                      <a:pt x="642" y="107"/>
                    </a:lnTo>
                    <a:lnTo>
                      <a:pt x="642" y="140"/>
                    </a:lnTo>
                    <a:lnTo>
                      <a:pt x="676" y="140"/>
                    </a:lnTo>
                    <a:lnTo>
                      <a:pt x="678" y="140"/>
                    </a:lnTo>
                    <a:lnTo>
                      <a:pt x="678" y="142"/>
                    </a:lnTo>
                    <a:lnTo>
                      <a:pt x="672" y="176"/>
                    </a:lnTo>
                    <a:lnTo>
                      <a:pt x="705" y="180"/>
                    </a:lnTo>
                    <a:lnTo>
                      <a:pt x="709" y="180"/>
                    </a:lnTo>
                    <a:lnTo>
                      <a:pt x="707" y="182"/>
                    </a:lnTo>
                    <a:lnTo>
                      <a:pt x="699" y="213"/>
                    </a:lnTo>
                    <a:lnTo>
                      <a:pt x="732" y="222"/>
                    </a:lnTo>
                    <a:lnTo>
                      <a:pt x="734" y="224"/>
                    </a:lnTo>
                    <a:lnTo>
                      <a:pt x="732" y="226"/>
                    </a:lnTo>
                    <a:lnTo>
                      <a:pt x="719" y="257"/>
                    </a:lnTo>
                    <a:lnTo>
                      <a:pt x="751" y="268"/>
                    </a:lnTo>
                    <a:lnTo>
                      <a:pt x="753" y="270"/>
                    </a:lnTo>
                    <a:lnTo>
                      <a:pt x="751" y="272"/>
                    </a:lnTo>
                    <a:lnTo>
                      <a:pt x="734" y="301"/>
                    </a:lnTo>
                    <a:lnTo>
                      <a:pt x="763" y="316"/>
                    </a:lnTo>
                    <a:lnTo>
                      <a:pt x="765" y="318"/>
                    </a:lnTo>
                    <a:lnTo>
                      <a:pt x="763" y="320"/>
                    </a:lnTo>
                    <a:lnTo>
                      <a:pt x="742" y="347"/>
                    </a:lnTo>
                    <a:lnTo>
                      <a:pt x="769" y="366"/>
                    </a:lnTo>
                    <a:lnTo>
                      <a:pt x="771" y="368"/>
                    </a:lnTo>
                    <a:lnTo>
                      <a:pt x="769" y="370"/>
                    </a:lnTo>
                    <a:lnTo>
                      <a:pt x="746" y="393"/>
                    </a:lnTo>
                    <a:lnTo>
                      <a:pt x="769" y="416"/>
                    </a:lnTo>
                    <a:lnTo>
                      <a:pt x="771" y="418"/>
                    </a:lnTo>
                    <a:lnTo>
                      <a:pt x="769" y="420"/>
                    </a:lnTo>
                    <a:lnTo>
                      <a:pt x="742" y="439"/>
                    </a:lnTo>
                    <a:lnTo>
                      <a:pt x="763" y="466"/>
                    </a:lnTo>
                    <a:lnTo>
                      <a:pt x="765" y="468"/>
                    </a:lnTo>
                    <a:lnTo>
                      <a:pt x="763" y="468"/>
                    </a:lnTo>
                    <a:lnTo>
                      <a:pt x="734" y="485"/>
                    </a:lnTo>
                    <a:lnTo>
                      <a:pt x="751" y="514"/>
                    </a:lnTo>
                    <a:lnTo>
                      <a:pt x="753" y="516"/>
                    </a:lnTo>
                    <a:lnTo>
                      <a:pt x="751" y="516"/>
                    </a:lnTo>
                    <a:lnTo>
                      <a:pt x="719" y="529"/>
                    </a:lnTo>
                    <a:lnTo>
                      <a:pt x="732" y="560"/>
                    </a:lnTo>
                    <a:lnTo>
                      <a:pt x="734" y="562"/>
                    </a:lnTo>
                    <a:lnTo>
                      <a:pt x="732" y="562"/>
                    </a:lnTo>
                    <a:lnTo>
                      <a:pt x="699" y="571"/>
                    </a:lnTo>
                    <a:lnTo>
                      <a:pt x="707" y="604"/>
                    </a:lnTo>
                    <a:lnTo>
                      <a:pt x="709" y="606"/>
                    </a:lnTo>
                    <a:lnTo>
                      <a:pt x="705" y="606"/>
                    </a:lnTo>
                    <a:lnTo>
                      <a:pt x="672" y="610"/>
                    </a:lnTo>
                    <a:lnTo>
                      <a:pt x="678" y="644"/>
                    </a:lnTo>
                    <a:lnTo>
                      <a:pt x="678" y="646"/>
                    </a:lnTo>
                    <a:lnTo>
                      <a:pt x="676" y="646"/>
                    </a:lnTo>
                    <a:lnTo>
                      <a:pt x="642" y="646"/>
                    </a:lnTo>
                    <a:lnTo>
                      <a:pt x="642" y="679"/>
                    </a:lnTo>
                    <a:lnTo>
                      <a:pt x="642" y="682"/>
                    </a:lnTo>
                    <a:lnTo>
                      <a:pt x="640" y="682"/>
                    </a:lnTo>
                    <a:lnTo>
                      <a:pt x="607" y="675"/>
                    </a:lnTo>
                    <a:lnTo>
                      <a:pt x="603" y="709"/>
                    </a:lnTo>
                    <a:lnTo>
                      <a:pt x="603" y="713"/>
                    </a:lnTo>
                    <a:lnTo>
                      <a:pt x="601" y="711"/>
                    </a:lnTo>
                    <a:lnTo>
                      <a:pt x="568" y="702"/>
                    </a:lnTo>
                    <a:lnTo>
                      <a:pt x="559" y="736"/>
                    </a:lnTo>
                    <a:lnTo>
                      <a:pt x="559" y="738"/>
                    </a:lnTo>
                    <a:lnTo>
                      <a:pt x="557" y="736"/>
                    </a:lnTo>
                    <a:lnTo>
                      <a:pt x="526" y="723"/>
                    </a:lnTo>
                    <a:lnTo>
                      <a:pt x="514" y="755"/>
                    </a:lnTo>
                    <a:lnTo>
                      <a:pt x="514" y="757"/>
                    </a:lnTo>
                    <a:lnTo>
                      <a:pt x="511" y="755"/>
                    </a:lnTo>
                    <a:lnTo>
                      <a:pt x="482" y="738"/>
                    </a:lnTo>
                    <a:lnTo>
                      <a:pt x="466" y="767"/>
                    </a:lnTo>
                    <a:lnTo>
                      <a:pt x="466" y="769"/>
                    </a:lnTo>
                    <a:lnTo>
                      <a:pt x="464" y="767"/>
                    </a:lnTo>
                    <a:lnTo>
                      <a:pt x="437" y="746"/>
                    </a:lnTo>
                    <a:lnTo>
                      <a:pt x="418" y="774"/>
                    </a:lnTo>
                    <a:lnTo>
                      <a:pt x="416" y="776"/>
                    </a:lnTo>
                    <a:lnTo>
                      <a:pt x="414" y="774"/>
                    </a:lnTo>
                    <a:lnTo>
                      <a:pt x="391" y="751"/>
                    </a:lnTo>
                    <a:lnTo>
                      <a:pt x="368" y="774"/>
                    </a:lnTo>
                    <a:lnTo>
                      <a:pt x="366" y="776"/>
                    </a:lnTo>
                    <a:lnTo>
                      <a:pt x="364" y="774"/>
                    </a:lnTo>
                    <a:lnTo>
                      <a:pt x="345" y="746"/>
                    </a:lnTo>
                    <a:lnTo>
                      <a:pt x="318" y="767"/>
                    </a:lnTo>
                    <a:lnTo>
                      <a:pt x="316" y="769"/>
                    </a:lnTo>
                    <a:lnTo>
                      <a:pt x="314" y="767"/>
                    </a:lnTo>
                    <a:lnTo>
                      <a:pt x="299" y="738"/>
                    </a:lnTo>
                    <a:lnTo>
                      <a:pt x="270" y="755"/>
                    </a:lnTo>
                    <a:lnTo>
                      <a:pt x="268" y="757"/>
                    </a:lnTo>
                    <a:lnTo>
                      <a:pt x="266" y="755"/>
                    </a:lnTo>
                    <a:lnTo>
                      <a:pt x="256" y="723"/>
                    </a:lnTo>
                    <a:lnTo>
                      <a:pt x="224" y="736"/>
                    </a:lnTo>
                    <a:lnTo>
                      <a:pt x="222" y="738"/>
                    </a:lnTo>
                    <a:lnTo>
                      <a:pt x="220" y="736"/>
                    </a:lnTo>
                    <a:lnTo>
                      <a:pt x="214" y="702"/>
                    </a:lnTo>
                    <a:lnTo>
                      <a:pt x="181" y="711"/>
                    </a:lnTo>
                    <a:lnTo>
                      <a:pt x="179" y="713"/>
                    </a:lnTo>
                    <a:lnTo>
                      <a:pt x="179" y="709"/>
                    </a:lnTo>
                    <a:lnTo>
                      <a:pt x="175" y="675"/>
                    </a:lnTo>
                    <a:lnTo>
                      <a:pt x="141" y="682"/>
                    </a:lnTo>
                    <a:lnTo>
                      <a:pt x="139" y="682"/>
                    </a:lnTo>
                    <a:lnTo>
                      <a:pt x="139" y="679"/>
                    </a:lnTo>
                    <a:lnTo>
                      <a:pt x="139" y="646"/>
                    </a:lnTo>
                    <a:lnTo>
                      <a:pt x="106" y="646"/>
                    </a:lnTo>
                    <a:lnTo>
                      <a:pt x="104" y="646"/>
                    </a:lnTo>
                    <a:lnTo>
                      <a:pt x="104" y="644"/>
                    </a:lnTo>
                    <a:lnTo>
                      <a:pt x="108" y="610"/>
                    </a:lnTo>
                    <a:lnTo>
                      <a:pt x="75" y="606"/>
                    </a:lnTo>
                    <a:lnTo>
                      <a:pt x="73" y="606"/>
                    </a:lnTo>
                    <a:lnTo>
                      <a:pt x="73" y="604"/>
                    </a:lnTo>
                    <a:lnTo>
                      <a:pt x="83" y="571"/>
                    </a:lnTo>
                    <a:lnTo>
                      <a:pt x="50" y="562"/>
                    </a:lnTo>
                    <a:lnTo>
                      <a:pt x="48" y="562"/>
                    </a:lnTo>
                    <a:lnTo>
                      <a:pt x="50" y="560"/>
                    </a:lnTo>
                    <a:lnTo>
                      <a:pt x="62" y="529"/>
                    </a:lnTo>
                    <a:lnTo>
                      <a:pt x="31" y="516"/>
                    </a:lnTo>
                    <a:lnTo>
                      <a:pt x="29" y="516"/>
                    </a:lnTo>
                    <a:lnTo>
                      <a:pt x="29" y="514"/>
                    </a:lnTo>
                    <a:lnTo>
                      <a:pt x="48" y="485"/>
                    </a:lnTo>
                    <a:lnTo>
                      <a:pt x="19" y="468"/>
                    </a:lnTo>
                    <a:lnTo>
                      <a:pt x="17" y="468"/>
                    </a:lnTo>
                    <a:lnTo>
                      <a:pt x="17" y="466"/>
                    </a:lnTo>
                    <a:lnTo>
                      <a:pt x="39" y="439"/>
                    </a:lnTo>
                    <a:lnTo>
                      <a:pt x="10" y="420"/>
                    </a:lnTo>
                    <a:lnTo>
                      <a:pt x="10" y="418"/>
                    </a:lnTo>
                    <a:lnTo>
                      <a:pt x="10" y="416"/>
                    </a:lnTo>
                    <a:lnTo>
                      <a:pt x="35" y="393"/>
                    </a:lnTo>
                    <a:lnTo>
                      <a:pt x="10" y="370"/>
                    </a:lnTo>
                    <a:lnTo>
                      <a:pt x="10" y="368"/>
                    </a:lnTo>
                    <a:lnTo>
                      <a:pt x="10" y="366"/>
                    </a:lnTo>
                    <a:lnTo>
                      <a:pt x="39" y="347"/>
                    </a:lnTo>
                    <a:lnTo>
                      <a:pt x="17" y="320"/>
                    </a:lnTo>
                    <a:lnTo>
                      <a:pt x="17" y="318"/>
                    </a:lnTo>
                    <a:lnTo>
                      <a:pt x="19" y="316"/>
                    </a:lnTo>
                    <a:lnTo>
                      <a:pt x="48" y="301"/>
                    </a:lnTo>
                    <a:lnTo>
                      <a:pt x="29" y="272"/>
                    </a:lnTo>
                    <a:lnTo>
                      <a:pt x="29" y="270"/>
                    </a:lnTo>
                    <a:lnTo>
                      <a:pt x="31" y="268"/>
                    </a:lnTo>
                    <a:lnTo>
                      <a:pt x="62" y="257"/>
                    </a:lnTo>
                    <a:lnTo>
                      <a:pt x="50" y="226"/>
                    </a:lnTo>
                    <a:lnTo>
                      <a:pt x="48" y="224"/>
                    </a:lnTo>
                    <a:lnTo>
                      <a:pt x="50" y="222"/>
                    </a:lnTo>
                    <a:lnTo>
                      <a:pt x="83" y="213"/>
                    </a:lnTo>
                    <a:lnTo>
                      <a:pt x="73" y="182"/>
                    </a:lnTo>
                    <a:lnTo>
                      <a:pt x="73" y="180"/>
                    </a:lnTo>
                    <a:lnTo>
                      <a:pt x="75" y="180"/>
                    </a:lnTo>
                    <a:lnTo>
                      <a:pt x="108" y="176"/>
                    </a:lnTo>
                    <a:lnTo>
                      <a:pt x="104" y="142"/>
                    </a:lnTo>
                    <a:lnTo>
                      <a:pt x="104" y="140"/>
                    </a:lnTo>
                    <a:lnTo>
                      <a:pt x="106" y="140"/>
                    </a:lnTo>
                    <a:lnTo>
                      <a:pt x="139" y="140"/>
                    </a:lnTo>
                    <a:lnTo>
                      <a:pt x="139" y="107"/>
                    </a:lnTo>
                    <a:lnTo>
                      <a:pt x="139" y="104"/>
                    </a:lnTo>
                    <a:lnTo>
                      <a:pt x="141" y="104"/>
                    </a:lnTo>
                    <a:lnTo>
                      <a:pt x="175" y="109"/>
                    </a:lnTo>
                    <a:lnTo>
                      <a:pt x="179" y="75"/>
                    </a:lnTo>
                    <a:lnTo>
                      <a:pt x="179" y="73"/>
                    </a:lnTo>
                    <a:lnTo>
                      <a:pt x="181" y="73"/>
                    </a:lnTo>
                    <a:lnTo>
                      <a:pt x="214" y="84"/>
                    </a:lnTo>
                    <a:lnTo>
                      <a:pt x="220" y="50"/>
                    </a:lnTo>
                    <a:lnTo>
                      <a:pt x="222" y="48"/>
                    </a:lnTo>
                    <a:lnTo>
                      <a:pt x="224" y="50"/>
                    </a:lnTo>
                    <a:lnTo>
                      <a:pt x="256" y="63"/>
                    </a:lnTo>
                    <a:lnTo>
                      <a:pt x="266" y="31"/>
                    </a:lnTo>
                    <a:lnTo>
                      <a:pt x="268" y="29"/>
                    </a:lnTo>
                    <a:lnTo>
                      <a:pt x="270" y="29"/>
                    </a:lnTo>
                    <a:lnTo>
                      <a:pt x="299" y="48"/>
                    </a:lnTo>
                    <a:lnTo>
                      <a:pt x="314" y="19"/>
                    </a:lnTo>
                    <a:lnTo>
                      <a:pt x="316" y="17"/>
                    </a:lnTo>
                    <a:lnTo>
                      <a:pt x="318" y="17"/>
                    </a:lnTo>
                    <a:lnTo>
                      <a:pt x="345" y="40"/>
                    </a:lnTo>
                    <a:lnTo>
                      <a:pt x="364" y="10"/>
                    </a:lnTo>
                    <a:lnTo>
                      <a:pt x="366" y="8"/>
                    </a:lnTo>
                    <a:lnTo>
                      <a:pt x="368" y="10"/>
                    </a:lnTo>
                    <a:lnTo>
                      <a:pt x="391" y="35"/>
                    </a:lnTo>
                    <a:lnTo>
                      <a:pt x="391" y="35"/>
                    </a:lnTo>
                    <a:close/>
                    <a:moveTo>
                      <a:pt x="391" y="0"/>
                    </a:moveTo>
                    <a:lnTo>
                      <a:pt x="370" y="0"/>
                    </a:lnTo>
                    <a:lnTo>
                      <a:pt x="351" y="2"/>
                    </a:lnTo>
                    <a:lnTo>
                      <a:pt x="331" y="4"/>
                    </a:lnTo>
                    <a:lnTo>
                      <a:pt x="312" y="8"/>
                    </a:lnTo>
                    <a:lnTo>
                      <a:pt x="293" y="12"/>
                    </a:lnTo>
                    <a:lnTo>
                      <a:pt x="274" y="17"/>
                    </a:lnTo>
                    <a:lnTo>
                      <a:pt x="256" y="23"/>
                    </a:lnTo>
                    <a:lnTo>
                      <a:pt x="239" y="31"/>
                    </a:lnTo>
                    <a:lnTo>
                      <a:pt x="222" y="38"/>
                    </a:lnTo>
                    <a:lnTo>
                      <a:pt x="204" y="48"/>
                    </a:lnTo>
                    <a:lnTo>
                      <a:pt x="189" y="56"/>
                    </a:lnTo>
                    <a:lnTo>
                      <a:pt x="172" y="67"/>
                    </a:lnTo>
                    <a:lnTo>
                      <a:pt x="158" y="77"/>
                    </a:lnTo>
                    <a:lnTo>
                      <a:pt x="141" y="90"/>
                    </a:lnTo>
                    <a:lnTo>
                      <a:pt x="129" y="102"/>
                    </a:lnTo>
                    <a:lnTo>
                      <a:pt x="114" y="115"/>
                    </a:lnTo>
                    <a:lnTo>
                      <a:pt x="102" y="130"/>
                    </a:lnTo>
                    <a:lnTo>
                      <a:pt x="89" y="142"/>
                    </a:lnTo>
                    <a:lnTo>
                      <a:pt x="77" y="157"/>
                    </a:lnTo>
                    <a:lnTo>
                      <a:pt x="66" y="173"/>
                    </a:lnTo>
                    <a:lnTo>
                      <a:pt x="56" y="188"/>
                    </a:lnTo>
                    <a:lnTo>
                      <a:pt x="48" y="205"/>
                    </a:lnTo>
                    <a:lnTo>
                      <a:pt x="39" y="222"/>
                    </a:lnTo>
                    <a:lnTo>
                      <a:pt x="31" y="240"/>
                    </a:lnTo>
                    <a:lnTo>
                      <a:pt x="23" y="257"/>
                    </a:lnTo>
                    <a:lnTo>
                      <a:pt x="17" y="276"/>
                    </a:lnTo>
                    <a:lnTo>
                      <a:pt x="12" y="295"/>
                    </a:lnTo>
                    <a:lnTo>
                      <a:pt x="8" y="314"/>
                    </a:lnTo>
                    <a:lnTo>
                      <a:pt x="4" y="332"/>
                    </a:lnTo>
                    <a:lnTo>
                      <a:pt x="2" y="353"/>
                    </a:lnTo>
                    <a:lnTo>
                      <a:pt x="0" y="372"/>
                    </a:lnTo>
                    <a:lnTo>
                      <a:pt x="0" y="393"/>
                    </a:lnTo>
                    <a:lnTo>
                      <a:pt x="0" y="414"/>
                    </a:lnTo>
                    <a:lnTo>
                      <a:pt x="2" y="433"/>
                    </a:lnTo>
                    <a:lnTo>
                      <a:pt x="4" y="452"/>
                    </a:lnTo>
                    <a:lnTo>
                      <a:pt x="8" y="472"/>
                    </a:lnTo>
                    <a:lnTo>
                      <a:pt x="12" y="491"/>
                    </a:lnTo>
                    <a:lnTo>
                      <a:pt x="17" y="510"/>
                    </a:lnTo>
                    <a:lnTo>
                      <a:pt x="23" y="527"/>
                    </a:lnTo>
                    <a:lnTo>
                      <a:pt x="31" y="546"/>
                    </a:lnTo>
                    <a:lnTo>
                      <a:pt x="39" y="562"/>
                    </a:lnTo>
                    <a:lnTo>
                      <a:pt x="48" y="579"/>
                    </a:lnTo>
                    <a:lnTo>
                      <a:pt x="56" y="596"/>
                    </a:lnTo>
                    <a:lnTo>
                      <a:pt x="66" y="613"/>
                    </a:lnTo>
                    <a:lnTo>
                      <a:pt x="77" y="627"/>
                    </a:lnTo>
                    <a:lnTo>
                      <a:pt x="89" y="642"/>
                    </a:lnTo>
                    <a:lnTo>
                      <a:pt x="102" y="656"/>
                    </a:lnTo>
                    <a:lnTo>
                      <a:pt x="114" y="671"/>
                    </a:lnTo>
                    <a:lnTo>
                      <a:pt x="129" y="684"/>
                    </a:lnTo>
                    <a:lnTo>
                      <a:pt x="141" y="696"/>
                    </a:lnTo>
                    <a:lnTo>
                      <a:pt x="158" y="707"/>
                    </a:lnTo>
                    <a:lnTo>
                      <a:pt x="172" y="719"/>
                    </a:lnTo>
                    <a:lnTo>
                      <a:pt x="189" y="730"/>
                    </a:lnTo>
                    <a:lnTo>
                      <a:pt x="204" y="738"/>
                    </a:lnTo>
                    <a:lnTo>
                      <a:pt x="222" y="746"/>
                    </a:lnTo>
                    <a:lnTo>
                      <a:pt x="239" y="755"/>
                    </a:lnTo>
                    <a:lnTo>
                      <a:pt x="256" y="761"/>
                    </a:lnTo>
                    <a:lnTo>
                      <a:pt x="274" y="767"/>
                    </a:lnTo>
                    <a:lnTo>
                      <a:pt x="293" y="774"/>
                    </a:lnTo>
                    <a:lnTo>
                      <a:pt x="312" y="778"/>
                    </a:lnTo>
                    <a:lnTo>
                      <a:pt x="331" y="782"/>
                    </a:lnTo>
                    <a:lnTo>
                      <a:pt x="351" y="784"/>
                    </a:lnTo>
                    <a:lnTo>
                      <a:pt x="370" y="786"/>
                    </a:lnTo>
                    <a:lnTo>
                      <a:pt x="391" y="786"/>
                    </a:lnTo>
                    <a:lnTo>
                      <a:pt x="412" y="786"/>
                    </a:lnTo>
                    <a:lnTo>
                      <a:pt x="430" y="784"/>
                    </a:lnTo>
                    <a:lnTo>
                      <a:pt x="449" y="782"/>
                    </a:lnTo>
                    <a:lnTo>
                      <a:pt x="470" y="778"/>
                    </a:lnTo>
                    <a:lnTo>
                      <a:pt x="489" y="774"/>
                    </a:lnTo>
                    <a:lnTo>
                      <a:pt x="507" y="767"/>
                    </a:lnTo>
                    <a:lnTo>
                      <a:pt x="524" y="761"/>
                    </a:lnTo>
                    <a:lnTo>
                      <a:pt x="543" y="755"/>
                    </a:lnTo>
                    <a:lnTo>
                      <a:pt x="559" y="746"/>
                    </a:lnTo>
                    <a:lnTo>
                      <a:pt x="576" y="738"/>
                    </a:lnTo>
                    <a:lnTo>
                      <a:pt x="593" y="730"/>
                    </a:lnTo>
                    <a:lnTo>
                      <a:pt x="609" y="719"/>
                    </a:lnTo>
                    <a:lnTo>
                      <a:pt x="624" y="707"/>
                    </a:lnTo>
                    <a:lnTo>
                      <a:pt x="638" y="696"/>
                    </a:lnTo>
                    <a:lnTo>
                      <a:pt x="653" y="684"/>
                    </a:lnTo>
                    <a:lnTo>
                      <a:pt x="667" y="671"/>
                    </a:lnTo>
                    <a:lnTo>
                      <a:pt x="680" y="656"/>
                    </a:lnTo>
                    <a:lnTo>
                      <a:pt x="692" y="642"/>
                    </a:lnTo>
                    <a:lnTo>
                      <a:pt x="703" y="627"/>
                    </a:lnTo>
                    <a:lnTo>
                      <a:pt x="715" y="613"/>
                    </a:lnTo>
                    <a:lnTo>
                      <a:pt x="726" y="596"/>
                    </a:lnTo>
                    <a:lnTo>
                      <a:pt x="734" y="579"/>
                    </a:lnTo>
                    <a:lnTo>
                      <a:pt x="742" y="562"/>
                    </a:lnTo>
                    <a:lnTo>
                      <a:pt x="751" y="546"/>
                    </a:lnTo>
                    <a:lnTo>
                      <a:pt x="757" y="527"/>
                    </a:lnTo>
                    <a:lnTo>
                      <a:pt x="763" y="510"/>
                    </a:lnTo>
                    <a:lnTo>
                      <a:pt x="769" y="491"/>
                    </a:lnTo>
                    <a:lnTo>
                      <a:pt x="773" y="472"/>
                    </a:lnTo>
                    <a:lnTo>
                      <a:pt x="778" y="452"/>
                    </a:lnTo>
                    <a:lnTo>
                      <a:pt x="780" y="433"/>
                    </a:lnTo>
                    <a:lnTo>
                      <a:pt x="782" y="414"/>
                    </a:lnTo>
                    <a:lnTo>
                      <a:pt x="782" y="393"/>
                    </a:lnTo>
                    <a:lnTo>
                      <a:pt x="782" y="372"/>
                    </a:lnTo>
                    <a:lnTo>
                      <a:pt x="780" y="353"/>
                    </a:lnTo>
                    <a:lnTo>
                      <a:pt x="778" y="332"/>
                    </a:lnTo>
                    <a:lnTo>
                      <a:pt x="773" y="314"/>
                    </a:lnTo>
                    <a:lnTo>
                      <a:pt x="769" y="295"/>
                    </a:lnTo>
                    <a:lnTo>
                      <a:pt x="763" y="276"/>
                    </a:lnTo>
                    <a:lnTo>
                      <a:pt x="757" y="257"/>
                    </a:lnTo>
                    <a:lnTo>
                      <a:pt x="751" y="240"/>
                    </a:lnTo>
                    <a:lnTo>
                      <a:pt x="742" y="222"/>
                    </a:lnTo>
                    <a:lnTo>
                      <a:pt x="734" y="205"/>
                    </a:lnTo>
                    <a:lnTo>
                      <a:pt x="726" y="188"/>
                    </a:lnTo>
                    <a:lnTo>
                      <a:pt x="715" y="173"/>
                    </a:lnTo>
                    <a:lnTo>
                      <a:pt x="703" y="157"/>
                    </a:lnTo>
                    <a:lnTo>
                      <a:pt x="692" y="142"/>
                    </a:lnTo>
                    <a:lnTo>
                      <a:pt x="680" y="130"/>
                    </a:lnTo>
                    <a:lnTo>
                      <a:pt x="667" y="115"/>
                    </a:lnTo>
                    <a:lnTo>
                      <a:pt x="653" y="102"/>
                    </a:lnTo>
                    <a:lnTo>
                      <a:pt x="638" y="90"/>
                    </a:lnTo>
                    <a:lnTo>
                      <a:pt x="624" y="77"/>
                    </a:lnTo>
                    <a:lnTo>
                      <a:pt x="609" y="67"/>
                    </a:lnTo>
                    <a:lnTo>
                      <a:pt x="593" y="56"/>
                    </a:lnTo>
                    <a:lnTo>
                      <a:pt x="576" y="48"/>
                    </a:lnTo>
                    <a:lnTo>
                      <a:pt x="559" y="38"/>
                    </a:lnTo>
                    <a:lnTo>
                      <a:pt x="543" y="31"/>
                    </a:lnTo>
                    <a:lnTo>
                      <a:pt x="524" y="23"/>
                    </a:lnTo>
                    <a:lnTo>
                      <a:pt x="507" y="17"/>
                    </a:lnTo>
                    <a:lnTo>
                      <a:pt x="489" y="12"/>
                    </a:lnTo>
                    <a:lnTo>
                      <a:pt x="470" y="8"/>
                    </a:lnTo>
                    <a:lnTo>
                      <a:pt x="449" y="4"/>
                    </a:lnTo>
                    <a:lnTo>
                      <a:pt x="430" y="2"/>
                    </a:lnTo>
                    <a:lnTo>
                      <a:pt x="412" y="0"/>
                    </a:lnTo>
                    <a:lnTo>
                      <a:pt x="3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" name="i$líḍê">
                <a:extLst>
                  <a:ext uri="{FF2B5EF4-FFF2-40B4-BE49-F238E27FC236}">
                    <a16:creationId xmlns:a16="http://schemas.microsoft.com/office/drawing/2014/main" id="{4B987118-7682-4394-9DD8-70472A8AEB33}"/>
                  </a:ext>
                </a:extLst>
              </p:cNvPr>
              <p:cNvSpPr/>
              <p:nvPr userDrawn="1"/>
            </p:nvSpPr>
            <p:spPr bwMode="auto">
              <a:xfrm>
                <a:off x="4040188" y="3619500"/>
                <a:ext cx="736600" cy="295275"/>
              </a:xfrm>
              <a:custGeom>
                <a:avLst/>
                <a:gdLst>
                  <a:gd name="T0" fmla="*/ 200 w 464"/>
                  <a:gd name="T1" fmla="*/ 140 h 186"/>
                  <a:gd name="T2" fmla="*/ 339 w 464"/>
                  <a:gd name="T3" fmla="*/ 136 h 186"/>
                  <a:gd name="T4" fmla="*/ 348 w 464"/>
                  <a:gd name="T5" fmla="*/ 153 h 186"/>
                  <a:gd name="T6" fmla="*/ 331 w 464"/>
                  <a:gd name="T7" fmla="*/ 115 h 186"/>
                  <a:gd name="T8" fmla="*/ 327 w 464"/>
                  <a:gd name="T9" fmla="*/ 96 h 186"/>
                  <a:gd name="T10" fmla="*/ 316 w 464"/>
                  <a:gd name="T11" fmla="*/ 119 h 186"/>
                  <a:gd name="T12" fmla="*/ 306 w 464"/>
                  <a:gd name="T13" fmla="*/ 149 h 186"/>
                  <a:gd name="T14" fmla="*/ 298 w 464"/>
                  <a:gd name="T15" fmla="*/ 163 h 186"/>
                  <a:gd name="T16" fmla="*/ 323 w 464"/>
                  <a:gd name="T17" fmla="*/ 149 h 186"/>
                  <a:gd name="T18" fmla="*/ 341 w 464"/>
                  <a:gd name="T19" fmla="*/ 115 h 186"/>
                  <a:gd name="T20" fmla="*/ 329 w 464"/>
                  <a:gd name="T21" fmla="*/ 101 h 186"/>
                  <a:gd name="T22" fmla="*/ 194 w 464"/>
                  <a:gd name="T23" fmla="*/ 96 h 186"/>
                  <a:gd name="T24" fmla="*/ 190 w 464"/>
                  <a:gd name="T25" fmla="*/ 115 h 186"/>
                  <a:gd name="T26" fmla="*/ 175 w 464"/>
                  <a:gd name="T27" fmla="*/ 103 h 186"/>
                  <a:gd name="T28" fmla="*/ 192 w 464"/>
                  <a:gd name="T29" fmla="*/ 90 h 186"/>
                  <a:gd name="T30" fmla="*/ 179 w 464"/>
                  <a:gd name="T31" fmla="*/ 86 h 186"/>
                  <a:gd name="T32" fmla="*/ 169 w 464"/>
                  <a:gd name="T33" fmla="*/ 122 h 186"/>
                  <a:gd name="T34" fmla="*/ 150 w 464"/>
                  <a:gd name="T35" fmla="*/ 155 h 186"/>
                  <a:gd name="T36" fmla="*/ 169 w 464"/>
                  <a:gd name="T37" fmla="*/ 145 h 186"/>
                  <a:gd name="T38" fmla="*/ 188 w 464"/>
                  <a:gd name="T39" fmla="*/ 122 h 186"/>
                  <a:gd name="T40" fmla="*/ 183 w 464"/>
                  <a:gd name="T41" fmla="*/ 151 h 186"/>
                  <a:gd name="T42" fmla="*/ 177 w 464"/>
                  <a:gd name="T43" fmla="*/ 163 h 186"/>
                  <a:gd name="T44" fmla="*/ 179 w 464"/>
                  <a:gd name="T45" fmla="*/ 184 h 186"/>
                  <a:gd name="T46" fmla="*/ 206 w 464"/>
                  <a:gd name="T47" fmla="*/ 155 h 186"/>
                  <a:gd name="T48" fmla="*/ 210 w 464"/>
                  <a:gd name="T49" fmla="*/ 128 h 186"/>
                  <a:gd name="T50" fmla="*/ 221 w 464"/>
                  <a:gd name="T51" fmla="*/ 115 h 186"/>
                  <a:gd name="T52" fmla="*/ 210 w 464"/>
                  <a:gd name="T53" fmla="*/ 111 h 186"/>
                  <a:gd name="T54" fmla="*/ 227 w 464"/>
                  <a:gd name="T55" fmla="*/ 90 h 186"/>
                  <a:gd name="T56" fmla="*/ 215 w 464"/>
                  <a:gd name="T57" fmla="*/ 80 h 186"/>
                  <a:gd name="T58" fmla="*/ 129 w 464"/>
                  <a:gd name="T59" fmla="*/ 44 h 186"/>
                  <a:gd name="T60" fmla="*/ 104 w 464"/>
                  <a:gd name="T61" fmla="*/ 61 h 186"/>
                  <a:gd name="T62" fmla="*/ 88 w 464"/>
                  <a:gd name="T63" fmla="*/ 65 h 186"/>
                  <a:gd name="T64" fmla="*/ 81 w 464"/>
                  <a:gd name="T65" fmla="*/ 119 h 186"/>
                  <a:gd name="T66" fmla="*/ 73 w 464"/>
                  <a:gd name="T67" fmla="*/ 128 h 186"/>
                  <a:gd name="T68" fmla="*/ 63 w 464"/>
                  <a:gd name="T69" fmla="*/ 86 h 186"/>
                  <a:gd name="T70" fmla="*/ 34 w 464"/>
                  <a:gd name="T71" fmla="*/ 96 h 186"/>
                  <a:gd name="T72" fmla="*/ 0 w 464"/>
                  <a:gd name="T73" fmla="*/ 86 h 186"/>
                  <a:gd name="T74" fmla="*/ 27 w 464"/>
                  <a:gd name="T75" fmla="*/ 88 h 186"/>
                  <a:gd name="T76" fmla="*/ 46 w 464"/>
                  <a:gd name="T77" fmla="*/ 67 h 186"/>
                  <a:gd name="T78" fmla="*/ 23 w 464"/>
                  <a:gd name="T79" fmla="*/ 50 h 186"/>
                  <a:gd name="T80" fmla="*/ 84 w 464"/>
                  <a:gd name="T81" fmla="*/ 32 h 186"/>
                  <a:gd name="T82" fmla="*/ 433 w 464"/>
                  <a:gd name="T83" fmla="*/ 19 h 186"/>
                  <a:gd name="T84" fmla="*/ 425 w 464"/>
                  <a:gd name="T85" fmla="*/ 34 h 186"/>
                  <a:gd name="T86" fmla="*/ 433 w 464"/>
                  <a:gd name="T87" fmla="*/ 13 h 186"/>
                  <a:gd name="T88" fmla="*/ 416 w 464"/>
                  <a:gd name="T89" fmla="*/ 15 h 186"/>
                  <a:gd name="T90" fmla="*/ 404 w 464"/>
                  <a:gd name="T91" fmla="*/ 11 h 186"/>
                  <a:gd name="T92" fmla="*/ 387 w 464"/>
                  <a:gd name="T93" fmla="*/ 36 h 186"/>
                  <a:gd name="T94" fmla="*/ 398 w 464"/>
                  <a:gd name="T95" fmla="*/ 53 h 186"/>
                  <a:gd name="T96" fmla="*/ 389 w 464"/>
                  <a:gd name="T97" fmla="*/ 63 h 186"/>
                  <a:gd name="T98" fmla="*/ 408 w 464"/>
                  <a:gd name="T99" fmla="*/ 71 h 186"/>
                  <a:gd name="T100" fmla="*/ 414 w 464"/>
                  <a:gd name="T101" fmla="*/ 48 h 186"/>
                  <a:gd name="T102" fmla="*/ 429 w 464"/>
                  <a:gd name="T103" fmla="*/ 55 h 186"/>
                  <a:gd name="T104" fmla="*/ 414 w 464"/>
                  <a:gd name="T105" fmla="*/ 107 h 186"/>
                  <a:gd name="T106" fmla="*/ 439 w 464"/>
                  <a:gd name="T107" fmla="*/ 63 h 186"/>
                  <a:gd name="T108" fmla="*/ 439 w 464"/>
                  <a:gd name="T109" fmla="*/ 82 h 186"/>
                  <a:gd name="T110" fmla="*/ 425 w 464"/>
                  <a:gd name="T111" fmla="*/ 115 h 186"/>
                  <a:gd name="T112" fmla="*/ 450 w 464"/>
                  <a:gd name="T113" fmla="*/ 94 h 186"/>
                  <a:gd name="T114" fmla="*/ 443 w 464"/>
                  <a:gd name="T115" fmla="*/ 122 h 186"/>
                  <a:gd name="T116" fmla="*/ 452 w 464"/>
                  <a:gd name="T117" fmla="*/ 88 h 186"/>
                  <a:gd name="T118" fmla="*/ 443 w 464"/>
                  <a:gd name="T119" fmla="*/ 80 h 186"/>
                  <a:gd name="T120" fmla="*/ 447 w 464"/>
                  <a:gd name="T121" fmla="*/ 46 h 186"/>
                  <a:gd name="T122" fmla="*/ 437 w 464"/>
                  <a:gd name="T123" fmla="*/ 4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4" h="186">
                    <a:moveTo>
                      <a:pt x="210" y="142"/>
                    </a:moveTo>
                    <a:lnTo>
                      <a:pt x="210" y="142"/>
                    </a:lnTo>
                    <a:lnTo>
                      <a:pt x="210" y="145"/>
                    </a:lnTo>
                    <a:lnTo>
                      <a:pt x="210" y="145"/>
                    </a:lnTo>
                    <a:lnTo>
                      <a:pt x="210" y="145"/>
                    </a:lnTo>
                    <a:lnTo>
                      <a:pt x="210" y="145"/>
                    </a:lnTo>
                    <a:lnTo>
                      <a:pt x="210" y="145"/>
                    </a:lnTo>
                    <a:lnTo>
                      <a:pt x="210" y="147"/>
                    </a:lnTo>
                    <a:lnTo>
                      <a:pt x="210" y="147"/>
                    </a:lnTo>
                    <a:lnTo>
                      <a:pt x="210" y="147"/>
                    </a:lnTo>
                    <a:lnTo>
                      <a:pt x="210" y="147"/>
                    </a:lnTo>
                    <a:lnTo>
                      <a:pt x="210" y="147"/>
                    </a:lnTo>
                    <a:lnTo>
                      <a:pt x="210" y="147"/>
                    </a:lnTo>
                    <a:lnTo>
                      <a:pt x="208" y="147"/>
                    </a:lnTo>
                    <a:lnTo>
                      <a:pt x="208" y="147"/>
                    </a:lnTo>
                    <a:lnTo>
                      <a:pt x="208" y="147"/>
                    </a:lnTo>
                    <a:lnTo>
                      <a:pt x="208" y="147"/>
                    </a:lnTo>
                    <a:lnTo>
                      <a:pt x="208" y="147"/>
                    </a:lnTo>
                    <a:lnTo>
                      <a:pt x="206" y="147"/>
                    </a:lnTo>
                    <a:lnTo>
                      <a:pt x="206" y="147"/>
                    </a:lnTo>
                    <a:lnTo>
                      <a:pt x="206" y="147"/>
                    </a:lnTo>
                    <a:lnTo>
                      <a:pt x="204" y="147"/>
                    </a:lnTo>
                    <a:lnTo>
                      <a:pt x="202" y="149"/>
                    </a:lnTo>
                    <a:lnTo>
                      <a:pt x="202" y="149"/>
                    </a:lnTo>
                    <a:lnTo>
                      <a:pt x="202" y="149"/>
                    </a:lnTo>
                    <a:lnTo>
                      <a:pt x="202" y="149"/>
                    </a:lnTo>
                    <a:lnTo>
                      <a:pt x="200" y="149"/>
                    </a:lnTo>
                    <a:lnTo>
                      <a:pt x="200" y="149"/>
                    </a:lnTo>
                    <a:lnTo>
                      <a:pt x="200" y="149"/>
                    </a:lnTo>
                    <a:lnTo>
                      <a:pt x="200" y="147"/>
                    </a:lnTo>
                    <a:lnTo>
                      <a:pt x="200" y="147"/>
                    </a:lnTo>
                    <a:lnTo>
                      <a:pt x="200" y="147"/>
                    </a:lnTo>
                    <a:lnTo>
                      <a:pt x="200" y="147"/>
                    </a:lnTo>
                    <a:lnTo>
                      <a:pt x="198" y="147"/>
                    </a:lnTo>
                    <a:lnTo>
                      <a:pt x="198" y="147"/>
                    </a:lnTo>
                    <a:lnTo>
                      <a:pt x="198" y="147"/>
                    </a:lnTo>
                    <a:lnTo>
                      <a:pt x="200" y="147"/>
                    </a:lnTo>
                    <a:lnTo>
                      <a:pt x="200" y="145"/>
                    </a:lnTo>
                    <a:lnTo>
                      <a:pt x="200" y="145"/>
                    </a:lnTo>
                    <a:lnTo>
                      <a:pt x="200" y="145"/>
                    </a:lnTo>
                    <a:lnTo>
                      <a:pt x="200" y="145"/>
                    </a:lnTo>
                    <a:lnTo>
                      <a:pt x="200" y="142"/>
                    </a:lnTo>
                    <a:lnTo>
                      <a:pt x="200" y="140"/>
                    </a:lnTo>
                    <a:lnTo>
                      <a:pt x="200" y="140"/>
                    </a:lnTo>
                    <a:lnTo>
                      <a:pt x="200" y="140"/>
                    </a:lnTo>
                    <a:lnTo>
                      <a:pt x="200" y="138"/>
                    </a:lnTo>
                    <a:lnTo>
                      <a:pt x="200" y="138"/>
                    </a:lnTo>
                    <a:lnTo>
                      <a:pt x="200" y="138"/>
                    </a:lnTo>
                    <a:lnTo>
                      <a:pt x="202" y="138"/>
                    </a:lnTo>
                    <a:lnTo>
                      <a:pt x="202" y="138"/>
                    </a:lnTo>
                    <a:lnTo>
                      <a:pt x="202" y="136"/>
                    </a:lnTo>
                    <a:lnTo>
                      <a:pt x="202" y="136"/>
                    </a:lnTo>
                    <a:lnTo>
                      <a:pt x="202" y="136"/>
                    </a:lnTo>
                    <a:lnTo>
                      <a:pt x="202" y="136"/>
                    </a:lnTo>
                    <a:lnTo>
                      <a:pt x="202" y="136"/>
                    </a:lnTo>
                    <a:lnTo>
                      <a:pt x="204" y="136"/>
                    </a:lnTo>
                    <a:lnTo>
                      <a:pt x="204" y="136"/>
                    </a:lnTo>
                    <a:lnTo>
                      <a:pt x="204" y="134"/>
                    </a:lnTo>
                    <a:lnTo>
                      <a:pt x="204" y="134"/>
                    </a:lnTo>
                    <a:lnTo>
                      <a:pt x="204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6" y="136"/>
                    </a:lnTo>
                    <a:lnTo>
                      <a:pt x="208" y="136"/>
                    </a:lnTo>
                    <a:lnTo>
                      <a:pt x="208" y="136"/>
                    </a:lnTo>
                    <a:lnTo>
                      <a:pt x="208" y="136"/>
                    </a:lnTo>
                    <a:lnTo>
                      <a:pt x="208" y="138"/>
                    </a:lnTo>
                    <a:lnTo>
                      <a:pt x="208" y="140"/>
                    </a:lnTo>
                    <a:lnTo>
                      <a:pt x="210" y="140"/>
                    </a:lnTo>
                    <a:lnTo>
                      <a:pt x="210" y="142"/>
                    </a:lnTo>
                    <a:lnTo>
                      <a:pt x="210" y="142"/>
                    </a:lnTo>
                    <a:lnTo>
                      <a:pt x="210" y="142"/>
                    </a:lnTo>
                    <a:lnTo>
                      <a:pt x="210" y="142"/>
                    </a:lnTo>
                    <a:lnTo>
                      <a:pt x="210" y="142"/>
                    </a:lnTo>
                    <a:lnTo>
                      <a:pt x="210" y="142"/>
                    </a:lnTo>
                    <a:close/>
                    <a:moveTo>
                      <a:pt x="337" y="134"/>
                    </a:moveTo>
                    <a:lnTo>
                      <a:pt x="337" y="134"/>
                    </a:lnTo>
                    <a:lnTo>
                      <a:pt x="337" y="134"/>
                    </a:lnTo>
                    <a:lnTo>
                      <a:pt x="337" y="136"/>
                    </a:lnTo>
                    <a:lnTo>
                      <a:pt x="337" y="136"/>
                    </a:lnTo>
                    <a:lnTo>
                      <a:pt x="337" y="136"/>
                    </a:lnTo>
                    <a:lnTo>
                      <a:pt x="337" y="136"/>
                    </a:lnTo>
                    <a:lnTo>
                      <a:pt x="339" y="136"/>
                    </a:lnTo>
                    <a:lnTo>
                      <a:pt x="339" y="136"/>
                    </a:lnTo>
                    <a:lnTo>
                      <a:pt x="339" y="136"/>
                    </a:lnTo>
                    <a:lnTo>
                      <a:pt x="341" y="136"/>
                    </a:lnTo>
                    <a:lnTo>
                      <a:pt x="341" y="136"/>
                    </a:lnTo>
                    <a:lnTo>
                      <a:pt x="341" y="136"/>
                    </a:lnTo>
                    <a:lnTo>
                      <a:pt x="341" y="136"/>
                    </a:lnTo>
                    <a:lnTo>
                      <a:pt x="341" y="136"/>
                    </a:lnTo>
                    <a:lnTo>
                      <a:pt x="343" y="138"/>
                    </a:lnTo>
                    <a:lnTo>
                      <a:pt x="343" y="138"/>
                    </a:lnTo>
                    <a:lnTo>
                      <a:pt x="343" y="138"/>
                    </a:lnTo>
                    <a:lnTo>
                      <a:pt x="343" y="138"/>
                    </a:lnTo>
                    <a:lnTo>
                      <a:pt x="346" y="138"/>
                    </a:lnTo>
                    <a:lnTo>
                      <a:pt x="346" y="138"/>
                    </a:lnTo>
                    <a:lnTo>
                      <a:pt x="346" y="140"/>
                    </a:lnTo>
                    <a:lnTo>
                      <a:pt x="346" y="140"/>
                    </a:lnTo>
                    <a:lnTo>
                      <a:pt x="348" y="140"/>
                    </a:lnTo>
                    <a:lnTo>
                      <a:pt x="348" y="140"/>
                    </a:lnTo>
                    <a:lnTo>
                      <a:pt x="350" y="140"/>
                    </a:lnTo>
                    <a:lnTo>
                      <a:pt x="350" y="140"/>
                    </a:lnTo>
                    <a:lnTo>
                      <a:pt x="352" y="140"/>
                    </a:lnTo>
                    <a:lnTo>
                      <a:pt x="352" y="140"/>
                    </a:lnTo>
                    <a:lnTo>
                      <a:pt x="354" y="140"/>
                    </a:lnTo>
                    <a:lnTo>
                      <a:pt x="356" y="140"/>
                    </a:lnTo>
                    <a:lnTo>
                      <a:pt x="356" y="140"/>
                    </a:lnTo>
                    <a:lnTo>
                      <a:pt x="358" y="140"/>
                    </a:lnTo>
                    <a:lnTo>
                      <a:pt x="358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2" y="140"/>
                    </a:lnTo>
                    <a:lnTo>
                      <a:pt x="362" y="140"/>
                    </a:lnTo>
                    <a:lnTo>
                      <a:pt x="362" y="140"/>
                    </a:lnTo>
                    <a:lnTo>
                      <a:pt x="362" y="140"/>
                    </a:lnTo>
                    <a:lnTo>
                      <a:pt x="362" y="140"/>
                    </a:lnTo>
                    <a:lnTo>
                      <a:pt x="362" y="142"/>
                    </a:lnTo>
                    <a:lnTo>
                      <a:pt x="364" y="142"/>
                    </a:lnTo>
                    <a:lnTo>
                      <a:pt x="364" y="142"/>
                    </a:lnTo>
                    <a:lnTo>
                      <a:pt x="364" y="142"/>
                    </a:lnTo>
                    <a:lnTo>
                      <a:pt x="364" y="142"/>
                    </a:lnTo>
                    <a:lnTo>
                      <a:pt x="350" y="155"/>
                    </a:lnTo>
                    <a:lnTo>
                      <a:pt x="350" y="155"/>
                    </a:lnTo>
                    <a:lnTo>
                      <a:pt x="350" y="155"/>
                    </a:lnTo>
                    <a:lnTo>
                      <a:pt x="348" y="155"/>
                    </a:lnTo>
                    <a:lnTo>
                      <a:pt x="348" y="155"/>
                    </a:lnTo>
                    <a:lnTo>
                      <a:pt x="348" y="153"/>
                    </a:lnTo>
                    <a:lnTo>
                      <a:pt x="348" y="153"/>
                    </a:lnTo>
                    <a:lnTo>
                      <a:pt x="346" y="153"/>
                    </a:lnTo>
                    <a:lnTo>
                      <a:pt x="346" y="153"/>
                    </a:lnTo>
                    <a:lnTo>
                      <a:pt x="346" y="153"/>
                    </a:lnTo>
                    <a:lnTo>
                      <a:pt x="343" y="153"/>
                    </a:lnTo>
                    <a:lnTo>
                      <a:pt x="343" y="151"/>
                    </a:lnTo>
                    <a:lnTo>
                      <a:pt x="343" y="151"/>
                    </a:lnTo>
                    <a:lnTo>
                      <a:pt x="341" y="151"/>
                    </a:lnTo>
                    <a:lnTo>
                      <a:pt x="341" y="149"/>
                    </a:lnTo>
                    <a:lnTo>
                      <a:pt x="339" y="147"/>
                    </a:lnTo>
                    <a:lnTo>
                      <a:pt x="337" y="145"/>
                    </a:lnTo>
                    <a:lnTo>
                      <a:pt x="335" y="145"/>
                    </a:lnTo>
                    <a:lnTo>
                      <a:pt x="335" y="142"/>
                    </a:lnTo>
                    <a:lnTo>
                      <a:pt x="335" y="142"/>
                    </a:lnTo>
                    <a:lnTo>
                      <a:pt x="333" y="142"/>
                    </a:lnTo>
                    <a:lnTo>
                      <a:pt x="333" y="142"/>
                    </a:lnTo>
                    <a:lnTo>
                      <a:pt x="333" y="140"/>
                    </a:lnTo>
                    <a:lnTo>
                      <a:pt x="333" y="140"/>
                    </a:lnTo>
                    <a:lnTo>
                      <a:pt x="331" y="138"/>
                    </a:lnTo>
                    <a:lnTo>
                      <a:pt x="329" y="136"/>
                    </a:lnTo>
                    <a:lnTo>
                      <a:pt x="329" y="136"/>
                    </a:lnTo>
                    <a:lnTo>
                      <a:pt x="329" y="134"/>
                    </a:lnTo>
                    <a:lnTo>
                      <a:pt x="329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3" y="134"/>
                    </a:lnTo>
                    <a:lnTo>
                      <a:pt x="333" y="134"/>
                    </a:lnTo>
                    <a:lnTo>
                      <a:pt x="333" y="134"/>
                    </a:lnTo>
                    <a:lnTo>
                      <a:pt x="333" y="134"/>
                    </a:lnTo>
                    <a:lnTo>
                      <a:pt x="335" y="134"/>
                    </a:lnTo>
                    <a:lnTo>
                      <a:pt x="335" y="134"/>
                    </a:lnTo>
                    <a:lnTo>
                      <a:pt x="337" y="134"/>
                    </a:lnTo>
                    <a:lnTo>
                      <a:pt x="337" y="134"/>
                    </a:lnTo>
                    <a:close/>
                    <a:moveTo>
                      <a:pt x="333" y="113"/>
                    </a:moveTo>
                    <a:lnTo>
                      <a:pt x="333" y="113"/>
                    </a:lnTo>
                    <a:lnTo>
                      <a:pt x="333" y="113"/>
                    </a:lnTo>
                    <a:lnTo>
                      <a:pt x="333" y="113"/>
                    </a:lnTo>
                    <a:lnTo>
                      <a:pt x="333" y="115"/>
                    </a:lnTo>
                    <a:lnTo>
                      <a:pt x="333" y="115"/>
                    </a:lnTo>
                    <a:lnTo>
                      <a:pt x="333" y="115"/>
                    </a:lnTo>
                    <a:lnTo>
                      <a:pt x="333" y="115"/>
                    </a:lnTo>
                    <a:lnTo>
                      <a:pt x="331" y="115"/>
                    </a:lnTo>
                    <a:lnTo>
                      <a:pt x="331" y="115"/>
                    </a:lnTo>
                    <a:lnTo>
                      <a:pt x="331" y="115"/>
                    </a:lnTo>
                    <a:lnTo>
                      <a:pt x="331" y="115"/>
                    </a:lnTo>
                    <a:lnTo>
                      <a:pt x="331" y="117"/>
                    </a:lnTo>
                    <a:lnTo>
                      <a:pt x="331" y="117"/>
                    </a:lnTo>
                    <a:lnTo>
                      <a:pt x="331" y="117"/>
                    </a:lnTo>
                    <a:lnTo>
                      <a:pt x="329" y="117"/>
                    </a:lnTo>
                    <a:lnTo>
                      <a:pt x="329" y="117"/>
                    </a:lnTo>
                    <a:lnTo>
                      <a:pt x="329" y="117"/>
                    </a:lnTo>
                    <a:lnTo>
                      <a:pt x="329" y="115"/>
                    </a:lnTo>
                    <a:lnTo>
                      <a:pt x="329" y="115"/>
                    </a:lnTo>
                    <a:lnTo>
                      <a:pt x="329" y="115"/>
                    </a:lnTo>
                    <a:lnTo>
                      <a:pt x="329" y="115"/>
                    </a:lnTo>
                    <a:lnTo>
                      <a:pt x="329" y="115"/>
                    </a:lnTo>
                    <a:lnTo>
                      <a:pt x="329" y="115"/>
                    </a:lnTo>
                    <a:lnTo>
                      <a:pt x="327" y="115"/>
                    </a:lnTo>
                    <a:lnTo>
                      <a:pt x="327" y="113"/>
                    </a:lnTo>
                    <a:lnTo>
                      <a:pt x="327" y="113"/>
                    </a:lnTo>
                    <a:lnTo>
                      <a:pt x="327" y="113"/>
                    </a:lnTo>
                    <a:lnTo>
                      <a:pt x="329" y="113"/>
                    </a:lnTo>
                    <a:lnTo>
                      <a:pt x="329" y="111"/>
                    </a:lnTo>
                    <a:lnTo>
                      <a:pt x="329" y="111"/>
                    </a:lnTo>
                    <a:lnTo>
                      <a:pt x="329" y="111"/>
                    </a:lnTo>
                    <a:lnTo>
                      <a:pt x="329" y="111"/>
                    </a:lnTo>
                    <a:lnTo>
                      <a:pt x="329" y="111"/>
                    </a:lnTo>
                    <a:lnTo>
                      <a:pt x="331" y="111"/>
                    </a:lnTo>
                    <a:lnTo>
                      <a:pt x="331" y="111"/>
                    </a:lnTo>
                    <a:lnTo>
                      <a:pt x="331" y="111"/>
                    </a:lnTo>
                    <a:lnTo>
                      <a:pt x="331" y="111"/>
                    </a:lnTo>
                    <a:lnTo>
                      <a:pt x="331" y="111"/>
                    </a:lnTo>
                    <a:lnTo>
                      <a:pt x="331" y="111"/>
                    </a:lnTo>
                    <a:lnTo>
                      <a:pt x="331" y="113"/>
                    </a:lnTo>
                    <a:lnTo>
                      <a:pt x="331" y="113"/>
                    </a:lnTo>
                    <a:lnTo>
                      <a:pt x="331" y="113"/>
                    </a:lnTo>
                    <a:lnTo>
                      <a:pt x="333" y="113"/>
                    </a:lnTo>
                    <a:lnTo>
                      <a:pt x="333" y="113"/>
                    </a:lnTo>
                    <a:lnTo>
                      <a:pt x="333" y="113"/>
                    </a:lnTo>
                    <a:close/>
                    <a:moveTo>
                      <a:pt x="329" y="99"/>
                    </a:moveTo>
                    <a:lnTo>
                      <a:pt x="329" y="99"/>
                    </a:lnTo>
                    <a:lnTo>
                      <a:pt x="329" y="99"/>
                    </a:lnTo>
                    <a:lnTo>
                      <a:pt x="327" y="96"/>
                    </a:lnTo>
                    <a:lnTo>
                      <a:pt x="327" y="96"/>
                    </a:lnTo>
                    <a:lnTo>
                      <a:pt x="327" y="96"/>
                    </a:lnTo>
                    <a:lnTo>
                      <a:pt x="327" y="96"/>
                    </a:lnTo>
                    <a:lnTo>
                      <a:pt x="327" y="96"/>
                    </a:lnTo>
                    <a:lnTo>
                      <a:pt x="327" y="94"/>
                    </a:lnTo>
                    <a:lnTo>
                      <a:pt x="325" y="94"/>
                    </a:lnTo>
                    <a:lnTo>
                      <a:pt x="325" y="94"/>
                    </a:lnTo>
                    <a:lnTo>
                      <a:pt x="325" y="94"/>
                    </a:lnTo>
                    <a:lnTo>
                      <a:pt x="323" y="92"/>
                    </a:lnTo>
                    <a:lnTo>
                      <a:pt x="323" y="92"/>
                    </a:lnTo>
                    <a:lnTo>
                      <a:pt x="321" y="92"/>
                    </a:lnTo>
                    <a:lnTo>
                      <a:pt x="321" y="92"/>
                    </a:lnTo>
                    <a:lnTo>
                      <a:pt x="319" y="92"/>
                    </a:lnTo>
                    <a:lnTo>
                      <a:pt x="319" y="92"/>
                    </a:lnTo>
                    <a:lnTo>
                      <a:pt x="316" y="92"/>
                    </a:lnTo>
                    <a:lnTo>
                      <a:pt x="316" y="90"/>
                    </a:lnTo>
                    <a:lnTo>
                      <a:pt x="314" y="90"/>
                    </a:lnTo>
                    <a:lnTo>
                      <a:pt x="314" y="92"/>
                    </a:lnTo>
                    <a:lnTo>
                      <a:pt x="314" y="92"/>
                    </a:lnTo>
                    <a:lnTo>
                      <a:pt x="314" y="92"/>
                    </a:lnTo>
                    <a:lnTo>
                      <a:pt x="314" y="92"/>
                    </a:lnTo>
                    <a:lnTo>
                      <a:pt x="314" y="92"/>
                    </a:lnTo>
                    <a:lnTo>
                      <a:pt x="314" y="92"/>
                    </a:lnTo>
                    <a:lnTo>
                      <a:pt x="314" y="92"/>
                    </a:lnTo>
                    <a:lnTo>
                      <a:pt x="314" y="94"/>
                    </a:lnTo>
                    <a:lnTo>
                      <a:pt x="314" y="94"/>
                    </a:lnTo>
                    <a:lnTo>
                      <a:pt x="314" y="94"/>
                    </a:lnTo>
                    <a:lnTo>
                      <a:pt x="314" y="96"/>
                    </a:lnTo>
                    <a:lnTo>
                      <a:pt x="314" y="96"/>
                    </a:lnTo>
                    <a:lnTo>
                      <a:pt x="314" y="96"/>
                    </a:lnTo>
                    <a:lnTo>
                      <a:pt x="314" y="99"/>
                    </a:lnTo>
                    <a:lnTo>
                      <a:pt x="314" y="99"/>
                    </a:lnTo>
                    <a:lnTo>
                      <a:pt x="314" y="99"/>
                    </a:lnTo>
                    <a:lnTo>
                      <a:pt x="314" y="101"/>
                    </a:lnTo>
                    <a:lnTo>
                      <a:pt x="314" y="101"/>
                    </a:lnTo>
                    <a:lnTo>
                      <a:pt x="314" y="103"/>
                    </a:lnTo>
                    <a:lnTo>
                      <a:pt x="314" y="103"/>
                    </a:lnTo>
                    <a:lnTo>
                      <a:pt x="314" y="105"/>
                    </a:lnTo>
                    <a:lnTo>
                      <a:pt x="314" y="105"/>
                    </a:lnTo>
                    <a:lnTo>
                      <a:pt x="314" y="105"/>
                    </a:lnTo>
                    <a:lnTo>
                      <a:pt x="314" y="107"/>
                    </a:lnTo>
                    <a:lnTo>
                      <a:pt x="314" y="107"/>
                    </a:lnTo>
                    <a:lnTo>
                      <a:pt x="314" y="107"/>
                    </a:lnTo>
                    <a:lnTo>
                      <a:pt x="314" y="109"/>
                    </a:lnTo>
                    <a:lnTo>
                      <a:pt x="314" y="111"/>
                    </a:lnTo>
                    <a:lnTo>
                      <a:pt x="314" y="113"/>
                    </a:lnTo>
                    <a:lnTo>
                      <a:pt x="316" y="113"/>
                    </a:lnTo>
                    <a:lnTo>
                      <a:pt x="316" y="117"/>
                    </a:lnTo>
                    <a:lnTo>
                      <a:pt x="316" y="119"/>
                    </a:lnTo>
                    <a:lnTo>
                      <a:pt x="316" y="122"/>
                    </a:lnTo>
                    <a:lnTo>
                      <a:pt x="316" y="122"/>
                    </a:lnTo>
                    <a:lnTo>
                      <a:pt x="316" y="124"/>
                    </a:lnTo>
                    <a:lnTo>
                      <a:pt x="316" y="124"/>
                    </a:lnTo>
                    <a:lnTo>
                      <a:pt x="316" y="124"/>
                    </a:lnTo>
                    <a:lnTo>
                      <a:pt x="316" y="126"/>
                    </a:lnTo>
                    <a:lnTo>
                      <a:pt x="316" y="126"/>
                    </a:lnTo>
                    <a:lnTo>
                      <a:pt x="316" y="126"/>
                    </a:lnTo>
                    <a:lnTo>
                      <a:pt x="314" y="128"/>
                    </a:lnTo>
                    <a:lnTo>
                      <a:pt x="314" y="128"/>
                    </a:lnTo>
                    <a:lnTo>
                      <a:pt x="314" y="130"/>
                    </a:lnTo>
                    <a:lnTo>
                      <a:pt x="312" y="130"/>
                    </a:lnTo>
                    <a:lnTo>
                      <a:pt x="310" y="132"/>
                    </a:lnTo>
                    <a:lnTo>
                      <a:pt x="308" y="132"/>
                    </a:lnTo>
                    <a:lnTo>
                      <a:pt x="308" y="134"/>
                    </a:lnTo>
                    <a:lnTo>
                      <a:pt x="306" y="134"/>
                    </a:lnTo>
                    <a:lnTo>
                      <a:pt x="304" y="136"/>
                    </a:lnTo>
                    <a:lnTo>
                      <a:pt x="302" y="136"/>
                    </a:lnTo>
                    <a:lnTo>
                      <a:pt x="302" y="138"/>
                    </a:lnTo>
                    <a:lnTo>
                      <a:pt x="300" y="138"/>
                    </a:lnTo>
                    <a:lnTo>
                      <a:pt x="298" y="140"/>
                    </a:lnTo>
                    <a:lnTo>
                      <a:pt x="296" y="140"/>
                    </a:lnTo>
                    <a:lnTo>
                      <a:pt x="294" y="140"/>
                    </a:lnTo>
                    <a:lnTo>
                      <a:pt x="292" y="140"/>
                    </a:lnTo>
                    <a:lnTo>
                      <a:pt x="292" y="145"/>
                    </a:lnTo>
                    <a:lnTo>
                      <a:pt x="292" y="145"/>
                    </a:lnTo>
                    <a:lnTo>
                      <a:pt x="294" y="147"/>
                    </a:lnTo>
                    <a:lnTo>
                      <a:pt x="294" y="147"/>
                    </a:lnTo>
                    <a:lnTo>
                      <a:pt x="294" y="147"/>
                    </a:lnTo>
                    <a:lnTo>
                      <a:pt x="296" y="147"/>
                    </a:lnTo>
                    <a:lnTo>
                      <a:pt x="296" y="149"/>
                    </a:lnTo>
                    <a:lnTo>
                      <a:pt x="296" y="149"/>
                    </a:lnTo>
                    <a:lnTo>
                      <a:pt x="298" y="149"/>
                    </a:lnTo>
                    <a:lnTo>
                      <a:pt x="298" y="149"/>
                    </a:lnTo>
                    <a:lnTo>
                      <a:pt x="300" y="149"/>
                    </a:lnTo>
                    <a:lnTo>
                      <a:pt x="300" y="149"/>
                    </a:lnTo>
                    <a:lnTo>
                      <a:pt x="302" y="149"/>
                    </a:lnTo>
                    <a:lnTo>
                      <a:pt x="302" y="151"/>
                    </a:lnTo>
                    <a:lnTo>
                      <a:pt x="302" y="151"/>
                    </a:lnTo>
                    <a:lnTo>
                      <a:pt x="304" y="151"/>
                    </a:lnTo>
                    <a:lnTo>
                      <a:pt x="304" y="151"/>
                    </a:lnTo>
                    <a:lnTo>
                      <a:pt x="306" y="151"/>
                    </a:lnTo>
                    <a:lnTo>
                      <a:pt x="306" y="149"/>
                    </a:lnTo>
                    <a:lnTo>
                      <a:pt x="306" y="149"/>
                    </a:lnTo>
                    <a:lnTo>
                      <a:pt x="306" y="149"/>
                    </a:lnTo>
                    <a:lnTo>
                      <a:pt x="306" y="149"/>
                    </a:lnTo>
                    <a:lnTo>
                      <a:pt x="308" y="149"/>
                    </a:lnTo>
                    <a:lnTo>
                      <a:pt x="308" y="147"/>
                    </a:lnTo>
                    <a:lnTo>
                      <a:pt x="310" y="145"/>
                    </a:lnTo>
                    <a:lnTo>
                      <a:pt x="310" y="145"/>
                    </a:lnTo>
                    <a:lnTo>
                      <a:pt x="312" y="145"/>
                    </a:lnTo>
                    <a:lnTo>
                      <a:pt x="312" y="142"/>
                    </a:lnTo>
                    <a:lnTo>
                      <a:pt x="312" y="142"/>
                    </a:lnTo>
                    <a:lnTo>
                      <a:pt x="312" y="142"/>
                    </a:lnTo>
                    <a:lnTo>
                      <a:pt x="312" y="142"/>
                    </a:lnTo>
                    <a:lnTo>
                      <a:pt x="312" y="142"/>
                    </a:lnTo>
                    <a:lnTo>
                      <a:pt x="314" y="142"/>
                    </a:lnTo>
                    <a:lnTo>
                      <a:pt x="314" y="142"/>
                    </a:lnTo>
                    <a:lnTo>
                      <a:pt x="314" y="142"/>
                    </a:lnTo>
                    <a:lnTo>
                      <a:pt x="314" y="142"/>
                    </a:lnTo>
                    <a:lnTo>
                      <a:pt x="314" y="142"/>
                    </a:lnTo>
                    <a:lnTo>
                      <a:pt x="316" y="142"/>
                    </a:lnTo>
                    <a:lnTo>
                      <a:pt x="316" y="142"/>
                    </a:lnTo>
                    <a:lnTo>
                      <a:pt x="314" y="145"/>
                    </a:lnTo>
                    <a:lnTo>
                      <a:pt x="314" y="145"/>
                    </a:lnTo>
                    <a:lnTo>
                      <a:pt x="314" y="147"/>
                    </a:lnTo>
                    <a:lnTo>
                      <a:pt x="314" y="147"/>
                    </a:lnTo>
                    <a:lnTo>
                      <a:pt x="312" y="149"/>
                    </a:lnTo>
                    <a:lnTo>
                      <a:pt x="312" y="151"/>
                    </a:lnTo>
                    <a:lnTo>
                      <a:pt x="312" y="153"/>
                    </a:lnTo>
                    <a:lnTo>
                      <a:pt x="310" y="153"/>
                    </a:lnTo>
                    <a:lnTo>
                      <a:pt x="310" y="155"/>
                    </a:lnTo>
                    <a:lnTo>
                      <a:pt x="310" y="155"/>
                    </a:lnTo>
                    <a:lnTo>
                      <a:pt x="310" y="157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08" y="159"/>
                    </a:lnTo>
                    <a:lnTo>
                      <a:pt x="306" y="159"/>
                    </a:lnTo>
                    <a:lnTo>
                      <a:pt x="306" y="159"/>
                    </a:lnTo>
                    <a:lnTo>
                      <a:pt x="306" y="159"/>
                    </a:lnTo>
                    <a:lnTo>
                      <a:pt x="304" y="159"/>
                    </a:lnTo>
                    <a:lnTo>
                      <a:pt x="304" y="161"/>
                    </a:lnTo>
                    <a:lnTo>
                      <a:pt x="302" y="161"/>
                    </a:lnTo>
                    <a:lnTo>
                      <a:pt x="300" y="161"/>
                    </a:lnTo>
                    <a:lnTo>
                      <a:pt x="300" y="161"/>
                    </a:lnTo>
                    <a:lnTo>
                      <a:pt x="298" y="163"/>
                    </a:lnTo>
                    <a:lnTo>
                      <a:pt x="298" y="163"/>
                    </a:lnTo>
                    <a:lnTo>
                      <a:pt x="298" y="163"/>
                    </a:lnTo>
                    <a:lnTo>
                      <a:pt x="298" y="163"/>
                    </a:lnTo>
                    <a:lnTo>
                      <a:pt x="296" y="163"/>
                    </a:lnTo>
                    <a:lnTo>
                      <a:pt x="296" y="165"/>
                    </a:lnTo>
                    <a:lnTo>
                      <a:pt x="296" y="165"/>
                    </a:lnTo>
                    <a:lnTo>
                      <a:pt x="296" y="165"/>
                    </a:lnTo>
                    <a:lnTo>
                      <a:pt x="296" y="165"/>
                    </a:lnTo>
                    <a:lnTo>
                      <a:pt x="296" y="165"/>
                    </a:lnTo>
                    <a:lnTo>
                      <a:pt x="296" y="165"/>
                    </a:lnTo>
                    <a:lnTo>
                      <a:pt x="296" y="168"/>
                    </a:lnTo>
                    <a:lnTo>
                      <a:pt x="296" y="168"/>
                    </a:lnTo>
                    <a:lnTo>
                      <a:pt x="296" y="168"/>
                    </a:lnTo>
                    <a:lnTo>
                      <a:pt x="298" y="168"/>
                    </a:lnTo>
                    <a:lnTo>
                      <a:pt x="298" y="168"/>
                    </a:lnTo>
                    <a:lnTo>
                      <a:pt x="298" y="168"/>
                    </a:lnTo>
                    <a:lnTo>
                      <a:pt x="298" y="168"/>
                    </a:lnTo>
                    <a:lnTo>
                      <a:pt x="298" y="168"/>
                    </a:lnTo>
                    <a:lnTo>
                      <a:pt x="298" y="168"/>
                    </a:lnTo>
                    <a:lnTo>
                      <a:pt x="298" y="168"/>
                    </a:lnTo>
                    <a:lnTo>
                      <a:pt x="300" y="168"/>
                    </a:lnTo>
                    <a:lnTo>
                      <a:pt x="300" y="168"/>
                    </a:lnTo>
                    <a:lnTo>
                      <a:pt x="302" y="168"/>
                    </a:lnTo>
                    <a:lnTo>
                      <a:pt x="302" y="168"/>
                    </a:lnTo>
                    <a:lnTo>
                      <a:pt x="304" y="165"/>
                    </a:lnTo>
                    <a:lnTo>
                      <a:pt x="304" y="165"/>
                    </a:lnTo>
                    <a:lnTo>
                      <a:pt x="306" y="165"/>
                    </a:lnTo>
                    <a:lnTo>
                      <a:pt x="306" y="165"/>
                    </a:lnTo>
                    <a:lnTo>
                      <a:pt x="308" y="165"/>
                    </a:lnTo>
                    <a:lnTo>
                      <a:pt x="308" y="163"/>
                    </a:lnTo>
                    <a:lnTo>
                      <a:pt x="310" y="163"/>
                    </a:lnTo>
                    <a:lnTo>
                      <a:pt x="310" y="163"/>
                    </a:lnTo>
                    <a:lnTo>
                      <a:pt x="312" y="161"/>
                    </a:lnTo>
                    <a:lnTo>
                      <a:pt x="312" y="161"/>
                    </a:lnTo>
                    <a:lnTo>
                      <a:pt x="314" y="161"/>
                    </a:lnTo>
                    <a:lnTo>
                      <a:pt x="314" y="159"/>
                    </a:lnTo>
                    <a:lnTo>
                      <a:pt x="314" y="159"/>
                    </a:lnTo>
                    <a:lnTo>
                      <a:pt x="316" y="159"/>
                    </a:lnTo>
                    <a:lnTo>
                      <a:pt x="316" y="157"/>
                    </a:lnTo>
                    <a:lnTo>
                      <a:pt x="316" y="157"/>
                    </a:lnTo>
                    <a:lnTo>
                      <a:pt x="319" y="155"/>
                    </a:lnTo>
                    <a:lnTo>
                      <a:pt x="319" y="155"/>
                    </a:lnTo>
                    <a:lnTo>
                      <a:pt x="319" y="153"/>
                    </a:lnTo>
                    <a:lnTo>
                      <a:pt x="321" y="153"/>
                    </a:lnTo>
                    <a:lnTo>
                      <a:pt x="321" y="153"/>
                    </a:lnTo>
                    <a:lnTo>
                      <a:pt x="321" y="151"/>
                    </a:lnTo>
                    <a:lnTo>
                      <a:pt x="321" y="151"/>
                    </a:lnTo>
                    <a:lnTo>
                      <a:pt x="323" y="149"/>
                    </a:lnTo>
                    <a:lnTo>
                      <a:pt x="323" y="149"/>
                    </a:lnTo>
                    <a:lnTo>
                      <a:pt x="323" y="147"/>
                    </a:lnTo>
                    <a:lnTo>
                      <a:pt x="323" y="147"/>
                    </a:lnTo>
                    <a:lnTo>
                      <a:pt x="323" y="145"/>
                    </a:lnTo>
                    <a:lnTo>
                      <a:pt x="325" y="145"/>
                    </a:lnTo>
                    <a:lnTo>
                      <a:pt x="325" y="142"/>
                    </a:lnTo>
                    <a:lnTo>
                      <a:pt x="325" y="142"/>
                    </a:lnTo>
                    <a:lnTo>
                      <a:pt x="325" y="142"/>
                    </a:lnTo>
                    <a:lnTo>
                      <a:pt x="325" y="140"/>
                    </a:lnTo>
                    <a:lnTo>
                      <a:pt x="325" y="140"/>
                    </a:lnTo>
                    <a:lnTo>
                      <a:pt x="325" y="138"/>
                    </a:lnTo>
                    <a:lnTo>
                      <a:pt x="325" y="138"/>
                    </a:lnTo>
                    <a:lnTo>
                      <a:pt x="325" y="138"/>
                    </a:lnTo>
                    <a:lnTo>
                      <a:pt x="325" y="138"/>
                    </a:lnTo>
                    <a:lnTo>
                      <a:pt x="325" y="136"/>
                    </a:lnTo>
                    <a:lnTo>
                      <a:pt x="325" y="136"/>
                    </a:lnTo>
                    <a:lnTo>
                      <a:pt x="327" y="136"/>
                    </a:lnTo>
                    <a:lnTo>
                      <a:pt x="327" y="136"/>
                    </a:lnTo>
                    <a:lnTo>
                      <a:pt x="327" y="134"/>
                    </a:lnTo>
                    <a:lnTo>
                      <a:pt x="327" y="134"/>
                    </a:lnTo>
                    <a:lnTo>
                      <a:pt x="327" y="134"/>
                    </a:lnTo>
                    <a:lnTo>
                      <a:pt x="327" y="134"/>
                    </a:lnTo>
                    <a:lnTo>
                      <a:pt x="327" y="132"/>
                    </a:lnTo>
                    <a:lnTo>
                      <a:pt x="327" y="132"/>
                    </a:lnTo>
                    <a:lnTo>
                      <a:pt x="327" y="132"/>
                    </a:lnTo>
                    <a:lnTo>
                      <a:pt x="327" y="130"/>
                    </a:lnTo>
                    <a:lnTo>
                      <a:pt x="327" y="130"/>
                    </a:lnTo>
                    <a:lnTo>
                      <a:pt x="327" y="130"/>
                    </a:lnTo>
                    <a:lnTo>
                      <a:pt x="327" y="128"/>
                    </a:lnTo>
                    <a:lnTo>
                      <a:pt x="329" y="128"/>
                    </a:lnTo>
                    <a:lnTo>
                      <a:pt x="329" y="128"/>
                    </a:lnTo>
                    <a:lnTo>
                      <a:pt x="329" y="126"/>
                    </a:lnTo>
                    <a:lnTo>
                      <a:pt x="329" y="126"/>
                    </a:lnTo>
                    <a:lnTo>
                      <a:pt x="331" y="126"/>
                    </a:lnTo>
                    <a:lnTo>
                      <a:pt x="331" y="124"/>
                    </a:lnTo>
                    <a:lnTo>
                      <a:pt x="331" y="124"/>
                    </a:lnTo>
                    <a:lnTo>
                      <a:pt x="333" y="124"/>
                    </a:lnTo>
                    <a:lnTo>
                      <a:pt x="335" y="122"/>
                    </a:lnTo>
                    <a:lnTo>
                      <a:pt x="335" y="122"/>
                    </a:lnTo>
                    <a:lnTo>
                      <a:pt x="337" y="119"/>
                    </a:lnTo>
                    <a:lnTo>
                      <a:pt x="339" y="119"/>
                    </a:lnTo>
                    <a:lnTo>
                      <a:pt x="339" y="117"/>
                    </a:lnTo>
                    <a:lnTo>
                      <a:pt x="341" y="117"/>
                    </a:lnTo>
                    <a:lnTo>
                      <a:pt x="341" y="117"/>
                    </a:lnTo>
                    <a:lnTo>
                      <a:pt x="341" y="115"/>
                    </a:lnTo>
                    <a:lnTo>
                      <a:pt x="343" y="115"/>
                    </a:lnTo>
                    <a:lnTo>
                      <a:pt x="343" y="115"/>
                    </a:lnTo>
                    <a:lnTo>
                      <a:pt x="343" y="115"/>
                    </a:lnTo>
                    <a:lnTo>
                      <a:pt x="343" y="113"/>
                    </a:lnTo>
                    <a:lnTo>
                      <a:pt x="346" y="113"/>
                    </a:lnTo>
                    <a:lnTo>
                      <a:pt x="343" y="113"/>
                    </a:lnTo>
                    <a:lnTo>
                      <a:pt x="343" y="111"/>
                    </a:lnTo>
                    <a:lnTo>
                      <a:pt x="343" y="111"/>
                    </a:lnTo>
                    <a:lnTo>
                      <a:pt x="343" y="111"/>
                    </a:lnTo>
                    <a:lnTo>
                      <a:pt x="343" y="111"/>
                    </a:lnTo>
                    <a:lnTo>
                      <a:pt x="343" y="111"/>
                    </a:lnTo>
                    <a:lnTo>
                      <a:pt x="341" y="109"/>
                    </a:lnTo>
                    <a:lnTo>
                      <a:pt x="341" y="109"/>
                    </a:lnTo>
                    <a:lnTo>
                      <a:pt x="341" y="109"/>
                    </a:lnTo>
                    <a:lnTo>
                      <a:pt x="339" y="109"/>
                    </a:lnTo>
                    <a:lnTo>
                      <a:pt x="339" y="109"/>
                    </a:lnTo>
                    <a:lnTo>
                      <a:pt x="339" y="109"/>
                    </a:lnTo>
                    <a:lnTo>
                      <a:pt x="337" y="109"/>
                    </a:lnTo>
                    <a:lnTo>
                      <a:pt x="337" y="109"/>
                    </a:lnTo>
                    <a:lnTo>
                      <a:pt x="335" y="109"/>
                    </a:lnTo>
                    <a:lnTo>
                      <a:pt x="335" y="109"/>
                    </a:lnTo>
                    <a:lnTo>
                      <a:pt x="335" y="109"/>
                    </a:lnTo>
                    <a:lnTo>
                      <a:pt x="335" y="109"/>
                    </a:lnTo>
                    <a:lnTo>
                      <a:pt x="335" y="109"/>
                    </a:lnTo>
                    <a:lnTo>
                      <a:pt x="333" y="109"/>
                    </a:lnTo>
                    <a:lnTo>
                      <a:pt x="333" y="109"/>
                    </a:lnTo>
                    <a:lnTo>
                      <a:pt x="333" y="107"/>
                    </a:lnTo>
                    <a:lnTo>
                      <a:pt x="333" y="107"/>
                    </a:lnTo>
                    <a:lnTo>
                      <a:pt x="333" y="107"/>
                    </a:lnTo>
                    <a:lnTo>
                      <a:pt x="331" y="107"/>
                    </a:lnTo>
                    <a:lnTo>
                      <a:pt x="331" y="107"/>
                    </a:lnTo>
                    <a:lnTo>
                      <a:pt x="331" y="107"/>
                    </a:lnTo>
                    <a:lnTo>
                      <a:pt x="331" y="109"/>
                    </a:lnTo>
                    <a:lnTo>
                      <a:pt x="331" y="107"/>
                    </a:lnTo>
                    <a:lnTo>
                      <a:pt x="329" y="107"/>
                    </a:lnTo>
                    <a:lnTo>
                      <a:pt x="329" y="107"/>
                    </a:lnTo>
                    <a:lnTo>
                      <a:pt x="329" y="107"/>
                    </a:lnTo>
                    <a:lnTo>
                      <a:pt x="329" y="105"/>
                    </a:lnTo>
                    <a:lnTo>
                      <a:pt x="329" y="105"/>
                    </a:lnTo>
                    <a:lnTo>
                      <a:pt x="329" y="105"/>
                    </a:lnTo>
                    <a:lnTo>
                      <a:pt x="329" y="105"/>
                    </a:lnTo>
                    <a:lnTo>
                      <a:pt x="329" y="103"/>
                    </a:lnTo>
                    <a:lnTo>
                      <a:pt x="329" y="103"/>
                    </a:lnTo>
                    <a:lnTo>
                      <a:pt x="329" y="103"/>
                    </a:lnTo>
                    <a:lnTo>
                      <a:pt x="329" y="101"/>
                    </a:lnTo>
                    <a:lnTo>
                      <a:pt x="329" y="101"/>
                    </a:lnTo>
                    <a:lnTo>
                      <a:pt x="329" y="99"/>
                    </a:lnTo>
                    <a:lnTo>
                      <a:pt x="329" y="99"/>
                    </a:lnTo>
                    <a:close/>
                    <a:moveTo>
                      <a:pt x="212" y="78"/>
                    </a:moveTo>
                    <a:lnTo>
                      <a:pt x="212" y="78"/>
                    </a:lnTo>
                    <a:lnTo>
                      <a:pt x="212" y="78"/>
                    </a:lnTo>
                    <a:lnTo>
                      <a:pt x="212" y="78"/>
                    </a:lnTo>
                    <a:lnTo>
                      <a:pt x="212" y="78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10" y="76"/>
                    </a:lnTo>
                    <a:lnTo>
                      <a:pt x="210" y="76"/>
                    </a:lnTo>
                    <a:lnTo>
                      <a:pt x="208" y="76"/>
                    </a:lnTo>
                    <a:lnTo>
                      <a:pt x="208" y="73"/>
                    </a:lnTo>
                    <a:lnTo>
                      <a:pt x="208" y="73"/>
                    </a:lnTo>
                    <a:lnTo>
                      <a:pt x="208" y="73"/>
                    </a:lnTo>
                    <a:lnTo>
                      <a:pt x="206" y="73"/>
                    </a:lnTo>
                    <a:lnTo>
                      <a:pt x="206" y="73"/>
                    </a:lnTo>
                    <a:lnTo>
                      <a:pt x="204" y="73"/>
                    </a:lnTo>
                    <a:lnTo>
                      <a:pt x="202" y="73"/>
                    </a:lnTo>
                    <a:lnTo>
                      <a:pt x="202" y="73"/>
                    </a:lnTo>
                    <a:lnTo>
                      <a:pt x="202" y="76"/>
                    </a:lnTo>
                    <a:lnTo>
                      <a:pt x="202" y="76"/>
                    </a:lnTo>
                    <a:lnTo>
                      <a:pt x="202" y="76"/>
                    </a:lnTo>
                    <a:lnTo>
                      <a:pt x="200" y="78"/>
                    </a:lnTo>
                    <a:lnTo>
                      <a:pt x="200" y="78"/>
                    </a:lnTo>
                    <a:lnTo>
                      <a:pt x="200" y="80"/>
                    </a:lnTo>
                    <a:lnTo>
                      <a:pt x="200" y="82"/>
                    </a:lnTo>
                    <a:lnTo>
                      <a:pt x="200" y="82"/>
                    </a:lnTo>
                    <a:lnTo>
                      <a:pt x="200" y="84"/>
                    </a:lnTo>
                    <a:lnTo>
                      <a:pt x="198" y="86"/>
                    </a:lnTo>
                    <a:lnTo>
                      <a:pt x="198" y="88"/>
                    </a:lnTo>
                    <a:lnTo>
                      <a:pt x="198" y="90"/>
                    </a:lnTo>
                    <a:lnTo>
                      <a:pt x="198" y="92"/>
                    </a:lnTo>
                    <a:lnTo>
                      <a:pt x="198" y="92"/>
                    </a:lnTo>
                    <a:lnTo>
                      <a:pt x="196" y="94"/>
                    </a:lnTo>
                    <a:lnTo>
                      <a:pt x="196" y="94"/>
                    </a:lnTo>
                    <a:lnTo>
                      <a:pt x="196" y="94"/>
                    </a:lnTo>
                    <a:lnTo>
                      <a:pt x="196" y="96"/>
                    </a:lnTo>
                    <a:lnTo>
                      <a:pt x="196" y="96"/>
                    </a:lnTo>
                    <a:lnTo>
                      <a:pt x="194" y="96"/>
                    </a:lnTo>
                    <a:lnTo>
                      <a:pt x="194" y="96"/>
                    </a:lnTo>
                    <a:lnTo>
                      <a:pt x="194" y="96"/>
                    </a:lnTo>
                    <a:lnTo>
                      <a:pt x="194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0" y="99"/>
                    </a:lnTo>
                    <a:lnTo>
                      <a:pt x="190" y="99"/>
                    </a:lnTo>
                    <a:lnTo>
                      <a:pt x="190" y="99"/>
                    </a:lnTo>
                    <a:lnTo>
                      <a:pt x="188" y="99"/>
                    </a:lnTo>
                    <a:lnTo>
                      <a:pt x="188" y="101"/>
                    </a:lnTo>
                    <a:lnTo>
                      <a:pt x="188" y="101"/>
                    </a:lnTo>
                    <a:lnTo>
                      <a:pt x="188" y="101"/>
                    </a:lnTo>
                    <a:lnTo>
                      <a:pt x="188" y="101"/>
                    </a:lnTo>
                    <a:lnTo>
                      <a:pt x="188" y="101"/>
                    </a:lnTo>
                    <a:lnTo>
                      <a:pt x="188" y="101"/>
                    </a:lnTo>
                    <a:lnTo>
                      <a:pt x="188" y="101"/>
                    </a:lnTo>
                    <a:lnTo>
                      <a:pt x="188" y="103"/>
                    </a:lnTo>
                    <a:lnTo>
                      <a:pt x="188" y="103"/>
                    </a:lnTo>
                    <a:lnTo>
                      <a:pt x="188" y="103"/>
                    </a:lnTo>
                    <a:lnTo>
                      <a:pt x="188" y="103"/>
                    </a:lnTo>
                    <a:lnTo>
                      <a:pt x="188" y="103"/>
                    </a:lnTo>
                    <a:lnTo>
                      <a:pt x="188" y="103"/>
                    </a:lnTo>
                    <a:lnTo>
                      <a:pt x="188" y="103"/>
                    </a:lnTo>
                    <a:lnTo>
                      <a:pt x="190" y="103"/>
                    </a:lnTo>
                    <a:lnTo>
                      <a:pt x="192" y="103"/>
                    </a:lnTo>
                    <a:lnTo>
                      <a:pt x="192" y="105"/>
                    </a:lnTo>
                    <a:lnTo>
                      <a:pt x="192" y="105"/>
                    </a:lnTo>
                    <a:lnTo>
                      <a:pt x="192" y="105"/>
                    </a:lnTo>
                    <a:lnTo>
                      <a:pt x="192" y="105"/>
                    </a:lnTo>
                    <a:lnTo>
                      <a:pt x="192" y="105"/>
                    </a:lnTo>
                    <a:lnTo>
                      <a:pt x="194" y="105"/>
                    </a:lnTo>
                    <a:lnTo>
                      <a:pt x="192" y="107"/>
                    </a:lnTo>
                    <a:lnTo>
                      <a:pt x="192" y="107"/>
                    </a:lnTo>
                    <a:lnTo>
                      <a:pt x="192" y="107"/>
                    </a:lnTo>
                    <a:lnTo>
                      <a:pt x="192" y="109"/>
                    </a:lnTo>
                    <a:lnTo>
                      <a:pt x="192" y="109"/>
                    </a:lnTo>
                    <a:lnTo>
                      <a:pt x="192" y="111"/>
                    </a:lnTo>
                    <a:lnTo>
                      <a:pt x="192" y="111"/>
                    </a:lnTo>
                    <a:lnTo>
                      <a:pt x="192" y="113"/>
                    </a:lnTo>
                    <a:lnTo>
                      <a:pt x="192" y="113"/>
                    </a:lnTo>
                    <a:lnTo>
                      <a:pt x="192" y="113"/>
                    </a:lnTo>
                    <a:lnTo>
                      <a:pt x="192" y="115"/>
                    </a:lnTo>
                    <a:lnTo>
                      <a:pt x="192" y="115"/>
                    </a:lnTo>
                    <a:lnTo>
                      <a:pt x="190" y="115"/>
                    </a:lnTo>
                    <a:lnTo>
                      <a:pt x="190" y="115"/>
                    </a:lnTo>
                    <a:lnTo>
                      <a:pt x="190" y="115"/>
                    </a:lnTo>
                    <a:lnTo>
                      <a:pt x="190" y="117"/>
                    </a:lnTo>
                    <a:lnTo>
                      <a:pt x="190" y="117"/>
                    </a:lnTo>
                    <a:lnTo>
                      <a:pt x="190" y="117"/>
                    </a:lnTo>
                    <a:lnTo>
                      <a:pt x="190" y="117"/>
                    </a:lnTo>
                    <a:lnTo>
                      <a:pt x="188" y="117"/>
                    </a:lnTo>
                    <a:lnTo>
                      <a:pt x="188" y="117"/>
                    </a:lnTo>
                    <a:lnTo>
                      <a:pt x="188" y="117"/>
                    </a:lnTo>
                    <a:lnTo>
                      <a:pt x="188" y="117"/>
                    </a:lnTo>
                    <a:lnTo>
                      <a:pt x="185" y="117"/>
                    </a:lnTo>
                    <a:lnTo>
                      <a:pt x="185" y="117"/>
                    </a:lnTo>
                    <a:lnTo>
                      <a:pt x="185" y="117"/>
                    </a:lnTo>
                    <a:lnTo>
                      <a:pt x="185" y="115"/>
                    </a:lnTo>
                    <a:lnTo>
                      <a:pt x="185" y="115"/>
                    </a:lnTo>
                    <a:lnTo>
                      <a:pt x="183" y="115"/>
                    </a:lnTo>
                    <a:lnTo>
                      <a:pt x="183" y="115"/>
                    </a:lnTo>
                    <a:lnTo>
                      <a:pt x="183" y="115"/>
                    </a:lnTo>
                    <a:lnTo>
                      <a:pt x="183" y="115"/>
                    </a:lnTo>
                    <a:lnTo>
                      <a:pt x="183" y="113"/>
                    </a:lnTo>
                    <a:lnTo>
                      <a:pt x="183" y="113"/>
                    </a:lnTo>
                    <a:lnTo>
                      <a:pt x="183" y="113"/>
                    </a:lnTo>
                    <a:lnTo>
                      <a:pt x="183" y="113"/>
                    </a:lnTo>
                    <a:lnTo>
                      <a:pt x="183" y="111"/>
                    </a:lnTo>
                    <a:lnTo>
                      <a:pt x="183" y="111"/>
                    </a:lnTo>
                    <a:lnTo>
                      <a:pt x="183" y="111"/>
                    </a:lnTo>
                    <a:lnTo>
                      <a:pt x="183" y="111"/>
                    </a:lnTo>
                    <a:lnTo>
                      <a:pt x="183" y="111"/>
                    </a:lnTo>
                    <a:lnTo>
                      <a:pt x="183" y="111"/>
                    </a:lnTo>
                    <a:lnTo>
                      <a:pt x="181" y="109"/>
                    </a:lnTo>
                    <a:lnTo>
                      <a:pt x="181" y="109"/>
                    </a:lnTo>
                    <a:lnTo>
                      <a:pt x="181" y="109"/>
                    </a:lnTo>
                    <a:lnTo>
                      <a:pt x="181" y="109"/>
                    </a:lnTo>
                    <a:lnTo>
                      <a:pt x="179" y="107"/>
                    </a:lnTo>
                    <a:lnTo>
                      <a:pt x="177" y="107"/>
                    </a:lnTo>
                    <a:lnTo>
                      <a:pt x="177" y="107"/>
                    </a:lnTo>
                    <a:lnTo>
                      <a:pt x="177" y="107"/>
                    </a:lnTo>
                    <a:lnTo>
                      <a:pt x="177" y="107"/>
                    </a:lnTo>
                    <a:lnTo>
                      <a:pt x="177" y="105"/>
                    </a:lnTo>
                    <a:lnTo>
                      <a:pt x="177" y="105"/>
                    </a:lnTo>
                    <a:lnTo>
                      <a:pt x="177" y="105"/>
                    </a:lnTo>
                    <a:lnTo>
                      <a:pt x="175" y="105"/>
                    </a:lnTo>
                    <a:lnTo>
                      <a:pt x="175" y="105"/>
                    </a:lnTo>
                    <a:lnTo>
                      <a:pt x="175" y="103"/>
                    </a:lnTo>
                    <a:lnTo>
                      <a:pt x="175" y="103"/>
                    </a:lnTo>
                    <a:lnTo>
                      <a:pt x="175" y="103"/>
                    </a:lnTo>
                    <a:lnTo>
                      <a:pt x="175" y="103"/>
                    </a:lnTo>
                    <a:lnTo>
                      <a:pt x="175" y="103"/>
                    </a:lnTo>
                    <a:lnTo>
                      <a:pt x="175" y="103"/>
                    </a:lnTo>
                    <a:lnTo>
                      <a:pt x="175" y="103"/>
                    </a:lnTo>
                    <a:lnTo>
                      <a:pt x="175" y="101"/>
                    </a:lnTo>
                    <a:lnTo>
                      <a:pt x="175" y="101"/>
                    </a:lnTo>
                    <a:lnTo>
                      <a:pt x="175" y="101"/>
                    </a:lnTo>
                    <a:lnTo>
                      <a:pt x="175" y="101"/>
                    </a:lnTo>
                    <a:lnTo>
                      <a:pt x="175" y="101"/>
                    </a:lnTo>
                    <a:lnTo>
                      <a:pt x="177" y="101"/>
                    </a:lnTo>
                    <a:lnTo>
                      <a:pt x="177" y="101"/>
                    </a:lnTo>
                    <a:lnTo>
                      <a:pt x="177" y="101"/>
                    </a:lnTo>
                    <a:lnTo>
                      <a:pt x="179" y="101"/>
                    </a:lnTo>
                    <a:lnTo>
                      <a:pt x="179" y="99"/>
                    </a:lnTo>
                    <a:lnTo>
                      <a:pt x="179" y="99"/>
                    </a:lnTo>
                    <a:lnTo>
                      <a:pt x="179" y="99"/>
                    </a:lnTo>
                    <a:lnTo>
                      <a:pt x="179" y="99"/>
                    </a:lnTo>
                    <a:lnTo>
                      <a:pt x="179" y="99"/>
                    </a:lnTo>
                    <a:lnTo>
                      <a:pt x="179" y="99"/>
                    </a:lnTo>
                    <a:lnTo>
                      <a:pt x="181" y="99"/>
                    </a:lnTo>
                    <a:lnTo>
                      <a:pt x="181" y="96"/>
                    </a:lnTo>
                    <a:lnTo>
                      <a:pt x="183" y="96"/>
                    </a:lnTo>
                    <a:lnTo>
                      <a:pt x="183" y="96"/>
                    </a:lnTo>
                    <a:lnTo>
                      <a:pt x="183" y="96"/>
                    </a:lnTo>
                    <a:lnTo>
                      <a:pt x="183" y="96"/>
                    </a:lnTo>
                    <a:lnTo>
                      <a:pt x="185" y="96"/>
                    </a:lnTo>
                    <a:lnTo>
                      <a:pt x="185" y="96"/>
                    </a:lnTo>
                    <a:lnTo>
                      <a:pt x="185" y="96"/>
                    </a:lnTo>
                    <a:lnTo>
                      <a:pt x="185" y="96"/>
                    </a:lnTo>
                    <a:lnTo>
                      <a:pt x="188" y="96"/>
                    </a:lnTo>
                    <a:lnTo>
                      <a:pt x="188" y="96"/>
                    </a:lnTo>
                    <a:lnTo>
                      <a:pt x="188" y="96"/>
                    </a:lnTo>
                    <a:lnTo>
                      <a:pt x="190" y="96"/>
                    </a:lnTo>
                    <a:lnTo>
                      <a:pt x="190" y="96"/>
                    </a:lnTo>
                    <a:lnTo>
                      <a:pt x="190" y="94"/>
                    </a:lnTo>
                    <a:lnTo>
                      <a:pt x="192" y="94"/>
                    </a:lnTo>
                    <a:lnTo>
                      <a:pt x="192" y="94"/>
                    </a:lnTo>
                    <a:lnTo>
                      <a:pt x="192" y="94"/>
                    </a:lnTo>
                    <a:lnTo>
                      <a:pt x="192" y="94"/>
                    </a:lnTo>
                    <a:lnTo>
                      <a:pt x="192" y="92"/>
                    </a:lnTo>
                    <a:lnTo>
                      <a:pt x="192" y="92"/>
                    </a:lnTo>
                    <a:lnTo>
                      <a:pt x="192" y="92"/>
                    </a:lnTo>
                    <a:lnTo>
                      <a:pt x="192" y="92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88"/>
                    </a:lnTo>
                    <a:lnTo>
                      <a:pt x="192" y="88"/>
                    </a:lnTo>
                    <a:lnTo>
                      <a:pt x="192" y="88"/>
                    </a:lnTo>
                    <a:lnTo>
                      <a:pt x="192" y="88"/>
                    </a:lnTo>
                    <a:lnTo>
                      <a:pt x="192" y="86"/>
                    </a:lnTo>
                    <a:lnTo>
                      <a:pt x="190" y="86"/>
                    </a:lnTo>
                    <a:lnTo>
                      <a:pt x="190" y="86"/>
                    </a:lnTo>
                    <a:lnTo>
                      <a:pt x="188" y="84"/>
                    </a:lnTo>
                    <a:lnTo>
                      <a:pt x="188" y="84"/>
                    </a:lnTo>
                    <a:lnTo>
                      <a:pt x="188" y="82"/>
                    </a:lnTo>
                    <a:lnTo>
                      <a:pt x="185" y="82"/>
                    </a:lnTo>
                    <a:lnTo>
                      <a:pt x="185" y="82"/>
                    </a:lnTo>
                    <a:lnTo>
                      <a:pt x="185" y="80"/>
                    </a:lnTo>
                    <a:lnTo>
                      <a:pt x="185" y="80"/>
                    </a:lnTo>
                    <a:lnTo>
                      <a:pt x="183" y="80"/>
                    </a:lnTo>
                    <a:lnTo>
                      <a:pt x="183" y="80"/>
                    </a:lnTo>
                    <a:lnTo>
                      <a:pt x="183" y="78"/>
                    </a:lnTo>
                    <a:lnTo>
                      <a:pt x="183" y="78"/>
                    </a:lnTo>
                    <a:lnTo>
                      <a:pt x="181" y="78"/>
                    </a:lnTo>
                    <a:lnTo>
                      <a:pt x="181" y="78"/>
                    </a:lnTo>
                    <a:lnTo>
                      <a:pt x="181" y="78"/>
                    </a:lnTo>
                    <a:lnTo>
                      <a:pt x="181" y="76"/>
                    </a:lnTo>
                    <a:lnTo>
                      <a:pt x="181" y="76"/>
                    </a:lnTo>
                    <a:lnTo>
                      <a:pt x="181" y="76"/>
                    </a:lnTo>
                    <a:lnTo>
                      <a:pt x="179" y="76"/>
                    </a:lnTo>
                    <a:lnTo>
                      <a:pt x="179" y="76"/>
                    </a:lnTo>
                    <a:lnTo>
                      <a:pt x="179" y="76"/>
                    </a:lnTo>
                    <a:lnTo>
                      <a:pt x="179" y="76"/>
                    </a:lnTo>
                    <a:lnTo>
                      <a:pt x="179" y="76"/>
                    </a:lnTo>
                    <a:lnTo>
                      <a:pt x="177" y="78"/>
                    </a:lnTo>
                    <a:lnTo>
                      <a:pt x="177" y="78"/>
                    </a:lnTo>
                    <a:lnTo>
                      <a:pt x="177" y="78"/>
                    </a:lnTo>
                    <a:lnTo>
                      <a:pt x="177" y="78"/>
                    </a:lnTo>
                    <a:lnTo>
                      <a:pt x="177" y="80"/>
                    </a:lnTo>
                    <a:lnTo>
                      <a:pt x="177" y="80"/>
                    </a:lnTo>
                    <a:lnTo>
                      <a:pt x="177" y="80"/>
                    </a:lnTo>
                    <a:lnTo>
                      <a:pt x="177" y="82"/>
                    </a:lnTo>
                    <a:lnTo>
                      <a:pt x="177" y="82"/>
                    </a:lnTo>
                    <a:lnTo>
                      <a:pt x="177" y="84"/>
                    </a:lnTo>
                    <a:lnTo>
                      <a:pt x="177" y="84"/>
                    </a:lnTo>
                    <a:lnTo>
                      <a:pt x="177" y="84"/>
                    </a:lnTo>
                    <a:lnTo>
                      <a:pt x="177" y="84"/>
                    </a:lnTo>
                    <a:lnTo>
                      <a:pt x="177" y="86"/>
                    </a:lnTo>
                    <a:lnTo>
                      <a:pt x="179" y="86"/>
                    </a:lnTo>
                    <a:lnTo>
                      <a:pt x="179" y="86"/>
                    </a:lnTo>
                    <a:lnTo>
                      <a:pt x="179" y="88"/>
                    </a:lnTo>
                    <a:lnTo>
                      <a:pt x="179" y="88"/>
                    </a:lnTo>
                    <a:lnTo>
                      <a:pt x="179" y="88"/>
                    </a:lnTo>
                    <a:lnTo>
                      <a:pt x="179" y="90"/>
                    </a:lnTo>
                    <a:lnTo>
                      <a:pt x="179" y="90"/>
                    </a:lnTo>
                    <a:lnTo>
                      <a:pt x="179" y="92"/>
                    </a:lnTo>
                    <a:lnTo>
                      <a:pt x="179" y="92"/>
                    </a:lnTo>
                    <a:lnTo>
                      <a:pt x="179" y="94"/>
                    </a:lnTo>
                    <a:lnTo>
                      <a:pt x="177" y="94"/>
                    </a:lnTo>
                    <a:lnTo>
                      <a:pt x="177" y="94"/>
                    </a:lnTo>
                    <a:lnTo>
                      <a:pt x="177" y="96"/>
                    </a:lnTo>
                    <a:lnTo>
                      <a:pt x="177" y="96"/>
                    </a:lnTo>
                    <a:lnTo>
                      <a:pt x="175" y="99"/>
                    </a:lnTo>
                    <a:lnTo>
                      <a:pt x="175" y="99"/>
                    </a:lnTo>
                    <a:lnTo>
                      <a:pt x="175" y="99"/>
                    </a:lnTo>
                    <a:lnTo>
                      <a:pt x="173" y="101"/>
                    </a:lnTo>
                    <a:lnTo>
                      <a:pt x="173" y="101"/>
                    </a:lnTo>
                    <a:lnTo>
                      <a:pt x="173" y="101"/>
                    </a:lnTo>
                    <a:lnTo>
                      <a:pt x="173" y="101"/>
                    </a:lnTo>
                    <a:lnTo>
                      <a:pt x="171" y="101"/>
                    </a:lnTo>
                    <a:lnTo>
                      <a:pt x="171" y="103"/>
                    </a:lnTo>
                    <a:lnTo>
                      <a:pt x="171" y="103"/>
                    </a:lnTo>
                    <a:lnTo>
                      <a:pt x="171" y="103"/>
                    </a:lnTo>
                    <a:lnTo>
                      <a:pt x="171" y="103"/>
                    </a:lnTo>
                    <a:lnTo>
                      <a:pt x="171" y="105"/>
                    </a:lnTo>
                    <a:lnTo>
                      <a:pt x="171" y="105"/>
                    </a:lnTo>
                    <a:lnTo>
                      <a:pt x="169" y="105"/>
                    </a:lnTo>
                    <a:lnTo>
                      <a:pt x="169" y="105"/>
                    </a:lnTo>
                    <a:lnTo>
                      <a:pt x="169" y="107"/>
                    </a:lnTo>
                    <a:lnTo>
                      <a:pt x="171" y="109"/>
                    </a:lnTo>
                    <a:lnTo>
                      <a:pt x="171" y="109"/>
                    </a:lnTo>
                    <a:lnTo>
                      <a:pt x="171" y="111"/>
                    </a:lnTo>
                    <a:lnTo>
                      <a:pt x="171" y="113"/>
                    </a:lnTo>
                    <a:lnTo>
                      <a:pt x="171" y="113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69" y="117"/>
                    </a:lnTo>
                    <a:lnTo>
                      <a:pt x="169" y="117"/>
                    </a:lnTo>
                    <a:lnTo>
                      <a:pt x="169" y="117"/>
                    </a:lnTo>
                    <a:lnTo>
                      <a:pt x="169" y="117"/>
                    </a:lnTo>
                    <a:lnTo>
                      <a:pt x="169" y="119"/>
                    </a:lnTo>
                    <a:lnTo>
                      <a:pt x="169" y="122"/>
                    </a:lnTo>
                    <a:lnTo>
                      <a:pt x="167" y="124"/>
                    </a:lnTo>
                    <a:lnTo>
                      <a:pt x="167" y="124"/>
                    </a:lnTo>
                    <a:lnTo>
                      <a:pt x="167" y="126"/>
                    </a:lnTo>
                    <a:lnTo>
                      <a:pt x="167" y="128"/>
                    </a:lnTo>
                    <a:lnTo>
                      <a:pt x="165" y="128"/>
                    </a:lnTo>
                    <a:lnTo>
                      <a:pt x="165" y="130"/>
                    </a:lnTo>
                    <a:lnTo>
                      <a:pt x="165" y="132"/>
                    </a:lnTo>
                    <a:lnTo>
                      <a:pt x="163" y="132"/>
                    </a:lnTo>
                    <a:lnTo>
                      <a:pt x="163" y="134"/>
                    </a:lnTo>
                    <a:lnTo>
                      <a:pt x="163" y="136"/>
                    </a:lnTo>
                    <a:lnTo>
                      <a:pt x="160" y="138"/>
                    </a:lnTo>
                    <a:lnTo>
                      <a:pt x="158" y="140"/>
                    </a:lnTo>
                    <a:lnTo>
                      <a:pt x="158" y="142"/>
                    </a:lnTo>
                    <a:lnTo>
                      <a:pt x="158" y="142"/>
                    </a:lnTo>
                    <a:lnTo>
                      <a:pt x="158" y="142"/>
                    </a:lnTo>
                    <a:lnTo>
                      <a:pt x="158" y="142"/>
                    </a:lnTo>
                    <a:lnTo>
                      <a:pt x="156" y="142"/>
                    </a:lnTo>
                    <a:lnTo>
                      <a:pt x="156" y="145"/>
                    </a:lnTo>
                    <a:lnTo>
                      <a:pt x="156" y="145"/>
                    </a:lnTo>
                    <a:lnTo>
                      <a:pt x="156" y="145"/>
                    </a:lnTo>
                    <a:lnTo>
                      <a:pt x="156" y="145"/>
                    </a:lnTo>
                    <a:lnTo>
                      <a:pt x="154" y="147"/>
                    </a:lnTo>
                    <a:lnTo>
                      <a:pt x="154" y="147"/>
                    </a:lnTo>
                    <a:lnTo>
                      <a:pt x="152" y="147"/>
                    </a:lnTo>
                    <a:lnTo>
                      <a:pt x="152" y="147"/>
                    </a:lnTo>
                    <a:lnTo>
                      <a:pt x="152" y="149"/>
                    </a:lnTo>
                    <a:lnTo>
                      <a:pt x="150" y="149"/>
                    </a:lnTo>
                    <a:lnTo>
                      <a:pt x="150" y="149"/>
                    </a:lnTo>
                    <a:lnTo>
                      <a:pt x="150" y="151"/>
                    </a:lnTo>
                    <a:lnTo>
                      <a:pt x="150" y="151"/>
                    </a:lnTo>
                    <a:lnTo>
                      <a:pt x="150" y="151"/>
                    </a:lnTo>
                    <a:lnTo>
                      <a:pt x="148" y="151"/>
                    </a:lnTo>
                    <a:lnTo>
                      <a:pt x="148" y="151"/>
                    </a:lnTo>
                    <a:lnTo>
                      <a:pt x="148" y="153"/>
                    </a:lnTo>
                    <a:lnTo>
                      <a:pt x="148" y="153"/>
                    </a:lnTo>
                    <a:lnTo>
                      <a:pt x="148" y="153"/>
                    </a:lnTo>
                    <a:lnTo>
                      <a:pt x="150" y="153"/>
                    </a:lnTo>
                    <a:lnTo>
                      <a:pt x="150" y="153"/>
                    </a:lnTo>
                    <a:lnTo>
                      <a:pt x="150" y="153"/>
                    </a:lnTo>
                    <a:lnTo>
                      <a:pt x="150" y="155"/>
                    </a:lnTo>
                    <a:lnTo>
                      <a:pt x="150" y="155"/>
                    </a:lnTo>
                    <a:lnTo>
                      <a:pt x="150" y="155"/>
                    </a:lnTo>
                    <a:lnTo>
                      <a:pt x="150" y="155"/>
                    </a:lnTo>
                    <a:lnTo>
                      <a:pt x="150" y="155"/>
                    </a:lnTo>
                    <a:lnTo>
                      <a:pt x="150" y="155"/>
                    </a:lnTo>
                    <a:lnTo>
                      <a:pt x="150" y="157"/>
                    </a:lnTo>
                    <a:lnTo>
                      <a:pt x="150" y="157"/>
                    </a:lnTo>
                    <a:lnTo>
                      <a:pt x="150" y="157"/>
                    </a:lnTo>
                    <a:lnTo>
                      <a:pt x="150" y="157"/>
                    </a:lnTo>
                    <a:lnTo>
                      <a:pt x="150" y="159"/>
                    </a:lnTo>
                    <a:lnTo>
                      <a:pt x="150" y="159"/>
                    </a:lnTo>
                    <a:lnTo>
                      <a:pt x="150" y="159"/>
                    </a:lnTo>
                    <a:lnTo>
                      <a:pt x="150" y="159"/>
                    </a:lnTo>
                    <a:lnTo>
                      <a:pt x="150" y="161"/>
                    </a:lnTo>
                    <a:lnTo>
                      <a:pt x="150" y="161"/>
                    </a:lnTo>
                    <a:lnTo>
                      <a:pt x="150" y="161"/>
                    </a:lnTo>
                    <a:lnTo>
                      <a:pt x="150" y="161"/>
                    </a:lnTo>
                    <a:lnTo>
                      <a:pt x="150" y="161"/>
                    </a:lnTo>
                    <a:lnTo>
                      <a:pt x="150" y="163"/>
                    </a:lnTo>
                    <a:lnTo>
                      <a:pt x="150" y="163"/>
                    </a:lnTo>
                    <a:lnTo>
                      <a:pt x="150" y="163"/>
                    </a:lnTo>
                    <a:lnTo>
                      <a:pt x="150" y="163"/>
                    </a:lnTo>
                    <a:lnTo>
                      <a:pt x="150" y="163"/>
                    </a:lnTo>
                    <a:lnTo>
                      <a:pt x="152" y="163"/>
                    </a:lnTo>
                    <a:lnTo>
                      <a:pt x="152" y="163"/>
                    </a:lnTo>
                    <a:lnTo>
                      <a:pt x="152" y="163"/>
                    </a:lnTo>
                    <a:lnTo>
                      <a:pt x="154" y="163"/>
                    </a:lnTo>
                    <a:lnTo>
                      <a:pt x="154" y="163"/>
                    </a:lnTo>
                    <a:lnTo>
                      <a:pt x="154" y="163"/>
                    </a:lnTo>
                    <a:lnTo>
                      <a:pt x="154" y="163"/>
                    </a:lnTo>
                    <a:lnTo>
                      <a:pt x="156" y="161"/>
                    </a:lnTo>
                    <a:lnTo>
                      <a:pt x="158" y="159"/>
                    </a:lnTo>
                    <a:lnTo>
                      <a:pt x="158" y="159"/>
                    </a:lnTo>
                    <a:lnTo>
                      <a:pt x="158" y="159"/>
                    </a:lnTo>
                    <a:lnTo>
                      <a:pt x="160" y="159"/>
                    </a:lnTo>
                    <a:lnTo>
                      <a:pt x="160" y="157"/>
                    </a:lnTo>
                    <a:lnTo>
                      <a:pt x="163" y="157"/>
                    </a:lnTo>
                    <a:lnTo>
                      <a:pt x="163" y="157"/>
                    </a:lnTo>
                    <a:lnTo>
                      <a:pt x="163" y="155"/>
                    </a:lnTo>
                    <a:lnTo>
                      <a:pt x="163" y="155"/>
                    </a:lnTo>
                    <a:lnTo>
                      <a:pt x="165" y="155"/>
                    </a:lnTo>
                    <a:lnTo>
                      <a:pt x="165" y="153"/>
                    </a:lnTo>
                    <a:lnTo>
                      <a:pt x="165" y="153"/>
                    </a:lnTo>
                    <a:lnTo>
                      <a:pt x="165" y="151"/>
                    </a:lnTo>
                    <a:lnTo>
                      <a:pt x="167" y="151"/>
                    </a:lnTo>
                    <a:lnTo>
                      <a:pt x="167" y="151"/>
                    </a:lnTo>
                    <a:lnTo>
                      <a:pt x="167" y="149"/>
                    </a:lnTo>
                    <a:lnTo>
                      <a:pt x="167" y="149"/>
                    </a:lnTo>
                    <a:lnTo>
                      <a:pt x="167" y="147"/>
                    </a:lnTo>
                    <a:lnTo>
                      <a:pt x="169" y="145"/>
                    </a:lnTo>
                    <a:lnTo>
                      <a:pt x="169" y="142"/>
                    </a:lnTo>
                    <a:lnTo>
                      <a:pt x="169" y="140"/>
                    </a:lnTo>
                    <a:lnTo>
                      <a:pt x="169" y="138"/>
                    </a:lnTo>
                    <a:lnTo>
                      <a:pt x="169" y="136"/>
                    </a:lnTo>
                    <a:lnTo>
                      <a:pt x="171" y="136"/>
                    </a:lnTo>
                    <a:lnTo>
                      <a:pt x="171" y="136"/>
                    </a:lnTo>
                    <a:lnTo>
                      <a:pt x="171" y="134"/>
                    </a:lnTo>
                    <a:lnTo>
                      <a:pt x="171" y="134"/>
                    </a:lnTo>
                    <a:lnTo>
                      <a:pt x="171" y="134"/>
                    </a:lnTo>
                    <a:lnTo>
                      <a:pt x="171" y="132"/>
                    </a:lnTo>
                    <a:lnTo>
                      <a:pt x="173" y="132"/>
                    </a:lnTo>
                    <a:lnTo>
                      <a:pt x="173" y="132"/>
                    </a:lnTo>
                    <a:lnTo>
                      <a:pt x="173" y="132"/>
                    </a:lnTo>
                    <a:lnTo>
                      <a:pt x="173" y="130"/>
                    </a:lnTo>
                    <a:lnTo>
                      <a:pt x="173" y="130"/>
                    </a:lnTo>
                    <a:lnTo>
                      <a:pt x="173" y="130"/>
                    </a:lnTo>
                    <a:lnTo>
                      <a:pt x="173" y="128"/>
                    </a:lnTo>
                    <a:lnTo>
                      <a:pt x="173" y="126"/>
                    </a:lnTo>
                    <a:lnTo>
                      <a:pt x="175" y="124"/>
                    </a:lnTo>
                    <a:lnTo>
                      <a:pt x="175" y="124"/>
                    </a:lnTo>
                    <a:lnTo>
                      <a:pt x="175" y="124"/>
                    </a:lnTo>
                    <a:lnTo>
                      <a:pt x="175" y="122"/>
                    </a:lnTo>
                    <a:lnTo>
                      <a:pt x="175" y="122"/>
                    </a:lnTo>
                    <a:lnTo>
                      <a:pt x="175" y="122"/>
                    </a:lnTo>
                    <a:lnTo>
                      <a:pt x="175" y="122"/>
                    </a:lnTo>
                    <a:lnTo>
                      <a:pt x="175" y="119"/>
                    </a:lnTo>
                    <a:lnTo>
                      <a:pt x="177" y="119"/>
                    </a:lnTo>
                    <a:lnTo>
                      <a:pt x="177" y="119"/>
                    </a:lnTo>
                    <a:lnTo>
                      <a:pt x="177" y="119"/>
                    </a:lnTo>
                    <a:lnTo>
                      <a:pt x="177" y="119"/>
                    </a:lnTo>
                    <a:lnTo>
                      <a:pt x="177" y="119"/>
                    </a:lnTo>
                    <a:lnTo>
                      <a:pt x="179" y="119"/>
                    </a:lnTo>
                    <a:lnTo>
                      <a:pt x="179" y="119"/>
                    </a:lnTo>
                    <a:lnTo>
                      <a:pt x="179" y="119"/>
                    </a:lnTo>
                    <a:lnTo>
                      <a:pt x="181" y="119"/>
                    </a:lnTo>
                    <a:lnTo>
                      <a:pt x="181" y="119"/>
                    </a:lnTo>
                    <a:lnTo>
                      <a:pt x="183" y="119"/>
                    </a:lnTo>
                    <a:lnTo>
                      <a:pt x="183" y="119"/>
                    </a:lnTo>
                    <a:lnTo>
                      <a:pt x="183" y="119"/>
                    </a:lnTo>
                    <a:lnTo>
                      <a:pt x="185" y="119"/>
                    </a:lnTo>
                    <a:lnTo>
                      <a:pt x="185" y="119"/>
                    </a:lnTo>
                    <a:lnTo>
                      <a:pt x="185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8" y="124"/>
                    </a:lnTo>
                    <a:lnTo>
                      <a:pt x="188" y="124"/>
                    </a:lnTo>
                    <a:lnTo>
                      <a:pt x="190" y="124"/>
                    </a:lnTo>
                    <a:lnTo>
                      <a:pt x="190" y="126"/>
                    </a:lnTo>
                    <a:lnTo>
                      <a:pt x="190" y="126"/>
                    </a:lnTo>
                    <a:lnTo>
                      <a:pt x="190" y="126"/>
                    </a:lnTo>
                    <a:lnTo>
                      <a:pt x="188" y="126"/>
                    </a:lnTo>
                    <a:lnTo>
                      <a:pt x="188" y="126"/>
                    </a:lnTo>
                    <a:lnTo>
                      <a:pt x="188" y="128"/>
                    </a:lnTo>
                    <a:lnTo>
                      <a:pt x="188" y="128"/>
                    </a:lnTo>
                    <a:lnTo>
                      <a:pt x="188" y="128"/>
                    </a:lnTo>
                    <a:lnTo>
                      <a:pt x="185" y="128"/>
                    </a:lnTo>
                    <a:lnTo>
                      <a:pt x="185" y="128"/>
                    </a:lnTo>
                    <a:lnTo>
                      <a:pt x="185" y="128"/>
                    </a:lnTo>
                    <a:lnTo>
                      <a:pt x="185" y="130"/>
                    </a:lnTo>
                    <a:lnTo>
                      <a:pt x="183" y="130"/>
                    </a:lnTo>
                    <a:lnTo>
                      <a:pt x="183" y="130"/>
                    </a:lnTo>
                    <a:lnTo>
                      <a:pt x="185" y="130"/>
                    </a:lnTo>
                    <a:lnTo>
                      <a:pt x="185" y="132"/>
                    </a:lnTo>
                    <a:lnTo>
                      <a:pt x="185" y="132"/>
                    </a:lnTo>
                    <a:lnTo>
                      <a:pt x="185" y="132"/>
                    </a:lnTo>
                    <a:lnTo>
                      <a:pt x="185" y="132"/>
                    </a:lnTo>
                    <a:lnTo>
                      <a:pt x="188" y="134"/>
                    </a:lnTo>
                    <a:lnTo>
                      <a:pt x="188" y="134"/>
                    </a:lnTo>
                    <a:lnTo>
                      <a:pt x="188" y="134"/>
                    </a:lnTo>
                    <a:lnTo>
                      <a:pt x="188" y="136"/>
                    </a:lnTo>
                    <a:lnTo>
                      <a:pt x="188" y="136"/>
                    </a:lnTo>
                    <a:lnTo>
                      <a:pt x="188" y="136"/>
                    </a:lnTo>
                    <a:lnTo>
                      <a:pt x="188" y="136"/>
                    </a:lnTo>
                    <a:lnTo>
                      <a:pt x="188" y="138"/>
                    </a:lnTo>
                    <a:lnTo>
                      <a:pt x="188" y="138"/>
                    </a:lnTo>
                    <a:lnTo>
                      <a:pt x="185" y="138"/>
                    </a:lnTo>
                    <a:lnTo>
                      <a:pt x="185" y="140"/>
                    </a:lnTo>
                    <a:lnTo>
                      <a:pt x="185" y="140"/>
                    </a:lnTo>
                    <a:lnTo>
                      <a:pt x="185" y="142"/>
                    </a:lnTo>
                    <a:lnTo>
                      <a:pt x="185" y="142"/>
                    </a:lnTo>
                    <a:lnTo>
                      <a:pt x="183" y="145"/>
                    </a:lnTo>
                    <a:lnTo>
                      <a:pt x="183" y="145"/>
                    </a:lnTo>
                    <a:lnTo>
                      <a:pt x="183" y="147"/>
                    </a:lnTo>
                    <a:lnTo>
                      <a:pt x="183" y="147"/>
                    </a:lnTo>
                    <a:lnTo>
                      <a:pt x="183" y="147"/>
                    </a:lnTo>
                    <a:lnTo>
                      <a:pt x="183" y="149"/>
                    </a:lnTo>
                    <a:lnTo>
                      <a:pt x="183" y="149"/>
                    </a:lnTo>
                    <a:lnTo>
                      <a:pt x="183" y="149"/>
                    </a:lnTo>
                    <a:lnTo>
                      <a:pt x="183" y="151"/>
                    </a:lnTo>
                    <a:lnTo>
                      <a:pt x="183" y="151"/>
                    </a:lnTo>
                    <a:lnTo>
                      <a:pt x="183" y="151"/>
                    </a:lnTo>
                    <a:lnTo>
                      <a:pt x="183" y="151"/>
                    </a:lnTo>
                    <a:lnTo>
                      <a:pt x="183" y="151"/>
                    </a:lnTo>
                    <a:lnTo>
                      <a:pt x="183" y="151"/>
                    </a:lnTo>
                    <a:lnTo>
                      <a:pt x="181" y="153"/>
                    </a:lnTo>
                    <a:lnTo>
                      <a:pt x="181" y="153"/>
                    </a:lnTo>
                    <a:lnTo>
                      <a:pt x="181" y="153"/>
                    </a:lnTo>
                    <a:lnTo>
                      <a:pt x="181" y="153"/>
                    </a:lnTo>
                    <a:lnTo>
                      <a:pt x="179" y="153"/>
                    </a:lnTo>
                    <a:lnTo>
                      <a:pt x="179" y="153"/>
                    </a:lnTo>
                    <a:lnTo>
                      <a:pt x="177" y="153"/>
                    </a:lnTo>
                    <a:lnTo>
                      <a:pt x="177" y="153"/>
                    </a:lnTo>
                    <a:lnTo>
                      <a:pt x="175" y="153"/>
                    </a:lnTo>
                    <a:lnTo>
                      <a:pt x="175" y="153"/>
                    </a:lnTo>
                    <a:lnTo>
                      <a:pt x="173" y="153"/>
                    </a:lnTo>
                    <a:lnTo>
                      <a:pt x="171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57"/>
                    </a:lnTo>
                    <a:lnTo>
                      <a:pt x="169" y="157"/>
                    </a:lnTo>
                    <a:lnTo>
                      <a:pt x="169" y="157"/>
                    </a:lnTo>
                    <a:lnTo>
                      <a:pt x="169" y="157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1" y="159"/>
                    </a:lnTo>
                    <a:lnTo>
                      <a:pt x="171" y="159"/>
                    </a:lnTo>
                    <a:lnTo>
                      <a:pt x="171" y="159"/>
                    </a:lnTo>
                    <a:lnTo>
                      <a:pt x="173" y="161"/>
                    </a:lnTo>
                    <a:lnTo>
                      <a:pt x="173" y="163"/>
                    </a:lnTo>
                    <a:lnTo>
                      <a:pt x="175" y="163"/>
                    </a:lnTo>
                    <a:lnTo>
                      <a:pt x="175" y="163"/>
                    </a:lnTo>
                    <a:lnTo>
                      <a:pt x="175" y="163"/>
                    </a:lnTo>
                    <a:lnTo>
                      <a:pt x="175" y="163"/>
                    </a:lnTo>
                    <a:lnTo>
                      <a:pt x="177" y="163"/>
                    </a:lnTo>
                    <a:lnTo>
                      <a:pt x="177" y="163"/>
                    </a:lnTo>
                    <a:lnTo>
                      <a:pt x="177" y="163"/>
                    </a:lnTo>
                    <a:lnTo>
                      <a:pt x="179" y="163"/>
                    </a:lnTo>
                    <a:lnTo>
                      <a:pt x="179" y="163"/>
                    </a:lnTo>
                    <a:lnTo>
                      <a:pt x="179" y="163"/>
                    </a:lnTo>
                    <a:lnTo>
                      <a:pt x="179" y="163"/>
                    </a:lnTo>
                    <a:lnTo>
                      <a:pt x="181" y="163"/>
                    </a:lnTo>
                    <a:lnTo>
                      <a:pt x="181" y="163"/>
                    </a:lnTo>
                    <a:lnTo>
                      <a:pt x="181" y="163"/>
                    </a:lnTo>
                    <a:lnTo>
                      <a:pt x="181" y="165"/>
                    </a:lnTo>
                    <a:lnTo>
                      <a:pt x="181" y="165"/>
                    </a:lnTo>
                    <a:lnTo>
                      <a:pt x="181" y="165"/>
                    </a:lnTo>
                    <a:lnTo>
                      <a:pt x="181" y="165"/>
                    </a:lnTo>
                    <a:lnTo>
                      <a:pt x="181" y="168"/>
                    </a:lnTo>
                    <a:lnTo>
                      <a:pt x="181" y="168"/>
                    </a:lnTo>
                    <a:lnTo>
                      <a:pt x="181" y="168"/>
                    </a:lnTo>
                    <a:lnTo>
                      <a:pt x="181" y="168"/>
                    </a:lnTo>
                    <a:lnTo>
                      <a:pt x="179" y="168"/>
                    </a:lnTo>
                    <a:lnTo>
                      <a:pt x="179" y="168"/>
                    </a:lnTo>
                    <a:lnTo>
                      <a:pt x="179" y="168"/>
                    </a:lnTo>
                    <a:lnTo>
                      <a:pt x="179" y="170"/>
                    </a:lnTo>
                    <a:lnTo>
                      <a:pt x="177" y="170"/>
                    </a:lnTo>
                    <a:lnTo>
                      <a:pt x="177" y="172"/>
                    </a:lnTo>
                    <a:lnTo>
                      <a:pt x="177" y="172"/>
                    </a:lnTo>
                    <a:lnTo>
                      <a:pt x="177" y="172"/>
                    </a:lnTo>
                    <a:lnTo>
                      <a:pt x="177" y="174"/>
                    </a:lnTo>
                    <a:lnTo>
                      <a:pt x="175" y="174"/>
                    </a:lnTo>
                    <a:lnTo>
                      <a:pt x="175" y="176"/>
                    </a:lnTo>
                    <a:lnTo>
                      <a:pt x="175" y="176"/>
                    </a:lnTo>
                    <a:lnTo>
                      <a:pt x="175" y="178"/>
                    </a:lnTo>
                    <a:lnTo>
                      <a:pt x="175" y="178"/>
                    </a:lnTo>
                    <a:lnTo>
                      <a:pt x="175" y="180"/>
                    </a:lnTo>
                    <a:lnTo>
                      <a:pt x="177" y="180"/>
                    </a:lnTo>
                    <a:lnTo>
                      <a:pt x="177" y="180"/>
                    </a:lnTo>
                    <a:lnTo>
                      <a:pt x="177" y="180"/>
                    </a:lnTo>
                    <a:lnTo>
                      <a:pt x="177" y="182"/>
                    </a:lnTo>
                    <a:lnTo>
                      <a:pt x="177" y="182"/>
                    </a:lnTo>
                    <a:lnTo>
                      <a:pt x="177" y="182"/>
                    </a:lnTo>
                    <a:lnTo>
                      <a:pt x="177" y="182"/>
                    </a:lnTo>
                    <a:lnTo>
                      <a:pt x="177" y="184"/>
                    </a:lnTo>
                    <a:lnTo>
                      <a:pt x="177" y="184"/>
                    </a:lnTo>
                    <a:lnTo>
                      <a:pt x="179" y="184"/>
                    </a:lnTo>
                    <a:lnTo>
                      <a:pt x="179" y="184"/>
                    </a:lnTo>
                    <a:lnTo>
                      <a:pt x="179" y="184"/>
                    </a:lnTo>
                    <a:lnTo>
                      <a:pt x="179" y="184"/>
                    </a:lnTo>
                    <a:lnTo>
                      <a:pt x="181" y="184"/>
                    </a:lnTo>
                    <a:lnTo>
                      <a:pt x="181" y="186"/>
                    </a:lnTo>
                    <a:lnTo>
                      <a:pt x="181" y="186"/>
                    </a:lnTo>
                    <a:lnTo>
                      <a:pt x="181" y="186"/>
                    </a:lnTo>
                    <a:lnTo>
                      <a:pt x="183" y="186"/>
                    </a:lnTo>
                    <a:lnTo>
                      <a:pt x="183" y="186"/>
                    </a:lnTo>
                    <a:lnTo>
                      <a:pt x="185" y="186"/>
                    </a:lnTo>
                    <a:lnTo>
                      <a:pt x="185" y="184"/>
                    </a:lnTo>
                    <a:lnTo>
                      <a:pt x="185" y="184"/>
                    </a:lnTo>
                    <a:lnTo>
                      <a:pt x="185" y="184"/>
                    </a:lnTo>
                    <a:lnTo>
                      <a:pt x="188" y="182"/>
                    </a:lnTo>
                    <a:lnTo>
                      <a:pt x="188" y="182"/>
                    </a:lnTo>
                    <a:lnTo>
                      <a:pt x="188" y="182"/>
                    </a:lnTo>
                    <a:lnTo>
                      <a:pt x="188" y="180"/>
                    </a:lnTo>
                    <a:lnTo>
                      <a:pt x="190" y="180"/>
                    </a:lnTo>
                    <a:lnTo>
                      <a:pt x="190" y="178"/>
                    </a:lnTo>
                    <a:lnTo>
                      <a:pt x="190" y="178"/>
                    </a:lnTo>
                    <a:lnTo>
                      <a:pt x="190" y="178"/>
                    </a:lnTo>
                    <a:lnTo>
                      <a:pt x="190" y="176"/>
                    </a:lnTo>
                    <a:lnTo>
                      <a:pt x="192" y="174"/>
                    </a:lnTo>
                    <a:lnTo>
                      <a:pt x="192" y="172"/>
                    </a:lnTo>
                    <a:lnTo>
                      <a:pt x="192" y="172"/>
                    </a:lnTo>
                    <a:lnTo>
                      <a:pt x="192" y="170"/>
                    </a:lnTo>
                    <a:lnTo>
                      <a:pt x="194" y="168"/>
                    </a:lnTo>
                    <a:lnTo>
                      <a:pt x="194" y="163"/>
                    </a:lnTo>
                    <a:lnTo>
                      <a:pt x="194" y="161"/>
                    </a:lnTo>
                    <a:lnTo>
                      <a:pt x="194" y="159"/>
                    </a:lnTo>
                    <a:lnTo>
                      <a:pt x="196" y="159"/>
                    </a:lnTo>
                    <a:lnTo>
                      <a:pt x="196" y="159"/>
                    </a:lnTo>
                    <a:lnTo>
                      <a:pt x="196" y="159"/>
                    </a:lnTo>
                    <a:lnTo>
                      <a:pt x="196" y="159"/>
                    </a:lnTo>
                    <a:lnTo>
                      <a:pt x="196" y="159"/>
                    </a:lnTo>
                    <a:lnTo>
                      <a:pt x="196" y="157"/>
                    </a:lnTo>
                    <a:lnTo>
                      <a:pt x="198" y="157"/>
                    </a:lnTo>
                    <a:lnTo>
                      <a:pt x="198" y="157"/>
                    </a:lnTo>
                    <a:lnTo>
                      <a:pt x="198" y="157"/>
                    </a:lnTo>
                    <a:lnTo>
                      <a:pt x="198" y="157"/>
                    </a:lnTo>
                    <a:lnTo>
                      <a:pt x="198" y="157"/>
                    </a:lnTo>
                    <a:lnTo>
                      <a:pt x="200" y="157"/>
                    </a:lnTo>
                    <a:lnTo>
                      <a:pt x="200" y="157"/>
                    </a:lnTo>
                    <a:lnTo>
                      <a:pt x="202" y="157"/>
                    </a:lnTo>
                    <a:lnTo>
                      <a:pt x="202" y="155"/>
                    </a:lnTo>
                    <a:lnTo>
                      <a:pt x="204" y="155"/>
                    </a:lnTo>
                    <a:lnTo>
                      <a:pt x="204" y="155"/>
                    </a:lnTo>
                    <a:lnTo>
                      <a:pt x="206" y="155"/>
                    </a:lnTo>
                    <a:lnTo>
                      <a:pt x="208" y="155"/>
                    </a:lnTo>
                    <a:lnTo>
                      <a:pt x="208" y="155"/>
                    </a:lnTo>
                    <a:lnTo>
                      <a:pt x="210" y="155"/>
                    </a:lnTo>
                    <a:lnTo>
                      <a:pt x="210" y="155"/>
                    </a:lnTo>
                    <a:lnTo>
                      <a:pt x="212" y="153"/>
                    </a:lnTo>
                    <a:lnTo>
                      <a:pt x="215" y="153"/>
                    </a:lnTo>
                    <a:lnTo>
                      <a:pt x="217" y="153"/>
                    </a:lnTo>
                    <a:lnTo>
                      <a:pt x="219" y="153"/>
                    </a:lnTo>
                    <a:lnTo>
                      <a:pt x="221" y="153"/>
                    </a:lnTo>
                    <a:lnTo>
                      <a:pt x="223" y="151"/>
                    </a:lnTo>
                    <a:lnTo>
                      <a:pt x="225" y="151"/>
                    </a:lnTo>
                    <a:lnTo>
                      <a:pt x="225" y="151"/>
                    </a:lnTo>
                    <a:lnTo>
                      <a:pt x="225" y="151"/>
                    </a:lnTo>
                    <a:lnTo>
                      <a:pt x="225" y="151"/>
                    </a:lnTo>
                    <a:lnTo>
                      <a:pt x="225" y="149"/>
                    </a:lnTo>
                    <a:lnTo>
                      <a:pt x="225" y="149"/>
                    </a:lnTo>
                    <a:lnTo>
                      <a:pt x="225" y="149"/>
                    </a:lnTo>
                    <a:lnTo>
                      <a:pt x="225" y="149"/>
                    </a:lnTo>
                    <a:lnTo>
                      <a:pt x="225" y="149"/>
                    </a:lnTo>
                    <a:lnTo>
                      <a:pt x="225" y="147"/>
                    </a:lnTo>
                    <a:lnTo>
                      <a:pt x="225" y="147"/>
                    </a:lnTo>
                    <a:lnTo>
                      <a:pt x="225" y="147"/>
                    </a:lnTo>
                    <a:lnTo>
                      <a:pt x="225" y="145"/>
                    </a:lnTo>
                    <a:lnTo>
                      <a:pt x="223" y="145"/>
                    </a:lnTo>
                    <a:lnTo>
                      <a:pt x="221" y="142"/>
                    </a:lnTo>
                    <a:lnTo>
                      <a:pt x="219" y="140"/>
                    </a:lnTo>
                    <a:lnTo>
                      <a:pt x="217" y="138"/>
                    </a:lnTo>
                    <a:lnTo>
                      <a:pt x="215" y="138"/>
                    </a:lnTo>
                    <a:lnTo>
                      <a:pt x="212" y="136"/>
                    </a:lnTo>
                    <a:lnTo>
                      <a:pt x="210" y="134"/>
                    </a:lnTo>
                    <a:lnTo>
                      <a:pt x="208" y="132"/>
                    </a:lnTo>
                    <a:lnTo>
                      <a:pt x="208" y="132"/>
                    </a:lnTo>
                    <a:lnTo>
                      <a:pt x="208" y="132"/>
                    </a:lnTo>
                    <a:lnTo>
                      <a:pt x="208" y="132"/>
                    </a:lnTo>
                    <a:lnTo>
                      <a:pt x="208" y="130"/>
                    </a:lnTo>
                    <a:lnTo>
                      <a:pt x="208" y="130"/>
                    </a:lnTo>
                    <a:lnTo>
                      <a:pt x="208" y="130"/>
                    </a:lnTo>
                    <a:lnTo>
                      <a:pt x="208" y="130"/>
                    </a:lnTo>
                    <a:lnTo>
                      <a:pt x="208" y="130"/>
                    </a:lnTo>
                    <a:lnTo>
                      <a:pt x="210" y="130"/>
                    </a:lnTo>
                    <a:lnTo>
                      <a:pt x="210" y="128"/>
                    </a:lnTo>
                    <a:lnTo>
                      <a:pt x="210" y="128"/>
                    </a:lnTo>
                    <a:lnTo>
                      <a:pt x="210" y="128"/>
                    </a:lnTo>
                    <a:lnTo>
                      <a:pt x="210" y="128"/>
                    </a:lnTo>
                    <a:lnTo>
                      <a:pt x="210" y="128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6"/>
                    </a:lnTo>
                    <a:lnTo>
                      <a:pt x="208" y="126"/>
                    </a:lnTo>
                    <a:lnTo>
                      <a:pt x="208" y="126"/>
                    </a:lnTo>
                    <a:lnTo>
                      <a:pt x="208" y="126"/>
                    </a:lnTo>
                    <a:lnTo>
                      <a:pt x="208" y="126"/>
                    </a:lnTo>
                    <a:lnTo>
                      <a:pt x="208" y="126"/>
                    </a:lnTo>
                    <a:lnTo>
                      <a:pt x="206" y="126"/>
                    </a:lnTo>
                    <a:lnTo>
                      <a:pt x="206" y="124"/>
                    </a:lnTo>
                    <a:lnTo>
                      <a:pt x="206" y="124"/>
                    </a:lnTo>
                    <a:lnTo>
                      <a:pt x="206" y="124"/>
                    </a:lnTo>
                    <a:lnTo>
                      <a:pt x="204" y="124"/>
                    </a:lnTo>
                    <a:lnTo>
                      <a:pt x="204" y="124"/>
                    </a:lnTo>
                    <a:lnTo>
                      <a:pt x="204" y="124"/>
                    </a:lnTo>
                    <a:lnTo>
                      <a:pt x="202" y="124"/>
                    </a:lnTo>
                    <a:lnTo>
                      <a:pt x="202" y="124"/>
                    </a:lnTo>
                    <a:lnTo>
                      <a:pt x="202" y="124"/>
                    </a:lnTo>
                    <a:lnTo>
                      <a:pt x="202" y="124"/>
                    </a:lnTo>
                    <a:lnTo>
                      <a:pt x="202" y="122"/>
                    </a:lnTo>
                    <a:lnTo>
                      <a:pt x="202" y="122"/>
                    </a:lnTo>
                    <a:lnTo>
                      <a:pt x="202" y="122"/>
                    </a:lnTo>
                    <a:lnTo>
                      <a:pt x="202" y="122"/>
                    </a:lnTo>
                    <a:lnTo>
                      <a:pt x="202" y="122"/>
                    </a:lnTo>
                    <a:lnTo>
                      <a:pt x="202" y="122"/>
                    </a:lnTo>
                    <a:lnTo>
                      <a:pt x="202" y="119"/>
                    </a:lnTo>
                    <a:lnTo>
                      <a:pt x="202" y="119"/>
                    </a:lnTo>
                    <a:lnTo>
                      <a:pt x="204" y="119"/>
                    </a:lnTo>
                    <a:lnTo>
                      <a:pt x="204" y="119"/>
                    </a:lnTo>
                    <a:lnTo>
                      <a:pt x="204" y="117"/>
                    </a:lnTo>
                    <a:lnTo>
                      <a:pt x="206" y="117"/>
                    </a:lnTo>
                    <a:lnTo>
                      <a:pt x="206" y="117"/>
                    </a:lnTo>
                    <a:lnTo>
                      <a:pt x="208" y="117"/>
                    </a:lnTo>
                    <a:lnTo>
                      <a:pt x="208" y="117"/>
                    </a:lnTo>
                    <a:lnTo>
                      <a:pt x="208" y="115"/>
                    </a:lnTo>
                    <a:lnTo>
                      <a:pt x="210" y="115"/>
                    </a:lnTo>
                    <a:lnTo>
                      <a:pt x="210" y="115"/>
                    </a:lnTo>
                    <a:lnTo>
                      <a:pt x="212" y="115"/>
                    </a:lnTo>
                    <a:lnTo>
                      <a:pt x="212" y="115"/>
                    </a:lnTo>
                    <a:lnTo>
                      <a:pt x="212" y="115"/>
                    </a:lnTo>
                    <a:lnTo>
                      <a:pt x="215" y="115"/>
                    </a:lnTo>
                    <a:lnTo>
                      <a:pt x="217" y="115"/>
                    </a:lnTo>
                    <a:lnTo>
                      <a:pt x="219" y="115"/>
                    </a:lnTo>
                    <a:lnTo>
                      <a:pt x="221" y="115"/>
                    </a:lnTo>
                    <a:lnTo>
                      <a:pt x="221" y="115"/>
                    </a:lnTo>
                    <a:lnTo>
                      <a:pt x="223" y="115"/>
                    </a:lnTo>
                    <a:lnTo>
                      <a:pt x="225" y="115"/>
                    </a:lnTo>
                    <a:lnTo>
                      <a:pt x="227" y="115"/>
                    </a:lnTo>
                    <a:lnTo>
                      <a:pt x="229" y="113"/>
                    </a:lnTo>
                    <a:lnTo>
                      <a:pt x="231" y="113"/>
                    </a:lnTo>
                    <a:lnTo>
                      <a:pt x="231" y="111"/>
                    </a:lnTo>
                    <a:lnTo>
                      <a:pt x="229" y="109"/>
                    </a:lnTo>
                    <a:lnTo>
                      <a:pt x="229" y="109"/>
                    </a:lnTo>
                    <a:lnTo>
                      <a:pt x="229" y="109"/>
                    </a:lnTo>
                    <a:lnTo>
                      <a:pt x="229" y="109"/>
                    </a:lnTo>
                    <a:lnTo>
                      <a:pt x="229" y="109"/>
                    </a:lnTo>
                    <a:lnTo>
                      <a:pt x="229" y="109"/>
                    </a:lnTo>
                    <a:lnTo>
                      <a:pt x="229" y="109"/>
                    </a:lnTo>
                    <a:lnTo>
                      <a:pt x="229" y="107"/>
                    </a:lnTo>
                    <a:lnTo>
                      <a:pt x="227" y="107"/>
                    </a:lnTo>
                    <a:lnTo>
                      <a:pt x="227" y="107"/>
                    </a:lnTo>
                    <a:lnTo>
                      <a:pt x="227" y="107"/>
                    </a:lnTo>
                    <a:lnTo>
                      <a:pt x="227" y="107"/>
                    </a:lnTo>
                    <a:lnTo>
                      <a:pt x="227" y="107"/>
                    </a:lnTo>
                    <a:lnTo>
                      <a:pt x="227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3" y="107"/>
                    </a:lnTo>
                    <a:lnTo>
                      <a:pt x="223" y="107"/>
                    </a:lnTo>
                    <a:lnTo>
                      <a:pt x="223" y="109"/>
                    </a:lnTo>
                    <a:lnTo>
                      <a:pt x="221" y="109"/>
                    </a:lnTo>
                    <a:lnTo>
                      <a:pt x="221" y="109"/>
                    </a:lnTo>
                    <a:lnTo>
                      <a:pt x="219" y="109"/>
                    </a:lnTo>
                    <a:lnTo>
                      <a:pt x="217" y="111"/>
                    </a:lnTo>
                    <a:lnTo>
                      <a:pt x="215" y="111"/>
                    </a:lnTo>
                    <a:lnTo>
                      <a:pt x="215" y="111"/>
                    </a:lnTo>
                    <a:lnTo>
                      <a:pt x="215" y="111"/>
                    </a:lnTo>
                    <a:lnTo>
                      <a:pt x="212" y="111"/>
                    </a:lnTo>
                    <a:lnTo>
                      <a:pt x="212" y="111"/>
                    </a:lnTo>
                    <a:lnTo>
                      <a:pt x="212" y="111"/>
                    </a:lnTo>
                    <a:lnTo>
                      <a:pt x="212" y="111"/>
                    </a:lnTo>
                    <a:lnTo>
                      <a:pt x="210" y="111"/>
                    </a:lnTo>
                    <a:lnTo>
                      <a:pt x="210" y="111"/>
                    </a:lnTo>
                    <a:lnTo>
                      <a:pt x="210" y="111"/>
                    </a:lnTo>
                    <a:lnTo>
                      <a:pt x="210" y="111"/>
                    </a:lnTo>
                    <a:lnTo>
                      <a:pt x="208" y="111"/>
                    </a:lnTo>
                    <a:lnTo>
                      <a:pt x="208" y="111"/>
                    </a:lnTo>
                    <a:lnTo>
                      <a:pt x="208" y="109"/>
                    </a:lnTo>
                    <a:lnTo>
                      <a:pt x="208" y="109"/>
                    </a:lnTo>
                    <a:lnTo>
                      <a:pt x="208" y="109"/>
                    </a:lnTo>
                    <a:lnTo>
                      <a:pt x="208" y="109"/>
                    </a:lnTo>
                    <a:lnTo>
                      <a:pt x="208" y="109"/>
                    </a:lnTo>
                    <a:lnTo>
                      <a:pt x="208" y="109"/>
                    </a:lnTo>
                    <a:lnTo>
                      <a:pt x="208" y="107"/>
                    </a:lnTo>
                    <a:lnTo>
                      <a:pt x="210" y="107"/>
                    </a:lnTo>
                    <a:lnTo>
                      <a:pt x="210" y="107"/>
                    </a:lnTo>
                    <a:lnTo>
                      <a:pt x="210" y="107"/>
                    </a:lnTo>
                    <a:lnTo>
                      <a:pt x="210" y="107"/>
                    </a:lnTo>
                    <a:lnTo>
                      <a:pt x="212" y="105"/>
                    </a:lnTo>
                    <a:lnTo>
                      <a:pt x="215" y="105"/>
                    </a:lnTo>
                    <a:lnTo>
                      <a:pt x="215" y="105"/>
                    </a:lnTo>
                    <a:lnTo>
                      <a:pt x="217" y="105"/>
                    </a:lnTo>
                    <a:lnTo>
                      <a:pt x="219" y="103"/>
                    </a:lnTo>
                    <a:lnTo>
                      <a:pt x="221" y="103"/>
                    </a:lnTo>
                    <a:lnTo>
                      <a:pt x="221" y="101"/>
                    </a:lnTo>
                    <a:lnTo>
                      <a:pt x="223" y="101"/>
                    </a:lnTo>
                    <a:lnTo>
                      <a:pt x="223" y="101"/>
                    </a:lnTo>
                    <a:lnTo>
                      <a:pt x="225" y="99"/>
                    </a:lnTo>
                    <a:lnTo>
                      <a:pt x="225" y="99"/>
                    </a:lnTo>
                    <a:lnTo>
                      <a:pt x="227" y="99"/>
                    </a:lnTo>
                    <a:lnTo>
                      <a:pt x="227" y="96"/>
                    </a:lnTo>
                    <a:lnTo>
                      <a:pt x="227" y="96"/>
                    </a:lnTo>
                    <a:lnTo>
                      <a:pt x="227" y="96"/>
                    </a:lnTo>
                    <a:lnTo>
                      <a:pt x="229" y="96"/>
                    </a:lnTo>
                    <a:lnTo>
                      <a:pt x="229" y="94"/>
                    </a:lnTo>
                    <a:lnTo>
                      <a:pt x="229" y="94"/>
                    </a:lnTo>
                    <a:lnTo>
                      <a:pt x="229" y="94"/>
                    </a:lnTo>
                    <a:lnTo>
                      <a:pt x="229" y="94"/>
                    </a:lnTo>
                    <a:lnTo>
                      <a:pt x="229" y="92"/>
                    </a:lnTo>
                    <a:lnTo>
                      <a:pt x="229" y="92"/>
                    </a:lnTo>
                    <a:lnTo>
                      <a:pt x="229" y="92"/>
                    </a:lnTo>
                    <a:lnTo>
                      <a:pt x="229" y="90"/>
                    </a:lnTo>
                    <a:lnTo>
                      <a:pt x="229" y="90"/>
                    </a:lnTo>
                    <a:lnTo>
                      <a:pt x="229" y="90"/>
                    </a:lnTo>
                    <a:lnTo>
                      <a:pt x="229" y="90"/>
                    </a:lnTo>
                    <a:lnTo>
                      <a:pt x="229" y="90"/>
                    </a:lnTo>
                    <a:lnTo>
                      <a:pt x="229" y="90"/>
                    </a:lnTo>
                    <a:lnTo>
                      <a:pt x="227" y="90"/>
                    </a:lnTo>
                    <a:lnTo>
                      <a:pt x="227" y="88"/>
                    </a:lnTo>
                    <a:lnTo>
                      <a:pt x="227" y="88"/>
                    </a:lnTo>
                    <a:lnTo>
                      <a:pt x="227" y="88"/>
                    </a:lnTo>
                    <a:lnTo>
                      <a:pt x="225" y="88"/>
                    </a:lnTo>
                    <a:lnTo>
                      <a:pt x="225" y="88"/>
                    </a:lnTo>
                    <a:lnTo>
                      <a:pt x="225" y="88"/>
                    </a:lnTo>
                    <a:lnTo>
                      <a:pt x="225" y="88"/>
                    </a:lnTo>
                    <a:lnTo>
                      <a:pt x="225" y="88"/>
                    </a:lnTo>
                    <a:lnTo>
                      <a:pt x="225" y="88"/>
                    </a:lnTo>
                    <a:lnTo>
                      <a:pt x="223" y="88"/>
                    </a:lnTo>
                    <a:lnTo>
                      <a:pt x="223" y="86"/>
                    </a:lnTo>
                    <a:lnTo>
                      <a:pt x="223" y="86"/>
                    </a:lnTo>
                    <a:lnTo>
                      <a:pt x="223" y="86"/>
                    </a:lnTo>
                    <a:lnTo>
                      <a:pt x="221" y="86"/>
                    </a:lnTo>
                    <a:lnTo>
                      <a:pt x="221" y="86"/>
                    </a:lnTo>
                    <a:lnTo>
                      <a:pt x="221" y="86"/>
                    </a:lnTo>
                    <a:lnTo>
                      <a:pt x="221" y="86"/>
                    </a:lnTo>
                    <a:lnTo>
                      <a:pt x="219" y="88"/>
                    </a:lnTo>
                    <a:lnTo>
                      <a:pt x="219" y="88"/>
                    </a:lnTo>
                    <a:lnTo>
                      <a:pt x="219" y="88"/>
                    </a:lnTo>
                    <a:lnTo>
                      <a:pt x="219" y="88"/>
                    </a:lnTo>
                    <a:lnTo>
                      <a:pt x="219" y="88"/>
                    </a:lnTo>
                    <a:lnTo>
                      <a:pt x="219" y="88"/>
                    </a:lnTo>
                    <a:lnTo>
                      <a:pt x="217" y="90"/>
                    </a:lnTo>
                    <a:lnTo>
                      <a:pt x="217" y="88"/>
                    </a:lnTo>
                    <a:lnTo>
                      <a:pt x="217" y="88"/>
                    </a:lnTo>
                    <a:lnTo>
                      <a:pt x="217" y="88"/>
                    </a:lnTo>
                    <a:lnTo>
                      <a:pt x="217" y="88"/>
                    </a:lnTo>
                    <a:lnTo>
                      <a:pt x="215" y="88"/>
                    </a:lnTo>
                    <a:lnTo>
                      <a:pt x="215" y="88"/>
                    </a:lnTo>
                    <a:lnTo>
                      <a:pt x="215" y="88"/>
                    </a:lnTo>
                    <a:lnTo>
                      <a:pt x="215" y="88"/>
                    </a:lnTo>
                    <a:lnTo>
                      <a:pt x="215" y="88"/>
                    </a:lnTo>
                    <a:lnTo>
                      <a:pt x="215" y="86"/>
                    </a:lnTo>
                    <a:lnTo>
                      <a:pt x="215" y="86"/>
                    </a:lnTo>
                    <a:lnTo>
                      <a:pt x="215" y="86"/>
                    </a:lnTo>
                    <a:lnTo>
                      <a:pt x="215" y="86"/>
                    </a:lnTo>
                    <a:lnTo>
                      <a:pt x="215" y="84"/>
                    </a:lnTo>
                    <a:lnTo>
                      <a:pt x="215" y="84"/>
                    </a:lnTo>
                    <a:lnTo>
                      <a:pt x="215" y="82"/>
                    </a:lnTo>
                    <a:lnTo>
                      <a:pt x="215" y="82"/>
                    </a:lnTo>
                    <a:lnTo>
                      <a:pt x="215" y="80"/>
                    </a:lnTo>
                    <a:lnTo>
                      <a:pt x="215" y="80"/>
                    </a:lnTo>
                    <a:lnTo>
                      <a:pt x="215" y="80"/>
                    </a:lnTo>
                    <a:lnTo>
                      <a:pt x="215" y="80"/>
                    </a:lnTo>
                    <a:lnTo>
                      <a:pt x="215" y="80"/>
                    </a:lnTo>
                    <a:lnTo>
                      <a:pt x="215" y="80"/>
                    </a:lnTo>
                    <a:lnTo>
                      <a:pt x="212" y="78"/>
                    </a:lnTo>
                    <a:lnTo>
                      <a:pt x="212" y="78"/>
                    </a:lnTo>
                    <a:close/>
                    <a:moveTo>
                      <a:pt x="98" y="27"/>
                    </a:moveTo>
                    <a:lnTo>
                      <a:pt x="100" y="27"/>
                    </a:lnTo>
                    <a:lnTo>
                      <a:pt x="102" y="27"/>
                    </a:lnTo>
                    <a:lnTo>
                      <a:pt x="104" y="27"/>
                    </a:lnTo>
                    <a:lnTo>
                      <a:pt x="104" y="27"/>
                    </a:lnTo>
                    <a:lnTo>
                      <a:pt x="106" y="27"/>
                    </a:lnTo>
                    <a:lnTo>
                      <a:pt x="108" y="27"/>
                    </a:lnTo>
                    <a:lnTo>
                      <a:pt x="108" y="27"/>
                    </a:lnTo>
                    <a:lnTo>
                      <a:pt x="111" y="30"/>
                    </a:lnTo>
                    <a:lnTo>
                      <a:pt x="113" y="30"/>
                    </a:lnTo>
                    <a:lnTo>
                      <a:pt x="117" y="32"/>
                    </a:lnTo>
                    <a:lnTo>
                      <a:pt x="117" y="32"/>
                    </a:lnTo>
                    <a:lnTo>
                      <a:pt x="119" y="32"/>
                    </a:lnTo>
                    <a:lnTo>
                      <a:pt x="121" y="32"/>
                    </a:lnTo>
                    <a:lnTo>
                      <a:pt x="121" y="32"/>
                    </a:lnTo>
                    <a:lnTo>
                      <a:pt x="123" y="32"/>
                    </a:lnTo>
                    <a:lnTo>
                      <a:pt x="123" y="32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5" y="34"/>
                    </a:lnTo>
                    <a:lnTo>
                      <a:pt x="127" y="36"/>
                    </a:lnTo>
                    <a:lnTo>
                      <a:pt x="127" y="36"/>
                    </a:lnTo>
                    <a:lnTo>
                      <a:pt x="129" y="36"/>
                    </a:lnTo>
                    <a:lnTo>
                      <a:pt x="129" y="36"/>
                    </a:lnTo>
                    <a:lnTo>
                      <a:pt x="129" y="38"/>
                    </a:lnTo>
                    <a:lnTo>
                      <a:pt x="129" y="38"/>
                    </a:lnTo>
                    <a:lnTo>
                      <a:pt x="129" y="38"/>
                    </a:lnTo>
                    <a:lnTo>
                      <a:pt x="131" y="38"/>
                    </a:lnTo>
                    <a:lnTo>
                      <a:pt x="131" y="38"/>
                    </a:lnTo>
                    <a:lnTo>
                      <a:pt x="131" y="38"/>
                    </a:lnTo>
                    <a:lnTo>
                      <a:pt x="131" y="38"/>
                    </a:lnTo>
                    <a:lnTo>
                      <a:pt x="131" y="40"/>
                    </a:lnTo>
                    <a:lnTo>
                      <a:pt x="131" y="40"/>
                    </a:lnTo>
                    <a:lnTo>
                      <a:pt x="131" y="40"/>
                    </a:lnTo>
                    <a:lnTo>
                      <a:pt x="131" y="40"/>
                    </a:lnTo>
                    <a:lnTo>
                      <a:pt x="131" y="42"/>
                    </a:lnTo>
                    <a:lnTo>
                      <a:pt x="131" y="42"/>
                    </a:lnTo>
                    <a:lnTo>
                      <a:pt x="131" y="42"/>
                    </a:lnTo>
                    <a:lnTo>
                      <a:pt x="129" y="42"/>
                    </a:lnTo>
                    <a:lnTo>
                      <a:pt x="129" y="44"/>
                    </a:lnTo>
                    <a:lnTo>
                      <a:pt x="129" y="44"/>
                    </a:lnTo>
                    <a:lnTo>
                      <a:pt x="129" y="44"/>
                    </a:lnTo>
                    <a:lnTo>
                      <a:pt x="127" y="44"/>
                    </a:lnTo>
                    <a:lnTo>
                      <a:pt x="127" y="44"/>
                    </a:lnTo>
                    <a:lnTo>
                      <a:pt x="127" y="44"/>
                    </a:lnTo>
                    <a:lnTo>
                      <a:pt x="127" y="44"/>
                    </a:lnTo>
                    <a:lnTo>
                      <a:pt x="125" y="44"/>
                    </a:lnTo>
                    <a:lnTo>
                      <a:pt x="125" y="44"/>
                    </a:lnTo>
                    <a:lnTo>
                      <a:pt x="125" y="46"/>
                    </a:lnTo>
                    <a:lnTo>
                      <a:pt x="123" y="46"/>
                    </a:lnTo>
                    <a:lnTo>
                      <a:pt x="121" y="46"/>
                    </a:lnTo>
                    <a:lnTo>
                      <a:pt x="119" y="46"/>
                    </a:lnTo>
                    <a:lnTo>
                      <a:pt x="117" y="46"/>
                    </a:lnTo>
                    <a:lnTo>
                      <a:pt x="117" y="46"/>
                    </a:lnTo>
                    <a:lnTo>
                      <a:pt x="115" y="46"/>
                    </a:lnTo>
                    <a:lnTo>
                      <a:pt x="115" y="46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2" y="46"/>
                    </a:lnTo>
                    <a:lnTo>
                      <a:pt x="92" y="48"/>
                    </a:lnTo>
                    <a:lnTo>
                      <a:pt x="90" y="48"/>
                    </a:lnTo>
                    <a:lnTo>
                      <a:pt x="92" y="48"/>
                    </a:lnTo>
                    <a:lnTo>
                      <a:pt x="92" y="50"/>
                    </a:lnTo>
                    <a:lnTo>
                      <a:pt x="92" y="50"/>
                    </a:lnTo>
                    <a:lnTo>
                      <a:pt x="92" y="50"/>
                    </a:lnTo>
                    <a:lnTo>
                      <a:pt x="92" y="50"/>
                    </a:lnTo>
                    <a:lnTo>
                      <a:pt x="92" y="50"/>
                    </a:lnTo>
                    <a:lnTo>
                      <a:pt x="92" y="53"/>
                    </a:lnTo>
                    <a:lnTo>
                      <a:pt x="94" y="53"/>
                    </a:lnTo>
                    <a:lnTo>
                      <a:pt x="94" y="53"/>
                    </a:lnTo>
                    <a:lnTo>
                      <a:pt x="94" y="53"/>
                    </a:lnTo>
                    <a:lnTo>
                      <a:pt x="96" y="55"/>
                    </a:lnTo>
                    <a:lnTo>
                      <a:pt x="96" y="55"/>
                    </a:lnTo>
                    <a:lnTo>
                      <a:pt x="98" y="57"/>
                    </a:lnTo>
                    <a:lnTo>
                      <a:pt x="100" y="57"/>
                    </a:lnTo>
                    <a:lnTo>
                      <a:pt x="100" y="59"/>
                    </a:lnTo>
                    <a:lnTo>
                      <a:pt x="102" y="59"/>
                    </a:lnTo>
                    <a:lnTo>
                      <a:pt x="102" y="59"/>
                    </a:lnTo>
                    <a:lnTo>
                      <a:pt x="102" y="59"/>
                    </a:lnTo>
                    <a:lnTo>
                      <a:pt x="102" y="59"/>
                    </a:lnTo>
                    <a:lnTo>
                      <a:pt x="104" y="61"/>
                    </a:lnTo>
                    <a:lnTo>
                      <a:pt x="104" y="61"/>
                    </a:lnTo>
                    <a:lnTo>
                      <a:pt x="104" y="61"/>
                    </a:lnTo>
                    <a:lnTo>
                      <a:pt x="106" y="61"/>
                    </a:lnTo>
                    <a:lnTo>
                      <a:pt x="106" y="61"/>
                    </a:lnTo>
                    <a:lnTo>
                      <a:pt x="106" y="61"/>
                    </a:lnTo>
                    <a:lnTo>
                      <a:pt x="106" y="61"/>
                    </a:lnTo>
                    <a:lnTo>
                      <a:pt x="108" y="61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5"/>
                    </a:lnTo>
                    <a:lnTo>
                      <a:pt x="108" y="65"/>
                    </a:lnTo>
                    <a:lnTo>
                      <a:pt x="106" y="65"/>
                    </a:lnTo>
                    <a:lnTo>
                      <a:pt x="106" y="65"/>
                    </a:lnTo>
                    <a:lnTo>
                      <a:pt x="106" y="65"/>
                    </a:lnTo>
                    <a:lnTo>
                      <a:pt x="104" y="67"/>
                    </a:lnTo>
                    <a:lnTo>
                      <a:pt x="104" y="67"/>
                    </a:lnTo>
                    <a:lnTo>
                      <a:pt x="104" y="67"/>
                    </a:lnTo>
                    <a:lnTo>
                      <a:pt x="102" y="67"/>
                    </a:lnTo>
                    <a:lnTo>
                      <a:pt x="102" y="67"/>
                    </a:lnTo>
                    <a:lnTo>
                      <a:pt x="102" y="67"/>
                    </a:lnTo>
                    <a:lnTo>
                      <a:pt x="102" y="67"/>
                    </a:lnTo>
                    <a:lnTo>
                      <a:pt x="100" y="67"/>
                    </a:lnTo>
                    <a:lnTo>
                      <a:pt x="100" y="67"/>
                    </a:lnTo>
                    <a:lnTo>
                      <a:pt x="100" y="67"/>
                    </a:lnTo>
                    <a:lnTo>
                      <a:pt x="98" y="67"/>
                    </a:lnTo>
                    <a:lnTo>
                      <a:pt x="98" y="67"/>
                    </a:lnTo>
                    <a:lnTo>
                      <a:pt x="96" y="67"/>
                    </a:lnTo>
                    <a:lnTo>
                      <a:pt x="96" y="65"/>
                    </a:lnTo>
                    <a:lnTo>
                      <a:pt x="96" y="65"/>
                    </a:lnTo>
                    <a:lnTo>
                      <a:pt x="94" y="65"/>
                    </a:lnTo>
                    <a:lnTo>
                      <a:pt x="94" y="65"/>
                    </a:lnTo>
                    <a:lnTo>
                      <a:pt x="92" y="65"/>
                    </a:lnTo>
                    <a:lnTo>
                      <a:pt x="92" y="65"/>
                    </a:lnTo>
                    <a:lnTo>
                      <a:pt x="92" y="65"/>
                    </a:lnTo>
                    <a:lnTo>
                      <a:pt x="92" y="65"/>
                    </a:lnTo>
                    <a:lnTo>
                      <a:pt x="90" y="65"/>
                    </a:lnTo>
                    <a:lnTo>
                      <a:pt x="90" y="65"/>
                    </a:lnTo>
                    <a:lnTo>
                      <a:pt x="90" y="65"/>
                    </a:lnTo>
                    <a:lnTo>
                      <a:pt x="90" y="65"/>
                    </a:lnTo>
                    <a:lnTo>
                      <a:pt x="88" y="65"/>
                    </a:lnTo>
                    <a:lnTo>
                      <a:pt x="88" y="65"/>
                    </a:lnTo>
                    <a:lnTo>
                      <a:pt x="88" y="65"/>
                    </a:lnTo>
                    <a:lnTo>
                      <a:pt x="86" y="65"/>
                    </a:lnTo>
                    <a:lnTo>
                      <a:pt x="86" y="65"/>
                    </a:lnTo>
                    <a:lnTo>
                      <a:pt x="86" y="65"/>
                    </a:lnTo>
                    <a:lnTo>
                      <a:pt x="84" y="65"/>
                    </a:lnTo>
                    <a:lnTo>
                      <a:pt x="84" y="65"/>
                    </a:lnTo>
                    <a:lnTo>
                      <a:pt x="81" y="65"/>
                    </a:lnTo>
                    <a:lnTo>
                      <a:pt x="81" y="65"/>
                    </a:lnTo>
                    <a:lnTo>
                      <a:pt x="81" y="65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79" y="67"/>
                    </a:lnTo>
                    <a:lnTo>
                      <a:pt x="77" y="67"/>
                    </a:lnTo>
                    <a:lnTo>
                      <a:pt x="77" y="69"/>
                    </a:lnTo>
                    <a:lnTo>
                      <a:pt x="77" y="69"/>
                    </a:lnTo>
                    <a:lnTo>
                      <a:pt x="77" y="71"/>
                    </a:lnTo>
                    <a:lnTo>
                      <a:pt x="77" y="71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7" y="78"/>
                    </a:lnTo>
                    <a:lnTo>
                      <a:pt x="75" y="80"/>
                    </a:lnTo>
                    <a:lnTo>
                      <a:pt x="75" y="82"/>
                    </a:lnTo>
                    <a:lnTo>
                      <a:pt x="75" y="86"/>
                    </a:lnTo>
                    <a:lnTo>
                      <a:pt x="75" y="90"/>
                    </a:lnTo>
                    <a:lnTo>
                      <a:pt x="75" y="92"/>
                    </a:lnTo>
                    <a:lnTo>
                      <a:pt x="75" y="94"/>
                    </a:lnTo>
                    <a:lnTo>
                      <a:pt x="75" y="96"/>
                    </a:lnTo>
                    <a:lnTo>
                      <a:pt x="75" y="99"/>
                    </a:lnTo>
                    <a:lnTo>
                      <a:pt x="75" y="101"/>
                    </a:lnTo>
                    <a:lnTo>
                      <a:pt x="75" y="103"/>
                    </a:lnTo>
                    <a:lnTo>
                      <a:pt x="77" y="105"/>
                    </a:lnTo>
                    <a:lnTo>
                      <a:pt x="77" y="107"/>
                    </a:lnTo>
                    <a:lnTo>
                      <a:pt x="77" y="107"/>
                    </a:lnTo>
                    <a:lnTo>
                      <a:pt x="77" y="109"/>
                    </a:lnTo>
                    <a:lnTo>
                      <a:pt x="77" y="111"/>
                    </a:lnTo>
                    <a:lnTo>
                      <a:pt x="77" y="113"/>
                    </a:lnTo>
                    <a:lnTo>
                      <a:pt x="79" y="113"/>
                    </a:lnTo>
                    <a:lnTo>
                      <a:pt x="79" y="115"/>
                    </a:lnTo>
                    <a:lnTo>
                      <a:pt x="79" y="115"/>
                    </a:lnTo>
                    <a:lnTo>
                      <a:pt x="79" y="117"/>
                    </a:lnTo>
                    <a:lnTo>
                      <a:pt x="79" y="117"/>
                    </a:lnTo>
                    <a:lnTo>
                      <a:pt x="81" y="117"/>
                    </a:lnTo>
                    <a:lnTo>
                      <a:pt x="81" y="119"/>
                    </a:lnTo>
                    <a:lnTo>
                      <a:pt x="81" y="119"/>
                    </a:lnTo>
                    <a:lnTo>
                      <a:pt x="81" y="119"/>
                    </a:lnTo>
                    <a:lnTo>
                      <a:pt x="84" y="122"/>
                    </a:lnTo>
                    <a:lnTo>
                      <a:pt x="84" y="122"/>
                    </a:lnTo>
                    <a:lnTo>
                      <a:pt x="84" y="122"/>
                    </a:lnTo>
                    <a:lnTo>
                      <a:pt x="86" y="124"/>
                    </a:lnTo>
                    <a:lnTo>
                      <a:pt x="86" y="124"/>
                    </a:lnTo>
                    <a:lnTo>
                      <a:pt x="88" y="124"/>
                    </a:lnTo>
                    <a:lnTo>
                      <a:pt x="88" y="124"/>
                    </a:lnTo>
                    <a:lnTo>
                      <a:pt x="90" y="126"/>
                    </a:lnTo>
                    <a:lnTo>
                      <a:pt x="92" y="128"/>
                    </a:lnTo>
                    <a:lnTo>
                      <a:pt x="92" y="128"/>
                    </a:lnTo>
                    <a:lnTo>
                      <a:pt x="92" y="128"/>
                    </a:lnTo>
                    <a:lnTo>
                      <a:pt x="92" y="128"/>
                    </a:lnTo>
                    <a:lnTo>
                      <a:pt x="94" y="128"/>
                    </a:lnTo>
                    <a:lnTo>
                      <a:pt x="94" y="130"/>
                    </a:lnTo>
                    <a:lnTo>
                      <a:pt x="94" y="130"/>
                    </a:lnTo>
                    <a:lnTo>
                      <a:pt x="94" y="130"/>
                    </a:lnTo>
                    <a:lnTo>
                      <a:pt x="94" y="130"/>
                    </a:lnTo>
                    <a:lnTo>
                      <a:pt x="94" y="130"/>
                    </a:lnTo>
                    <a:lnTo>
                      <a:pt x="94" y="132"/>
                    </a:lnTo>
                    <a:lnTo>
                      <a:pt x="92" y="132"/>
                    </a:lnTo>
                    <a:lnTo>
                      <a:pt x="92" y="132"/>
                    </a:lnTo>
                    <a:lnTo>
                      <a:pt x="92" y="132"/>
                    </a:lnTo>
                    <a:lnTo>
                      <a:pt x="92" y="132"/>
                    </a:lnTo>
                    <a:lnTo>
                      <a:pt x="90" y="132"/>
                    </a:lnTo>
                    <a:lnTo>
                      <a:pt x="90" y="132"/>
                    </a:lnTo>
                    <a:lnTo>
                      <a:pt x="90" y="132"/>
                    </a:lnTo>
                    <a:lnTo>
                      <a:pt x="88" y="132"/>
                    </a:lnTo>
                    <a:lnTo>
                      <a:pt x="88" y="132"/>
                    </a:lnTo>
                    <a:lnTo>
                      <a:pt x="86" y="132"/>
                    </a:lnTo>
                    <a:lnTo>
                      <a:pt x="84" y="130"/>
                    </a:lnTo>
                    <a:lnTo>
                      <a:pt x="81" y="130"/>
                    </a:lnTo>
                    <a:lnTo>
                      <a:pt x="79" y="130"/>
                    </a:lnTo>
                    <a:lnTo>
                      <a:pt x="79" y="130"/>
                    </a:lnTo>
                    <a:lnTo>
                      <a:pt x="77" y="130"/>
                    </a:lnTo>
                    <a:lnTo>
                      <a:pt x="77" y="130"/>
                    </a:lnTo>
                    <a:lnTo>
                      <a:pt x="77" y="130"/>
                    </a:lnTo>
                    <a:lnTo>
                      <a:pt x="77" y="130"/>
                    </a:lnTo>
                    <a:lnTo>
                      <a:pt x="75" y="130"/>
                    </a:lnTo>
                    <a:lnTo>
                      <a:pt x="75" y="130"/>
                    </a:lnTo>
                    <a:lnTo>
                      <a:pt x="75" y="128"/>
                    </a:lnTo>
                    <a:lnTo>
                      <a:pt x="75" y="128"/>
                    </a:lnTo>
                    <a:lnTo>
                      <a:pt x="75" y="128"/>
                    </a:lnTo>
                    <a:lnTo>
                      <a:pt x="73" y="128"/>
                    </a:lnTo>
                    <a:lnTo>
                      <a:pt x="73" y="128"/>
                    </a:lnTo>
                    <a:lnTo>
                      <a:pt x="73" y="128"/>
                    </a:lnTo>
                    <a:lnTo>
                      <a:pt x="71" y="128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7" y="128"/>
                    </a:lnTo>
                    <a:lnTo>
                      <a:pt x="67" y="128"/>
                    </a:lnTo>
                    <a:lnTo>
                      <a:pt x="65" y="128"/>
                    </a:lnTo>
                    <a:lnTo>
                      <a:pt x="65" y="128"/>
                    </a:lnTo>
                    <a:lnTo>
                      <a:pt x="65" y="128"/>
                    </a:lnTo>
                    <a:lnTo>
                      <a:pt x="63" y="128"/>
                    </a:lnTo>
                    <a:lnTo>
                      <a:pt x="63" y="128"/>
                    </a:lnTo>
                    <a:lnTo>
                      <a:pt x="63" y="126"/>
                    </a:lnTo>
                    <a:lnTo>
                      <a:pt x="63" y="126"/>
                    </a:lnTo>
                    <a:lnTo>
                      <a:pt x="63" y="126"/>
                    </a:lnTo>
                    <a:lnTo>
                      <a:pt x="61" y="126"/>
                    </a:lnTo>
                    <a:lnTo>
                      <a:pt x="61" y="126"/>
                    </a:lnTo>
                    <a:lnTo>
                      <a:pt x="61" y="124"/>
                    </a:lnTo>
                    <a:lnTo>
                      <a:pt x="61" y="124"/>
                    </a:lnTo>
                    <a:lnTo>
                      <a:pt x="61" y="124"/>
                    </a:lnTo>
                    <a:lnTo>
                      <a:pt x="61" y="122"/>
                    </a:lnTo>
                    <a:lnTo>
                      <a:pt x="59" y="122"/>
                    </a:lnTo>
                    <a:lnTo>
                      <a:pt x="59" y="122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7"/>
                    </a:lnTo>
                    <a:lnTo>
                      <a:pt x="59" y="117"/>
                    </a:lnTo>
                    <a:lnTo>
                      <a:pt x="59" y="117"/>
                    </a:lnTo>
                    <a:lnTo>
                      <a:pt x="59" y="115"/>
                    </a:lnTo>
                    <a:lnTo>
                      <a:pt x="59" y="115"/>
                    </a:lnTo>
                    <a:lnTo>
                      <a:pt x="59" y="115"/>
                    </a:lnTo>
                    <a:lnTo>
                      <a:pt x="59" y="113"/>
                    </a:lnTo>
                    <a:lnTo>
                      <a:pt x="59" y="111"/>
                    </a:lnTo>
                    <a:lnTo>
                      <a:pt x="59" y="109"/>
                    </a:lnTo>
                    <a:lnTo>
                      <a:pt x="59" y="105"/>
                    </a:lnTo>
                    <a:lnTo>
                      <a:pt x="59" y="105"/>
                    </a:lnTo>
                    <a:lnTo>
                      <a:pt x="59" y="103"/>
                    </a:lnTo>
                    <a:lnTo>
                      <a:pt x="59" y="101"/>
                    </a:lnTo>
                    <a:lnTo>
                      <a:pt x="59" y="101"/>
                    </a:lnTo>
                    <a:lnTo>
                      <a:pt x="59" y="99"/>
                    </a:lnTo>
                    <a:lnTo>
                      <a:pt x="61" y="96"/>
                    </a:lnTo>
                    <a:lnTo>
                      <a:pt x="61" y="94"/>
                    </a:lnTo>
                    <a:lnTo>
                      <a:pt x="61" y="92"/>
                    </a:lnTo>
                    <a:lnTo>
                      <a:pt x="63" y="90"/>
                    </a:lnTo>
                    <a:lnTo>
                      <a:pt x="63" y="86"/>
                    </a:lnTo>
                    <a:lnTo>
                      <a:pt x="65" y="84"/>
                    </a:lnTo>
                    <a:lnTo>
                      <a:pt x="65" y="84"/>
                    </a:lnTo>
                    <a:lnTo>
                      <a:pt x="65" y="82"/>
                    </a:lnTo>
                    <a:lnTo>
                      <a:pt x="67" y="80"/>
                    </a:lnTo>
                    <a:lnTo>
                      <a:pt x="67" y="78"/>
                    </a:lnTo>
                    <a:lnTo>
                      <a:pt x="67" y="78"/>
                    </a:lnTo>
                    <a:lnTo>
                      <a:pt x="69" y="76"/>
                    </a:lnTo>
                    <a:lnTo>
                      <a:pt x="69" y="76"/>
                    </a:lnTo>
                    <a:lnTo>
                      <a:pt x="69" y="76"/>
                    </a:lnTo>
                    <a:lnTo>
                      <a:pt x="69" y="73"/>
                    </a:lnTo>
                    <a:lnTo>
                      <a:pt x="69" y="73"/>
                    </a:lnTo>
                    <a:lnTo>
                      <a:pt x="69" y="73"/>
                    </a:lnTo>
                    <a:lnTo>
                      <a:pt x="69" y="73"/>
                    </a:lnTo>
                    <a:lnTo>
                      <a:pt x="69" y="73"/>
                    </a:lnTo>
                    <a:lnTo>
                      <a:pt x="69" y="71"/>
                    </a:lnTo>
                    <a:lnTo>
                      <a:pt x="69" y="71"/>
                    </a:lnTo>
                    <a:lnTo>
                      <a:pt x="67" y="71"/>
                    </a:lnTo>
                    <a:lnTo>
                      <a:pt x="67" y="71"/>
                    </a:lnTo>
                    <a:lnTo>
                      <a:pt x="67" y="71"/>
                    </a:lnTo>
                    <a:lnTo>
                      <a:pt x="67" y="71"/>
                    </a:lnTo>
                    <a:lnTo>
                      <a:pt x="67" y="71"/>
                    </a:lnTo>
                    <a:lnTo>
                      <a:pt x="67" y="71"/>
                    </a:lnTo>
                    <a:lnTo>
                      <a:pt x="52" y="86"/>
                    </a:lnTo>
                    <a:lnTo>
                      <a:pt x="50" y="86"/>
                    </a:lnTo>
                    <a:lnTo>
                      <a:pt x="48" y="88"/>
                    </a:lnTo>
                    <a:lnTo>
                      <a:pt x="48" y="88"/>
                    </a:lnTo>
                    <a:lnTo>
                      <a:pt x="46" y="88"/>
                    </a:lnTo>
                    <a:lnTo>
                      <a:pt x="46" y="90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42" y="92"/>
                    </a:lnTo>
                    <a:lnTo>
                      <a:pt x="40" y="92"/>
                    </a:lnTo>
                    <a:lnTo>
                      <a:pt x="40" y="92"/>
                    </a:lnTo>
                    <a:lnTo>
                      <a:pt x="40" y="92"/>
                    </a:lnTo>
                    <a:lnTo>
                      <a:pt x="38" y="94"/>
                    </a:lnTo>
                    <a:lnTo>
                      <a:pt x="38" y="94"/>
                    </a:lnTo>
                    <a:lnTo>
                      <a:pt x="38" y="94"/>
                    </a:lnTo>
                    <a:lnTo>
                      <a:pt x="36" y="94"/>
                    </a:lnTo>
                    <a:lnTo>
                      <a:pt x="36" y="96"/>
                    </a:lnTo>
                    <a:lnTo>
                      <a:pt x="36" y="96"/>
                    </a:lnTo>
                    <a:lnTo>
                      <a:pt x="34" y="96"/>
                    </a:lnTo>
                    <a:lnTo>
                      <a:pt x="34" y="96"/>
                    </a:lnTo>
                    <a:lnTo>
                      <a:pt x="32" y="96"/>
                    </a:lnTo>
                    <a:lnTo>
                      <a:pt x="32" y="96"/>
                    </a:lnTo>
                    <a:lnTo>
                      <a:pt x="32" y="96"/>
                    </a:lnTo>
                    <a:lnTo>
                      <a:pt x="29" y="99"/>
                    </a:lnTo>
                    <a:lnTo>
                      <a:pt x="29" y="99"/>
                    </a:lnTo>
                    <a:lnTo>
                      <a:pt x="29" y="99"/>
                    </a:lnTo>
                    <a:lnTo>
                      <a:pt x="27" y="99"/>
                    </a:lnTo>
                    <a:lnTo>
                      <a:pt x="27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3" y="99"/>
                    </a:lnTo>
                    <a:lnTo>
                      <a:pt x="23" y="99"/>
                    </a:lnTo>
                    <a:lnTo>
                      <a:pt x="21" y="99"/>
                    </a:lnTo>
                    <a:lnTo>
                      <a:pt x="21" y="99"/>
                    </a:lnTo>
                    <a:lnTo>
                      <a:pt x="21" y="99"/>
                    </a:lnTo>
                    <a:lnTo>
                      <a:pt x="19" y="99"/>
                    </a:lnTo>
                    <a:lnTo>
                      <a:pt x="19" y="99"/>
                    </a:lnTo>
                    <a:lnTo>
                      <a:pt x="17" y="99"/>
                    </a:lnTo>
                    <a:lnTo>
                      <a:pt x="17" y="96"/>
                    </a:lnTo>
                    <a:lnTo>
                      <a:pt x="17" y="96"/>
                    </a:lnTo>
                    <a:lnTo>
                      <a:pt x="15" y="96"/>
                    </a:lnTo>
                    <a:lnTo>
                      <a:pt x="15" y="96"/>
                    </a:lnTo>
                    <a:lnTo>
                      <a:pt x="15" y="96"/>
                    </a:lnTo>
                    <a:lnTo>
                      <a:pt x="13" y="94"/>
                    </a:lnTo>
                    <a:lnTo>
                      <a:pt x="11" y="94"/>
                    </a:lnTo>
                    <a:lnTo>
                      <a:pt x="11" y="94"/>
                    </a:lnTo>
                    <a:lnTo>
                      <a:pt x="9" y="94"/>
                    </a:lnTo>
                    <a:lnTo>
                      <a:pt x="9" y="94"/>
                    </a:lnTo>
                    <a:lnTo>
                      <a:pt x="9" y="94"/>
                    </a:lnTo>
                    <a:lnTo>
                      <a:pt x="7" y="92"/>
                    </a:lnTo>
                    <a:lnTo>
                      <a:pt x="7" y="92"/>
                    </a:lnTo>
                    <a:lnTo>
                      <a:pt x="7" y="92"/>
                    </a:lnTo>
                    <a:lnTo>
                      <a:pt x="7" y="92"/>
                    </a:lnTo>
                    <a:lnTo>
                      <a:pt x="7" y="92"/>
                    </a:lnTo>
                    <a:lnTo>
                      <a:pt x="7" y="90"/>
                    </a:lnTo>
                    <a:lnTo>
                      <a:pt x="5" y="90"/>
                    </a:lnTo>
                    <a:lnTo>
                      <a:pt x="5" y="90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8"/>
                    </a:lnTo>
                    <a:lnTo>
                      <a:pt x="2" y="88"/>
                    </a:lnTo>
                    <a:lnTo>
                      <a:pt x="0" y="88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2" y="82"/>
                    </a:lnTo>
                    <a:lnTo>
                      <a:pt x="5" y="82"/>
                    </a:lnTo>
                    <a:lnTo>
                      <a:pt x="5" y="82"/>
                    </a:lnTo>
                    <a:lnTo>
                      <a:pt x="5" y="84"/>
                    </a:lnTo>
                    <a:lnTo>
                      <a:pt x="7" y="84"/>
                    </a:lnTo>
                    <a:lnTo>
                      <a:pt x="7" y="84"/>
                    </a:lnTo>
                    <a:lnTo>
                      <a:pt x="7" y="84"/>
                    </a:lnTo>
                    <a:lnTo>
                      <a:pt x="9" y="86"/>
                    </a:lnTo>
                    <a:lnTo>
                      <a:pt x="9" y="86"/>
                    </a:lnTo>
                    <a:lnTo>
                      <a:pt x="9" y="86"/>
                    </a:lnTo>
                    <a:lnTo>
                      <a:pt x="11" y="86"/>
                    </a:lnTo>
                    <a:lnTo>
                      <a:pt x="11" y="86"/>
                    </a:lnTo>
                    <a:lnTo>
                      <a:pt x="11" y="88"/>
                    </a:lnTo>
                    <a:lnTo>
                      <a:pt x="13" y="88"/>
                    </a:lnTo>
                    <a:lnTo>
                      <a:pt x="13" y="88"/>
                    </a:lnTo>
                    <a:lnTo>
                      <a:pt x="13" y="88"/>
                    </a:lnTo>
                    <a:lnTo>
                      <a:pt x="15" y="88"/>
                    </a:lnTo>
                    <a:lnTo>
                      <a:pt x="15" y="88"/>
                    </a:lnTo>
                    <a:lnTo>
                      <a:pt x="15" y="88"/>
                    </a:lnTo>
                    <a:lnTo>
                      <a:pt x="17" y="88"/>
                    </a:lnTo>
                    <a:lnTo>
                      <a:pt x="17" y="88"/>
                    </a:lnTo>
                    <a:lnTo>
                      <a:pt x="19" y="90"/>
                    </a:lnTo>
                    <a:lnTo>
                      <a:pt x="19" y="90"/>
                    </a:lnTo>
                    <a:lnTo>
                      <a:pt x="19" y="90"/>
                    </a:lnTo>
                    <a:lnTo>
                      <a:pt x="21" y="90"/>
                    </a:lnTo>
                    <a:lnTo>
                      <a:pt x="21" y="90"/>
                    </a:lnTo>
                    <a:lnTo>
                      <a:pt x="23" y="88"/>
                    </a:lnTo>
                    <a:lnTo>
                      <a:pt x="23" y="88"/>
                    </a:lnTo>
                    <a:lnTo>
                      <a:pt x="23" y="88"/>
                    </a:lnTo>
                    <a:lnTo>
                      <a:pt x="25" y="88"/>
                    </a:lnTo>
                    <a:lnTo>
                      <a:pt x="25" y="88"/>
                    </a:lnTo>
                    <a:lnTo>
                      <a:pt x="27" y="88"/>
                    </a:lnTo>
                    <a:lnTo>
                      <a:pt x="27" y="88"/>
                    </a:lnTo>
                    <a:lnTo>
                      <a:pt x="29" y="88"/>
                    </a:lnTo>
                    <a:lnTo>
                      <a:pt x="29" y="88"/>
                    </a:lnTo>
                    <a:lnTo>
                      <a:pt x="32" y="86"/>
                    </a:lnTo>
                    <a:lnTo>
                      <a:pt x="32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38" y="84"/>
                    </a:lnTo>
                    <a:lnTo>
                      <a:pt x="40" y="82"/>
                    </a:lnTo>
                    <a:lnTo>
                      <a:pt x="40" y="82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44" y="78"/>
                    </a:lnTo>
                    <a:lnTo>
                      <a:pt x="44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76"/>
                    </a:lnTo>
                    <a:lnTo>
                      <a:pt x="46" y="76"/>
                    </a:lnTo>
                    <a:lnTo>
                      <a:pt x="48" y="73"/>
                    </a:lnTo>
                    <a:lnTo>
                      <a:pt x="50" y="73"/>
                    </a:lnTo>
                    <a:lnTo>
                      <a:pt x="50" y="73"/>
                    </a:lnTo>
                    <a:lnTo>
                      <a:pt x="50" y="71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52" y="69"/>
                    </a:lnTo>
                    <a:lnTo>
                      <a:pt x="52" y="69"/>
                    </a:lnTo>
                    <a:lnTo>
                      <a:pt x="52" y="69"/>
                    </a:lnTo>
                    <a:lnTo>
                      <a:pt x="52" y="69"/>
                    </a:lnTo>
                    <a:lnTo>
                      <a:pt x="52" y="69"/>
                    </a:lnTo>
                    <a:lnTo>
                      <a:pt x="52" y="69"/>
                    </a:lnTo>
                    <a:lnTo>
                      <a:pt x="52" y="67"/>
                    </a:lnTo>
                    <a:lnTo>
                      <a:pt x="52" y="67"/>
                    </a:lnTo>
                    <a:lnTo>
                      <a:pt x="50" y="67"/>
                    </a:lnTo>
                    <a:lnTo>
                      <a:pt x="50" y="67"/>
                    </a:lnTo>
                    <a:lnTo>
                      <a:pt x="48" y="67"/>
                    </a:lnTo>
                    <a:lnTo>
                      <a:pt x="48" y="67"/>
                    </a:lnTo>
                    <a:lnTo>
                      <a:pt x="46" y="67"/>
                    </a:lnTo>
                    <a:lnTo>
                      <a:pt x="46" y="67"/>
                    </a:lnTo>
                    <a:lnTo>
                      <a:pt x="44" y="67"/>
                    </a:lnTo>
                    <a:lnTo>
                      <a:pt x="44" y="69"/>
                    </a:lnTo>
                    <a:lnTo>
                      <a:pt x="40" y="69"/>
                    </a:lnTo>
                    <a:lnTo>
                      <a:pt x="36" y="71"/>
                    </a:lnTo>
                    <a:lnTo>
                      <a:pt x="36" y="71"/>
                    </a:lnTo>
                    <a:lnTo>
                      <a:pt x="36" y="71"/>
                    </a:lnTo>
                    <a:lnTo>
                      <a:pt x="34" y="71"/>
                    </a:lnTo>
                    <a:lnTo>
                      <a:pt x="34" y="71"/>
                    </a:lnTo>
                    <a:lnTo>
                      <a:pt x="32" y="71"/>
                    </a:lnTo>
                    <a:lnTo>
                      <a:pt x="32" y="71"/>
                    </a:lnTo>
                    <a:lnTo>
                      <a:pt x="29" y="71"/>
                    </a:lnTo>
                    <a:lnTo>
                      <a:pt x="29" y="71"/>
                    </a:lnTo>
                    <a:lnTo>
                      <a:pt x="29" y="71"/>
                    </a:lnTo>
                    <a:lnTo>
                      <a:pt x="27" y="71"/>
                    </a:lnTo>
                    <a:lnTo>
                      <a:pt x="27" y="71"/>
                    </a:lnTo>
                    <a:lnTo>
                      <a:pt x="25" y="69"/>
                    </a:lnTo>
                    <a:lnTo>
                      <a:pt x="25" y="69"/>
                    </a:lnTo>
                    <a:lnTo>
                      <a:pt x="25" y="69"/>
                    </a:lnTo>
                    <a:lnTo>
                      <a:pt x="23" y="67"/>
                    </a:lnTo>
                    <a:lnTo>
                      <a:pt x="23" y="67"/>
                    </a:lnTo>
                    <a:lnTo>
                      <a:pt x="23" y="67"/>
                    </a:lnTo>
                    <a:lnTo>
                      <a:pt x="23" y="67"/>
                    </a:lnTo>
                    <a:lnTo>
                      <a:pt x="23" y="65"/>
                    </a:lnTo>
                    <a:lnTo>
                      <a:pt x="23" y="65"/>
                    </a:lnTo>
                    <a:lnTo>
                      <a:pt x="21" y="65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21" y="61"/>
                    </a:lnTo>
                    <a:lnTo>
                      <a:pt x="21" y="61"/>
                    </a:lnTo>
                    <a:lnTo>
                      <a:pt x="21" y="61"/>
                    </a:lnTo>
                    <a:lnTo>
                      <a:pt x="21" y="61"/>
                    </a:lnTo>
                    <a:lnTo>
                      <a:pt x="21" y="59"/>
                    </a:lnTo>
                    <a:lnTo>
                      <a:pt x="21" y="59"/>
                    </a:lnTo>
                    <a:lnTo>
                      <a:pt x="21" y="59"/>
                    </a:lnTo>
                    <a:lnTo>
                      <a:pt x="21" y="59"/>
                    </a:lnTo>
                    <a:lnTo>
                      <a:pt x="21" y="57"/>
                    </a:lnTo>
                    <a:lnTo>
                      <a:pt x="21" y="57"/>
                    </a:lnTo>
                    <a:lnTo>
                      <a:pt x="21" y="55"/>
                    </a:lnTo>
                    <a:lnTo>
                      <a:pt x="21" y="55"/>
                    </a:lnTo>
                    <a:lnTo>
                      <a:pt x="21" y="53"/>
                    </a:lnTo>
                    <a:lnTo>
                      <a:pt x="21" y="53"/>
                    </a:lnTo>
                    <a:lnTo>
                      <a:pt x="21" y="53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48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9" y="48"/>
                    </a:lnTo>
                    <a:lnTo>
                      <a:pt x="29" y="48"/>
                    </a:lnTo>
                    <a:lnTo>
                      <a:pt x="29" y="48"/>
                    </a:lnTo>
                    <a:lnTo>
                      <a:pt x="29" y="50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34" y="53"/>
                    </a:lnTo>
                    <a:lnTo>
                      <a:pt x="34" y="53"/>
                    </a:lnTo>
                    <a:lnTo>
                      <a:pt x="34" y="53"/>
                    </a:lnTo>
                    <a:lnTo>
                      <a:pt x="36" y="55"/>
                    </a:lnTo>
                    <a:lnTo>
                      <a:pt x="36" y="55"/>
                    </a:lnTo>
                    <a:lnTo>
                      <a:pt x="36" y="55"/>
                    </a:lnTo>
                    <a:lnTo>
                      <a:pt x="36" y="55"/>
                    </a:lnTo>
                    <a:lnTo>
                      <a:pt x="38" y="55"/>
                    </a:lnTo>
                    <a:lnTo>
                      <a:pt x="38" y="55"/>
                    </a:lnTo>
                    <a:lnTo>
                      <a:pt x="38" y="55"/>
                    </a:lnTo>
                    <a:lnTo>
                      <a:pt x="38" y="55"/>
                    </a:lnTo>
                    <a:lnTo>
                      <a:pt x="61" y="57"/>
                    </a:lnTo>
                    <a:lnTo>
                      <a:pt x="63" y="57"/>
                    </a:lnTo>
                    <a:lnTo>
                      <a:pt x="65" y="55"/>
                    </a:lnTo>
                    <a:lnTo>
                      <a:pt x="65" y="53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69" y="48"/>
                    </a:lnTo>
                    <a:lnTo>
                      <a:pt x="71" y="46"/>
                    </a:lnTo>
                    <a:lnTo>
                      <a:pt x="73" y="46"/>
                    </a:lnTo>
                    <a:lnTo>
                      <a:pt x="75" y="42"/>
                    </a:lnTo>
                    <a:lnTo>
                      <a:pt x="77" y="40"/>
                    </a:lnTo>
                    <a:lnTo>
                      <a:pt x="79" y="36"/>
                    </a:lnTo>
                    <a:lnTo>
                      <a:pt x="84" y="34"/>
                    </a:lnTo>
                    <a:lnTo>
                      <a:pt x="84" y="34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27"/>
                    </a:lnTo>
                    <a:lnTo>
                      <a:pt x="84" y="27"/>
                    </a:lnTo>
                    <a:lnTo>
                      <a:pt x="84" y="27"/>
                    </a:lnTo>
                    <a:lnTo>
                      <a:pt x="84" y="25"/>
                    </a:lnTo>
                    <a:lnTo>
                      <a:pt x="84" y="25"/>
                    </a:lnTo>
                    <a:lnTo>
                      <a:pt x="84" y="25"/>
                    </a:lnTo>
                    <a:lnTo>
                      <a:pt x="84" y="23"/>
                    </a:lnTo>
                    <a:lnTo>
                      <a:pt x="84" y="23"/>
                    </a:lnTo>
                    <a:lnTo>
                      <a:pt x="86" y="23"/>
                    </a:lnTo>
                    <a:lnTo>
                      <a:pt x="86" y="23"/>
                    </a:lnTo>
                    <a:lnTo>
                      <a:pt x="86" y="23"/>
                    </a:lnTo>
                    <a:lnTo>
                      <a:pt x="86" y="23"/>
                    </a:lnTo>
                    <a:lnTo>
                      <a:pt x="86" y="23"/>
                    </a:lnTo>
                    <a:lnTo>
                      <a:pt x="86" y="21"/>
                    </a:lnTo>
                    <a:lnTo>
                      <a:pt x="86" y="21"/>
                    </a:lnTo>
                    <a:lnTo>
                      <a:pt x="88" y="21"/>
                    </a:lnTo>
                    <a:lnTo>
                      <a:pt x="88" y="21"/>
                    </a:lnTo>
                    <a:lnTo>
                      <a:pt x="88" y="21"/>
                    </a:lnTo>
                    <a:lnTo>
                      <a:pt x="90" y="21"/>
                    </a:lnTo>
                    <a:lnTo>
                      <a:pt x="90" y="21"/>
                    </a:lnTo>
                    <a:lnTo>
                      <a:pt x="90" y="23"/>
                    </a:lnTo>
                    <a:lnTo>
                      <a:pt x="92" y="23"/>
                    </a:lnTo>
                    <a:lnTo>
                      <a:pt x="92" y="23"/>
                    </a:lnTo>
                    <a:lnTo>
                      <a:pt x="92" y="23"/>
                    </a:lnTo>
                    <a:lnTo>
                      <a:pt x="94" y="25"/>
                    </a:lnTo>
                    <a:lnTo>
                      <a:pt x="96" y="25"/>
                    </a:lnTo>
                    <a:lnTo>
                      <a:pt x="96" y="25"/>
                    </a:lnTo>
                    <a:lnTo>
                      <a:pt x="98" y="25"/>
                    </a:lnTo>
                    <a:lnTo>
                      <a:pt x="98" y="27"/>
                    </a:lnTo>
                    <a:lnTo>
                      <a:pt x="98" y="27"/>
                    </a:lnTo>
                    <a:lnTo>
                      <a:pt x="98" y="27"/>
                    </a:lnTo>
                    <a:close/>
                    <a:moveTo>
                      <a:pt x="433" y="15"/>
                    </a:moveTo>
                    <a:lnTo>
                      <a:pt x="433" y="15"/>
                    </a:lnTo>
                    <a:lnTo>
                      <a:pt x="433" y="15"/>
                    </a:lnTo>
                    <a:lnTo>
                      <a:pt x="433" y="17"/>
                    </a:lnTo>
                    <a:lnTo>
                      <a:pt x="433" y="17"/>
                    </a:lnTo>
                    <a:lnTo>
                      <a:pt x="433" y="17"/>
                    </a:lnTo>
                    <a:lnTo>
                      <a:pt x="433" y="17"/>
                    </a:lnTo>
                    <a:lnTo>
                      <a:pt x="433" y="19"/>
                    </a:lnTo>
                    <a:lnTo>
                      <a:pt x="433" y="19"/>
                    </a:lnTo>
                    <a:lnTo>
                      <a:pt x="433" y="19"/>
                    </a:lnTo>
                    <a:lnTo>
                      <a:pt x="433" y="19"/>
                    </a:lnTo>
                    <a:lnTo>
                      <a:pt x="433" y="21"/>
                    </a:lnTo>
                    <a:lnTo>
                      <a:pt x="433" y="21"/>
                    </a:lnTo>
                    <a:lnTo>
                      <a:pt x="433" y="21"/>
                    </a:lnTo>
                    <a:lnTo>
                      <a:pt x="433" y="21"/>
                    </a:lnTo>
                    <a:lnTo>
                      <a:pt x="433" y="23"/>
                    </a:lnTo>
                    <a:lnTo>
                      <a:pt x="433" y="23"/>
                    </a:lnTo>
                    <a:lnTo>
                      <a:pt x="433" y="23"/>
                    </a:lnTo>
                    <a:lnTo>
                      <a:pt x="433" y="25"/>
                    </a:lnTo>
                    <a:lnTo>
                      <a:pt x="433" y="25"/>
                    </a:lnTo>
                    <a:lnTo>
                      <a:pt x="433" y="25"/>
                    </a:lnTo>
                    <a:lnTo>
                      <a:pt x="433" y="27"/>
                    </a:lnTo>
                    <a:lnTo>
                      <a:pt x="433" y="27"/>
                    </a:lnTo>
                    <a:lnTo>
                      <a:pt x="433" y="30"/>
                    </a:lnTo>
                    <a:lnTo>
                      <a:pt x="433" y="30"/>
                    </a:lnTo>
                    <a:lnTo>
                      <a:pt x="433" y="32"/>
                    </a:lnTo>
                    <a:lnTo>
                      <a:pt x="433" y="32"/>
                    </a:lnTo>
                    <a:lnTo>
                      <a:pt x="433" y="34"/>
                    </a:lnTo>
                    <a:lnTo>
                      <a:pt x="433" y="34"/>
                    </a:lnTo>
                    <a:lnTo>
                      <a:pt x="433" y="36"/>
                    </a:lnTo>
                    <a:lnTo>
                      <a:pt x="433" y="36"/>
                    </a:lnTo>
                    <a:lnTo>
                      <a:pt x="433" y="36"/>
                    </a:lnTo>
                    <a:lnTo>
                      <a:pt x="433" y="36"/>
                    </a:lnTo>
                    <a:lnTo>
                      <a:pt x="431" y="36"/>
                    </a:lnTo>
                    <a:lnTo>
                      <a:pt x="431" y="38"/>
                    </a:lnTo>
                    <a:lnTo>
                      <a:pt x="431" y="38"/>
                    </a:lnTo>
                    <a:lnTo>
                      <a:pt x="431" y="38"/>
                    </a:lnTo>
                    <a:lnTo>
                      <a:pt x="431" y="38"/>
                    </a:lnTo>
                    <a:lnTo>
                      <a:pt x="431" y="38"/>
                    </a:lnTo>
                    <a:lnTo>
                      <a:pt x="431" y="36"/>
                    </a:lnTo>
                    <a:lnTo>
                      <a:pt x="429" y="36"/>
                    </a:lnTo>
                    <a:lnTo>
                      <a:pt x="429" y="36"/>
                    </a:lnTo>
                    <a:lnTo>
                      <a:pt x="429" y="36"/>
                    </a:lnTo>
                    <a:lnTo>
                      <a:pt x="427" y="36"/>
                    </a:lnTo>
                    <a:lnTo>
                      <a:pt x="427" y="36"/>
                    </a:lnTo>
                    <a:lnTo>
                      <a:pt x="427" y="34"/>
                    </a:lnTo>
                    <a:lnTo>
                      <a:pt x="427" y="34"/>
                    </a:lnTo>
                    <a:lnTo>
                      <a:pt x="425" y="34"/>
                    </a:lnTo>
                    <a:lnTo>
                      <a:pt x="425" y="34"/>
                    </a:lnTo>
                    <a:lnTo>
                      <a:pt x="425" y="34"/>
                    </a:lnTo>
                    <a:lnTo>
                      <a:pt x="425" y="34"/>
                    </a:lnTo>
                    <a:lnTo>
                      <a:pt x="425" y="34"/>
                    </a:lnTo>
                    <a:lnTo>
                      <a:pt x="425" y="34"/>
                    </a:lnTo>
                    <a:lnTo>
                      <a:pt x="423" y="34"/>
                    </a:lnTo>
                    <a:lnTo>
                      <a:pt x="423" y="34"/>
                    </a:lnTo>
                    <a:lnTo>
                      <a:pt x="423" y="34"/>
                    </a:lnTo>
                    <a:lnTo>
                      <a:pt x="420" y="32"/>
                    </a:lnTo>
                    <a:lnTo>
                      <a:pt x="420" y="32"/>
                    </a:lnTo>
                    <a:lnTo>
                      <a:pt x="418" y="30"/>
                    </a:lnTo>
                    <a:lnTo>
                      <a:pt x="418" y="30"/>
                    </a:lnTo>
                    <a:lnTo>
                      <a:pt x="418" y="27"/>
                    </a:lnTo>
                    <a:lnTo>
                      <a:pt x="418" y="27"/>
                    </a:lnTo>
                    <a:lnTo>
                      <a:pt x="418" y="27"/>
                    </a:lnTo>
                    <a:lnTo>
                      <a:pt x="418" y="27"/>
                    </a:lnTo>
                    <a:lnTo>
                      <a:pt x="418" y="27"/>
                    </a:lnTo>
                    <a:lnTo>
                      <a:pt x="418" y="25"/>
                    </a:lnTo>
                    <a:lnTo>
                      <a:pt x="418" y="25"/>
                    </a:lnTo>
                    <a:lnTo>
                      <a:pt x="418" y="25"/>
                    </a:lnTo>
                    <a:lnTo>
                      <a:pt x="418" y="25"/>
                    </a:lnTo>
                    <a:lnTo>
                      <a:pt x="418" y="25"/>
                    </a:lnTo>
                    <a:lnTo>
                      <a:pt x="418" y="25"/>
                    </a:lnTo>
                    <a:lnTo>
                      <a:pt x="420" y="21"/>
                    </a:lnTo>
                    <a:lnTo>
                      <a:pt x="420" y="19"/>
                    </a:lnTo>
                    <a:lnTo>
                      <a:pt x="423" y="17"/>
                    </a:lnTo>
                    <a:lnTo>
                      <a:pt x="423" y="15"/>
                    </a:lnTo>
                    <a:lnTo>
                      <a:pt x="425" y="13"/>
                    </a:lnTo>
                    <a:lnTo>
                      <a:pt x="427" y="11"/>
                    </a:lnTo>
                    <a:lnTo>
                      <a:pt x="427" y="11"/>
                    </a:lnTo>
                    <a:lnTo>
                      <a:pt x="427" y="9"/>
                    </a:lnTo>
                    <a:lnTo>
                      <a:pt x="429" y="9"/>
                    </a:lnTo>
                    <a:lnTo>
                      <a:pt x="429" y="7"/>
                    </a:lnTo>
                    <a:lnTo>
                      <a:pt x="429" y="7"/>
                    </a:lnTo>
                    <a:lnTo>
                      <a:pt x="431" y="7"/>
                    </a:lnTo>
                    <a:lnTo>
                      <a:pt x="431" y="7"/>
                    </a:lnTo>
                    <a:lnTo>
                      <a:pt x="431" y="7"/>
                    </a:lnTo>
                    <a:lnTo>
                      <a:pt x="431" y="7"/>
                    </a:lnTo>
                    <a:lnTo>
                      <a:pt x="431" y="7"/>
                    </a:lnTo>
                    <a:lnTo>
                      <a:pt x="431" y="7"/>
                    </a:lnTo>
                    <a:lnTo>
                      <a:pt x="431" y="9"/>
                    </a:lnTo>
                    <a:lnTo>
                      <a:pt x="431" y="9"/>
                    </a:lnTo>
                    <a:lnTo>
                      <a:pt x="433" y="9"/>
                    </a:lnTo>
                    <a:lnTo>
                      <a:pt x="433" y="9"/>
                    </a:lnTo>
                    <a:lnTo>
                      <a:pt x="433" y="9"/>
                    </a:lnTo>
                    <a:lnTo>
                      <a:pt x="433" y="9"/>
                    </a:lnTo>
                    <a:lnTo>
                      <a:pt x="433" y="9"/>
                    </a:lnTo>
                    <a:lnTo>
                      <a:pt x="433" y="11"/>
                    </a:lnTo>
                    <a:lnTo>
                      <a:pt x="433" y="13"/>
                    </a:lnTo>
                    <a:lnTo>
                      <a:pt x="433" y="13"/>
                    </a:lnTo>
                    <a:lnTo>
                      <a:pt x="433" y="13"/>
                    </a:lnTo>
                    <a:lnTo>
                      <a:pt x="433" y="13"/>
                    </a:lnTo>
                    <a:lnTo>
                      <a:pt x="433" y="15"/>
                    </a:lnTo>
                    <a:lnTo>
                      <a:pt x="433" y="15"/>
                    </a:lnTo>
                    <a:close/>
                    <a:moveTo>
                      <a:pt x="437" y="7"/>
                    </a:moveTo>
                    <a:lnTo>
                      <a:pt x="435" y="7"/>
                    </a:lnTo>
                    <a:lnTo>
                      <a:pt x="435" y="4"/>
                    </a:lnTo>
                    <a:lnTo>
                      <a:pt x="435" y="4"/>
                    </a:lnTo>
                    <a:lnTo>
                      <a:pt x="435" y="4"/>
                    </a:lnTo>
                    <a:lnTo>
                      <a:pt x="433" y="2"/>
                    </a:lnTo>
                    <a:lnTo>
                      <a:pt x="433" y="2"/>
                    </a:lnTo>
                    <a:lnTo>
                      <a:pt x="433" y="2"/>
                    </a:lnTo>
                    <a:lnTo>
                      <a:pt x="433" y="2"/>
                    </a:lnTo>
                    <a:lnTo>
                      <a:pt x="431" y="2"/>
                    </a:lnTo>
                    <a:lnTo>
                      <a:pt x="431" y="2"/>
                    </a:lnTo>
                    <a:lnTo>
                      <a:pt x="431" y="2"/>
                    </a:lnTo>
                    <a:lnTo>
                      <a:pt x="431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29" y="2"/>
                    </a:lnTo>
                    <a:lnTo>
                      <a:pt x="427" y="2"/>
                    </a:lnTo>
                    <a:lnTo>
                      <a:pt x="427" y="2"/>
                    </a:lnTo>
                    <a:lnTo>
                      <a:pt x="427" y="2"/>
                    </a:lnTo>
                    <a:lnTo>
                      <a:pt x="425" y="4"/>
                    </a:lnTo>
                    <a:lnTo>
                      <a:pt x="425" y="4"/>
                    </a:lnTo>
                    <a:lnTo>
                      <a:pt x="425" y="4"/>
                    </a:lnTo>
                    <a:lnTo>
                      <a:pt x="425" y="7"/>
                    </a:lnTo>
                    <a:lnTo>
                      <a:pt x="423" y="7"/>
                    </a:lnTo>
                    <a:lnTo>
                      <a:pt x="423" y="9"/>
                    </a:lnTo>
                    <a:lnTo>
                      <a:pt x="423" y="11"/>
                    </a:lnTo>
                    <a:lnTo>
                      <a:pt x="420" y="11"/>
                    </a:lnTo>
                    <a:lnTo>
                      <a:pt x="420" y="13"/>
                    </a:lnTo>
                    <a:lnTo>
                      <a:pt x="418" y="15"/>
                    </a:lnTo>
                    <a:lnTo>
                      <a:pt x="418" y="15"/>
                    </a:lnTo>
                    <a:lnTo>
                      <a:pt x="418" y="15"/>
                    </a:lnTo>
                    <a:lnTo>
                      <a:pt x="418" y="15"/>
                    </a:lnTo>
                    <a:lnTo>
                      <a:pt x="418" y="15"/>
                    </a:lnTo>
                    <a:lnTo>
                      <a:pt x="418" y="15"/>
                    </a:lnTo>
                    <a:lnTo>
                      <a:pt x="416" y="15"/>
                    </a:lnTo>
                    <a:lnTo>
                      <a:pt x="416" y="17"/>
                    </a:lnTo>
                    <a:lnTo>
                      <a:pt x="416" y="17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14" y="15"/>
                    </a:lnTo>
                    <a:lnTo>
                      <a:pt x="414" y="13"/>
                    </a:lnTo>
                    <a:lnTo>
                      <a:pt x="414" y="13"/>
                    </a:lnTo>
                    <a:lnTo>
                      <a:pt x="416" y="11"/>
                    </a:lnTo>
                    <a:lnTo>
                      <a:pt x="416" y="11"/>
                    </a:lnTo>
                    <a:lnTo>
                      <a:pt x="416" y="9"/>
                    </a:lnTo>
                    <a:lnTo>
                      <a:pt x="416" y="9"/>
                    </a:lnTo>
                    <a:lnTo>
                      <a:pt x="416" y="9"/>
                    </a:lnTo>
                    <a:lnTo>
                      <a:pt x="416" y="9"/>
                    </a:lnTo>
                    <a:lnTo>
                      <a:pt x="416" y="7"/>
                    </a:lnTo>
                    <a:lnTo>
                      <a:pt x="416" y="7"/>
                    </a:lnTo>
                    <a:lnTo>
                      <a:pt x="414" y="7"/>
                    </a:lnTo>
                    <a:lnTo>
                      <a:pt x="414" y="7"/>
                    </a:lnTo>
                    <a:lnTo>
                      <a:pt x="414" y="7"/>
                    </a:lnTo>
                    <a:lnTo>
                      <a:pt x="414" y="4"/>
                    </a:lnTo>
                    <a:lnTo>
                      <a:pt x="414" y="4"/>
                    </a:lnTo>
                    <a:lnTo>
                      <a:pt x="412" y="4"/>
                    </a:lnTo>
                    <a:lnTo>
                      <a:pt x="412" y="4"/>
                    </a:lnTo>
                    <a:lnTo>
                      <a:pt x="412" y="4"/>
                    </a:lnTo>
                    <a:lnTo>
                      <a:pt x="412" y="4"/>
                    </a:lnTo>
                    <a:lnTo>
                      <a:pt x="410" y="4"/>
                    </a:lnTo>
                    <a:lnTo>
                      <a:pt x="410" y="4"/>
                    </a:lnTo>
                    <a:lnTo>
                      <a:pt x="408" y="7"/>
                    </a:lnTo>
                    <a:lnTo>
                      <a:pt x="408" y="7"/>
                    </a:lnTo>
                    <a:lnTo>
                      <a:pt x="408" y="7"/>
                    </a:lnTo>
                    <a:lnTo>
                      <a:pt x="406" y="7"/>
                    </a:lnTo>
                    <a:lnTo>
                      <a:pt x="406" y="7"/>
                    </a:lnTo>
                    <a:lnTo>
                      <a:pt x="406" y="7"/>
                    </a:lnTo>
                    <a:lnTo>
                      <a:pt x="406" y="7"/>
                    </a:lnTo>
                    <a:lnTo>
                      <a:pt x="406" y="7"/>
                    </a:lnTo>
                    <a:lnTo>
                      <a:pt x="404" y="7"/>
                    </a:lnTo>
                    <a:lnTo>
                      <a:pt x="404" y="7"/>
                    </a:lnTo>
                    <a:lnTo>
                      <a:pt x="404" y="7"/>
                    </a:lnTo>
                    <a:lnTo>
                      <a:pt x="404" y="7"/>
                    </a:lnTo>
                    <a:lnTo>
                      <a:pt x="404" y="7"/>
                    </a:lnTo>
                    <a:lnTo>
                      <a:pt x="404" y="9"/>
                    </a:lnTo>
                    <a:lnTo>
                      <a:pt x="404" y="9"/>
                    </a:lnTo>
                    <a:lnTo>
                      <a:pt x="404" y="9"/>
                    </a:lnTo>
                    <a:lnTo>
                      <a:pt x="404" y="9"/>
                    </a:lnTo>
                    <a:lnTo>
                      <a:pt x="404" y="9"/>
                    </a:lnTo>
                    <a:lnTo>
                      <a:pt x="404" y="11"/>
                    </a:lnTo>
                    <a:lnTo>
                      <a:pt x="404" y="11"/>
                    </a:lnTo>
                    <a:lnTo>
                      <a:pt x="404" y="11"/>
                    </a:lnTo>
                    <a:lnTo>
                      <a:pt x="406" y="11"/>
                    </a:lnTo>
                    <a:lnTo>
                      <a:pt x="406" y="13"/>
                    </a:lnTo>
                    <a:lnTo>
                      <a:pt x="406" y="13"/>
                    </a:lnTo>
                    <a:lnTo>
                      <a:pt x="406" y="13"/>
                    </a:lnTo>
                    <a:lnTo>
                      <a:pt x="406" y="13"/>
                    </a:lnTo>
                    <a:lnTo>
                      <a:pt x="406" y="15"/>
                    </a:lnTo>
                    <a:lnTo>
                      <a:pt x="406" y="15"/>
                    </a:lnTo>
                    <a:lnTo>
                      <a:pt x="408" y="15"/>
                    </a:lnTo>
                    <a:lnTo>
                      <a:pt x="408" y="15"/>
                    </a:lnTo>
                    <a:lnTo>
                      <a:pt x="408" y="17"/>
                    </a:lnTo>
                    <a:lnTo>
                      <a:pt x="408" y="17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1"/>
                    </a:lnTo>
                    <a:lnTo>
                      <a:pt x="408" y="23"/>
                    </a:lnTo>
                    <a:lnTo>
                      <a:pt x="408" y="25"/>
                    </a:lnTo>
                    <a:lnTo>
                      <a:pt x="408" y="27"/>
                    </a:lnTo>
                    <a:lnTo>
                      <a:pt x="406" y="30"/>
                    </a:lnTo>
                    <a:lnTo>
                      <a:pt x="406" y="32"/>
                    </a:lnTo>
                    <a:lnTo>
                      <a:pt x="406" y="32"/>
                    </a:lnTo>
                    <a:lnTo>
                      <a:pt x="406" y="32"/>
                    </a:lnTo>
                    <a:lnTo>
                      <a:pt x="406" y="32"/>
                    </a:lnTo>
                    <a:lnTo>
                      <a:pt x="406" y="32"/>
                    </a:lnTo>
                    <a:lnTo>
                      <a:pt x="404" y="32"/>
                    </a:lnTo>
                    <a:lnTo>
                      <a:pt x="404" y="32"/>
                    </a:lnTo>
                    <a:lnTo>
                      <a:pt x="404" y="34"/>
                    </a:lnTo>
                    <a:lnTo>
                      <a:pt x="404" y="34"/>
                    </a:lnTo>
                    <a:lnTo>
                      <a:pt x="402" y="34"/>
                    </a:lnTo>
                    <a:lnTo>
                      <a:pt x="402" y="34"/>
                    </a:lnTo>
                    <a:lnTo>
                      <a:pt x="402" y="36"/>
                    </a:lnTo>
                    <a:lnTo>
                      <a:pt x="400" y="36"/>
                    </a:lnTo>
                    <a:lnTo>
                      <a:pt x="400" y="36"/>
                    </a:lnTo>
                    <a:lnTo>
                      <a:pt x="400" y="36"/>
                    </a:lnTo>
                    <a:lnTo>
                      <a:pt x="398" y="36"/>
                    </a:lnTo>
                    <a:lnTo>
                      <a:pt x="398" y="36"/>
                    </a:lnTo>
                    <a:lnTo>
                      <a:pt x="395" y="36"/>
                    </a:lnTo>
                    <a:lnTo>
                      <a:pt x="395" y="36"/>
                    </a:lnTo>
                    <a:lnTo>
                      <a:pt x="395" y="36"/>
                    </a:lnTo>
                    <a:lnTo>
                      <a:pt x="393" y="36"/>
                    </a:lnTo>
                    <a:lnTo>
                      <a:pt x="393" y="36"/>
                    </a:lnTo>
                    <a:lnTo>
                      <a:pt x="391" y="36"/>
                    </a:lnTo>
                    <a:lnTo>
                      <a:pt x="389" y="36"/>
                    </a:lnTo>
                    <a:lnTo>
                      <a:pt x="387" y="36"/>
                    </a:lnTo>
                    <a:lnTo>
                      <a:pt x="387" y="36"/>
                    </a:lnTo>
                    <a:lnTo>
                      <a:pt x="385" y="36"/>
                    </a:lnTo>
                    <a:lnTo>
                      <a:pt x="385" y="36"/>
                    </a:lnTo>
                    <a:lnTo>
                      <a:pt x="385" y="36"/>
                    </a:lnTo>
                    <a:lnTo>
                      <a:pt x="383" y="36"/>
                    </a:lnTo>
                    <a:lnTo>
                      <a:pt x="383" y="36"/>
                    </a:lnTo>
                    <a:lnTo>
                      <a:pt x="381" y="36"/>
                    </a:lnTo>
                    <a:lnTo>
                      <a:pt x="381" y="36"/>
                    </a:lnTo>
                    <a:lnTo>
                      <a:pt x="381" y="36"/>
                    </a:lnTo>
                    <a:lnTo>
                      <a:pt x="381" y="38"/>
                    </a:lnTo>
                    <a:lnTo>
                      <a:pt x="381" y="38"/>
                    </a:lnTo>
                    <a:lnTo>
                      <a:pt x="381" y="38"/>
                    </a:lnTo>
                    <a:lnTo>
                      <a:pt x="381" y="38"/>
                    </a:lnTo>
                    <a:lnTo>
                      <a:pt x="381" y="38"/>
                    </a:lnTo>
                    <a:lnTo>
                      <a:pt x="381" y="38"/>
                    </a:lnTo>
                    <a:lnTo>
                      <a:pt x="381" y="40"/>
                    </a:lnTo>
                    <a:lnTo>
                      <a:pt x="381" y="40"/>
                    </a:lnTo>
                    <a:lnTo>
                      <a:pt x="381" y="40"/>
                    </a:lnTo>
                    <a:lnTo>
                      <a:pt x="381" y="40"/>
                    </a:lnTo>
                    <a:lnTo>
                      <a:pt x="383" y="40"/>
                    </a:lnTo>
                    <a:lnTo>
                      <a:pt x="383" y="40"/>
                    </a:lnTo>
                    <a:lnTo>
                      <a:pt x="383" y="40"/>
                    </a:lnTo>
                    <a:lnTo>
                      <a:pt x="383" y="40"/>
                    </a:lnTo>
                    <a:lnTo>
                      <a:pt x="385" y="40"/>
                    </a:lnTo>
                    <a:lnTo>
                      <a:pt x="385" y="40"/>
                    </a:lnTo>
                    <a:lnTo>
                      <a:pt x="385" y="40"/>
                    </a:lnTo>
                    <a:lnTo>
                      <a:pt x="385" y="40"/>
                    </a:lnTo>
                    <a:lnTo>
                      <a:pt x="385" y="40"/>
                    </a:lnTo>
                    <a:lnTo>
                      <a:pt x="385" y="40"/>
                    </a:lnTo>
                    <a:lnTo>
                      <a:pt x="387" y="40"/>
                    </a:lnTo>
                    <a:lnTo>
                      <a:pt x="387" y="40"/>
                    </a:lnTo>
                    <a:lnTo>
                      <a:pt x="387" y="40"/>
                    </a:lnTo>
                    <a:lnTo>
                      <a:pt x="387" y="40"/>
                    </a:lnTo>
                    <a:lnTo>
                      <a:pt x="389" y="42"/>
                    </a:lnTo>
                    <a:lnTo>
                      <a:pt x="389" y="42"/>
                    </a:lnTo>
                    <a:lnTo>
                      <a:pt x="391" y="42"/>
                    </a:lnTo>
                    <a:lnTo>
                      <a:pt x="391" y="44"/>
                    </a:lnTo>
                    <a:lnTo>
                      <a:pt x="391" y="44"/>
                    </a:lnTo>
                    <a:lnTo>
                      <a:pt x="393" y="44"/>
                    </a:lnTo>
                    <a:lnTo>
                      <a:pt x="393" y="46"/>
                    </a:lnTo>
                    <a:lnTo>
                      <a:pt x="395" y="48"/>
                    </a:lnTo>
                    <a:lnTo>
                      <a:pt x="395" y="50"/>
                    </a:lnTo>
                    <a:lnTo>
                      <a:pt x="398" y="53"/>
                    </a:lnTo>
                    <a:lnTo>
                      <a:pt x="398" y="53"/>
                    </a:lnTo>
                    <a:lnTo>
                      <a:pt x="398" y="53"/>
                    </a:lnTo>
                    <a:lnTo>
                      <a:pt x="398" y="53"/>
                    </a:lnTo>
                    <a:lnTo>
                      <a:pt x="398" y="55"/>
                    </a:lnTo>
                    <a:lnTo>
                      <a:pt x="398" y="55"/>
                    </a:lnTo>
                    <a:lnTo>
                      <a:pt x="400" y="55"/>
                    </a:lnTo>
                    <a:lnTo>
                      <a:pt x="400" y="57"/>
                    </a:lnTo>
                    <a:lnTo>
                      <a:pt x="402" y="57"/>
                    </a:lnTo>
                    <a:lnTo>
                      <a:pt x="402" y="59"/>
                    </a:lnTo>
                    <a:lnTo>
                      <a:pt x="404" y="59"/>
                    </a:lnTo>
                    <a:lnTo>
                      <a:pt x="404" y="59"/>
                    </a:lnTo>
                    <a:lnTo>
                      <a:pt x="404" y="59"/>
                    </a:lnTo>
                    <a:lnTo>
                      <a:pt x="404" y="59"/>
                    </a:lnTo>
                    <a:lnTo>
                      <a:pt x="404" y="61"/>
                    </a:lnTo>
                    <a:lnTo>
                      <a:pt x="404" y="61"/>
                    </a:lnTo>
                    <a:lnTo>
                      <a:pt x="404" y="61"/>
                    </a:lnTo>
                    <a:lnTo>
                      <a:pt x="404" y="61"/>
                    </a:lnTo>
                    <a:lnTo>
                      <a:pt x="404" y="61"/>
                    </a:lnTo>
                    <a:lnTo>
                      <a:pt x="404" y="61"/>
                    </a:lnTo>
                    <a:lnTo>
                      <a:pt x="404" y="63"/>
                    </a:lnTo>
                    <a:lnTo>
                      <a:pt x="404" y="63"/>
                    </a:lnTo>
                    <a:lnTo>
                      <a:pt x="404" y="63"/>
                    </a:lnTo>
                    <a:lnTo>
                      <a:pt x="402" y="63"/>
                    </a:lnTo>
                    <a:lnTo>
                      <a:pt x="400" y="61"/>
                    </a:lnTo>
                    <a:lnTo>
                      <a:pt x="398" y="61"/>
                    </a:lnTo>
                    <a:lnTo>
                      <a:pt x="398" y="61"/>
                    </a:lnTo>
                    <a:lnTo>
                      <a:pt x="395" y="59"/>
                    </a:lnTo>
                    <a:lnTo>
                      <a:pt x="395" y="59"/>
                    </a:lnTo>
                    <a:lnTo>
                      <a:pt x="395" y="59"/>
                    </a:lnTo>
                    <a:lnTo>
                      <a:pt x="393" y="59"/>
                    </a:lnTo>
                    <a:lnTo>
                      <a:pt x="393" y="59"/>
                    </a:lnTo>
                    <a:lnTo>
                      <a:pt x="393" y="59"/>
                    </a:lnTo>
                    <a:lnTo>
                      <a:pt x="391" y="59"/>
                    </a:lnTo>
                    <a:lnTo>
                      <a:pt x="391" y="59"/>
                    </a:lnTo>
                    <a:lnTo>
                      <a:pt x="391" y="59"/>
                    </a:lnTo>
                    <a:lnTo>
                      <a:pt x="389" y="59"/>
                    </a:lnTo>
                    <a:lnTo>
                      <a:pt x="389" y="59"/>
                    </a:lnTo>
                    <a:lnTo>
                      <a:pt x="389" y="59"/>
                    </a:lnTo>
                    <a:lnTo>
                      <a:pt x="389" y="61"/>
                    </a:lnTo>
                    <a:lnTo>
                      <a:pt x="387" y="61"/>
                    </a:lnTo>
                    <a:lnTo>
                      <a:pt x="387" y="61"/>
                    </a:lnTo>
                    <a:lnTo>
                      <a:pt x="387" y="61"/>
                    </a:lnTo>
                    <a:lnTo>
                      <a:pt x="387" y="61"/>
                    </a:lnTo>
                    <a:lnTo>
                      <a:pt x="387" y="61"/>
                    </a:lnTo>
                    <a:lnTo>
                      <a:pt x="387" y="63"/>
                    </a:lnTo>
                    <a:lnTo>
                      <a:pt x="387" y="63"/>
                    </a:lnTo>
                    <a:lnTo>
                      <a:pt x="387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91" y="65"/>
                    </a:lnTo>
                    <a:lnTo>
                      <a:pt x="391" y="65"/>
                    </a:lnTo>
                    <a:lnTo>
                      <a:pt x="391" y="65"/>
                    </a:lnTo>
                    <a:lnTo>
                      <a:pt x="393" y="65"/>
                    </a:lnTo>
                    <a:lnTo>
                      <a:pt x="393" y="65"/>
                    </a:lnTo>
                    <a:lnTo>
                      <a:pt x="393" y="65"/>
                    </a:lnTo>
                    <a:lnTo>
                      <a:pt x="393" y="67"/>
                    </a:lnTo>
                    <a:lnTo>
                      <a:pt x="395" y="67"/>
                    </a:lnTo>
                    <a:lnTo>
                      <a:pt x="395" y="67"/>
                    </a:lnTo>
                    <a:lnTo>
                      <a:pt x="398" y="69"/>
                    </a:lnTo>
                    <a:lnTo>
                      <a:pt x="398" y="69"/>
                    </a:lnTo>
                    <a:lnTo>
                      <a:pt x="398" y="71"/>
                    </a:lnTo>
                    <a:lnTo>
                      <a:pt x="400" y="73"/>
                    </a:lnTo>
                    <a:lnTo>
                      <a:pt x="400" y="73"/>
                    </a:lnTo>
                    <a:lnTo>
                      <a:pt x="402" y="73"/>
                    </a:lnTo>
                    <a:lnTo>
                      <a:pt x="402" y="76"/>
                    </a:lnTo>
                    <a:lnTo>
                      <a:pt x="402" y="76"/>
                    </a:lnTo>
                    <a:lnTo>
                      <a:pt x="402" y="76"/>
                    </a:lnTo>
                    <a:lnTo>
                      <a:pt x="404" y="76"/>
                    </a:lnTo>
                    <a:lnTo>
                      <a:pt x="404" y="78"/>
                    </a:lnTo>
                    <a:lnTo>
                      <a:pt x="404" y="78"/>
                    </a:lnTo>
                    <a:lnTo>
                      <a:pt x="404" y="78"/>
                    </a:lnTo>
                    <a:lnTo>
                      <a:pt x="406" y="78"/>
                    </a:lnTo>
                    <a:lnTo>
                      <a:pt x="406" y="78"/>
                    </a:lnTo>
                    <a:lnTo>
                      <a:pt x="406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3"/>
                    </a:lnTo>
                    <a:lnTo>
                      <a:pt x="408" y="73"/>
                    </a:lnTo>
                    <a:lnTo>
                      <a:pt x="408" y="73"/>
                    </a:lnTo>
                    <a:lnTo>
                      <a:pt x="408" y="71"/>
                    </a:lnTo>
                    <a:lnTo>
                      <a:pt x="408" y="71"/>
                    </a:lnTo>
                    <a:lnTo>
                      <a:pt x="408" y="71"/>
                    </a:lnTo>
                    <a:lnTo>
                      <a:pt x="408" y="69"/>
                    </a:lnTo>
                    <a:lnTo>
                      <a:pt x="408" y="69"/>
                    </a:lnTo>
                    <a:lnTo>
                      <a:pt x="408" y="69"/>
                    </a:lnTo>
                    <a:lnTo>
                      <a:pt x="408" y="69"/>
                    </a:lnTo>
                    <a:lnTo>
                      <a:pt x="408" y="69"/>
                    </a:lnTo>
                    <a:lnTo>
                      <a:pt x="408" y="67"/>
                    </a:lnTo>
                    <a:lnTo>
                      <a:pt x="408" y="67"/>
                    </a:lnTo>
                    <a:lnTo>
                      <a:pt x="408" y="67"/>
                    </a:lnTo>
                    <a:lnTo>
                      <a:pt x="408" y="67"/>
                    </a:lnTo>
                    <a:lnTo>
                      <a:pt x="408" y="67"/>
                    </a:lnTo>
                    <a:lnTo>
                      <a:pt x="408" y="67"/>
                    </a:lnTo>
                    <a:lnTo>
                      <a:pt x="408" y="67"/>
                    </a:lnTo>
                    <a:lnTo>
                      <a:pt x="406" y="67"/>
                    </a:lnTo>
                    <a:lnTo>
                      <a:pt x="408" y="65"/>
                    </a:lnTo>
                    <a:lnTo>
                      <a:pt x="408" y="65"/>
                    </a:lnTo>
                    <a:lnTo>
                      <a:pt x="408" y="65"/>
                    </a:lnTo>
                    <a:lnTo>
                      <a:pt x="408" y="65"/>
                    </a:lnTo>
                    <a:lnTo>
                      <a:pt x="410" y="65"/>
                    </a:lnTo>
                    <a:lnTo>
                      <a:pt x="410" y="65"/>
                    </a:lnTo>
                    <a:lnTo>
                      <a:pt x="410" y="63"/>
                    </a:lnTo>
                    <a:lnTo>
                      <a:pt x="410" y="63"/>
                    </a:lnTo>
                    <a:lnTo>
                      <a:pt x="410" y="63"/>
                    </a:lnTo>
                    <a:lnTo>
                      <a:pt x="410" y="63"/>
                    </a:lnTo>
                    <a:lnTo>
                      <a:pt x="410" y="61"/>
                    </a:lnTo>
                    <a:lnTo>
                      <a:pt x="410" y="61"/>
                    </a:lnTo>
                    <a:lnTo>
                      <a:pt x="410" y="61"/>
                    </a:lnTo>
                    <a:lnTo>
                      <a:pt x="410" y="59"/>
                    </a:lnTo>
                    <a:lnTo>
                      <a:pt x="410" y="57"/>
                    </a:lnTo>
                    <a:lnTo>
                      <a:pt x="412" y="55"/>
                    </a:lnTo>
                    <a:lnTo>
                      <a:pt x="412" y="53"/>
                    </a:lnTo>
                    <a:lnTo>
                      <a:pt x="412" y="53"/>
                    </a:lnTo>
                    <a:lnTo>
                      <a:pt x="412" y="50"/>
                    </a:lnTo>
                    <a:lnTo>
                      <a:pt x="412" y="50"/>
                    </a:lnTo>
                    <a:lnTo>
                      <a:pt x="412" y="50"/>
                    </a:lnTo>
                    <a:lnTo>
                      <a:pt x="412" y="50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16" y="48"/>
                    </a:lnTo>
                    <a:lnTo>
                      <a:pt x="416" y="48"/>
                    </a:lnTo>
                    <a:lnTo>
                      <a:pt x="416" y="48"/>
                    </a:lnTo>
                    <a:lnTo>
                      <a:pt x="416" y="50"/>
                    </a:lnTo>
                    <a:lnTo>
                      <a:pt x="416" y="50"/>
                    </a:lnTo>
                    <a:lnTo>
                      <a:pt x="416" y="50"/>
                    </a:lnTo>
                    <a:lnTo>
                      <a:pt x="416" y="50"/>
                    </a:lnTo>
                    <a:lnTo>
                      <a:pt x="416" y="53"/>
                    </a:lnTo>
                    <a:lnTo>
                      <a:pt x="416" y="53"/>
                    </a:lnTo>
                    <a:lnTo>
                      <a:pt x="416" y="53"/>
                    </a:lnTo>
                    <a:lnTo>
                      <a:pt x="416" y="53"/>
                    </a:lnTo>
                    <a:lnTo>
                      <a:pt x="416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20" y="53"/>
                    </a:lnTo>
                    <a:lnTo>
                      <a:pt x="420" y="50"/>
                    </a:lnTo>
                    <a:lnTo>
                      <a:pt x="420" y="50"/>
                    </a:lnTo>
                    <a:lnTo>
                      <a:pt x="420" y="50"/>
                    </a:lnTo>
                    <a:lnTo>
                      <a:pt x="423" y="48"/>
                    </a:lnTo>
                    <a:lnTo>
                      <a:pt x="423" y="48"/>
                    </a:lnTo>
                    <a:lnTo>
                      <a:pt x="423" y="48"/>
                    </a:lnTo>
                    <a:lnTo>
                      <a:pt x="423" y="48"/>
                    </a:lnTo>
                    <a:lnTo>
                      <a:pt x="423" y="48"/>
                    </a:lnTo>
                    <a:lnTo>
                      <a:pt x="425" y="48"/>
                    </a:lnTo>
                    <a:lnTo>
                      <a:pt x="425" y="48"/>
                    </a:lnTo>
                    <a:lnTo>
                      <a:pt x="425" y="48"/>
                    </a:lnTo>
                    <a:lnTo>
                      <a:pt x="425" y="48"/>
                    </a:lnTo>
                    <a:lnTo>
                      <a:pt x="427" y="48"/>
                    </a:lnTo>
                    <a:lnTo>
                      <a:pt x="427" y="48"/>
                    </a:lnTo>
                    <a:lnTo>
                      <a:pt x="427" y="50"/>
                    </a:lnTo>
                    <a:lnTo>
                      <a:pt x="429" y="50"/>
                    </a:lnTo>
                    <a:lnTo>
                      <a:pt x="429" y="50"/>
                    </a:lnTo>
                    <a:lnTo>
                      <a:pt x="429" y="50"/>
                    </a:lnTo>
                    <a:lnTo>
                      <a:pt x="429" y="50"/>
                    </a:lnTo>
                    <a:lnTo>
                      <a:pt x="429" y="53"/>
                    </a:lnTo>
                    <a:lnTo>
                      <a:pt x="429" y="53"/>
                    </a:lnTo>
                    <a:lnTo>
                      <a:pt x="429" y="53"/>
                    </a:lnTo>
                    <a:lnTo>
                      <a:pt x="429" y="53"/>
                    </a:lnTo>
                    <a:lnTo>
                      <a:pt x="429" y="55"/>
                    </a:lnTo>
                    <a:lnTo>
                      <a:pt x="431" y="55"/>
                    </a:lnTo>
                    <a:lnTo>
                      <a:pt x="431" y="55"/>
                    </a:lnTo>
                    <a:lnTo>
                      <a:pt x="429" y="57"/>
                    </a:lnTo>
                    <a:lnTo>
                      <a:pt x="429" y="59"/>
                    </a:lnTo>
                    <a:lnTo>
                      <a:pt x="427" y="61"/>
                    </a:lnTo>
                    <a:lnTo>
                      <a:pt x="427" y="63"/>
                    </a:lnTo>
                    <a:lnTo>
                      <a:pt x="425" y="63"/>
                    </a:lnTo>
                    <a:lnTo>
                      <a:pt x="425" y="65"/>
                    </a:lnTo>
                    <a:lnTo>
                      <a:pt x="423" y="67"/>
                    </a:lnTo>
                    <a:lnTo>
                      <a:pt x="423" y="69"/>
                    </a:lnTo>
                    <a:lnTo>
                      <a:pt x="420" y="71"/>
                    </a:lnTo>
                    <a:lnTo>
                      <a:pt x="416" y="76"/>
                    </a:lnTo>
                    <a:lnTo>
                      <a:pt x="414" y="80"/>
                    </a:lnTo>
                    <a:lnTo>
                      <a:pt x="412" y="82"/>
                    </a:lnTo>
                    <a:lnTo>
                      <a:pt x="412" y="84"/>
                    </a:lnTo>
                    <a:lnTo>
                      <a:pt x="412" y="84"/>
                    </a:lnTo>
                    <a:lnTo>
                      <a:pt x="410" y="86"/>
                    </a:lnTo>
                    <a:lnTo>
                      <a:pt x="410" y="86"/>
                    </a:lnTo>
                    <a:lnTo>
                      <a:pt x="410" y="88"/>
                    </a:lnTo>
                    <a:lnTo>
                      <a:pt x="408" y="90"/>
                    </a:lnTo>
                    <a:lnTo>
                      <a:pt x="408" y="92"/>
                    </a:lnTo>
                    <a:lnTo>
                      <a:pt x="408" y="92"/>
                    </a:lnTo>
                    <a:lnTo>
                      <a:pt x="408" y="94"/>
                    </a:lnTo>
                    <a:lnTo>
                      <a:pt x="406" y="94"/>
                    </a:lnTo>
                    <a:lnTo>
                      <a:pt x="406" y="96"/>
                    </a:lnTo>
                    <a:lnTo>
                      <a:pt x="406" y="96"/>
                    </a:lnTo>
                    <a:lnTo>
                      <a:pt x="404" y="99"/>
                    </a:lnTo>
                    <a:lnTo>
                      <a:pt x="404" y="99"/>
                    </a:lnTo>
                    <a:lnTo>
                      <a:pt x="406" y="107"/>
                    </a:lnTo>
                    <a:lnTo>
                      <a:pt x="406" y="107"/>
                    </a:lnTo>
                    <a:lnTo>
                      <a:pt x="406" y="107"/>
                    </a:lnTo>
                    <a:lnTo>
                      <a:pt x="408" y="107"/>
                    </a:lnTo>
                    <a:lnTo>
                      <a:pt x="408" y="107"/>
                    </a:lnTo>
                    <a:lnTo>
                      <a:pt x="408" y="107"/>
                    </a:lnTo>
                    <a:lnTo>
                      <a:pt x="408" y="107"/>
                    </a:lnTo>
                    <a:lnTo>
                      <a:pt x="408" y="107"/>
                    </a:lnTo>
                    <a:lnTo>
                      <a:pt x="408" y="109"/>
                    </a:lnTo>
                    <a:lnTo>
                      <a:pt x="408" y="109"/>
                    </a:lnTo>
                    <a:lnTo>
                      <a:pt x="410" y="109"/>
                    </a:lnTo>
                    <a:lnTo>
                      <a:pt x="410" y="109"/>
                    </a:lnTo>
                    <a:lnTo>
                      <a:pt x="410" y="109"/>
                    </a:lnTo>
                    <a:lnTo>
                      <a:pt x="412" y="107"/>
                    </a:lnTo>
                    <a:lnTo>
                      <a:pt x="412" y="107"/>
                    </a:lnTo>
                    <a:lnTo>
                      <a:pt x="414" y="107"/>
                    </a:lnTo>
                    <a:lnTo>
                      <a:pt x="414" y="107"/>
                    </a:lnTo>
                    <a:lnTo>
                      <a:pt x="414" y="107"/>
                    </a:lnTo>
                    <a:lnTo>
                      <a:pt x="414" y="107"/>
                    </a:lnTo>
                    <a:lnTo>
                      <a:pt x="416" y="107"/>
                    </a:lnTo>
                    <a:lnTo>
                      <a:pt x="416" y="107"/>
                    </a:lnTo>
                    <a:lnTo>
                      <a:pt x="416" y="107"/>
                    </a:lnTo>
                    <a:lnTo>
                      <a:pt x="416" y="105"/>
                    </a:lnTo>
                    <a:lnTo>
                      <a:pt x="416" y="105"/>
                    </a:lnTo>
                    <a:lnTo>
                      <a:pt x="416" y="105"/>
                    </a:lnTo>
                    <a:lnTo>
                      <a:pt x="416" y="103"/>
                    </a:lnTo>
                    <a:lnTo>
                      <a:pt x="416" y="103"/>
                    </a:lnTo>
                    <a:lnTo>
                      <a:pt x="418" y="103"/>
                    </a:lnTo>
                    <a:lnTo>
                      <a:pt x="418" y="101"/>
                    </a:lnTo>
                    <a:lnTo>
                      <a:pt x="418" y="99"/>
                    </a:lnTo>
                    <a:lnTo>
                      <a:pt x="418" y="99"/>
                    </a:lnTo>
                    <a:lnTo>
                      <a:pt x="418" y="96"/>
                    </a:lnTo>
                    <a:lnTo>
                      <a:pt x="418" y="96"/>
                    </a:lnTo>
                    <a:lnTo>
                      <a:pt x="418" y="96"/>
                    </a:lnTo>
                    <a:lnTo>
                      <a:pt x="418" y="94"/>
                    </a:lnTo>
                    <a:lnTo>
                      <a:pt x="420" y="94"/>
                    </a:lnTo>
                    <a:lnTo>
                      <a:pt x="420" y="92"/>
                    </a:lnTo>
                    <a:lnTo>
                      <a:pt x="423" y="90"/>
                    </a:lnTo>
                    <a:lnTo>
                      <a:pt x="423" y="88"/>
                    </a:lnTo>
                    <a:lnTo>
                      <a:pt x="427" y="86"/>
                    </a:lnTo>
                    <a:lnTo>
                      <a:pt x="429" y="82"/>
                    </a:lnTo>
                    <a:lnTo>
                      <a:pt x="429" y="80"/>
                    </a:lnTo>
                    <a:lnTo>
                      <a:pt x="431" y="80"/>
                    </a:lnTo>
                    <a:lnTo>
                      <a:pt x="433" y="78"/>
                    </a:lnTo>
                    <a:lnTo>
                      <a:pt x="433" y="76"/>
                    </a:lnTo>
                    <a:lnTo>
                      <a:pt x="435" y="73"/>
                    </a:lnTo>
                    <a:lnTo>
                      <a:pt x="435" y="71"/>
                    </a:lnTo>
                    <a:lnTo>
                      <a:pt x="435" y="71"/>
                    </a:lnTo>
                    <a:lnTo>
                      <a:pt x="437" y="71"/>
                    </a:lnTo>
                    <a:lnTo>
                      <a:pt x="437" y="69"/>
                    </a:lnTo>
                    <a:lnTo>
                      <a:pt x="437" y="69"/>
                    </a:lnTo>
                    <a:lnTo>
                      <a:pt x="437" y="67"/>
                    </a:lnTo>
                    <a:lnTo>
                      <a:pt x="437" y="67"/>
                    </a:lnTo>
                    <a:lnTo>
                      <a:pt x="437" y="67"/>
                    </a:lnTo>
                    <a:lnTo>
                      <a:pt x="437" y="67"/>
                    </a:lnTo>
                    <a:lnTo>
                      <a:pt x="437" y="67"/>
                    </a:lnTo>
                    <a:lnTo>
                      <a:pt x="437" y="65"/>
                    </a:lnTo>
                    <a:lnTo>
                      <a:pt x="437" y="65"/>
                    </a:lnTo>
                    <a:lnTo>
                      <a:pt x="437" y="65"/>
                    </a:lnTo>
                    <a:lnTo>
                      <a:pt x="439" y="65"/>
                    </a:lnTo>
                    <a:lnTo>
                      <a:pt x="439" y="63"/>
                    </a:lnTo>
                    <a:lnTo>
                      <a:pt x="439" y="63"/>
                    </a:lnTo>
                    <a:lnTo>
                      <a:pt x="439" y="63"/>
                    </a:lnTo>
                    <a:lnTo>
                      <a:pt x="439" y="63"/>
                    </a:lnTo>
                    <a:lnTo>
                      <a:pt x="439" y="63"/>
                    </a:lnTo>
                    <a:lnTo>
                      <a:pt x="441" y="63"/>
                    </a:lnTo>
                    <a:lnTo>
                      <a:pt x="441" y="61"/>
                    </a:lnTo>
                    <a:lnTo>
                      <a:pt x="441" y="61"/>
                    </a:lnTo>
                    <a:lnTo>
                      <a:pt x="441" y="61"/>
                    </a:lnTo>
                    <a:lnTo>
                      <a:pt x="441" y="61"/>
                    </a:lnTo>
                    <a:lnTo>
                      <a:pt x="441" y="61"/>
                    </a:lnTo>
                    <a:lnTo>
                      <a:pt x="441" y="61"/>
                    </a:lnTo>
                    <a:lnTo>
                      <a:pt x="443" y="63"/>
                    </a:lnTo>
                    <a:lnTo>
                      <a:pt x="443" y="63"/>
                    </a:lnTo>
                    <a:lnTo>
                      <a:pt x="443" y="63"/>
                    </a:lnTo>
                    <a:lnTo>
                      <a:pt x="443" y="63"/>
                    </a:lnTo>
                    <a:lnTo>
                      <a:pt x="443" y="63"/>
                    </a:lnTo>
                    <a:lnTo>
                      <a:pt x="443" y="63"/>
                    </a:lnTo>
                    <a:lnTo>
                      <a:pt x="443" y="65"/>
                    </a:lnTo>
                    <a:lnTo>
                      <a:pt x="443" y="65"/>
                    </a:lnTo>
                    <a:lnTo>
                      <a:pt x="443" y="65"/>
                    </a:lnTo>
                    <a:lnTo>
                      <a:pt x="443" y="65"/>
                    </a:lnTo>
                    <a:lnTo>
                      <a:pt x="443" y="65"/>
                    </a:lnTo>
                    <a:lnTo>
                      <a:pt x="443" y="67"/>
                    </a:lnTo>
                    <a:lnTo>
                      <a:pt x="443" y="67"/>
                    </a:lnTo>
                    <a:lnTo>
                      <a:pt x="443" y="67"/>
                    </a:lnTo>
                    <a:lnTo>
                      <a:pt x="443" y="69"/>
                    </a:lnTo>
                    <a:lnTo>
                      <a:pt x="441" y="69"/>
                    </a:lnTo>
                    <a:lnTo>
                      <a:pt x="441" y="71"/>
                    </a:lnTo>
                    <a:lnTo>
                      <a:pt x="441" y="71"/>
                    </a:lnTo>
                    <a:lnTo>
                      <a:pt x="439" y="73"/>
                    </a:lnTo>
                    <a:lnTo>
                      <a:pt x="439" y="73"/>
                    </a:lnTo>
                    <a:lnTo>
                      <a:pt x="439" y="73"/>
                    </a:lnTo>
                    <a:lnTo>
                      <a:pt x="439" y="76"/>
                    </a:lnTo>
                    <a:lnTo>
                      <a:pt x="439" y="76"/>
                    </a:lnTo>
                    <a:lnTo>
                      <a:pt x="439" y="78"/>
                    </a:lnTo>
                    <a:lnTo>
                      <a:pt x="439" y="78"/>
                    </a:lnTo>
                    <a:lnTo>
                      <a:pt x="439" y="78"/>
                    </a:lnTo>
                    <a:lnTo>
                      <a:pt x="439" y="80"/>
                    </a:lnTo>
                    <a:lnTo>
                      <a:pt x="439" y="80"/>
                    </a:lnTo>
                    <a:lnTo>
                      <a:pt x="439" y="80"/>
                    </a:lnTo>
                    <a:lnTo>
                      <a:pt x="439" y="80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41" y="82"/>
                    </a:lnTo>
                    <a:lnTo>
                      <a:pt x="441" y="82"/>
                    </a:lnTo>
                    <a:lnTo>
                      <a:pt x="441" y="82"/>
                    </a:lnTo>
                    <a:lnTo>
                      <a:pt x="441" y="84"/>
                    </a:lnTo>
                    <a:lnTo>
                      <a:pt x="441" y="84"/>
                    </a:lnTo>
                    <a:lnTo>
                      <a:pt x="441" y="84"/>
                    </a:lnTo>
                    <a:lnTo>
                      <a:pt x="441" y="84"/>
                    </a:lnTo>
                    <a:lnTo>
                      <a:pt x="441" y="84"/>
                    </a:lnTo>
                    <a:lnTo>
                      <a:pt x="441" y="86"/>
                    </a:lnTo>
                    <a:lnTo>
                      <a:pt x="441" y="86"/>
                    </a:lnTo>
                    <a:lnTo>
                      <a:pt x="441" y="86"/>
                    </a:lnTo>
                    <a:lnTo>
                      <a:pt x="439" y="86"/>
                    </a:lnTo>
                    <a:lnTo>
                      <a:pt x="439" y="88"/>
                    </a:lnTo>
                    <a:lnTo>
                      <a:pt x="439" y="88"/>
                    </a:lnTo>
                    <a:lnTo>
                      <a:pt x="439" y="88"/>
                    </a:lnTo>
                    <a:lnTo>
                      <a:pt x="437" y="90"/>
                    </a:lnTo>
                    <a:lnTo>
                      <a:pt x="437" y="92"/>
                    </a:lnTo>
                    <a:lnTo>
                      <a:pt x="435" y="92"/>
                    </a:lnTo>
                    <a:lnTo>
                      <a:pt x="433" y="94"/>
                    </a:lnTo>
                    <a:lnTo>
                      <a:pt x="433" y="94"/>
                    </a:lnTo>
                    <a:lnTo>
                      <a:pt x="433" y="94"/>
                    </a:lnTo>
                    <a:lnTo>
                      <a:pt x="433" y="96"/>
                    </a:lnTo>
                    <a:lnTo>
                      <a:pt x="433" y="96"/>
                    </a:lnTo>
                    <a:lnTo>
                      <a:pt x="433" y="96"/>
                    </a:lnTo>
                    <a:lnTo>
                      <a:pt x="433" y="99"/>
                    </a:lnTo>
                    <a:lnTo>
                      <a:pt x="431" y="99"/>
                    </a:lnTo>
                    <a:lnTo>
                      <a:pt x="431" y="101"/>
                    </a:lnTo>
                    <a:lnTo>
                      <a:pt x="431" y="101"/>
                    </a:lnTo>
                    <a:lnTo>
                      <a:pt x="429" y="103"/>
                    </a:lnTo>
                    <a:lnTo>
                      <a:pt x="429" y="105"/>
                    </a:lnTo>
                    <a:lnTo>
                      <a:pt x="427" y="107"/>
                    </a:lnTo>
                    <a:lnTo>
                      <a:pt x="425" y="109"/>
                    </a:lnTo>
                    <a:lnTo>
                      <a:pt x="423" y="109"/>
                    </a:lnTo>
                    <a:lnTo>
                      <a:pt x="423" y="111"/>
                    </a:lnTo>
                    <a:lnTo>
                      <a:pt x="423" y="111"/>
                    </a:lnTo>
                    <a:lnTo>
                      <a:pt x="423" y="111"/>
                    </a:lnTo>
                    <a:lnTo>
                      <a:pt x="423" y="111"/>
                    </a:lnTo>
                    <a:lnTo>
                      <a:pt x="423" y="113"/>
                    </a:lnTo>
                    <a:lnTo>
                      <a:pt x="423" y="113"/>
                    </a:lnTo>
                    <a:lnTo>
                      <a:pt x="423" y="113"/>
                    </a:lnTo>
                    <a:lnTo>
                      <a:pt x="423" y="113"/>
                    </a:lnTo>
                    <a:lnTo>
                      <a:pt x="423" y="115"/>
                    </a:lnTo>
                    <a:lnTo>
                      <a:pt x="423" y="115"/>
                    </a:lnTo>
                    <a:lnTo>
                      <a:pt x="425" y="115"/>
                    </a:lnTo>
                    <a:lnTo>
                      <a:pt x="425" y="115"/>
                    </a:lnTo>
                    <a:lnTo>
                      <a:pt x="425" y="115"/>
                    </a:lnTo>
                    <a:lnTo>
                      <a:pt x="425" y="117"/>
                    </a:lnTo>
                    <a:lnTo>
                      <a:pt x="425" y="117"/>
                    </a:lnTo>
                    <a:lnTo>
                      <a:pt x="427" y="117"/>
                    </a:lnTo>
                    <a:lnTo>
                      <a:pt x="427" y="117"/>
                    </a:lnTo>
                    <a:lnTo>
                      <a:pt x="427" y="117"/>
                    </a:lnTo>
                    <a:lnTo>
                      <a:pt x="427" y="117"/>
                    </a:lnTo>
                    <a:lnTo>
                      <a:pt x="429" y="117"/>
                    </a:lnTo>
                    <a:lnTo>
                      <a:pt x="429" y="117"/>
                    </a:lnTo>
                    <a:lnTo>
                      <a:pt x="429" y="117"/>
                    </a:lnTo>
                    <a:lnTo>
                      <a:pt x="429" y="117"/>
                    </a:lnTo>
                    <a:lnTo>
                      <a:pt x="431" y="117"/>
                    </a:lnTo>
                    <a:lnTo>
                      <a:pt x="431" y="117"/>
                    </a:lnTo>
                    <a:lnTo>
                      <a:pt x="431" y="117"/>
                    </a:lnTo>
                    <a:lnTo>
                      <a:pt x="433" y="117"/>
                    </a:lnTo>
                    <a:lnTo>
                      <a:pt x="433" y="117"/>
                    </a:lnTo>
                    <a:lnTo>
                      <a:pt x="433" y="117"/>
                    </a:lnTo>
                    <a:lnTo>
                      <a:pt x="433" y="117"/>
                    </a:lnTo>
                    <a:lnTo>
                      <a:pt x="435" y="115"/>
                    </a:lnTo>
                    <a:lnTo>
                      <a:pt x="435" y="115"/>
                    </a:lnTo>
                    <a:lnTo>
                      <a:pt x="435" y="113"/>
                    </a:lnTo>
                    <a:lnTo>
                      <a:pt x="437" y="111"/>
                    </a:lnTo>
                    <a:lnTo>
                      <a:pt x="437" y="109"/>
                    </a:lnTo>
                    <a:lnTo>
                      <a:pt x="437" y="109"/>
                    </a:lnTo>
                    <a:lnTo>
                      <a:pt x="439" y="107"/>
                    </a:lnTo>
                    <a:lnTo>
                      <a:pt x="439" y="107"/>
                    </a:lnTo>
                    <a:lnTo>
                      <a:pt x="439" y="105"/>
                    </a:lnTo>
                    <a:lnTo>
                      <a:pt x="439" y="105"/>
                    </a:lnTo>
                    <a:lnTo>
                      <a:pt x="441" y="103"/>
                    </a:lnTo>
                    <a:lnTo>
                      <a:pt x="441" y="103"/>
                    </a:lnTo>
                    <a:lnTo>
                      <a:pt x="441" y="103"/>
                    </a:lnTo>
                    <a:lnTo>
                      <a:pt x="443" y="101"/>
                    </a:lnTo>
                    <a:lnTo>
                      <a:pt x="443" y="101"/>
                    </a:lnTo>
                    <a:lnTo>
                      <a:pt x="443" y="99"/>
                    </a:lnTo>
                    <a:lnTo>
                      <a:pt x="445" y="99"/>
                    </a:lnTo>
                    <a:lnTo>
                      <a:pt x="445" y="96"/>
                    </a:lnTo>
                    <a:lnTo>
                      <a:pt x="445" y="96"/>
                    </a:lnTo>
                    <a:lnTo>
                      <a:pt x="447" y="96"/>
                    </a:lnTo>
                    <a:lnTo>
                      <a:pt x="447" y="96"/>
                    </a:lnTo>
                    <a:lnTo>
                      <a:pt x="447" y="96"/>
                    </a:lnTo>
                    <a:lnTo>
                      <a:pt x="447" y="96"/>
                    </a:lnTo>
                    <a:lnTo>
                      <a:pt x="450" y="94"/>
                    </a:lnTo>
                    <a:lnTo>
                      <a:pt x="450" y="94"/>
                    </a:lnTo>
                    <a:lnTo>
                      <a:pt x="450" y="94"/>
                    </a:lnTo>
                    <a:lnTo>
                      <a:pt x="452" y="96"/>
                    </a:lnTo>
                    <a:lnTo>
                      <a:pt x="452" y="99"/>
                    </a:lnTo>
                    <a:lnTo>
                      <a:pt x="454" y="99"/>
                    </a:lnTo>
                    <a:lnTo>
                      <a:pt x="454" y="101"/>
                    </a:lnTo>
                    <a:lnTo>
                      <a:pt x="454" y="101"/>
                    </a:lnTo>
                    <a:lnTo>
                      <a:pt x="456" y="103"/>
                    </a:lnTo>
                    <a:lnTo>
                      <a:pt x="456" y="103"/>
                    </a:lnTo>
                    <a:lnTo>
                      <a:pt x="456" y="103"/>
                    </a:lnTo>
                    <a:lnTo>
                      <a:pt x="456" y="105"/>
                    </a:lnTo>
                    <a:lnTo>
                      <a:pt x="456" y="105"/>
                    </a:lnTo>
                    <a:lnTo>
                      <a:pt x="456" y="105"/>
                    </a:lnTo>
                    <a:lnTo>
                      <a:pt x="458" y="107"/>
                    </a:lnTo>
                    <a:lnTo>
                      <a:pt x="456" y="107"/>
                    </a:lnTo>
                    <a:lnTo>
                      <a:pt x="456" y="107"/>
                    </a:lnTo>
                    <a:lnTo>
                      <a:pt x="456" y="109"/>
                    </a:lnTo>
                    <a:lnTo>
                      <a:pt x="456" y="109"/>
                    </a:lnTo>
                    <a:lnTo>
                      <a:pt x="456" y="109"/>
                    </a:lnTo>
                    <a:lnTo>
                      <a:pt x="454" y="109"/>
                    </a:lnTo>
                    <a:lnTo>
                      <a:pt x="454" y="109"/>
                    </a:lnTo>
                    <a:lnTo>
                      <a:pt x="454" y="111"/>
                    </a:lnTo>
                    <a:lnTo>
                      <a:pt x="454" y="111"/>
                    </a:lnTo>
                    <a:lnTo>
                      <a:pt x="452" y="111"/>
                    </a:lnTo>
                    <a:lnTo>
                      <a:pt x="452" y="113"/>
                    </a:lnTo>
                    <a:lnTo>
                      <a:pt x="450" y="113"/>
                    </a:lnTo>
                    <a:lnTo>
                      <a:pt x="447" y="113"/>
                    </a:lnTo>
                    <a:lnTo>
                      <a:pt x="445" y="115"/>
                    </a:lnTo>
                    <a:lnTo>
                      <a:pt x="443" y="115"/>
                    </a:lnTo>
                    <a:lnTo>
                      <a:pt x="443" y="117"/>
                    </a:lnTo>
                    <a:lnTo>
                      <a:pt x="443" y="117"/>
                    </a:lnTo>
                    <a:lnTo>
                      <a:pt x="441" y="117"/>
                    </a:lnTo>
                    <a:lnTo>
                      <a:pt x="441" y="117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22"/>
                    </a:lnTo>
                    <a:lnTo>
                      <a:pt x="441" y="122"/>
                    </a:lnTo>
                    <a:lnTo>
                      <a:pt x="441" y="122"/>
                    </a:lnTo>
                    <a:lnTo>
                      <a:pt x="441" y="122"/>
                    </a:lnTo>
                    <a:lnTo>
                      <a:pt x="441" y="122"/>
                    </a:lnTo>
                    <a:lnTo>
                      <a:pt x="443" y="122"/>
                    </a:lnTo>
                    <a:lnTo>
                      <a:pt x="445" y="122"/>
                    </a:lnTo>
                    <a:lnTo>
                      <a:pt x="447" y="122"/>
                    </a:lnTo>
                    <a:lnTo>
                      <a:pt x="447" y="122"/>
                    </a:lnTo>
                    <a:lnTo>
                      <a:pt x="450" y="122"/>
                    </a:lnTo>
                    <a:lnTo>
                      <a:pt x="452" y="122"/>
                    </a:lnTo>
                    <a:lnTo>
                      <a:pt x="454" y="122"/>
                    </a:lnTo>
                    <a:lnTo>
                      <a:pt x="454" y="122"/>
                    </a:lnTo>
                    <a:lnTo>
                      <a:pt x="456" y="119"/>
                    </a:lnTo>
                    <a:lnTo>
                      <a:pt x="458" y="119"/>
                    </a:lnTo>
                    <a:lnTo>
                      <a:pt x="458" y="119"/>
                    </a:lnTo>
                    <a:lnTo>
                      <a:pt x="460" y="119"/>
                    </a:lnTo>
                    <a:lnTo>
                      <a:pt x="460" y="117"/>
                    </a:lnTo>
                    <a:lnTo>
                      <a:pt x="462" y="117"/>
                    </a:lnTo>
                    <a:lnTo>
                      <a:pt x="464" y="115"/>
                    </a:lnTo>
                    <a:lnTo>
                      <a:pt x="464" y="115"/>
                    </a:lnTo>
                    <a:lnTo>
                      <a:pt x="464" y="113"/>
                    </a:lnTo>
                    <a:lnTo>
                      <a:pt x="464" y="111"/>
                    </a:lnTo>
                    <a:lnTo>
                      <a:pt x="464" y="111"/>
                    </a:lnTo>
                    <a:lnTo>
                      <a:pt x="464" y="109"/>
                    </a:lnTo>
                    <a:lnTo>
                      <a:pt x="462" y="107"/>
                    </a:lnTo>
                    <a:lnTo>
                      <a:pt x="462" y="107"/>
                    </a:lnTo>
                    <a:lnTo>
                      <a:pt x="462" y="105"/>
                    </a:lnTo>
                    <a:lnTo>
                      <a:pt x="460" y="103"/>
                    </a:lnTo>
                    <a:lnTo>
                      <a:pt x="460" y="103"/>
                    </a:lnTo>
                    <a:lnTo>
                      <a:pt x="460" y="101"/>
                    </a:lnTo>
                    <a:lnTo>
                      <a:pt x="460" y="101"/>
                    </a:lnTo>
                    <a:lnTo>
                      <a:pt x="458" y="99"/>
                    </a:lnTo>
                    <a:lnTo>
                      <a:pt x="458" y="99"/>
                    </a:lnTo>
                    <a:lnTo>
                      <a:pt x="458" y="96"/>
                    </a:lnTo>
                    <a:lnTo>
                      <a:pt x="458" y="96"/>
                    </a:lnTo>
                    <a:lnTo>
                      <a:pt x="456" y="96"/>
                    </a:lnTo>
                    <a:lnTo>
                      <a:pt x="456" y="94"/>
                    </a:lnTo>
                    <a:lnTo>
                      <a:pt x="456" y="94"/>
                    </a:lnTo>
                    <a:lnTo>
                      <a:pt x="456" y="94"/>
                    </a:lnTo>
                    <a:lnTo>
                      <a:pt x="454" y="92"/>
                    </a:lnTo>
                    <a:lnTo>
                      <a:pt x="454" y="92"/>
                    </a:lnTo>
                    <a:lnTo>
                      <a:pt x="454" y="92"/>
                    </a:lnTo>
                    <a:lnTo>
                      <a:pt x="452" y="92"/>
                    </a:lnTo>
                    <a:lnTo>
                      <a:pt x="452" y="90"/>
                    </a:lnTo>
                    <a:lnTo>
                      <a:pt x="452" y="90"/>
                    </a:lnTo>
                    <a:lnTo>
                      <a:pt x="452" y="90"/>
                    </a:lnTo>
                    <a:lnTo>
                      <a:pt x="452" y="88"/>
                    </a:lnTo>
                    <a:lnTo>
                      <a:pt x="452" y="88"/>
                    </a:lnTo>
                    <a:lnTo>
                      <a:pt x="452" y="88"/>
                    </a:lnTo>
                    <a:lnTo>
                      <a:pt x="452" y="88"/>
                    </a:lnTo>
                    <a:lnTo>
                      <a:pt x="454" y="86"/>
                    </a:lnTo>
                    <a:lnTo>
                      <a:pt x="454" y="86"/>
                    </a:lnTo>
                    <a:lnTo>
                      <a:pt x="454" y="86"/>
                    </a:lnTo>
                    <a:lnTo>
                      <a:pt x="454" y="86"/>
                    </a:lnTo>
                    <a:lnTo>
                      <a:pt x="458" y="84"/>
                    </a:lnTo>
                    <a:lnTo>
                      <a:pt x="460" y="82"/>
                    </a:lnTo>
                    <a:lnTo>
                      <a:pt x="460" y="80"/>
                    </a:lnTo>
                    <a:lnTo>
                      <a:pt x="460" y="80"/>
                    </a:lnTo>
                    <a:lnTo>
                      <a:pt x="462" y="80"/>
                    </a:lnTo>
                    <a:lnTo>
                      <a:pt x="462" y="80"/>
                    </a:lnTo>
                    <a:lnTo>
                      <a:pt x="462" y="78"/>
                    </a:lnTo>
                    <a:lnTo>
                      <a:pt x="462" y="78"/>
                    </a:lnTo>
                    <a:lnTo>
                      <a:pt x="462" y="78"/>
                    </a:lnTo>
                    <a:lnTo>
                      <a:pt x="462" y="76"/>
                    </a:lnTo>
                    <a:lnTo>
                      <a:pt x="462" y="76"/>
                    </a:lnTo>
                    <a:lnTo>
                      <a:pt x="462" y="73"/>
                    </a:lnTo>
                    <a:lnTo>
                      <a:pt x="460" y="73"/>
                    </a:lnTo>
                    <a:lnTo>
                      <a:pt x="460" y="73"/>
                    </a:lnTo>
                    <a:lnTo>
                      <a:pt x="460" y="73"/>
                    </a:lnTo>
                    <a:lnTo>
                      <a:pt x="460" y="71"/>
                    </a:lnTo>
                    <a:lnTo>
                      <a:pt x="458" y="71"/>
                    </a:lnTo>
                    <a:lnTo>
                      <a:pt x="458" y="71"/>
                    </a:lnTo>
                    <a:lnTo>
                      <a:pt x="458" y="71"/>
                    </a:lnTo>
                    <a:lnTo>
                      <a:pt x="456" y="71"/>
                    </a:lnTo>
                    <a:lnTo>
                      <a:pt x="456" y="71"/>
                    </a:lnTo>
                    <a:lnTo>
                      <a:pt x="456" y="73"/>
                    </a:lnTo>
                    <a:lnTo>
                      <a:pt x="456" y="73"/>
                    </a:lnTo>
                    <a:lnTo>
                      <a:pt x="456" y="73"/>
                    </a:lnTo>
                    <a:lnTo>
                      <a:pt x="454" y="73"/>
                    </a:lnTo>
                    <a:lnTo>
                      <a:pt x="454" y="73"/>
                    </a:lnTo>
                    <a:lnTo>
                      <a:pt x="452" y="76"/>
                    </a:lnTo>
                    <a:lnTo>
                      <a:pt x="450" y="80"/>
                    </a:lnTo>
                    <a:lnTo>
                      <a:pt x="450" y="80"/>
                    </a:lnTo>
                    <a:lnTo>
                      <a:pt x="447" y="80"/>
                    </a:lnTo>
                    <a:lnTo>
                      <a:pt x="447" y="80"/>
                    </a:lnTo>
                    <a:lnTo>
                      <a:pt x="447" y="80"/>
                    </a:lnTo>
                    <a:lnTo>
                      <a:pt x="447" y="82"/>
                    </a:lnTo>
                    <a:lnTo>
                      <a:pt x="445" y="82"/>
                    </a:lnTo>
                    <a:lnTo>
                      <a:pt x="445" y="82"/>
                    </a:lnTo>
                    <a:lnTo>
                      <a:pt x="445" y="82"/>
                    </a:lnTo>
                    <a:lnTo>
                      <a:pt x="443" y="82"/>
                    </a:lnTo>
                    <a:lnTo>
                      <a:pt x="443" y="82"/>
                    </a:lnTo>
                    <a:lnTo>
                      <a:pt x="443" y="80"/>
                    </a:lnTo>
                    <a:lnTo>
                      <a:pt x="443" y="80"/>
                    </a:lnTo>
                    <a:lnTo>
                      <a:pt x="443" y="80"/>
                    </a:lnTo>
                    <a:lnTo>
                      <a:pt x="443" y="80"/>
                    </a:lnTo>
                    <a:lnTo>
                      <a:pt x="443" y="80"/>
                    </a:lnTo>
                    <a:lnTo>
                      <a:pt x="443" y="80"/>
                    </a:lnTo>
                    <a:lnTo>
                      <a:pt x="443" y="80"/>
                    </a:lnTo>
                    <a:lnTo>
                      <a:pt x="443" y="78"/>
                    </a:lnTo>
                    <a:lnTo>
                      <a:pt x="443" y="78"/>
                    </a:lnTo>
                    <a:lnTo>
                      <a:pt x="443" y="78"/>
                    </a:lnTo>
                    <a:lnTo>
                      <a:pt x="443" y="78"/>
                    </a:lnTo>
                    <a:lnTo>
                      <a:pt x="443" y="76"/>
                    </a:lnTo>
                    <a:lnTo>
                      <a:pt x="445" y="76"/>
                    </a:lnTo>
                    <a:lnTo>
                      <a:pt x="445" y="73"/>
                    </a:lnTo>
                    <a:lnTo>
                      <a:pt x="445" y="73"/>
                    </a:lnTo>
                    <a:lnTo>
                      <a:pt x="445" y="71"/>
                    </a:lnTo>
                    <a:lnTo>
                      <a:pt x="445" y="71"/>
                    </a:lnTo>
                    <a:lnTo>
                      <a:pt x="445" y="71"/>
                    </a:lnTo>
                    <a:lnTo>
                      <a:pt x="445" y="71"/>
                    </a:lnTo>
                    <a:lnTo>
                      <a:pt x="445" y="71"/>
                    </a:lnTo>
                    <a:lnTo>
                      <a:pt x="447" y="69"/>
                    </a:lnTo>
                    <a:lnTo>
                      <a:pt x="447" y="69"/>
                    </a:lnTo>
                    <a:lnTo>
                      <a:pt x="447" y="69"/>
                    </a:lnTo>
                    <a:lnTo>
                      <a:pt x="450" y="69"/>
                    </a:lnTo>
                    <a:lnTo>
                      <a:pt x="450" y="67"/>
                    </a:lnTo>
                    <a:lnTo>
                      <a:pt x="450" y="67"/>
                    </a:lnTo>
                    <a:lnTo>
                      <a:pt x="450" y="67"/>
                    </a:lnTo>
                    <a:lnTo>
                      <a:pt x="450" y="65"/>
                    </a:lnTo>
                    <a:lnTo>
                      <a:pt x="452" y="65"/>
                    </a:lnTo>
                    <a:lnTo>
                      <a:pt x="452" y="65"/>
                    </a:lnTo>
                    <a:lnTo>
                      <a:pt x="452" y="63"/>
                    </a:lnTo>
                    <a:lnTo>
                      <a:pt x="452" y="63"/>
                    </a:lnTo>
                    <a:lnTo>
                      <a:pt x="452" y="63"/>
                    </a:lnTo>
                    <a:lnTo>
                      <a:pt x="452" y="61"/>
                    </a:lnTo>
                    <a:lnTo>
                      <a:pt x="452" y="61"/>
                    </a:lnTo>
                    <a:lnTo>
                      <a:pt x="452" y="61"/>
                    </a:lnTo>
                    <a:lnTo>
                      <a:pt x="452" y="59"/>
                    </a:lnTo>
                    <a:lnTo>
                      <a:pt x="452" y="57"/>
                    </a:lnTo>
                    <a:lnTo>
                      <a:pt x="452" y="57"/>
                    </a:lnTo>
                    <a:lnTo>
                      <a:pt x="452" y="55"/>
                    </a:lnTo>
                    <a:lnTo>
                      <a:pt x="452" y="53"/>
                    </a:lnTo>
                    <a:lnTo>
                      <a:pt x="452" y="50"/>
                    </a:lnTo>
                    <a:lnTo>
                      <a:pt x="452" y="50"/>
                    </a:lnTo>
                    <a:lnTo>
                      <a:pt x="452" y="48"/>
                    </a:lnTo>
                    <a:lnTo>
                      <a:pt x="452" y="48"/>
                    </a:lnTo>
                    <a:lnTo>
                      <a:pt x="450" y="48"/>
                    </a:lnTo>
                    <a:lnTo>
                      <a:pt x="450" y="46"/>
                    </a:lnTo>
                    <a:lnTo>
                      <a:pt x="447" y="46"/>
                    </a:lnTo>
                    <a:lnTo>
                      <a:pt x="447" y="46"/>
                    </a:lnTo>
                    <a:lnTo>
                      <a:pt x="447" y="46"/>
                    </a:lnTo>
                    <a:lnTo>
                      <a:pt x="447" y="46"/>
                    </a:lnTo>
                    <a:lnTo>
                      <a:pt x="447" y="46"/>
                    </a:lnTo>
                    <a:lnTo>
                      <a:pt x="447" y="46"/>
                    </a:lnTo>
                    <a:lnTo>
                      <a:pt x="445" y="46"/>
                    </a:lnTo>
                    <a:lnTo>
                      <a:pt x="445" y="46"/>
                    </a:lnTo>
                    <a:lnTo>
                      <a:pt x="445" y="46"/>
                    </a:lnTo>
                    <a:lnTo>
                      <a:pt x="443" y="48"/>
                    </a:lnTo>
                    <a:lnTo>
                      <a:pt x="441" y="50"/>
                    </a:lnTo>
                    <a:lnTo>
                      <a:pt x="441" y="53"/>
                    </a:lnTo>
                    <a:lnTo>
                      <a:pt x="439" y="55"/>
                    </a:lnTo>
                    <a:lnTo>
                      <a:pt x="437" y="55"/>
                    </a:lnTo>
                    <a:lnTo>
                      <a:pt x="437" y="57"/>
                    </a:lnTo>
                    <a:lnTo>
                      <a:pt x="435" y="59"/>
                    </a:lnTo>
                    <a:lnTo>
                      <a:pt x="435" y="59"/>
                    </a:lnTo>
                    <a:lnTo>
                      <a:pt x="435" y="59"/>
                    </a:lnTo>
                    <a:lnTo>
                      <a:pt x="433" y="61"/>
                    </a:lnTo>
                    <a:lnTo>
                      <a:pt x="433" y="61"/>
                    </a:lnTo>
                    <a:lnTo>
                      <a:pt x="433" y="59"/>
                    </a:lnTo>
                    <a:lnTo>
                      <a:pt x="433" y="59"/>
                    </a:lnTo>
                    <a:lnTo>
                      <a:pt x="433" y="59"/>
                    </a:lnTo>
                    <a:lnTo>
                      <a:pt x="433" y="59"/>
                    </a:lnTo>
                    <a:lnTo>
                      <a:pt x="433" y="59"/>
                    </a:lnTo>
                    <a:lnTo>
                      <a:pt x="431" y="59"/>
                    </a:lnTo>
                    <a:lnTo>
                      <a:pt x="431" y="59"/>
                    </a:lnTo>
                    <a:lnTo>
                      <a:pt x="431" y="57"/>
                    </a:lnTo>
                    <a:lnTo>
                      <a:pt x="431" y="57"/>
                    </a:lnTo>
                    <a:lnTo>
                      <a:pt x="431" y="57"/>
                    </a:lnTo>
                    <a:lnTo>
                      <a:pt x="431" y="57"/>
                    </a:lnTo>
                    <a:lnTo>
                      <a:pt x="433" y="55"/>
                    </a:lnTo>
                    <a:lnTo>
                      <a:pt x="433" y="53"/>
                    </a:lnTo>
                    <a:lnTo>
                      <a:pt x="433" y="53"/>
                    </a:lnTo>
                    <a:lnTo>
                      <a:pt x="433" y="53"/>
                    </a:lnTo>
                    <a:lnTo>
                      <a:pt x="433" y="50"/>
                    </a:lnTo>
                    <a:lnTo>
                      <a:pt x="433" y="50"/>
                    </a:lnTo>
                    <a:lnTo>
                      <a:pt x="433" y="50"/>
                    </a:lnTo>
                    <a:lnTo>
                      <a:pt x="433" y="50"/>
                    </a:lnTo>
                    <a:lnTo>
                      <a:pt x="433" y="50"/>
                    </a:lnTo>
                    <a:lnTo>
                      <a:pt x="433" y="48"/>
                    </a:lnTo>
                    <a:lnTo>
                      <a:pt x="435" y="48"/>
                    </a:lnTo>
                    <a:lnTo>
                      <a:pt x="435" y="48"/>
                    </a:lnTo>
                    <a:lnTo>
                      <a:pt x="435" y="46"/>
                    </a:lnTo>
                    <a:lnTo>
                      <a:pt x="437" y="46"/>
                    </a:lnTo>
                    <a:lnTo>
                      <a:pt x="437" y="46"/>
                    </a:lnTo>
                    <a:lnTo>
                      <a:pt x="437" y="44"/>
                    </a:lnTo>
                    <a:lnTo>
                      <a:pt x="437" y="44"/>
                    </a:lnTo>
                    <a:lnTo>
                      <a:pt x="437" y="44"/>
                    </a:lnTo>
                    <a:lnTo>
                      <a:pt x="437" y="42"/>
                    </a:lnTo>
                    <a:lnTo>
                      <a:pt x="439" y="42"/>
                    </a:lnTo>
                    <a:lnTo>
                      <a:pt x="439" y="40"/>
                    </a:lnTo>
                    <a:lnTo>
                      <a:pt x="439" y="40"/>
                    </a:lnTo>
                    <a:lnTo>
                      <a:pt x="439" y="38"/>
                    </a:lnTo>
                    <a:lnTo>
                      <a:pt x="439" y="38"/>
                    </a:lnTo>
                    <a:lnTo>
                      <a:pt x="439" y="36"/>
                    </a:lnTo>
                    <a:lnTo>
                      <a:pt x="439" y="34"/>
                    </a:lnTo>
                    <a:lnTo>
                      <a:pt x="437" y="32"/>
                    </a:lnTo>
                    <a:lnTo>
                      <a:pt x="437" y="30"/>
                    </a:lnTo>
                    <a:lnTo>
                      <a:pt x="437" y="27"/>
                    </a:lnTo>
                    <a:lnTo>
                      <a:pt x="437" y="25"/>
                    </a:lnTo>
                    <a:lnTo>
                      <a:pt x="437" y="25"/>
                    </a:lnTo>
                    <a:lnTo>
                      <a:pt x="437" y="23"/>
                    </a:lnTo>
                    <a:lnTo>
                      <a:pt x="437" y="23"/>
                    </a:lnTo>
                    <a:lnTo>
                      <a:pt x="437" y="23"/>
                    </a:lnTo>
                    <a:lnTo>
                      <a:pt x="437" y="21"/>
                    </a:lnTo>
                    <a:lnTo>
                      <a:pt x="437" y="21"/>
                    </a:lnTo>
                    <a:lnTo>
                      <a:pt x="437" y="19"/>
                    </a:lnTo>
                    <a:lnTo>
                      <a:pt x="437" y="19"/>
                    </a:lnTo>
                    <a:lnTo>
                      <a:pt x="437" y="17"/>
                    </a:lnTo>
                    <a:lnTo>
                      <a:pt x="437" y="15"/>
                    </a:lnTo>
                    <a:lnTo>
                      <a:pt x="437" y="13"/>
                    </a:lnTo>
                    <a:lnTo>
                      <a:pt x="437" y="13"/>
                    </a:lnTo>
                    <a:lnTo>
                      <a:pt x="437" y="11"/>
                    </a:lnTo>
                    <a:lnTo>
                      <a:pt x="437" y="11"/>
                    </a:lnTo>
                    <a:lnTo>
                      <a:pt x="437" y="11"/>
                    </a:lnTo>
                    <a:lnTo>
                      <a:pt x="437" y="9"/>
                    </a:lnTo>
                    <a:lnTo>
                      <a:pt x="437" y="9"/>
                    </a:lnTo>
                    <a:lnTo>
                      <a:pt x="437" y="9"/>
                    </a:lnTo>
                    <a:lnTo>
                      <a:pt x="437" y="9"/>
                    </a:lnTo>
                    <a:lnTo>
                      <a:pt x="437" y="7"/>
                    </a:lnTo>
                    <a:lnTo>
                      <a:pt x="437" y="7"/>
                    </a:lnTo>
                    <a:lnTo>
                      <a:pt x="43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" name="î$lïḍè">
                <a:extLst>
                  <a:ext uri="{FF2B5EF4-FFF2-40B4-BE49-F238E27FC236}">
                    <a16:creationId xmlns:a16="http://schemas.microsoft.com/office/drawing/2014/main" id="{5212D274-B1D8-4118-B09D-2B50DF30D776}"/>
                  </a:ext>
                </a:extLst>
              </p:cNvPr>
              <p:cNvSpPr/>
              <p:nvPr userDrawn="1"/>
            </p:nvSpPr>
            <p:spPr bwMode="auto">
              <a:xfrm>
                <a:off x="4244975" y="3159125"/>
                <a:ext cx="379413" cy="496888"/>
              </a:xfrm>
              <a:custGeom>
                <a:avLst/>
                <a:gdLst>
                  <a:gd name="T0" fmla="*/ 25 w 115"/>
                  <a:gd name="T1" fmla="*/ 51 h 150"/>
                  <a:gd name="T2" fmla="*/ 34 w 115"/>
                  <a:gd name="T3" fmla="*/ 40 h 150"/>
                  <a:gd name="T4" fmla="*/ 39 w 115"/>
                  <a:gd name="T5" fmla="*/ 43 h 150"/>
                  <a:gd name="T6" fmla="*/ 31 w 115"/>
                  <a:gd name="T7" fmla="*/ 25 h 150"/>
                  <a:gd name="T8" fmla="*/ 66 w 115"/>
                  <a:gd name="T9" fmla="*/ 26 h 150"/>
                  <a:gd name="T10" fmla="*/ 67 w 115"/>
                  <a:gd name="T11" fmla="*/ 66 h 150"/>
                  <a:gd name="T12" fmla="*/ 71 w 115"/>
                  <a:gd name="T13" fmla="*/ 41 h 150"/>
                  <a:gd name="T14" fmla="*/ 77 w 115"/>
                  <a:gd name="T15" fmla="*/ 31 h 150"/>
                  <a:gd name="T16" fmla="*/ 80 w 115"/>
                  <a:gd name="T17" fmla="*/ 46 h 150"/>
                  <a:gd name="T18" fmla="*/ 84 w 115"/>
                  <a:gd name="T19" fmla="*/ 67 h 150"/>
                  <a:gd name="T20" fmla="*/ 91 w 115"/>
                  <a:gd name="T21" fmla="*/ 56 h 150"/>
                  <a:gd name="T22" fmla="*/ 86 w 115"/>
                  <a:gd name="T23" fmla="*/ 38 h 150"/>
                  <a:gd name="T24" fmla="*/ 92 w 115"/>
                  <a:gd name="T25" fmla="*/ 28 h 150"/>
                  <a:gd name="T26" fmla="*/ 87 w 115"/>
                  <a:gd name="T27" fmla="*/ 19 h 150"/>
                  <a:gd name="T28" fmla="*/ 74 w 115"/>
                  <a:gd name="T29" fmla="*/ 22 h 150"/>
                  <a:gd name="T30" fmla="*/ 72 w 115"/>
                  <a:gd name="T31" fmla="*/ 20 h 150"/>
                  <a:gd name="T32" fmla="*/ 66 w 115"/>
                  <a:gd name="T33" fmla="*/ 46 h 150"/>
                  <a:gd name="T34" fmla="*/ 63 w 115"/>
                  <a:gd name="T35" fmla="*/ 44 h 150"/>
                  <a:gd name="T36" fmla="*/ 63 w 115"/>
                  <a:gd name="T37" fmla="*/ 19 h 150"/>
                  <a:gd name="T38" fmla="*/ 60 w 115"/>
                  <a:gd name="T39" fmla="*/ 35 h 150"/>
                  <a:gd name="T40" fmla="*/ 51 w 115"/>
                  <a:gd name="T41" fmla="*/ 21 h 150"/>
                  <a:gd name="T42" fmla="*/ 51 w 115"/>
                  <a:gd name="T43" fmla="*/ 50 h 150"/>
                  <a:gd name="T44" fmla="*/ 52 w 115"/>
                  <a:gd name="T45" fmla="*/ 63 h 150"/>
                  <a:gd name="T46" fmla="*/ 47 w 115"/>
                  <a:gd name="T47" fmla="*/ 18 h 150"/>
                  <a:gd name="T48" fmla="*/ 77 w 115"/>
                  <a:gd name="T49" fmla="*/ 108 h 150"/>
                  <a:gd name="T50" fmla="*/ 83 w 115"/>
                  <a:gd name="T51" fmla="*/ 108 h 150"/>
                  <a:gd name="T52" fmla="*/ 79 w 115"/>
                  <a:gd name="T53" fmla="*/ 118 h 150"/>
                  <a:gd name="T54" fmla="*/ 76 w 115"/>
                  <a:gd name="T55" fmla="*/ 113 h 150"/>
                  <a:gd name="T56" fmla="*/ 81 w 115"/>
                  <a:gd name="T57" fmla="*/ 115 h 150"/>
                  <a:gd name="T58" fmla="*/ 79 w 115"/>
                  <a:gd name="T59" fmla="*/ 109 h 150"/>
                  <a:gd name="T60" fmla="*/ 74 w 115"/>
                  <a:gd name="T61" fmla="*/ 111 h 150"/>
                  <a:gd name="T62" fmla="*/ 84 w 115"/>
                  <a:gd name="T63" fmla="*/ 104 h 150"/>
                  <a:gd name="T64" fmla="*/ 63 w 115"/>
                  <a:gd name="T65" fmla="*/ 114 h 150"/>
                  <a:gd name="T66" fmla="*/ 67 w 115"/>
                  <a:gd name="T67" fmla="*/ 115 h 150"/>
                  <a:gd name="T68" fmla="*/ 66 w 115"/>
                  <a:gd name="T69" fmla="*/ 112 h 150"/>
                  <a:gd name="T70" fmla="*/ 59 w 115"/>
                  <a:gd name="T71" fmla="*/ 107 h 150"/>
                  <a:gd name="T72" fmla="*/ 69 w 115"/>
                  <a:gd name="T73" fmla="*/ 103 h 150"/>
                  <a:gd name="T74" fmla="*/ 65 w 115"/>
                  <a:gd name="T75" fmla="*/ 118 h 150"/>
                  <a:gd name="T76" fmla="*/ 59 w 115"/>
                  <a:gd name="T77" fmla="*/ 114 h 150"/>
                  <a:gd name="T78" fmla="*/ 65 w 115"/>
                  <a:gd name="T79" fmla="*/ 110 h 150"/>
                  <a:gd name="T80" fmla="*/ 67 w 115"/>
                  <a:gd name="T81" fmla="*/ 105 h 150"/>
                  <a:gd name="T82" fmla="*/ 62 w 115"/>
                  <a:gd name="T83" fmla="*/ 107 h 150"/>
                  <a:gd name="T84" fmla="*/ 53 w 115"/>
                  <a:gd name="T85" fmla="*/ 111 h 150"/>
                  <a:gd name="T86" fmla="*/ 49 w 115"/>
                  <a:gd name="T87" fmla="*/ 113 h 150"/>
                  <a:gd name="T88" fmla="*/ 53 w 115"/>
                  <a:gd name="T89" fmla="*/ 115 h 150"/>
                  <a:gd name="T90" fmla="*/ 57 w 115"/>
                  <a:gd name="T91" fmla="*/ 113 h 150"/>
                  <a:gd name="T92" fmla="*/ 46 w 115"/>
                  <a:gd name="T93" fmla="*/ 117 h 150"/>
                  <a:gd name="T94" fmla="*/ 48 w 115"/>
                  <a:gd name="T95" fmla="*/ 109 h 150"/>
                  <a:gd name="T96" fmla="*/ 51 w 115"/>
                  <a:gd name="T97" fmla="*/ 101 h 150"/>
                  <a:gd name="T98" fmla="*/ 56 w 115"/>
                  <a:gd name="T99" fmla="*/ 107 h 150"/>
                  <a:gd name="T100" fmla="*/ 57 w 115"/>
                  <a:gd name="T101" fmla="*/ 113 h 150"/>
                  <a:gd name="T102" fmla="*/ 53 w 115"/>
                  <a:gd name="T103" fmla="*/ 107 h 150"/>
                  <a:gd name="T104" fmla="*/ 51 w 115"/>
                  <a:gd name="T105" fmla="*/ 104 h 150"/>
                  <a:gd name="T106" fmla="*/ 49 w 115"/>
                  <a:gd name="T107" fmla="*/ 107 h 150"/>
                  <a:gd name="T108" fmla="*/ 32 w 115"/>
                  <a:gd name="T109" fmla="*/ 106 h 150"/>
                  <a:gd name="T110" fmla="*/ 36 w 115"/>
                  <a:gd name="T111" fmla="*/ 103 h 150"/>
                  <a:gd name="T112" fmla="*/ 39 w 115"/>
                  <a:gd name="T113" fmla="*/ 118 h 150"/>
                  <a:gd name="T114" fmla="*/ 32 w 115"/>
                  <a:gd name="T115" fmla="*/ 106 h 150"/>
                  <a:gd name="T116" fmla="*/ 76 w 115"/>
                  <a:gd name="T117" fmla="*/ 65 h 150"/>
                  <a:gd name="T118" fmla="*/ 74 w 115"/>
                  <a:gd name="T119" fmla="*/ 43 h 150"/>
                  <a:gd name="T120" fmla="*/ 59 w 115"/>
                  <a:gd name="T121" fmla="*/ 0 h 150"/>
                  <a:gd name="T122" fmla="*/ 115 w 115"/>
                  <a:gd name="T123" fmla="*/ 79 h 150"/>
                  <a:gd name="T124" fmla="*/ 6 w 115"/>
                  <a:gd name="T125" fmla="*/ 32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" h="150">
                    <a:moveTo>
                      <a:pt x="31" y="25"/>
                    </a:moveTo>
                    <a:cubicBezTo>
                      <a:pt x="32" y="27"/>
                      <a:pt x="32" y="29"/>
                      <a:pt x="30" y="31"/>
                    </a:cubicBezTo>
                    <a:cubicBezTo>
                      <a:pt x="24" y="37"/>
                      <a:pt x="24" y="44"/>
                      <a:pt x="25" y="51"/>
                    </a:cubicBezTo>
                    <a:cubicBezTo>
                      <a:pt x="25" y="53"/>
                      <a:pt x="29" y="54"/>
                      <a:pt x="30" y="51"/>
                    </a:cubicBezTo>
                    <a:cubicBezTo>
                      <a:pt x="30" y="47"/>
                      <a:pt x="30" y="44"/>
                      <a:pt x="31" y="40"/>
                    </a:cubicBezTo>
                    <a:cubicBezTo>
                      <a:pt x="32" y="37"/>
                      <a:pt x="34" y="37"/>
                      <a:pt x="34" y="40"/>
                    </a:cubicBezTo>
                    <a:cubicBezTo>
                      <a:pt x="35" y="51"/>
                      <a:pt x="32" y="57"/>
                      <a:pt x="28" y="63"/>
                    </a:cubicBezTo>
                    <a:cubicBezTo>
                      <a:pt x="27" y="68"/>
                      <a:pt x="31" y="70"/>
                      <a:pt x="32" y="68"/>
                    </a:cubicBezTo>
                    <a:cubicBezTo>
                      <a:pt x="35" y="64"/>
                      <a:pt x="38" y="57"/>
                      <a:pt x="39" y="43"/>
                    </a:cubicBezTo>
                    <a:cubicBezTo>
                      <a:pt x="39" y="33"/>
                      <a:pt x="38" y="25"/>
                      <a:pt x="36" y="21"/>
                    </a:cubicBezTo>
                    <a:cubicBezTo>
                      <a:pt x="33" y="16"/>
                      <a:pt x="27" y="18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lose/>
                    <a:moveTo>
                      <a:pt x="72" y="20"/>
                    </a:moveTo>
                    <a:cubicBezTo>
                      <a:pt x="72" y="19"/>
                      <a:pt x="70" y="18"/>
                      <a:pt x="69" y="19"/>
                    </a:cubicBezTo>
                    <a:cubicBezTo>
                      <a:pt x="67" y="21"/>
                      <a:pt x="66" y="23"/>
                      <a:pt x="66" y="26"/>
                    </a:cubicBezTo>
                    <a:cubicBezTo>
                      <a:pt x="67" y="38"/>
                      <a:pt x="68" y="46"/>
                      <a:pt x="68" y="53"/>
                    </a:cubicBezTo>
                    <a:cubicBezTo>
                      <a:pt x="67" y="58"/>
                      <a:pt x="67" y="60"/>
                      <a:pt x="65" y="61"/>
                    </a:cubicBezTo>
                    <a:cubicBezTo>
                      <a:pt x="66" y="62"/>
                      <a:pt x="65" y="64"/>
                      <a:pt x="67" y="66"/>
                    </a:cubicBezTo>
                    <a:cubicBezTo>
                      <a:pt x="68" y="67"/>
                      <a:pt x="69" y="66"/>
                      <a:pt x="70" y="64"/>
                    </a:cubicBezTo>
                    <a:cubicBezTo>
                      <a:pt x="71" y="62"/>
                      <a:pt x="71" y="58"/>
                      <a:pt x="71" y="53"/>
                    </a:cubicBezTo>
                    <a:cubicBezTo>
                      <a:pt x="71" y="49"/>
                      <a:pt x="71" y="45"/>
                      <a:pt x="71" y="41"/>
                    </a:cubicBezTo>
                    <a:cubicBezTo>
                      <a:pt x="74" y="38"/>
                      <a:pt x="75" y="34"/>
                      <a:pt x="75" y="29"/>
                    </a:cubicBezTo>
                    <a:cubicBezTo>
                      <a:pt x="75" y="26"/>
                      <a:pt x="78" y="26"/>
                      <a:pt x="78" y="28"/>
                    </a:cubicBezTo>
                    <a:cubicBezTo>
                      <a:pt x="78" y="29"/>
                      <a:pt x="77" y="30"/>
                      <a:pt x="77" y="31"/>
                    </a:cubicBezTo>
                    <a:cubicBezTo>
                      <a:pt x="77" y="33"/>
                      <a:pt x="80" y="33"/>
                      <a:pt x="81" y="34"/>
                    </a:cubicBezTo>
                    <a:cubicBezTo>
                      <a:pt x="82" y="36"/>
                      <a:pt x="80" y="40"/>
                      <a:pt x="79" y="44"/>
                    </a:cubicBezTo>
                    <a:cubicBezTo>
                      <a:pt x="79" y="45"/>
                      <a:pt x="79" y="45"/>
                      <a:pt x="80" y="46"/>
                    </a:cubicBezTo>
                    <a:cubicBezTo>
                      <a:pt x="81" y="47"/>
                      <a:pt x="82" y="48"/>
                      <a:pt x="82" y="50"/>
                    </a:cubicBezTo>
                    <a:cubicBezTo>
                      <a:pt x="82" y="52"/>
                      <a:pt x="80" y="55"/>
                      <a:pt x="80" y="59"/>
                    </a:cubicBezTo>
                    <a:cubicBezTo>
                      <a:pt x="81" y="62"/>
                      <a:pt x="83" y="67"/>
                      <a:pt x="84" y="67"/>
                    </a:cubicBezTo>
                    <a:cubicBezTo>
                      <a:pt x="86" y="68"/>
                      <a:pt x="87" y="66"/>
                      <a:pt x="88" y="65"/>
                    </a:cubicBezTo>
                    <a:cubicBezTo>
                      <a:pt x="88" y="60"/>
                      <a:pt x="91" y="61"/>
                      <a:pt x="92" y="59"/>
                    </a:cubicBezTo>
                    <a:cubicBezTo>
                      <a:pt x="93" y="57"/>
                      <a:pt x="92" y="56"/>
                      <a:pt x="91" y="56"/>
                    </a:cubicBezTo>
                    <a:cubicBezTo>
                      <a:pt x="87" y="55"/>
                      <a:pt x="88" y="53"/>
                      <a:pt x="87" y="51"/>
                    </a:cubicBezTo>
                    <a:cubicBezTo>
                      <a:pt x="86" y="45"/>
                      <a:pt x="91" y="46"/>
                      <a:pt x="91" y="44"/>
                    </a:cubicBezTo>
                    <a:cubicBezTo>
                      <a:pt x="91" y="41"/>
                      <a:pt x="88" y="40"/>
                      <a:pt x="86" y="38"/>
                    </a:cubicBezTo>
                    <a:cubicBezTo>
                      <a:pt x="85" y="36"/>
                      <a:pt x="86" y="33"/>
                      <a:pt x="89" y="32"/>
                    </a:cubicBezTo>
                    <a:cubicBezTo>
                      <a:pt x="90" y="32"/>
                      <a:pt x="90" y="32"/>
                      <a:pt x="91" y="32"/>
                    </a:cubicBezTo>
                    <a:cubicBezTo>
                      <a:pt x="92" y="32"/>
                      <a:pt x="94" y="29"/>
                      <a:pt x="92" y="28"/>
                    </a:cubicBezTo>
                    <a:cubicBezTo>
                      <a:pt x="91" y="28"/>
                      <a:pt x="90" y="27"/>
                      <a:pt x="91" y="25"/>
                    </a:cubicBezTo>
                    <a:cubicBezTo>
                      <a:pt x="91" y="23"/>
                      <a:pt x="91" y="22"/>
                      <a:pt x="91" y="20"/>
                    </a:cubicBezTo>
                    <a:cubicBezTo>
                      <a:pt x="90" y="19"/>
                      <a:pt x="88" y="18"/>
                      <a:pt x="87" y="19"/>
                    </a:cubicBezTo>
                    <a:cubicBezTo>
                      <a:pt x="86" y="20"/>
                      <a:pt x="85" y="23"/>
                      <a:pt x="84" y="25"/>
                    </a:cubicBezTo>
                    <a:cubicBezTo>
                      <a:pt x="83" y="26"/>
                      <a:pt x="82" y="21"/>
                      <a:pt x="79" y="19"/>
                    </a:cubicBezTo>
                    <a:cubicBezTo>
                      <a:pt x="76" y="18"/>
                      <a:pt x="74" y="20"/>
                      <a:pt x="74" y="22"/>
                    </a:cubicBezTo>
                    <a:cubicBezTo>
                      <a:pt x="73" y="25"/>
                      <a:pt x="72" y="28"/>
                      <a:pt x="72" y="31"/>
                    </a:cubicBezTo>
                    <a:cubicBezTo>
                      <a:pt x="71" y="33"/>
                      <a:pt x="69" y="33"/>
                      <a:pt x="70" y="31"/>
                    </a:cubicBezTo>
                    <a:cubicBezTo>
                      <a:pt x="70" y="26"/>
                      <a:pt x="71" y="24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lose/>
                    <a:moveTo>
                      <a:pt x="63" y="44"/>
                    </a:moveTo>
                    <a:cubicBezTo>
                      <a:pt x="63" y="42"/>
                      <a:pt x="66" y="43"/>
                      <a:pt x="66" y="46"/>
                    </a:cubicBezTo>
                    <a:cubicBezTo>
                      <a:pt x="66" y="52"/>
                      <a:pt x="66" y="58"/>
                      <a:pt x="64" y="64"/>
                    </a:cubicBezTo>
                    <a:cubicBezTo>
                      <a:pt x="63" y="66"/>
                      <a:pt x="60" y="65"/>
                      <a:pt x="60" y="62"/>
                    </a:cubicBezTo>
                    <a:cubicBezTo>
                      <a:pt x="62" y="56"/>
                      <a:pt x="62" y="51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close/>
                    <a:moveTo>
                      <a:pt x="63" y="19"/>
                    </a:moveTo>
                    <a:cubicBezTo>
                      <a:pt x="63" y="19"/>
                      <a:pt x="63" y="19"/>
                      <a:pt x="63" y="19"/>
                    </a:cubicBezTo>
                    <a:cubicBezTo>
                      <a:pt x="64" y="17"/>
                      <a:pt x="68" y="18"/>
                      <a:pt x="67" y="20"/>
                    </a:cubicBezTo>
                    <a:cubicBezTo>
                      <a:pt x="64" y="24"/>
                      <a:pt x="63" y="30"/>
                      <a:pt x="64" y="36"/>
                    </a:cubicBezTo>
                    <a:cubicBezTo>
                      <a:pt x="64" y="38"/>
                      <a:pt x="61" y="40"/>
                      <a:pt x="60" y="35"/>
                    </a:cubicBezTo>
                    <a:cubicBezTo>
                      <a:pt x="60" y="29"/>
                      <a:pt x="60" y="24"/>
                      <a:pt x="63" y="19"/>
                    </a:cubicBezTo>
                    <a:close/>
                    <a:moveTo>
                      <a:pt x="47" y="18"/>
                    </a:moveTo>
                    <a:cubicBezTo>
                      <a:pt x="49" y="16"/>
                      <a:pt x="52" y="18"/>
                      <a:pt x="51" y="21"/>
                    </a:cubicBezTo>
                    <a:cubicBezTo>
                      <a:pt x="49" y="27"/>
                      <a:pt x="49" y="32"/>
                      <a:pt x="52" y="33"/>
                    </a:cubicBezTo>
                    <a:cubicBezTo>
                      <a:pt x="55" y="35"/>
                      <a:pt x="56" y="41"/>
                      <a:pt x="55" y="49"/>
                    </a:cubicBezTo>
                    <a:cubicBezTo>
                      <a:pt x="55" y="52"/>
                      <a:pt x="52" y="53"/>
                      <a:pt x="51" y="50"/>
                    </a:cubicBezTo>
                    <a:cubicBezTo>
                      <a:pt x="50" y="46"/>
                      <a:pt x="50" y="42"/>
                      <a:pt x="50" y="39"/>
                    </a:cubicBezTo>
                    <a:cubicBezTo>
                      <a:pt x="49" y="36"/>
                      <a:pt x="47" y="35"/>
                      <a:pt x="46" y="39"/>
                    </a:cubicBezTo>
                    <a:cubicBezTo>
                      <a:pt x="46" y="48"/>
                      <a:pt x="48" y="56"/>
                      <a:pt x="52" y="63"/>
                    </a:cubicBezTo>
                    <a:cubicBezTo>
                      <a:pt x="53" y="65"/>
                      <a:pt x="49" y="71"/>
                      <a:pt x="46" y="66"/>
                    </a:cubicBezTo>
                    <a:cubicBezTo>
                      <a:pt x="44" y="61"/>
                      <a:pt x="42" y="53"/>
                      <a:pt x="42" y="43"/>
                    </a:cubicBezTo>
                    <a:cubicBezTo>
                      <a:pt x="42" y="33"/>
                      <a:pt x="42" y="24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lose/>
                    <a:moveTo>
                      <a:pt x="77" y="104"/>
                    </a:moveTo>
                    <a:cubicBezTo>
                      <a:pt x="77" y="108"/>
                      <a:pt x="77" y="108"/>
                      <a:pt x="77" y="108"/>
                    </a:cubicBezTo>
                    <a:cubicBezTo>
                      <a:pt x="77" y="107"/>
                      <a:pt x="77" y="107"/>
                      <a:pt x="78" y="107"/>
                    </a:cubicBezTo>
                    <a:cubicBezTo>
                      <a:pt x="78" y="107"/>
                      <a:pt x="79" y="107"/>
                      <a:pt x="80" y="107"/>
                    </a:cubicBezTo>
                    <a:cubicBezTo>
                      <a:pt x="81" y="107"/>
                      <a:pt x="82" y="107"/>
                      <a:pt x="83" y="108"/>
                    </a:cubicBezTo>
                    <a:cubicBezTo>
                      <a:pt x="84" y="109"/>
                      <a:pt x="85" y="110"/>
                      <a:pt x="85" y="112"/>
                    </a:cubicBezTo>
                    <a:cubicBezTo>
                      <a:pt x="85" y="114"/>
                      <a:pt x="84" y="115"/>
                      <a:pt x="84" y="116"/>
                    </a:cubicBezTo>
                    <a:cubicBezTo>
                      <a:pt x="83" y="118"/>
                      <a:pt x="81" y="118"/>
                      <a:pt x="79" y="118"/>
                    </a:cubicBezTo>
                    <a:cubicBezTo>
                      <a:pt x="77" y="118"/>
                      <a:pt x="76" y="118"/>
                      <a:pt x="75" y="117"/>
                    </a:cubicBezTo>
                    <a:cubicBezTo>
                      <a:pt x="74" y="116"/>
                      <a:pt x="73" y="115"/>
                      <a:pt x="73" y="113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77" y="114"/>
                      <a:pt x="77" y="115"/>
                      <a:pt x="77" y="115"/>
                    </a:cubicBezTo>
                    <a:cubicBezTo>
                      <a:pt x="78" y="116"/>
                      <a:pt x="78" y="116"/>
                      <a:pt x="79" y="116"/>
                    </a:cubicBezTo>
                    <a:cubicBezTo>
                      <a:pt x="80" y="116"/>
                      <a:pt x="80" y="115"/>
                      <a:pt x="81" y="115"/>
                    </a:cubicBezTo>
                    <a:cubicBezTo>
                      <a:pt x="81" y="114"/>
                      <a:pt x="81" y="113"/>
                      <a:pt x="81" y="113"/>
                    </a:cubicBezTo>
                    <a:cubicBezTo>
                      <a:pt x="81" y="112"/>
                      <a:pt x="81" y="111"/>
                      <a:pt x="81" y="110"/>
                    </a:cubicBezTo>
                    <a:cubicBezTo>
                      <a:pt x="80" y="110"/>
                      <a:pt x="80" y="109"/>
                      <a:pt x="79" y="109"/>
                    </a:cubicBezTo>
                    <a:cubicBezTo>
                      <a:pt x="78" y="109"/>
                      <a:pt x="78" y="110"/>
                      <a:pt x="78" y="110"/>
                    </a:cubicBezTo>
                    <a:cubicBezTo>
                      <a:pt x="77" y="110"/>
                      <a:pt x="77" y="110"/>
                      <a:pt x="77" y="111"/>
                    </a:cubicBezTo>
                    <a:cubicBezTo>
                      <a:pt x="74" y="111"/>
                      <a:pt x="74" y="111"/>
                      <a:pt x="74" y="111"/>
                    </a:cubicBezTo>
                    <a:cubicBezTo>
                      <a:pt x="75" y="101"/>
                      <a:pt x="75" y="101"/>
                      <a:pt x="75" y="101"/>
                    </a:cubicBezTo>
                    <a:cubicBezTo>
                      <a:pt x="84" y="101"/>
                      <a:pt x="84" y="101"/>
                      <a:pt x="84" y="101"/>
                    </a:cubicBezTo>
                    <a:cubicBezTo>
                      <a:pt x="84" y="104"/>
                      <a:pt x="84" y="104"/>
                      <a:pt x="84" y="104"/>
                    </a:cubicBezTo>
                    <a:cubicBezTo>
                      <a:pt x="77" y="104"/>
                      <a:pt x="77" y="104"/>
                      <a:pt x="77" y="104"/>
                    </a:cubicBezTo>
                    <a:close/>
                    <a:moveTo>
                      <a:pt x="59" y="114"/>
                    </a:moveTo>
                    <a:cubicBezTo>
                      <a:pt x="63" y="114"/>
                      <a:pt x="63" y="114"/>
                      <a:pt x="63" y="114"/>
                    </a:cubicBezTo>
                    <a:cubicBezTo>
                      <a:pt x="63" y="115"/>
                      <a:pt x="63" y="115"/>
                      <a:pt x="63" y="115"/>
                    </a:cubicBezTo>
                    <a:cubicBezTo>
                      <a:pt x="64" y="116"/>
                      <a:pt x="64" y="116"/>
                      <a:pt x="65" y="116"/>
                    </a:cubicBezTo>
                    <a:cubicBezTo>
                      <a:pt x="66" y="116"/>
                      <a:pt x="66" y="115"/>
                      <a:pt x="67" y="115"/>
                    </a:cubicBezTo>
                    <a:cubicBezTo>
                      <a:pt x="67" y="114"/>
                      <a:pt x="68" y="113"/>
                      <a:pt x="68" y="111"/>
                    </a:cubicBezTo>
                    <a:cubicBezTo>
                      <a:pt x="67" y="111"/>
                      <a:pt x="67" y="111"/>
                      <a:pt x="67" y="111"/>
                    </a:cubicBezTo>
                    <a:cubicBezTo>
                      <a:pt x="67" y="111"/>
                      <a:pt x="67" y="112"/>
                      <a:pt x="66" y="112"/>
                    </a:cubicBezTo>
                    <a:cubicBezTo>
                      <a:pt x="65" y="112"/>
                      <a:pt x="65" y="112"/>
                      <a:pt x="64" y="112"/>
                    </a:cubicBezTo>
                    <a:cubicBezTo>
                      <a:pt x="63" y="112"/>
                      <a:pt x="61" y="112"/>
                      <a:pt x="60" y="111"/>
                    </a:cubicBezTo>
                    <a:cubicBezTo>
                      <a:pt x="60" y="110"/>
                      <a:pt x="59" y="109"/>
                      <a:pt x="59" y="107"/>
                    </a:cubicBezTo>
                    <a:cubicBezTo>
                      <a:pt x="59" y="105"/>
                      <a:pt x="60" y="103"/>
                      <a:pt x="61" y="102"/>
                    </a:cubicBezTo>
                    <a:cubicBezTo>
                      <a:pt x="62" y="101"/>
                      <a:pt x="63" y="101"/>
                      <a:pt x="65" y="101"/>
                    </a:cubicBezTo>
                    <a:cubicBezTo>
                      <a:pt x="67" y="101"/>
                      <a:pt x="68" y="102"/>
                      <a:pt x="69" y="103"/>
                    </a:cubicBezTo>
                    <a:cubicBezTo>
                      <a:pt x="70" y="104"/>
                      <a:pt x="71" y="107"/>
                      <a:pt x="71" y="110"/>
                    </a:cubicBezTo>
                    <a:cubicBezTo>
                      <a:pt x="71" y="113"/>
                      <a:pt x="70" y="115"/>
                      <a:pt x="69" y="117"/>
                    </a:cubicBezTo>
                    <a:cubicBezTo>
                      <a:pt x="68" y="118"/>
                      <a:pt x="66" y="118"/>
                      <a:pt x="65" y="118"/>
                    </a:cubicBezTo>
                    <a:cubicBezTo>
                      <a:pt x="63" y="118"/>
                      <a:pt x="62" y="118"/>
                      <a:pt x="61" y="117"/>
                    </a:cubicBezTo>
                    <a:cubicBezTo>
                      <a:pt x="60" y="116"/>
                      <a:pt x="60" y="115"/>
                      <a:pt x="59" y="114"/>
                    </a:cubicBezTo>
                    <a:cubicBezTo>
                      <a:pt x="59" y="114"/>
                      <a:pt x="59" y="114"/>
                      <a:pt x="59" y="114"/>
                    </a:cubicBezTo>
                    <a:close/>
                    <a:moveTo>
                      <a:pt x="62" y="107"/>
                    </a:moveTo>
                    <a:cubicBezTo>
                      <a:pt x="62" y="108"/>
                      <a:pt x="63" y="109"/>
                      <a:pt x="63" y="109"/>
                    </a:cubicBezTo>
                    <a:cubicBezTo>
                      <a:pt x="64" y="109"/>
                      <a:pt x="64" y="110"/>
                      <a:pt x="65" y="110"/>
                    </a:cubicBezTo>
                    <a:cubicBezTo>
                      <a:pt x="66" y="110"/>
                      <a:pt x="66" y="109"/>
                      <a:pt x="67" y="109"/>
                    </a:cubicBezTo>
                    <a:cubicBezTo>
                      <a:pt x="67" y="109"/>
                      <a:pt x="67" y="108"/>
                      <a:pt x="67" y="107"/>
                    </a:cubicBezTo>
                    <a:cubicBezTo>
                      <a:pt x="67" y="106"/>
                      <a:pt x="67" y="105"/>
                      <a:pt x="67" y="105"/>
                    </a:cubicBezTo>
                    <a:cubicBezTo>
                      <a:pt x="66" y="104"/>
                      <a:pt x="66" y="104"/>
                      <a:pt x="65" y="104"/>
                    </a:cubicBezTo>
                    <a:cubicBezTo>
                      <a:pt x="64" y="104"/>
                      <a:pt x="64" y="104"/>
                      <a:pt x="63" y="104"/>
                    </a:cubicBezTo>
                    <a:cubicBezTo>
                      <a:pt x="63" y="105"/>
                      <a:pt x="62" y="105"/>
                      <a:pt x="62" y="107"/>
                    </a:cubicBezTo>
                    <a:cubicBezTo>
                      <a:pt x="62" y="107"/>
                      <a:pt x="62" y="107"/>
                      <a:pt x="62" y="107"/>
                    </a:cubicBezTo>
                    <a:close/>
                    <a:moveTo>
                      <a:pt x="53" y="113"/>
                    </a:moveTo>
                    <a:cubicBezTo>
                      <a:pt x="53" y="112"/>
                      <a:pt x="53" y="112"/>
                      <a:pt x="53" y="111"/>
                    </a:cubicBezTo>
                    <a:cubicBezTo>
                      <a:pt x="52" y="111"/>
                      <a:pt x="52" y="110"/>
                      <a:pt x="51" y="110"/>
                    </a:cubicBezTo>
                    <a:cubicBezTo>
                      <a:pt x="50" y="110"/>
                      <a:pt x="50" y="111"/>
                      <a:pt x="49" y="111"/>
                    </a:cubicBezTo>
                    <a:cubicBezTo>
                      <a:pt x="49" y="111"/>
                      <a:pt x="49" y="112"/>
                      <a:pt x="49" y="113"/>
                    </a:cubicBezTo>
                    <a:cubicBezTo>
                      <a:pt x="49" y="114"/>
                      <a:pt x="49" y="115"/>
                      <a:pt x="49" y="115"/>
                    </a:cubicBezTo>
                    <a:cubicBezTo>
                      <a:pt x="50" y="115"/>
                      <a:pt x="50" y="116"/>
                      <a:pt x="51" y="116"/>
                    </a:cubicBezTo>
                    <a:cubicBezTo>
                      <a:pt x="52" y="116"/>
                      <a:pt x="52" y="115"/>
                      <a:pt x="53" y="115"/>
                    </a:cubicBezTo>
                    <a:cubicBezTo>
                      <a:pt x="53" y="114"/>
                      <a:pt x="53" y="114"/>
                      <a:pt x="53" y="113"/>
                    </a:cubicBezTo>
                    <a:cubicBezTo>
                      <a:pt x="53" y="113"/>
                      <a:pt x="53" y="113"/>
                      <a:pt x="53" y="113"/>
                    </a:cubicBezTo>
                    <a:close/>
                    <a:moveTo>
                      <a:pt x="57" y="113"/>
                    </a:moveTo>
                    <a:cubicBezTo>
                      <a:pt x="57" y="114"/>
                      <a:pt x="56" y="115"/>
                      <a:pt x="56" y="116"/>
                    </a:cubicBezTo>
                    <a:cubicBezTo>
                      <a:pt x="55" y="118"/>
                      <a:pt x="53" y="118"/>
                      <a:pt x="51" y="118"/>
                    </a:cubicBezTo>
                    <a:cubicBezTo>
                      <a:pt x="49" y="118"/>
                      <a:pt x="47" y="118"/>
                      <a:pt x="46" y="117"/>
                    </a:cubicBezTo>
                    <a:cubicBezTo>
                      <a:pt x="46" y="116"/>
                      <a:pt x="45" y="115"/>
                      <a:pt x="45" y="113"/>
                    </a:cubicBezTo>
                    <a:cubicBezTo>
                      <a:pt x="45" y="112"/>
                      <a:pt x="45" y="112"/>
                      <a:pt x="45" y="111"/>
                    </a:cubicBezTo>
                    <a:cubicBezTo>
                      <a:pt x="46" y="110"/>
                      <a:pt x="47" y="109"/>
                      <a:pt x="48" y="109"/>
                    </a:cubicBezTo>
                    <a:cubicBezTo>
                      <a:pt x="46" y="108"/>
                      <a:pt x="46" y="107"/>
                      <a:pt x="46" y="106"/>
                    </a:cubicBezTo>
                    <a:cubicBezTo>
                      <a:pt x="46" y="104"/>
                      <a:pt x="46" y="103"/>
                      <a:pt x="47" y="102"/>
                    </a:cubicBezTo>
                    <a:cubicBezTo>
                      <a:pt x="48" y="101"/>
                      <a:pt x="49" y="101"/>
                      <a:pt x="51" y="101"/>
                    </a:cubicBezTo>
                    <a:cubicBezTo>
                      <a:pt x="53" y="101"/>
                      <a:pt x="54" y="101"/>
                      <a:pt x="55" y="102"/>
                    </a:cubicBezTo>
                    <a:cubicBezTo>
                      <a:pt x="56" y="103"/>
                      <a:pt x="56" y="104"/>
                      <a:pt x="56" y="105"/>
                    </a:cubicBezTo>
                    <a:cubicBezTo>
                      <a:pt x="56" y="106"/>
                      <a:pt x="56" y="107"/>
                      <a:pt x="56" y="107"/>
                    </a:cubicBezTo>
                    <a:cubicBezTo>
                      <a:pt x="56" y="108"/>
                      <a:pt x="55" y="108"/>
                      <a:pt x="54" y="109"/>
                    </a:cubicBezTo>
                    <a:cubicBezTo>
                      <a:pt x="55" y="109"/>
                      <a:pt x="56" y="110"/>
                      <a:pt x="56" y="110"/>
                    </a:cubicBezTo>
                    <a:cubicBezTo>
                      <a:pt x="57" y="111"/>
                      <a:pt x="57" y="112"/>
                      <a:pt x="57" y="113"/>
                    </a:cubicBezTo>
                    <a:cubicBezTo>
                      <a:pt x="57" y="113"/>
                      <a:pt x="57" y="113"/>
                      <a:pt x="57" y="113"/>
                    </a:cubicBezTo>
                    <a:close/>
                    <a:moveTo>
                      <a:pt x="51" y="108"/>
                    </a:moveTo>
                    <a:cubicBezTo>
                      <a:pt x="52" y="108"/>
                      <a:pt x="52" y="108"/>
                      <a:pt x="53" y="107"/>
                    </a:cubicBezTo>
                    <a:cubicBezTo>
                      <a:pt x="53" y="107"/>
                      <a:pt x="53" y="106"/>
                      <a:pt x="53" y="106"/>
                    </a:cubicBezTo>
                    <a:cubicBezTo>
                      <a:pt x="53" y="105"/>
                      <a:pt x="53" y="105"/>
                      <a:pt x="53" y="104"/>
                    </a:cubicBezTo>
                    <a:cubicBezTo>
                      <a:pt x="52" y="104"/>
                      <a:pt x="52" y="104"/>
                      <a:pt x="51" y="104"/>
                    </a:cubicBezTo>
                    <a:cubicBezTo>
                      <a:pt x="50" y="104"/>
                      <a:pt x="50" y="104"/>
                      <a:pt x="49" y="104"/>
                    </a:cubicBezTo>
                    <a:cubicBezTo>
                      <a:pt x="49" y="105"/>
                      <a:pt x="49" y="105"/>
                      <a:pt x="49" y="106"/>
                    </a:cubicBezTo>
                    <a:cubicBezTo>
                      <a:pt x="49" y="106"/>
                      <a:pt x="49" y="107"/>
                      <a:pt x="49" y="107"/>
                    </a:cubicBezTo>
                    <a:cubicBezTo>
                      <a:pt x="50" y="108"/>
                      <a:pt x="50" y="108"/>
                      <a:pt x="51" y="108"/>
                    </a:cubicBezTo>
                    <a:cubicBezTo>
                      <a:pt x="51" y="108"/>
                      <a:pt x="51" y="108"/>
                      <a:pt x="51" y="108"/>
                    </a:cubicBezTo>
                    <a:close/>
                    <a:moveTo>
                      <a:pt x="32" y="106"/>
                    </a:moveTo>
                    <a:cubicBezTo>
                      <a:pt x="32" y="104"/>
                      <a:pt x="32" y="104"/>
                      <a:pt x="32" y="104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34" y="104"/>
                      <a:pt x="35" y="104"/>
                      <a:pt x="36" y="103"/>
                    </a:cubicBezTo>
                    <a:cubicBezTo>
                      <a:pt x="36" y="102"/>
                      <a:pt x="37" y="102"/>
                      <a:pt x="37" y="101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36" y="106"/>
                      <a:pt x="36" y="106"/>
                      <a:pt x="36" y="106"/>
                    </a:cubicBezTo>
                    <a:cubicBezTo>
                      <a:pt x="32" y="106"/>
                      <a:pt x="32" y="106"/>
                      <a:pt x="32" y="106"/>
                    </a:cubicBezTo>
                    <a:close/>
                    <a:moveTo>
                      <a:pt x="74" y="43"/>
                    </a:moveTo>
                    <a:cubicBezTo>
                      <a:pt x="74" y="42"/>
                      <a:pt x="76" y="43"/>
                      <a:pt x="77" y="45"/>
                    </a:cubicBezTo>
                    <a:cubicBezTo>
                      <a:pt x="77" y="51"/>
                      <a:pt x="77" y="58"/>
                      <a:pt x="76" y="65"/>
                    </a:cubicBezTo>
                    <a:cubicBezTo>
                      <a:pt x="75" y="66"/>
                      <a:pt x="72" y="67"/>
                      <a:pt x="72" y="63"/>
                    </a:cubicBezTo>
                    <a:cubicBezTo>
                      <a:pt x="73" y="56"/>
                      <a:pt x="74" y="50"/>
                      <a:pt x="74" y="43"/>
                    </a:cubicBezTo>
                    <a:cubicBezTo>
                      <a:pt x="74" y="43"/>
                      <a:pt x="74" y="43"/>
                      <a:pt x="74" y="43"/>
                    </a:cubicBezTo>
                    <a:close/>
                    <a:moveTo>
                      <a:pt x="6" y="32"/>
                    </a:moveTo>
                    <a:cubicBezTo>
                      <a:pt x="8" y="24"/>
                      <a:pt x="12" y="16"/>
                      <a:pt x="16" y="8"/>
                    </a:cubicBezTo>
                    <a:cubicBezTo>
                      <a:pt x="37" y="10"/>
                      <a:pt x="51" y="7"/>
                      <a:pt x="59" y="0"/>
                    </a:cubicBezTo>
                    <a:cubicBezTo>
                      <a:pt x="70" y="8"/>
                      <a:pt x="84" y="11"/>
                      <a:pt x="101" y="8"/>
                    </a:cubicBezTo>
                    <a:cubicBezTo>
                      <a:pt x="105" y="16"/>
                      <a:pt x="109" y="24"/>
                      <a:pt x="110" y="33"/>
                    </a:cubicBezTo>
                    <a:cubicBezTo>
                      <a:pt x="87" y="48"/>
                      <a:pt x="97" y="74"/>
                      <a:pt x="115" y="79"/>
                    </a:cubicBezTo>
                    <a:cubicBezTo>
                      <a:pt x="108" y="111"/>
                      <a:pt x="97" y="133"/>
                      <a:pt x="57" y="150"/>
                    </a:cubicBezTo>
                    <a:cubicBezTo>
                      <a:pt x="21" y="135"/>
                      <a:pt x="4" y="109"/>
                      <a:pt x="0" y="78"/>
                    </a:cubicBezTo>
                    <a:cubicBezTo>
                      <a:pt x="24" y="69"/>
                      <a:pt x="27" y="44"/>
                      <a:pt x="6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" name="ïš1ïďe">
                <a:extLst>
                  <a:ext uri="{FF2B5EF4-FFF2-40B4-BE49-F238E27FC236}">
                    <a16:creationId xmlns:a16="http://schemas.microsoft.com/office/drawing/2014/main" id="{CCE0EAA0-AE88-4D2B-9FEC-9C408238E6E2}"/>
                  </a:ext>
                </a:extLst>
              </p:cNvPr>
              <p:cNvSpPr/>
              <p:nvPr userDrawn="1"/>
            </p:nvSpPr>
            <p:spPr bwMode="auto">
              <a:xfrm>
                <a:off x="4186238" y="3082925"/>
                <a:ext cx="495300" cy="630238"/>
              </a:xfrm>
              <a:custGeom>
                <a:avLst/>
                <a:gdLst>
                  <a:gd name="T0" fmla="*/ 20 w 150"/>
                  <a:gd name="T1" fmla="*/ 57 h 190"/>
                  <a:gd name="T2" fmla="*/ 14 w 150"/>
                  <a:gd name="T3" fmla="*/ 98 h 190"/>
                  <a:gd name="T4" fmla="*/ 75 w 150"/>
                  <a:gd name="T5" fmla="*/ 177 h 190"/>
                  <a:gd name="T6" fmla="*/ 137 w 150"/>
                  <a:gd name="T7" fmla="*/ 98 h 190"/>
                  <a:gd name="T8" fmla="*/ 133 w 150"/>
                  <a:gd name="T9" fmla="*/ 58 h 190"/>
                  <a:gd name="T10" fmla="*/ 121 w 150"/>
                  <a:gd name="T11" fmla="*/ 28 h 190"/>
                  <a:gd name="T12" fmla="*/ 77 w 150"/>
                  <a:gd name="T13" fmla="*/ 18 h 190"/>
                  <a:gd name="T14" fmla="*/ 33 w 150"/>
                  <a:gd name="T15" fmla="*/ 27 h 190"/>
                  <a:gd name="T16" fmla="*/ 20 w 150"/>
                  <a:gd name="T17" fmla="*/ 57 h 190"/>
                  <a:gd name="T18" fmla="*/ 20 w 150"/>
                  <a:gd name="T19" fmla="*/ 57 h 190"/>
                  <a:gd name="T20" fmla="*/ 4 w 150"/>
                  <a:gd name="T21" fmla="*/ 68 h 190"/>
                  <a:gd name="T22" fmla="*/ 27 w 150"/>
                  <a:gd name="T23" fmla="*/ 12 h 190"/>
                  <a:gd name="T24" fmla="*/ 77 w 150"/>
                  <a:gd name="T25" fmla="*/ 0 h 190"/>
                  <a:gd name="T26" fmla="*/ 126 w 150"/>
                  <a:gd name="T27" fmla="*/ 13 h 190"/>
                  <a:gd name="T28" fmla="*/ 148 w 150"/>
                  <a:gd name="T29" fmla="*/ 69 h 190"/>
                  <a:gd name="T30" fmla="*/ 150 w 150"/>
                  <a:gd name="T31" fmla="*/ 82 h 190"/>
                  <a:gd name="T32" fmla="*/ 76 w 150"/>
                  <a:gd name="T33" fmla="*/ 190 h 190"/>
                  <a:gd name="T34" fmla="*/ 2 w 150"/>
                  <a:gd name="T35" fmla="*/ 81 h 190"/>
                  <a:gd name="T36" fmla="*/ 4 w 150"/>
                  <a:gd name="T37" fmla="*/ 6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0" h="190">
                    <a:moveTo>
                      <a:pt x="20" y="57"/>
                    </a:moveTo>
                    <a:cubicBezTo>
                      <a:pt x="42" y="67"/>
                      <a:pt x="37" y="94"/>
                      <a:pt x="14" y="98"/>
                    </a:cubicBezTo>
                    <a:cubicBezTo>
                      <a:pt x="19" y="131"/>
                      <a:pt x="36" y="164"/>
                      <a:pt x="75" y="177"/>
                    </a:cubicBezTo>
                    <a:cubicBezTo>
                      <a:pt x="118" y="159"/>
                      <a:pt x="132" y="130"/>
                      <a:pt x="137" y="98"/>
                    </a:cubicBezTo>
                    <a:cubicBezTo>
                      <a:pt x="117" y="97"/>
                      <a:pt x="109" y="65"/>
                      <a:pt x="133" y="58"/>
                    </a:cubicBezTo>
                    <a:cubicBezTo>
                      <a:pt x="131" y="46"/>
                      <a:pt x="124" y="34"/>
                      <a:pt x="121" y="28"/>
                    </a:cubicBezTo>
                    <a:cubicBezTo>
                      <a:pt x="103" y="31"/>
                      <a:pt x="88" y="29"/>
                      <a:pt x="77" y="18"/>
                    </a:cubicBezTo>
                    <a:cubicBezTo>
                      <a:pt x="68" y="26"/>
                      <a:pt x="57" y="31"/>
                      <a:pt x="33" y="27"/>
                    </a:cubicBezTo>
                    <a:cubicBezTo>
                      <a:pt x="29" y="33"/>
                      <a:pt x="21" y="45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lose/>
                    <a:moveTo>
                      <a:pt x="4" y="68"/>
                    </a:moveTo>
                    <a:cubicBezTo>
                      <a:pt x="5" y="48"/>
                      <a:pt x="22" y="19"/>
                      <a:pt x="27" y="12"/>
                    </a:cubicBezTo>
                    <a:cubicBezTo>
                      <a:pt x="55" y="25"/>
                      <a:pt x="68" y="10"/>
                      <a:pt x="77" y="0"/>
                    </a:cubicBezTo>
                    <a:cubicBezTo>
                      <a:pt x="90" y="13"/>
                      <a:pt x="99" y="24"/>
                      <a:pt x="126" y="13"/>
                    </a:cubicBezTo>
                    <a:cubicBezTo>
                      <a:pt x="130" y="17"/>
                      <a:pt x="146" y="47"/>
                      <a:pt x="148" y="69"/>
                    </a:cubicBezTo>
                    <a:cubicBezTo>
                      <a:pt x="121" y="62"/>
                      <a:pt x="125" y="97"/>
                      <a:pt x="150" y="82"/>
                    </a:cubicBezTo>
                    <a:cubicBezTo>
                      <a:pt x="150" y="111"/>
                      <a:pt x="143" y="164"/>
                      <a:pt x="76" y="190"/>
                    </a:cubicBezTo>
                    <a:cubicBezTo>
                      <a:pt x="29" y="174"/>
                      <a:pt x="0" y="133"/>
                      <a:pt x="2" y="81"/>
                    </a:cubicBezTo>
                    <a:cubicBezTo>
                      <a:pt x="25" y="96"/>
                      <a:pt x="33" y="62"/>
                      <a:pt x="4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ïslidè">
                <a:extLst>
                  <a:ext uri="{FF2B5EF4-FFF2-40B4-BE49-F238E27FC236}">
                    <a16:creationId xmlns:a16="http://schemas.microsoft.com/office/drawing/2014/main" id="{6F001084-502B-4A95-89DB-A15B7178BC9C}"/>
                  </a:ext>
                </a:extLst>
              </p:cNvPr>
              <p:cNvSpPr/>
              <p:nvPr userDrawn="1"/>
            </p:nvSpPr>
            <p:spPr bwMode="auto">
              <a:xfrm>
                <a:off x="4440238" y="2903538"/>
                <a:ext cx="49213" cy="85725"/>
              </a:xfrm>
              <a:custGeom>
                <a:avLst/>
                <a:gdLst>
                  <a:gd name="T0" fmla="*/ 0 w 15"/>
                  <a:gd name="T1" fmla="*/ 25 h 26"/>
                  <a:gd name="T2" fmla="*/ 6 w 15"/>
                  <a:gd name="T3" fmla="*/ 26 h 26"/>
                  <a:gd name="T4" fmla="*/ 7 w 15"/>
                  <a:gd name="T5" fmla="*/ 16 h 26"/>
                  <a:gd name="T6" fmla="*/ 8 w 15"/>
                  <a:gd name="T7" fmla="*/ 16 h 26"/>
                  <a:gd name="T8" fmla="*/ 12 w 15"/>
                  <a:gd name="T9" fmla="*/ 15 h 26"/>
                  <a:gd name="T10" fmla="*/ 14 w 15"/>
                  <a:gd name="T11" fmla="*/ 14 h 26"/>
                  <a:gd name="T12" fmla="*/ 15 w 15"/>
                  <a:gd name="T13" fmla="*/ 10 h 26"/>
                  <a:gd name="T14" fmla="*/ 15 w 15"/>
                  <a:gd name="T15" fmla="*/ 8 h 26"/>
                  <a:gd name="T16" fmla="*/ 15 w 15"/>
                  <a:gd name="T17" fmla="*/ 5 h 26"/>
                  <a:gd name="T18" fmla="*/ 14 w 15"/>
                  <a:gd name="T19" fmla="*/ 3 h 26"/>
                  <a:gd name="T20" fmla="*/ 12 w 15"/>
                  <a:gd name="T21" fmla="*/ 2 h 26"/>
                  <a:gd name="T22" fmla="*/ 8 w 15"/>
                  <a:gd name="T23" fmla="*/ 1 h 26"/>
                  <a:gd name="T24" fmla="*/ 1 w 15"/>
                  <a:gd name="T25" fmla="*/ 0 h 26"/>
                  <a:gd name="T26" fmla="*/ 0 w 15"/>
                  <a:gd name="T27" fmla="*/ 25 h 26"/>
                  <a:gd name="T28" fmla="*/ 9 w 15"/>
                  <a:gd name="T29" fmla="*/ 6 h 26"/>
                  <a:gd name="T30" fmla="*/ 9 w 15"/>
                  <a:gd name="T31" fmla="*/ 7 h 26"/>
                  <a:gd name="T32" fmla="*/ 9 w 15"/>
                  <a:gd name="T33" fmla="*/ 9 h 26"/>
                  <a:gd name="T34" fmla="*/ 9 w 15"/>
                  <a:gd name="T35" fmla="*/ 11 h 26"/>
                  <a:gd name="T36" fmla="*/ 7 w 15"/>
                  <a:gd name="T37" fmla="*/ 11 h 26"/>
                  <a:gd name="T38" fmla="*/ 7 w 15"/>
                  <a:gd name="T39" fmla="*/ 11 h 26"/>
                  <a:gd name="T40" fmla="*/ 7 w 15"/>
                  <a:gd name="T41" fmla="*/ 5 h 26"/>
                  <a:gd name="T42" fmla="*/ 9 w 15"/>
                  <a:gd name="T43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0" y="25"/>
                    </a:moveTo>
                    <a:cubicBezTo>
                      <a:pt x="6" y="26"/>
                      <a:pt x="6" y="26"/>
                      <a:pt x="6" y="2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6"/>
                      <a:pt x="11" y="16"/>
                      <a:pt x="12" y="15"/>
                    </a:cubicBezTo>
                    <a:cubicBezTo>
                      <a:pt x="13" y="15"/>
                      <a:pt x="13" y="15"/>
                      <a:pt x="14" y="14"/>
                    </a:cubicBezTo>
                    <a:cubicBezTo>
                      <a:pt x="14" y="13"/>
                      <a:pt x="14" y="12"/>
                      <a:pt x="15" y="10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7"/>
                      <a:pt x="15" y="6"/>
                      <a:pt x="15" y="5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1" y="1"/>
                      <a:pt x="10" y="1"/>
                      <a:pt x="8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5"/>
                      <a:pt x="0" y="25"/>
                      <a:pt x="0" y="25"/>
                    </a:cubicBezTo>
                    <a:close/>
                    <a:moveTo>
                      <a:pt x="9" y="6"/>
                    </a:moveTo>
                    <a:cubicBezTo>
                      <a:pt x="9" y="6"/>
                      <a:pt x="9" y="6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1"/>
                      <a:pt x="8" y="12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9" y="5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îsḻidê">
                <a:extLst>
                  <a:ext uri="{FF2B5EF4-FFF2-40B4-BE49-F238E27FC236}">
                    <a16:creationId xmlns:a16="http://schemas.microsoft.com/office/drawing/2014/main" id="{079B0240-C788-4802-8FA4-6670D0D5B094}"/>
                  </a:ext>
                </a:extLst>
              </p:cNvPr>
              <p:cNvSpPr/>
              <p:nvPr userDrawn="1"/>
            </p:nvSpPr>
            <p:spPr bwMode="auto">
              <a:xfrm>
                <a:off x="4403725" y="2906713"/>
                <a:ext cx="30163" cy="82550"/>
              </a:xfrm>
              <a:custGeom>
                <a:avLst/>
                <a:gdLst>
                  <a:gd name="T0" fmla="*/ 6 w 9"/>
                  <a:gd name="T1" fmla="*/ 0 h 25"/>
                  <a:gd name="T2" fmla="*/ 3 w 9"/>
                  <a:gd name="T3" fmla="*/ 0 h 25"/>
                  <a:gd name="T4" fmla="*/ 1 w 9"/>
                  <a:gd name="T5" fmla="*/ 2 h 25"/>
                  <a:gd name="T6" fmla="*/ 1 w 9"/>
                  <a:gd name="T7" fmla="*/ 6 h 25"/>
                  <a:gd name="T8" fmla="*/ 1 w 9"/>
                  <a:gd name="T9" fmla="*/ 19 h 25"/>
                  <a:gd name="T10" fmla="*/ 1 w 9"/>
                  <a:gd name="T11" fmla="*/ 23 h 25"/>
                  <a:gd name="T12" fmla="*/ 3 w 9"/>
                  <a:gd name="T13" fmla="*/ 24 h 25"/>
                  <a:gd name="T14" fmla="*/ 7 w 9"/>
                  <a:gd name="T15" fmla="*/ 24 h 25"/>
                  <a:gd name="T16" fmla="*/ 9 w 9"/>
                  <a:gd name="T17" fmla="*/ 24 h 25"/>
                  <a:gd name="T18" fmla="*/ 9 w 9"/>
                  <a:gd name="T19" fmla="*/ 21 h 25"/>
                  <a:gd name="T20" fmla="*/ 7 w 9"/>
                  <a:gd name="T21" fmla="*/ 21 h 25"/>
                  <a:gd name="T22" fmla="*/ 7 w 9"/>
                  <a:gd name="T23" fmla="*/ 21 h 25"/>
                  <a:gd name="T24" fmla="*/ 6 w 9"/>
                  <a:gd name="T25" fmla="*/ 18 h 25"/>
                  <a:gd name="T26" fmla="*/ 6 w 9"/>
                  <a:gd name="T27" fmla="*/ 6 h 25"/>
                  <a:gd name="T28" fmla="*/ 6 w 9"/>
                  <a:gd name="T29" fmla="*/ 3 h 25"/>
                  <a:gd name="T30" fmla="*/ 7 w 9"/>
                  <a:gd name="T31" fmla="*/ 3 h 25"/>
                  <a:gd name="T32" fmla="*/ 8 w 9"/>
                  <a:gd name="T33" fmla="*/ 3 h 25"/>
                  <a:gd name="T34" fmla="*/ 8 w 9"/>
                  <a:gd name="T35" fmla="*/ 0 h 25"/>
                  <a:gd name="T36" fmla="*/ 6 w 9"/>
                  <a:gd name="T3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" h="25">
                    <a:moveTo>
                      <a:pt x="6" y="0"/>
                    </a:moveTo>
                    <a:cubicBezTo>
                      <a:pt x="5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0" y="4"/>
                      <a:pt x="1" y="6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21"/>
                      <a:pt x="1" y="22"/>
                      <a:pt x="1" y="23"/>
                    </a:cubicBezTo>
                    <a:cubicBezTo>
                      <a:pt x="1" y="23"/>
                      <a:pt x="2" y="24"/>
                      <a:pt x="3" y="24"/>
                    </a:cubicBezTo>
                    <a:cubicBezTo>
                      <a:pt x="4" y="24"/>
                      <a:pt x="5" y="25"/>
                      <a:pt x="7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0"/>
                      <a:pt x="6" y="20"/>
                      <a:pt x="6" y="18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ïślîďè">
                <a:extLst>
                  <a:ext uri="{FF2B5EF4-FFF2-40B4-BE49-F238E27FC236}">
                    <a16:creationId xmlns:a16="http://schemas.microsoft.com/office/drawing/2014/main" id="{5F10B3A5-0952-4EDF-81F9-C97097FB9D11}"/>
                  </a:ext>
                </a:extLst>
              </p:cNvPr>
              <p:cNvSpPr/>
              <p:nvPr userDrawn="1"/>
            </p:nvSpPr>
            <p:spPr bwMode="auto">
              <a:xfrm>
                <a:off x="4318000" y="2909888"/>
                <a:ext cx="52388" cy="85725"/>
              </a:xfrm>
              <a:custGeom>
                <a:avLst/>
                <a:gdLst>
                  <a:gd name="T0" fmla="*/ 10 w 16"/>
                  <a:gd name="T1" fmla="*/ 1 h 26"/>
                  <a:gd name="T2" fmla="*/ 10 w 16"/>
                  <a:gd name="T3" fmla="*/ 11 h 26"/>
                  <a:gd name="T4" fmla="*/ 6 w 16"/>
                  <a:gd name="T5" fmla="*/ 2 h 26"/>
                  <a:gd name="T6" fmla="*/ 0 w 16"/>
                  <a:gd name="T7" fmla="*/ 3 h 26"/>
                  <a:gd name="T8" fmla="*/ 8 w 16"/>
                  <a:gd name="T9" fmla="*/ 18 h 26"/>
                  <a:gd name="T10" fmla="*/ 9 w 16"/>
                  <a:gd name="T11" fmla="*/ 26 h 26"/>
                  <a:gd name="T12" fmla="*/ 15 w 16"/>
                  <a:gd name="T13" fmla="*/ 25 h 26"/>
                  <a:gd name="T14" fmla="*/ 14 w 16"/>
                  <a:gd name="T15" fmla="*/ 17 h 26"/>
                  <a:gd name="T16" fmla="*/ 16 w 16"/>
                  <a:gd name="T17" fmla="*/ 0 h 26"/>
                  <a:gd name="T18" fmla="*/ 10 w 16"/>
                  <a:gd name="T1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26">
                    <a:moveTo>
                      <a:pt x="10" y="1"/>
                    </a:moveTo>
                    <a:cubicBezTo>
                      <a:pt x="9" y="5"/>
                      <a:pt x="9" y="8"/>
                      <a:pt x="10" y="11"/>
                    </a:cubicBezTo>
                    <a:cubicBezTo>
                      <a:pt x="9" y="9"/>
                      <a:pt x="8" y="6"/>
                      <a:pt x="6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iŝľîďè">
                <a:extLst>
                  <a:ext uri="{FF2B5EF4-FFF2-40B4-BE49-F238E27FC236}">
                    <a16:creationId xmlns:a16="http://schemas.microsoft.com/office/drawing/2014/main" id="{B459D8F8-8AC0-4E95-B9B4-7791509F33B7}"/>
                  </a:ext>
                </a:extLst>
              </p:cNvPr>
              <p:cNvSpPr/>
              <p:nvPr userDrawn="1"/>
            </p:nvSpPr>
            <p:spPr bwMode="auto">
              <a:xfrm>
                <a:off x="4578350" y="2928938"/>
                <a:ext cx="60325" cy="90488"/>
              </a:xfrm>
              <a:custGeom>
                <a:avLst/>
                <a:gdLst>
                  <a:gd name="T0" fmla="*/ 12 w 18"/>
                  <a:gd name="T1" fmla="*/ 3 h 27"/>
                  <a:gd name="T2" fmla="*/ 8 w 18"/>
                  <a:gd name="T3" fmla="*/ 11 h 27"/>
                  <a:gd name="T4" fmla="*/ 9 w 18"/>
                  <a:gd name="T5" fmla="*/ 2 h 27"/>
                  <a:gd name="T6" fmla="*/ 3 w 18"/>
                  <a:gd name="T7" fmla="*/ 0 h 27"/>
                  <a:gd name="T8" fmla="*/ 3 w 18"/>
                  <a:gd name="T9" fmla="*/ 16 h 27"/>
                  <a:gd name="T10" fmla="*/ 0 w 18"/>
                  <a:gd name="T11" fmla="*/ 25 h 27"/>
                  <a:gd name="T12" fmla="*/ 6 w 18"/>
                  <a:gd name="T13" fmla="*/ 27 h 27"/>
                  <a:gd name="T14" fmla="*/ 9 w 18"/>
                  <a:gd name="T15" fmla="*/ 18 h 27"/>
                  <a:gd name="T16" fmla="*/ 18 w 18"/>
                  <a:gd name="T17" fmla="*/ 4 h 27"/>
                  <a:gd name="T18" fmla="*/ 12 w 18"/>
                  <a:gd name="T19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27">
                    <a:moveTo>
                      <a:pt x="12" y="3"/>
                    </a:moveTo>
                    <a:cubicBezTo>
                      <a:pt x="10" y="6"/>
                      <a:pt x="9" y="9"/>
                      <a:pt x="8" y="11"/>
                    </a:cubicBezTo>
                    <a:cubicBezTo>
                      <a:pt x="8" y="10"/>
                      <a:pt x="8" y="6"/>
                      <a:pt x="9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8" y="4"/>
                      <a:pt x="18" y="4"/>
                      <a:pt x="18" y="4"/>
                    </a:cubicBezTo>
                    <a:lnTo>
                      <a:pt x="1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ïŝḷiḍé">
                <a:extLst>
                  <a:ext uri="{FF2B5EF4-FFF2-40B4-BE49-F238E27FC236}">
                    <a16:creationId xmlns:a16="http://schemas.microsoft.com/office/drawing/2014/main" id="{213F8820-A6AA-4F3A-A9A3-B7E724896627}"/>
                  </a:ext>
                </a:extLst>
              </p:cNvPr>
              <p:cNvSpPr/>
              <p:nvPr userDrawn="1"/>
            </p:nvSpPr>
            <p:spPr bwMode="auto">
              <a:xfrm>
                <a:off x="4265613" y="2919413"/>
                <a:ext cx="52388" cy="90488"/>
              </a:xfrm>
              <a:custGeom>
                <a:avLst/>
                <a:gdLst>
                  <a:gd name="T0" fmla="*/ 0 w 33"/>
                  <a:gd name="T1" fmla="*/ 8 h 57"/>
                  <a:gd name="T2" fmla="*/ 2 w 33"/>
                  <a:gd name="T3" fmla="*/ 19 h 57"/>
                  <a:gd name="T4" fmla="*/ 10 w 33"/>
                  <a:gd name="T5" fmla="*/ 17 h 57"/>
                  <a:gd name="T6" fmla="*/ 21 w 33"/>
                  <a:gd name="T7" fmla="*/ 57 h 57"/>
                  <a:gd name="T8" fmla="*/ 33 w 33"/>
                  <a:gd name="T9" fmla="*/ 52 h 57"/>
                  <a:gd name="T10" fmla="*/ 23 w 33"/>
                  <a:gd name="T11" fmla="*/ 13 h 57"/>
                  <a:gd name="T12" fmla="*/ 31 w 33"/>
                  <a:gd name="T13" fmla="*/ 11 h 57"/>
                  <a:gd name="T14" fmla="*/ 27 w 33"/>
                  <a:gd name="T15" fmla="*/ 0 h 57"/>
                  <a:gd name="T16" fmla="*/ 0 w 33"/>
                  <a:gd name="T17" fmla="*/ 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57">
                    <a:moveTo>
                      <a:pt x="0" y="8"/>
                    </a:moveTo>
                    <a:lnTo>
                      <a:pt x="2" y="19"/>
                    </a:lnTo>
                    <a:lnTo>
                      <a:pt x="10" y="17"/>
                    </a:lnTo>
                    <a:lnTo>
                      <a:pt x="21" y="57"/>
                    </a:lnTo>
                    <a:lnTo>
                      <a:pt x="33" y="52"/>
                    </a:lnTo>
                    <a:lnTo>
                      <a:pt x="23" y="13"/>
                    </a:lnTo>
                    <a:lnTo>
                      <a:pt x="31" y="11"/>
                    </a:lnTo>
                    <a:lnTo>
                      <a:pt x="27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iŝlïḑé">
                <a:extLst>
                  <a:ext uri="{FF2B5EF4-FFF2-40B4-BE49-F238E27FC236}">
                    <a16:creationId xmlns:a16="http://schemas.microsoft.com/office/drawing/2014/main" id="{788005B1-6ABD-4FF2-9231-F8C0A3A21B19}"/>
                  </a:ext>
                </a:extLst>
              </p:cNvPr>
              <p:cNvSpPr/>
              <p:nvPr userDrawn="1"/>
            </p:nvSpPr>
            <p:spPr bwMode="auto">
              <a:xfrm>
                <a:off x="4608513" y="2952750"/>
                <a:ext cx="73025" cy="93663"/>
              </a:xfrm>
              <a:custGeom>
                <a:avLst/>
                <a:gdLst>
                  <a:gd name="T0" fmla="*/ 14 w 22"/>
                  <a:gd name="T1" fmla="*/ 0 h 28"/>
                  <a:gd name="T2" fmla="*/ 0 w 22"/>
                  <a:gd name="T3" fmla="*/ 21 h 28"/>
                  <a:gd name="T4" fmla="*/ 6 w 22"/>
                  <a:gd name="T5" fmla="*/ 24 h 28"/>
                  <a:gd name="T6" fmla="*/ 8 w 22"/>
                  <a:gd name="T7" fmla="*/ 20 h 28"/>
                  <a:gd name="T8" fmla="*/ 10 w 22"/>
                  <a:gd name="T9" fmla="*/ 21 h 28"/>
                  <a:gd name="T10" fmla="*/ 8 w 22"/>
                  <a:gd name="T11" fmla="*/ 25 h 28"/>
                  <a:gd name="T12" fmla="*/ 14 w 22"/>
                  <a:gd name="T13" fmla="*/ 28 h 28"/>
                  <a:gd name="T14" fmla="*/ 22 w 22"/>
                  <a:gd name="T15" fmla="*/ 4 h 28"/>
                  <a:gd name="T16" fmla="*/ 14 w 22"/>
                  <a:gd name="T17" fmla="*/ 0 h 28"/>
                  <a:gd name="T18" fmla="*/ 10 w 22"/>
                  <a:gd name="T19" fmla="*/ 16 h 28"/>
                  <a:gd name="T20" fmla="*/ 16 w 22"/>
                  <a:gd name="T21" fmla="*/ 7 h 28"/>
                  <a:gd name="T22" fmla="*/ 12 w 22"/>
                  <a:gd name="T23" fmla="*/ 17 h 28"/>
                  <a:gd name="T24" fmla="*/ 10 w 22"/>
                  <a:gd name="T25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8">
                    <a:moveTo>
                      <a:pt x="14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  <a:moveTo>
                      <a:pt x="10" y="16"/>
                    </a:moveTo>
                    <a:cubicBezTo>
                      <a:pt x="11" y="14"/>
                      <a:pt x="13" y="11"/>
                      <a:pt x="16" y="7"/>
                    </a:cubicBezTo>
                    <a:cubicBezTo>
                      <a:pt x="14" y="11"/>
                      <a:pt x="13" y="14"/>
                      <a:pt x="12" y="17"/>
                    </a:cubicBezTo>
                    <a:lnTo>
                      <a:pt x="1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íslïḓè">
                <a:extLst>
                  <a:ext uri="{FF2B5EF4-FFF2-40B4-BE49-F238E27FC236}">
                    <a16:creationId xmlns:a16="http://schemas.microsoft.com/office/drawing/2014/main" id="{6CC3D0D2-F800-4371-8D72-44455BAEF6CD}"/>
                  </a:ext>
                </a:extLst>
              </p:cNvPr>
              <p:cNvSpPr/>
              <p:nvPr userDrawn="1"/>
            </p:nvSpPr>
            <p:spPr bwMode="auto">
              <a:xfrm>
                <a:off x="4229100" y="2940050"/>
                <a:ext cx="49213" cy="82550"/>
              </a:xfrm>
              <a:custGeom>
                <a:avLst/>
                <a:gdLst>
                  <a:gd name="T0" fmla="*/ 0 w 31"/>
                  <a:gd name="T1" fmla="*/ 4 h 52"/>
                  <a:gd name="T2" fmla="*/ 19 w 31"/>
                  <a:gd name="T3" fmla="*/ 52 h 52"/>
                  <a:gd name="T4" fmla="*/ 31 w 31"/>
                  <a:gd name="T5" fmla="*/ 48 h 52"/>
                  <a:gd name="T6" fmla="*/ 12 w 31"/>
                  <a:gd name="T7" fmla="*/ 0 h 52"/>
                  <a:gd name="T8" fmla="*/ 0 w 31"/>
                  <a:gd name="T9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2">
                    <a:moveTo>
                      <a:pt x="0" y="4"/>
                    </a:moveTo>
                    <a:lnTo>
                      <a:pt x="19" y="52"/>
                    </a:lnTo>
                    <a:lnTo>
                      <a:pt x="31" y="48"/>
                    </a:lnTo>
                    <a:lnTo>
                      <a:pt x="12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iṡ1íde">
                <a:extLst>
                  <a:ext uri="{FF2B5EF4-FFF2-40B4-BE49-F238E27FC236}">
                    <a16:creationId xmlns:a16="http://schemas.microsoft.com/office/drawing/2014/main" id="{770642BA-FC1A-4F6E-8537-BE9FCC76603A}"/>
                  </a:ext>
                </a:extLst>
              </p:cNvPr>
              <p:cNvSpPr/>
              <p:nvPr userDrawn="1"/>
            </p:nvSpPr>
            <p:spPr bwMode="auto">
              <a:xfrm>
                <a:off x="4657725" y="2979738"/>
                <a:ext cx="85725" cy="95250"/>
              </a:xfrm>
              <a:custGeom>
                <a:avLst/>
                <a:gdLst>
                  <a:gd name="T0" fmla="*/ 44 w 54"/>
                  <a:gd name="T1" fmla="*/ 10 h 60"/>
                  <a:gd name="T2" fmla="*/ 31 w 54"/>
                  <a:gd name="T3" fmla="*/ 29 h 60"/>
                  <a:gd name="T4" fmla="*/ 38 w 54"/>
                  <a:gd name="T5" fmla="*/ 6 h 60"/>
                  <a:gd name="T6" fmla="*/ 27 w 54"/>
                  <a:gd name="T7" fmla="*/ 0 h 60"/>
                  <a:gd name="T8" fmla="*/ 0 w 54"/>
                  <a:gd name="T9" fmla="*/ 44 h 60"/>
                  <a:gd name="T10" fmla="*/ 11 w 54"/>
                  <a:gd name="T11" fmla="*/ 50 h 60"/>
                  <a:gd name="T12" fmla="*/ 23 w 54"/>
                  <a:gd name="T13" fmla="*/ 29 h 60"/>
                  <a:gd name="T14" fmla="*/ 17 w 54"/>
                  <a:gd name="T15" fmla="*/ 54 h 60"/>
                  <a:gd name="T16" fmla="*/ 27 w 54"/>
                  <a:gd name="T17" fmla="*/ 60 h 60"/>
                  <a:gd name="T18" fmla="*/ 54 w 54"/>
                  <a:gd name="T19" fmla="*/ 14 h 60"/>
                  <a:gd name="T20" fmla="*/ 44 w 54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60">
                    <a:moveTo>
                      <a:pt x="44" y="10"/>
                    </a:moveTo>
                    <a:lnTo>
                      <a:pt x="31" y="29"/>
                    </a:lnTo>
                    <a:lnTo>
                      <a:pt x="38" y="6"/>
                    </a:lnTo>
                    <a:lnTo>
                      <a:pt x="27" y="0"/>
                    </a:lnTo>
                    <a:lnTo>
                      <a:pt x="0" y="44"/>
                    </a:lnTo>
                    <a:lnTo>
                      <a:pt x="11" y="50"/>
                    </a:lnTo>
                    <a:lnTo>
                      <a:pt x="23" y="29"/>
                    </a:lnTo>
                    <a:lnTo>
                      <a:pt x="17" y="54"/>
                    </a:lnTo>
                    <a:lnTo>
                      <a:pt x="27" y="60"/>
                    </a:lnTo>
                    <a:lnTo>
                      <a:pt x="54" y="14"/>
                    </a:lnTo>
                    <a:lnTo>
                      <a:pt x="4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iṡ1îḓe">
                <a:extLst>
                  <a:ext uri="{FF2B5EF4-FFF2-40B4-BE49-F238E27FC236}">
                    <a16:creationId xmlns:a16="http://schemas.microsoft.com/office/drawing/2014/main" id="{4A20272D-D047-4A61-ABC2-0F3D3B4C733E}"/>
                  </a:ext>
                </a:extLst>
              </p:cNvPr>
              <p:cNvSpPr/>
              <p:nvPr userDrawn="1"/>
            </p:nvSpPr>
            <p:spPr bwMode="auto">
              <a:xfrm>
                <a:off x="4176713" y="2959100"/>
                <a:ext cx="68263" cy="82550"/>
              </a:xfrm>
              <a:custGeom>
                <a:avLst/>
                <a:gdLst>
                  <a:gd name="T0" fmla="*/ 14 w 21"/>
                  <a:gd name="T1" fmla="*/ 4 h 25"/>
                  <a:gd name="T2" fmla="*/ 12 w 21"/>
                  <a:gd name="T3" fmla="*/ 1 h 25"/>
                  <a:gd name="T4" fmla="*/ 9 w 21"/>
                  <a:gd name="T5" fmla="*/ 0 h 25"/>
                  <a:gd name="T6" fmla="*/ 5 w 21"/>
                  <a:gd name="T7" fmla="*/ 1 h 25"/>
                  <a:gd name="T8" fmla="*/ 1 w 21"/>
                  <a:gd name="T9" fmla="*/ 4 h 25"/>
                  <a:gd name="T10" fmla="*/ 0 w 21"/>
                  <a:gd name="T11" fmla="*/ 7 h 25"/>
                  <a:gd name="T12" fmla="*/ 2 w 21"/>
                  <a:gd name="T13" fmla="*/ 11 h 25"/>
                  <a:gd name="T14" fmla="*/ 3 w 21"/>
                  <a:gd name="T15" fmla="*/ 13 h 25"/>
                  <a:gd name="T16" fmla="*/ 6 w 21"/>
                  <a:gd name="T17" fmla="*/ 14 h 25"/>
                  <a:gd name="T18" fmla="*/ 9 w 21"/>
                  <a:gd name="T19" fmla="*/ 15 h 25"/>
                  <a:gd name="T20" fmla="*/ 13 w 21"/>
                  <a:gd name="T21" fmla="*/ 16 h 25"/>
                  <a:gd name="T22" fmla="*/ 15 w 21"/>
                  <a:gd name="T23" fmla="*/ 18 h 25"/>
                  <a:gd name="T24" fmla="*/ 15 w 21"/>
                  <a:gd name="T25" fmla="*/ 19 h 25"/>
                  <a:gd name="T26" fmla="*/ 15 w 21"/>
                  <a:gd name="T27" fmla="*/ 20 h 25"/>
                  <a:gd name="T28" fmla="*/ 14 w 21"/>
                  <a:gd name="T29" fmla="*/ 20 h 25"/>
                  <a:gd name="T30" fmla="*/ 13 w 21"/>
                  <a:gd name="T31" fmla="*/ 19 h 25"/>
                  <a:gd name="T32" fmla="*/ 11 w 21"/>
                  <a:gd name="T33" fmla="*/ 16 h 25"/>
                  <a:gd name="T34" fmla="*/ 6 w 21"/>
                  <a:gd name="T35" fmla="*/ 19 h 25"/>
                  <a:gd name="T36" fmla="*/ 7 w 21"/>
                  <a:gd name="T37" fmla="*/ 20 h 25"/>
                  <a:gd name="T38" fmla="*/ 9 w 21"/>
                  <a:gd name="T39" fmla="*/ 24 h 25"/>
                  <a:gd name="T40" fmla="*/ 12 w 21"/>
                  <a:gd name="T41" fmla="*/ 25 h 25"/>
                  <a:gd name="T42" fmla="*/ 17 w 21"/>
                  <a:gd name="T43" fmla="*/ 24 h 25"/>
                  <a:gd name="T44" fmla="*/ 20 w 21"/>
                  <a:gd name="T45" fmla="*/ 21 h 25"/>
                  <a:gd name="T46" fmla="*/ 21 w 21"/>
                  <a:gd name="T47" fmla="*/ 18 h 25"/>
                  <a:gd name="T48" fmla="*/ 20 w 21"/>
                  <a:gd name="T49" fmla="*/ 15 h 25"/>
                  <a:gd name="T50" fmla="*/ 17 w 21"/>
                  <a:gd name="T51" fmla="*/ 10 h 25"/>
                  <a:gd name="T52" fmla="*/ 10 w 21"/>
                  <a:gd name="T53" fmla="*/ 9 h 25"/>
                  <a:gd name="T54" fmla="*/ 8 w 21"/>
                  <a:gd name="T55" fmla="*/ 9 h 25"/>
                  <a:gd name="T56" fmla="*/ 6 w 21"/>
                  <a:gd name="T57" fmla="*/ 7 h 25"/>
                  <a:gd name="T58" fmla="*/ 6 w 21"/>
                  <a:gd name="T59" fmla="*/ 6 h 25"/>
                  <a:gd name="T60" fmla="*/ 7 w 21"/>
                  <a:gd name="T61" fmla="*/ 5 h 25"/>
                  <a:gd name="T62" fmla="*/ 8 w 21"/>
                  <a:gd name="T63" fmla="*/ 5 h 25"/>
                  <a:gd name="T64" fmla="*/ 8 w 21"/>
                  <a:gd name="T65" fmla="*/ 6 h 25"/>
                  <a:gd name="T66" fmla="*/ 9 w 21"/>
                  <a:gd name="T67" fmla="*/ 8 h 25"/>
                  <a:gd name="T68" fmla="*/ 15 w 21"/>
                  <a:gd name="T69" fmla="*/ 5 h 25"/>
                  <a:gd name="T70" fmla="*/ 14 w 21"/>
                  <a:gd name="T71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1" h="25">
                    <a:moveTo>
                      <a:pt x="14" y="4"/>
                    </a:moveTo>
                    <a:cubicBezTo>
                      <a:pt x="13" y="2"/>
                      <a:pt x="13" y="1"/>
                      <a:pt x="12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7" y="0"/>
                      <a:pt x="6" y="0"/>
                      <a:pt x="5" y="1"/>
                    </a:cubicBezTo>
                    <a:cubicBezTo>
                      <a:pt x="3" y="2"/>
                      <a:pt x="2" y="3"/>
                      <a:pt x="1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8"/>
                      <a:pt x="1" y="9"/>
                      <a:pt x="2" y="11"/>
                    </a:cubicBezTo>
                    <a:cubicBezTo>
                      <a:pt x="2" y="12"/>
                      <a:pt x="3" y="13"/>
                      <a:pt x="3" y="13"/>
                    </a:cubicBezTo>
                    <a:cubicBezTo>
                      <a:pt x="4" y="14"/>
                      <a:pt x="5" y="14"/>
                      <a:pt x="6" y="14"/>
                    </a:cubicBezTo>
                    <a:cubicBezTo>
                      <a:pt x="6" y="15"/>
                      <a:pt x="8" y="15"/>
                      <a:pt x="9" y="15"/>
                    </a:cubicBezTo>
                    <a:cubicBezTo>
                      <a:pt x="11" y="15"/>
                      <a:pt x="13" y="15"/>
                      <a:pt x="13" y="16"/>
                    </a:cubicBezTo>
                    <a:cubicBezTo>
                      <a:pt x="14" y="16"/>
                      <a:pt x="14" y="17"/>
                      <a:pt x="15" y="18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21"/>
                      <a:pt x="14" y="21"/>
                      <a:pt x="14" y="20"/>
                    </a:cubicBezTo>
                    <a:cubicBezTo>
                      <a:pt x="13" y="20"/>
                      <a:pt x="13" y="20"/>
                      <a:pt x="13" y="19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2"/>
                      <a:pt x="8" y="23"/>
                      <a:pt x="9" y="24"/>
                    </a:cubicBezTo>
                    <a:cubicBezTo>
                      <a:pt x="10" y="25"/>
                      <a:pt x="11" y="25"/>
                      <a:pt x="12" y="25"/>
                    </a:cubicBezTo>
                    <a:cubicBezTo>
                      <a:pt x="14" y="25"/>
                      <a:pt x="15" y="25"/>
                      <a:pt x="17" y="24"/>
                    </a:cubicBezTo>
                    <a:cubicBezTo>
                      <a:pt x="18" y="23"/>
                      <a:pt x="19" y="22"/>
                      <a:pt x="20" y="21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7"/>
                      <a:pt x="21" y="16"/>
                      <a:pt x="20" y="15"/>
                    </a:cubicBezTo>
                    <a:cubicBezTo>
                      <a:pt x="19" y="12"/>
                      <a:pt x="18" y="11"/>
                      <a:pt x="17" y="10"/>
                    </a:cubicBezTo>
                    <a:cubicBezTo>
                      <a:pt x="16" y="10"/>
                      <a:pt x="13" y="9"/>
                      <a:pt x="10" y="9"/>
                    </a:cubicBezTo>
                    <a:cubicBezTo>
                      <a:pt x="9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5" y="5"/>
                      <a:pt x="15" y="5"/>
                      <a:pt x="15" y="5"/>
                    </a:cubicBezTo>
                    <a:lnTo>
                      <a:pt x="1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îṩlïḋè">
                <a:extLst>
                  <a:ext uri="{FF2B5EF4-FFF2-40B4-BE49-F238E27FC236}">
                    <a16:creationId xmlns:a16="http://schemas.microsoft.com/office/drawing/2014/main" id="{44FD5EAD-CD9A-4C69-B054-347CA9752877}"/>
                  </a:ext>
                </a:extLst>
              </p:cNvPr>
              <p:cNvSpPr/>
              <p:nvPr userDrawn="1"/>
            </p:nvSpPr>
            <p:spPr bwMode="auto">
              <a:xfrm>
                <a:off x="4714875" y="3025775"/>
                <a:ext cx="74613" cy="88900"/>
              </a:xfrm>
              <a:custGeom>
                <a:avLst/>
                <a:gdLst>
                  <a:gd name="T0" fmla="*/ 20 w 23"/>
                  <a:gd name="T1" fmla="*/ 14 h 27"/>
                  <a:gd name="T2" fmla="*/ 23 w 23"/>
                  <a:gd name="T3" fmla="*/ 10 h 27"/>
                  <a:gd name="T4" fmla="*/ 23 w 23"/>
                  <a:gd name="T5" fmla="*/ 6 h 27"/>
                  <a:gd name="T6" fmla="*/ 20 w 23"/>
                  <a:gd name="T7" fmla="*/ 2 h 27"/>
                  <a:gd name="T8" fmla="*/ 15 w 23"/>
                  <a:gd name="T9" fmla="*/ 0 h 27"/>
                  <a:gd name="T10" fmla="*/ 12 w 23"/>
                  <a:gd name="T11" fmla="*/ 1 h 27"/>
                  <a:gd name="T12" fmla="*/ 8 w 23"/>
                  <a:gd name="T13" fmla="*/ 5 h 27"/>
                  <a:gd name="T14" fmla="*/ 3 w 23"/>
                  <a:gd name="T15" fmla="*/ 10 h 27"/>
                  <a:gd name="T16" fmla="*/ 1 w 23"/>
                  <a:gd name="T17" fmla="*/ 13 h 27"/>
                  <a:gd name="T18" fmla="*/ 0 w 23"/>
                  <a:gd name="T19" fmla="*/ 16 h 27"/>
                  <a:gd name="T20" fmla="*/ 1 w 23"/>
                  <a:gd name="T21" fmla="*/ 19 h 27"/>
                  <a:gd name="T22" fmla="*/ 2 w 23"/>
                  <a:gd name="T23" fmla="*/ 21 h 27"/>
                  <a:gd name="T24" fmla="*/ 5 w 23"/>
                  <a:gd name="T25" fmla="*/ 22 h 27"/>
                  <a:gd name="T26" fmla="*/ 7 w 23"/>
                  <a:gd name="T27" fmla="*/ 22 h 27"/>
                  <a:gd name="T28" fmla="*/ 6 w 23"/>
                  <a:gd name="T29" fmla="*/ 24 h 27"/>
                  <a:gd name="T30" fmla="*/ 10 w 23"/>
                  <a:gd name="T31" fmla="*/ 27 h 27"/>
                  <a:gd name="T32" fmla="*/ 18 w 23"/>
                  <a:gd name="T33" fmla="*/ 16 h 27"/>
                  <a:gd name="T34" fmla="*/ 12 w 23"/>
                  <a:gd name="T35" fmla="*/ 11 h 27"/>
                  <a:gd name="T36" fmla="*/ 10 w 23"/>
                  <a:gd name="T37" fmla="*/ 14 h 27"/>
                  <a:gd name="T38" fmla="*/ 11 w 23"/>
                  <a:gd name="T39" fmla="*/ 15 h 27"/>
                  <a:gd name="T40" fmla="*/ 9 w 23"/>
                  <a:gd name="T41" fmla="*/ 17 h 27"/>
                  <a:gd name="T42" fmla="*/ 7 w 23"/>
                  <a:gd name="T43" fmla="*/ 19 h 27"/>
                  <a:gd name="T44" fmla="*/ 6 w 23"/>
                  <a:gd name="T45" fmla="*/ 19 h 27"/>
                  <a:gd name="T46" fmla="*/ 6 w 23"/>
                  <a:gd name="T47" fmla="*/ 18 h 27"/>
                  <a:gd name="T48" fmla="*/ 7 w 23"/>
                  <a:gd name="T49" fmla="*/ 16 h 27"/>
                  <a:gd name="T50" fmla="*/ 15 w 23"/>
                  <a:gd name="T51" fmla="*/ 7 h 27"/>
                  <a:gd name="T52" fmla="*/ 16 w 23"/>
                  <a:gd name="T53" fmla="*/ 5 h 27"/>
                  <a:gd name="T54" fmla="*/ 17 w 23"/>
                  <a:gd name="T55" fmla="*/ 5 h 27"/>
                  <a:gd name="T56" fmla="*/ 18 w 23"/>
                  <a:gd name="T57" fmla="*/ 6 h 27"/>
                  <a:gd name="T58" fmla="*/ 16 w 23"/>
                  <a:gd name="T59" fmla="*/ 9 h 27"/>
                  <a:gd name="T60" fmla="*/ 15 w 23"/>
                  <a:gd name="T61" fmla="*/ 10 h 27"/>
                  <a:gd name="T62" fmla="*/ 20 w 23"/>
                  <a:gd name="T63" fmla="*/ 15 h 27"/>
                  <a:gd name="T64" fmla="*/ 20 w 23"/>
                  <a:gd name="T6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27">
                    <a:moveTo>
                      <a:pt x="20" y="14"/>
                    </a:moveTo>
                    <a:cubicBezTo>
                      <a:pt x="22" y="12"/>
                      <a:pt x="22" y="11"/>
                      <a:pt x="23" y="10"/>
                    </a:cubicBezTo>
                    <a:cubicBezTo>
                      <a:pt x="23" y="9"/>
                      <a:pt x="23" y="7"/>
                      <a:pt x="23" y="6"/>
                    </a:cubicBezTo>
                    <a:cubicBezTo>
                      <a:pt x="22" y="5"/>
                      <a:pt x="21" y="3"/>
                      <a:pt x="20" y="2"/>
                    </a:cubicBezTo>
                    <a:cubicBezTo>
                      <a:pt x="18" y="1"/>
                      <a:pt x="17" y="0"/>
                      <a:pt x="15" y="0"/>
                    </a:cubicBezTo>
                    <a:cubicBezTo>
                      <a:pt x="14" y="0"/>
                      <a:pt x="13" y="0"/>
                      <a:pt x="12" y="1"/>
                    </a:cubicBezTo>
                    <a:cubicBezTo>
                      <a:pt x="11" y="2"/>
                      <a:pt x="10" y="3"/>
                      <a:pt x="8" y="5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2" y="13"/>
                      <a:pt x="1" y="13"/>
                    </a:cubicBezTo>
                    <a:cubicBezTo>
                      <a:pt x="1" y="14"/>
                      <a:pt x="0" y="15"/>
                      <a:pt x="0" y="16"/>
                    </a:cubicBezTo>
                    <a:cubicBezTo>
                      <a:pt x="0" y="17"/>
                      <a:pt x="0" y="18"/>
                      <a:pt x="1" y="19"/>
                    </a:cubicBezTo>
                    <a:cubicBezTo>
                      <a:pt x="1" y="20"/>
                      <a:pt x="2" y="21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5" y="23"/>
                      <a:pt x="6" y="22"/>
                      <a:pt x="7" y="22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8"/>
                      <a:pt x="8" y="19"/>
                      <a:pt x="7" y="19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6" y="19"/>
                      <a:pt x="6" y="18"/>
                      <a:pt x="6" y="18"/>
                    </a:cubicBezTo>
                    <a:cubicBezTo>
                      <a:pt x="6" y="18"/>
                      <a:pt x="6" y="17"/>
                      <a:pt x="7" y="1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7"/>
                      <a:pt x="17" y="8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20" y="15"/>
                      <a:pt x="20" y="15"/>
                      <a:pt x="20" y="15"/>
                    </a:cubicBezTo>
                    <a:lnTo>
                      <a:pt x="20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îṥļíďè">
                <a:extLst>
                  <a:ext uri="{FF2B5EF4-FFF2-40B4-BE49-F238E27FC236}">
                    <a16:creationId xmlns:a16="http://schemas.microsoft.com/office/drawing/2014/main" id="{022E9728-32B3-48DF-967E-9DAF3F896E4E}"/>
                  </a:ext>
                </a:extLst>
              </p:cNvPr>
              <p:cNvSpPr/>
              <p:nvPr userDrawn="1"/>
            </p:nvSpPr>
            <p:spPr bwMode="auto">
              <a:xfrm>
                <a:off x="4116388" y="2992438"/>
                <a:ext cx="85725" cy="90488"/>
              </a:xfrm>
              <a:custGeom>
                <a:avLst/>
                <a:gdLst>
                  <a:gd name="T0" fmla="*/ 14 w 26"/>
                  <a:gd name="T1" fmla="*/ 27 h 27"/>
                  <a:gd name="T2" fmla="*/ 19 w 26"/>
                  <a:gd name="T3" fmla="*/ 23 h 27"/>
                  <a:gd name="T4" fmla="*/ 13 w 26"/>
                  <a:gd name="T5" fmla="*/ 14 h 27"/>
                  <a:gd name="T6" fmla="*/ 14 w 26"/>
                  <a:gd name="T7" fmla="*/ 14 h 27"/>
                  <a:gd name="T8" fmla="*/ 16 w 26"/>
                  <a:gd name="T9" fmla="*/ 15 h 27"/>
                  <a:gd name="T10" fmla="*/ 21 w 26"/>
                  <a:gd name="T11" fmla="*/ 22 h 27"/>
                  <a:gd name="T12" fmla="*/ 26 w 26"/>
                  <a:gd name="T13" fmla="*/ 19 h 27"/>
                  <a:gd name="T14" fmla="*/ 22 w 26"/>
                  <a:gd name="T15" fmla="*/ 13 h 27"/>
                  <a:gd name="T16" fmla="*/ 20 w 26"/>
                  <a:gd name="T17" fmla="*/ 10 h 27"/>
                  <a:gd name="T18" fmla="*/ 18 w 26"/>
                  <a:gd name="T19" fmla="*/ 10 h 27"/>
                  <a:gd name="T20" fmla="*/ 15 w 26"/>
                  <a:gd name="T21" fmla="*/ 10 h 27"/>
                  <a:gd name="T22" fmla="*/ 17 w 26"/>
                  <a:gd name="T23" fmla="*/ 7 h 27"/>
                  <a:gd name="T24" fmla="*/ 15 w 26"/>
                  <a:gd name="T25" fmla="*/ 4 h 27"/>
                  <a:gd name="T26" fmla="*/ 12 w 26"/>
                  <a:gd name="T27" fmla="*/ 1 h 27"/>
                  <a:gd name="T28" fmla="*/ 9 w 26"/>
                  <a:gd name="T29" fmla="*/ 1 h 27"/>
                  <a:gd name="T30" fmla="*/ 3 w 26"/>
                  <a:gd name="T31" fmla="*/ 4 h 27"/>
                  <a:gd name="T32" fmla="*/ 0 w 26"/>
                  <a:gd name="T33" fmla="*/ 7 h 27"/>
                  <a:gd name="T34" fmla="*/ 14 w 26"/>
                  <a:gd name="T35" fmla="*/ 27 h 27"/>
                  <a:gd name="T36" fmla="*/ 9 w 26"/>
                  <a:gd name="T37" fmla="*/ 6 h 27"/>
                  <a:gd name="T38" fmla="*/ 10 w 26"/>
                  <a:gd name="T39" fmla="*/ 7 h 27"/>
                  <a:gd name="T40" fmla="*/ 11 w 26"/>
                  <a:gd name="T41" fmla="*/ 8 h 27"/>
                  <a:gd name="T42" fmla="*/ 12 w 26"/>
                  <a:gd name="T43" fmla="*/ 10 h 27"/>
                  <a:gd name="T44" fmla="*/ 10 w 26"/>
                  <a:gd name="T45" fmla="*/ 11 h 27"/>
                  <a:gd name="T46" fmla="*/ 7 w 26"/>
                  <a:gd name="T47" fmla="*/ 6 h 27"/>
                  <a:gd name="T48" fmla="*/ 9 w 26"/>
                  <a:gd name="T49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27">
                    <a:moveTo>
                      <a:pt x="14" y="27"/>
                    </a:moveTo>
                    <a:cubicBezTo>
                      <a:pt x="19" y="23"/>
                      <a:pt x="19" y="23"/>
                      <a:pt x="19" y="23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4" y="13"/>
                      <a:pt x="14" y="14"/>
                    </a:cubicBezTo>
                    <a:cubicBezTo>
                      <a:pt x="15" y="14"/>
                      <a:pt x="15" y="14"/>
                      <a:pt x="16" y="15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1" y="12"/>
                      <a:pt x="20" y="11"/>
                      <a:pt x="20" y="10"/>
                    </a:cubicBezTo>
                    <a:cubicBezTo>
                      <a:pt x="19" y="10"/>
                      <a:pt x="19" y="10"/>
                      <a:pt x="18" y="10"/>
                    </a:cubicBezTo>
                    <a:cubicBezTo>
                      <a:pt x="17" y="10"/>
                      <a:pt x="17" y="10"/>
                      <a:pt x="15" y="10"/>
                    </a:cubicBezTo>
                    <a:cubicBezTo>
                      <a:pt x="16" y="9"/>
                      <a:pt x="17" y="8"/>
                      <a:pt x="17" y="7"/>
                    </a:cubicBezTo>
                    <a:cubicBezTo>
                      <a:pt x="17" y="7"/>
                      <a:pt x="16" y="5"/>
                      <a:pt x="15" y="4"/>
                    </a:cubicBezTo>
                    <a:cubicBezTo>
                      <a:pt x="14" y="2"/>
                      <a:pt x="13" y="1"/>
                      <a:pt x="12" y="1"/>
                    </a:cubicBezTo>
                    <a:cubicBezTo>
                      <a:pt x="11" y="0"/>
                      <a:pt x="10" y="0"/>
                      <a:pt x="9" y="1"/>
                    </a:cubicBezTo>
                    <a:cubicBezTo>
                      <a:pt x="8" y="1"/>
                      <a:pt x="6" y="2"/>
                      <a:pt x="3" y="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4" y="27"/>
                      <a:pt x="14" y="27"/>
                      <a:pt x="14" y="27"/>
                    </a:cubicBezTo>
                    <a:close/>
                    <a:moveTo>
                      <a:pt x="9" y="6"/>
                    </a:moveTo>
                    <a:cubicBezTo>
                      <a:pt x="9" y="6"/>
                      <a:pt x="10" y="6"/>
                      <a:pt x="10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2" y="9"/>
                      <a:pt x="12" y="10"/>
                    </a:cubicBezTo>
                    <a:cubicBezTo>
                      <a:pt x="11" y="10"/>
                      <a:pt x="11" y="11"/>
                      <a:pt x="10" y="11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îşḷîḋé">
                <a:extLst>
                  <a:ext uri="{FF2B5EF4-FFF2-40B4-BE49-F238E27FC236}">
                    <a16:creationId xmlns:a16="http://schemas.microsoft.com/office/drawing/2014/main" id="{1CAA416F-9773-4972-9FEB-DDB9BC42C0E9}"/>
                  </a:ext>
                </a:extLst>
              </p:cNvPr>
              <p:cNvSpPr/>
              <p:nvPr userDrawn="1"/>
            </p:nvSpPr>
            <p:spPr bwMode="auto">
              <a:xfrm>
                <a:off x="4076700" y="3025775"/>
                <a:ext cx="79375" cy="85725"/>
              </a:xfrm>
              <a:custGeom>
                <a:avLst/>
                <a:gdLst>
                  <a:gd name="T0" fmla="*/ 34 w 50"/>
                  <a:gd name="T1" fmla="*/ 54 h 54"/>
                  <a:gd name="T2" fmla="*/ 50 w 50"/>
                  <a:gd name="T3" fmla="*/ 40 h 54"/>
                  <a:gd name="T4" fmla="*/ 44 w 50"/>
                  <a:gd name="T5" fmla="*/ 31 h 54"/>
                  <a:gd name="T6" fmla="*/ 38 w 50"/>
                  <a:gd name="T7" fmla="*/ 38 h 54"/>
                  <a:gd name="T8" fmla="*/ 29 w 50"/>
                  <a:gd name="T9" fmla="*/ 29 h 54"/>
                  <a:gd name="T10" fmla="*/ 36 w 50"/>
                  <a:gd name="T11" fmla="*/ 23 h 54"/>
                  <a:gd name="T12" fmla="*/ 29 w 50"/>
                  <a:gd name="T13" fmla="*/ 15 h 54"/>
                  <a:gd name="T14" fmla="*/ 23 w 50"/>
                  <a:gd name="T15" fmla="*/ 21 h 54"/>
                  <a:gd name="T16" fmla="*/ 17 w 50"/>
                  <a:gd name="T17" fmla="*/ 13 h 54"/>
                  <a:gd name="T18" fmla="*/ 23 w 50"/>
                  <a:gd name="T19" fmla="*/ 8 h 54"/>
                  <a:gd name="T20" fmla="*/ 17 w 50"/>
                  <a:gd name="T21" fmla="*/ 0 h 54"/>
                  <a:gd name="T22" fmla="*/ 0 w 50"/>
                  <a:gd name="T23" fmla="*/ 15 h 54"/>
                  <a:gd name="T24" fmla="*/ 34 w 50"/>
                  <a:gd name="T2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54">
                    <a:moveTo>
                      <a:pt x="34" y="54"/>
                    </a:moveTo>
                    <a:lnTo>
                      <a:pt x="50" y="40"/>
                    </a:lnTo>
                    <a:lnTo>
                      <a:pt x="44" y="31"/>
                    </a:lnTo>
                    <a:lnTo>
                      <a:pt x="38" y="38"/>
                    </a:lnTo>
                    <a:lnTo>
                      <a:pt x="29" y="29"/>
                    </a:lnTo>
                    <a:lnTo>
                      <a:pt x="36" y="23"/>
                    </a:lnTo>
                    <a:lnTo>
                      <a:pt x="29" y="15"/>
                    </a:lnTo>
                    <a:lnTo>
                      <a:pt x="23" y="21"/>
                    </a:lnTo>
                    <a:lnTo>
                      <a:pt x="17" y="13"/>
                    </a:lnTo>
                    <a:lnTo>
                      <a:pt x="23" y="8"/>
                    </a:lnTo>
                    <a:lnTo>
                      <a:pt x="17" y="0"/>
                    </a:lnTo>
                    <a:lnTo>
                      <a:pt x="0" y="15"/>
                    </a:lnTo>
                    <a:lnTo>
                      <a:pt x="34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íś1iḑè">
                <a:extLst>
                  <a:ext uri="{FF2B5EF4-FFF2-40B4-BE49-F238E27FC236}">
                    <a16:creationId xmlns:a16="http://schemas.microsoft.com/office/drawing/2014/main" id="{BF500296-EFFB-41CA-8002-E1D8A65B4104}"/>
                  </a:ext>
                </a:extLst>
              </p:cNvPr>
              <p:cNvSpPr/>
              <p:nvPr userDrawn="1"/>
            </p:nvSpPr>
            <p:spPr bwMode="auto">
              <a:xfrm>
                <a:off x="4770438" y="3082925"/>
                <a:ext cx="85725" cy="82550"/>
              </a:xfrm>
              <a:custGeom>
                <a:avLst/>
                <a:gdLst>
                  <a:gd name="T0" fmla="*/ 22 w 26"/>
                  <a:gd name="T1" fmla="*/ 6 h 25"/>
                  <a:gd name="T2" fmla="*/ 8 w 26"/>
                  <a:gd name="T3" fmla="*/ 18 h 25"/>
                  <a:gd name="T4" fmla="*/ 6 w 26"/>
                  <a:gd name="T5" fmla="*/ 19 h 25"/>
                  <a:gd name="T6" fmla="*/ 5 w 26"/>
                  <a:gd name="T7" fmla="*/ 19 h 25"/>
                  <a:gd name="T8" fmla="*/ 5 w 26"/>
                  <a:gd name="T9" fmla="*/ 18 h 25"/>
                  <a:gd name="T10" fmla="*/ 7 w 26"/>
                  <a:gd name="T11" fmla="*/ 16 h 25"/>
                  <a:gd name="T12" fmla="*/ 21 w 26"/>
                  <a:gd name="T13" fmla="*/ 5 h 25"/>
                  <a:gd name="T14" fmla="*/ 17 w 26"/>
                  <a:gd name="T15" fmla="*/ 0 h 25"/>
                  <a:gd name="T16" fmla="*/ 6 w 26"/>
                  <a:gd name="T17" fmla="*/ 9 h 25"/>
                  <a:gd name="T18" fmla="*/ 2 w 26"/>
                  <a:gd name="T19" fmla="*/ 13 h 25"/>
                  <a:gd name="T20" fmla="*/ 0 w 26"/>
                  <a:gd name="T21" fmla="*/ 15 h 25"/>
                  <a:gd name="T22" fmla="*/ 0 w 26"/>
                  <a:gd name="T23" fmla="*/ 18 h 25"/>
                  <a:gd name="T24" fmla="*/ 2 w 26"/>
                  <a:gd name="T25" fmla="*/ 22 h 25"/>
                  <a:gd name="T26" fmla="*/ 5 w 26"/>
                  <a:gd name="T27" fmla="*/ 24 h 25"/>
                  <a:gd name="T28" fmla="*/ 8 w 26"/>
                  <a:gd name="T29" fmla="*/ 25 h 25"/>
                  <a:gd name="T30" fmla="*/ 10 w 26"/>
                  <a:gd name="T31" fmla="*/ 24 h 25"/>
                  <a:gd name="T32" fmla="*/ 14 w 26"/>
                  <a:gd name="T33" fmla="*/ 22 h 25"/>
                  <a:gd name="T34" fmla="*/ 26 w 26"/>
                  <a:gd name="T35" fmla="*/ 11 h 25"/>
                  <a:gd name="T36" fmla="*/ 22 w 26"/>
                  <a:gd name="T37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5">
                    <a:moveTo>
                      <a:pt x="22" y="6"/>
                    </a:move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7" y="19"/>
                      <a:pt x="6" y="19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6" y="17"/>
                      <a:pt x="7" y="1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1"/>
                      <a:pt x="2" y="12"/>
                      <a:pt x="2" y="13"/>
                    </a:cubicBezTo>
                    <a:cubicBezTo>
                      <a:pt x="1" y="13"/>
                      <a:pt x="0" y="14"/>
                      <a:pt x="0" y="15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1" y="19"/>
                      <a:pt x="1" y="20"/>
                      <a:pt x="2" y="22"/>
                    </a:cubicBezTo>
                    <a:cubicBezTo>
                      <a:pt x="3" y="23"/>
                      <a:pt x="4" y="23"/>
                      <a:pt x="5" y="24"/>
                    </a:cubicBezTo>
                    <a:cubicBezTo>
                      <a:pt x="6" y="24"/>
                      <a:pt x="7" y="25"/>
                      <a:pt x="8" y="25"/>
                    </a:cubicBezTo>
                    <a:cubicBezTo>
                      <a:pt x="9" y="25"/>
                      <a:pt x="10" y="24"/>
                      <a:pt x="10" y="24"/>
                    </a:cubicBezTo>
                    <a:cubicBezTo>
                      <a:pt x="11" y="24"/>
                      <a:pt x="12" y="23"/>
                      <a:pt x="14" y="22"/>
                    </a:cubicBezTo>
                    <a:cubicBezTo>
                      <a:pt x="26" y="11"/>
                      <a:pt x="26" y="11"/>
                      <a:pt x="26" y="11"/>
                    </a:cubicBezTo>
                    <a:lnTo>
                      <a:pt x="22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íṩļîḋe">
                <a:extLst>
                  <a:ext uri="{FF2B5EF4-FFF2-40B4-BE49-F238E27FC236}">
                    <a16:creationId xmlns:a16="http://schemas.microsoft.com/office/drawing/2014/main" id="{BB55BE0E-6ADE-401C-B39D-49DF1AD5F65C}"/>
                  </a:ext>
                </a:extLst>
              </p:cNvPr>
              <p:cNvSpPr/>
              <p:nvPr userDrawn="1"/>
            </p:nvSpPr>
            <p:spPr bwMode="auto">
              <a:xfrm>
                <a:off x="4024313" y="3062288"/>
                <a:ext cx="92075" cy="85725"/>
              </a:xfrm>
              <a:custGeom>
                <a:avLst/>
                <a:gdLst>
                  <a:gd name="T0" fmla="*/ 7 w 28"/>
                  <a:gd name="T1" fmla="*/ 5 h 26"/>
                  <a:gd name="T2" fmla="*/ 10 w 28"/>
                  <a:gd name="T3" fmla="*/ 8 h 26"/>
                  <a:gd name="T4" fmla="*/ 19 w 28"/>
                  <a:gd name="T5" fmla="*/ 17 h 26"/>
                  <a:gd name="T6" fmla="*/ 5 w 28"/>
                  <a:gd name="T7" fmla="*/ 7 h 26"/>
                  <a:gd name="T8" fmla="*/ 0 w 28"/>
                  <a:gd name="T9" fmla="*/ 12 h 26"/>
                  <a:gd name="T10" fmla="*/ 21 w 28"/>
                  <a:gd name="T11" fmla="*/ 26 h 26"/>
                  <a:gd name="T12" fmla="*/ 28 w 28"/>
                  <a:gd name="T13" fmla="*/ 19 h 26"/>
                  <a:gd name="T14" fmla="*/ 11 w 28"/>
                  <a:gd name="T15" fmla="*/ 0 h 26"/>
                  <a:gd name="T16" fmla="*/ 7 w 28"/>
                  <a:gd name="T17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6">
                    <a:moveTo>
                      <a:pt x="7" y="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3" y="11"/>
                      <a:pt x="16" y="14"/>
                      <a:pt x="19" y="17"/>
                    </a:cubicBezTo>
                    <a:cubicBezTo>
                      <a:pt x="15" y="15"/>
                      <a:pt x="10" y="11"/>
                      <a:pt x="5" y="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11" y="0"/>
                      <a:pt x="11" y="0"/>
                      <a:pt x="11" y="0"/>
                    </a:cubicBez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" name="îṥḻide">
                <a:extLst>
                  <a:ext uri="{FF2B5EF4-FFF2-40B4-BE49-F238E27FC236}">
                    <a16:creationId xmlns:a16="http://schemas.microsoft.com/office/drawing/2014/main" id="{C4A7F8E3-3091-4E22-930C-4EFCA1DE092C}"/>
                  </a:ext>
                </a:extLst>
              </p:cNvPr>
              <p:cNvSpPr/>
              <p:nvPr userDrawn="1"/>
            </p:nvSpPr>
            <p:spPr bwMode="auto">
              <a:xfrm>
                <a:off x="4800600" y="3135313"/>
                <a:ext cx="95250" cy="82550"/>
              </a:xfrm>
              <a:custGeom>
                <a:avLst/>
                <a:gdLst>
                  <a:gd name="T0" fmla="*/ 54 w 60"/>
                  <a:gd name="T1" fmla="*/ 15 h 52"/>
                  <a:gd name="T2" fmla="*/ 33 w 60"/>
                  <a:gd name="T3" fmla="*/ 27 h 52"/>
                  <a:gd name="T4" fmla="*/ 50 w 60"/>
                  <a:gd name="T5" fmla="*/ 8 h 52"/>
                  <a:gd name="T6" fmla="*/ 43 w 60"/>
                  <a:gd name="T7" fmla="*/ 0 h 52"/>
                  <a:gd name="T8" fmla="*/ 0 w 60"/>
                  <a:gd name="T9" fmla="*/ 27 h 52"/>
                  <a:gd name="T10" fmla="*/ 6 w 60"/>
                  <a:gd name="T11" fmla="*/ 38 h 52"/>
                  <a:gd name="T12" fmla="*/ 25 w 60"/>
                  <a:gd name="T13" fmla="*/ 23 h 52"/>
                  <a:gd name="T14" fmla="*/ 10 w 60"/>
                  <a:gd name="T15" fmla="*/ 42 h 52"/>
                  <a:gd name="T16" fmla="*/ 16 w 60"/>
                  <a:gd name="T17" fmla="*/ 52 h 52"/>
                  <a:gd name="T18" fmla="*/ 60 w 60"/>
                  <a:gd name="T19" fmla="*/ 25 h 52"/>
                  <a:gd name="T20" fmla="*/ 54 w 60"/>
                  <a:gd name="T21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52">
                    <a:moveTo>
                      <a:pt x="54" y="15"/>
                    </a:moveTo>
                    <a:lnTo>
                      <a:pt x="33" y="27"/>
                    </a:lnTo>
                    <a:lnTo>
                      <a:pt x="50" y="8"/>
                    </a:lnTo>
                    <a:lnTo>
                      <a:pt x="43" y="0"/>
                    </a:lnTo>
                    <a:lnTo>
                      <a:pt x="0" y="27"/>
                    </a:lnTo>
                    <a:lnTo>
                      <a:pt x="6" y="38"/>
                    </a:lnTo>
                    <a:lnTo>
                      <a:pt x="25" y="23"/>
                    </a:lnTo>
                    <a:lnTo>
                      <a:pt x="10" y="42"/>
                    </a:lnTo>
                    <a:lnTo>
                      <a:pt x="16" y="52"/>
                    </a:lnTo>
                    <a:lnTo>
                      <a:pt x="60" y="25"/>
                    </a:lnTo>
                    <a:lnTo>
                      <a:pt x="54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íṩḻïḋe">
                <a:extLst>
                  <a:ext uri="{FF2B5EF4-FFF2-40B4-BE49-F238E27FC236}">
                    <a16:creationId xmlns:a16="http://schemas.microsoft.com/office/drawing/2014/main" id="{108C3235-DBA0-4C88-B7F5-4C25660DD735}"/>
                  </a:ext>
                </a:extLst>
              </p:cNvPr>
              <p:cNvSpPr/>
              <p:nvPr userDrawn="1"/>
            </p:nvSpPr>
            <p:spPr bwMode="auto">
              <a:xfrm>
                <a:off x="4003675" y="3111500"/>
                <a:ext cx="79375" cy="66675"/>
              </a:xfrm>
              <a:custGeom>
                <a:avLst/>
                <a:gdLst>
                  <a:gd name="T0" fmla="*/ 0 w 50"/>
                  <a:gd name="T1" fmla="*/ 13 h 42"/>
                  <a:gd name="T2" fmla="*/ 42 w 50"/>
                  <a:gd name="T3" fmla="*/ 42 h 42"/>
                  <a:gd name="T4" fmla="*/ 50 w 50"/>
                  <a:gd name="T5" fmla="*/ 32 h 42"/>
                  <a:gd name="T6" fmla="*/ 9 w 50"/>
                  <a:gd name="T7" fmla="*/ 0 h 42"/>
                  <a:gd name="T8" fmla="*/ 0 w 50"/>
                  <a:gd name="T9" fmla="*/ 1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2">
                    <a:moveTo>
                      <a:pt x="0" y="13"/>
                    </a:moveTo>
                    <a:lnTo>
                      <a:pt x="42" y="42"/>
                    </a:lnTo>
                    <a:lnTo>
                      <a:pt x="50" y="32"/>
                    </a:lnTo>
                    <a:lnTo>
                      <a:pt x="9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" name="îŝľîďe">
                <a:extLst>
                  <a:ext uri="{FF2B5EF4-FFF2-40B4-BE49-F238E27FC236}">
                    <a16:creationId xmlns:a16="http://schemas.microsoft.com/office/drawing/2014/main" id="{41D96570-B7A2-4032-861E-8AE103EF1C1F}"/>
                  </a:ext>
                </a:extLst>
              </p:cNvPr>
              <p:cNvSpPr/>
              <p:nvPr userDrawn="1"/>
            </p:nvSpPr>
            <p:spPr bwMode="auto">
              <a:xfrm>
                <a:off x="4829175" y="3195638"/>
                <a:ext cx="82550" cy="52388"/>
              </a:xfrm>
              <a:custGeom>
                <a:avLst/>
                <a:gdLst>
                  <a:gd name="T0" fmla="*/ 46 w 52"/>
                  <a:gd name="T1" fmla="*/ 0 h 33"/>
                  <a:gd name="T2" fmla="*/ 0 w 52"/>
                  <a:gd name="T3" fmla="*/ 21 h 33"/>
                  <a:gd name="T4" fmla="*/ 7 w 52"/>
                  <a:gd name="T5" fmla="*/ 33 h 33"/>
                  <a:gd name="T6" fmla="*/ 52 w 52"/>
                  <a:gd name="T7" fmla="*/ 10 h 33"/>
                  <a:gd name="T8" fmla="*/ 46 w 52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46" y="0"/>
                    </a:moveTo>
                    <a:lnTo>
                      <a:pt x="0" y="21"/>
                    </a:lnTo>
                    <a:lnTo>
                      <a:pt x="7" y="33"/>
                    </a:lnTo>
                    <a:lnTo>
                      <a:pt x="52" y="10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" name="íś1íḍé">
                <a:extLst>
                  <a:ext uri="{FF2B5EF4-FFF2-40B4-BE49-F238E27FC236}">
                    <a16:creationId xmlns:a16="http://schemas.microsoft.com/office/drawing/2014/main" id="{A20B4630-C1C1-4E83-8BE3-2E2B4E324E58}"/>
                  </a:ext>
                </a:extLst>
              </p:cNvPr>
              <p:cNvSpPr/>
              <p:nvPr userDrawn="1"/>
            </p:nvSpPr>
            <p:spPr bwMode="auto">
              <a:xfrm>
                <a:off x="3971925" y="3148013"/>
                <a:ext cx="95250" cy="80963"/>
              </a:xfrm>
              <a:custGeom>
                <a:avLst/>
                <a:gdLst>
                  <a:gd name="T0" fmla="*/ 8 w 60"/>
                  <a:gd name="T1" fmla="*/ 9 h 51"/>
                  <a:gd name="T2" fmla="*/ 29 w 60"/>
                  <a:gd name="T3" fmla="*/ 21 h 51"/>
                  <a:gd name="T4" fmla="*/ 4 w 60"/>
                  <a:gd name="T5" fmla="*/ 15 h 51"/>
                  <a:gd name="T6" fmla="*/ 0 w 60"/>
                  <a:gd name="T7" fmla="*/ 25 h 51"/>
                  <a:gd name="T8" fmla="*/ 43 w 60"/>
                  <a:gd name="T9" fmla="*/ 51 h 51"/>
                  <a:gd name="T10" fmla="*/ 50 w 60"/>
                  <a:gd name="T11" fmla="*/ 42 h 51"/>
                  <a:gd name="T12" fmla="*/ 29 w 60"/>
                  <a:gd name="T13" fmla="*/ 30 h 51"/>
                  <a:gd name="T14" fmla="*/ 54 w 60"/>
                  <a:gd name="T15" fmla="*/ 36 h 51"/>
                  <a:gd name="T16" fmla="*/ 60 w 60"/>
                  <a:gd name="T17" fmla="*/ 25 h 51"/>
                  <a:gd name="T18" fmla="*/ 14 w 60"/>
                  <a:gd name="T19" fmla="*/ 0 h 51"/>
                  <a:gd name="T20" fmla="*/ 8 w 60"/>
                  <a:gd name="T2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51">
                    <a:moveTo>
                      <a:pt x="8" y="9"/>
                    </a:moveTo>
                    <a:lnTo>
                      <a:pt x="29" y="21"/>
                    </a:lnTo>
                    <a:lnTo>
                      <a:pt x="4" y="15"/>
                    </a:lnTo>
                    <a:lnTo>
                      <a:pt x="0" y="25"/>
                    </a:lnTo>
                    <a:lnTo>
                      <a:pt x="43" y="51"/>
                    </a:lnTo>
                    <a:lnTo>
                      <a:pt x="50" y="42"/>
                    </a:lnTo>
                    <a:lnTo>
                      <a:pt x="29" y="30"/>
                    </a:lnTo>
                    <a:lnTo>
                      <a:pt x="54" y="36"/>
                    </a:lnTo>
                    <a:lnTo>
                      <a:pt x="60" y="25"/>
                    </a:lnTo>
                    <a:lnTo>
                      <a:pt x="14" y="0"/>
                    </a:lnTo>
                    <a:lnTo>
                      <a:pt x="8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" name="iṥḻïḍé">
                <a:extLst>
                  <a:ext uri="{FF2B5EF4-FFF2-40B4-BE49-F238E27FC236}">
                    <a16:creationId xmlns:a16="http://schemas.microsoft.com/office/drawing/2014/main" id="{F92D6AE4-2644-4EB3-B510-6677D4120999}"/>
                  </a:ext>
                </a:extLst>
              </p:cNvPr>
              <p:cNvSpPr/>
              <p:nvPr userDrawn="1"/>
            </p:nvSpPr>
            <p:spPr bwMode="auto">
              <a:xfrm>
                <a:off x="4846638" y="3228975"/>
                <a:ext cx="92075" cy="68263"/>
              </a:xfrm>
              <a:custGeom>
                <a:avLst/>
                <a:gdLst>
                  <a:gd name="T0" fmla="*/ 26 w 28"/>
                  <a:gd name="T1" fmla="*/ 9 h 21"/>
                  <a:gd name="T2" fmla="*/ 21 w 28"/>
                  <a:gd name="T3" fmla="*/ 10 h 21"/>
                  <a:gd name="T4" fmla="*/ 9 w 28"/>
                  <a:gd name="T5" fmla="*/ 14 h 21"/>
                  <a:gd name="T6" fmla="*/ 24 w 28"/>
                  <a:gd name="T7" fmla="*/ 6 h 21"/>
                  <a:gd name="T8" fmla="*/ 22 w 28"/>
                  <a:gd name="T9" fmla="*/ 0 h 21"/>
                  <a:gd name="T10" fmla="*/ 0 w 28"/>
                  <a:gd name="T11" fmla="*/ 11 h 21"/>
                  <a:gd name="T12" fmla="*/ 3 w 28"/>
                  <a:gd name="T13" fmla="*/ 21 h 21"/>
                  <a:gd name="T14" fmla="*/ 28 w 28"/>
                  <a:gd name="T15" fmla="*/ 16 h 21"/>
                  <a:gd name="T16" fmla="*/ 26 w 28"/>
                  <a:gd name="T17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1">
                    <a:moveTo>
                      <a:pt x="26" y="9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7" y="11"/>
                      <a:pt x="13" y="12"/>
                      <a:pt x="9" y="14"/>
                    </a:cubicBezTo>
                    <a:cubicBezTo>
                      <a:pt x="13" y="12"/>
                      <a:pt x="18" y="9"/>
                      <a:pt x="24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8" y="16"/>
                      <a:pt x="28" y="16"/>
                      <a:pt x="28" y="16"/>
                    </a:cubicBezTo>
                    <a:lnTo>
                      <a:pt x="2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" name="îşľîḓè">
                <a:extLst>
                  <a:ext uri="{FF2B5EF4-FFF2-40B4-BE49-F238E27FC236}">
                    <a16:creationId xmlns:a16="http://schemas.microsoft.com/office/drawing/2014/main" id="{D0129B39-CE72-4CAD-BF0C-C00EE191632B}"/>
                  </a:ext>
                </a:extLst>
              </p:cNvPr>
              <p:cNvSpPr/>
              <p:nvPr userDrawn="1"/>
            </p:nvSpPr>
            <p:spPr bwMode="auto">
              <a:xfrm>
                <a:off x="3941763" y="3208338"/>
                <a:ext cx="88900" cy="69850"/>
              </a:xfrm>
              <a:custGeom>
                <a:avLst/>
                <a:gdLst>
                  <a:gd name="T0" fmla="*/ 3 w 27"/>
                  <a:gd name="T1" fmla="*/ 6 h 21"/>
                  <a:gd name="T2" fmla="*/ 20 w 27"/>
                  <a:gd name="T3" fmla="*/ 13 h 21"/>
                  <a:gd name="T4" fmla="*/ 22 w 27"/>
                  <a:gd name="T5" fmla="*/ 14 h 21"/>
                  <a:gd name="T6" fmla="*/ 23 w 27"/>
                  <a:gd name="T7" fmla="*/ 15 h 21"/>
                  <a:gd name="T8" fmla="*/ 22 w 27"/>
                  <a:gd name="T9" fmla="*/ 15 h 21"/>
                  <a:gd name="T10" fmla="*/ 20 w 27"/>
                  <a:gd name="T11" fmla="*/ 15 h 21"/>
                  <a:gd name="T12" fmla="*/ 3 w 27"/>
                  <a:gd name="T13" fmla="*/ 8 h 21"/>
                  <a:gd name="T14" fmla="*/ 0 w 27"/>
                  <a:gd name="T15" fmla="*/ 14 h 21"/>
                  <a:gd name="T16" fmla="*/ 14 w 27"/>
                  <a:gd name="T17" fmla="*/ 19 h 21"/>
                  <a:gd name="T18" fmla="*/ 19 w 27"/>
                  <a:gd name="T19" fmla="*/ 21 h 21"/>
                  <a:gd name="T20" fmla="*/ 22 w 27"/>
                  <a:gd name="T21" fmla="*/ 21 h 21"/>
                  <a:gd name="T22" fmla="*/ 24 w 27"/>
                  <a:gd name="T23" fmla="*/ 19 h 21"/>
                  <a:gd name="T24" fmla="*/ 27 w 27"/>
                  <a:gd name="T25" fmla="*/ 16 h 21"/>
                  <a:gd name="T26" fmla="*/ 27 w 27"/>
                  <a:gd name="T27" fmla="*/ 13 h 21"/>
                  <a:gd name="T28" fmla="*/ 27 w 27"/>
                  <a:gd name="T29" fmla="*/ 10 h 21"/>
                  <a:gd name="T30" fmla="*/ 25 w 27"/>
                  <a:gd name="T31" fmla="*/ 8 h 21"/>
                  <a:gd name="T32" fmla="*/ 21 w 27"/>
                  <a:gd name="T33" fmla="*/ 6 h 21"/>
                  <a:gd name="T34" fmla="*/ 6 w 27"/>
                  <a:gd name="T35" fmla="*/ 0 h 21"/>
                  <a:gd name="T36" fmla="*/ 3 w 27"/>
                  <a:gd name="T37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" h="21">
                    <a:moveTo>
                      <a:pt x="3" y="6"/>
                    </a:move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2" y="14"/>
                      <a:pt x="22" y="14"/>
                    </a:cubicBezTo>
                    <a:cubicBezTo>
                      <a:pt x="23" y="14"/>
                      <a:pt x="23" y="14"/>
                      <a:pt x="23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1" y="15"/>
                      <a:pt x="20" y="1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6" y="20"/>
                      <a:pt x="18" y="21"/>
                      <a:pt x="19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1"/>
                      <a:pt x="24" y="20"/>
                      <a:pt x="24" y="19"/>
                    </a:cubicBezTo>
                    <a:cubicBezTo>
                      <a:pt x="25" y="19"/>
                      <a:pt x="26" y="17"/>
                      <a:pt x="27" y="16"/>
                    </a:cubicBezTo>
                    <a:cubicBezTo>
                      <a:pt x="27" y="15"/>
                      <a:pt x="27" y="14"/>
                      <a:pt x="27" y="13"/>
                    </a:cubicBezTo>
                    <a:cubicBezTo>
                      <a:pt x="27" y="12"/>
                      <a:pt x="27" y="11"/>
                      <a:pt x="27" y="10"/>
                    </a:cubicBezTo>
                    <a:cubicBezTo>
                      <a:pt x="26" y="9"/>
                      <a:pt x="25" y="8"/>
                      <a:pt x="25" y="8"/>
                    </a:cubicBezTo>
                    <a:cubicBezTo>
                      <a:pt x="24" y="7"/>
                      <a:pt x="23" y="7"/>
                      <a:pt x="21" y="6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" name="îṩḻíḋê">
                <a:extLst>
                  <a:ext uri="{FF2B5EF4-FFF2-40B4-BE49-F238E27FC236}">
                    <a16:creationId xmlns:a16="http://schemas.microsoft.com/office/drawing/2014/main" id="{2D51B46F-7DFF-46BC-867D-429F04EA2A49}"/>
                  </a:ext>
                </a:extLst>
              </p:cNvPr>
              <p:cNvSpPr/>
              <p:nvPr userDrawn="1"/>
            </p:nvSpPr>
            <p:spPr bwMode="auto">
              <a:xfrm>
                <a:off x="4859338" y="3290888"/>
                <a:ext cx="88900" cy="57150"/>
              </a:xfrm>
              <a:custGeom>
                <a:avLst/>
                <a:gdLst>
                  <a:gd name="T0" fmla="*/ 0 w 56"/>
                  <a:gd name="T1" fmla="*/ 13 h 36"/>
                  <a:gd name="T2" fmla="*/ 6 w 56"/>
                  <a:gd name="T3" fmla="*/ 36 h 36"/>
                  <a:gd name="T4" fmla="*/ 17 w 56"/>
                  <a:gd name="T5" fmla="*/ 34 h 36"/>
                  <a:gd name="T6" fmla="*/ 15 w 56"/>
                  <a:gd name="T7" fmla="*/ 23 h 36"/>
                  <a:gd name="T8" fmla="*/ 25 w 56"/>
                  <a:gd name="T9" fmla="*/ 21 h 36"/>
                  <a:gd name="T10" fmla="*/ 27 w 56"/>
                  <a:gd name="T11" fmla="*/ 30 h 36"/>
                  <a:gd name="T12" fmla="*/ 38 w 56"/>
                  <a:gd name="T13" fmla="*/ 27 h 36"/>
                  <a:gd name="T14" fmla="*/ 35 w 56"/>
                  <a:gd name="T15" fmla="*/ 19 h 36"/>
                  <a:gd name="T16" fmla="*/ 44 w 56"/>
                  <a:gd name="T17" fmla="*/ 17 h 36"/>
                  <a:gd name="T18" fmla="*/ 46 w 56"/>
                  <a:gd name="T19" fmla="*/ 25 h 36"/>
                  <a:gd name="T20" fmla="*/ 56 w 56"/>
                  <a:gd name="T21" fmla="*/ 23 h 36"/>
                  <a:gd name="T22" fmla="*/ 50 w 56"/>
                  <a:gd name="T23" fmla="*/ 0 h 36"/>
                  <a:gd name="T24" fmla="*/ 0 w 56"/>
                  <a:gd name="T25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36">
                    <a:moveTo>
                      <a:pt x="0" y="13"/>
                    </a:moveTo>
                    <a:lnTo>
                      <a:pt x="6" y="36"/>
                    </a:lnTo>
                    <a:lnTo>
                      <a:pt x="17" y="34"/>
                    </a:lnTo>
                    <a:lnTo>
                      <a:pt x="15" y="23"/>
                    </a:lnTo>
                    <a:lnTo>
                      <a:pt x="25" y="21"/>
                    </a:lnTo>
                    <a:lnTo>
                      <a:pt x="27" y="30"/>
                    </a:lnTo>
                    <a:lnTo>
                      <a:pt x="38" y="27"/>
                    </a:lnTo>
                    <a:lnTo>
                      <a:pt x="35" y="19"/>
                    </a:lnTo>
                    <a:lnTo>
                      <a:pt x="44" y="17"/>
                    </a:lnTo>
                    <a:lnTo>
                      <a:pt x="46" y="25"/>
                    </a:lnTo>
                    <a:lnTo>
                      <a:pt x="56" y="23"/>
                    </a:lnTo>
                    <a:lnTo>
                      <a:pt x="50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" name="ïṡ1ïḍê">
                <a:extLst>
                  <a:ext uri="{FF2B5EF4-FFF2-40B4-BE49-F238E27FC236}">
                    <a16:creationId xmlns:a16="http://schemas.microsoft.com/office/drawing/2014/main" id="{81ADC77D-332C-4767-93E8-EC6B198F83AF}"/>
                  </a:ext>
                </a:extLst>
              </p:cNvPr>
              <p:cNvSpPr/>
              <p:nvPr userDrawn="1"/>
            </p:nvSpPr>
            <p:spPr bwMode="auto">
              <a:xfrm>
                <a:off x="4868863" y="3344863"/>
                <a:ext cx="85725" cy="55563"/>
              </a:xfrm>
              <a:custGeom>
                <a:avLst/>
                <a:gdLst>
                  <a:gd name="T0" fmla="*/ 0 w 26"/>
                  <a:gd name="T1" fmla="*/ 3 h 17"/>
                  <a:gd name="T2" fmla="*/ 1 w 26"/>
                  <a:gd name="T3" fmla="*/ 10 h 17"/>
                  <a:gd name="T4" fmla="*/ 12 w 26"/>
                  <a:gd name="T5" fmla="*/ 8 h 17"/>
                  <a:gd name="T6" fmla="*/ 12 w 26"/>
                  <a:gd name="T7" fmla="*/ 10 h 17"/>
                  <a:gd name="T8" fmla="*/ 10 w 26"/>
                  <a:gd name="T9" fmla="*/ 10 h 17"/>
                  <a:gd name="T10" fmla="*/ 2 w 26"/>
                  <a:gd name="T11" fmla="*/ 12 h 17"/>
                  <a:gd name="T12" fmla="*/ 2 w 26"/>
                  <a:gd name="T13" fmla="*/ 17 h 17"/>
                  <a:gd name="T14" fmla="*/ 9 w 26"/>
                  <a:gd name="T15" fmla="*/ 17 h 17"/>
                  <a:gd name="T16" fmla="*/ 13 w 26"/>
                  <a:gd name="T17" fmla="*/ 16 h 17"/>
                  <a:gd name="T18" fmla="*/ 14 w 26"/>
                  <a:gd name="T19" fmla="*/ 15 h 17"/>
                  <a:gd name="T20" fmla="*/ 15 w 26"/>
                  <a:gd name="T21" fmla="*/ 12 h 17"/>
                  <a:gd name="T22" fmla="*/ 16 w 26"/>
                  <a:gd name="T23" fmla="*/ 15 h 17"/>
                  <a:gd name="T24" fmla="*/ 20 w 26"/>
                  <a:gd name="T25" fmla="*/ 15 h 17"/>
                  <a:gd name="T26" fmla="*/ 25 w 26"/>
                  <a:gd name="T27" fmla="*/ 13 h 17"/>
                  <a:gd name="T28" fmla="*/ 26 w 26"/>
                  <a:gd name="T29" fmla="*/ 10 h 17"/>
                  <a:gd name="T30" fmla="*/ 26 w 26"/>
                  <a:gd name="T31" fmla="*/ 4 h 17"/>
                  <a:gd name="T32" fmla="*/ 25 w 26"/>
                  <a:gd name="T33" fmla="*/ 0 h 17"/>
                  <a:gd name="T34" fmla="*/ 0 w 26"/>
                  <a:gd name="T35" fmla="*/ 3 h 17"/>
                  <a:gd name="T36" fmla="*/ 22 w 26"/>
                  <a:gd name="T37" fmla="*/ 8 h 17"/>
                  <a:gd name="T38" fmla="*/ 20 w 26"/>
                  <a:gd name="T39" fmla="*/ 9 h 17"/>
                  <a:gd name="T40" fmla="*/ 19 w 26"/>
                  <a:gd name="T41" fmla="*/ 9 h 17"/>
                  <a:gd name="T42" fmla="*/ 17 w 26"/>
                  <a:gd name="T43" fmla="*/ 9 h 17"/>
                  <a:gd name="T44" fmla="*/ 16 w 26"/>
                  <a:gd name="T45" fmla="*/ 8 h 17"/>
                  <a:gd name="T46" fmla="*/ 22 w 26"/>
                  <a:gd name="T47" fmla="*/ 7 h 17"/>
                  <a:gd name="T48" fmla="*/ 22 w 26"/>
                  <a:gd name="T4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17">
                    <a:moveTo>
                      <a:pt x="0" y="3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9"/>
                      <a:pt x="12" y="9"/>
                      <a:pt x="12" y="10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5" y="14"/>
                      <a:pt x="16" y="14"/>
                      <a:pt x="16" y="15"/>
                    </a:cubicBezTo>
                    <a:cubicBezTo>
                      <a:pt x="17" y="15"/>
                      <a:pt x="18" y="15"/>
                      <a:pt x="20" y="15"/>
                    </a:cubicBezTo>
                    <a:cubicBezTo>
                      <a:pt x="22" y="15"/>
                      <a:pt x="24" y="14"/>
                      <a:pt x="25" y="13"/>
                    </a:cubicBezTo>
                    <a:cubicBezTo>
                      <a:pt x="26" y="13"/>
                      <a:pt x="26" y="12"/>
                      <a:pt x="26" y="10"/>
                    </a:cubicBezTo>
                    <a:cubicBezTo>
                      <a:pt x="26" y="9"/>
                      <a:pt x="26" y="7"/>
                      <a:pt x="26" y="4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  <a:moveTo>
                      <a:pt x="22" y="8"/>
                    </a:moveTo>
                    <a:cubicBezTo>
                      <a:pt x="21" y="9"/>
                      <a:pt x="21" y="9"/>
                      <a:pt x="20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9"/>
                      <a:pt x="17" y="9"/>
                      <a:pt x="17" y="9"/>
                    </a:cubicBezTo>
                    <a:cubicBezTo>
                      <a:pt x="17" y="9"/>
                      <a:pt x="16" y="8"/>
                      <a:pt x="16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8"/>
                      <a:pt x="2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" name="iṧļîdê">
                <a:extLst>
                  <a:ext uri="{FF2B5EF4-FFF2-40B4-BE49-F238E27FC236}">
                    <a16:creationId xmlns:a16="http://schemas.microsoft.com/office/drawing/2014/main" id="{7641933E-EFFF-4B7D-83AE-9F42E62A6145}"/>
                  </a:ext>
                </a:extLst>
              </p:cNvPr>
              <p:cNvSpPr/>
              <p:nvPr userDrawn="1"/>
            </p:nvSpPr>
            <p:spPr bwMode="auto">
              <a:xfrm>
                <a:off x="3917950" y="3287713"/>
                <a:ext cx="93663" cy="66675"/>
              </a:xfrm>
              <a:custGeom>
                <a:avLst/>
                <a:gdLst>
                  <a:gd name="T0" fmla="*/ 7 w 59"/>
                  <a:gd name="T1" fmla="*/ 13 h 42"/>
                  <a:gd name="T2" fmla="*/ 27 w 59"/>
                  <a:gd name="T3" fmla="*/ 17 h 42"/>
                  <a:gd name="T4" fmla="*/ 5 w 59"/>
                  <a:gd name="T5" fmla="*/ 19 h 42"/>
                  <a:gd name="T6" fmla="*/ 0 w 59"/>
                  <a:gd name="T7" fmla="*/ 29 h 42"/>
                  <a:gd name="T8" fmla="*/ 52 w 59"/>
                  <a:gd name="T9" fmla="*/ 42 h 42"/>
                  <a:gd name="T10" fmla="*/ 54 w 59"/>
                  <a:gd name="T11" fmla="*/ 32 h 42"/>
                  <a:gd name="T12" fmla="*/ 32 w 59"/>
                  <a:gd name="T13" fmla="*/ 25 h 42"/>
                  <a:gd name="T14" fmla="*/ 57 w 59"/>
                  <a:gd name="T15" fmla="*/ 25 h 42"/>
                  <a:gd name="T16" fmla="*/ 59 w 59"/>
                  <a:gd name="T17" fmla="*/ 13 h 42"/>
                  <a:gd name="T18" fmla="*/ 9 w 59"/>
                  <a:gd name="T19" fmla="*/ 0 h 42"/>
                  <a:gd name="T20" fmla="*/ 7 w 59"/>
                  <a:gd name="T21" fmla="*/ 1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42">
                    <a:moveTo>
                      <a:pt x="7" y="13"/>
                    </a:moveTo>
                    <a:lnTo>
                      <a:pt x="27" y="17"/>
                    </a:lnTo>
                    <a:lnTo>
                      <a:pt x="5" y="19"/>
                    </a:lnTo>
                    <a:lnTo>
                      <a:pt x="0" y="29"/>
                    </a:lnTo>
                    <a:lnTo>
                      <a:pt x="52" y="42"/>
                    </a:lnTo>
                    <a:lnTo>
                      <a:pt x="54" y="32"/>
                    </a:lnTo>
                    <a:lnTo>
                      <a:pt x="32" y="25"/>
                    </a:lnTo>
                    <a:lnTo>
                      <a:pt x="57" y="25"/>
                    </a:lnTo>
                    <a:lnTo>
                      <a:pt x="59" y="13"/>
                    </a:lnTo>
                    <a:lnTo>
                      <a:pt x="9" y="0"/>
                    </a:lnTo>
                    <a:lnTo>
                      <a:pt x="7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" name="iślíďé">
                <a:extLst>
                  <a:ext uri="{FF2B5EF4-FFF2-40B4-BE49-F238E27FC236}">
                    <a16:creationId xmlns:a16="http://schemas.microsoft.com/office/drawing/2014/main" id="{5276AF3B-6EEB-4137-817A-D0205564DA94}"/>
                  </a:ext>
                </a:extLst>
              </p:cNvPr>
              <p:cNvSpPr/>
              <p:nvPr userDrawn="1"/>
            </p:nvSpPr>
            <p:spPr bwMode="auto">
              <a:xfrm>
                <a:off x="3914775" y="3354388"/>
                <a:ext cx="82550" cy="33338"/>
              </a:xfrm>
              <a:custGeom>
                <a:avLst/>
                <a:gdLst>
                  <a:gd name="T0" fmla="*/ 0 w 52"/>
                  <a:gd name="T1" fmla="*/ 15 h 21"/>
                  <a:gd name="T2" fmla="*/ 50 w 52"/>
                  <a:gd name="T3" fmla="*/ 21 h 21"/>
                  <a:gd name="T4" fmla="*/ 52 w 52"/>
                  <a:gd name="T5" fmla="*/ 8 h 21"/>
                  <a:gd name="T6" fmla="*/ 2 w 52"/>
                  <a:gd name="T7" fmla="*/ 0 h 21"/>
                  <a:gd name="T8" fmla="*/ 0 w 52"/>
                  <a:gd name="T9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1">
                    <a:moveTo>
                      <a:pt x="0" y="15"/>
                    </a:moveTo>
                    <a:lnTo>
                      <a:pt x="50" y="21"/>
                    </a:lnTo>
                    <a:lnTo>
                      <a:pt x="52" y="8"/>
                    </a:lnTo>
                    <a:lnTo>
                      <a:pt x="2" y="0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" name="íṣ1iḋe">
                <a:extLst>
                  <a:ext uri="{FF2B5EF4-FFF2-40B4-BE49-F238E27FC236}">
                    <a16:creationId xmlns:a16="http://schemas.microsoft.com/office/drawing/2014/main" id="{143DAD3C-4ECC-48F4-9DEA-2F2E09799895}"/>
                  </a:ext>
                </a:extLst>
              </p:cNvPr>
              <p:cNvSpPr/>
              <p:nvPr userDrawn="1"/>
            </p:nvSpPr>
            <p:spPr bwMode="auto">
              <a:xfrm>
                <a:off x="4875213" y="3414713"/>
                <a:ext cx="87313" cy="49213"/>
              </a:xfrm>
              <a:custGeom>
                <a:avLst/>
                <a:gdLst>
                  <a:gd name="T0" fmla="*/ 19 w 26"/>
                  <a:gd name="T1" fmla="*/ 14 h 15"/>
                  <a:gd name="T2" fmla="*/ 23 w 26"/>
                  <a:gd name="T3" fmla="*/ 14 h 15"/>
                  <a:gd name="T4" fmla="*/ 25 w 26"/>
                  <a:gd name="T5" fmla="*/ 11 h 15"/>
                  <a:gd name="T6" fmla="*/ 26 w 26"/>
                  <a:gd name="T7" fmla="*/ 7 h 15"/>
                  <a:gd name="T8" fmla="*/ 25 w 26"/>
                  <a:gd name="T9" fmla="*/ 3 h 15"/>
                  <a:gd name="T10" fmla="*/ 23 w 26"/>
                  <a:gd name="T11" fmla="*/ 1 h 15"/>
                  <a:gd name="T12" fmla="*/ 19 w 26"/>
                  <a:gd name="T13" fmla="*/ 0 h 15"/>
                  <a:gd name="T14" fmla="*/ 16 w 26"/>
                  <a:gd name="T15" fmla="*/ 0 h 15"/>
                  <a:gd name="T16" fmla="*/ 14 w 26"/>
                  <a:gd name="T17" fmla="*/ 2 h 15"/>
                  <a:gd name="T18" fmla="*/ 11 w 26"/>
                  <a:gd name="T19" fmla="*/ 5 h 15"/>
                  <a:gd name="T20" fmla="*/ 9 w 26"/>
                  <a:gd name="T21" fmla="*/ 8 h 15"/>
                  <a:gd name="T22" fmla="*/ 6 w 26"/>
                  <a:gd name="T23" fmla="*/ 8 h 15"/>
                  <a:gd name="T24" fmla="*/ 5 w 26"/>
                  <a:gd name="T25" fmla="*/ 8 h 15"/>
                  <a:gd name="T26" fmla="*/ 4 w 26"/>
                  <a:gd name="T27" fmla="*/ 7 h 15"/>
                  <a:gd name="T28" fmla="*/ 5 w 26"/>
                  <a:gd name="T29" fmla="*/ 6 h 15"/>
                  <a:gd name="T30" fmla="*/ 6 w 26"/>
                  <a:gd name="T31" fmla="*/ 6 h 15"/>
                  <a:gd name="T32" fmla="*/ 9 w 26"/>
                  <a:gd name="T33" fmla="*/ 6 h 15"/>
                  <a:gd name="T34" fmla="*/ 10 w 26"/>
                  <a:gd name="T35" fmla="*/ 0 h 15"/>
                  <a:gd name="T36" fmla="*/ 8 w 26"/>
                  <a:gd name="T37" fmla="*/ 0 h 15"/>
                  <a:gd name="T38" fmla="*/ 4 w 26"/>
                  <a:gd name="T39" fmla="*/ 0 h 15"/>
                  <a:gd name="T40" fmla="*/ 1 w 26"/>
                  <a:gd name="T41" fmla="*/ 3 h 15"/>
                  <a:gd name="T42" fmla="*/ 0 w 26"/>
                  <a:gd name="T43" fmla="*/ 7 h 15"/>
                  <a:gd name="T44" fmla="*/ 1 w 26"/>
                  <a:gd name="T45" fmla="*/ 11 h 15"/>
                  <a:gd name="T46" fmla="*/ 3 w 26"/>
                  <a:gd name="T47" fmla="*/ 14 h 15"/>
                  <a:gd name="T48" fmla="*/ 7 w 26"/>
                  <a:gd name="T49" fmla="*/ 15 h 15"/>
                  <a:gd name="T50" fmla="*/ 12 w 26"/>
                  <a:gd name="T51" fmla="*/ 14 h 15"/>
                  <a:gd name="T52" fmla="*/ 16 w 26"/>
                  <a:gd name="T53" fmla="*/ 8 h 15"/>
                  <a:gd name="T54" fmla="*/ 18 w 26"/>
                  <a:gd name="T55" fmla="*/ 6 h 15"/>
                  <a:gd name="T56" fmla="*/ 20 w 26"/>
                  <a:gd name="T57" fmla="*/ 6 h 15"/>
                  <a:gd name="T58" fmla="*/ 21 w 26"/>
                  <a:gd name="T59" fmla="*/ 6 h 15"/>
                  <a:gd name="T60" fmla="*/ 22 w 26"/>
                  <a:gd name="T61" fmla="*/ 7 h 15"/>
                  <a:gd name="T62" fmla="*/ 21 w 26"/>
                  <a:gd name="T63" fmla="*/ 8 h 15"/>
                  <a:gd name="T64" fmla="*/ 20 w 26"/>
                  <a:gd name="T65" fmla="*/ 8 h 15"/>
                  <a:gd name="T66" fmla="*/ 18 w 26"/>
                  <a:gd name="T67" fmla="*/ 8 h 15"/>
                  <a:gd name="T68" fmla="*/ 18 w 26"/>
                  <a:gd name="T69" fmla="*/ 14 h 15"/>
                  <a:gd name="T70" fmla="*/ 19 w 26"/>
                  <a:gd name="T7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6" h="15">
                    <a:moveTo>
                      <a:pt x="19" y="14"/>
                    </a:moveTo>
                    <a:cubicBezTo>
                      <a:pt x="21" y="14"/>
                      <a:pt x="22" y="14"/>
                      <a:pt x="23" y="14"/>
                    </a:cubicBezTo>
                    <a:cubicBezTo>
                      <a:pt x="24" y="13"/>
                      <a:pt x="24" y="13"/>
                      <a:pt x="25" y="11"/>
                    </a:cubicBezTo>
                    <a:cubicBezTo>
                      <a:pt x="26" y="10"/>
                      <a:pt x="26" y="9"/>
                      <a:pt x="26" y="7"/>
                    </a:cubicBezTo>
                    <a:cubicBezTo>
                      <a:pt x="26" y="6"/>
                      <a:pt x="26" y="4"/>
                      <a:pt x="25" y="3"/>
                    </a:cubicBezTo>
                    <a:cubicBezTo>
                      <a:pt x="25" y="2"/>
                      <a:pt x="24" y="1"/>
                      <a:pt x="23" y="1"/>
                    </a:cubicBezTo>
                    <a:cubicBezTo>
                      <a:pt x="22" y="0"/>
                      <a:pt x="21" y="0"/>
                      <a:pt x="19" y="0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5" y="1"/>
                      <a:pt x="14" y="1"/>
                      <a:pt x="14" y="2"/>
                    </a:cubicBezTo>
                    <a:cubicBezTo>
                      <a:pt x="13" y="2"/>
                      <a:pt x="12" y="3"/>
                      <a:pt x="11" y="5"/>
                    </a:cubicBezTo>
                    <a:cubicBezTo>
                      <a:pt x="10" y="6"/>
                      <a:pt x="10" y="7"/>
                      <a:pt x="9" y="8"/>
                    </a:cubicBezTo>
                    <a:cubicBezTo>
                      <a:pt x="9" y="8"/>
                      <a:pt x="8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1"/>
                      <a:pt x="2" y="2"/>
                      <a:pt x="1" y="3"/>
                    </a:cubicBezTo>
                    <a:cubicBezTo>
                      <a:pt x="0" y="4"/>
                      <a:pt x="0" y="6"/>
                      <a:pt x="0" y="7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3"/>
                      <a:pt x="2" y="13"/>
                      <a:pt x="3" y="14"/>
                    </a:cubicBezTo>
                    <a:cubicBezTo>
                      <a:pt x="4" y="14"/>
                      <a:pt x="5" y="15"/>
                      <a:pt x="7" y="15"/>
                    </a:cubicBezTo>
                    <a:cubicBezTo>
                      <a:pt x="9" y="15"/>
                      <a:pt x="11" y="14"/>
                      <a:pt x="12" y="14"/>
                    </a:cubicBezTo>
                    <a:cubicBezTo>
                      <a:pt x="13" y="13"/>
                      <a:pt x="15" y="11"/>
                      <a:pt x="16" y="8"/>
                    </a:cubicBezTo>
                    <a:cubicBezTo>
                      <a:pt x="17" y="7"/>
                      <a:pt x="17" y="7"/>
                      <a:pt x="18" y="6"/>
                    </a:cubicBezTo>
                    <a:cubicBezTo>
                      <a:pt x="18" y="6"/>
                      <a:pt x="19" y="6"/>
                      <a:pt x="20" y="6"/>
                    </a:cubicBezTo>
                    <a:cubicBezTo>
                      <a:pt x="20" y="6"/>
                      <a:pt x="21" y="6"/>
                      <a:pt x="21" y="6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8"/>
                      <a:pt x="22" y="8"/>
                      <a:pt x="21" y="8"/>
                    </a:cubicBezTo>
                    <a:cubicBezTo>
                      <a:pt x="21" y="8"/>
                      <a:pt x="21" y="8"/>
                      <a:pt x="2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14"/>
                      <a:pt x="18" y="14"/>
                      <a:pt x="18" y="14"/>
                    </a:cubicBezTo>
                    <a:lnTo>
                      <a:pt x="19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" name="ï$ḻidè">
                <a:extLst>
                  <a:ext uri="{FF2B5EF4-FFF2-40B4-BE49-F238E27FC236}">
                    <a16:creationId xmlns:a16="http://schemas.microsoft.com/office/drawing/2014/main" id="{C813EE8A-2890-41BF-B728-576D45DAEFDD}"/>
                  </a:ext>
                </a:extLst>
              </p:cNvPr>
              <p:cNvSpPr/>
              <p:nvPr userDrawn="1"/>
            </p:nvSpPr>
            <p:spPr bwMode="auto">
              <a:xfrm>
                <a:off x="3911600" y="3394075"/>
                <a:ext cx="82550" cy="33338"/>
              </a:xfrm>
              <a:custGeom>
                <a:avLst/>
                <a:gdLst>
                  <a:gd name="T0" fmla="*/ 0 w 25"/>
                  <a:gd name="T1" fmla="*/ 6 h 10"/>
                  <a:gd name="T2" fmla="*/ 18 w 25"/>
                  <a:gd name="T3" fmla="*/ 7 h 10"/>
                  <a:gd name="T4" fmla="*/ 20 w 25"/>
                  <a:gd name="T5" fmla="*/ 7 h 10"/>
                  <a:gd name="T6" fmla="*/ 20 w 25"/>
                  <a:gd name="T7" fmla="*/ 8 h 10"/>
                  <a:gd name="T8" fmla="*/ 21 w 25"/>
                  <a:gd name="T9" fmla="*/ 9 h 10"/>
                  <a:gd name="T10" fmla="*/ 21 w 25"/>
                  <a:gd name="T11" fmla="*/ 10 h 10"/>
                  <a:gd name="T12" fmla="*/ 25 w 25"/>
                  <a:gd name="T13" fmla="*/ 10 h 10"/>
                  <a:gd name="T14" fmla="*/ 25 w 25"/>
                  <a:gd name="T15" fmla="*/ 6 h 10"/>
                  <a:gd name="T16" fmla="*/ 25 w 25"/>
                  <a:gd name="T17" fmla="*/ 3 h 10"/>
                  <a:gd name="T18" fmla="*/ 24 w 25"/>
                  <a:gd name="T19" fmla="*/ 2 h 10"/>
                  <a:gd name="T20" fmla="*/ 22 w 25"/>
                  <a:gd name="T21" fmla="*/ 1 h 10"/>
                  <a:gd name="T22" fmla="*/ 17 w 25"/>
                  <a:gd name="T23" fmla="*/ 1 h 10"/>
                  <a:gd name="T24" fmla="*/ 0 w 25"/>
                  <a:gd name="T25" fmla="*/ 0 h 10"/>
                  <a:gd name="T26" fmla="*/ 0 w 25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10">
                    <a:moveTo>
                      <a:pt x="0" y="6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20" y="7"/>
                    </a:cubicBezTo>
                    <a:cubicBezTo>
                      <a:pt x="20" y="7"/>
                      <a:pt x="20" y="7"/>
                      <a:pt x="20" y="8"/>
                    </a:cubicBezTo>
                    <a:cubicBezTo>
                      <a:pt x="21" y="8"/>
                      <a:pt x="21" y="8"/>
                      <a:pt x="21" y="9"/>
                    </a:cubicBezTo>
                    <a:cubicBezTo>
                      <a:pt x="21" y="9"/>
                      <a:pt x="21" y="9"/>
                      <a:pt x="21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5"/>
                      <a:pt x="25" y="4"/>
                      <a:pt x="25" y="3"/>
                    </a:cubicBezTo>
                    <a:cubicBezTo>
                      <a:pt x="25" y="3"/>
                      <a:pt x="24" y="2"/>
                      <a:pt x="24" y="2"/>
                    </a:cubicBezTo>
                    <a:cubicBezTo>
                      <a:pt x="23" y="1"/>
                      <a:pt x="22" y="1"/>
                      <a:pt x="22" y="1"/>
                    </a:cubicBezTo>
                    <a:cubicBezTo>
                      <a:pt x="21" y="1"/>
                      <a:pt x="19" y="1"/>
                      <a:pt x="1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" name="íS1íḑê">
                <a:extLst>
                  <a:ext uri="{FF2B5EF4-FFF2-40B4-BE49-F238E27FC236}">
                    <a16:creationId xmlns:a16="http://schemas.microsoft.com/office/drawing/2014/main" id="{C187F56E-F8D0-43DA-A51D-D5780BD30B78}"/>
                  </a:ext>
                </a:extLst>
              </p:cNvPr>
              <p:cNvSpPr/>
              <p:nvPr userDrawn="1"/>
            </p:nvSpPr>
            <p:spPr bwMode="auto">
              <a:xfrm>
                <a:off x="4872038" y="3467100"/>
                <a:ext cx="85725" cy="33338"/>
              </a:xfrm>
              <a:custGeom>
                <a:avLst/>
                <a:gdLst>
                  <a:gd name="T0" fmla="*/ 54 w 54"/>
                  <a:gd name="T1" fmla="*/ 8 h 21"/>
                  <a:gd name="T2" fmla="*/ 2 w 54"/>
                  <a:gd name="T3" fmla="*/ 0 h 21"/>
                  <a:gd name="T4" fmla="*/ 0 w 54"/>
                  <a:gd name="T5" fmla="*/ 15 h 21"/>
                  <a:gd name="T6" fmla="*/ 52 w 54"/>
                  <a:gd name="T7" fmla="*/ 21 h 21"/>
                  <a:gd name="T8" fmla="*/ 54 w 54"/>
                  <a:gd name="T9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1">
                    <a:moveTo>
                      <a:pt x="54" y="8"/>
                    </a:moveTo>
                    <a:lnTo>
                      <a:pt x="2" y="0"/>
                    </a:lnTo>
                    <a:lnTo>
                      <a:pt x="0" y="15"/>
                    </a:lnTo>
                    <a:lnTo>
                      <a:pt x="52" y="21"/>
                    </a:lnTo>
                    <a:lnTo>
                      <a:pt x="5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" name="íṡ1iḓé">
                <a:extLst>
                  <a:ext uri="{FF2B5EF4-FFF2-40B4-BE49-F238E27FC236}">
                    <a16:creationId xmlns:a16="http://schemas.microsoft.com/office/drawing/2014/main" id="{D0AC9F9E-DABC-4E31-8462-DCF703E6D968}"/>
                  </a:ext>
                </a:extLst>
              </p:cNvPr>
              <p:cNvSpPr/>
              <p:nvPr userDrawn="1"/>
            </p:nvSpPr>
            <p:spPr bwMode="auto">
              <a:xfrm>
                <a:off x="3911600" y="3433763"/>
                <a:ext cx="85725" cy="53975"/>
              </a:xfrm>
              <a:custGeom>
                <a:avLst/>
                <a:gdLst>
                  <a:gd name="T0" fmla="*/ 0 w 54"/>
                  <a:gd name="T1" fmla="*/ 15 h 34"/>
                  <a:gd name="T2" fmla="*/ 25 w 54"/>
                  <a:gd name="T3" fmla="*/ 13 h 34"/>
                  <a:gd name="T4" fmla="*/ 2 w 54"/>
                  <a:gd name="T5" fmla="*/ 23 h 34"/>
                  <a:gd name="T6" fmla="*/ 2 w 54"/>
                  <a:gd name="T7" fmla="*/ 34 h 34"/>
                  <a:gd name="T8" fmla="*/ 54 w 54"/>
                  <a:gd name="T9" fmla="*/ 29 h 34"/>
                  <a:gd name="T10" fmla="*/ 52 w 54"/>
                  <a:gd name="T11" fmla="*/ 19 h 34"/>
                  <a:gd name="T12" fmla="*/ 29 w 54"/>
                  <a:gd name="T13" fmla="*/ 21 h 34"/>
                  <a:gd name="T14" fmla="*/ 52 w 54"/>
                  <a:gd name="T15" fmla="*/ 11 h 34"/>
                  <a:gd name="T16" fmla="*/ 52 w 54"/>
                  <a:gd name="T17" fmla="*/ 0 h 34"/>
                  <a:gd name="T18" fmla="*/ 0 w 54"/>
                  <a:gd name="T19" fmla="*/ 4 h 34"/>
                  <a:gd name="T20" fmla="*/ 0 w 54"/>
                  <a:gd name="T21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34">
                    <a:moveTo>
                      <a:pt x="0" y="15"/>
                    </a:moveTo>
                    <a:lnTo>
                      <a:pt x="25" y="13"/>
                    </a:lnTo>
                    <a:lnTo>
                      <a:pt x="2" y="23"/>
                    </a:lnTo>
                    <a:lnTo>
                      <a:pt x="2" y="34"/>
                    </a:lnTo>
                    <a:lnTo>
                      <a:pt x="54" y="29"/>
                    </a:lnTo>
                    <a:lnTo>
                      <a:pt x="52" y="19"/>
                    </a:lnTo>
                    <a:lnTo>
                      <a:pt x="29" y="21"/>
                    </a:lnTo>
                    <a:lnTo>
                      <a:pt x="52" y="11"/>
                    </a:lnTo>
                    <a:lnTo>
                      <a:pt x="52" y="0"/>
                    </a:lnTo>
                    <a:lnTo>
                      <a:pt x="0" y="4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" name="isḻîḑè">
                <a:extLst>
                  <a:ext uri="{FF2B5EF4-FFF2-40B4-BE49-F238E27FC236}">
                    <a16:creationId xmlns:a16="http://schemas.microsoft.com/office/drawing/2014/main" id="{7955BCBB-338A-46D7-A5D8-6BF1C38FE5FD}"/>
                  </a:ext>
                </a:extLst>
              </p:cNvPr>
              <p:cNvSpPr/>
              <p:nvPr userDrawn="1"/>
            </p:nvSpPr>
            <p:spPr bwMode="auto">
              <a:xfrm>
                <a:off x="4865688" y="3509963"/>
                <a:ext cx="85725" cy="50800"/>
              </a:xfrm>
              <a:custGeom>
                <a:avLst/>
                <a:gdLst>
                  <a:gd name="T0" fmla="*/ 54 w 54"/>
                  <a:gd name="T1" fmla="*/ 4 h 32"/>
                  <a:gd name="T2" fmla="*/ 46 w 54"/>
                  <a:gd name="T3" fmla="*/ 2 h 32"/>
                  <a:gd name="T4" fmla="*/ 44 w 54"/>
                  <a:gd name="T5" fmla="*/ 9 h 32"/>
                  <a:gd name="T6" fmla="*/ 2 w 54"/>
                  <a:gd name="T7" fmla="*/ 0 h 32"/>
                  <a:gd name="T8" fmla="*/ 0 w 54"/>
                  <a:gd name="T9" fmla="*/ 13 h 32"/>
                  <a:gd name="T10" fmla="*/ 40 w 54"/>
                  <a:gd name="T11" fmla="*/ 23 h 32"/>
                  <a:gd name="T12" fmla="*/ 38 w 54"/>
                  <a:gd name="T13" fmla="*/ 30 h 32"/>
                  <a:gd name="T14" fmla="*/ 48 w 54"/>
                  <a:gd name="T15" fmla="*/ 32 h 32"/>
                  <a:gd name="T16" fmla="*/ 54 w 54"/>
                  <a:gd name="T17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32">
                    <a:moveTo>
                      <a:pt x="54" y="4"/>
                    </a:moveTo>
                    <a:lnTo>
                      <a:pt x="46" y="2"/>
                    </a:lnTo>
                    <a:lnTo>
                      <a:pt x="44" y="9"/>
                    </a:lnTo>
                    <a:lnTo>
                      <a:pt x="2" y="0"/>
                    </a:lnTo>
                    <a:lnTo>
                      <a:pt x="0" y="13"/>
                    </a:lnTo>
                    <a:lnTo>
                      <a:pt x="40" y="23"/>
                    </a:lnTo>
                    <a:lnTo>
                      <a:pt x="38" y="30"/>
                    </a:lnTo>
                    <a:lnTo>
                      <a:pt x="48" y="32"/>
                    </a:lnTo>
                    <a:lnTo>
                      <a:pt x="5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" name="iśļidé">
                <a:extLst>
                  <a:ext uri="{FF2B5EF4-FFF2-40B4-BE49-F238E27FC236}">
                    <a16:creationId xmlns:a16="http://schemas.microsoft.com/office/drawing/2014/main" id="{EE509A8D-49ED-4A0E-9B40-688E88DC2B14}"/>
                  </a:ext>
                </a:extLst>
              </p:cNvPr>
              <p:cNvSpPr/>
              <p:nvPr userDrawn="1"/>
            </p:nvSpPr>
            <p:spPr bwMode="auto">
              <a:xfrm>
                <a:off x="3917950" y="3490913"/>
                <a:ext cx="90488" cy="55563"/>
              </a:xfrm>
              <a:custGeom>
                <a:avLst/>
                <a:gdLst>
                  <a:gd name="T0" fmla="*/ 2 w 27"/>
                  <a:gd name="T1" fmla="*/ 17 h 17"/>
                  <a:gd name="T2" fmla="*/ 27 w 27"/>
                  <a:gd name="T3" fmla="*/ 16 h 17"/>
                  <a:gd name="T4" fmla="*/ 25 w 27"/>
                  <a:gd name="T5" fmla="*/ 9 h 17"/>
                  <a:gd name="T6" fmla="*/ 21 w 27"/>
                  <a:gd name="T7" fmla="*/ 10 h 17"/>
                  <a:gd name="T8" fmla="*/ 21 w 27"/>
                  <a:gd name="T9" fmla="*/ 7 h 17"/>
                  <a:gd name="T10" fmla="*/ 25 w 27"/>
                  <a:gd name="T11" fmla="*/ 6 h 17"/>
                  <a:gd name="T12" fmla="*/ 24 w 27"/>
                  <a:gd name="T13" fmla="*/ 0 h 17"/>
                  <a:gd name="T14" fmla="*/ 0 w 27"/>
                  <a:gd name="T15" fmla="*/ 8 h 17"/>
                  <a:gd name="T16" fmla="*/ 2 w 27"/>
                  <a:gd name="T17" fmla="*/ 17 h 17"/>
                  <a:gd name="T18" fmla="*/ 17 w 27"/>
                  <a:gd name="T19" fmla="*/ 10 h 17"/>
                  <a:gd name="T20" fmla="*/ 6 w 27"/>
                  <a:gd name="T21" fmla="*/ 11 h 17"/>
                  <a:gd name="T22" fmla="*/ 16 w 27"/>
                  <a:gd name="T23" fmla="*/ 8 h 17"/>
                  <a:gd name="T24" fmla="*/ 17 w 27"/>
                  <a:gd name="T2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17">
                    <a:moveTo>
                      <a:pt x="2" y="17"/>
                    </a:moveTo>
                    <a:cubicBezTo>
                      <a:pt x="27" y="16"/>
                      <a:pt x="27" y="16"/>
                      <a:pt x="27" y="16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  <a:moveTo>
                      <a:pt x="17" y="10"/>
                    </a:moveTo>
                    <a:cubicBezTo>
                      <a:pt x="14" y="11"/>
                      <a:pt x="11" y="11"/>
                      <a:pt x="6" y="11"/>
                    </a:cubicBezTo>
                    <a:cubicBezTo>
                      <a:pt x="10" y="10"/>
                      <a:pt x="14" y="9"/>
                      <a:pt x="16" y="8"/>
                    </a:cubicBezTo>
                    <a:lnTo>
                      <a:pt x="17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7" name="îṥ1ïde">
                <a:extLst>
                  <a:ext uri="{FF2B5EF4-FFF2-40B4-BE49-F238E27FC236}">
                    <a16:creationId xmlns:a16="http://schemas.microsoft.com/office/drawing/2014/main" id="{F287D02E-5DB8-4C2E-A355-59AFA6AF7015}"/>
                  </a:ext>
                </a:extLst>
              </p:cNvPr>
              <p:cNvSpPr/>
              <p:nvPr userDrawn="1"/>
            </p:nvSpPr>
            <p:spPr bwMode="auto">
              <a:xfrm>
                <a:off x="4852988" y="3563938"/>
                <a:ext cx="88900" cy="58738"/>
              </a:xfrm>
              <a:custGeom>
                <a:avLst/>
                <a:gdLst>
                  <a:gd name="T0" fmla="*/ 24 w 27"/>
                  <a:gd name="T1" fmla="*/ 12 h 18"/>
                  <a:gd name="T2" fmla="*/ 15 w 27"/>
                  <a:gd name="T3" fmla="*/ 7 h 18"/>
                  <a:gd name="T4" fmla="*/ 25 w 27"/>
                  <a:gd name="T5" fmla="*/ 9 h 18"/>
                  <a:gd name="T6" fmla="*/ 27 w 27"/>
                  <a:gd name="T7" fmla="*/ 3 h 18"/>
                  <a:gd name="T8" fmla="*/ 10 w 27"/>
                  <a:gd name="T9" fmla="*/ 3 h 18"/>
                  <a:gd name="T10" fmla="*/ 2 w 27"/>
                  <a:gd name="T11" fmla="*/ 0 h 18"/>
                  <a:gd name="T12" fmla="*/ 0 w 27"/>
                  <a:gd name="T13" fmla="*/ 5 h 18"/>
                  <a:gd name="T14" fmla="*/ 8 w 27"/>
                  <a:gd name="T15" fmla="*/ 8 h 18"/>
                  <a:gd name="T16" fmla="*/ 22 w 27"/>
                  <a:gd name="T17" fmla="*/ 18 h 18"/>
                  <a:gd name="T18" fmla="*/ 24 w 27"/>
                  <a:gd name="T1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18">
                    <a:moveTo>
                      <a:pt x="24" y="12"/>
                    </a:moveTo>
                    <a:cubicBezTo>
                      <a:pt x="20" y="10"/>
                      <a:pt x="17" y="8"/>
                      <a:pt x="15" y="7"/>
                    </a:cubicBezTo>
                    <a:cubicBezTo>
                      <a:pt x="17" y="8"/>
                      <a:pt x="20" y="8"/>
                      <a:pt x="25" y="9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22" y="18"/>
                      <a:pt x="22" y="18"/>
                      <a:pt x="22" y="18"/>
                    </a:cubicBezTo>
                    <a:lnTo>
                      <a:pt x="2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8" name="ïSḷiḋe">
                <a:extLst>
                  <a:ext uri="{FF2B5EF4-FFF2-40B4-BE49-F238E27FC236}">
                    <a16:creationId xmlns:a16="http://schemas.microsoft.com/office/drawing/2014/main" id="{B1FD8CAD-463A-473F-B1E3-A09D7331DFB8}"/>
                  </a:ext>
                </a:extLst>
              </p:cNvPr>
              <p:cNvSpPr/>
              <p:nvPr userDrawn="1"/>
            </p:nvSpPr>
            <p:spPr bwMode="auto">
              <a:xfrm>
                <a:off x="3932238" y="3546475"/>
                <a:ext cx="82550" cy="42863"/>
              </a:xfrm>
              <a:custGeom>
                <a:avLst/>
                <a:gdLst>
                  <a:gd name="T0" fmla="*/ 2 w 52"/>
                  <a:gd name="T1" fmla="*/ 27 h 27"/>
                  <a:gd name="T2" fmla="*/ 52 w 52"/>
                  <a:gd name="T3" fmla="*/ 13 h 27"/>
                  <a:gd name="T4" fmla="*/ 50 w 52"/>
                  <a:gd name="T5" fmla="*/ 0 h 27"/>
                  <a:gd name="T6" fmla="*/ 0 w 52"/>
                  <a:gd name="T7" fmla="*/ 13 h 27"/>
                  <a:gd name="T8" fmla="*/ 2 w 52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7">
                    <a:moveTo>
                      <a:pt x="2" y="27"/>
                    </a:moveTo>
                    <a:lnTo>
                      <a:pt x="52" y="13"/>
                    </a:lnTo>
                    <a:lnTo>
                      <a:pt x="50" y="0"/>
                    </a:lnTo>
                    <a:lnTo>
                      <a:pt x="0" y="13"/>
                    </a:lnTo>
                    <a:lnTo>
                      <a:pt x="2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9" name="ïŝḷíďé">
                <a:extLst>
                  <a:ext uri="{FF2B5EF4-FFF2-40B4-BE49-F238E27FC236}">
                    <a16:creationId xmlns:a16="http://schemas.microsoft.com/office/drawing/2014/main" id="{D54B78DB-26A5-4E8F-AB6B-5E2B049D39FF}"/>
                  </a:ext>
                </a:extLst>
              </p:cNvPr>
              <p:cNvSpPr/>
              <p:nvPr userDrawn="1"/>
            </p:nvSpPr>
            <p:spPr bwMode="auto">
              <a:xfrm>
                <a:off x="4837113" y="3597275"/>
                <a:ext cx="82550" cy="52388"/>
              </a:xfrm>
              <a:custGeom>
                <a:avLst/>
                <a:gdLst>
                  <a:gd name="T0" fmla="*/ 22 w 25"/>
                  <a:gd name="T1" fmla="*/ 9 h 16"/>
                  <a:gd name="T2" fmla="*/ 21 w 25"/>
                  <a:gd name="T3" fmla="*/ 10 h 16"/>
                  <a:gd name="T4" fmla="*/ 21 w 25"/>
                  <a:gd name="T5" fmla="*/ 11 h 16"/>
                  <a:gd name="T6" fmla="*/ 18 w 25"/>
                  <a:gd name="T7" fmla="*/ 10 h 16"/>
                  <a:gd name="T8" fmla="*/ 7 w 25"/>
                  <a:gd name="T9" fmla="*/ 5 h 16"/>
                  <a:gd name="T10" fmla="*/ 5 w 25"/>
                  <a:gd name="T11" fmla="*/ 4 h 16"/>
                  <a:gd name="T12" fmla="*/ 5 w 25"/>
                  <a:gd name="T13" fmla="*/ 3 h 16"/>
                  <a:gd name="T14" fmla="*/ 5 w 25"/>
                  <a:gd name="T15" fmla="*/ 1 h 16"/>
                  <a:gd name="T16" fmla="*/ 2 w 25"/>
                  <a:gd name="T17" fmla="*/ 0 h 16"/>
                  <a:gd name="T18" fmla="*/ 1 w 25"/>
                  <a:gd name="T19" fmla="*/ 2 h 16"/>
                  <a:gd name="T20" fmla="*/ 0 w 25"/>
                  <a:gd name="T21" fmla="*/ 6 h 16"/>
                  <a:gd name="T22" fmla="*/ 1 w 25"/>
                  <a:gd name="T23" fmla="*/ 8 h 16"/>
                  <a:gd name="T24" fmla="*/ 5 w 25"/>
                  <a:gd name="T25" fmla="*/ 10 h 16"/>
                  <a:gd name="T26" fmla="*/ 16 w 25"/>
                  <a:gd name="T27" fmla="*/ 15 h 16"/>
                  <a:gd name="T28" fmla="*/ 20 w 25"/>
                  <a:gd name="T29" fmla="*/ 16 h 16"/>
                  <a:gd name="T30" fmla="*/ 22 w 25"/>
                  <a:gd name="T31" fmla="*/ 15 h 16"/>
                  <a:gd name="T32" fmla="*/ 24 w 25"/>
                  <a:gd name="T33" fmla="*/ 12 h 16"/>
                  <a:gd name="T34" fmla="*/ 25 w 25"/>
                  <a:gd name="T35" fmla="*/ 10 h 16"/>
                  <a:gd name="T36" fmla="*/ 22 w 25"/>
                  <a:gd name="T37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16">
                    <a:moveTo>
                      <a:pt x="22" y="9"/>
                    </a:moveTo>
                    <a:cubicBezTo>
                      <a:pt x="22" y="10"/>
                      <a:pt x="21" y="10"/>
                      <a:pt x="21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1"/>
                      <a:pt x="20" y="10"/>
                      <a:pt x="18" y="10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7"/>
                      <a:pt x="1" y="7"/>
                      <a:pt x="1" y="8"/>
                    </a:cubicBezTo>
                    <a:cubicBezTo>
                      <a:pt x="1" y="8"/>
                      <a:pt x="3" y="9"/>
                      <a:pt x="5" y="1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19" y="16"/>
                      <a:pt x="20" y="16"/>
                    </a:cubicBezTo>
                    <a:cubicBezTo>
                      <a:pt x="21" y="16"/>
                      <a:pt x="21" y="16"/>
                      <a:pt x="22" y="15"/>
                    </a:cubicBezTo>
                    <a:cubicBezTo>
                      <a:pt x="23" y="15"/>
                      <a:pt x="23" y="14"/>
                      <a:pt x="24" y="12"/>
                    </a:cubicBezTo>
                    <a:cubicBezTo>
                      <a:pt x="25" y="10"/>
                      <a:pt x="25" y="10"/>
                      <a:pt x="25" y="10"/>
                    </a:cubicBezTo>
                    <a:lnTo>
                      <a:pt x="2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0" name="íśḻîde">
                <a:extLst>
                  <a:ext uri="{FF2B5EF4-FFF2-40B4-BE49-F238E27FC236}">
                    <a16:creationId xmlns:a16="http://schemas.microsoft.com/office/drawing/2014/main" id="{84CFD2E5-51F7-4376-9355-F77ED1E60667}"/>
                  </a:ext>
                </a:extLst>
              </p:cNvPr>
              <p:cNvSpPr/>
              <p:nvPr userDrawn="1"/>
            </p:nvSpPr>
            <p:spPr bwMode="auto">
              <a:xfrm>
                <a:off x="3941763" y="3586163"/>
                <a:ext cx="85725" cy="60325"/>
              </a:xfrm>
              <a:custGeom>
                <a:avLst/>
                <a:gdLst>
                  <a:gd name="T0" fmla="*/ 10 w 54"/>
                  <a:gd name="T1" fmla="*/ 38 h 38"/>
                  <a:gd name="T2" fmla="*/ 19 w 54"/>
                  <a:gd name="T3" fmla="*/ 34 h 38"/>
                  <a:gd name="T4" fmla="*/ 17 w 54"/>
                  <a:gd name="T5" fmla="*/ 28 h 38"/>
                  <a:gd name="T6" fmla="*/ 54 w 54"/>
                  <a:gd name="T7" fmla="*/ 13 h 38"/>
                  <a:gd name="T8" fmla="*/ 50 w 54"/>
                  <a:gd name="T9" fmla="*/ 0 h 38"/>
                  <a:gd name="T10" fmla="*/ 12 w 54"/>
                  <a:gd name="T11" fmla="*/ 15 h 38"/>
                  <a:gd name="T12" fmla="*/ 8 w 54"/>
                  <a:gd name="T13" fmla="*/ 7 h 38"/>
                  <a:gd name="T14" fmla="*/ 0 w 54"/>
                  <a:gd name="T15" fmla="*/ 11 h 38"/>
                  <a:gd name="T16" fmla="*/ 10 w 54"/>
                  <a:gd name="T1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38">
                    <a:moveTo>
                      <a:pt x="10" y="38"/>
                    </a:moveTo>
                    <a:lnTo>
                      <a:pt x="19" y="34"/>
                    </a:lnTo>
                    <a:lnTo>
                      <a:pt x="17" y="28"/>
                    </a:lnTo>
                    <a:lnTo>
                      <a:pt x="54" y="13"/>
                    </a:lnTo>
                    <a:lnTo>
                      <a:pt x="50" y="0"/>
                    </a:lnTo>
                    <a:lnTo>
                      <a:pt x="12" y="15"/>
                    </a:lnTo>
                    <a:lnTo>
                      <a:pt x="8" y="7"/>
                    </a:lnTo>
                    <a:lnTo>
                      <a:pt x="0" y="11"/>
                    </a:lnTo>
                    <a:lnTo>
                      <a:pt x="1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1" name="ï$ļiḑê">
              <a:extLst>
                <a:ext uri="{FF2B5EF4-FFF2-40B4-BE49-F238E27FC236}">
                  <a16:creationId xmlns:a16="http://schemas.microsoft.com/office/drawing/2014/main" id="{60C885A0-0924-4666-A46B-55E359A0DF07}"/>
                </a:ext>
              </a:extLst>
            </p:cNvPr>
            <p:cNvGrpSpPr/>
            <p:nvPr userDrawn="1"/>
          </p:nvGrpSpPr>
          <p:grpSpPr>
            <a:xfrm>
              <a:off x="5257059" y="2556640"/>
              <a:ext cx="4108325" cy="1198167"/>
              <a:chOff x="5510213" y="2819400"/>
              <a:chExt cx="2868612" cy="836613"/>
            </a:xfrm>
            <a:solidFill>
              <a:srgbClr val="00518E"/>
            </a:solidFill>
          </p:grpSpPr>
          <p:sp>
            <p:nvSpPr>
              <p:cNvPr id="105" name="íśḷíḓé">
                <a:extLst>
                  <a:ext uri="{FF2B5EF4-FFF2-40B4-BE49-F238E27FC236}">
                    <a16:creationId xmlns:a16="http://schemas.microsoft.com/office/drawing/2014/main" id="{7B273B76-B150-43F6-8297-E5ACA4F465FD}"/>
                  </a:ext>
                </a:extLst>
              </p:cNvPr>
              <p:cNvSpPr/>
              <p:nvPr userDrawn="1"/>
            </p:nvSpPr>
            <p:spPr bwMode="auto">
              <a:xfrm>
                <a:off x="5510213" y="2855913"/>
                <a:ext cx="639763" cy="757238"/>
              </a:xfrm>
              <a:custGeom>
                <a:avLst/>
                <a:gdLst>
                  <a:gd name="T0" fmla="*/ 103 w 194"/>
                  <a:gd name="T1" fmla="*/ 77 h 228"/>
                  <a:gd name="T2" fmla="*/ 100 w 194"/>
                  <a:gd name="T3" fmla="*/ 83 h 228"/>
                  <a:gd name="T4" fmla="*/ 65 w 194"/>
                  <a:gd name="T5" fmla="*/ 32 h 228"/>
                  <a:gd name="T6" fmla="*/ 71 w 194"/>
                  <a:gd name="T7" fmla="*/ 59 h 228"/>
                  <a:gd name="T8" fmla="*/ 71 w 194"/>
                  <a:gd name="T9" fmla="*/ 79 h 228"/>
                  <a:gd name="T10" fmla="*/ 67 w 194"/>
                  <a:gd name="T11" fmla="*/ 105 h 228"/>
                  <a:gd name="T12" fmla="*/ 49 w 194"/>
                  <a:gd name="T13" fmla="*/ 117 h 228"/>
                  <a:gd name="T14" fmla="*/ 30 w 194"/>
                  <a:gd name="T15" fmla="*/ 128 h 228"/>
                  <a:gd name="T16" fmla="*/ 7 w 194"/>
                  <a:gd name="T17" fmla="*/ 130 h 228"/>
                  <a:gd name="T18" fmla="*/ 12 w 194"/>
                  <a:gd name="T19" fmla="*/ 156 h 228"/>
                  <a:gd name="T20" fmla="*/ 52 w 194"/>
                  <a:gd name="T21" fmla="*/ 155 h 228"/>
                  <a:gd name="T22" fmla="*/ 57 w 194"/>
                  <a:gd name="T23" fmla="*/ 148 h 228"/>
                  <a:gd name="T24" fmla="*/ 67 w 194"/>
                  <a:gd name="T25" fmla="*/ 136 h 228"/>
                  <a:gd name="T26" fmla="*/ 49 w 194"/>
                  <a:gd name="T27" fmla="*/ 193 h 228"/>
                  <a:gd name="T28" fmla="*/ 0 w 194"/>
                  <a:gd name="T29" fmla="*/ 215 h 228"/>
                  <a:gd name="T30" fmla="*/ 39 w 194"/>
                  <a:gd name="T31" fmla="*/ 225 h 228"/>
                  <a:gd name="T32" fmla="*/ 60 w 194"/>
                  <a:gd name="T33" fmla="*/ 206 h 228"/>
                  <a:gd name="T34" fmla="*/ 81 w 194"/>
                  <a:gd name="T35" fmla="*/ 166 h 228"/>
                  <a:gd name="T36" fmla="*/ 88 w 194"/>
                  <a:gd name="T37" fmla="*/ 132 h 228"/>
                  <a:gd name="T38" fmla="*/ 95 w 194"/>
                  <a:gd name="T39" fmla="*/ 116 h 228"/>
                  <a:gd name="T40" fmla="*/ 100 w 194"/>
                  <a:gd name="T41" fmla="*/ 144 h 228"/>
                  <a:gd name="T42" fmla="*/ 108 w 194"/>
                  <a:gd name="T43" fmla="*/ 170 h 228"/>
                  <a:gd name="T44" fmla="*/ 116 w 194"/>
                  <a:gd name="T45" fmla="*/ 187 h 228"/>
                  <a:gd name="T46" fmla="*/ 137 w 194"/>
                  <a:gd name="T47" fmla="*/ 209 h 228"/>
                  <a:gd name="T48" fmla="*/ 169 w 194"/>
                  <a:gd name="T49" fmla="*/ 197 h 228"/>
                  <a:gd name="T50" fmla="*/ 162 w 194"/>
                  <a:gd name="T51" fmla="*/ 181 h 228"/>
                  <a:gd name="T52" fmla="*/ 141 w 194"/>
                  <a:gd name="T53" fmla="*/ 163 h 228"/>
                  <a:gd name="T54" fmla="*/ 113 w 194"/>
                  <a:gd name="T55" fmla="*/ 124 h 228"/>
                  <a:gd name="T56" fmla="*/ 108 w 194"/>
                  <a:gd name="T57" fmla="*/ 112 h 228"/>
                  <a:gd name="T58" fmla="*/ 106 w 194"/>
                  <a:gd name="T59" fmla="*/ 96 h 228"/>
                  <a:gd name="T60" fmla="*/ 122 w 194"/>
                  <a:gd name="T61" fmla="*/ 86 h 228"/>
                  <a:gd name="T62" fmla="*/ 135 w 194"/>
                  <a:gd name="T63" fmla="*/ 64 h 228"/>
                  <a:gd name="T64" fmla="*/ 103 w 194"/>
                  <a:gd name="T65" fmla="*/ 70 h 228"/>
                  <a:gd name="T66" fmla="*/ 103 w 194"/>
                  <a:gd name="T67" fmla="*/ 58 h 228"/>
                  <a:gd name="T68" fmla="*/ 132 w 194"/>
                  <a:gd name="T69" fmla="*/ 35 h 228"/>
                  <a:gd name="T70" fmla="*/ 155 w 194"/>
                  <a:gd name="T71" fmla="*/ 6 h 228"/>
                  <a:gd name="T72" fmla="*/ 124 w 194"/>
                  <a:gd name="T73" fmla="*/ 5 h 228"/>
                  <a:gd name="T74" fmla="*/ 100 w 194"/>
                  <a:gd name="T75" fmla="*/ 17 h 228"/>
                  <a:gd name="T76" fmla="*/ 84 w 194"/>
                  <a:gd name="T77" fmla="*/ 22 h 228"/>
                  <a:gd name="T78" fmla="*/ 73 w 194"/>
                  <a:gd name="T79" fmla="*/ 25 h 228"/>
                  <a:gd name="T80" fmla="*/ 65 w 194"/>
                  <a:gd name="T81" fmla="*/ 3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4" h="228">
                    <a:moveTo>
                      <a:pt x="98" y="81"/>
                    </a:moveTo>
                    <a:cubicBezTo>
                      <a:pt x="98" y="79"/>
                      <a:pt x="102" y="78"/>
                      <a:pt x="103" y="77"/>
                    </a:cubicBezTo>
                    <a:cubicBezTo>
                      <a:pt x="103" y="78"/>
                      <a:pt x="104" y="79"/>
                      <a:pt x="104" y="80"/>
                    </a:cubicBezTo>
                    <a:cubicBezTo>
                      <a:pt x="104" y="82"/>
                      <a:pt x="102" y="83"/>
                      <a:pt x="100" y="83"/>
                    </a:cubicBezTo>
                    <a:cubicBezTo>
                      <a:pt x="98" y="83"/>
                      <a:pt x="98" y="82"/>
                      <a:pt x="98" y="81"/>
                    </a:cubicBezTo>
                    <a:close/>
                    <a:moveTo>
                      <a:pt x="65" y="32"/>
                    </a:moveTo>
                    <a:cubicBezTo>
                      <a:pt x="65" y="37"/>
                      <a:pt x="77" y="46"/>
                      <a:pt x="78" y="49"/>
                    </a:cubicBezTo>
                    <a:cubicBezTo>
                      <a:pt x="73" y="50"/>
                      <a:pt x="71" y="53"/>
                      <a:pt x="71" y="59"/>
                    </a:cubicBezTo>
                    <a:cubicBezTo>
                      <a:pt x="71" y="66"/>
                      <a:pt x="71" y="66"/>
                      <a:pt x="71" y="66"/>
                    </a:cubicBezTo>
                    <a:cubicBezTo>
                      <a:pt x="71" y="72"/>
                      <a:pt x="72" y="73"/>
                      <a:pt x="71" y="79"/>
                    </a:cubicBezTo>
                    <a:cubicBezTo>
                      <a:pt x="70" y="83"/>
                      <a:pt x="71" y="88"/>
                      <a:pt x="70" y="93"/>
                    </a:cubicBezTo>
                    <a:cubicBezTo>
                      <a:pt x="70" y="95"/>
                      <a:pt x="68" y="103"/>
                      <a:pt x="67" y="105"/>
                    </a:cubicBezTo>
                    <a:cubicBezTo>
                      <a:pt x="67" y="105"/>
                      <a:pt x="59" y="110"/>
                      <a:pt x="58" y="111"/>
                    </a:cubicBezTo>
                    <a:cubicBezTo>
                      <a:pt x="55" y="113"/>
                      <a:pt x="52" y="115"/>
                      <a:pt x="49" y="117"/>
                    </a:cubicBezTo>
                    <a:cubicBezTo>
                      <a:pt x="47" y="118"/>
                      <a:pt x="42" y="122"/>
                      <a:pt x="40" y="123"/>
                    </a:cubicBezTo>
                    <a:cubicBezTo>
                      <a:pt x="36" y="125"/>
                      <a:pt x="34" y="126"/>
                      <a:pt x="30" y="128"/>
                    </a:cubicBezTo>
                    <a:cubicBezTo>
                      <a:pt x="28" y="130"/>
                      <a:pt x="25" y="133"/>
                      <a:pt x="20" y="133"/>
                    </a:cubicBezTo>
                    <a:cubicBezTo>
                      <a:pt x="15" y="133"/>
                      <a:pt x="13" y="130"/>
                      <a:pt x="7" y="130"/>
                    </a:cubicBezTo>
                    <a:cubicBezTo>
                      <a:pt x="7" y="131"/>
                      <a:pt x="4" y="133"/>
                      <a:pt x="4" y="134"/>
                    </a:cubicBezTo>
                    <a:cubicBezTo>
                      <a:pt x="4" y="141"/>
                      <a:pt x="9" y="152"/>
                      <a:pt x="12" y="156"/>
                    </a:cubicBezTo>
                    <a:cubicBezTo>
                      <a:pt x="15" y="159"/>
                      <a:pt x="25" y="167"/>
                      <a:pt x="30" y="167"/>
                    </a:cubicBezTo>
                    <a:cubicBezTo>
                      <a:pt x="38" y="167"/>
                      <a:pt x="48" y="160"/>
                      <a:pt x="52" y="155"/>
                    </a:cubicBezTo>
                    <a:cubicBezTo>
                      <a:pt x="53" y="153"/>
                      <a:pt x="55" y="152"/>
                      <a:pt x="56" y="151"/>
                    </a:cubicBezTo>
                    <a:cubicBezTo>
                      <a:pt x="56" y="150"/>
                      <a:pt x="57" y="149"/>
                      <a:pt x="57" y="148"/>
                    </a:cubicBezTo>
                    <a:cubicBezTo>
                      <a:pt x="58" y="146"/>
                      <a:pt x="58" y="147"/>
                      <a:pt x="59" y="146"/>
                    </a:cubicBezTo>
                    <a:cubicBezTo>
                      <a:pt x="62" y="142"/>
                      <a:pt x="63" y="138"/>
                      <a:pt x="67" y="136"/>
                    </a:cubicBezTo>
                    <a:cubicBezTo>
                      <a:pt x="67" y="137"/>
                      <a:pt x="68" y="139"/>
                      <a:pt x="68" y="141"/>
                    </a:cubicBezTo>
                    <a:cubicBezTo>
                      <a:pt x="68" y="151"/>
                      <a:pt x="54" y="189"/>
                      <a:pt x="49" y="193"/>
                    </a:cubicBezTo>
                    <a:cubicBezTo>
                      <a:pt x="40" y="201"/>
                      <a:pt x="43" y="203"/>
                      <a:pt x="28" y="208"/>
                    </a:cubicBezTo>
                    <a:cubicBezTo>
                      <a:pt x="23" y="209"/>
                      <a:pt x="0" y="211"/>
                      <a:pt x="0" y="215"/>
                    </a:cubicBezTo>
                    <a:cubicBezTo>
                      <a:pt x="0" y="222"/>
                      <a:pt x="20" y="228"/>
                      <a:pt x="27" y="227"/>
                    </a:cubicBezTo>
                    <a:cubicBezTo>
                      <a:pt x="39" y="225"/>
                      <a:pt x="39" y="225"/>
                      <a:pt x="39" y="225"/>
                    </a:cubicBezTo>
                    <a:cubicBezTo>
                      <a:pt x="40" y="224"/>
                      <a:pt x="48" y="219"/>
                      <a:pt x="50" y="216"/>
                    </a:cubicBezTo>
                    <a:cubicBezTo>
                      <a:pt x="54" y="213"/>
                      <a:pt x="57" y="210"/>
                      <a:pt x="60" y="206"/>
                    </a:cubicBezTo>
                    <a:cubicBezTo>
                      <a:pt x="66" y="198"/>
                      <a:pt x="73" y="192"/>
                      <a:pt x="77" y="182"/>
                    </a:cubicBezTo>
                    <a:cubicBezTo>
                      <a:pt x="79" y="176"/>
                      <a:pt x="80" y="173"/>
                      <a:pt x="81" y="166"/>
                    </a:cubicBezTo>
                    <a:cubicBezTo>
                      <a:pt x="83" y="160"/>
                      <a:pt x="84" y="156"/>
                      <a:pt x="85" y="149"/>
                    </a:cubicBezTo>
                    <a:cubicBezTo>
                      <a:pt x="86" y="143"/>
                      <a:pt x="87" y="138"/>
                      <a:pt x="88" y="132"/>
                    </a:cubicBezTo>
                    <a:cubicBezTo>
                      <a:pt x="89" y="127"/>
                      <a:pt x="89" y="119"/>
                      <a:pt x="90" y="114"/>
                    </a:cubicBezTo>
                    <a:cubicBezTo>
                      <a:pt x="95" y="116"/>
                      <a:pt x="95" y="116"/>
                      <a:pt x="95" y="116"/>
                    </a:cubicBezTo>
                    <a:cubicBezTo>
                      <a:pt x="95" y="121"/>
                      <a:pt x="97" y="125"/>
                      <a:pt x="97" y="130"/>
                    </a:cubicBezTo>
                    <a:cubicBezTo>
                      <a:pt x="97" y="134"/>
                      <a:pt x="100" y="137"/>
                      <a:pt x="100" y="144"/>
                    </a:cubicBezTo>
                    <a:cubicBezTo>
                      <a:pt x="100" y="148"/>
                      <a:pt x="104" y="151"/>
                      <a:pt x="104" y="157"/>
                    </a:cubicBezTo>
                    <a:cubicBezTo>
                      <a:pt x="104" y="161"/>
                      <a:pt x="107" y="165"/>
                      <a:pt x="108" y="170"/>
                    </a:cubicBezTo>
                    <a:cubicBezTo>
                      <a:pt x="109" y="173"/>
                      <a:pt x="112" y="179"/>
                      <a:pt x="113" y="182"/>
                    </a:cubicBezTo>
                    <a:cubicBezTo>
                      <a:pt x="114" y="184"/>
                      <a:pt x="116" y="185"/>
                      <a:pt x="116" y="187"/>
                    </a:cubicBezTo>
                    <a:cubicBezTo>
                      <a:pt x="118" y="191"/>
                      <a:pt x="118" y="189"/>
                      <a:pt x="120" y="192"/>
                    </a:cubicBezTo>
                    <a:cubicBezTo>
                      <a:pt x="122" y="196"/>
                      <a:pt x="132" y="209"/>
                      <a:pt x="137" y="209"/>
                    </a:cubicBezTo>
                    <a:cubicBezTo>
                      <a:pt x="143" y="209"/>
                      <a:pt x="143" y="209"/>
                      <a:pt x="143" y="209"/>
                    </a:cubicBezTo>
                    <a:cubicBezTo>
                      <a:pt x="148" y="209"/>
                      <a:pt x="161" y="199"/>
                      <a:pt x="169" y="197"/>
                    </a:cubicBezTo>
                    <a:cubicBezTo>
                      <a:pt x="174" y="195"/>
                      <a:pt x="194" y="188"/>
                      <a:pt x="194" y="183"/>
                    </a:cubicBezTo>
                    <a:cubicBezTo>
                      <a:pt x="194" y="176"/>
                      <a:pt x="170" y="181"/>
                      <a:pt x="162" y="181"/>
                    </a:cubicBezTo>
                    <a:cubicBezTo>
                      <a:pt x="157" y="181"/>
                      <a:pt x="157" y="181"/>
                      <a:pt x="157" y="181"/>
                    </a:cubicBezTo>
                    <a:cubicBezTo>
                      <a:pt x="151" y="181"/>
                      <a:pt x="145" y="167"/>
                      <a:pt x="141" y="163"/>
                    </a:cubicBezTo>
                    <a:cubicBezTo>
                      <a:pt x="137" y="159"/>
                      <a:pt x="129" y="150"/>
                      <a:pt x="126" y="145"/>
                    </a:cubicBezTo>
                    <a:cubicBezTo>
                      <a:pt x="123" y="140"/>
                      <a:pt x="115" y="129"/>
                      <a:pt x="113" y="124"/>
                    </a:cubicBezTo>
                    <a:cubicBezTo>
                      <a:pt x="112" y="121"/>
                      <a:pt x="112" y="121"/>
                      <a:pt x="111" y="119"/>
                    </a:cubicBezTo>
                    <a:cubicBezTo>
                      <a:pt x="109" y="117"/>
                      <a:pt x="109" y="115"/>
                      <a:pt x="108" y="112"/>
                    </a:cubicBezTo>
                    <a:cubicBezTo>
                      <a:pt x="107" y="110"/>
                      <a:pt x="104" y="103"/>
                      <a:pt x="103" y="101"/>
                    </a:cubicBezTo>
                    <a:cubicBezTo>
                      <a:pt x="105" y="99"/>
                      <a:pt x="103" y="98"/>
                      <a:pt x="106" y="96"/>
                    </a:cubicBezTo>
                    <a:cubicBezTo>
                      <a:pt x="106" y="96"/>
                      <a:pt x="111" y="92"/>
                      <a:pt x="111" y="92"/>
                    </a:cubicBezTo>
                    <a:cubicBezTo>
                      <a:pt x="113" y="91"/>
                      <a:pt x="120" y="87"/>
                      <a:pt x="122" y="86"/>
                    </a:cubicBezTo>
                    <a:cubicBezTo>
                      <a:pt x="127" y="81"/>
                      <a:pt x="139" y="78"/>
                      <a:pt x="139" y="69"/>
                    </a:cubicBezTo>
                    <a:cubicBezTo>
                      <a:pt x="139" y="66"/>
                      <a:pt x="137" y="65"/>
                      <a:pt x="135" y="64"/>
                    </a:cubicBezTo>
                    <a:cubicBezTo>
                      <a:pt x="132" y="66"/>
                      <a:pt x="125" y="67"/>
                      <a:pt x="119" y="67"/>
                    </a:cubicBezTo>
                    <a:cubicBezTo>
                      <a:pt x="109" y="67"/>
                      <a:pt x="110" y="68"/>
                      <a:pt x="103" y="70"/>
                    </a:cubicBezTo>
                    <a:cubicBezTo>
                      <a:pt x="101" y="69"/>
                      <a:pt x="97" y="63"/>
                      <a:pt x="97" y="60"/>
                    </a:cubicBezTo>
                    <a:cubicBezTo>
                      <a:pt x="97" y="59"/>
                      <a:pt x="101" y="58"/>
                      <a:pt x="103" y="58"/>
                    </a:cubicBezTo>
                    <a:cubicBezTo>
                      <a:pt x="104" y="58"/>
                      <a:pt x="116" y="50"/>
                      <a:pt x="118" y="48"/>
                    </a:cubicBezTo>
                    <a:cubicBezTo>
                      <a:pt x="123" y="44"/>
                      <a:pt x="127" y="39"/>
                      <a:pt x="132" y="35"/>
                    </a:cubicBezTo>
                    <a:cubicBezTo>
                      <a:pt x="136" y="32"/>
                      <a:pt x="140" y="26"/>
                      <a:pt x="146" y="23"/>
                    </a:cubicBezTo>
                    <a:cubicBezTo>
                      <a:pt x="150" y="20"/>
                      <a:pt x="155" y="13"/>
                      <a:pt x="155" y="6"/>
                    </a:cubicBezTo>
                    <a:cubicBezTo>
                      <a:pt x="155" y="2"/>
                      <a:pt x="152" y="0"/>
                      <a:pt x="148" y="0"/>
                    </a:cubicBezTo>
                    <a:cubicBezTo>
                      <a:pt x="140" y="0"/>
                      <a:pt x="131" y="4"/>
                      <a:pt x="124" y="5"/>
                    </a:cubicBezTo>
                    <a:cubicBezTo>
                      <a:pt x="118" y="6"/>
                      <a:pt x="111" y="12"/>
                      <a:pt x="104" y="14"/>
                    </a:cubicBezTo>
                    <a:cubicBezTo>
                      <a:pt x="103" y="15"/>
                      <a:pt x="101" y="16"/>
                      <a:pt x="100" y="17"/>
                    </a:cubicBezTo>
                    <a:cubicBezTo>
                      <a:pt x="98" y="17"/>
                      <a:pt x="96" y="17"/>
                      <a:pt x="94" y="18"/>
                    </a:cubicBezTo>
                    <a:cubicBezTo>
                      <a:pt x="90" y="21"/>
                      <a:pt x="89" y="21"/>
                      <a:pt x="84" y="22"/>
                    </a:cubicBezTo>
                    <a:cubicBezTo>
                      <a:pt x="80" y="23"/>
                      <a:pt x="81" y="24"/>
                      <a:pt x="79" y="25"/>
                    </a:cubicBezTo>
                    <a:cubicBezTo>
                      <a:pt x="78" y="25"/>
                      <a:pt x="74" y="25"/>
                      <a:pt x="73" y="25"/>
                    </a:cubicBezTo>
                    <a:cubicBezTo>
                      <a:pt x="70" y="25"/>
                      <a:pt x="69" y="25"/>
                      <a:pt x="67" y="27"/>
                    </a:cubicBezTo>
                    <a:cubicBezTo>
                      <a:pt x="67" y="28"/>
                      <a:pt x="65" y="31"/>
                      <a:pt x="6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" name="ïSḻíḑê">
                <a:extLst>
                  <a:ext uri="{FF2B5EF4-FFF2-40B4-BE49-F238E27FC236}">
                    <a16:creationId xmlns:a16="http://schemas.microsoft.com/office/drawing/2014/main" id="{1CFA721F-A994-4155-942F-60ED028CD834}"/>
                  </a:ext>
                </a:extLst>
              </p:cNvPr>
              <p:cNvSpPr/>
              <p:nvPr userDrawn="1"/>
            </p:nvSpPr>
            <p:spPr bwMode="auto">
              <a:xfrm>
                <a:off x="7397750" y="3330575"/>
                <a:ext cx="225425" cy="173038"/>
              </a:xfrm>
              <a:custGeom>
                <a:avLst/>
                <a:gdLst>
                  <a:gd name="T0" fmla="*/ 0 w 68"/>
                  <a:gd name="T1" fmla="*/ 4 h 52"/>
                  <a:gd name="T2" fmla="*/ 0 w 68"/>
                  <a:gd name="T3" fmla="*/ 9 h 52"/>
                  <a:gd name="T4" fmla="*/ 3 w 68"/>
                  <a:gd name="T5" fmla="*/ 18 h 52"/>
                  <a:gd name="T6" fmla="*/ 15 w 68"/>
                  <a:gd name="T7" fmla="*/ 37 h 52"/>
                  <a:gd name="T8" fmla="*/ 31 w 68"/>
                  <a:gd name="T9" fmla="*/ 52 h 52"/>
                  <a:gd name="T10" fmla="*/ 33 w 68"/>
                  <a:gd name="T11" fmla="*/ 52 h 52"/>
                  <a:gd name="T12" fmla="*/ 52 w 68"/>
                  <a:gd name="T13" fmla="*/ 43 h 52"/>
                  <a:gd name="T14" fmla="*/ 68 w 68"/>
                  <a:gd name="T15" fmla="*/ 32 h 52"/>
                  <a:gd name="T16" fmla="*/ 67 w 68"/>
                  <a:gd name="T17" fmla="*/ 29 h 52"/>
                  <a:gd name="T18" fmla="*/ 62 w 68"/>
                  <a:gd name="T19" fmla="*/ 26 h 52"/>
                  <a:gd name="T20" fmla="*/ 55 w 68"/>
                  <a:gd name="T21" fmla="*/ 25 h 52"/>
                  <a:gd name="T22" fmla="*/ 53 w 68"/>
                  <a:gd name="T23" fmla="*/ 25 h 52"/>
                  <a:gd name="T24" fmla="*/ 23 w 68"/>
                  <a:gd name="T25" fmla="*/ 20 h 52"/>
                  <a:gd name="T26" fmla="*/ 14 w 68"/>
                  <a:gd name="T27" fmla="*/ 10 h 52"/>
                  <a:gd name="T28" fmla="*/ 6 w 68"/>
                  <a:gd name="T29" fmla="*/ 0 h 52"/>
                  <a:gd name="T30" fmla="*/ 3 w 68"/>
                  <a:gd name="T31" fmla="*/ 0 h 52"/>
                  <a:gd name="T32" fmla="*/ 0 w 68"/>
                  <a:gd name="T33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52">
                    <a:moveTo>
                      <a:pt x="0" y="4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1" y="17"/>
                      <a:pt x="3" y="18"/>
                    </a:cubicBezTo>
                    <a:cubicBezTo>
                      <a:pt x="3" y="22"/>
                      <a:pt x="12" y="35"/>
                      <a:pt x="15" y="37"/>
                    </a:cubicBezTo>
                    <a:cubicBezTo>
                      <a:pt x="20" y="43"/>
                      <a:pt x="21" y="52"/>
                      <a:pt x="31" y="52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42" y="52"/>
                      <a:pt x="46" y="47"/>
                      <a:pt x="52" y="43"/>
                    </a:cubicBezTo>
                    <a:cubicBezTo>
                      <a:pt x="57" y="39"/>
                      <a:pt x="64" y="36"/>
                      <a:pt x="68" y="32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5" y="28"/>
                      <a:pt x="66" y="27"/>
                      <a:pt x="62" y="26"/>
                    </a:cubicBezTo>
                    <a:cubicBezTo>
                      <a:pt x="60" y="26"/>
                      <a:pt x="58" y="25"/>
                      <a:pt x="55" y="25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38" y="25"/>
                      <a:pt x="33" y="28"/>
                      <a:pt x="23" y="20"/>
                    </a:cubicBezTo>
                    <a:cubicBezTo>
                      <a:pt x="21" y="18"/>
                      <a:pt x="15" y="12"/>
                      <a:pt x="14" y="10"/>
                    </a:cubicBezTo>
                    <a:cubicBezTo>
                      <a:pt x="13" y="9"/>
                      <a:pt x="7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" name="ïṩlïḋé">
                <a:extLst>
                  <a:ext uri="{FF2B5EF4-FFF2-40B4-BE49-F238E27FC236}">
                    <a16:creationId xmlns:a16="http://schemas.microsoft.com/office/drawing/2014/main" id="{2AA14F7C-C494-4D60-B51C-398720C66403}"/>
                  </a:ext>
                </a:extLst>
              </p:cNvPr>
              <p:cNvSpPr/>
              <p:nvPr userDrawn="1"/>
            </p:nvSpPr>
            <p:spPr bwMode="auto">
              <a:xfrm>
                <a:off x="7100888" y="2982913"/>
                <a:ext cx="458788" cy="550863"/>
              </a:xfrm>
              <a:custGeom>
                <a:avLst/>
                <a:gdLst>
                  <a:gd name="T0" fmla="*/ 77 w 139"/>
                  <a:gd name="T1" fmla="*/ 25 h 166"/>
                  <a:gd name="T2" fmla="*/ 77 w 139"/>
                  <a:gd name="T3" fmla="*/ 30 h 166"/>
                  <a:gd name="T4" fmla="*/ 76 w 139"/>
                  <a:gd name="T5" fmla="*/ 37 h 166"/>
                  <a:gd name="T6" fmla="*/ 75 w 139"/>
                  <a:gd name="T7" fmla="*/ 45 h 166"/>
                  <a:gd name="T8" fmla="*/ 72 w 139"/>
                  <a:gd name="T9" fmla="*/ 60 h 166"/>
                  <a:gd name="T10" fmla="*/ 62 w 139"/>
                  <a:gd name="T11" fmla="*/ 86 h 166"/>
                  <a:gd name="T12" fmla="*/ 52 w 139"/>
                  <a:gd name="T13" fmla="*/ 92 h 166"/>
                  <a:gd name="T14" fmla="*/ 39 w 139"/>
                  <a:gd name="T15" fmla="*/ 98 h 166"/>
                  <a:gd name="T16" fmla="*/ 25 w 139"/>
                  <a:gd name="T17" fmla="*/ 101 h 166"/>
                  <a:gd name="T18" fmla="*/ 14 w 139"/>
                  <a:gd name="T19" fmla="*/ 108 h 166"/>
                  <a:gd name="T20" fmla="*/ 20 w 139"/>
                  <a:gd name="T21" fmla="*/ 122 h 166"/>
                  <a:gd name="T22" fmla="*/ 25 w 139"/>
                  <a:gd name="T23" fmla="*/ 127 h 166"/>
                  <a:gd name="T24" fmla="*/ 34 w 139"/>
                  <a:gd name="T25" fmla="*/ 127 h 166"/>
                  <a:gd name="T26" fmla="*/ 61 w 139"/>
                  <a:gd name="T27" fmla="*/ 111 h 166"/>
                  <a:gd name="T28" fmla="*/ 61 w 139"/>
                  <a:gd name="T29" fmla="*/ 113 h 166"/>
                  <a:gd name="T30" fmla="*/ 61 w 139"/>
                  <a:gd name="T31" fmla="*/ 116 h 166"/>
                  <a:gd name="T32" fmla="*/ 52 w 139"/>
                  <a:gd name="T33" fmla="*/ 132 h 166"/>
                  <a:gd name="T34" fmla="*/ 37 w 139"/>
                  <a:gd name="T35" fmla="*/ 142 h 166"/>
                  <a:gd name="T36" fmla="*/ 18 w 139"/>
                  <a:gd name="T37" fmla="*/ 149 h 166"/>
                  <a:gd name="T38" fmla="*/ 1 w 139"/>
                  <a:gd name="T39" fmla="*/ 157 h 166"/>
                  <a:gd name="T40" fmla="*/ 0 w 139"/>
                  <a:gd name="T41" fmla="*/ 157 h 166"/>
                  <a:gd name="T42" fmla="*/ 7 w 139"/>
                  <a:gd name="T43" fmla="*/ 162 h 166"/>
                  <a:gd name="T44" fmla="*/ 39 w 139"/>
                  <a:gd name="T45" fmla="*/ 161 h 166"/>
                  <a:gd name="T46" fmla="*/ 62 w 139"/>
                  <a:gd name="T47" fmla="*/ 149 h 166"/>
                  <a:gd name="T48" fmla="*/ 78 w 139"/>
                  <a:gd name="T49" fmla="*/ 129 h 166"/>
                  <a:gd name="T50" fmla="*/ 83 w 139"/>
                  <a:gd name="T51" fmla="*/ 116 h 166"/>
                  <a:gd name="T52" fmla="*/ 84 w 139"/>
                  <a:gd name="T53" fmla="*/ 109 h 166"/>
                  <a:gd name="T54" fmla="*/ 87 w 139"/>
                  <a:gd name="T55" fmla="*/ 102 h 166"/>
                  <a:gd name="T56" fmla="*/ 105 w 139"/>
                  <a:gd name="T57" fmla="*/ 85 h 166"/>
                  <a:gd name="T58" fmla="*/ 128 w 139"/>
                  <a:gd name="T59" fmla="*/ 72 h 166"/>
                  <a:gd name="T60" fmla="*/ 137 w 139"/>
                  <a:gd name="T61" fmla="*/ 63 h 166"/>
                  <a:gd name="T62" fmla="*/ 131 w 139"/>
                  <a:gd name="T63" fmla="*/ 53 h 166"/>
                  <a:gd name="T64" fmla="*/ 106 w 139"/>
                  <a:gd name="T65" fmla="*/ 48 h 166"/>
                  <a:gd name="T66" fmla="*/ 106 w 139"/>
                  <a:gd name="T67" fmla="*/ 49 h 166"/>
                  <a:gd name="T68" fmla="*/ 107 w 139"/>
                  <a:gd name="T69" fmla="*/ 56 h 166"/>
                  <a:gd name="T70" fmla="*/ 101 w 139"/>
                  <a:gd name="T71" fmla="*/ 64 h 166"/>
                  <a:gd name="T72" fmla="*/ 97 w 139"/>
                  <a:gd name="T73" fmla="*/ 66 h 166"/>
                  <a:gd name="T74" fmla="*/ 95 w 139"/>
                  <a:gd name="T75" fmla="*/ 64 h 166"/>
                  <a:gd name="T76" fmla="*/ 104 w 139"/>
                  <a:gd name="T77" fmla="*/ 39 h 166"/>
                  <a:gd name="T78" fmla="*/ 109 w 139"/>
                  <a:gd name="T79" fmla="*/ 21 h 166"/>
                  <a:gd name="T80" fmla="*/ 109 w 139"/>
                  <a:gd name="T81" fmla="*/ 19 h 166"/>
                  <a:gd name="T82" fmla="*/ 81 w 139"/>
                  <a:gd name="T83" fmla="*/ 0 h 166"/>
                  <a:gd name="T84" fmla="*/ 77 w 139"/>
                  <a:gd name="T85" fmla="*/ 25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9" h="166">
                    <a:moveTo>
                      <a:pt x="77" y="25"/>
                    </a:moveTo>
                    <a:cubicBezTo>
                      <a:pt x="77" y="30"/>
                      <a:pt x="77" y="30"/>
                      <a:pt x="77" y="30"/>
                    </a:cubicBezTo>
                    <a:cubicBezTo>
                      <a:pt x="77" y="33"/>
                      <a:pt x="77" y="35"/>
                      <a:pt x="76" y="37"/>
                    </a:cubicBezTo>
                    <a:cubicBezTo>
                      <a:pt x="75" y="39"/>
                      <a:pt x="75" y="42"/>
                      <a:pt x="75" y="45"/>
                    </a:cubicBezTo>
                    <a:cubicBezTo>
                      <a:pt x="74" y="49"/>
                      <a:pt x="73" y="55"/>
                      <a:pt x="72" y="60"/>
                    </a:cubicBezTo>
                    <a:cubicBezTo>
                      <a:pt x="70" y="70"/>
                      <a:pt x="71" y="82"/>
                      <a:pt x="62" y="86"/>
                    </a:cubicBezTo>
                    <a:cubicBezTo>
                      <a:pt x="60" y="87"/>
                      <a:pt x="53" y="92"/>
                      <a:pt x="52" y="92"/>
                    </a:cubicBezTo>
                    <a:cubicBezTo>
                      <a:pt x="47" y="94"/>
                      <a:pt x="44" y="96"/>
                      <a:pt x="39" y="98"/>
                    </a:cubicBezTo>
                    <a:cubicBezTo>
                      <a:pt x="33" y="99"/>
                      <a:pt x="33" y="102"/>
                      <a:pt x="25" y="101"/>
                    </a:cubicBezTo>
                    <a:cubicBezTo>
                      <a:pt x="19" y="101"/>
                      <a:pt x="16" y="104"/>
                      <a:pt x="14" y="108"/>
                    </a:cubicBezTo>
                    <a:cubicBezTo>
                      <a:pt x="14" y="112"/>
                      <a:pt x="17" y="120"/>
                      <a:pt x="20" y="122"/>
                    </a:cubicBezTo>
                    <a:cubicBezTo>
                      <a:pt x="23" y="126"/>
                      <a:pt x="20" y="125"/>
                      <a:pt x="25" y="127"/>
                    </a:cubicBezTo>
                    <a:cubicBezTo>
                      <a:pt x="28" y="128"/>
                      <a:pt x="31" y="128"/>
                      <a:pt x="34" y="127"/>
                    </a:cubicBezTo>
                    <a:cubicBezTo>
                      <a:pt x="45" y="124"/>
                      <a:pt x="53" y="113"/>
                      <a:pt x="61" y="111"/>
                    </a:cubicBezTo>
                    <a:cubicBezTo>
                      <a:pt x="61" y="112"/>
                      <a:pt x="61" y="112"/>
                      <a:pt x="61" y="113"/>
                    </a:cubicBezTo>
                    <a:cubicBezTo>
                      <a:pt x="61" y="116"/>
                      <a:pt x="61" y="116"/>
                      <a:pt x="61" y="116"/>
                    </a:cubicBezTo>
                    <a:cubicBezTo>
                      <a:pt x="61" y="119"/>
                      <a:pt x="54" y="130"/>
                      <a:pt x="52" y="132"/>
                    </a:cubicBezTo>
                    <a:cubicBezTo>
                      <a:pt x="50" y="135"/>
                      <a:pt x="41" y="141"/>
                      <a:pt x="37" y="142"/>
                    </a:cubicBezTo>
                    <a:cubicBezTo>
                      <a:pt x="31" y="144"/>
                      <a:pt x="24" y="147"/>
                      <a:pt x="18" y="149"/>
                    </a:cubicBezTo>
                    <a:cubicBezTo>
                      <a:pt x="12" y="152"/>
                      <a:pt x="4" y="151"/>
                      <a:pt x="1" y="157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7" y="162"/>
                      <a:pt x="7" y="162"/>
                      <a:pt x="7" y="162"/>
                    </a:cubicBezTo>
                    <a:cubicBezTo>
                      <a:pt x="18" y="162"/>
                      <a:pt x="29" y="166"/>
                      <a:pt x="39" y="161"/>
                    </a:cubicBezTo>
                    <a:cubicBezTo>
                      <a:pt x="48" y="157"/>
                      <a:pt x="55" y="156"/>
                      <a:pt x="62" y="149"/>
                    </a:cubicBezTo>
                    <a:cubicBezTo>
                      <a:pt x="68" y="143"/>
                      <a:pt x="74" y="136"/>
                      <a:pt x="78" y="129"/>
                    </a:cubicBezTo>
                    <a:cubicBezTo>
                      <a:pt x="78" y="128"/>
                      <a:pt x="82" y="117"/>
                      <a:pt x="83" y="116"/>
                    </a:cubicBezTo>
                    <a:cubicBezTo>
                      <a:pt x="83" y="113"/>
                      <a:pt x="83" y="112"/>
                      <a:pt x="84" y="109"/>
                    </a:cubicBezTo>
                    <a:cubicBezTo>
                      <a:pt x="85" y="106"/>
                      <a:pt x="86" y="106"/>
                      <a:pt x="87" y="102"/>
                    </a:cubicBezTo>
                    <a:cubicBezTo>
                      <a:pt x="90" y="89"/>
                      <a:pt x="95" y="91"/>
                      <a:pt x="105" y="85"/>
                    </a:cubicBezTo>
                    <a:cubicBezTo>
                      <a:pt x="111" y="80"/>
                      <a:pt x="122" y="77"/>
                      <a:pt x="128" y="72"/>
                    </a:cubicBezTo>
                    <a:cubicBezTo>
                      <a:pt x="130" y="69"/>
                      <a:pt x="136" y="66"/>
                      <a:pt x="137" y="63"/>
                    </a:cubicBezTo>
                    <a:cubicBezTo>
                      <a:pt x="139" y="57"/>
                      <a:pt x="134" y="54"/>
                      <a:pt x="131" y="53"/>
                    </a:cubicBezTo>
                    <a:cubicBezTo>
                      <a:pt x="128" y="51"/>
                      <a:pt x="106" y="40"/>
                      <a:pt x="106" y="48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52"/>
                      <a:pt x="107" y="53"/>
                      <a:pt x="107" y="56"/>
                    </a:cubicBezTo>
                    <a:cubicBezTo>
                      <a:pt x="107" y="60"/>
                      <a:pt x="104" y="61"/>
                      <a:pt x="101" y="64"/>
                    </a:cubicBezTo>
                    <a:cubicBezTo>
                      <a:pt x="97" y="66"/>
                      <a:pt x="97" y="66"/>
                      <a:pt x="97" y="66"/>
                    </a:cubicBezTo>
                    <a:cubicBezTo>
                      <a:pt x="95" y="64"/>
                      <a:pt x="95" y="64"/>
                      <a:pt x="95" y="64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6" y="36"/>
                      <a:pt x="109" y="27"/>
                      <a:pt x="109" y="21"/>
                    </a:cubicBezTo>
                    <a:cubicBezTo>
                      <a:pt x="109" y="19"/>
                      <a:pt x="109" y="19"/>
                      <a:pt x="109" y="19"/>
                    </a:cubicBezTo>
                    <a:cubicBezTo>
                      <a:pt x="109" y="13"/>
                      <a:pt x="88" y="0"/>
                      <a:pt x="81" y="0"/>
                    </a:cubicBezTo>
                    <a:cubicBezTo>
                      <a:pt x="75" y="0"/>
                      <a:pt x="77" y="18"/>
                      <a:pt x="7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" name="ïşḷîḓê">
                <a:extLst>
                  <a:ext uri="{FF2B5EF4-FFF2-40B4-BE49-F238E27FC236}">
                    <a16:creationId xmlns:a16="http://schemas.microsoft.com/office/drawing/2014/main" id="{AEB385C3-33AA-4B4E-BEB7-5A328C7AB721}"/>
                  </a:ext>
                </a:extLst>
              </p:cNvPr>
              <p:cNvSpPr/>
              <p:nvPr userDrawn="1"/>
            </p:nvSpPr>
            <p:spPr bwMode="auto">
              <a:xfrm>
                <a:off x="6391275" y="2855913"/>
                <a:ext cx="501650" cy="774700"/>
              </a:xfrm>
              <a:custGeom>
                <a:avLst/>
                <a:gdLst>
                  <a:gd name="T0" fmla="*/ 22 w 152"/>
                  <a:gd name="T1" fmla="*/ 137 h 233"/>
                  <a:gd name="T2" fmla="*/ 24 w 152"/>
                  <a:gd name="T3" fmla="*/ 139 h 233"/>
                  <a:gd name="T4" fmla="*/ 22 w 152"/>
                  <a:gd name="T5" fmla="*/ 139 h 233"/>
                  <a:gd name="T6" fmla="*/ 111 w 152"/>
                  <a:gd name="T7" fmla="*/ 49 h 233"/>
                  <a:gd name="T8" fmla="*/ 58 w 152"/>
                  <a:gd name="T9" fmla="*/ 65 h 233"/>
                  <a:gd name="T10" fmla="*/ 67 w 152"/>
                  <a:gd name="T11" fmla="*/ 89 h 233"/>
                  <a:gd name="T12" fmla="*/ 51 w 152"/>
                  <a:gd name="T13" fmla="*/ 97 h 233"/>
                  <a:gd name="T14" fmla="*/ 29 w 152"/>
                  <a:gd name="T15" fmla="*/ 59 h 233"/>
                  <a:gd name="T16" fmla="*/ 45 w 152"/>
                  <a:gd name="T17" fmla="*/ 44 h 233"/>
                  <a:gd name="T18" fmla="*/ 5 w 152"/>
                  <a:gd name="T19" fmla="*/ 23 h 233"/>
                  <a:gd name="T20" fmla="*/ 7 w 152"/>
                  <a:gd name="T21" fmla="*/ 35 h 233"/>
                  <a:gd name="T22" fmla="*/ 18 w 152"/>
                  <a:gd name="T23" fmla="*/ 59 h 233"/>
                  <a:gd name="T24" fmla="*/ 13 w 152"/>
                  <a:gd name="T25" fmla="*/ 104 h 233"/>
                  <a:gd name="T26" fmla="*/ 13 w 152"/>
                  <a:gd name="T27" fmla="*/ 142 h 233"/>
                  <a:gd name="T28" fmla="*/ 4 w 152"/>
                  <a:gd name="T29" fmla="*/ 178 h 233"/>
                  <a:gd name="T30" fmla="*/ 25 w 152"/>
                  <a:gd name="T31" fmla="*/ 189 h 233"/>
                  <a:gd name="T32" fmla="*/ 31 w 152"/>
                  <a:gd name="T33" fmla="*/ 167 h 233"/>
                  <a:gd name="T34" fmla="*/ 33 w 152"/>
                  <a:gd name="T35" fmla="*/ 119 h 233"/>
                  <a:gd name="T36" fmla="*/ 66 w 152"/>
                  <a:gd name="T37" fmla="*/ 118 h 233"/>
                  <a:gd name="T38" fmla="*/ 68 w 152"/>
                  <a:gd name="T39" fmla="*/ 137 h 233"/>
                  <a:gd name="T40" fmla="*/ 61 w 152"/>
                  <a:gd name="T41" fmla="*/ 150 h 233"/>
                  <a:gd name="T42" fmla="*/ 39 w 152"/>
                  <a:gd name="T43" fmla="*/ 176 h 233"/>
                  <a:gd name="T44" fmla="*/ 50 w 152"/>
                  <a:gd name="T45" fmla="*/ 194 h 233"/>
                  <a:gd name="T46" fmla="*/ 65 w 152"/>
                  <a:gd name="T47" fmla="*/ 191 h 233"/>
                  <a:gd name="T48" fmla="*/ 76 w 152"/>
                  <a:gd name="T49" fmla="*/ 233 h 233"/>
                  <a:gd name="T50" fmla="*/ 108 w 152"/>
                  <a:gd name="T51" fmla="*/ 171 h 233"/>
                  <a:gd name="T52" fmla="*/ 140 w 152"/>
                  <a:gd name="T53" fmla="*/ 155 h 233"/>
                  <a:gd name="T54" fmla="*/ 133 w 152"/>
                  <a:gd name="T55" fmla="*/ 133 h 233"/>
                  <a:gd name="T56" fmla="*/ 110 w 152"/>
                  <a:gd name="T57" fmla="*/ 129 h 233"/>
                  <a:gd name="T58" fmla="*/ 119 w 152"/>
                  <a:gd name="T59" fmla="*/ 146 h 233"/>
                  <a:gd name="T60" fmla="*/ 100 w 152"/>
                  <a:gd name="T61" fmla="*/ 156 h 233"/>
                  <a:gd name="T62" fmla="*/ 93 w 152"/>
                  <a:gd name="T63" fmla="*/ 148 h 233"/>
                  <a:gd name="T64" fmla="*/ 90 w 152"/>
                  <a:gd name="T65" fmla="*/ 133 h 233"/>
                  <a:gd name="T66" fmla="*/ 111 w 152"/>
                  <a:gd name="T67" fmla="*/ 113 h 233"/>
                  <a:gd name="T68" fmla="*/ 92 w 152"/>
                  <a:gd name="T69" fmla="*/ 113 h 233"/>
                  <a:gd name="T70" fmla="*/ 98 w 152"/>
                  <a:gd name="T71" fmla="*/ 93 h 233"/>
                  <a:gd name="T72" fmla="*/ 130 w 152"/>
                  <a:gd name="T73" fmla="*/ 78 h 233"/>
                  <a:gd name="T74" fmla="*/ 147 w 152"/>
                  <a:gd name="T75" fmla="*/ 66 h 233"/>
                  <a:gd name="T76" fmla="*/ 117 w 152"/>
                  <a:gd name="T77" fmla="*/ 70 h 233"/>
                  <a:gd name="T78" fmla="*/ 102 w 152"/>
                  <a:gd name="T79" fmla="*/ 78 h 233"/>
                  <a:gd name="T80" fmla="*/ 109 w 152"/>
                  <a:gd name="T81" fmla="*/ 70 h 233"/>
                  <a:gd name="T82" fmla="*/ 137 w 152"/>
                  <a:gd name="T83" fmla="*/ 32 h 233"/>
                  <a:gd name="T84" fmla="*/ 108 w 152"/>
                  <a:gd name="T85" fmla="*/ 34 h 233"/>
                  <a:gd name="T86" fmla="*/ 73 w 152"/>
                  <a:gd name="T87" fmla="*/ 11 h 233"/>
                  <a:gd name="T88" fmla="*/ 58 w 152"/>
                  <a:gd name="T89" fmla="*/ 65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2" h="233">
                    <a:moveTo>
                      <a:pt x="22" y="139"/>
                    </a:moveTo>
                    <a:cubicBezTo>
                      <a:pt x="22" y="138"/>
                      <a:pt x="23" y="139"/>
                      <a:pt x="22" y="138"/>
                    </a:cubicBezTo>
                    <a:cubicBezTo>
                      <a:pt x="23" y="137"/>
                      <a:pt x="22" y="139"/>
                      <a:pt x="22" y="137"/>
                    </a:cubicBezTo>
                    <a:cubicBezTo>
                      <a:pt x="22" y="135"/>
                      <a:pt x="22" y="135"/>
                      <a:pt x="22" y="135"/>
                    </a:cubicBezTo>
                    <a:cubicBezTo>
                      <a:pt x="23" y="136"/>
                      <a:pt x="24" y="135"/>
                      <a:pt x="24" y="137"/>
                    </a:cubicBezTo>
                    <a:cubicBezTo>
                      <a:pt x="24" y="139"/>
                      <a:pt x="24" y="139"/>
                      <a:pt x="24" y="139"/>
                    </a:cubicBezTo>
                    <a:cubicBezTo>
                      <a:pt x="24" y="141"/>
                      <a:pt x="24" y="141"/>
                      <a:pt x="24" y="141"/>
                    </a:cubicBezTo>
                    <a:cubicBezTo>
                      <a:pt x="23" y="142"/>
                      <a:pt x="23" y="142"/>
                      <a:pt x="23" y="142"/>
                    </a:cubicBezTo>
                    <a:cubicBezTo>
                      <a:pt x="22" y="139"/>
                      <a:pt x="22" y="139"/>
                      <a:pt x="22" y="139"/>
                    </a:cubicBezTo>
                    <a:close/>
                    <a:moveTo>
                      <a:pt x="101" y="56"/>
                    </a:moveTo>
                    <a:cubicBezTo>
                      <a:pt x="102" y="54"/>
                      <a:pt x="107" y="46"/>
                      <a:pt x="108" y="46"/>
                    </a:cubicBezTo>
                    <a:cubicBezTo>
                      <a:pt x="109" y="46"/>
                      <a:pt x="111" y="47"/>
                      <a:pt x="111" y="49"/>
                    </a:cubicBezTo>
                    <a:cubicBezTo>
                      <a:pt x="111" y="49"/>
                      <a:pt x="106" y="52"/>
                      <a:pt x="106" y="56"/>
                    </a:cubicBezTo>
                    <a:cubicBezTo>
                      <a:pt x="101" y="56"/>
                      <a:pt x="101" y="56"/>
                      <a:pt x="101" y="56"/>
                    </a:cubicBezTo>
                    <a:close/>
                    <a:moveTo>
                      <a:pt x="58" y="65"/>
                    </a:moveTo>
                    <a:cubicBezTo>
                      <a:pt x="58" y="72"/>
                      <a:pt x="60" y="69"/>
                      <a:pt x="63" y="69"/>
                    </a:cubicBezTo>
                    <a:cubicBezTo>
                      <a:pt x="64" y="69"/>
                      <a:pt x="66" y="71"/>
                      <a:pt x="66" y="72"/>
                    </a:cubicBezTo>
                    <a:cubicBezTo>
                      <a:pt x="67" y="89"/>
                      <a:pt x="67" y="89"/>
                      <a:pt x="67" y="89"/>
                    </a:cubicBezTo>
                    <a:cubicBezTo>
                      <a:pt x="67" y="89"/>
                      <a:pt x="67" y="89"/>
                      <a:pt x="67" y="89"/>
                    </a:cubicBezTo>
                    <a:cubicBezTo>
                      <a:pt x="65" y="93"/>
                      <a:pt x="65" y="93"/>
                      <a:pt x="65" y="93"/>
                    </a:cubicBezTo>
                    <a:cubicBezTo>
                      <a:pt x="63" y="94"/>
                      <a:pt x="52" y="97"/>
                      <a:pt x="51" y="97"/>
                    </a:cubicBezTo>
                    <a:cubicBezTo>
                      <a:pt x="45" y="97"/>
                      <a:pt x="41" y="90"/>
                      <a:pt x="35" y="88"/>
                    </a:cubicBezTo>
                    <a:cubicBezTo>
                      <a:pt x="29" y="86"/>
                      <a:pt x="19" y="85"/>
                      <a:pt x="20" y="76"/>
                    </a:cubicBezTo>
                    <a:cubicBezTo>
                      <a:pt x="21" y="69"/>
                      <a:pt x="24" y="63"/>
                      <a:pt x="29" y="59"/>
                    </a:cubicBezTo>
                    <a:cubicBezTo>
                      <a:pt x="32" y="58"/>
                      <a:pt x="35" y="56"/>
                      <a:pt x="38" y="55"/>
                    </a:cubicBezTo>
                    <a:cubicBezTo>
                      <a:pt x="41" y="55"/>
                      <a:pt x="45" y="52"/>
                      <a:pt x="45" y="49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5" y="38"/>
                      <a:pt x="33" y="32"/>
                      <a:pt x="28" y="30"/>
                    </a:cubicBezTo>
                    <a:cubicBezTo>
                      <a:pt x="24" y="29"/>
                      <a:pt x="21" y="27"/>
                      <a:pt x="17" y="26"/>
                    </a:cubicBezTo>
                    <a:cubicBezTo>
                      <a:pt x="13" y="26"/>
                      <a:pt x="6" y="23"/>
                      <a:pt x="5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3"/>
                      <a:pt x="0" y="25"/>
                      <a:pt x="0" y="27"/>
                    </a:cubicBezTo>
                    <a:cubicBezTo>
                      <a:pt x="0" y="30"/>
                      <a:pt x="5" y="35"/>
                      <a:pt x="7" y="35"/>
                    </a:cubicBezTo>
                    <a:cubicBezTo>
                      <a:pt x="8" y="37"/>
                      <a:pt x="11" y="44"/>
                      <a:pt x="12" y="47"/>
                    </a:cubicBezTo>
                    <a:cubicBezTo>
                      <a:pt x="13" y="51"/>
                      <a:pt x="18" y="54"/>
                      <a:pt x="18" y="57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71"/>
                      <a:pt x="8" y="80"/>
                      <a:pt x="8" y="85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8" y="94"/>
                      <a:pt x="12" y="100"/>
                      <a:pt x="13" y="104"/>
                    </a:cubicBezTo>
                    <a:cubicBezTo>
                      <a:pt x="16" y="111"/>
                      <a:pt x="15" y="110"/>
                      <a:pt x="17" y="119"/>
                    </a:cubicBezTo>
                    <a:cubicBezTo>
                      <a:pt x="17" y="122"/>
                      <a:pt x="16" y="132"/>
                      <a:pt x="15" y="135"/>
                    </a:cubicBezTo>
                    <a:cubicBezTo>
                      <a:pt x="15" y="138"/>
                      <a:pt x="14" y="139"/>
                      <a:pt x="13" y="142"/>
                    </a:cubicBezTo>
                    <a:cubicBezTo>
                      <a:pt x="12" y="144"/>
                      <a:pt x="12" y="148"/>
                      <a:pt x="12" y="150"/>
                    </a:cubicBezTo>
                    <a:cubicBezTo>
                      <a:pt x="11" y="155"/>
                      <a:pt x="10" y="160"/>
                      <a:pt x="9" y="165"/>
                    </a:cubicBezTo>
                    <a:cubicBezTo>
                      <a:pt x="8" y="173"/>
                      <a:pt x="5" y="173"/>
                      <a:pt x="4" y="178"/>
                    </a:cubicBezTo>
                    <a:cubicBezTo>
                      <a:pt x="3" y="184"/>
                      <a:pt x="5" y="206"/>
                      <a:pt x="12" y="206"/>
                    </a:cubicBezTo>
                    <a:cubicBezTo>
                      <a:pt x="13" y="206"/>
                      <a:pt x="13" y="206"/>
                      <a:pt x="13" y="206"/>
                    </a:cubicBezTo>
                    <a:cubicBezTo>
                      <a:pt x="21" y="206"/>
                      <a:pt x="22" y="195"/>
                      <a:pt x="25" y="189"/>
                    </a:cubicBezTo>
                    <a:cubicBezTo>
                      <a:pt x="25" y="188"/>
                      <a:pt x="25" y="186"/>
                      <a:pt x="26" y="184"/>
                    </a:cubicBezTo>
                    <a:cubicBezTo>
                      <a:pt x="27" y="181"/>
                      <a:pt x="28" y="181"/>
                      <a:pt x="28" y="179"/>
                    </a:cubicBezTo>
                    <a:cubicBezTo>
                      <a:pt x="29" y="178"/>
                      <a:pt x="31" y="168"/>
                      <a:pt x="31" y="167"/>
                    </a:cubicBezTo>
                    <a:cubicBezTo>
                      <a:pt x="31" y="166"/>
                      <a:pt x="33" y="164"/>
                      <a:pt x="33" y="16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3" y="148"/>
                      <a:pt x="32" y="134"/>
                      <a:pt x="33" y="119"/>
                    </a:cubicBezTo>
                    <a:cubicBezTo>
                      <a:pt x="33" y="114"/>
                      <a:pt x="37" y="108"/>
                      <a:pt x="43" y="108"/>
                    </a:cubicBezTo>
                    <a:cubicBezTo>
                      <a:pt x="51" y="106"/>
                      <a:pt x="54" y="109"/>
                      <a:pt x="62" y="109"/>
                    </a:cubicBezTo>
                    <a:cubicBezTo>
                      <a:pt x="63" y="111"/>
                      <a:pt x="66" y="110"/>
                      <a:pt x="66" y="118"/>
                    </a:cubicBezTo>
                    <a:cubicBezTo>
                      <a:pt x="64" y="121"/>
                      <a:pt x="66" y="120"/>
                      <a:pt x="62" y="123"/>
                    </a:cubicBezTo>
                    <a:cubicBezTo>
                      <a:pt x="60" y="124"/>
                      <a:pt x="59" y="125"/>
                      <a:pt x="60" y="128"/>
                    </a:cubicBezTo>
                    <a:cubicBezTo>
                      <a:pt x="61" y="133"/>
                      <a:pt x="68" y="133"/>
                      <a:pt x="68" y="137"/>
                    </a:cubicBezTo>
                    <a:cubicBezTo>
                      <a:pt x="68" y="138"/>
                      <a:pt x="68" y="138"/>
                      <a:pt x="68" y="138"/>
                    </a:cubicBezTo>
                    <a:cubicBezTo>
                      <a:pt x="68" y="140"/>
                      <a:pt x="63" y="145"/>
                      <a:pt x="61" y="145"/>
                    </a:cubicBezTo>
                    <a:cubicBezTo>
                      <a:pt x="61" y="150"/>
                      <a:pt x="61" y="150"/>
                      <a:pt x="61" y="150"/>
                    </a:cubicBezTo>
                    <a:cubicBezTo>
                      <a:pt x="61" y="153"/>
                      <a:pt x="69" y="156"/>
                      <a:pt x="69" y="158"/>
                    </a:cubicBezTo>
                    <a:cubicBezTo>
                      <a:pt x="69" y="162"/>
                      <a:pt x="62" y="170"/>
                      <a:pt x="59" y="171"/>
                    </a:cubicBezTo>
                    <a:cubicBezTo>
                      <a:pt x="51" y="174"/>
                      <a:pt x="49" y="176"/>
                      <a:pt x="39" y="176"/>
                    </a:cubicBezTo>
                    <a:cubicBezTo>
                      <a:pt x="37" y="178"/>
                      <a:pt x="36" y="178"/>
                      <a:pt x="36" y="182"/>
                    </a:cubicBezTo>
                    <a:cubicBezTo>
                      <a:pt x="36" y="183"/>
                      <a:pt x="36" y="183"/>
                      <a:pt x="36" y="183"/>
                    </a:cubicBezTo>
                    <a:cubicBezTo>
                      <a:pt x="36" y="186"/>
                      <a:pt x="46" y="194"/>
                      <a:pt x="50" y="194"/>
                    </a:cubicBezTo>
                    <a:cubicBezTo>
                      <a:pt x="53" y="194"/>
                      <a:pt x="53" y="193"/>
                      <a:pt x="57" y="193"/>
                    </a:cubicBezTo>
                    <a:cubicBezTo>
                      <a:pt x="58" y="191"/>
                      <a:pt x="59" y="189"/>
                      <a:pt x="63" y="189"/>
                    </a:cubicBezTo>
                    <a:cubicBezTo>
                      <a:pt x="64" y="189"/>
                      <a:pt x="65" y="190"/>
                      <a:pt x="65" y="191"/>
                    </a:cubicBezTo>
                    <a:cubicBezTo>
                      <a:pt x="65" y="193"/>
                      <a:pt x="65" y="193"/>
                      <a:pt x="65" y="193"/>
                    </a:cubicBezTo>
                    <a:cubicBezTo>
                      <a:pt x="65" y="201"/>
                      <a:pt x="56" y="201"/>
                      <a:pt x="61" y="217"/>
                    </a:cubicBezTo>
                    <a:cubicBezTo>
                      <a:pt x="62" y="220"/>
                      <a:pt x="72" y="233"/>
                      <a:pt x="76" y="233"/>
                    </a:cubicBezTo>
                    <a:cubicBezTo>
                      <a:pt x="83" y="233"/>
                      <a:pt x="91" y="218"/>
                      <a:pt x="93" y="213"/>
                    </a:cubicBezTo>
                    <a:cubicBezTo>
                      <a:pt x="97" y="205"/>
                      <a:pt x="92" y="189"/>
                      <a:pt x="92" y="179"/>
                    </a:cubicBezTo>
                    <a:cubicBezTo>
                      <a:pt x="98" y="171"/>
                      <a:pt x="100" y="175"/>
                      <a:pt x="108" y="171"/>
                    </a:cubicBezTo>
                    <a:cubicBezTo>
                      <a:pt x="110" y="169"/>
                      <a:pt x="114" y="169"/>
                      <a:pt x="116" y="167"/>
                    </a:cubicBezTo>
                    <a:cubicBezTo>
                      <a:pt x="120" y="165"/>
                      <a:pt x="121" y="165"/>
                      <a:pt x="125" y="164"/>
                    </a:cubicBezTo>
                    <a:cubicBezTo>
                      <a:pt x="128" y="162"/>
                      <a:pt x="137" y="157"/>
                      <a:pt x="140" y="155"/>
                    </a:cubicBezTo>
                    <a:cubicBezTo>
                      <a:pt x="144" y="152"/>
                      <a:pt x="152" y="149"/>
                      <a:pt x="152" y="143"/>
                    </a:cubicBezTo>
                    <a:cubicBezTo>
                      <a:pt x="152" y="141"/>
                      <a:pt x="152" y="141"/>
                      <a:pt x="152" y="141"/>
                    </a:cubicBezTo>
                    <a:cubicBezTo>
                      <a:pt x="152" y="132"/>
                      <a:pt x="140" y="136"/>
                      <a:pt x="133" y="133"/>
                    </a:cubicBezTo>
                    <a:cubicBezTo>
                      <a:pt x="130" y="132"/>
                      <a:pt x="125" y="131"/>
                      <a:pt x="122" y="130"/>
                    </a:cubicBezTo>
                    <a:cubicBezTo>
                      <a:pt x="118" y="128"/>
                      <a:pt x="118" y="128"/>
                      <a:pt x="112" y="126"/>
                    </a:cubicBezTo>
                    <a:cubicBezTo>
                      <a:pt x="111" y="127"/>
                      <a:pt x="110" y="127"/>
                      <a:pt x="110" y="129"/>
                    </a:cubicBezTo>
                    <a:cubicBezTo>
                      <a:pt x="110" y="130"/>
                      <a:pt x="110" y="130"/>
                      <a:pt x="110" y="130"/>
                    </a:cubicBezTo>
                    <a:cubicBezTo>
                      <a:pt x="110" y="130"/>
                      <a:pt x="114" y="137"/>
                      <a:pt x="115" y="138"/>
                    </a:cubicBezTo>
                    <a:cubicBezTo>
                      <a:pt x="119" y="142"/>
                      <a:pt x="117" y="141"/>
                      <a:pt x="119" y="146"/>
                    </a:cubicBezTo>
                    <a:cubicBezTo>
                      <a:pt x="117" y="148"/>
                      <a:pt x="116" y="148"/>
                      <a:pt x="113" y="150"/>
                    </a:cubicBezTo>
                    <a:cubicBezTo>
                      <a:pt x="111" y="151"/>
                      <a:pt x="108" y="151"/>
                      <a:pt x="106" y="153"/>
                    </a:cubicBezTo>
                    <a:cubicBezTo>
                      <a:pt x="103" y="154"/>
                      <a:pt x="103" y="155"/>
                      <a:pt x="100" y="156"/>
                    </a:cubicBezTo>
                    <a:cubicBezTo>
                      <a:pt x="94" y="158"/>
                      <a:pt x="99" y="157"/>
                      <a:pt x="92" y="157"/>
                    </a:cubicBezTo>
                    <a:cubicBezTo>
                      <a:pt x="88" y="155"/>
                      <a:pt x="88" y="155"/>
                      <a:pt x="88" y="155"/>
                    </a:cubicBezTo>
                    <a:cubicBezTo>
                      <a:pt x="89" y="151"/>
                      <a:pt x="91" y="150"/>
                      <a:pt x="93" y="148"/>
                    </a:cubicBezTo>
                    <a:cubicBezTo>
                      <a:pt x="94" y="148"/>
                      <a:pt x="97" y="144"/>
                      <a:pt x="98" y="142"/>
                    </a:cubicBezTo>
                    <a:cubicBezTo>
                      <a:pt x="97" y="140"/>
                      <a:pt x="97" y="138"/>
                      <a:pt x="95" y="137"/>
                    </a:cubicBezTo>
                    <a:cubicBezTo>
                      <a:pt x="93" y="136"/>
                      <a:pt x="90" y="136"/>
                      <a:pt x="90" y="133"/>
                    </a:cubicBezTo>
                    <a:cubicBezTo>
                      <a:pt x="90" y="129"/>
                      <a:pt x="90" y="129"/>
                      <a:pt x="90" y="129"/>
                    </a:cubicBezTo>
                    <a:cubicBezTo>
                      <a:pt x="90" y="129"/>
                      <a:pt x="101" y="124"/>
                      <a:pt x="102" y="123"/>
                    </a:cubicBezTo>
                    <a:cubicBezTo>
                      <a:pt x="105" y="122"/>
                      <a:pt x="111" y="117"/>
                      <a:pt x="111" y="113"/>
                    </a:cubicBezTo>
                    <a:cubicBezTo>
                      <a:pt x="111" y="110"/>
                      <a:pt x="110" y="110"/>
                      <a:pt x="108" y="108"/>
                    </a:cubicBezTo>
                    <a:cubicBezTo>
                      <a:pt x="100" y="108"/>
                      <a:pt x="106" y="107"/>
                      <a:pt x="100" y="110"/>
                    </a:cubicBezTo>
                    <a:cubicBezTo>
                      <a:pt x="97" y="112"/>
                      <a:pt x="95" y="112"/>
                      <a:pt x="92" y="113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5" y="106"/>
                      <a:pt x="90" y="99"/>
                      <a:pt x="95" y="96"/>
                    </a:cubicBezTo>
                    <a:cubicBezTo>
                      <a:pt x="97" y="94"/>
                      <a:pt x="96" y="95"/>
                      <a:pt x="98" y="93"/>
                    </a:cubicBezTo>
                    <a:cubicBezTo>
                      <a:pt x="100" y="91"/>
                      <a:pt x="101" y="92"/>
                      <a:pt x="102" y="91"/>
                    </a:cubicBezTo>
                    <a:cubicBezTo>
                      <a:pt x="106" y="88"/>
                      <a:pt x="108" y="88"/>
                      <a:pt x="111" y="86"/>
                    </a:cubicBezTo>
                    <a:cubicBezTo>
                      <a:pt x="115" y="83"/>
                      <a:pt x="125" y="80"/>
                      <a:pt x="130" y="78"/>
                    </a:cubicBezTo>
                    <a:cubicBezTo>
                      <a:pt x="133" y="76"/>
                      <a:pt x="135" y="75"/>
                      <a:pt x="139" y="74"/>
                    </a:cubicBezTo>
                    <a:cubicBezTo>
                      <a:pt x="141" y="73"/>
                      <a:pt x="147" y="71"/>
                      <a:pt x="147" y="68"/>
                    </a:cubicBezTo>
                    <a:cubicBezTo>
                      <a:pt x="147" y="66"/>
                      <a:pt x="147" y="66"/>
                      <a:pt x="147" y="66"/>
                    </a:cubicBezTo>
                    <a:cubicBezTo>
                      <a:pt x="147" y="64"/>
                      <a:pt x="145" y="62"/>
                      <a:pt x="143" y="62"/>
                    </a:cubicBezTo>
                    <a:cubicBezTo>
                      <a:pt x="139" y="62"/>
                      <a:pt x="139" y="62"/>
                      <a:pt x="139" y="62"/>
                    </a:cubicBezTo>
                    <a:cubicBezTo>
                      <a:pt x="136" y="62"/>
                      <a:pt x="121" y="69"/>
                      <a:pt x="117" y="70"/>
                    </a:cubicBezTo>
                    <a:cubicBezTo>
                      <a:pt x="114" y="71"/>
                      <a:pt x="114" y="70"/>
                      <a:pt x="112" y="72"/>
                    </a:cubicBezTo>
                    <a:cubicBezTo>
                      <a:pt x="109" y="75"/>
                      <a:pt x="109" y="73"/>
                      <a:pt x="106" y="74"/>
                    </a:cubicBezTo>
                    <a:cubicBezTo>
                      <a:pt x="104" y="75"/>
                      <a:pt x="104" y="77"/>
                      <a:pt x="102" y="78"/>
                    </a:cubicBezTo>
                    <a:cubicBezTo>
                      <a:pt x="100" y="78"/>
                      <a:pt x="98" y="78"/>
                      <a:pt x="96" y="79"/>
                    </a:cubicBezTo>
                    <a:cubicBezTo>
                      <a:pt x="96" y="79"/>
                      <a:pt x="95" y="78"/>
                      <a:pt x="95" y="77"/>
                    </a:cubicBezTo>
                    <a:cubicBezTo>
                      <a:pt x="95" y="76"/>
                      <a:pt x="108" y="71"/>
                      <a:pt x="109" y="70"/>
                    </a:cubicBezTo>
                    <a:cubicBezTo>
                      <a:pt x="111" y="69"/>
                      <a:pt x="118" y="63"/>
                      <a:pt x="120" y="60"/>
                    </a:cubicBezTo>
                    <a:cubicBezTo>
                      <a:pt x="122" y="56"/>
                      <a:pt x="137" y="40"/>
                      <a:pt x="137" y="36"/>
                    </a:cubicBezTo>
                    <a:cubicBezTo>
                      <a:pt x="137" y="32"/>
                      <a:pt x="137" y="32"/>
                      <a:pt x="137" y="32"/>
                    </a:cubicBezTo>
                    <a:cubicBezTo>
                      <a:pt x="137" y="31"/>
                      <a:pt x="134" y="27"/>
                      <a:pt x="133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0" y="25"/>
                      <a:pt x="113" y="33"/>
                      <a:pt x="108" y="34"/>
                    </a:cubicBezTo>
                    <a:cubicBezTo>
                      <a:pt x="104" y="29"/>
                      <a:pt x="109" y="26"/>
                      <a:pt x="104" y="21"/>
                    </a:cubicBezTo>
                    <a:cubicBezTo>
                      <a:pt x="101" y="18"/>
                      <a:pt x="97" y="15"/>
                      <a:pt x="94" y="13"/>
                    </a:cubicBezTo>
                    <a:cubicBezTo>
                      <a:pt x="89" y="9"/>
                      <a:pt x="78" y="0"/>
                      <a:pt x="73" y="11"/>
                    </a:cubicBezTo>
                    <a:cubicBezTo>
                      <a:pt x="69" y="21"/>
                      <a:pt x="71" y="28"/>
                      <a:pt x="68" y="40"/>
                    </a:cubicBezTo>
                    <a:cubicBezTo>
                      <a:pt x="67" y="48"/>
                      <a:pt x="70" y="48"/>
                      <a:pt x="66" y="55"/>
                    </a:cubicBezTo>
                    <a:cubicBezTo>
                      <a:pt x="65" y="56"/>
                      <a:pt x="58" y="64"/>
                      <a:pt x="58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" name="ïşlïḓê">
                <a:extLst>
                  <a:ext uri="{FF2B5EF4-FFF2-40B4-BE49-F238E27FC236}">
                    <a16:creationId xmlns:a16="http://schemas.microsoft.com/office/drawing/2014/main" id="{409711D3-4DBD-4D36-96BF-34DCD658F239}"/>
                  </a:ext>
                </a:extLst>
              </p:cNvPr>
              <p:cNvSpPr/>
              <p:nvPr userDrawn="1"/>
            </p:nvSpPr>
            <p:spPr bwMode="auto">
              <a:xfrm>
                <a:off x="7820025" y="2819400"/>
                <a:ext cx="558800" cy="836613"/>
              </a:xfrm>
              <a:custGeom>
                <a:avLst/>
                <a:gdLst>
                  <a:gd name="T0" fmla="*/ 54 w 169"/>
                  <a:gd name="T1" fmla="*/ 145 h 252"/>
                  <a:gd name="T2" fmla="*/ 109 w 169"/>
                  <a:gd name="T3" fmla="*/ 93 h 252"/>
                  <a:gd name="T4" fmla="*/ 106 w 169"/>
                  <a:gd name="T5" fmla="*/ 88 h 252"/>
                  <a:gd name="T6" fmla="*/ 74 w 169"/>
                  <a:gd name="T7" fmla="*/ 63 h 252"/>
                  <a:gd name="T8" fmla="*/ 74 w 169"/>
                  <a:gd name="T9" fmla="*/ 72 h 252"/>
                  <a:gd name="T10" fmla="*/ 110 w 169"/>
                  <a:gd name="T11" fmla="*/ 63 h 252"/>
                  <a:gd name="T12" fmla="*/ 127 w 169"/>
                  <a:gd name="T13" fmla="*/ 88 h 252"/>
                  <a:gd name="T14" fmla="*/ 146 w 169"/>
                  <a:gd name="T15" fmla="*/ 58 h 252"/>
                  <a:gd name="T16" fmla="*/ 151 w 169"/>
                  <a:gd name="T17" fmla="*/ 43 h 252"/>
                  <a:gd name="T18" fmla="*/ 137 w 169"/>
                  <a:gd name="T19" fmla="*/ 45 h 252"/>
                  <a:gd name="T20" fmla="*/ 110 w 169"/>
                  <a:gd name="T21" fmla="*/ 63 h 252"/>
                  <a:gd name="T22" fmla="*/ 61 w 169"/>
                  <a:gd name="T23" fmla="*/ 39 h 252"/>
                  <a:gd name="T24" fmla="*/ 35 w 169"/>
                  <a:gd name="T25" fmla="*/ 31 h 252"/>
                  <a:gd name="T26" fmla="*/ 46 w 169"/>
                  <a:gd name="T27" fmla="*/ 51 h 252"/>
                  <a:gd name="T28" fmla="*/ 27 w 169"/>
                  <a:gd name="T29" fmla="*/ 73 h 252"/>
                  <a:gd name="T30" fmla="*/ 32 w 169"/>
                  <a:gd name="T31" fmla="*/ 112 h 252"/>
                  <a:gd name="T32" fmla="*/ 58 w 169"/>
                  <a:gd name="T33" fmla="*/ 103 h 252"/>
                  <a:gd name="T34" fmla="*/ 86 w 169"/>
                  <a:gd name="T35" fmla="*/ 83 h 252"/>
                  <a:gd name="T36" fmla="*/ 92 w 169"/>
                  <a:gd name="T37" fmla="*/ 97 h 252"/>
                  <a:gd name="T38" fmla="*/ 86 w 169"/>
                  <a:gd name="T39" fmla="*/ 114 h 252"/>
                  <a:gd name="T40" fmla="*/ 61 w 169"/>
                  <a:gd name="T41" fmla="*/ 128 h 252"/>
                  <a:gd name="T42" fmla="*/ 23 w 169"/>
                  <a:gd name="T43" fmla="*/ 150 h 252"/>
                  <a:gd name="T44" fmla="*/ 4 w 169"/>
                  <a:gd name="T45" fmla="*/ 175 h 252"/>
                  <a:gd name="T46" fmla="*/ 35 w 169"/>
                  <a:gd name="T47" fmla="*/ 179 h 252"/>
                  <a:gd name="T48" fmla="*/ 63 w 169"/>
                  <a:gd name="T49" fmla="*/ 155 h 252"/>
                  <a:gd name="T50" fmla="*/ 111 w 169"/>
                  <a:gd name="T51" fmla="*/ 133 h 252"/>
                  <a:gd name="T52" fmla="*/ 91 w 169"/>
                  <a:gd name="T53" fmla="*/ 159 h 252"/>
                  <a:gd name="T54" fmla="*/ 67 w 169"/>
                  <a:gd name="T55" fmla="*/ 180 h 252"/>
                  <a:gd name="T56" fmla="*/ 20 w 169"/>
                  <a:gd name="T57" fmla="*/ 202 h 252"/>
                  <a:gd name="T58" fmla="*/ 40 w 169"/>
                  <a:gd name="T59" fmla="*/ 220 h 252"/>
                  <a:gd name="T60" fmla="*/ 83 w 169"/>
                  <a:gd name="T61" fmla="*/ 198 h 252"/>
                  <a:gd name="T62" fmla="*/ 84 w 169"/>
                  <a:gd name="T63" fmla="*/ 222 h 252"/>
                  <a:gd name="T64" fmla="*/ 53 w 169"/>
                  <a:gd name="T65" fmla="*/ 227 h 252"/>
                  <a:gd name="T66" fmla="*/ 67 w 169"/>
                  <a:gd name="T67" fmla="*/ 241 h 252"/>
                  <a:gd name="T68" fmla="*/ 91 w 169"/>
                  <a:gd name="T69" fmla="*/ 252 h 252"/>
                  <a:gd name="T70" fmla="*/ 104 w 169"/>
                  <a:gd name="T71" fmla="*/ 225 h 252"/>
                  <a:gd name="T72" fmla="*/ 101 w 169"/>
                  <a:gd name="T73" fmla="*/ 192 h 252"/>
                  <a:gd name="T74" fmla="*/ 136 w 169"/>
                  <a:gd name="T75" fmla="*/ 173 h 252"/>
                  <a:gd name="T76" fmla="*/ 98 w 169"/>
                  <a:gd name="T77" fmla="*/ 169 h 252"/>
                  <a:gd name="T78" fmla="*/ 119 w 169"/>
                  <a:gd name="T79" fmla="*/ 153 h 252"/>
                  <a:gd name="T80" fmla="*/ 134 w 169"/>
                  <a:gd name="T81" fmla="*/ 114 h 252"/>
                  <a:gd name="T82" fmla="*/ 77 w 169"/>
                  <a:gd name="T83" fmla="*/ 135 h 252"/>
                  <a:gd name="T84" fmla="*/ 60 w 169"/>
                  <a:gd name="T85" fmla="*/ 140 h 252"/>
                  <a:gd name="T86" fmla="*/ 86 w 169"/>
                  <a:gd name="T87" fmla="*/ 124 h 252"/>
                  <a:gd name="T88" fmla="*/ 112 w 169"/>
                  <a:gd name="T89" fmla="*/ 110 h 252"/>
                  <a:gd name="T90" fmla="*/ 142 w 169"/>
                  <a:gd name="T91" fmla="*/ 92 h 252"/>
                  <a:gd name="T92" fmla="*/ 153 w 169"/>
                  <a:gd name="T93" fmla="*/ 71 h 252"/>
                  <a:gd name="T94" fmla="*/ 169 w 169"/>
                  <a:gd name="T95" fmla="*/ 36 h 252"/>
                  <a:gd name="T96" fmla="*/ 138 w 169"/>
                  <a:gd name="T97" fmla="*/ 31 h 252"/>
                  <a:gd name="T98" fmla="*/ 135 w 169"/>
                  <a:gd name="T99" fmla="*/ 19 h 252"/>
                  <a:gd name="T100" fmla="*/ 111 w 169"/>
                  <a:gd name="T101" fmla="*/ 0 h 252"/>
                  <a:gd name="T102" fmla="*/ 99 w 169"/>
                  <a:gd name="T103" fmla="*/ 28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9" h="252">
                    <a:moveTo>
                      <a:pt x="59" y="143"/>
                    </a:moveTo>
                    <a:cubicBezTo>
                      <a:pt x="60" y="144"/>
                      <a:pt x="60" y="146"/>
                      <a:pt x="58" y="146"/>
                    </a:cubicBezTo>
                    <a:cubicBezTo>
                      <a:pt x="54" y="145"/>
                      <a:pt x="54" y="145"/>
                      <a:pt x="54" y="145"/>
                    </a:cubicBezTo>
                    <a:cubicBezTo>
                      <a:pt x="59" y="143"/>
                      <a:pt x="59" y="143"/>
                      <a:pt x="59" y="143"/>
                    </a:cubicBezTo>
                    <a:close/>
                    <a:moveTo>
                      <a:pt x="111" y="93"/>
                    </a:moveTo>
                    <a:cubicBezTo>
                      <a:pt x="110" y="93"/>
                      <a:pt x="110" y="93"/>
                      <a:pt x="109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6" y="93"/>
                      <a:pt x="105" y="90"/>
                      <a:pt x="105" y="89"/>
                    </a:cubicBezTo>
                    <a:cubicBezTo>
                      <a:pt x="105" y="88"/>
                      <a:pt x="106" y="88"/>
                      <a:pt x="106" y="88"/>
                    </a:cubicBezTo>
                    <a:cubicBezTo>
                      <a:pt x="109" y="88"/>
                      <a:pt x="111" y="90"/>
                      <a:pt x="111" y="93"/>
                    </a:cubicBezTo>
                    <a:close/>
                    <a:moveTo>
                      <a:pt x="73" y="65"/>
                    </a:moveTo>
                    <a:cubicBezTo>
                      <a:pt x="73" y="64"/>
                      <a:pt x="73" y="64"/>
                      <a:pt x="74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4" y="72"/>
                      <a:pt x="74" y="72"/>
                      <a:pt x="74" y="72"/>
                    </a:cubicBezTo>
                    <a:cubicBezTo>
                      <a:pt x="73" y="72"/>
                      <a:pt x="73" y="72"/>
                      <a:pt x="73" y="70"/>
                    </a:cubicBezTo>
                    <a:cubicBezTo>
                      <a:pt x="73" y="65"/>
                      <a:pt x="73" y="65"/>
                      <a:pt x="73" y="65"/>
                    </a:cubicBezTo>
                    <a:close/>
                    <a:moveTo>
                      <a:pt x="110" y="63"/>
                    </a:moveTo>
                    <a:cubicBezTo>
                      <a:pt x="110" y="67"/>
                      <a:pt x="115" y="74"/>
                      <a:pt x="117" y="76"/>
                    </a:cubicBezTo>
                    <a:cubicBezTo>
                      <a:pt x="119" y="79"/>
                      <a:pt x="121" y="79"/>
                      <a:pt x="122" y="82"/>
                    </a:cubicBezTo>
                    <a:cubicBezTo>
                      <a:pt x="122" y="84"/>
                      <a:pt x="125" y="88"/>
                      <a:pt x="127" y="88"/>
                    </a:cubicBezTo>
                    <a:cubicBezTo>
                      <a:pt x="130" y="88"/>
                      <a:pt x="133" y="82"/>
                      <a:pt x="135" y="80"/>
                    </a:cubicBezTo>
                    <a:cubicBezTo>
                      <a:pt x="135" y="80"/>
                      <a:pt x="140" y="69"/>
                      <a:pt x="140" y="69"/>
                    </a:cubicBezTo>
                    <a:cubicBezTo>
                      <a:pt x="141" y="63"/>
                      <a:pt x="143" y="62"/>
                      <a:pt x="146" y="58"/>
                    </a:cubicBezTo>
                    <a:cubicBezTo>
                      <a:pt x="147" y="55"/>
                      <a:pt x="147" y="56"/>
                      <a:pt x="149" y="53"/>
                    </a:cubicBezTo>
                    <a:cubicBezTo>
                      <a:pt x="150" y="50"/>
                      <a:pt x="151" y="49"/>
                      <a:pt x="152" y="47"/>
                    </a:cubicBezTo>
                    <a:cubicBezTo>
                      <a:pt x="151" y="43"/>
                      <a:pt x="151" y="43"/>
                      <a:pt x="151" y="43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6" y="42"/>
                      <a:pt x="144" y="42"/>
                      <a:pt x="142" y="43"/>
                    </a:cubicBezTo>
                    <a:cubicBezTo>
                      <a:pt x="140" y="45"/>
                      <a:pt x="141" y="44"/>
                      <a:pt x="137" y="45"/>
                    </a:cubicBezTo>
                    <a:cubicBezTo>
                      <a:pt x="132" y="47"/>
                      <a:pt x="131" y="48"/>
                      <a:pt x="126" y="50"/>
                    </a:cubicBezTo>
                    <a:cubicBezTo>
                      <a:pt x="124" y="50"/>
                      <a:pt x="119" y="54"/>
                      <a:pt x="117" y="55"/>
                    </a:cubicBezTo>
                    <a:cubicBezTo>
                      <a:pt x="115" y="56"/>
                      <a:pt x="110" y="62"/>
                      <a:pt x="110" y="63"/>
                    </a:cubicBezTo>
                    <a:close/>
                    <a:moveTo>
                      <a:pt x="83" y="51"/>
                    </a:moveTo>
                    <a:cubicBezTo>
                      <a:pt x="80" y="51"/>
                      <a:pt x="72" y="48"/>
                      <a:pt x="70" y="46"/>
                    </a:cubicBezTo>
                    <a:cubicBezTo>
                      <a:pt x="69" y="45"/>
                      <a:pt x="63" y="40"/>
                      <a:pt x="61" y="39"/>
                    </a:cubicBezTo>
                    <a:cubicBezTo>
                      <a:pt x="59" y="36"/>
                      <a:pt x="54" y="33"/>
                      <a:pt x="50" y="32"/>
                    </a:cubicBezTo>
                    <a:cubicBezTo>
                      <a:pt x="47" y="31"/>
                      <a:pt x="44" y="27"/>
                      <a:pt x="38" y="27"/>
                    </a:cubicBezTo>
                    <a:cubicBezTo>
                      <a:pt x="36" y="27"/>
                      <a:pt x="35" y="29"/>
                      <a:pt x="35" y="31"/>
                    </a:cubicBezTo>
                    <a:cubicBezTo>
                      <a:pt x="35" y="32"/>
                      <a:pt x="37" y="34"/>
                      <a:pt x="38" y="35"/>
                    </a:cubicBezTo>
                    <a:cubicBezTo>
                      <a:pt x="39" y="37"/>
                      <a:pt x="39" y="39"/>
                      <a:pt x="41" y="41"/>
                    </a:cubicBezTo>
                    <a:cubicBezTo>
                      <a:pt x="43" y="43"/>
                      <a:pt x="43" y="50"/>
                      <a:pt x="46" y="51"/>
                    </a:cubicBezTo>
                    <a:cubicBezTo>
                      <a:pt x="46" y="54"/>
                      <a:pt x="55" y="84"/>
                      <a:pt x="49" y="84"/>
                    </a:cubicBezTo>
                    <a:cubicBezTo>
                      <a:pt x="47" y="84"/>
                      <a:pt x="47" y="84"/>
                      <a:pt x="47" y="84"/>
                    </a:cubicBezTo>
                    <a:cubicBezTo>
                      <a:pt x="44" y="84"/>
                      <a:pt x="39" y="73"/>
                      <a:pt x="27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3" y="73"/>
                      <a:pt x="20" y="74"/>
                      <a:pt x="20" y="76"/>
                    </a:cubicBezTo>
                    <a:cubicBezTo>
                      <a:pt x="20" y="83"/>
                      <a:pt x="36" y="95"/>
                      <a:pt x="32" y="112"/>
                    </a:cubicBezTo>
                    <a:cubicBezTo>
                      <a:pt x="34" y="116"/>
                      <a:pt x="34" y="117"/>
                      <a:pt x="37" y="121"/>
                    </a:cubicBezTo>
                    <a:cubicBezTo>
                      <a:pt x="41" y="125"/>
                      <a:pt x="40" y="124"/>
                      <a:pt x="47" y="124"/>
                    </a:cubicBezTo>
                    <a:cubicBezTo>
                      <a:pt x="51" y="116"/>
                      <a:pt x="50" y="109"/>
                      <a:pt x="58" y="103"/>
                    </a:cubicBezTo>
                    <a:cubicBezTo>
                      <a:pt x="65" y="107"/>
                      <a:pt x="62" y="107"/>
                      <a:pt x="70" y="106"/>
                    </a:cubicBezTo>
                    <a:cubicBezTo>
                      <a:pt x="73" y="104"/>
                      <a:pt x="73" y="104"/>
                      <a:pt x="73" y="104"/>
                    </a:cubicBezTo>
                    <a:cubicBezTo>
                      <a:pt x="73" y="90"/>
                      <a:pt x="84" y="88"/>
                      <a:pt x="86" y="83"/>
                    </a:cubicBezTo>
                    <a:cubicBezTo>
                      <a:pt x="98" y="83"/>
                      <a:pt x="89" y="84"/>
                      <a:pt x="89" y="88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89" y="93"/>
                      <a:pt x="91" y="92"/>
                      <a:pt x="92" y="97"/>
                    </a:cubicBezTo>
                    <a:cubicBezTo>
                      <a:pt x="93" y="102"/>
                      <a:pt x="96" y="102"/>
                      <a:pt x="96" y="104"/>
                    </a:cubicBezTo>
                    <a:cubicBezTo>
                      <a:pt x="96" y="104"/>
                      <a:pt x="96" y="104"/>
                      <a:pt x="96" y="104"/>
                    </a:cubicBezTo>
                    <a:cubicBezTo>
                      <a:pt x="96" y="110"/>
                      <a:pt x="90" y="112"/>
                      <a:pt x="86" y="114"/>
                    </a:cubicBezTo>
                    <a:cubicBezTo>
                      <a:pt x="83" y="115"/>
                      <a:pt x="84" y="116"/>
                      <a:pt x="80" y="118"/>
                    </a:cubicBezTo>
                    <a:cubicBezTo>
                      <a:pt x="77" y="119"/>
                      <a:pt x="76" y="120"/>
                      <a:pt x="73" y="121"/>
                    </a:cubicBezTo>
                    <a:cubicBezTo>
                      <a:pt x="70" y="123"/>
                      <a:pt x="63" y="127"/>
                      <a:pt x="61" y="128"/>
                    </a:cubicBezTo>
                    <a:cubicBezTo>
                      <a:pt x="57" y="131"/>
                      <a:pt x="51" y="133"/>
                      <a:pt x="48" y="135"/>
                    </a:cubicBezTo>
                    <a:cubicBezTo>
                      <a:pt x="44" y="139"/>
                      <a:pt x="40" y="140"/>
                      <a:pt x="36" y="143"/>
                    </a:cubicBezTo>
                    <a:cubicBezTo>
                      <a:pt x="32" y="145"/>
                      <a:pt x="27" y="148"/>
                      <a:pt x="23" y="150"/>
                    </a:cubicBezTo>
                    <a:cubicBezTo>
                      <a:pt x="16" y="154"/>
                      <a:pt x="1" y="158"/>
                      <a:pt x="1" y="168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170"/>
                      <a:pt x="2" y="174"/>
                      <a:pt x="4" y="175"/>
                    </a:cubicBezTo>
                    <a:cubicBezTo>
                      <a:pt x="7" y="177"/>
                      <a:pt x="8" y="178"/>
                      <a:pt x="10" y="180"/>
                    </a:cubicBezTo>
                    <a:cubicBezTo>
                      <a:pt x="13" y="182"/>
                      <a:pt x="19" y="186"/>
                      <a:pt x="24" y="186"/>
                    </a:cubicBezTo>
                    <a:cubicBezTo>
                      <a:pt x="27" y="186"/>
                      <a:pt x="33" y="181"/>
                      <a:pt x="35" y="179"/>
                    </a:cubicBezTo>
                    <a:cubicBezTo>
                      <a:pt x="38" y="174"/>
                      <a:pt x="38" y="173"/>
                      <a:pt x="43" y="169"/>
                    </a:cubicBezTo>
                    <a:cubicBezTo>
                      <a:pt x="45" y="167"/>
                      <a:pt x="50" y="164"/>
                      <a:pt x="53" y="162"/>
                    </a:cubicBezTo>
                    <a:cubicBezTo>
                      <a:pt x="56" y="159"/>
                      <a:pt x="60" y="157"/>
                      <a:pt x="63" y="155"/>
                    </a:cubicBezTo>
                    <a:cubicBezTo>
                      <a:pt x="69" y="151"/>
                      <a:pt x="79" y="145"/>
                      <a:pt x="86" y="143"/>
                    </a:cubicBezTo>
                    <a:cubicBezTo>
                      <a:pt x="87" y="143"/>
                      <a:pt x="98" y="138"/>
                      <a:pt x="98" y="138"/>
                    </a:cubicBezTo>
                    <a:cubicBezTo>
                      <a:pt x="100" y="136"/>
                      <a:pt x="108" y="133"/>
                      <a:pt x="111" y="133"/>
                    </a:cubicBezTo>
                    <a:cubicBezTo>
                      <a:pt x="112" y="135"/>
                      <a:pt x="113" y="135"/>
                      <a:pt x="113" y="136"/>
                    </a:cubicBezTo>
                    <a:cubicBezTo>
                      <a:pt x="113" y="137"/>
                      <a:pt x="99" y="150"/>
                      <a:pt x="98" y="151"/>
                    </a:cubicBezTo>
                    <a:cubicBezTo>
                      <a:pt x="95" y="154"/>
                      <a:pt x="93" y="157"/>
                      <a:pt x="91" y="159"/>
                    </a:cubicBezTo>
                    <a:cubicBezTo>
                      <a:pt x="87" y="161"/>
                      <a:pt x="84" y="162"/>
                      <a:pt x="83" y="166"/>
                    </a:cubicBezTo>
                    <a:cubicBezTo>
                      <a:pt x="81" y="171"/>
                      <a:pt x="82" y="174"/>
                      <a:pt x="77" y="175"/>
                    </a:cubicBezTo>
                    <a:cubicBezTo>
                      <a:pt x="77" y="175"/>
                      <a:pt x="67" y="179"/>
                      <a:pt x="67" y="180"/>
                    </a:cubicBezTo>
                    <a:cubicBezTo>
                      <a:pt x="64" y="181"/>
                      <a:pt x="60" y="184"/>
                      <a:pt x="58" y="185"/>
                    </a:cubicBezTo>
                    <a:cubicBezTo>
                      <a:pt x="55" y="187"/>
                      <a:pt x="51" y="188"/>
                      <a:pt x="47" y="190"/>
                    </a:cubicBezTo>
                    <a:cubicBezTo>
                      <a:pt x="38" y="190"/>
                      <a:pt x="23" y="196"/>
                      <a:pt x="20" y="202"/>
                    </a:cubicBezTo>
                    <a:cubicBezTo>
                      <a:pt x="21" y="204"/>
                      <a:pt x="21" y="206"/>
                      <a:pt x="23" y="208"/>
                    </a:cubicBezTo>
                    <a:cubicBezTo>
                      <a:pt x="23" y="208"/>
                      <a:pt x="28" y="212"/>
                      <a:pt x="28" y="212"/>
                    </a:cubicBezTo>
                    <a:cubicBezTo>
                      <a:pt x="30" y="214"/>
                      <a:pt x="38" y="220"/>
                      <a:pt x="40" y="220"/>
                    </a:cubicBezTo>
                    <a:cubicBezTo>
                      <a:pt x="46" y="220"/>
                      <a:pt x="46" y="220"/>
                      <a:pt x="46" y="220"/>
                    </a:cubicBezTo>
                    <a:cubicBezTo>
                      <a:pt x="51" y="220"/>
                      <a:pt x="60" y="211"/>
                      <a:pt x="64" y="208"/>
                    </a:cubicBezTo>
                    <a:cubicBezTo>
                      <a:pt x="71" y="204"/>
                      <a:pt x="76" y="201"/>
                      <a:pt x="83" y="198"/>
                    </a:cubicBezTo>
                    <a:cubicBezTo>
                      <a:pt x="86" y="199"/>
                      <a:pt x="87" y="198"/>
                      <a:pt x="88" y="201"/>
                    </a:cubicBezTo>
                    <a:cubicBezTo>
                      <a:pt x="89" y="204"/>
                      <a:pt x="89" y="206"/>
                      <a:pt x="89" y="209"/>
                    </a:cubicBezTo>
                    <a:cubicBezTo>
                      <a:pt x="90" y="216"/>
                      <a:pt x="87" y="219"/>
                      <a:pt x="84" y="222"/>
                    </a:cubicBezTo>
                    <a:cubicBezTo>
                      <a:pt x="82" y="224"/>
                      <a:pt x="75" y="226"/>
                      <a:pt x="70" y="227"/>
                    </a:cubicBezTo>
                    <a:cubicBezTo>
                      <a:pt x="64" y="228"/>
                      <a:pt x="62" y="227"/>
                      <a:pt x="54" y="227"/>
                    </a:cubicBezTo>
                    <a:cubicBezTo>
                      <a:pt x="53" y="227"/>
                      <a:pt x="53" y="227"/>
                      <a:pt x="53" y="227"/>
                    </a:cubicBezTo>
                    <a:cubicBezTo>
                      <a:pt x="51" y="227"/>
                      <a:pt x="49" y="229"/>
                      <a:pt x="48" y="230"/>
                    </a:cubicBezTo>
                    <a:cubicBezTo>
                      <a:pt x="50" y="234"/>
                      <a:pt x="52" y="234"/>
                      <a:pt x="57" y="236"/>
                    </a:cubicBezTo>
                    <a:cubicBezTo>
                      <a:pt x="62" y="237"/>
                      <a:pt x="64" y="239"/>
                      <a:pt x="67" y="241"/>
                    </a:cubicBezTo>
                    <a:cubicBezTo>
                      <a:pt x="71" y="243"/>
                      <a:pt x="74" y="244"/>
                      <a:pt x="77" y="246"/>
                    </a:cubicBezTo>
                    <a:cubicBezTo>
                      <a:pt x="81" y="247"/>
                      <a:pt x="84" y="250"/>
                      <a:pt x="87" y="252"/>
                    </a:cubicBezTo>
                    <a:cubicBezTo>
                      <a:pt x="91" y="252"/>
                      <a:pt x="91" y="252"/>
                      <a:pt x="91" y="252"/>
                    </a:cubicBezTo>
                    <a:cubicBezTo>
                      <a:pt x="92" y="250"/>
                      <a:pt x="94" y="247"/>
                      <a:pt x="95" y="246"/>
                    </a:cubicBezTo>
                    <a:cubicBezTo>
                      <a:pt x="98" y="243"/>
                      <a:pt x="97" y="242"/>
                      <a:pt x="99" y="239"/>
                    </a:cubicBezTo>
                    <a:cubicBezTo>
                      <a:pt x="100" y="238"/>
                      <a:pt x="104" y="227"/>
                      <a:pt x="104" y="225"/>
                    </a:cubicBezTo>
                    <a:cubicBezTo>
                      <a:pt x="104" y="212"/>
                      <a:pt x="104" y="212"/>
                      <a:pt x="104" y="212"/>
                    </a:cubicBezTo>
                    <a:cubicBezTo>
                      <a:pt x="104" y="209"/>
                      <a:pt x="101" y="202"/>
                      <a:pt x="101" y="194"/>
                    </a:cubicBezTo>
                    <a:cubicBezTo>
                      <a:pt x="101" y="192"/>
                      <a:pt x="101" y="192"/>
                      <a:pt x="101" y="192"/>
                    </a:cubicBezTo>
                    <a:cubicBezTo>
                      <a:pt x="103" y="191"/>
                      <a:pt x="106" y="188"/>
                      <a:pt x="110" y="188"/>
                    </a:cubicBezTo>
                    <a:cubicBezTo>
                      <a:pt x="114" y="188"/>
                      <a:pt x="120" y="188"/>
                      <a:pt x="123" y="188"/>
                    </a:cubicBezTo>
                    <a:cubicBezTo>
                      <a:pt x="132" y="186"/>
                      <a:pt x="133" y="179"/>
                      <a:pt x="136" y="173"/>
                    </a:cubicBezTo>
                    <a:cubicBezTo>
                      <a:pt x="133" y="170"/>
                      <a:pt x="132" y="167"/>
                      <a:pt x="126" y="167"/>
                    </a:cubicBezTo>
                    <a:cubicBezTo>
                      <a:pt x="123" y="167"/>
                      <a:pt x="123" y="167"/>
                      <a:pt x="123" y="167"/>
                    </a:cubicBezTo>
                    <a:cubicBezTo>
                      <a:pt x="98" y="169"/>
                      <a:pt x="98" y="169"/>
                      <a:pt x="98" y="169"/>
                    </a:cubicBezTo>
                    <a:cubicBezTo>
                      <a:pt x="97" y="165"/>
                      <a:pt x="97" y="165"/>
                      <a:pt x="97" y="165"/>
                    </a:cubicBezTo>
                    <a:cubicBezTo>
                      <a:pt x="100" y="163"/>
                      <a:pt x="110" y="159"/>
                      <a:pt x="112" y="158"/>
                    </a:cubicBezTo>
                    <a:cubicBezTo>
                      <a:pt x="115" y="156"/>
                      <a:pt x="117" y="155"/>
                      <a:pt x="119" y="153"/>
                    </a:cubicBezTo>
                    <a:cubicBezTo>
                      <a:pt x="121" y="151"/>
                      <a:pt x="123" y="150"/>
                      <a:pt x="125" y="148"/>
                    </a:cubicBezTo>
                    <a:cubicBezTo>
                      <a:pt x="129" y="144"/>
                      <a:pt x="146" y="131"/>
                      <a:pt x="146" y="124"/>
                    </a:cubicBezTo>
                    <a:cubicBezTo>
                      <a:pt x="146" y="120"/>
                      <a:pt x="139" y="114"/>
                      <a:pt x="134" y="11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25" y="114"/>
                      <a:pt x="107" y="122"/>
                      <a:pt x="103" y="125"/>
                    </a:cubicBezTo>
                    <a:cubicBezTo>
                      <a:pt x="101" y="126"/>
                      <a:pt x="79" y="135"/>
                      <a:pt x="77" y="135"/>
                    </a:cubicBezTo>
                    <a:cubicBezTo>
                      <a:pt x="73" y="140"/>
                      <a:pt x="71" y="136"/>
                      <a:pt x="67" y="142"/>
                    </a:cubicBezTo>
                    <a:cubicBezTo>
                      <a:pt x="60" y="143"/>
                      <a:pt x="60" y="143"/>
                      <a:pt x="60" y="143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65" y="139"/>
                      <a:pt x="64" y="138"/>
                      <a:pt x="66" y="136"/>
                    </a:cubicBezTo>
                    <a:cubicBezTo>
                      <a:pt x="69" y="134"/>
                      <a:pt x="69" y="136"/>
                      <a:pt x="73" y="132"/>
                    </a:cubicBezTo>
                    <a:cubicBezTo>
                      <a:pt x="73" y="132"/>
                      <a:pt x="84" y="126"/>
                      <a:pt x="86" y="124"/>
                    </a:cubicBezTo>
                    <a:cubicBezTo>
                      <a:pt x="88" y="123"/>
                      <a:pt x="89" y="123"/>
                      <a:pt x="92" y="121"/>
                    </a:cubicBezTo>
                    <a:cubicBezTo>
                      <a:pt x="93" y="120"/>
                      <a:pt x="97" y="118"/>
                      <a:pt x="98" y="117"/>
                    </a:cubicBezTo>
                    <a:cubicBezTo>
                      <a:pt x="101" y="114"/>
                      <a:pt x="107" y="110"/>
                      <a:pt x="112" y="110"/>
                    </a:cubicBezTo>
                    <a:cubicBezTo>
                      <a:pt x="114" y="110"/>
                      <a:pt x="114" y="110"/>
                      <a:pt x="114" y="110"/>
                    </a:cubicBezTo>
                    <a:cubicBezTo>
                      <a:pt x="126" y="110"/>
                      <a:pt x="129" y="108"/>
                      <a:pt x="135" y="101"/>
                    </a:cubicBezTo>
                    <a:cubicBezTo>
                      <a:pt x="136" y="100"/>
                      <a:pt x="142" y="93"/>
                      <a:pt x="142" y="92"/>
                    </a:cubicBezTo>
                    <a:cubicBezTo>
                      <a:pt x="143" y="89"/>
                      <a:pt x="144" y="89"/>
                      <a:pt x="145" y="87"/>
                    </a:cubicBezTo>
                    <a:cubicBezTo>
                      <a:pt x="146" y="85"/>
                      <a:pt x="146" y="83"/>
                      <a:pt x="148" y="81"/>
                    </a:cubicBezTo>
                    <a:cubicBezTo>
                      <a:pt x="150" y="78"/>
                      <a:pt x="151" y="74"/>
                      <a:pt x="153" y="71"/>
                    </a:cubicBezTo>
                    <a:cubicBezTo>
                      <a:pt x="155" y="68"/>
                      <a:pt x="158" y="63"/>
                      <a:pt x="159" y="61"/>
                    </a:cubicBezTo>
                    <a:cubicBezTo>
                      <a:pt x="161" y="59"/>
                      <a:pt x="169" y="40"/>
                      <a:pt x="169" y="39"/>
                    </a:cubicBezTo>
                    <a:cubicBezTo>
                      <a:pt x="169" y="36"/>
                      <a:pt x="169" y="36"/>
                      <a:pt x="169" y="36"/>
                    </a:cubicBezTo>
                    <a:cubicBezTo>
                      <a:pt x="169" y="31"/>
                      <a:pt x="162" y="28"/>
                      <a:pt x="161" y="25"/>
                    </a:cubicBezTo>
                    <a:cubicBezTo>
                      <a:pt x="154" y="25"/>
                      <a:pt x="156" y="22"/>
                      <a:pt x="148" y="25"/>
                    </a:cubicBezTo>
                    <a:cubicBezTo>
                      <a:pt x="146" y="26"/>
                      <a:pt x="140" y="30"/>
                      <a:pt x="138" y="31"/>
                    </a:cubicBezTo>
                    <a:cubicBezTo>
                      <a:pt x="136" y="33"/>
                      <a:pt x="121" y="44"/>
                      <a:pt x="119" y="44"/>
                    </a:cubicBezTo>
                    <a:cubicBezTo>
                      <a:pt x="119" y="44"/>
                      <a:pt x="118" y="44"/>
                      <a:pt x="117" y="43"/>
                    </a:cubicBezTo>
                    <a:cubicBezTo>
                      <a:pt x="122" y="36"/>
                      <a:pt x="135" y="31"/>
                      <a:pt x="135" y="19"/>
                    </a:cubicBezTo>
                    <a:cubicBezTo>
                      <a:pt x="135" y="13"/>
                      <a:pt x="130" y="9"/>
                      <a:pt x="126" y="7"/>
                    </a:cubicBezTo>
                    <a:cubicBezTo>
                      <a:pt x="124" y="7"/>
                      <a:pt x="120" y="5"/>
                      <a:pt x="118" y="4"/>
                    </a:cubicBezTo>
                    <a:cubicBezTo>
                      <a:pt x="115" y="3"/>
                      <a:pt x="113" y="0"/>
                      <a:pt x="111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05" y="0"/>
                      <a:pt x="106" y="10"/>
                      <a:pt x="105" y="15"/>
                    </a:cubicBezTo>
                    <a:cubicBezTo>
                      <a:pt x="105" y="17"/>
                      <a:pt x="101" y="25"/>
                      <a:pt x="99" y="28"/>
                    </a:cubicBezTo>
                    <a:cubicBezTo>
                      <a:pt x="97" y="33"/>
                      <a:pt x="96" y="39"/>
                      <a:pt x="94" y="42"/>
                    </a:cubicBezTo>
                    <a:cubicBezTo>
                      <a:pt x="91" y="46"/>
                      <a:pt x="88" y="51"/>
                      <a:pt x="83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2" name="ïṧľîďé">
              <a:extLst>
                <a:ext uri="{FF2B5EF4-FFF2-40B4-BE49-F238E27FC236}">
                  <a16:creationId xmlns:a16="http://schemas.microsoft.com/office/drawing/2014/main" id="{9568E9A2-EB9B-49B3-BA29-CFF6A6686901}"/>
                </a:ext>
              </a:extLst>
            </p:cNvPr>
            <p:cNvGrpSpPr/>
            <p:nvPr userDrawn="1"/>
          </p:nvGrpSpPr>
          <p:grpSpPr>
            <a:xfrm>
              <a:off x="5266158" y="3893506"/>
              <a:ext cx="4008292" cy="409242"/>
              <a:chOff x="5516563" y="3752850"/>
              <a:chExt cx="2798763" cy="285750"/>
            </a:xfrm>
            <a:solidFill>
              <a:srgbClr val="00518E"/>
            </a:solidFill>
          </p:grpSpPr>
          <p:sp>
            <p:nvSpPr>
              <p:cNvPr id="83" name="îsľïḑé">
                <a:extLst>
                  <a:ext uri="{FF2B5EF4-FFF2-40B4-BE49-F238E27FC236}">
                    <a16:creationId xmlns:a16="http://schemas.microsoft.com/office/drawing/2014/main" id="{53F799C0-0A50-4567-9544-C4B436B80902}"/>
                  </a:ext>
                </a:extLst>
              </p:cNvPr>
              <p:cNvSpPr/>
              <p:nvPr userDrawn="1"/>
            </p:nvSpPr>
            <p:spPr bwMode="auto">
              <a:xfrm>
                <a:off x="5516563" y="3752850"/>
                <a:ext cx="174625" cy="222250"/>
              </a:xfrm>
              <a:custGeom>
                <a:avLst/>
                <a:gdLst>
                  <a:gd name="T0" fmla="*/ 0 w 110"/>
                  <a:gd name="T1" fmla="*/ 23 h 140"/>
                  <a:gd name="T2" fmla="*/ 39 w 110"/>
                  <a:gd name="T3" fmla="*/ 23 h 140"/>
                  <a:gd name="T4" fmla="*/ 39 w 110"/>
                  <a:gd name="T5" fmla="*/ 140 h 140"/>
                  <a:gd name="T6" fmla="*/ 69 w 110"/>
                  <a:gd name="T7" fmla="*/ 140 h 140"/>
                  <a:gd name="T8" fmla="*/ 69 w 110"/>
                  <a:gd name="T9" fmla="*/ 23 h 140"/>
                  <a:gd name="T10" fmla="*/ 110 w 110"/>
                  <a:gd name="T11" fmla="*/ 23 h 140"/>
                  <a:gd name="T12" fmla="*/ 110 w 110"/>
                  <a:gd name="T13" fmla="*/ 0 h 140"/>
                  <a:gd name="T14" fmla="*/ 0 w 110"/>
                  <a:gd name="T15" fmla="*/ 0 h 140"/>
                  <a:gd name="T16" fmla="*/ 0 w 110"/>
                  <a:gd name="T17" fmla="*/ 2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140">
                    <a:moveTo>
                      <a:pt x="0" y="23"/>
                    </a:moveTo>
                    <a:lnTo>
                      <a:pt x="39" y="23"/>
                    </a:lnTo>
                    <a:lnTo>
                      <a:pt x="39" y="140"/>
                    </a:lnTo>
                    <a:lnTo>
                      <a:pt x="69" y="140"/>
                    </a:lnTo>
                    <a:lnTo>
                      <a:pt x="69" y="23"/>
                    </a:lnTo>
                    <a:lnTo>
                      <a:pt x="110" y="23"/>
                    </a:lnTo>
                    <a:lnTo>
                      <a:pt x="11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4" name="íṡliḋe">
                <a:extLst>
                  <a:ext uri="{FF2B5EF4-FFF2-40B4-BE49-F238E27FC236}">
                    <a16:creationId xmlns:a16="http://schemas.microsoft.com/office/drawing/2014/main" id="{8E509873-7FEE-4E7F-BC03-AFA4AEDB3FBA}"/>
                  </a:ext>
                </a:extLst>
              </p:cNvPr>
              <p:cNvSpPr/>
              <p:nvPr userDrawn="1"/>
            </p:nvSpPr>
            <p:spPr bwMode="auto">
              <a:xfrm>
                <a:off x="5730875" y="3752850"/>
                <a:ext cx="39688" cy="39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5" name="íś1îḍé">
                <a:extLst>
                  <a:ext uri="{FF2B5EF4-FFF2-40B4-BE49-F238E27FC236}">
                    <a16:creationId xmlns:a16="http://schemas.microsoft.com/office/drawing/2014/main" id="{FD7D2BDE-2C12-431D-B9E7-22E0A18E3BA8}"/>
                  </a:ext>
                </a:extLst>
              </p:cNvPr>
              <p:cNvSpPr/>
              <p:nvPr userDrawn="1"/>
            </p:nvSpPr>
            <p:spPr bwMode="auto">
              <a:xfrm>
                <a:off x="5730875" y="3813175"/>
                <a:ext cx="39688" cy="1619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6" name="iṩ1íḓe">
                <a:extLst>
                  <a:ext uri="{FF2B5EF4-FFF2-40B4-BE49-F238E27FC236}">
                    <a16:creationId xmlns:a16="http://schemas.microsoft.com/office/drawing/2014/main" id="{5C17CA23-98BC-455E-B086-0B168E08F4E8}"/>
                  </a:ext>
                </a:extLst>
              </p:cNvPr>
              <p:cNvSpPr/>
              <p:nvPr userDrawn="1"/>
            </p:nvSpPr>
            <p:spPr bwMode="auto">
              <a:xfrm>
                <a:off x="5819775" y="3808413"/>
                <a:ext cx="152400" cy="169863"/>
              </a:xfrm>
              <a:custGeom>
                <a:avLst/>
                <a:gdLst>
                  <a:gd name="T0" fmla="*/ 43 w 46"/>
                  <a:gd name="T1" fmla="*/ 34 h 51"/>
                  <a:gd name="T2" fmla="*/ 43 w 46"/>
                  <a:gd name="T3" fmla="*/ 19 h 51"/>
                  <a:gd name="T4" fmla="*/ 41 w 46"/>
                  <a:gd name="T5" fmla="*/ 7 h 51"/>
                  <a:gd name="T6" fmla="*/ 35 w 46"/>
                  <a:gd name="T7" fmla="*/ 2 h 51"/>
                  <a:gd name="T8" fmla="*/ 23 w 46"/>
                  <a:gd name="T9" fmla="*/ 0 h 51"/>
                  <a:gd name="T10" fmla="*/ 8 w 46"/>
                  <a:gd name="T11" fmla="*/ 4 h 51"/>
                  <a:gd name="T12" fmla="*/ 2 w 46"/>
                  <a:gd name="T13" fmla="*/ 14 h 51"/>
                  <a:gd name="T14" fmla="*/ 13 w 46"/>
                  <a:gd name="T15" fmla="*/ 16 h 51"/>
                  <a:gd name="T16" fmla="*/ 16 w 46"/>
                  <a:gd name="T17" fmla="*/ 11 h 51"/>
                  <a:gd name="T18" fmla="*/ 22 w 46"/>
                  <a:gd name="T19" fmla="*/ 10 h 51"/>
                  <a:gd name="T20" fmla="*/ 29 w 46"/>
                  <a:gd name="T21" fmla="*/ 12 h 51"/>
                  <a:gd name="T22" fmla="*/ 30 w 46"/>
                  <a:gd name="T23" fmla="*/ 17 h 51"/>
                  <a:gd name="T24" fmla="*/ 30 w 46"/>
                  <a:gd name="T25" fmla="*/ 18 h 51"/>
                  <a:gd name="T26" fmla="*/ 18 w 46"/>
                  <a:gd name="T27" fmla="*/ 21 h 51"/>
                  <a:gd name="T28" fmla="*/ 8 w 46"/>
                  <a:gd name="T29" fmla="*/ 24 h 51"/>
                  <a:gd name="T30" fmla="*/ 2 w 46"/>
                  <a:gd name="T31" fmla="*/ 29 h 51"/>
                  <a:gd name="T32" fmla="*/ 0 w 46"/>
                  <a:gd name="T33" fmla="*/ 36 h 51"/>
                  <a:gd name="T34" fmla="*/ 5 w 46"/>
                  <a:gd name="T35" fmla="*/ 47 h 51"/>
                  <a:gd name="T36" fmla="*/ 16 w 46"/>
                  <a:gd name="T37" fmla="*/ 51 h 51"/>
                  <a:gd name="T38" fmla="*/ 24 w 46"/>
                  <a:gd name="T39" fmla="*/ 49 h 51"/>
                  <a:gd name="T40" fmla="*/ 31 w 46"/>
                  <a:gd name="T41" fmla="*/ 44 h 51"/>
                  <a:gd name="T42" fmla="*/ 32 w 46"/>
                  <a:gd name="T43" fmla="*/ 46 h 51"/>
                  <a:gd name="T44" fmla="*/ 33 w 46"/>
                  <a:gd name="T45" fmla="*/ 50 h 51"/>
                  <a:gd name="T46" fmla="*/ 46 w 46"/>
                  <a:gd name="T47" fmla="*/ 50 h 51"/>
                  <a:gd name="T48" fmla="*/ 43 w 46"/>
                  <a:gd name="T49" fmla="*/ 43 h 51"/>
                  <a:gd name="T50" fmla="*/ 43 w 46"/>
                  <a:gd name="T51" fmla="*/ 34 h 51"/>
                  <a:gd name="T52" fmla="*/ 30 w 46"/>
                  <a:gd name="T53" fmla="*/ 29 h 51"/>
                  <a:gd name="T54" fmla="*/ 30 w 46"/>
                  <a:gd name="T55" fmla="*/ 35 h 51"/>
                  <a:gd name="T56" fmla="*/ 27 w 46"/>
                  <a:gd name="T57" fmla="*/ 39 h 51"/>
                  <a:gd name="T58" fmla="*/ 20 w 46"/>
                  <a:gd name="T59" fmla="*/ 42 h 51"/>
                  <a:gd name="T60" fmla="*/ 15 w 46"/>
                  <a:gd name="T61" fmla="*/ 40 h 51"/>
                  <a:gd name="T62" fmla="*/ 13 w 46"/>
                  <a:gd name="T63" fmla="*/ 35 h 51"/>
                  <a:gd name="T64" fmla="*/ 16 w 46"/>
                  <a:gd name="T65" fmla="*/ 31 h 51"/>
                  <a:gd name="T66" fmla="*/ 23 w 46"/>
                  <a:gd name="T67" fmla="*/ 28 h 51"/>
                  <a:gd name="T68" fmla="*/ 30 w 46"/>
                  <a:gd name="T69" fmla="*/ 26 h 51"/>
                  <a:gd name="T70" fmla="*/ 30 w 46"/>
                  <a:gd name="T71" fmla="*/ 2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6" h="51">
                    <a:moveTo>
                      <a:pt x="43" y="34"/>
                    </a:move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13"/>
                      <a:pt x="42" y="10"/>
                      <a:pt x="41" y="7"/>
                    </a:cubicBezTo>
                    <a:cubicBezTo>
                      <a:pt x="40" y="5"/>
                      <a:pt x="38" y="4"/>
                      <a:pt x="35" y="2"/>
                    </a:cubicBezTo>
                    <a:cubicBezTo>
                      <a:pt x="33" y="1"/>
                      <a:pt x="28" y="0"/>
                      <a:pt x="23" y="0"/>
                    </a:cubicBezTo>
                    <a:cubicBezTo>
                      <a:pt x="16" y="0"/>
                      <a:pt x="12" y="1"/>
                      <a:pt x="8" y="4"/>
                    </a:cubicBezTo>
                    <a:cubicBezTo>
                      <a:pt x="5" y="6"/>
                      <a:pt x="3" y="9"/>
                      <a:pt x="2" y="14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4"/>
                      <a:pt x="15" y="12"/>
                      <a:pt x="16" y="11"/>
                    </a:cubicBezTo>
                    <a:cubicBezTo>
                      <a:pt x="18" y="10"/>
                      <a:pt x="19" y="10"/>
                      <a:pt x="22" y="10"/>
                    </a:cubicBezTo>
                    <a:cubicBezTo>
                      <a:pt x="25" y="10"/>
                      <a:pt x="27" y="11"/>
                      <a:pt x="29" y="12"/>
                    </a:cubicBezTo>
                    <a:cubicBezTo>
                      <a:pt x="30" y="13"/>
                      <a:pt x="30" y="14"/>
                      <a:pt x="30" y="17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8" y="19"/>
                      <a:pt x="24" y="20"/>
                      <a:pt x="18" y="21"/>
                    </a:cubicBezTo>
                    <a:cubicBezTo>
                      <a:pt x="14" y="22"/>
                      <a:pt x="10" y="23"/>
                      <a:pt x="8" y="24"/>
                    </a:cubicBezTo>
                    <a:cubicBezTo>
                      <a:pt x="5" y="25"/>
                      <a:pt x="4" y="27"/>
                      <a:pt x="2" y="29"/>
                    </a:cubicBezTo>
                    <a:cubicBezTo>
                      <a:pt x="1" y="31"/>
                      <a:pt x="0" y="34"/>
                      <a:pt x="0" y="36"/>
                    </a:cubicBezTo>
                    <a:cubicBezTo>
                      <a:pt x="0" y="41"/>
                      <a:pt x="2" y="44"/>
                      <a:pt x="5" y="47"/>
                    </a:cubicBezTo>
                    <a:cubicBezTo>
                      <a:pt x="8" y="49"/>
                      <a:pt x="11" y="51"/>
                      <a:pt x="16" y="51"/>
                    </a:cubicBezTo>
                    <a:cubicBezTo>
                      <a:pt x="19" y="51"/>
                      <a:pt x="22" y="50"/>
                      <a:pt x="24" y="49"/>
                    </a:cubicBezTo>
                    <a:cubicBezTo>
                      <a:pt x="27" y="48"/>
                      <a:pt x="29" y="46"/>
                      <a:pt x="31" y="44"/>
                    </a:cubicBezTo>
                    <a:cubicBezTo>
                      <a:pt x="31" y="45"/>
                      <a:pt x="32" y="45"/>
                      <a:pt x="32" y="46"/>
                    </a:cubicBezTo>
                    <a:cubicBezTo>
                      <a:pt x="32" y="48"/>
                      <a:pt x="33" y="49"/>
                      <a:pt x="33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5" y="47"/>
                      <a:pt x="44" y="45"/>
                      <a:pt x="43" y="43"/>
                    </a:cubicBezTo>
                    <a:cubicBezTo>
                      <a:pt x="43" y="41"/>
                      <a:pt x="43" y="38"/>
                      <a:pt x="43" y="34"/>
                    </a:cubicBezTo>
                    <a:close/>
                    <a:moveTo>
                      <a:pt x="30" y="29"/>
                    </a:moveTo>
                    <a:cubicBezTo>
                      <a:pt x="30" y="32"/>
                      <a:pt x="30" y="34"/>
                      <a:pt x="30" y="35"/>
                    </a:cubicBezTo>
                    <a:cubicBezTo>
                      <a:pt x="29" y="37"/>
                      <a:pt x="28" y="38"/>
                      <a:pt x="27" y="39"/>
                    </a:cubicBezTo>
                    <a:cubicBezTo>
                      <a:pt x="25" y="41"/>
                      <a:pt x="23" y="42"/>
                      <a:pt x="20" y="42"/>
                    </a:cubicBezTo>
                    <a:cubicBezTo>
                      <a:pt x="18" y="42"/>
                      <a:pt x="16" y="41"/>
                      <a:pt x="15" y="40"/>
                    </a:cubicBezTo>
                    <a:cubicBezTo>
                      <a:pt x="14" y="38"/>
                      <a:pt x="13" y="37"/>
                      <a:pt x="13" y="35"/>
                    </a:cubicBezTo>
                    <a:cubicBezTo>
                      <a:pt x="13" y="33"/>
                      <a:pt x="14" y="32"/>
                      <a:pt x="16" y="31"/>
                    </a:cubicBezTo>
                    <a:cubicBezTo>
                      <a:pt x="17" y="30"/>
                      <a:pt x="19" y="29"/>
                      <a:pt x="23" y="28"/>
                    </a:cubicBezTo>
                    <a:cubicBezTo>
                      <a:pt x="26" y="28"/>
                      <a:pt x="29" y="27"/>
                      <a:pt x="30" y="26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7" name="íṣļïḓê">
                <a:extLst>
                  <a:ext uri="{FF2B5EF4-FFF2-40B4-BE49-F238E27FC236}">
                    <a16:creationId xmlns:a16="http://schemas.microsoft.com/office/drawing/2014/main" id="{2F84A221-E273-4C83-9589-0464592248F8}"/>
                  </a:ext>
                </a:extLst>
              </p:cNvPr>
              <p:cNvSpPr/>
              <p:nvPr userDrawn="1"/>
            </p:nvSpPr>
            <p:spPr bwMode="auto">
              <a:xfrm>
                <a:off x="6021388" y="3808413"/>
                <a:ext cx="146050" cy="166688"/>
              </a:xfrm>
              <a:custGeom>
                <a:avLst/>
                <a:gdLst>
                  <a:gd name="T0" fmla="*/ 40 w 44"/>
                  <a:gd name="T1" fmla="*/ 6 h 50"/>
                  <a:gd name="T2" fmla="*/ 35 w 44"/>
                  <a:gd name="T3" fmla="*/ 2 h 50"/>
                  <a:gd name="T4" fmla="*/ 27 w 44"/>
                  <a:gd name="T5" fmla="*/ 0 h 50"/>
                  <a:gd name="T6" fmla="*/ 11 w 44"/>
                  <a:gd name="T7" fmla="*/ 8 h 50"/>
                  <a:gd name="T8" fmla="*/ 11 w 44"/>
                  <a:gd name="T9" fmla="*/ 1 h 50"/>
                  <a:gd name="T10" fmla="*/ 0 w 44"/>
                  <a:gd name="T11" fmla="*/ 1 h 50"/>
                  <a:gd name="T12" fmla="*/ 0 w 44"/>
                  <a:gd name="T13" fmla="*/ 50 h 50"/>
                  <a:gd name="T14" fmla="*/ 12 w 44"/>
                  <a:gd name="T15" fmla="*/ 50 h 50"/>
                  <a:gd name="T16" fmla="*/ 12 w 44"/>
                  <a:gd name="T17" fmla="*/ 28 h 50"/>
                  <a:gd name="T18" fmla="*/ 13 w 44"/>
                  <a:gd name="T19" fmla="*/ 17 h 50"/>
                  <a:gd name="T20" fmla="*/ 17 w 44"/>
                  <a:gd name="T21" fmla="*/ 12 h 50"/>
                  <a:gd name="T22" fmla="*/ 23 w 44"/>
                  <a:gd name="T23" fmla="*/ 10 h 50"/>
                  <a:gd name="T24" fmla="*/ 27 w 44"/>
                  <a:gd name="T25" fmla="*/ 11 h 50"/>
                  <a:gd name="T26" fmla="*/ 30 w 44"/>
                  <a:gd name="T27" fmla="*/ 15 h 50"/>
                  <a:gd name="T28" fmla="*/ 31 w 44"/>
                  <a:gd name="T29" fmla="*/ 25 h 50"/>
                  <a:gd name="T30" fmla="*/ 31 w 44"/>
                  <a:gd name="T31" fmla="*/ 50 h 50"/>
                  <a:gd name="T32" fmla="*/ 44 w 44"/>
                  <a:gd name="T33" fmla="*/ 50 h 50"/>
                  <a:gd name="T34" fmla="*/ 44 w 44"/>
                  <a:gd name="T35" fmla="*/ 20 h 50"/>
                  <a:gd name="T36" fmla="*/ 43 w 44"/>
                  <a:gd name="T37" fmla="*/ 11 h 50"/>
                  <a:gd name="T38" fmla="*/ 40 w 44"/>
                  <a:gd name="T39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50">
                    <a:moveTo>
                      <a:pt x="40" y="6"/>
                    </a:moveTo>
                    <a:cubicBezTo>
                      <a:pt x="39" y="4"/>
                      <a:pt x="37" y="3"/>
                      <a:pt x="35" y="2"/>
                    </a:cubicBezTo>
                    <a:cubicBezTo>
                      <a:pt x="33" y="1"/>
                      <a:pt x="30" y="0"/>
                      <a:pt x="27" y="0"/>
                    </a:cubicBezTo>
                    <a:cubicBezTo>
                      <a:pt x="21" y="0"/>
                      <a:pt x="16" y="3"/>
                      <a:pt x="11" y="8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2"/>
                      <a:pt x="13" y="19"/>
                      <a:pt x="13" y="17"/>
                    </a:cubicBezTo>
                    <a:cubicBezTo>
                      <a:pt x="14" y="15"/>
                      <a:pt x="15" y="13"/>
                      <a:pt x="17" y="12"/>
                    </a:cubicBezTo>
                    <a:cubicBezTo>
                      <a:pt x="19" y="11"/>
                      <a:pt x="21" y="10"/>
                      <a:pt x="23" y="10"/>
                    </a:cubicBezTo>
                    <a:cubicBezTo>
                      <a:pt x="25" y="10"/>
                      <a:pt x="26" y="10"/>
                      <a:pt x="27" y="11"/>
                    </a:cubicBezTo>
                    <a:cubicBezTo>
                      <a:pt x="29" y="12"/>
                      <a:pt x="29" y="13"/>
                      <a:pt x="30" y="15"/>
                    </a:cubicBezTo>
                    <a:cubicBezTo>
                      <a:pt x="31" y="16"/>
                      <a:pt x="31" y="20"/>
                      <a:pt x="31" y="25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4" y="16"/>
                      <a:pt x="43" y="13"/>
                      <a:pt x="43" y="11"/>
                    </a:cubicBezTo>
                    <a:cubicBezTo>
                      <a:pt x="42" y="9"/>
                      <a:pt x="42" y="7"/>
                      <a:pt x="4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8" name="íşlïḓè">
                <a:extLst>
                  <a:ext uri="{FF2B5EF4-FFF2-40B4-BE49-F238E27FC236}">
                    <a16:creationId xmlns:a16="http://schemas.microsoft.com/office/drawing/2014/main" id="{C5E9E023-AC78-4E75-B2B4-DB88CE2D1F7D}"/>
                  </a:ext>
                </a:extLst>
              </p:cNvPr>
              <p:cNvSpPr/>
              <p:nvPr userDrawn="1"/>
            </p:nvSpPr>
            <p:spPr bwMode="auto">
              <a:xfrm>
                <a:off x="6223000" y="3752850"/>
                <a:ext cx="42863" cy="39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89" name="îşḷîḍê">
                <a:extLst>
                  <a:ext uri="{FF2B5EF4-FFF2-40B4-BE49-F238E27FC236}">
                    <a16:creationId xmlns:a16="http://schemas.microsoft.com/office/drawing/2014/main" id="{0E2C84E8-7FE8-48E6-9908-A8E3B8477247}"/>
                  </a:ext>
                </a:extLst>
              </p:cNvPr>
              <p:cNvSpPr/>
              <p:nvPr userDrawn="1"/>
            </p:nvSpPr>
            <p:spPr bwMode="auto">
              <a:xfrm>
                <a:off x="6189663" y="3813175"/>
                <a:ext cx="76200" cy="225425"/>
              </a:xfrm>
              <a:custGeom>
                <a:avLst/>
                <a:gdLst>
                  <a:gd name="T0" fmla="*/ 10 w 23"/>
                  <a:gd name="T1" fmla="*/ 46 h 68"/>
                  <a:gd name="T2" fmla="*/ 10 w 23"/>
                  <a:gd name="T3" fmla="*/ 53 h 68"/>
                  <a:gd name="T4" fmla="*/ 8 w 23"/>
                  <a:gd name="T5" fmla="*/ 56 h 68"/>
                  <a:gd name="T6" fmla="*/ 5 w 23"/>
                  <a:gd name="T7" fmla="*/ 56 h 68"/>
                  <a:gd name="T8" fmla="*/ 4 w 23"/>
                  <a:gd name="T9" fmla="*/ 56 h 68"/>
                  <a:gd name="T10" fmla="*/ 2 w 23"/>
                  <a:gd name="T11" fmla="*/ 56 h 68"/>
                  <a:gd name="T12" fmla="*/ 0 w 23"/>
                  <a:gd name="T13" fmla="*/ 67 h 68"/>
                  <a:gd name="T14" fmla="*/ 5 w 23"/>
                  <a:gd name="T15" fmla="*/ 68 h 68"/>
                  <a:gd name="T16" fmla="*/ 9 w 23"/>
                  <a:gd name="T17" fmla="*/ 68 h 68"/>
                  <a:gd name="T18" fmla="*/ 17 w 23"/>
                  <a:gd name="T19" fmla="*/ 66 h 68"/>
                  <a:gd name="T20" fmla="*/ 22 w 23"/>
                  <a:gd name="T21" fmla="*/ 60 h 68"/>
                  <a:gd name="T22" fmla="*/ 23 w 23"/>
                  <a:gd name="T23" fmla="*/ 47 h 68"/>
                  <a:gd name="T24" fmla="*/ 23 w 23"/>
                  <a:gd name="T25" fmla="*/ 0 h 68"/>
                  <a:gd name="T26" fmla="*/ 10 w 23"/>
                  <a:gd name="T27" fmla="*/ 0 h 68"/>
                  <a:gd name="T28" fmla="*/ 10 w 23"/>
                  <a:gd name="T29" fmla="*/ 4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68">
                    <a:moveTo>
                      <a:pt x="10" y="46"/>
                    </a:moveTo>
                    <a:cubicBezTo>
                      <a:pt x="10" y="50"/>
                      <a:pt x="10" y="53"/>
                      <a:pt x="10" y="53"/>
                    </a:cubicBezTo>
                    <a:cubicBezTo>
                      <a:pt x="10" y="54"/>
                      <a:pt x="9" y="55"/>
                      <a:pt x="8" y="56"/>
                    </a:cubicBezTo>
                    <a:cubicBezTo>
                      <a:pt x="8" y="56"/>
                      <a:pt x="6" y="56"/>
                      <a:pt x="5" y="56"/>
                    </a:cubicBezTo>
                    <a:cubicBezTo>
                      <a:pt x="5" y="56"/>
                      <a:pt x="4" y="56"/>
                      <a:pt x="4" y="56"/>
                    </a:cubicBezTo>
                    <a:cubicBezTo>
                      <a:pt x="3" y="56"/>
                      <a:pt x="3" y="56"/>
                      <a:pt x="2" y="5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1" y="67"/>
                      <a:pt x="3" y="68"/>
                      <a:pt x="5" y="68"/>
                    </a:cubicBezTo>
                    <a:cubicBezTo>
                      <a:pt x="6" y="68"/>
                      <a:pt x="7" y="68"/>
                      <a:pt x="9" y="68"/>
                    </a:cubicBezTo>
                    <a:cubicBezTo>
                      <a:pt x="12" y="68"/>
                      <a:pt x="15" y="68"/>
                      <a:pt x="17" y="66"/>
                    </a:cubicBezTo>
                    <a:cubicBezTo>
                      <a:pt x="20" y="65"/>
                      <a:pt x="21" y="63"/>
                      <a:pt x="22" y="60"/>
                    </a:cubicBezTo>
                    <a:cubicBezTo>
                      <a:pt x="23" y="58"/>
                      <a:pt x="23" y="53"/>
                      <a:pt x="23" y="47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0" name="íŝḷîḍè">
                <a:extLst>
                  <a:ext uri="{FF2B5EF4-FFF2-40B4-BE49-F238E27FC236}">
                    <a16:creationId xmlns:a16="http://schemas.microsoft.com/office/drawing/2014/main" id="{AEEEA017-AE8D-41C4-8891-1944DA172F2E}"/>
                  </a:ext>
                </a:extLst>
              </p:cNvPr>
              <p:cNvSpPr/>
              <p:nvPr userDrawn="1"/>
            </p:nvSpPr>
            <p:spPr bwMode="auto">
              <a:xfrm>
                <a:off x="6329363" y="3752850"/>
                <a:ext cx="42863" cy="39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1" name="îSļïḓè">
                <a:extLst>
                  <a:ext uri="{FF2B5EF4-FFF2-40B4-BE49-F238E27FC236}">
                    <a16:creationId xmlns:a16="http://schemas.microsoft.com/office/drawing/2014/main" id="{3915CDE4-C74F-4985-972E-1842748B7183}"/>
                  </a:ext>
                </a:extLst>
              </p:cNvPr>
              <p:cNvSpPr/>
              <p:nvPr userDrawn="1"/>
            </p:nvSpPr>
            <p:spPr bwMode="auto">
              <a:xfrm>
                <a:off x="6329363" y="3813175"/>
                <a:ext cx="42863" cy="1619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" name="ïṡľíḑe">
                <a:extLst>
                  <a:ext uri="{FF2B5EF4-FFF2-40B4-BE49-F238E27FC236}">
                    <a16:creationId xmlns:a16="http://schemas.microsoft.com/office/drawing/2014/main" id="{A745314A-6033-4600-90F7-4BFD925B3005}"/>
                  </a:ext>
                </a:extLst>
              </p:cNvPr>
              <p:cNvSpPr/>
              <p:nvPr userDrawn="1"/>
            </p:nvSpPr>
            <p:spPr bwMode="auto">
              <a:xfrm>
                <a:off x="6430963" y="3808413"/>
                <a:ext cx="144463" cy="166688"/>
              </a:xfrm>
              <a:custGeom>
                <a:avLst/>
                <a:gdLst>
                  <a:gd name="T0" fmla="*/ 41 w 44"/>
                  <a:gd name="T1" fmla="*/ 6 h 50"/>
                  <a:gd name="T2" fmla="*/ 35 w 44"/>
                  <a:gd name="T3" fmla="*/ 2 h 50"/>
                  <a:gd name="T4" fmla="*/ 27 w 44"/>
                  <a:gd name="T5" fmla="*/ 0 h 50"/>
                  <a:gd name="T6" fmla="*/ 12 w 44"/>
                  <a:gd name="T7" fmla="*/ 8 h 50"/>
                  <a:gd name="T8" fmla="*/ 12 w 44"/>
                  <a:gd name="T9" fmla="*/ 1 h 50"/>
                  <a:gd name="T10" fmla="*/ 0 w 44"/>
                  <a:gd name="T11" fmla="*/ 1 h 50"/>
                  <a:gd name="T12" fmla="*/ 0 w 44"/>
                  <a:gd name="T13" fmla="*/ 50 h 50"/>
                  <a:gd name="T14" fmla="*/ 12 w 44"/>
                  <a:gd name="T15" fmla="*/ 50 h 50"/>
                  <a:gd name="T16" fmla="*/ 12 w 44"/>
                  <a:gd name="T17" fmla="*/ 28 h 50"/>
                  <a:gd name="T18" fmla="*/ 13 w 44"/>
                  <a:gd name="T19" fmla="*/ 17 h 50"/>
                  <a:gd name="T20" fmla="*/ 17 w 44"/>
                  <a:gd name="T21" fmla="*/ 12 h 50"/>
                  <a:gd name="T22" fmla="*/ 23 w 44"/>
                  <a:gd name="T23" fmla="*/ 10 h 50"/>
                  <a:gd name="T24" fmla="*/ 27 w 44"/>
                  <a:gd name="T25" fmla="*/ 11 h 50"/>
                  <a:gd name="T26" fmla="*/ 30 w 44"/>
                  <a:gd name="T27" fmla="*/ 15 h 50"/>
                  <a:gd name="T28" fmla="*/ 31 w 44"/>
                  <a:gd name="T29" fmla="*/ 25 h 50"/>
                  <a:gd name="T30" fmla="*/ 31 w 44"/>
                  <a:gd name="T31" fmla="*/ 50 h 50"/>
                  <a:gd name="T32" fmla="*/ 44 w 44"/>
                  <a:gd name="T33" fmla="*/ 50 h 50"/>
                  <a:gd name="T34" fmla="*/ 44 w 44"/>
                  <a:gd name="T35" fmla="*/ 20 h 50"/>
                  <a:gd name="T36" fmla="*/ 43 w 44"/>
                  <a:gd name="T37" fmla="*/ 11 h 50"/>
                  <a:gd name="T38" fmla="*/ 41 w 44"/>
                  <a:gd name="T39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50">
                    <a:moveTo>
                      <a:pt x="41" y="6"/>
                    </a:moveTo>
                    <a:cubicBezTo>
                      <a:pt x="39" y="4"/>
                      <a:pt x="38" y="3"/>
                      <a:pt x="35" y="2"/>
                    </a:cubicBezTo>
                    <a:cubicBezTo>
                      <a:pt x="33" y="1"/>
                      <a:pt x="30" y="0"/>
                      <a:pt x="27" y="0"/>
                    </a:cubicBezTo>
                    <a:cubicBezTo>
                      <a:pt x="21" y="0"/>
                      <a:pt x="16" y="3"/>
                      <a:pt x="12" y="8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2"/>
                      <a:pt x="13" y="19"/>
                      <a:pt x="13" y="17"/>
                    </a:cubicBezTo>
                    <a:cubicBezTo>
                      <a:pt x="14" y="15"/>
                      <a:pt x="15" y="13"/>
                      <a:pt x="17" y="12"/>
                    </a:cubicBezTo>
                    <a:cubicBezTo>
                      <a:pt x="19" y="11"/>
                      <a:pt x="21" y="10"/>
                      <a:pt x="23" y="10"/>
                    </a:cubicBezTo>
                    <a:cubicBezTo>
                      <a:pt x="25" y="10"/>
                      <a:pt x="26" y="10"/>
                      <a:pt x="27" y="11"/>
                    </a:cubicBezTo>
                    <a:cubicBezTo>
                      <a:pt x="29" y="12"/>
                      <a:pt x="30" y="13"/>
                      <a:pt x="30" y="15"/>
                    </a:cubicBezTo>
                    <a:cubicBezTo>
                      <a:pt x="31" y="16"/>
                      <a:pt x="31" y="20"/>
                      <a:pt x="31" y="25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4" y="16"/>
                      <a:pt x="43" y="13"/>
                      <a:pt x="43" y="11"/>
                    </a:cubicBezTo>
                    <a:cubicBezTo>
                      <a:pt x="43" y="9"/>
                      <a:pt x="42" y="7"/>
                      <a:pt x="4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" name="iṣļíḑè">
                <a:extLst>
                  <a:ext uri="{FF2B5EF4-FFF2-40B4-BE49-F238E27FC236}">
                    <a16:creationId xmlns:a16="http://schemas.microsoft.com/office/drawing/2014/main" id="{EEF13C99-568B-4DF8-B6A7-46F7ABFFAB49}"/>
                  </a:ext>
                </a:extLst>
              </p:cNvPr>
              <p:cNvSpPr/>
              <p:nvPr userDrawn="1"/>
            </p:nvSpPr>
            <p:spPr bwMode="auto">
              <a:xfrm>
                <a:off x="6705600" y="3752850"/>
                <a:ext cx="174625" cy="225425"/>
              </a:xfrm>
              <a:custGeom>
                <a:avLst/>
                <a:gdLst>
                  <a:gd name="T0" fmla="*/ 39 w 53"/>
                  <a:gd name="T1" fmla="*/ 37 h 68"/>
                  <a:gd name="T2" fmla="*/ 39 w 53"/>
                  <a:gd name="T3" fmla="*/ 48 h 68"/>
                  <a:gd name="T4" fmla="*/ 35 w 53"/>
                  <a:gd name="T5" fmla="*/ 54 h 68"/>
                  <a:gd name="T6" fmla="*/ 27 w 53"/>
                  <a:gd name="T7" fmla="*/ 56 h 68"/>
                  <a:gd name="T8" fmla="*/ 18 w 53"/>
                  <a:gd name="T9" fmla="*/ 54 h 68"/>
                  <a:gd name="T10" fmla="*/ 14 w 53"/>
                  <a:gd name="T11" fmla="*/ 47 h 68"/>
                  <a:gd name="T12" fmla="*/ 13 w 53"/>
                  <a:gd name="T13" fmla="*/ 36 h 68"/>
                  <a:gd name="T14" fmla="*/ 13 w 53"/>
                  <a:gd name="T15" fmla="*/ 0 h 68"/>
                  <a:gd name="T16" fmla="*/ 0 w 53"/>
                  <a:gd name="T17" fmla="*/ 0 h 68"/>
                  <a:gd name="T18" fmla="*/ 0 w 53"/>
                  <a:gd name="T19" fmla="*/ 36 h 68"/>
                  <a:gd name="T20" fmla="*/ 1 w 53"/>
                  <a:gd name="T21" fmla="*/ 52 h 68"/>
                  <a:gd name="T22" fmla="*/ 5 w 53"/>
                  <a:gd name="T23" fmla="*/ 60 h 68"/>
                  <a:gd name="T24" fmla="*/ 12 w 53"/>
                  <a:gd name="T25" fmla="*/ 66 h 68"/>
                  <a:gd name="T26" fmla="*/ 27 w 53"/>
                  <a:gd name="T27" fmla="*/ 68 h 68"/>
                  <a:gd name="T28" fmla="*/ 40 w 53"/>
                  <a:gd name="T29" fmla="*/ 66 h 68"/>
                  <a:gd name="T30" fmla="*/ 48 w 53"/>
                  <a:gd name="T31" fmla="*/ 60 h 68"/>
                  <a:gd name="T32" fmla="*/ 52 w 53"/>
                  <a:gd name="T33" fmla="*/ 52 h 68"/>
                  <a:gd name="T34" fmla="*/ 53 w 53"/>
                  <a:gd name="T35" fmla="*/ 35 h 68"/>
                  <a:gd name="T36" fmla="*/ 53 w 53"/>
                  <a:gd name="T37" fmla="*/ 0 h 68"/>
                  <a:gd name="T38" fmla="*/ 39 w 53"/>
                  <a:gd name="T39" fmla="*/ 0 h 68"/>
                  <a:gd name="T40" fmla="*/ 39 w 53"/>
                  <a:gd name="T41" fmla="*/ 3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" h="68">
                    <a:moveTo>
                      <a:pt x="39" y="37"/>
                    </a:moveTo>
                    <a:cubicBezTo>
                      <a:pt x="39" y="42"/>
                      <a:pt x="39" y="46"/>
                      <a:pt x="39" y="48"/>
                    </a:cubicBezTo>
                    <a:cubicBezTo>
                      <a:pt x="38" y="50"/>
                      <a:pt x="37" y="52"/>
                      <a:pt x="35" y="54"/>
                    </a:cubicBezTo>
                    <a:cubicBezTo>
                      <a:pt x="33" y="55"/>
                      <a:pt x="30" y="56"/>
                      <a:pt x="27" y="56"/>
                    </a:cubicBezTo>
                    <a:cubicBezTo>
                      <a:pt x="23" y="56"/>
                      <a:pt x="20" y="55"/>
                      <a:pt x="18" y="54"/>
                    </a:cubicBezTo>
                    <a:cubicBezTo>
                      <a:pt x="15" y="52"/>
                      <a:pt x="14" y="50"/>
                      <a:pt x="14" y="47"/>
                    </a:cubicBezTo>
                    <a:cubicBezTo>
                      <a:pt x="13" y="46"/>
                      <a:pt x="13" y="42"/>
                      <a:pt x="13" y="3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3"/>
                      <a:pt x="0" y="49"/>
                      <a:pt x="1" y="52"/>
                    </a:cubicBezTo>
                    <a:cubicBezTo>
                      <a:pt x="1" y="55"/>
                      <a:pt x="3" y="57"/>
                      <a:pt x="5" y="60"/>
                    </a:cubicBezTo>
                    <a:cubicBezTo>
                      <a:pt x="7" y="62"/>
                      <a:pt x="9" y="64"/>
                      <a:pt x="12" y="66"/>
                    </a:cubicBezTo>
                    <a:cubicBezTo>
                      <a:pt x="16" y="67"/>
                      <a:pt x="21" y="68"/>
                      <a:pt x="27" y="68"/>
                    </a:cubicBezTo>
                    <a:cubicBezTo>
                      <a:pt x="32" y="68"/>
                      <a:pt x="36" y="67"/>
                      <a:pt x="40" y="66"/>
                    </a:cubicBezTo>
                    <a:cubicBezTo>
                      <a:pt x="43" y="64"/>
                      <a:pt x="46" y="63"/>
                      <a:pt x="48" y="60"/>
                    </a:cubicBezTo>
                    <a:cubicBezTo>
                      <a:pt x="50" y="58"/>
                      <a:pt x="51" y="55"/>
                      <a:pt x="52" y="52"/>
                    </a:cubicBezTo>
                    <a:cubicBezTo>
                      <a:pt x="52" y="49"/>
                      <a:pt x="53" y="43"/>
                      <a:pt x="53" y="35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9" y="0"/>
                      <a:pt x="39" y="0"/>
                      <a:pt x="39" y="0"/>
                    </a:cubicBezTo>
                    <a:lnTo>
                      <a:pt x="3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" name="ïśļîḋè">
                <a:extLst>
                  <a:ext uri="{FF2B5EF4-FFF2-40B4-BE49-F238E27FC236}">
                    <a16:creationId xmlns:a16="http://schemas.microsoft.com/office/drawing/2014/main" id="{1AC52FED-5F3C-4AF0-979E-7052D9EFD01C}"/>
                  </a:ext>
                </a:extLst>
              </p:cNvPr>
              <p:cNvSpPr/>
              <p:nvPr userDrawn="1"/>
            </p:nvSpPr>
            <p:spPr bwMode="auto">
              <a:xfrm>
                <a:off x="6942138" y="3808413"/>
                <a:ext cx="146050" cy="166688"/>
              </a:xfrm>
              <a:custGeom>
                <a:avLst/>
                <a:gdLst>
                  <a:gd name="T0" fmla="*/ 41 w 44"/>
                  <a:gd name="T1" fmla="*/ 6 h 50"/>
                  <a:gd name="T2" fmla="*/ 35 w 44"/>
                  <a:gd name="T3" fmla="*/ 2 h 50"/>
                  <a:gd name="T4" fmla="*/ 28 w 44"/>
                  <a:gd name="T5" fmla="*/ 0 h 50"/>
                  <a:gd name="T6" fmla="*/ 12 w 44"/>
                  <a:gd name="T7" fmla="*/ 8 h 50"/>
                  <a:gd name="T8" fmla="*/ 12 w 44"/>
                  <a:gd name="T9" fmla="*/ 1 h 50"/>
                  <a:gd name="T10" fmla="*/ 0 w 44"/>
                  <a:gd name="T11" fmla="*/ 1 h 50"/>
                  <a:gd name="T12" fmla="*/ 0 w 44"/>
                  <a:gd name="T13" fmla="*/ 50 h 50"/>
                  <a:gd name="T14" fmla="*/ 13 w 44"/>
                  <a:gd name="T15" fmla="*/ 50 h 50"/>
                  <a:gd name="T16" fmla="*/ 13 w 44"/>
                  <a:gd name="T17" fmla="*/ 28 h 50"/>
                  <a:gd name="T18" fmla="*/ 14 w 44"/>
                  <a:gd name="T19" fmla="*/ 17 h 50"/>
                  <a:gd name="T20" fmla="*/ 17 w 44"/>
                  <a:gd name="T21" fmla="*/ 12 h 50"/>
                  <a:gd name="T22" fmla="*/ 23 w 44"/>
                  <a:gd name="T23" fmla="*/ 10 h 50"/>
                  <a:gd name="T24" fmla="*/ 28 w 44"/>
                  <a:gd name="T25" fmla="*/ 11 h 50"/>
                  <a:gd name="T26" fmla="*/ 30 w 44"/>
                  <a:gd name="T27" fmla="*/ 15 h 50"/>
                  <a:gd name="T28" fmla="*/ 31 w 44"/>
                  <a:gd name="T29" fmla="*/ 25 h 50"/>
                  <a:gd name="T30" fmla="*/ 31 w 44"/>
                  <a:gd name="T31" fmla="*/ 50 h 50"/>
                  <a:gd name="T32" fmla="*/ 44 w 44"/>
                  <a:gd name="T33" fmla="*/ 50 h 50"/>
                  <a:gd name="T34" fmla="*/ 44 w 44"/>
                  <a:gd name="T35" fmla="*/ 20 h 50"/>
                  <a:gd name="T36" fmla="*/ 43 w 44"/>
                  <a:gd name="T37" fmla="*/ 11 h 50"/>
                  <a:gd name="T38" fmla="*/ 41 w 44"/>
                  <a:gd name="T39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50">
                    <a:moveTo>
                      <a:pt x="41" y="6"/>
                    </a:moveTo>
                    <a:cubicBezTo>
                      <a:pt x="39" y="4"/>
                      <a:pt x="38" y="3"/>
                      <a:pt x="35" y="2"/>
                    </a:cubicBezTo>
                    <a:cubicBezTo>
                      <a:pt x="33" y="1"/>
                      <a:pt x="30" y="0"/>
                      <a:pt x="28" y="0"/>
                    </a:cubicBezTo>
                    <a:cubicBezTo>
                      <a:pt x="21" y="0"/>
                      <a:pt x="16" y="3"/>
                      <a:pt x="12" y="8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2"/>
                      <a:pt x="13" y="19"/>
                      <a:pt x="14" y="17"/>
                    </a:cubicBezTo>
                    <a:cubicBezTo>
                      <a:pt x="14" y="15"/>
                      <a:pt x="15" y="13"/>
                      <a:pt x="17" y="12"/>
                    </a:cubicBezTo>
                    <a:cubicBezTo>
                      <a:pt x="19" y="11"/>
                      <a:pt x="21" y="10"/>
                      <a:pt x="23" y="10"/>
                    </a:cubicBezTo>
                    <a:cubicBezTo>
                      <a:pt x="25" y="10"/>
                      <a:pt x="26" y="10"/>
                      <a:pt x="28" y="11"/>
                    </a:cubicBezTo>
                    <a:cubicBezTo>
                      <a:pt x="29" y="12"/>
                      <a:pt x="30" y="13"/>
                      <a:pt x="30" y="15"/>
                    </a:cubicBezTo>
                    <a:cubicBezTo>
                      <a:pt x="31" y="16"/>
                      <a:pt x="31" y="20"/>
                      <a:pt x="31" y="25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4" y="16"/>
                      <a:pt x="44" y="13"/>
                      <a:pt x="43" y="11"/>
                    </a:cubicBezTo>
                    <a:cubicBezTo>
                      <a:pt x="43" y="9"/>
                      <a:pt x="42" y="7"/>
                      <a:pt x="4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" name="îṣḻíďe">
                <a:extLst>
                  <a:ext uri="{FF2B5EF4-FFF2-40B4-BE49-F238E27FC236}">
                    <a16:creationId xmlns:a16="http://schemas.microsoft.com/office/drawing/2014/main" id="{4456A069-3B61-48B6-AE28-0FD5597E23C8}"/>
                  </a:ext>
                </a:extLst>
              </p:cNvPr>
              <p:cNvSpPr/>
              <p:nvPr userDrawn="1"/>
            </p:nvSpPr>
            <p:spPr bwMode="auto">
              <a:xfrm>
                <a:off x="7146925" y="3752850"/>
                <a:ext cx="42863" cy="39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" name="íṧ1iḋé">
                <a:extLst>
                  <a:ext uri="{FF2B5EF4-FFF2-40B4-BE49-F238E27FC236}">
                    <a16:creationId xmlns:a16="http://schemas.microsoft.com/office/drawing/2014/main" id="{E33D458A-DB11-4042-80C8-EC6C4805D5F0}"/>
                  </a:ext>
                </a:extLst>
              </p:cNvPr>
              <p:cNvSpPr/>
              <p:nvPr userDrawn="1"/>
            </p:nvSpPr>
            <p:spPr bwMode="auto">
              <a:xfrm>
                <a:off x="7146925" y="3813175"/>
                <a:ext cx="42863" cy="1619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" name="íŝlïḋè">
                <a:extLst>
                  <a:ext uri="{FF2B5EF4-FFF2-40B4-BE49-F238E27FC236}">
                    <a16:creationId xmlns:a16="http://schemas.microsoft.com/office/drawing/2014/main" id="{7516C2EB-CDD3-4188-BA24-4AA9EA2371F8}"/>
                  </a:ext>
                </a:extLst>
              </p:cNvPr>
              <p:cNvSpPr/>
              <p:nvPr userDrawn="1"/>
            </p:nvSpPr>
            <p:spPr bwMode="auto">
              <a:xfrm>
                <a:off x="7229475" y="3813175"/>
                <a:ext cx="165100" cy="161925"/>
              </a:xfrm>
              <a:custGeom>
                <a:avLst/>
                <a:gdLst>
                  <a:gd name="T0" fmla="*/ 28 w 50"/>
                  <a:gd name="T1" fmla="*/ 25 h 49"/>
                  <a:gd name="T2" fmla="*/ 26 w 50"/>
                  <a:gd name="T3" fmla="*/ 29 h 49"/>
                  <a:gd name="T4" fmla="*/ 25 w 50"/>
                  <a:gd name="T5" fmla="*/ 33 h 49"/>
                  <a:gd name="T6" fmla="*/ 22 w 50"/>
                  <a:gd name="T7" fmla="*/ 25 h 49"/>
                  <a:gd name="T8" fmla="*/ 13 w 50"/>
                  <a:gd name="T9" fmla="*/ 0 h 49"/>
                  <a:gd name="T10" fmla="*/ 0 w 50"/>
                  <a:gd name="T11" fmla="*/ 0 h 49"/>
                  <a:gd name="T12" fmla="*/ 19 w 50"/>
                  <a:gd name="T13" fmla="*/ 49 h 49"/>
                  <a:gd name="T14" fmla="*/ 31 w 50"/>
                  <a:gd name="T15" fmla="*/ 49 h 49"/>
                  <a:gd name="T16" fmla="*/ 50 w 50"/>
                  <a:gd name="T17" fmla="*/ 0 h 49"/>
                  <a:gd name="T18" fmla="*/ 37 w 50"/>
                  <a:gd name="T19" fmla="*/ 0 h 49"/>
                  <a:gd name="T20" fmla="*/ 28 w 50"/>
                  <a:gd name="T2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49">
                    <a:moveTo>
                      <a:pt x="28" y="25"/>
                    </a:moveTo>
                    <a:cubicBezTo>
                      <a:pt x="27" y="26"/>
                      <a:pt x="27" y="28"/>
                      <a:pt x="26" y="29"/>
                    </a:cubicBezTo>
                    <a:cubicBezTo>
                      <a:pt x="26" y="30"/>
                      <a:pt x="26" y="31"/>
                      <a:pt x="25" y="33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28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" name="i$ľïḍê">
                <a:extLst>
                  <a:ext uri="{FF2B5EF4-FFF2-40B4-BE49-F238E27FC236}">
                    <a16:creationId xmlns:a16="http://schemas.microsoft.com/office/drawing/2014/main" id="{261A9789-B8E2-414A-A006-0BA5AE7C7DDA}"/>
                  </a:ext>
                </a:extLst>
              </p:cNvPr>
              <p:cNvSpPr/>
              <p:nvPr userDrawn="1"/>
            </p:nvSpPr>
            <p:spPr bwMode="auto">
              <a:xfrm>
                <a:off x="7424738" y="3808413"/>
                <a:ext cx="152400" cy="169863"/>
              </a:xfrm>
              <a:custGeom>
                <a:avLst/>
                <a:gdLst>
                  <a:gd name="T0" fmla="*/ 39 w 46"/>
                  <a:gd name="T1" fmla="*/ 7 h 51"/>
                  <a:gd name="T2" fmla="*/ 22 w 46"/>
                  <a:gd name="T3" fmla="*/ 0 h 51"/>
                  <a:gd name="T4" fmla="*/ 7 w 46"/>
                  <a:gd name="T5" fmla="*/ 7 h 51"/>
                  <a:gd name="T6" fmla="*/ 0 w 46"/>
                  <a:gd name="T7" fmla="*/ 26 h 51"/>
                  <a:gd name="T8" fmla="*/ 5 w 46"/>
                  <a:gd name="T9" fmla="*/ 42 h 51"/>
                  <a:gd name="T10" fmla="*/ 24 w 46"/>
                  <a:gd name="T11" fmla="*/ 51 h 51"/>
                  <a:gd name="T12" fmla="*/ 37 w 46"/>
                  <a:gd name="T13" fmla="*/ 47 h 51"/>
                  <a:gd name="T14" fmla="*/ 45 w 46"/>
                  <a:gd name="T15" fmla="*/ 36 h 51"/>
                  <a:gd name="T16" fmla="*/ 32 w 46"/>
                  <a:gd name="T17" fmla="*/ 34 h 51"/>
                  <a:gd name="T18" fmla="*/ 29 w 46"/>
                  <a:gd name="T19" fmla="*/ 40 h 51"/>
                  <a:gd name="T20" fmla="*/ 24 w 46"/>
                  <a:gd name="T21" fmla="*/ 41 h 51"/>
                  <a:gd name="T22" fmla="*/ 16 w 46"/>
                  <a:gd name="T23" fmla="*/ 38 h 51"/>
                  <a:gd name="T24" fmla="*/ 13 w 46"/>
                  <a:gd name="T25" fmla="*/ 29 h 51"/>
                  <a:gd name="T26" fmla="*/ 45 w 46"/>
                  <a:gd name="T27" fmla="*/ 29 h 51"/>
                  <a:gd name="T28" fmla="*/ 39 w 46"/>
                  <a:gd name="T29" fmla="*/ 7 h 51"/>
                  <a:gd name="T30" fmla="*/ 14 w 46"/>
                  <a:gd name="T31" fmla="*/ 21 h 51"/>
                  <a:gd name="T32" fmla="*/ 16 w 46"/>
                  <a:gd name="T33" fmla="*/ 13 h 51"/>
                  <a:gd name="T34" fmla="*/ 23 w 46"/>
                  <a:gd name="T35" fmla="*/ 10 h 51"/>
                  <a:gd name="T36" fmla="*/ 30 w 46"/>
                  <a:gd name="T37" fmla="*/ 13 h 51"/>
                  <a:gd name="T38" fmla="*/ 33 w 46"/>
                  <a:gd name="T39" fmla="*/ 21 h 51"/>
                  <a:gd name="T40" fmla="*/ 14 w 46"/>
                  <a:gd name="T41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1">
                    <a:moveTo>
                      <a:pt x="39" y="7"/>
                    </a:moveTo>
                    <a:cubicBezTo>
                      <a:pt x="35" y="3"/>
                      <a:pt x="30" y="0"/>
                      <a:pt x="22" y="0"/>
                    </a:cubicBezTo>
                    <a:cubicBezTo>
                      <a:pt x="16" y="0"/>
                      <a:pt x="11" y="3"/>
                      <a:pt x="7" y="7"/>
                    </a:cubicBezTo>
                    <a:cubicBezTo>
                      <a:pt x="2" y="12"/>
                      <a:pt x="0" y="18"/>
                      <a:pt x="0" y="26"/>
                    </a:cubicBezTo>
                    <a:cubicBezTo>
                      <a:pt x="0" y="33"/>
                      <a:pt x="2" y="38"/>
                      <a:pt x="5" y="42"/>
                    </a:cubicBezTo>
                    <a:cubicBezTo>
                      <a:pt x="9" y="48"/>
                      <a:pt x="15" y="51"/>
                      <a:pt x="24" y="51"/>
                    </a:cubicBezTo>
                    <a:cubicBezTo>
                      <a:pt x="29" y="51"/>
                      <a:pt x="33" y="50"/>
                      <a:pt x="37" y="47"/>
                    </a:cubicBezTo>
                    <a:cubicBezTo>
                      <a:pt x="41" y="45"/>
                      <a:pt x="43" y="41"/>
                      <a:pt x="45" y="36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1" y="37"/>
                      <a:pt x="30" y="38"/>
                      <a:pt x="29" y="40"/>
                    </a:cubicBezTo>
                    <a:cubicBezTo>
                      <a:pt x="28" y="41"/>
                      <a:pt x="26" y="41"/>
                      <a:pt x="24" y="41"/>
                    </a:cubicBezTo>
                    <a:cubicBezTo>
                      <a:pt x="21" y="41"/>
                      <a:pt x="18" y="40"/>
                      <a:pt x="16" y="38"/>
                    </a:cubicBezTo>
                    <a:cubicBezTo>
                      <a:pt x="15" y="36"/>
                      <a:pt x="13" y="33"/>
                      <a:pt x="13" y="29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46" y="19"/>
                      <a:pt x="44" y="12"/>
                      <a:pt x="39" y="7"/>
                    </a:cubicBezTo>
                    <a:close/>
                    <a:moveTo>
                      <a:pt x="14" y="21"/>
                    </a:moveTo>
                    <a:cubicBezTo>
                      <a:pt x="14" y="18"/>
                      <a:pt x="14" y="15"/>
                      <a:pt x="16" y="13"/>
                    </a:cubicBezTo>
                    <a:cubicBezTo>
                      <a:pt x="18" y="11"/>
                      <a:pt x="20" y="10"/>
                      <a:pt x="23" y="10"/>
                    </a:cubicBezTo>
                    <a:cubicBezTo>
                      <a:pt x="26" y="10"/>
                      <a:pt x="28" y="11"/>
                      <a:pt x="30" y="13"/>
                    </a:cubicBezTo>
                    <a:cubicBezTo>
                      <a:pt x="32" y="15"/>
                      <a:pt x="33" y="18"/>
                      <a:pt x="33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" name="iş1íḑe">
                <a:extLst>
                  <a:ext uri="{FF2B5EF4-FFF2-40B4-BE49-F238E27FC236}">
                    <a16:creationId xmlns:a16="http://schemas.microsoft.com/office/drawing/2014/main" id="{AC544E6F-9318-417A-B4AD-ECDE9F85D50C}"/>
                  </a:ext>
                </a:extLst>
              </p:cNvPr>
              <p:cNvSpPr/>
              <p:nvPr userDrawn="1"/>
            </p:nvSpPr>
            <p:spPr bwMode="auto">
              <a:xfrm>
                <a:off x="7623175" y="3808413"/>
                <a:ext cx="104775" cy="166688"/>
              </a:xfrm>
              <a:custGeom>
                <a:avLst/>
                <a:gdLst>
                  <a:gd name="T0" fmla="*/ 18 w 32"/>
                  <a:gd name="T1" fmla="*/ 2 h 50"/>
                  <a:gd name="T2" fmla="*/ 12 w 32"/>
                  <a:gd name="T3" fmla="*/ 8 h 50"/>
                  <a:gd name="T4" fmla="*/ 12 w 32"/>
                  <a:gd name="T5" fmla="*/ 1 h 50"/>
                  <a:gd name="T6" fmla="*/ 0 w 32"/>
                  <a:gd name="T7" fmla="*/ 1 h 50"/>
                  <a:gd name="T8" fmla="*/ 0 w 32"/>
                  <a:gd name="T9" fmla="*/ 50 h 50"/>
                  <a:gd name="T10" fmla="*/ 13 w 32"/>
                  <a:gd name="T11" fmla="*/ 50 h 50"/>
                  <a:gd name="T12" fmla="*/ 13 w 32"/>
                  <a:gd name="T13" fmla="*/ 35 h 50"/>
                  <a:gd name="T14" fmla="*/ 14 w 32"/>
                  <a:gd name="T15" fmla="*/ 19 h 50"/>
                  <a:gd name="T16" fmla="*/ 17 w 32"/>
                  <a:gd name="T17" fmla="*/ 13 h 50"/>
                  <a:gd name="T18" fmla="*/ 22 w 32"/>
                  <a:gd name="T19" fmla="*/ 12 h 50"/>
                  <a:gd name="T20" fmla="*/ 28 w 32"/>
                  <a:gd name="T21" fmla="*/ 14 h 50"/>
                  <a:gd name="T22" fmla="*/ 32 w 32"/>
                  <a:gd name="T23" fmla="*/ 3 h 50"/>
                  <a:gd name="T24" fmla="*/ 23 w 32"/>
                  <a:gd name="T25" fmla="*/ 0 h 50"/>
                  <a:gd name="T26" fmla="*/ 18 w 32"/>
                  <a:gd name="T27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50">
                    <a:moveTo>
                      <a:pt x="18" y="2"/>
                    </a:moveTo>
                    <a:cubicBezTo>
                      <a:pt x="16" y="3"/>
                      <a:pt x="14" y="5"/>
                      <a:pt x="12" y="8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27"/>
                      <a:pt x="14" y="21"/>
                      <a:pt x="14" y="19"/>
                    </a:cubicBezTo>
                    <a:cubicBezTo>
                      <a:pt x="15" y="16"/>
                      <a:pt x="16" y="14"/>
                      <a:pt x="17" y="13"/>
                    </a:cubicBezTo>
                    <a:cubicBezTo>
                      <a:pt x="18" y="12"/>
                      <a:pt x="20" y="12"/>
                      <a:pt x="22" y="12"/>
                    </a:cubicBezTo>
                    <a:cubicBezTo>
                      <a:pt x="24" y="12"/>
                      <a:pt x="26" y="12"/>
                      <a:pt x="28" y="1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9" y="1"/>
                      <a:pt x="26" y="0"/>
                      <a:pt x="23" y="0"/>
                    </a:cubicBezTo>
                    <a:cubicBezTo>
                      <a:pt x="21" y="0"/>
                      <a:pt x="19" y="1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" name="ïşḻide">
                <a:extLst>
                  <a:ext uri="{FF2B5EF4-FFF2-40B4-BE49-F238E27FC236}">
                    <a16:creationId xmlns:a16="http://schemas.microsoft.com/office/drawing/2014/main" id="{4593B8F3-7B77-497A-91A3-1CF91D5013C1}"/>
                  </a:ext>
                </a:extLst>
              </p:cNvPr>
              <p:cNvSpPr/>
              <p:nvPr userDrawn="1"/>
            </p:nvSpPr>
            <p:spPr bwMode="auto">
              <a:xfrm>
                <a:off x="7748588" y="3808413"/>
                <a:ext cx="147638" cy="169863"/>
              </a:xfrm>
              <a:custGeom>
                <a:avLst/>
                <a:gdLst>
                  <a:gd name="T0" fmla="*/ 27 w 45"/>
                  <a:gd name="T1" fmla="*/ 19 h 51"/>
                  <a:gd name="T2" fmla="*/ 15 w 45"/>
                  <a:gd name="T3" fmla="*/ 16 h 51"/>
                  <a:gd name="T4" fmla="*/ 14 w 45"/>
                  <a:gd name="T5" fmla="*/ 13 h 51"/>
                  <a:gd name="T6" fmla="*/ 15 w 45"/>
                  <a:gd name="T7" fmla="*/ 11 h 51"/>
                  <a:gd name="T8" fmla="*/ 22 w 45"/>
                  <a:gd name="T9" fmla="*/ 9 h 51"/>
                  <a:gd name="T10" fmla="*/ 28 w 45"/>
                  <a:gd name="T11" fmla="*/ 11 h 51"/>
                  <a:gd name="T12" fmla="*/ 31 w 45"/>
                  <a:gd name="T13" fmla="*/ 15 h 51"/>
                  <a:gd name="T14" fmla="*/ 43 w 45"/>
                  <a:gd name="T15" fmla="*/ 13 h 51"/>
                  <a:gd name="T16" fmla="*/ 37 w 45"/>
                  <a:gd name="T17" fmla="*/ 3 h 51"/>
                  <a:gd name="T18" fmla="*/ 22 w 45"/>
                  <a:gd name="T19" fmla="*/ 0 h 51"/>
                  <a:gd name="T20" fmla="*/ 7 w 45"/>
                  <a:gd name="T21" fmla="*/ 5 h 51"/>
                  <a:gd name="T22" fmla="*/ 2 w 45"/>
                  <a:gd name="T23" fmla="*/ 15 h 51"/>
                  <a:gd name="T24" fmla="*/ 7 w 45"/>
                  <a:gd name="T25" fmla="*/ 26 h 51"/>
                  <a:gd name="T26" fmla="*/ 27 w 45"/>
                  <a:gd name="T27" fmla="*/ 32 h 51"/>
                  <a:gd name="T28" fmla="*/ 31 w 45"/>
                  <a:gd name="T29" fmla="*/ 34 h 51"/>
                  <a:gd name="T30" fmla="*/ 32 w 45"/>
                  <a:gd name="T31" fmla="*/ 36 h 51"/>
                  <a:gd name="T32" fmla="*/ 30 w 45"/>
                  <a:gd name="T33" fmla="*/ 40 h 51"/>
                  <a:gd name="T34" fmla="*/ 23 w 45"/>
                  <a:gd name="T35" fmla="*/ 42 h 51"/>
                  <a:gd name="T36" fmla="*/ 16 w 45"/>
                  <a:gd name="T37" fmla="*/ 40 h 51"/>
                  <a:gd name="T38" fmla="*/ 13 w 45"/>
                  <a:gd name="T39" fmla="*/ 34 h 51"/>
                  <a:gd name="T40" fmla="*/ 0 w 45"/>
                  <a:gd name="T41" fmla="*/ 36 h 51"/>
                  <a:gd name="T42" fmla="*/ 7 w 45"/>
                  <a:gd name="T43" fmla="*/ 47 h 51"/>
                  <a:gd name="T44" fmla="*/ 23 w 45"/>
                  <a:gd name="T45" fmla="*/ 51 h 51"/>
                  <a:gd name="T46" fmla="*/ 39 w 45"/>
                  <a:gd name="T47" fmla="*/ 46 h 51"/>
                  <a:gd name="T48" fmla="*/ 45 w 45"/>
                  <a:gd name="T49" fmla="*/ 35 h 51"/>
                  <a:gd name="T50" fmla="*/ 41 w 45"/>
                  <a:gd name="T51" fmla="*/ 25 h 51"/>
                  <a:gd name="T52" fmla="*/ 27 w 45"/>
                  <a:gd name="T53" fmla="*/ 1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51">
                    <a:moveTo>
                      <a:pt x="27" y="19"/>
                    </a:moveTo>
                    <a:cubicBezTo>
                      <a:pt x="20" y="18"/>
                      <a:pt x="16" y="17"/>
                      <a:pt x="15" y="16"/>
                    </a:cubicBezTo>
                    <a:cubicBezTo>
                      <a:pt x="14" y="15"/>
                      <a:pt x="14" y="14"/>
                      <a:pt x="14" y="13"/>
                    </a:cubicBezTo>
                    <a:cubicBezTo>
                      <a:pt x="14" y="12"/>
                      <a:pt x="14" y="12"/>
                      <a:pt x="15" y="11"/>
                    </a:cubicBezTo>
                    <a:cubicBezTo>
                      <a:pt x="16" y="10"/>
                      <a:pt x="19" y="9"/>
                      <a:pt x="22" y="9"/>
                    </a:cubicBezTo>
                    <a:cubicBezTo>
                      <a:pt x="25" y="9"/>
                      <a:pt x="27" y="10"/>
                      <a:pt x="28" y="11"/>
                    </a:cubicBezTo>
                    <a:cubicBezTo>
                      <a:pt x="30" y="12"/>
                      <a:pt x="31" y="13"/>
                      <a:pt x="31" y="15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2" y="9"/>
                      <a:pt x="40" y="6"/>
                      <a:pt x="37" y="3"/>
                    </a:cubicBezTo>
                    <a:cubicBezTo>
                      <a:pt x="34" y="1"/>
                      <a:pt x="29" y="0"/>
                      <a:pt x="22" y="0"/>
                    </a:cubicBezTo>
                    <a:cubicBezTo>
                      <a:pt x="15" y="0"/>
                      <a:pt x="10" y="2"/>
                      <a:pt x="7" y="5"/>
                    </a:cubicBezTo>
                    <a:cubicBezTo>
                      <a:pt x="3" y="7"/>
                      <a:pt x="2" y="11"/>
                      <a:pt x="2" y="15"/>
                    </a:cubicBezTo>
                    <a:cubicBezTo>
                      <a:pt x="2" y="20"/>
                      <a:pt x="4" y="23"/>
                      <a:pt x="7" y="26"/>
                    </a:cubicBezTo>
                    <a:cubicBezTo>
                      <a:pt x="10" y="28"/>
                      <a:pt x="17" y="30"/>
                      <a:pt x="27" y="32"/>
                    </a:cubicBezTo>
                    <a:cubicBezTo>
                      <a:pt x="29" y="33"/>
                      <a:pt x="31" y="33"/>
                      <a:pt x="31" y="34"/>
                    </a:cubicBezTo>
                    <a:cubicBezTo>
                      <a:pt x="32" y="34"/>
                      <a:pt x="32" y="35"/>
                      <a:pt x="32" y="36"/>
                    </a:cubicBezTo>
                    <a:cubicBezTo>
                      <a:pt x="32" y="38"/>
                      <a:pt x="32" y="39"/>
                      <a:pt x="30" y="40"/>
                    </a:cubicBezTo>
                    <a:cubicBezTo>
                      <a:pt x="29" y="41"/>
                      <a:pt x="26" y="42"/>
                      <a:pt x="23" y="42"/>
                    </a:cubicBezTo>
                    <a:cubicBezTo>
                      <a:pt x="20" y="42"/>
                      <a:pt x="18" y="41"/>
                      <a:pt x="16" y="40"/>
                    </a:cubicBezTo>
                    <a:cubicBezTo>
                      <a:pt x="14" y="38"/>
                      <a:pt x="13" y="36"/>
                      <a:pt x="13" y="34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40"/>
                      <a:pt x="4" y="44"/>
                      <a:pt x="7" y="47"/>
                    </a:cubicBezTo>
                    <a:cubicBezTo>
                      <a:pt x="11" y="49"/>
                      <a:pt x="16" y="51"/>
                      <a:pt x="23" y="51"/>
                    </a:cubicBezTo>
                    <a:cubicBezTo>
                      <a:pt x="30" y="51"/>
                      <a:pt x="36" y="49"/>
                      <a:pt x="39" y="46"/>
                    </a:cubicBezTo>
                    <a:cubicBezTo>
                      <a:pt x="43" y="43"/>
                      <a:pt x="45" y="39"/>
                      <a:pt x="45" y="35"/>
                    </a:cubicBezTo>
                    <a:cubicBezTo>
                      <a:pt x="45" y="30"/>
                      <a:pt x="44" y="27"/>
                      <a:pt x="41" y="25"/>
                    </a:cubicBezTo>
                    <a:cubicBezTo>
                      <a:pt x="38" y="23"/>
                      <a:pt x="34" y="21"/>
                      <a:pt x="2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" name="íṩļíḓê">
                <a:extLst>
                  <a:ext uri="{FF2B5EF4-FFF2-40B4-BE49-F238E27FC236}">
                    <a16:creationId xmlns:a16="http://schemas.microsoft.com/office/drawing/2014/main" id="{DA68736D-94B1-4709-97D8-EB94F8A0451A}"/>
                  </a:ext>
                </a:extLst>
              </p:cNvPr>
              <p:cNvSpPr/>
              <p:nvPr userDrawn="1"/>
            </p:nvSpPr>
            <p:spPr bwMode="auto">
              <a:xfrm>
                <a:off x="7950200" y="3752850"/>
                <a:ext cx="42863" cy="39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" name="ïşľïdê">
                <a:extLst>
                  <a:ext uri="{FF2B5EF4-FFF2-40B4-BE49-F238E27FC236}">
                    <a16:creationId xmlns:a16="http://schemas.microsoft.com/office/drawing/2014/main" id="{58C0440B-65D8-414A-A080-DA884D9FFAEB}"/>
                  </a:ext>
                </a:extLst>
              </p:cNvPr>
              <p:cNvSpPr/>
              <p:nvPr userDrawn="1"/>
            </p:nvSpPr>
            <p:spPr bwMode="auto">
              <a:xfrm>
                <a:off x="7950200" y="3813175"/>
                <a:ext cx="42863" cy="1619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" name="iş1iḑê">
                <a:extLst>
                  <a:ext uri="{FF2B5EF4-FFF2-40B4-BE49-F238E27FC236}">
                    <a16:creationId xmlns:a16="http://schemas.microsoft.com/office/drawing/2014/main" id="{7E55311C-0C73-4B72-841A-6D3C2DFEB1BB}"/>
                  </a:ext>
                </a:extLst>
              </p:cNvPr>
              <p:cNvSpPr/>
              <p:nvPr userDrawn="1"/>
            </p:nvSpPr>
            <p:spPr bwMode="auto">
              <a:xfrm>
                <a:off x="8035925" y="3756025"/>
                <a:ext cx="95250" cy="222250"/>
              </a:xfrm>
              <a:custGeom>
                <a:avLst/>
                <a:gdLst>
                  <a:gd name="T0" fmla="*/ 22 w 29"/>
                  <a:gd name="T1" fmla="*/ 56 h 67"/>
                  <a:gd name="T2" fmla="*/ 20 w 29"/>
                  <a:gd name="T3" fmla="*/ 55 h 67"/>
                  <a:gd name="T4" fmla="*/ 19 w 29"/>
                  <a:gd name="T5" fmla="*/ 54 h 67"/>
                  <a:gd name="T6" fmla="*/ 19 w 29"/>
                  <a:gd name="T7" fmla="*/ 47 h 67"/>
                  <a:gd name="T8" fmla="*/ 19 w 29"/>
                  <a:gd name="T9" fmla="*/ 28 h 67"/>
                  <a:gd name="T10" fmla="*/ 28 w 29"/>
                  <a:gd name="T11" fmla="*/ 28 h 67"/>
                  <a:gd name="T12" fmla="*/ 28 w 29"/>
                  <a:gd name="T13" fmla="*/ 17 h 67"/>
                  <a:gd name="T14" fmla="*/ 19 w 29"/>
                  <a:gd name="T15" fmla="*/ 17 h 67"/>
                  <a:gd name="T16" fmla="*/ 19 w 29"/>
                  <a:gd name="T17" fmla="*/ 0 h 67"/>
                  <a:gd name="T18" fmla="*/ 6 w 29"/>
                  <a:gd name="T19" fmla="*/ 8 h 67"/>
                  <a:gd name="T20" fmla="*/ 6 w 29"/>
                  <a:gd name="T21" fmla="*/ 17 h 67"/>
                  <a:gd name="T22" fmla="*/ 0 w 29"/>
                  <a:gd name="T23" fmla="*/ 17 h 67"/>
                  <a:gd name="T24" fmla="*/ 0 w 29"/>
                  <a:gd name="T25" fmla="*/ 28 h 67"/>
                  <a:gd name="T26" fmla="*/ 6 w 29"/>
                  <a:gd name="T27" fmla="*/ 28 h 67"/>
                  <a:gd name="T28" fmla="*/ 6 w 29"/>
                  <a:gd name="T29" fmla="*/ 49 h 67"/>
                  <a:gd name="T30" fmla="*/ 6 w 29"/>
                  <a:gd name="T31" fmla="*/ 58 h 67"/>
                  <a:gd name="T32" fmla="*/ 8 w 29"/>
                  <a:gd name="T33" fmla="*/ 63 h 67"/>
                  <a:gd name="T34" fmla="*/ 12 w 29"/>
                  <a:gd name="T35" fmla="*/ 66 h 67"/>
                  <a:gd name="T36" fmla="*/ 18 w 29"/>
                  <a:gd name="T37" fmla="*/ 67 h 67"/>
                  <a:gd name="T38" fmla="*/ 29 w 29"/>
                  <a:gd name="T39" fmla="*/ 65 h 67"/>
                  <a:gd name="T40" fmla="*/ 28 w 29"/>
                  <a:gd name="T41" fmla="*/ 55 h 67"/>
                  <a:gd name="T42" fmla="*/ 22 w 29"/>
                  <a:gd name="T43" fmla="*/ 5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" h="67">
                    <a:moveTo>
                      <a:pt x="22" y="56"/>
                    </a:moveTo>
                    <a:cubicBezTo>
                      <a:pt x="22" y="56"/>
                      <a:pt x="21" y="56"/>
                      <a:pt x="20" y="55"/>
                    </a:cubicBezTo>
                    <a:cubicBezTo>
                      <a:pt x="20" y="55"/>
                      <a:pt x="19" y="55"/>
                      <a:pt x="19" y="54"/>
                    </a:cubicBezTo>
                    <a:cubicBezTo>
                      <a:pt x="19" y="53"/>
                      <a:pt x="19" y="51"/>
                      <a:pt x="19" y="47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3"/>
                      <a:pt x="6" y="56"/>
                      <a:pt x="6" y="58"/>
                    </a:cubicBezTo>
                    <a:cubicBezTo>
                      <a:pt x="7" y="60"/>
                      <a:pt x="7" y="61"/>
                      <a:pt x="8" y="63"/>
                    </a:cubicBezTo>
                    <a:cubicBezTo>
                      <a:pt x="9" y="64"/>
                      <a:pt x="10" y="65"/>
                      <a:pt x="12" y="66"/>
                    </a:cubicBezTo>
                    <a:cubicBezTo>
                      <a:pt x="14" y="66"/>
                      <a:pt x="16" y="67"/>
                      <a:pt x="18" y="67"/>
                    </a:cubicBezTo>
                    <a:cubicBezTo>
                      <a:pt x="22" y="67"/>
                      <a:pt x="26" y="66"/>
                      <a:pt x="29" y="6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5" y="56"/>
                      <a:pt x="24" y="56"/>
                      <a:pt x="22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" name="işliḋê">
                <a:extLst>
                  <a:ext uri="{FF2B5EF4-FFF2-40B4-BE49-F238E27FC236}">
                    <a16:creationId xmlns:a16="http://schemas.microsoft.com/office/drawing/2014/main" id="{C7B5904B-D493-46BC-9777-BA724103487E}"/>
                  </a:ext>
                </a:extLst>
              </p:cNvPr>
              <p:cNvSpPr/>
              <p:nvPr userDrawn="1"/>
            </p:nvSpPr>
            <p:spPr bwMode="auto">
              <a:xfrm>
                <a:off x="8154988" y="3813175"/>
                <a:ext cx="160338" cy="225425"/>
              </a:xfrm>
              <a:custGeom>
                <a:avLst/>
                <a:gdLst>
                  <a:gd name="T0" fmla="*/ 36 w 49"/>
                  <a:gd name="T1" fmla="*/ 0 h 68"/>
                  <a:gd name="T2" fmla="*/ 25 w 49"/>
                  <a:gd name="T3" fmla="*/ 35 h 68"/>
                  <a:gd name="T4" fmla="*/ 13 w 49"/>
                  <a:gd name="T5" fmla="*/ 0 h 68"/>
                  <a:gd name="T6" fmla="*/ 0 w 49"/>
                  <a:gd name="T7" fmla="*/ 0 h 68"/>
                  <a:gd name="T8" fmla="*/ 18 w 49"/>
                  <a:gd name="T9" fmla="*/ 49 h 68"/>
                  <a:gd name="T10" fmla="*/ 15 w 49"/>
                  <a:gd name="T11" fmla="*/ 55 h 68"/>
                  <a:gd name="T12" fmla="*/ 8 w 49"/>
                  <a:gd name="T13" fmla="*/ 58 h 68"/>
                  <a:gd name="T14" fmla="*/ 3 w 49"/>
                  <a:gd name="T15" fmla="*/ 57 h 68"/>
                  <a:gd name="T16" fmla="*/ 4 w 49"/>
                  <a:gd name="T17" fmla="*/ 67 h 68"/>
                  <a:gd name="T18" fmla="*/ 11 w 49"/>
                  <a:gd name="T19" fmla="*/ 68 h 68"/>
                  <a:gd name="T20" fmla="*/ 18 w 49"/>
                  <a:gd name="T21" fmla="*/ 67 h 68"/>
                  <a:gd name="T22" fmla="*/ 22 w 49"/>
                  <a:gd name="T23" fmla="*/ 65 h 68"/>
                  <a:gd name="T24" fmla="*/ 26 w 49"/>
                  <a:gd name="T25" fmla="*/ 62 h 68"/>
                  <a:gd name="T26" fmla="*/ 29 w 49"/>
                  <a:gd name="T27" fmla="*/ 55 h 68"/>
                  <a:gd name="T28" fmla="*/ 32 w 49"/>
                  <a:gd name="T29" fmla="*/ 47 h 68"/>
                  <a:gd name="T30" fmla="*/ 49 w 49"/>
                  <a:gd name="T31" fmla="*/ 0 h 68"/>
                  <a:gd name="T32" fmla="*/ 36 w 49"/>
                  <a:gd name="T3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68">
                    <a:moveTo>
                      <a:pt x="36" y="0"/>
                    </a:moveTo>
                    <a:cubicBezTo>
                      <a:pt x="25" y="35"/>
                      <a:pt x="25" y="35"/>
                      <a:pt x="25" y="3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7" y="51"/>
                      <a:pt x="16" y="54"/>
                      <a:pt x="15" y="55"/>
                    </a:cubicBezTo>
                    <a:cubicBezTo>
                      <a:pt x="13" y="57"/>
                      <a:pt x="11" y="58"/>
                      <a:pt x="8" y="58"/>
                    </a:cubicBezTo>
                    <a:cubicBezTo>
                      <a:pt x="6" y="58"/>
                      <a:pt x="5" y="58"/>
                      <a:pt x="3" y="5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6" y="68"/>
                      <a:pt x="9" y="68"/>
                      <a:pt x="11" y="68"/>
                    </a:cubicBezTo>
                    <a:cubicBezTo>
                      <a:pt x="13" y="68"/>
                      <a:pt x="16" y="68"/>
                      <a:pt x="18" y="67"/>
                    </a:cubicBezTo>
                    <a:cubicBezTo>
                      <a:pt x="19" y="67"/>
                      <a:pt x="21" y="66"/>
                      <a:pt x="22" y="65"/>
                    </a:cubicBezTo>
                    <a:cubicBezTo>
                      <a:pt x="24" y="64"/>
                      <a:pt x="25" y="63"/>
                      <a:pt x="26" y="62"/>
                    </a:cubicBezTo>
                    <a:cubicBezTo>
                      <a:pt x="27" y="60"/>
                      <a:pt x="28" y="58"/>
                      <a:pt x="29" y="55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49" y="0"/>
                      <a:pt x="49" y="0"/>
                      <a:pt x="49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1206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B69961-075F-4B60-B8F2-CD960F38D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013B19-7299-4242-AF20-1984649FC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E65335-E323-4520-85B4-E7259E2FE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A0C-74DF-46EE-A764-81BF61F57F7B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81630-1C46-4342-B40D-626F8A6B4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C8BC9-79B2-4ADB-83EE-904E1C5A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A5BD-D7C4-4607-AFAB-061FCA412E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119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F8A1201-0B29-4B98-8605-9F3A9F9857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8D73F6-01CE-4BB6-9D5F-6D55F54C2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CEAD39-ED4E-44A1-AD71-9E1FE6788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A0C-74DF-46EE-A764-81BF61F57F7B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8F1E12-3395-4915-9B8D-BE28BEA96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CFFF0F-BB98-44EE-92F3-9713F9D3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A5BD-D7C4-4607-AFAB-061FCA412E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458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677578-EE5C-4EF4-B0AD-2C9F9C6AC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27993"/>
          <a:stretch/>
        </p:blipFill>
        <p:spPr>
          <a:xfrm>
            <a:off x="1" y="-5557"/>
            <a:ext cx="12192000" cy="6863557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16A5A6-7707-4E8A-942A-139653FAB1BC}"/>
              </a:ext>
            </a:extLst>
          </p:cNvPr>
          <p:cNvSpPr/>
          <p:nvPr userDrawn="1"/>
        </p:nvSpPr>
        <p:spPr>
          <a:xfrm>
            <a:off x="-3" y="2077796"/>
            <a:ext cx="12192000" cy="478020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>
                  <a:alpha val="8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40F69A-19BB-4AA3-A265-5AB4D0D430F4}"/>
              </a:ext>
            </a:extLst>
          </p:cNvPr>
          <p:cNvSpPr/>
          <p:nvPr userDrawn="1"/>
        </p:nvSpPr>
        <p:spPr>
          <a:xfrm rot="10800000">
            <a:off x="-1" y="-5557"/>
            <a:ext cx="12191999" cy="3217764"/>
          </a:xfrm>
          <a:prstGeom prst="rect">
            <a:avLst/>
          </a:prstGeom>
          <a:gradFill>
            <a:gsLst>
              <a:gs pos="0">
                <a:srgbClr val="010000">
                  <a:alpha val="0"/>
                </a:srgbClr>
              </a:gs>
              <a:gs pos="100000">
                <a:srgbClr val="01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BDA7112-A044-49CE-B9CA-A72126AA67B4}"/>
              </a:ext>
            </a:extLst>
          </p:cNvPr>
          <p:cNvSpPr/>
          <p:nvPr userDrawn="1"/>
        </p:nvSpPr>
        <p:spPr>
          <a:xfrm>
            <a:off x="-1" y="0"/>
            <a:ext cx="12192001" cy="6811864"/>
          </a:xfrm>
          <a:prstGeom prst="rect">
            <a:avLst/>
          </a:prstGeom>
          <a:solidFill>
            <a:srgbClr val="080304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444A070-E8CF-4E44-B7E5-DA7C47A7E6A7}"/>
              </a:ext>
            </a:extLst>
          </p:cNvPr>
          <p:cNvSpPr txBox="1"/>
          <p:nvPr userDrawn="1"/>
        </p:nvSpPr>
        <p:spPr>
          <a:xfrm>
            <a:off x="4760680" y="564634"/>
            <a:ext cx="2670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 sz="16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本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模板正参与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5858290-D261-4C60-BB99-630C19F3840C}"/>
              </a:ext>
            </a:extLst>
          </p:cNvPr>
          <p:cNvSpPr/>
          <p:nvPr userDrawn="1"/>
        </p:nvSpPr>
        <p:spPr>
          <a:xfrm>
            <a:off x="3602350" y="2482543"/>
            <a:ext cx="4987300" cy="400109"/>
          </a:xfrm>
          <a:prstGeom prst="rect">
            <a:avLst/>
          </a:prstGeom>
          <a:gradFill flip="none" rotWithShape="1">
            <a:gsLst>
              <a:gs pos="100000">
                <a:srgbClr val="CB9B53">
                  <a:alpha val="0"/>
                </a:srgbClr>
              </a:gs>
              <a:gs pos="0">
                <a:srgbClr val="CB9B53">
                  <a:alpha val="7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E5177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7DC30B4-F006-4610-BE34-27B2068262E4}"/>
              </a:ext>
            </a:extLst>
          </p:cNvPr>
          <p:cNvSpPr txBox="1"/>
          <p:nvPr userDrawn="1"/>
        </p:nvSpPr>
        <p:spPr>
          <a:xfrm>
            <a:off x="4049486" y="2517885"/>
            <a:ext cx="40930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第一届高校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模板设计大赛 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DC88D0E-6AEB-4B0D-AE77-4A1F31C8C366}"/>
              </a:ext>
            </a:extLst>
          </p:cNvPr>
          <p:cNvSpPr txBox="1"/>
          <p:nvPr userDrawn="1"/>
        </p:nvSpPr>
        <p:spPr>
          <a:xfrm>
            <a:off x="6133678" y="4824918"/>
            <a:ext cx="2545865" cy="1061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dist">
              <a:defRPr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微信扫码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来聆听模板作者</a:t>
            </a:r>
            <a:endParaRPr kumimoji="0" lang="en-US" altLang="zh-CN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1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设计灵感、制作思路</a:t>
            </a:r>
            <a:endParaRPr kumimoji="0" lang="en-US" sz="1800" b="0" i="0" u="none" strike="noStrike" kern="1200" cap="none" spc="15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791EC9B-5DBA-40F6-9696-4F391A93BC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15419" y="3771974"/>
            <a:ext cx="13817069" cy="399642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337B091-14D1-40FD-B8AD-B9A9687411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83657" y="716939"/>
            <a:ext cx="8824686" cy="1844708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260EA93C-471D-411C-A976-09210F7DFE72}"/>
              </a:ext>
            </a:extLst>
          </p:cNvPr>
          <p:cNvSpPr txBox="1"/>
          <p:nvPr userDrawn="1"/>
        </p:nvSpPr>
        <p:spPr>
          <a:xfrm>
            <a:off x="3742050" y="2971888"/>
            <a:ext cx="19836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活动主办：秋叶</a:t>
            </a:r>
            <a:r>
              <a:rPr kumimoji="0" lang="en-US" altLang="zh-CN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PPT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36416E4-5D2E-4F0B-8673-534B0C96E10E}"/>
              </a:ext>
            </a:extLst>
          </p:cNvPr>
          <p:cNvSpPr txBox="1"/>
          <p:nvPr userDrawn="1"/>
        </p:nvSpPr>
        <p:spPr>
          <a:xfrm>
            <a:off x="6079638" y="2971888"/>
            <a:ext cx="24929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技术支持：微软听听文档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FAAB6E-BB88-4DC1-B3F2-030FD2561703}"/>
              </a:ext>
            </a:extLst>
          </p:cNvPr>
          <p:cNvSpPr/>
          <p:nvPr userDrawn="1"/>
        </p:nvSpPr>
        <p:spPr>
          <a:xfrm>
            <a:off x="3600610" y="3494767"/>
            <a:ext cx="2318400" cy="2318400"/>
          </a:xfrm>
          <a:prstGeom prst="rect">
            <a:avLst/>
          </a:prstGeom>
          <a:solidFill>
            <a:schemeClr val="bg1"/>
          </a:solidFill>
          <a:ln w="57150">
            <a:solidFill>
              <a:srgbClr val="CB9B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745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2025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使用说明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模板为作者原创，著作权归作者所有。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您仅可以个人非商业用途使用本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未经权利人书面明确授权，不可将信息内容的全部或部分用于出售，或以出租、出借、转让、分销、发布等其他任何方式供他人使用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，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微软雅黑" charset="0"/>
                <a:cs typeface="+mn-cs"/>
              </a:rPr>
              <a:t>否则将承担法律责任。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尊重知识产权并注重保护用户享有的各项权利。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defTabSz="609585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OfficePLUS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拥有对本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PPT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模板进行展示、报道、宣传及用于市场活动的权利，若在比赛或商业应用过程中发生版权纠纷，其法律责任由作者本人承担。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9666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069E29-23A0-4888-8FF9-95AC31F2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C469DEC-36C2-439B-A5A3-904FF92DD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48AD51-EE83-4B3B-832A-8ADF4724C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A0C-74DF-46EE-A764-81BF61F57F7B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3AB65F-0C5E-401C-AFD9-DBF79D5CA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A293FF-9DAF-4691-B077-B9159F4E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A5BD-D7C4-4607-AFAB-061FCA412ED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A844AAA-3013-4675-9729-7DD3D76F5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3013" cy="1028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D900884-6553-42B7-AA54-C6A709AF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702" y="0"/>
            <a:ext cx="2298298" cy="102870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200BDD53-7F6A-486D-8044-8567880F0431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: 剪去单角 85">
            <a:extLst>
              <a:ext uri="{FF2B5EF4-FFF2-40B4-BE49-F238E27FC236}">
                <a16:creationId xmlns:a16="http://schemas.microsoft.com/office/drawing/2014/main" id="{A8DA322C-EE5F-4D91-8A1F-7888966BF33C}"/>
              </a:ext>
            </a:extLst>
          </p:cNvPr>
          <p:cNvSpPr/>
          <p:nvPr userDrawn="1"/>
        </p:nvSpPr>
        <p:spPr>
          <a:xfrm flipH="1" flipV="1">
            <a:off x="9677400" y="6235700"/>
            <a:ext cx="2514600" cy="485771"/>
          </a:xfrm>
          <a:prstGeom prst="snip1Rect">
            <a:avLst>
              <a:gd name="adj" fmla="val 50000"/>
            </a:avLst>
          </a:prstGeom>
          <a:solidFill>
            <a:srgbClr val="23699E"/>
          </a:solidFill>
          <a:ln w="3175">
            <a:solidFill>
              <a:srgbClr val="23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21911CDB-4243-4835-8E63-A8D92904153C}"/>
              </a:ext>
            </a:extLst>
          </p:cNvPr>
          <p:cNvGrpSpPr/>
          <p:nvPr userDrawn="1"/>
        </p:nvGrpSpPr>
        <p:grpSpPr>
          <a:xfrm>
            <a:off x="10182687" y="6222676"/>
            <a:ext cx="1865995" cy="408445"/>
            <a:chOff x="10285420" y="6217912"/>
            <a:chExt cx="1865995" cy="408445"/>
          </a:xfrm>
        </p:grpSpPr>
        <p:pic>
          <p:nvPicPr>
            <p:cNvPr id="167" name="图片 166">
              <a:extLst>
                <a:ext uri="{FF2B5EF4-FFF2-40B4-BE49-F238E27FC236}">
                  <a16:creationId xmlns:a16="http://schemas.microsoft.com/office/drawing/2014/main" id="{16D5B884-A4C2-453B-9754-78EA77A56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5420" y="6272758"/>
              <a:ext cx="1298561" cy="353599"/>
            </a:xfrm>
            <a:prstGeom prst="rect">
              <a:avLst/>
            </a:prstGeom>
          </p:spPr>
        </p:pic>
        <p:pic>
          <p:nvPicPr>
            <p:cNvPr id="168" name="图片 167">
              <a:extLst>
                <a:ext uri="{FF2B5EF4-FFF2-40B4-BE49-F238E27FC236}">
                  <a16:creationId xmlns:a16="http://schemas.microsoft.com/office/drawing/2014/main" id="{E393AA26-D914-498F-9630-140BE19135E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36" b="23200"/>
            <a:stretch/>
          </p:blipFill>
          <p:spPr>
            <a:xfrm>
              <a:off x="11518900" y="6217912"/>
              <a:ext cx="632515" cy="392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582D8-43ED-4D01-A0DC-060ADD139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A48408-661E-4AAB-86DE-BC2283A3B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97A6D1-A512-4B12-A595-B360B241F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A0C-74DF-46EE-A764-81BF61F57F7B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2AE710-7535-4758-AEAB-08DC6A0B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F1CC093-B3DF-4C7D-A165-5DB90620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A5BD-D7C4-4607-AFAB-061FCA412EDE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矩形 6" hidden="1">
            <a:extLst>
              <a:ext uri="{FF2B5EF4-FFF2-40B4-BE49-F238E27FC236}">
                <a16:creationId xmlns:a16="http://schemas.microsoft.com/office/drawing/2014/main" id="{B1DB2AC8-9435-4BB8-BED6-C01BD6E300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1000">
                <a:schemeClr val="bg1">
                  <a:alpha val="85000"/>
                </a:schemeClr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DC0D699-D54F-41E5-94F2-5F205112D6ED}"/>
              </a:ext>
            </a:extLst>
          </p:cNvPr>
          <p:cNvSpPr>
            <a:spLocks/>
          </p:cNvSpPr>
          <p:nvPr userDrawn="1"/>
        </p:nvSpPr>
        <p:spPr>
          <a:xfrm>
            <a:off x="0" y="-1"/>
            <a:ext cx="12192000" cy="10287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99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5F3E860-165B-450E-8EC3-63E1E9413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702" y="0"/>
            <a:ext cx="2298298" cy="10287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563613-0919-4325-B28D-087722962A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3013" cy="1028700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5F419D5-D888-4752-8199-339AD7A7358B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矩形: 剪去单角 85">
            <a:extLst>
              <a:ext uri="{FF2B5EF4-FFF2-40B4-BE49-F238E27FC236}">
                <a16:creationId xmlns:a16="http://schemas.microsoft.com/office/drawing/2014/main" id="{571DDB0F-323F-4422-922F-6C80F2DA1900}"/>
              </a:ext>
            </a:extLst>
          </p:cNvPr>
          <p:cNvSpPr/>
          <p:nvPr userDrawn="1"/>
        </p:nvSpPr>
        <p:spPr>
          <a:xfrm flipV="1">
            <a:off x="0" y="6235700"/>
            <a:ext cx="2514600" cy="485771"/>
          </a:xfrm>
          <a:prstGeom prst="snip1Rect">
            <a:avLst>
              <a:gd name="adj" fmla="val 50000"/>
            </a:avLst>
          </a:prstGeom>
          <a:solidFill>
            <a:srgbClr val="23699E"/>
          </a:solidFill>
          <a:ln w="3175">
            <a:solidFill>
              <a:srgbClr val="23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7" name="365bddbd-67ac-40e2-ab3f-9996815af0ea" descr="OQAAAB+LCAAAAAAABACrVlIpqSxIVbJSCs5NLCpxyUxML0rM9SxJzVXSUfJMUbLKK83J0VFyysxLycxLdy/KLy0oVrKKjq0FALpUkis5AAAA" title="iSlide™ 版权声明  COPYRIGHT NOTICE">
            <a:extLst>
              <a:ext uri="{FF2B5EF4-FFF2-40B4-BE49-F238E27FC236}">
                <a16:creationId xmlns:a16="http://schemas.microsoft.com/office/drawing/2014/main" id="{FB3AA253-57F5-4D77-84C2-448ADE21964F}"/>
              </a:ext>
            </a:extLst>
          </p:cNvPr>
          <p:cNvGrpSpPr>
            <a:grpSpLocks noChangeAspect="1"/>
          </p:cNvGrpSpPr>
          <p:nvPr userDrawn="1">
            <p:custDataLst>
              <p:tags r:id="rId1"/>
            </p:custDataLst>
          </p:nvPr>
        </p:nvGrpSpPr>
        <p:grpSpPr>
          <a:xfrm>
            <a:off x="660400" y="6327844"/>
            <a:ext cx="1300884" cy="355526"/>
            <a:chOff x="2826635" y="2533890"/>
            <a:chExt cx="6538749" cy="1787012"/>
          </a:xfrm>
          <a:solidFill>
            <a:schemeClr val="bg1"/>
          </a:solidFill>
        </p:grpSpPr>
        <p:grpSp>
          <p:nvGrpSpPr>
            <p:cNvPr id="88" name="ïŝ1íďe">
              <a:extLst>
                <a:ext uri="{FF2B5EF4-FFF2-40B4-BE49-F238E27FC236}">
                  <a16:creationId xmlns:a16="http://schemas.microsoft.com/office/drawing/2014/main" id="{7097568D-1640-4467-A51F-5349DA66409C}"/>
                </a:ext>
              </a:extLst>
            </p:cNvPr>
            <p:cNvGrpSpPr/>
            <p:nvPr userDrawn="1"/>
          </p:nvGrpSpPr>
          <p:grpSpPr>
            <a:xfrm>
              <a:off x="2826635" y="2533890"/>
              <a:ext cx="1777930" cy="1787012"/>
              <a:chOff x="3813175" y="2803525"/>
              <a:chExt cx="1241425" cy="1247775"/>
            </a:xfrm>
            <a:grpFill/>
          </p:grpSpPr>
          <p:sp>
            <p:nvSpPr>
              <p:cNvPr id="118" name="isliḓê">
                <a:extLst>
                  <a:ext uri="{FF2B5EF4-FFF2-40B4-BE49-F238E27FC236}">
                    <a16:creationId xmlns:a16="http://schemas.microsoft.com/office/drawing/2014/main" id="{16F2DAFA-0C87-4182-951D-7D1B7DD8F911}"/>
                  </a:ext>
                </a:extLst>
              </p:cNvPr>
              <p:cNvSpPr/>
              <p:nvPr userDrawn="1"/>
            </p:nvSpPr>
            <p:spPr bwMode="auto">
              <a:xfrm>
                <a:off x="4495800" y="2909888"/>
                <a:ext cx="50800" cy="85725"/>
              </a:xfrm>
              <a:custGeom>
                <a:avLst/>
                <a:gdLst>
                  <a:gd name="T0" fmla="*/ 0 w 32"/>
                  <a:gd name="T1" fmla="*/ 50 h 54"/>
                  <a:gd name="T2" fmla="*/ 23 w 32"/>
                  <a:gd name="T3" fmla="*/ 54 h 54"/>
                  <a:gd name="T4" fmla="*/ 25 w 32"/>
                  <a:gd name="T5" fmla="*/ 44 h 54"/>
                  <a:gd name="T6" fmla="*/ 15 w 32"/>
                  <a:gd name="T7" fmla="*/ 44 h 54"/>
                  <a:gd name="T8" fmla="*/ 17 w 32"/>
                  <a:gd name="T9" fmla="*/ 31 h 54"/>
                  <a:gd name="T10" fmla="*/ 25 w 32"/>
                  <a:gd name="T11" fmla="*/ 33 h 54"/>
                  <a:gd name="T12" fmla="*/ 27 w 32"/>
                  <a:gd name="T13" fmla="*/ 23 h 54"/>
                  <a:gd name="T14" fmla="*/ 19 w 32"/>
                  <a:gd name="T15" fmla="*/ 21 h 54"/>
                  <a:gd name="T16" fmla="*/ 21 w 32"/>
                  <a:gd name="T17" fmla="*/ 12 h 54"/>
                  <a:gd name="T18" fmla="*/ 29 w 32"/>
                  <a:gd name="T19" fmla="*/ 14 h 54"/>
                  <a:gd name="T20" fmla="*/ 32 w 32"/>
                  <a:gd name="T21" fmla="*/ 4 h 54"/>
                  <a:gd name="T22" fmla="*/ 9 w 32"/>
                  <a:gd name="T23" fmla="*/ 0 h 54"/>
                  <a:gd name="T24" fmla="*/ 0 w 32"/>
                  <a:gd name="T25" fmla="*/ 5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" h="54">
                    <a:moveTo>
                      <a:pt x="0" y="50"/>
                    </a:moveTo>
                    <a:lnTo>
                      <a:pt x="23" y="54"/>
                    </a:lnTo>
                    <a:lnTo>
                      <a:pt x="25" y="44"/>
                    </a:lnTo>
                    <a:lnTo>
                      <a:pt x="15" y="44"/>
                    </a:lnTo>
                    <a:lnTo>
                      <a:pt x="17" y="31"/>
                    </a:lnTo>
                    <a:lnTo>
                      <a:pt x="25" y="33"/>
                    </a:lnTo>
                    <a:lnTo>
                      <a:pt x="27" y="23"/>
                    </a:lnTo>
                    <a:lnTo>
                      <a:pt x="19" y="21"/>
                    </a:lnTo>
                    <a:lnTo>
                      <a:pt x="21" y="12"/>
                    </a:lnTo>
                    <a:lnTo>
                      <a:pt x="29" y="14"/>
                    </a:lnTo>
                    <a:lnTo>
                      <a:pt x="32" y="4"/>
                    </a:lnTo>
                    <a:lnTo>
                      <a:pt x="9" y="0"/>
                    </a:lnTo>
                    <a:lnTo>
                      <a:pt x="0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iṥľíḑê">
                <a:extLst>
                  <a:ext uri="{FF2B5EF4-FFF2-40B4-BE49-F238E27FC236}">
                    <a16:creationId xmlns:a16="http://schemas.microsoft.com/office/drawing/2014/main" id="{886A0C5E-892B-4766-AB87-817033CE3261}"/>
                  </a:ext>
                </a:extLst>
              </p:cNvPr>
              <p:cNvSpPr/>
              <p:nvPr userDrawn="1"/>
            </p:nvSpPr>
            <p:spPr bwMode="auto">
              <a:xfrm>
                <a:off x="4538663" y="2919413"/>
                <a:ext cx="39688" cy="82550"/>
              </a:xfrm>
              <a:custGeom>
                <a:avLst/>
                <a:gdLst>
                  <a:gd name="T0" fmla="*/ 13 w 25"/>
                  <a:gd name="T1" fmla="*/ 0 h 52"/>
                  <a:gd name="T2" fmla="*/ 0 w 25"/>
                  <a:gd name="T3" fmla="*/ 50 h 52"/>
                  <a:gd name="T4" fmla="*/ 13 w 25"/>
                  <a:gd name="T5" fmla="*/ 52 h 52"/>
                  <a:gd name="T6" fmla="*/ 25 w 25"/>
                  <a:gd name="T7" fmla="*/ 2 h 52"/>
                  <a:gd name="T8" fmla="*/ 13 w 25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52">
                    <a:moveTo>
                      <a:pt x="13" y="0"/>
                    </a:moveTo>
                    <a:lnTo>
                      <a:pt x="0" y="50"/>
                    </a:lnTo>
                    <a:lnTo>
                      <a:pt x="13" y="52"/>
                    </a:lnTo>
                    <a:lnTo>
                      <a:pt x="25" y="2"/>
                    </a:lnTo>
                    <a:lnTo>
                      <a:pt x="1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îṧľíḍé">
                <a:extLst>
                  <a:ext uri="{FF2B5EF4-FFF2-40B4-BE49-F238E27FC236}">
                    <a16:creationId xmlns:a16="http://schemas.microsoft.com/office/drawing/2014/main" id="{43741FE8-1CFE-4439-8D78-2CAEE3F0E6EC}"/>
                  </a:ext>
                </a:extLst>
              </p:cNvPr>
              <p:cNvSpPr/>
              <p:nvPr userDrawn="1"/>
            </p:nvSpPr>
            <p:spPr bwMode="auto">
              <a:xfrm>
                <a:off x="3840163" y="2830513"/>
                <a:ext cx="1187450" cy="1193800"/>
              </a:xfrm>
              <a:custGeom>
                <a:avLst/>
                <a:gdLst>
                  <a:gd name="T0" fmla="*/ 459 w 748"/>
                  <a:gd name="T1" fmla="*/ 41 h 752"/>
                  <a:gd name="T2" fmla="*/ 551 w 748"/>
                  <a:gd name="T3" fmla="*/ 81 h 752"/>
                  <a:gd name="T4" fmla="*/ 628 w 748"/>
                  <a:gd name="T5" fmla="*/ 144 h 752"/>
                  <a:gd name="T6" fmla="*/ 682 w 748"/>
                  <a:gd name="T7" fmla="*/ 228 h 752"/>
                  <a:gd name="T8" fmla="*/ 713 w 748"/>
                  <a:gd name="T9" fmla="*/ 324 h 752"/>
                  <a:gd name="T10" fmla="*/ 713 w 748"/>
                  <a:gd name="T11" fmla="*/ 428 h 752"/>
                  <a:gd name="T12" fmla="*/ 682 w 748"/>
                  <a:gd name="T13" fmla="*/ 524 h 752"/>
                  <a:gd name="T14" fmla="*/ 628 w 748"/>
                  <a:gd name="T15" fmla="*/ 608 h 752"/>
                  <a:gd name="T16" fmla="*/ 551 w 748"/>
                  <a:gd name="T17" fmla="*/ 671 h 752"/>
                  <a:gd name="T18" fmla="*/ 459 w 748"/>
                  <a:gd name="T19" fmla="*/ 708 h 752"/>
                  <a:gd name="T20" fmla="*/ 355 w 748"/>
                  <a:gd name="T21" fmla="*/ 719 h 752"/>
                  <a:gd name="T22" fmla="*/ 255 w 748"/>
                  <a:gd name="T23" fmla="*/ 700 h 752"/>
                  <a:gd name="T24" fmla="*/ 168 w 748"/>
                  <a:gd name="T25" fmla="*/ 652 h 752"/>
                  <a:gd name="T26" fmla="*/ 99 w 748"/>
                  <a:gd name="T27" fmla="*/ 581 h 752"/>
                  <a:gd name="T28" fmla="*/ 51 w 748"/>
                  <a:gd name="T29" fmla="*/ 493 h 752"/>
                  <a:gd name="T30" fmla="*/ 31 w 748"/>
                  <a:gd name="T31" fmla="*/ 393 h 752"/>
                  <a:gd name="T32" fmla="*/ 41 w 748"/>
                  <a:gd name="T33" fmla="*/ 290 h 752"/>
                  <a:gd name="T34" fmla="*/ 81 w 748"/>
                  <a:gd name="T35" fmla="*/ 196 h 752"/>
                  <a:gd name="T36" fmla="*/ 143 w 748"/>
                  <a:gd name="T37" fmla="*/ 121 h 752"/>
                  <a:gd name="T38" fmla="*/ 226 w 748"/>
                  <a:gd name="T39" fmla="*/ 64 h 752"/>
                  <a:gd name="T40" fmla="*/ 322 w 748"/>
                  <a:gd name="T41" fmla="*/ 35 h 752"/>
                  <a:gd name="T42" fmla="*/ 376 w 748"/>
                  <a:gd name="T43" fmla="*/ 23 h 752"/>
                  <a:gd name="T44" fmla="*/ 326 w 748"/>
                  <a:gd name="T45" fmla="*/ 27 h 752"/>
                  <a:gd name="T46" fmla="*/ 241 w 748"/>
                  <a:gd name="T47" fmla="*/ 50 h 752"/>
                  <a:gd name="T48" fmla="*/ 197 w 748"/>
                  <a:gd name="T49" fmla="*/ 71 h 752"/>
                  <a:gd name="T50" fmla="*/ 126 w 748"/>
                  <a:gd name="T51" fmla="*/ 125 h 752"/>
                  <a:gd name="T52" fmla="*/ 95 w 748"/>
                  <a:gd name="T53" fmla="*/ 163 h 752"/>
                  <a:gd name="T54" fmla="*/ 49 w 748"/>
                  <a:gd name="T55" fmla="*/ 240 h 752"/>
                  <a:gd name="T56" fmla="*/ 35 w 748"/>
                  <a:gd name="T57" fmla="*/ 286 h 752"/>
                  <a:gd name="T58" fmla="*/ 22 w 748"/>
                  <a:gd name="T59" fmla="*/ 374 h 752"/>
                  <a:gd name="T60" fmla="*/ 27 w 748"/>
                  <a:gd name="T61" fmla="*/ 424 h 752"/>
                  <a:gd name="T62" fmla="*/ 49 w 748"/>
                  <a:gd name="T63" fmla="*/ 510 h 752"/>
                  <a:gd name="T64" fmla="*/ 70 w 748"/>
                  <a:gd name="T65" fmla="*/ 554 h 752"/>
                  <a:gd name="T66" fmla="*/ 124 w 748"/>
                  <a:gd name="T67" fmla="*/ 625 h 752"/>
                  <a:gd name="T68" fmla="*/ 162 w 748"/>
                  <a:gd name="T69" fmla="*/ 656 h 752"/>
                  <a:gd name="T70" fmla="*/ 239 w 748"/>
                  <a:gd name="T71" fmla="*/ 700 h 752"/>
                  <a:gd name="T72" fmla="*/ 284 w 748"/>
                  <a:gd name="T73" fmla="*/ 717 h 752"/>
                  <a:gd name="T74" fmla="*/ 372 w 748"/>
                  <a:gd name="T75" fmla="*/ 727 h 752"/>
                  <a:gd name="T76" fmla="*/ 422 w 748"/>
                  <a:gd name="T77" fmla="*/ 725 h 752"/>
                  <a:gd name="T78" fmla="*/ 507 w 748"/>
                  <a:gd name="T79" fmla="*/ 702 h 752"/>
                  <a:gd name="T80" fmla="*/ 551 w 748"/>
                  <a:gd name="T81" fmla="*/ 679 h 752"/>
                  <a:gd name="T82" fmla="*/ 621 w 748"/>
                  <a:gd name="T83" fmla="*/ 627 h 752"/>
                  <a:gd name="T84" fmla="*/ 652 w 748"/>
                  <a:gd name="T85" fmla="*/ 589 h 752"/>
                  <a:gd name="T86" fmla="*/ 696 w 748"/>
                  <a:gd name="T87" fmla="*/ 512 h 752"/>
                  <a:gd name="T88" fmla="*/ 713 w 748"/>
                  <a:gd name="T89" fmla="*/ 466 h 752"/>
                  <a:gd name="T90" fmla="*/ 725 w 748"/>
                  <a:gd name="T91" fmla="*/ 378 h 752"/>
                  <a:gd name="T92" fmla="*/ 721 w 748"/>
                  <a:gd name="T93" fmla="*/ 328 h 752"/>
                  <a:gd name="T94" fmla="*/ 698 w 748"/>
                  <a:gd name="T95" fmla="*/ 242 h 752"/>
                  <a:gd name="T96" fmla="*/ 677 w 748"/>
                  <a:gd name="T97" fmla="*/ 198 h 752"/>
                  <a:gd name="T98" fmla="*/ 623 w 748"/>
                  <a:gd name="T99" fmla="*/ 127 h 752"/>
                  <a:gd name="T100" fmla="*/ 586 w 748"/>
                  <a:gd name="T101" fmla="*/ 96 h 752"/>
                  <a:gd name="T102" fmla="*/ 509 w 748"/>
                  <a:gd name="T103" fmla="*/ 50 h 752"/>
                  <a:gd name="T104" fmla="*/ 463 w 748"/>
                  <a:gd name="T105" fmla="*/ 35 h 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48" h="752">
                    <a:moveTo>
                      <a:pt x="374" y="31"/>
                    </a:moveTo>
                    <a:lnTo>
                      <a:pt x="390" y="31"/>
                    </a:lnTo>
                    <a:lnTo>
                      <a:pt x="409" y="33"/>
                    </a:lnTo>
                    <a:lnTo>
                      <a:pt x="426" y="35"/>
                    </a:lnTo>
                    <a:lnTo>
                      <a:pt x="442" y="37"/>
                    </a:lnTo>
                    <a:lnTo>
                      <a:pt x="459" y="41"/>
                    </a:lnTo>
                    <a:lnTo>
                      <a:pt x="476" y="48"/>
                    </a:lnTo>
                    <a:lnTo>
                      <a:pt x="490" y="52"/>
                    </a:lnTo>
                    <a:lnTo>
                      <a:pt x="507" y="58"/>
                    </a:lnTo>
                    <a:lnTo>
                      <a:pt x="521" y="64"/>
                    </a:lnTo>
                    <a:lnTo>
                      <a:pt x="536" y="73"/>
                    </a:lnTo>
                    <a:lnTo>
                      <a:pt x="551" y="81"/>
                    </a:lnTo>
                    <a:lnTo>
                      <a:pt x="565" y="90"/>
                    </a:lnTo>
                    <a:lnTo>
                      <a:pt x="578" y="100"/>
                    </a:lnTo>
                    <a:lnTo>
                      <a:pt x="592" y="110"/>
                    </a:lnTo>
                    <a:lnTo>
                      <a:pt x="605" y="121"/>
                    </a:lnTo>
                    <a:lnTo>
                      <a:pt x="615" y="131"/>
                    </a:lnTo>
                    <a:lnTo>
                      <a:pt x="628" y="144"/>
                    </a:lnTo>
                    <a:lnTo>
                      <a:pt x="638" y="156"/>
                    </a:lnTo>
                    <a:lnTo>
                      <a:pt x="648" y="169"/>
                    </a:lnTo>
                    <a:lnTo>
                      <a:pt x="657" y="184"/>
                    </a:lnTo>
                    <a:lnTo>
                      <a:pt x="667" y="196"/>
                    </a:lnTo>
                    <a:lnTo>
                      <a:pt x="675" y="211"/>
                    </a:lnTo>
                    <a:lnTo>
                      <a:pt x="682" y="228"/>
                    </a:lnTo>
                    <a:lnTo>
                      <a:pt x="690" y="242"/>
                    </a:lnTo>
                    <a:lnTo>
                      <a:pt x="696" y="257"/>
                    </a:lnTo>
                    <a:lnTo>
                      <a:pt x="700" y="274"/>
                    </a:lnTo>
                    <a:lnTo>
                      <a:pt x="704" y="290"/>
                    </a:lnTo>
                    <a:lnTo>
                      <a:pt x="709" y="307"/>
                    </a:lnTo>
                    <a:lnTo>
                      <a:pt x="713" y="324"/>
                    </a:lnTo>
                    <a:lnTo>
                      <a:pt x="715" y="340"/>
                    </a:lnTo>
                    <a:lnTo>
                      <a:pt x="715" y="357"/>
                    </a:lnTo>
                    <a:lnTo>
                      <a:pt x="717" y="376"/>
                    </a:lnTo>
                    <a:lnTo>
                      <a:pt x="715" y="393"/>
                    </a:lnTo>
                    <a:lnTo>
                      <a:pt x="715" y="412"/>
                    </a:lnTo>
                    <a:lnTo>
                      <a:pt x="713" y="428"/>
                    </a:lnTo>
                    <a:lnTo>
                      <a:pt x="709" y="445"/>
                    </a:lnTo>
                    <a:lnTo>
                      <a:pt x="704" y="462"/>
                    </a:lnTo>
                    <a:lnTo>
                      <a:pt x="700" y="478"/>
                    </a:lnTo>
                    <a:lnTo>
                      <a:pt x="696" y="493"/>
                    </a:lnTo>
                    <a:lnTo>
                      <a:pt x="690" y="510"/>
                    </a:lnTo>
                    <a:lnTo>
                      <a:pt x="682" y="524"/>
                    </a:lnTo>
                    <a:lnTo>
                      <a:pt x="675" y="539"/>
                    </a:lnTo>
                    <a:lnTo>
                      <a:pt x="667" y="554"/>
                    </a:lnTo>
                    <a:lnTo>
                      <a:pt x="657" y="568"/>
                    </a:lnTo>
                    <a:lnTo>
                      <a:pt x="648" y="581"/>
                    </a:lnTo>
                    <a:lnTo>
                      <a:pt x="638" y="596"/>
                    </a:lnTo>
                    <a:lnTo>
                      <a:pt x="628" y="608"/>
                    </a:lnTo>
                    <a:lnTo>
                      <a:pt x="615" y="619"/>
                    </a:lnTo>
                    <a:lnTo>
                      <a:pt x="605" y="631"/>
                    </a:lnTo>
                    <a:lnTo>
                      <a:pt x="592" y="642"/>
                    </a:lnTo>
                    <a:lnTo>
                      <a:pt x="578" y="652"/>
                    </a:lnTo>
                    <a:lnTo>
                      <a:pt x="565" y="660"/>
                    </a:lnTo>
                    <a:lnTo>
                      <a:pt x="551" y="671"/>
                    </a:lnTo>
                    <a:lnTo>
                      <a:pt x="536" y="679"/>
                    </a:lnTo>
                    <a:lnTo>
                      <a:pt x="521" y="685"/>
                    </a:lnTo>
                    <a:lnTo>
                      <a:pt x="507" y="694"/>
                    </a:lnTo>
                    <a:lnTo>
                      <a:pt x="490" y="700"/>
                    </a:lnTo>
                    <a:lnTo>
                      <a:pt x="476" y="704"/>
                    </a:lnTo>
                    <a:lnTo>
                      <a:pt x="459" y="708"/>
                    </a:lnTo>
                    <a:lnTo>
                      <a:pt x="442" y="713"/>
                    </a:lnTo>
                    <a:lnTo>
                      <a:pt x="426" y="717"/>
                    </a:lnTo>
                    <a:lnTo>
                      <a:pt x="409" y="719"/>
                    </a:lnTo>
                    <a:lnTo>
                      <a:pt x="390" y="719"/>
                    </a:lnTo>
                    <a:lnTo>
                      <a:pt x="374" y="721"/>
                    </a:lnTo>
                    <a:lnTo>
                      <a:pt x="355" y="719"/>
                    </a:lnTo>
                    <a:lnTo>
                      <a:pt x="338" y="719"/>
                    </a:lnTo>
                    <a:lnTo>
                      <a:pt x="322" y="717"/>
                    </a:lnTo>
                    <a:lnTo>
                      <a:pt x="305" y="713"/>
                    </a:lnTo>
                    <a:lnTo>
                      <a:pt x="289" y="708"/>
                    </a:lnTo>
                    <a:lnTo>
                      <a:pt x="272" y="704"/>
                    </a:lnTo>
                    <a:lnTo>
                      <a:pt x="255" y="700"/>
                    </a:lnTo>
                    <a:lnTo>
                      <a:pt x="241" y="694"/>
                    </a:lnTo>
                    <a:lnTo>
                      <a:pt x="226" y="685"/>
                    </a:lnTo>
                    <a:lnTo>
                      <a:pt x="210" y="679"/>
                    </a:lnTo>
                    <a:lnTo>
                      <a:pt x="197" y="671"/>
                    </a:lnTo>
                    <a:lnTo>
                      <a:pt x="183" y="660"/>
                    </a:lnTo>
                    <a:lnTo>
                      <a:pt x="168" y="652"/>
                    </a:lnTo>
                    <a:lnTo>
                      <a:pt x="155" y="642"/>
                    </a:lnTo>
                    <a:lnTo>
                      <a:pt x="143" y="631"/>
                    </a:lnTo>
                    <a:lnTo>
                      <a:pt x="131" y="619"/>
                    </a:lnTo>
                    <a:lnTo>
                      <a:pt x="120" y="608"/>
                    </a:lnTo>
                    <a:lnTo>
                      <a:pt x="110" y="596"/>
                    </a:lnTo>
                    <a:lnTo>
                      <a:pt x="99" y="581"/>
                    </a:lnTo>
                    <a:lnTo>
                      <a:pt x="89" y="568"/>
                    </a:lnTo>
                    <a:lnTo>
                      <a:pt x="81" y="554"/>
                    </a:lnTo>
                    <a:lnTo>
                      <a:pt x="72" y="539"/>
                    </a:lnTo>
                    <a:lnTo>
                      <a:pt x="64" y="524"/>
                    </a:lnTo>
                    <a:lnTo>
                      <a:pt x="58" y="510"/>
                    </a:lnTo>
                    <a:lnTo>
                      <a:pt x="51" y="493"/>
                    </a:lnTo>
                    <a:lnTo>
                      <a:pt x="47" y="478"/>
                    </a:lnTo>
                    <a:lnTo>
                      <a:pt x="41" y="462"/>
                    </a:lnTo>
                    <a:lnTo>
                      <a:pt x="37" y="445"/>
                    </a:lnTo>
                    <a:lnTo>
                      <a:pt x="35" y="428"/>
                    </a:lnTo>
                    <a:lnTo>
                      <a:pt x="33" y="412"/>
                    </a:lnTo>
                    <a:lnTo>
                      <a:pt x="31" y="393"/>
                    </a:lnTo>
                    <a:lnTo>
                      <a:pt x="31" y="376"/>
                    </a:lnTo>
                    <a:lnTo>
                      <a:pt x="31" y="357"/>
                    </a:lnTo>
                    <a:lnTo>
                      <a:pt x="33" y="340"/>
                    </a:lnTo>
                    <a:lnTo>
                      <a:pt x="35" y="324"/>
                    </a:lnTo>
                    <a:lnTo>
                      <a:pt x="37" y="307"/>
                    </a:lnTo>
                    <a:lnTo>
                      <a:pt x="41" y="290"/>
                    </a:lnTo>
                    <a:lnTo>
                      <a:pt x="47" y="274"/>
                    </a:lnTo>
                    <a:lnTo>
                      <a:pt x="51" y="257"/>
                    </a:lnTo>
                    <a:lnTo>
                      <a:pt x="58" y="242"/>
                    </a:lnTo>
                    <a:lnTo>
                      <a:pt x="64" y="228"/>
                    </a:lnTo>
                    <a:lnTo>
                      <a:pt x="72" y="211"/>
                    </a:lnTo>
                    <a:lnTo>
                      <a:pt x="81" y="196"/>
                    </a:lnTo>
                    <a:lnTo>
                      <a:pt x="89" y="184"/>
                    </a:lnTo>
                    <a:lnTo>
                      <a:pt x="99" y="169"/>
                    </a:lnTo>
                    <a:lnTo>
                      <a:pt x="110" y="156"/>
                    </a:lnTo>
                    <a:lnTo>
                      <a:pt x="120" y="144"/>
                    </a:lnTo>
                    <a:lnTo>
                      <a:pt x="131" y="131"/>
                    </a:lnTo>
                    <a:lnTo>
                      <a:pt x="143" y="121"/>
                    </a:lnTo>
                    <a:lnTo>
                      <a:pt x="155" y="110"/>
                    </a:lnTo>
                    <a:lnTo>
                      <a:pt x="168" y="100"/>
                    </a:lnTo>
                    <a:lnTo>
                      <a:pt x="183" y="90"/>
                    </a:lnTo>
                    <a:lnTo>
                      <a:pt x="197" y="81"/>
                    </a:lnTo>
                    <a:lnTo>
                      <a:pt x="210" y="73"/>
                    </a:lnTo>
                    <a:lnTo>
                      <a:pt x="226" y="64"/>
                    </a:lnTo>
                    <a:lnTo>
                      <a:pt x="241" y="58"/>
                    </a:lnTo>
                    <a:lnTo>
                      <a:pt x="255" y="52"/>
                    </a:lnTo>
                    <a:lnTo>
                      <a:pt x="272" y="48"/>
                    </a:lnTo>
                    <a:lnTo>
                      <a:pt x="289" y="41"/>
                    </a:lnTo>
                    <a:lnTo>
                      <a:pt x="305" y="37"/>
                    </a:lnTo>
                    <a:lnTo>
                      <a:pt x="322" y="35"/>
                    </a:lnTo>
                    <a:lnTo>
                      <a:pt x="338" y="33"/>
                    </a:lnTo>
                    <a:lnTo>
                      <a:pt x="355" y="31"/>
                    </a:lnTo>
                    <a:lnTo>
                      <a:pt x="374" y="31"/>
                    </a:lnTo>
                    <a:lnTo>
                      <a:pt x="374" y="31"/>
                    </a:lnTo>
                    <a:close/>
                    <a:moveTo>
                      <a:pt x="399" y="0"/>
                    </a:moveTo>
                    <a:lnTo>
                      <a:pt x="376" y="23"/>
                    </a:lnTo>
                    <a:lnTo>
                      <a:pt x="374" y="25"/>
                    </a:lnTo>
                    <a:lnTo>
                      <a:pt x="372" y="23"/>
                    </a:lnTo>
                    <a:lnTo>
                      <a:pt x="349" y="0"/>
                    </a:lnTo>
                    <a:lnTo>
                      <a:pt x="330" y="27"/>
                    </a:lnTo>
                    <a:lnTo>
                      <a:pt x="328" y="27"/>
                    </a:lnTo>
                    <a:lnTo>
                      <a:pt x="326" y="27"/>
                    </a:lnTo>
                    <a:lnTo>
                      <a:pt x="301" y="6"/>
                    </a:lnTo>
                    <a:lnTo>
                      <a:pt x="284" y="35"/>
                    </a:lnTo>
                    <a:lnTo>
                      <a:pt x="282" y="37"/>
                    </a:lnTo>
                    <a:lnTo>
                      <a:pt x="282" y="35"/>
                    </a:lnTo>
                    <a:lnTo>
                      <a:pt x="253" y="18"/>
                    </a:lnTo>
                    <a:lnTo>
                      <a:pt x="241" y="50"/>
                    </a:lnTo>
                    <a:lnTo>
                      <a:pt x="241" y="52"/>
                    </a:lnTo>
                    <a:lnTo>
                      <a:pt x="239" y="50"/>
                    </a:lnTo>
                    <a:lnTo>
                      <a:pt x="207" y="37"/>
                    </a:lnTo>
                    <a:lnTo>
                      <a:pt x="199" y="69"/>
                    </a:lnTo>
                    <a:lnTo>
                      <a:pt x="199" y="71"/>
                    </a:lnTo>
                    <a:lnTo>
                      <a:pt x="197" y="71"/>
                    </a:lnTo>
                    <a:lnTo>
                      <a:pt x="166" y="62"/>
                    </a:lnTo>
                    <a:lnTo>
                      <a:pt x="162" y="96"/>
                    </a:lnTo>
                    <a:lnTo>
                      <a:pt x="162" y="98"/>
                    </a:lnTo>
                    <a:lnTo>
                      <a:pt x="160" y="96"/>
                    </a:lnTo>
                    <a:lnTo>
                      <a:pt x="126" y="92"/>
                    </a:lnTo>
                    <a:lnTo>
                      <a:pt x="126" y="125"/>
                    </a:lnTo>
                    <a:lnTo>
                      <a:pt x="126" y="127"/>
                    </a:lnTo>
                    <a:lnTo>
                      <a:pt x="124" y="127"/>
                    </a:lnTo>
                    <a:lnTo>
                      <a:pt x="91" y="127"/>
                    </a:lnTo>
                    <a:lnTo>
                      <a:pt x="97" y="161"/>
                    </a:lnTo>
                    <a:lnTo>
                      <a:pt x="97" y="163"/>
                    </a:lnTo>
                    <a:lnTo>
                      <a:pt x="95" y="163"/>
                    </a:lnTo>
                    <a:lnTo>
                      <a:pt x="62" y="167"/>
                    </a:lnTo>
                    <a:lnTo>
                      <a:pt x="70" y="198"/>
                    </a:lnTo>
                    <a:lnTo>
                      <a:pt x="72" y="200"/>
                    </a:lnTo>
                    <a:lnTo>
                      <a:pt x="70" y="200"/>
                    </a:lnTo>
                    <a:lnTo>
                      <a:pt x="37" y="209"/>
                    </a:lnTo>
                    <a:lnTo>
                      <a:pt x="49" y="240"/>
                    </a:lnTo>
                    <a:lnTo>
                      <a:pt x="51" y="242"/>
                    </a:lnTo>
                    <a:lnTo>
                      <a:pt x="49" y="242"/>
                    </a:lnTo>
                    <a:lnTo>
                      <a:pt x="18" y="255"/>
                    </a:lnTo>
                    <a:lnTo>
                      <a:pt x="35" y="282"/>
                    </a:lnTo>
                    <a:lnTo>
                      <a:pt x="37" y="284"/>
                    </a:lnTo>
                    <a:lnTo>
                      <a:pt x="35" y="286"/>
                    </a:lnTo>
                    <a:lnTo>
                      <a:pt x="6" y="303"/>
                    </a:lnTo>
                    <a:lnTo>
                      <a:pt x="27" y="328"/>
                    </a:lnTo>
                    <a:lnTo>
                      <a:pt x="29" y="330"/>
                    </a:lnTo>
                    <a:lnTo>
                      <a:pt x="27" y="332"/>
                    </a:lnTo>
                    <a:lnTo>
                      <a:pt x="0" y="351"/>
                    </a:lnTo>
                    <a:lnTo>
                      <a:pt x="22" y="374"/>
                    </a:lnTo>
                    <a:lnTo>
                      <a:pt x="24" y="37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27" y="420"/>
                    </a:lnTo>
                    <a:lnTo>
                      <a:pt x="29" y="422"/>
                    </a:lnTo>
                    <a:lnTo>
                      <a:pt x="27" y="424"/>
                    </a:lnTo>
                    <a:lnTo>
                      <a:pt x="6" y="449"/>
                    </a:lnTo>
                    <a:lnTo>
                      <a:pt x="35" y="466"/>
                    </a:lnTo>
                    <a:lnTo>
                      <a:pt x="37" y="466"/>
                    </a:lnTo>
                    <a:lnTo>
                      <a:pt x="35" y="468"/>
                    </a:lnTo>
                    <a:lnTo>
                      <a:pt x="18" y="497"/>
                    </a:lnTo>
                    <a:lnTo>
                      <a:pt x="49" y="510"/>
                    </a:lnTo>
                    <a:lnTo>
                      <a:pt x="51" y="510"/>
                    </a:lnTo>
                    <a:lnTo>
                      <a:pt x="49" y="512"/>
                    </a:lnTo>
                    <a:lnTo>
                      <a:pt x="37" y="543"/>
                    </a:lnTo>
                    <a:lnTo>
                      <a:pt x="70" y="552"/>
                    </a:lnTo>
                    <a:lnTo>
                      <a:pt x="72" y="552"/>
                    </a:lnTo>
                    <a:lnTo>
                      <a:pt x="70" y="554"/>
                    </a:lnTo>
                    <a:lnTo>
                      <a:pt x="62" y="585"/>
                    </a:lnTo>
                    <a:lnTo>
                      <a:pt x="95" y="589"/>
                    </a:lnTo>
                    <a:lnTo>
                      <a:pt x="97" y="589"/>
                    </a:lnTo>
                    <a:lnTo>
                      <a:pt x="97" y="591"/>
                    </a:lnTo>
                    <a:lnTo>
                      <a:pt x="91" y="625"/>
                    </a:lnTo>
                    <a:lnTo>
                      <a:pt x="124" y="625"/>
                    </a:lnTo>
                    <a:lnTo>
                      <a:pt x="126" y="625"/>
                    </a:lnTo>
                    <a:lnTo>
                      <a:pt x="126" y="627"/>
                    </a:lnTo>
                    <a:lnTo>
                      <a:pt x="126" y="660"/>
                    </a:lnTo>
                    <a:lnTo>
                      <a:pt x="160" y="654"/>
                    </a:lnTo>
                    <a:lnTo>
                      <a:pt x="162" y="654"/>
                    </a:lnTo>
                    <a:lnTo>
                      <a:pt x="162" y="656"/>
                    </a:lnTo>
                    <a:lnTo>
                      <a:pt x="166" y="690"/>
                    </a:lnTo>
                    <a:lnTo>
                      <a:pt x="197" y="679"/>
                    </a:lnTo>
                    <a:lnTo>
                      <a:pt x="199" y="679"/>
                    </a:lnTo>
                    <a:lnTo>
                      <a:pt x="199" y="681"/>
                    </a:lnTo>
                    <a:lnTo>
                      <a:pt x="207" y="715"/>
                    </a:lnTo>
                    <a:lnTo>
                      <a:pt x="239" y="700"/>
                    </a:lnTo>
                    <a:lnTo>
                      <a:pt x="241" y="700"/>
                    </a:lnTo>
                    <a:lnTo>
                      <a:pt x="241" y="702"/>
                    </a:lnTo>
                    <a:lnTo>
                      <a:pt x="253" y="734"/>
                    </a:lnTo>
                    <a:lnTo>
                      <a:pt x="282" y="717"/>
                    </a:lnTo>
                    <a:lnTo>
                      <a:pt x="282" y="715"/>
                    </a:lnTo>
                    <a:lnTo>
                      <a:pt x="284" y="717"/>
                    </a:lnTo>
                    <a:lnTo>
                      <a:pt x="301" y="746"/>
                    </a:lnTo>
                    <a:lnTo>
                      <a:pt x="326" y="725"/>
                    </a:lnTo>
                    <a:lnTo>
                      <a:pt x="328" y="723"/>
                    </a:lnTo>
                    <a:lnTo>
                      <a:pt x="330" y="725"/>
                    </a:lnTo>
                    <a:lnTo>
                      <a:pt x="349" y="752"/>
                    </a:lnTo>
                    <a:lnTo>
                      <a:pt x="372" y="727"/>
                    </a:lnTo>
                    <a:lnTo>
                      <a:pt x="374" y="727"/>
                    </a:lnTo>
                    <a:lnTo>
                      <a:pt x="376" y="727"/>
                    </a:lnTo>
                    <a:lnTo>
                      <a:pt x="399" y="752"/>
                    </a:lnTo>
                    <a:lnTo>
                      <a:pt x="418" y="725"/>
                    </a:lnTo>
                    <a:lnTo>
                      <a:pt x="420" y="723"/>
                    </a:lnTo>
                    <a:lnTo>
                      <a:pt x="422" y="725"/>
                    </a:lnTo>
                    <a:lnTo>
                      <a:pt x="447" y="746"/>
                    </a:lnTo>
                    <a:lnTo>
                      <a:pt x="463" y="717"/>
                    </a:lnTo>
                    <a:lnTo>
                      <a:pt x="463" y="715"/>
                    </a:lnTo>
                    <a:lnTo>
                      <a:pt x="465" y="717"/>
                    </a:lnTo>
                    <a:lnTo>
                      <a:pt x="494" y="734"/>
                    </a:lnTo>
                    <a:lnTo>
                      <a:pt x="507" y="702"/>
                    </a:lnTo>
                    <a:lnTo>
                      <a:pt x="507" y="700"/>
                    </a:lnTo>
                    <a:lnTo>
                      <a:pt x="509" y="700"/>
                    </a:lnTo>
                    <a:lnTo>
                      <a:pt x="540" y="715"/>
                    </a:lnTo>
                    <a:lnTo>
                      <a:pt x="549" y="681"/>
                    </a:lnTo>
                    <a:lnTo>
                      <a:pt x="549" y="679"/>
                    </a:lnTo>
                    <a:lnTo>
                      <a:pt x="551" y="679"/>
                    </a:lnTo>
                    <a:lnTo>
                      <a:pt x="582" y="690"/>
                    </a:lnTo>
                    <a:lnTo>
                      <a:pt x="586" y="656"/>
                    </a:lnTo>
                    <a:lnTo>
                      <a:pt x="586" y="654"/>
                    </a:lnTo>
                    <a:lnTo>
                      <a:pt x="588" y="654"/>
                    </a:lnTo>
                    <a:lnTo>
                      <a:pt x="621" y="660"/>
                    </a:lnTo>
                    <a:lnTo>
                      <a:pt x="621" y="627"/>
                    </a:lnTo>
                    <a:lnTo>
                      <a:pt x="621" y="625"/>
                    </a:lnTo>
                    <a:lnTo>
                      <a:pt x="623" y="625"/>
                    </a:lnTo>
                    <a:lnTo>
                      <a:pt x="657" y="625"/>
                    </a:lnTo>
                    <a:lnTo>
                      <a:pt x="650" y="591"/>
                    </a:lnTo>
                    <a:lnTo>
                      <a:pt x="650" y="589"/>
                    </a:lnTo>
                    <a:lnTo>
                      <a:pt x="652" y="589"/>
                    </a:lnTo>
                    <a:lnTo>
                      <a:pt x="686" y="585"/>
                    </a:lnTo>
                    <a:lnTo>
                      <a:pt x="677" y="554"/>
                    </a:lnTo>
                    <a:lnTo>
                      <a:pt x="675" y="552"/>
                    </a:lnTo>
                    <a:lnTo>
                      <a:pt x="677" y="552"/>
                    </a:lnTo>
                    <a:lnTo>
                      <a:pt x="711" y="543"/>
                    </a:lnTo>
                    <a:lnTo>
                      <a:pt x="696" y="512"/>
                    </a:lnTo>
                    <a:lnTo>
                      <a:pt x="696" y="510"/>
                    </a:lnTo>
                    <a:lnTo>
                      <a:pt x="698" y="510"/>
                    </a:lnTo>
                    <a:lnTo>
                      <a:pt x="729" y="497"/>
                    </a:lnTo>
                    <a:lnTo>
                      <a:pt x="713" y="468"/>
                    </a:lnTo>
                    <a:lnTo>
                      <a:pt x="711" y="466"/>
                    </a:lnTo>
                    <a:lnTo>
                      <a:pt x="713" y="466"/>
                    </a:lnTo>
                    <a:lnTo>
                      <a:pt x="742" y="449"/>
                    </a:lnTo>
                    <a:lnTo>
                      <a:pt x="721" y="424"/>
                    </a:lnTo>
                    <a:lnTo>
                      <a:pt x="719" y="422"/>
                    </a:lnTo>
                    <a:lnTo>
                      <a:pt x="721" y="420"/>
                    </a:lnTo>
                    <a:lnTo>
                      <a:pt x="748" y="401"/>
                    </a:lnTo>
                    <a:lnTo>
                      <a:pt x="725" y="378"/>
                    </a:lnTo>
                    <a:lnTo>
                      <a:pt x="723" y="376"/>
                    </a:lnTo>
                    <a:lnTo>
                      <a:pt x="725" y="374"/>
                    </a:lnTo>
                    <a:lnTo>
                      <a:pt x="748" y="351"/>
                    </a:lnTo>
                    <a:lnTo>
                      <a:pt x="721" y="332"/>
                    </a:lnTo>
                    <a:lnTo>
                      <a:pt x="719" y="330"/>
                    </a:lnTo>
                    <a:lnTo>
                      <a:pt x="721" y="328"/>
                    </a:lnTo>
                    <a:lnTo>
                      <a:pt x="742" y="303"/>
                    </a:lnTo>
                    <a:lnTo>
                      <a:pt x="713" y="286"/>
                    </a:lnTo>
                    <a:lnTo>
                      <a:pt x="711" y="284"/>
                    </a:lnTo>
                    <a:lnTo>
                      <a:pt x="713" y="282"/>
                    </a:lnTo>
                    <a:lnTo>
                      <a:pt x="729" y="255"/>
                    </a:lnTo>
                    <a:lnTo>
                      <a:pt x="698" y="242"/>
                    </a:lnTo>
                    <a:lnTo>
                      <a:pt x="696" y="242"/>
                    </a:lnTo>
                    <a:lnTo>
                      <a:pt x="696" y="240"/>
                    </a:lnTo>
                    <a:lnTo>
                      <a:pt x="711" y="209"/>
                    </a:lnTo>
                    <a:lnTo>
                      <a:pt x="677" y="200"/>
                    </a:lnTo>
                    <a:lnTo>
                      <a:pt x="675" y="200"/>
                    </a:lnTo>
                    <a:lnTo>
                      <a:pt x="677" y="198"/>
                    </a:lnTo>
                    <a:lnTo>
                      <a:pt x="686" y="167"/>
                    </a:lnTo>
                    <a:lnTo>
                      <a:pt x="652" y="163"/>
                    </a:lnTo>
                    <a:lnTo>
                      <a:pt x="650" y="163"/>
                    </a:lnTo>
                    <a:lnTo>
                      <a:pt x="650" y="161"/>
                    </a:lnTo>
                    <a:lnTo>
                      <a:pt x="657" y="127"/>
                    </a:lnTo>
                    <a:lnTo>
                      <a:pt x="623" y="127"/>
                    </a:lnTo>
                    <a:lnTo>
                      <a:pt x="621" y="127"/>
                    </a:lnTo>
                    <a:lnTo>
                      <a:pt x="621" y="125"/>
                    </a:lnTo>
                    <a:lnTo>
                      <a:pt x="621" y="92"/>
                    </a:lnTo>
                    <a:lnTo>
                      <a:pt x="588" y="96"/>
                    </a:lnTo>
                    <a:lnTo>
                      <a:pt x="586" y="98"/>
                    </a:lnTo>
                    <a:lnTo>
                      <a:pt x="586" y="96"/>
                    </a:lnTo>
                    <a:lnTo>
                      <a:pt x="582" y="62"/>
                    </a:lnTo>
                    <a:lnTo>
                      <a:pt x="551" y="71"/>
                    </a:lnTo>
                    <a:lnTo>
                      <a:pt x="549" y="71"/>
                    </a:lnTo>
                    <a:lnTo>
                      <a:pt x="549" y="69"/>
                    </a:lnTo>
                    <a:lnTo>
                      <a:pt x="540" y="37"/>
                    </a:lnTo>
                    <a:lnTo>
                      <a:pt x="509" y="50"/>
                    </a:lnTo>
                    <a:lnTo>
                      <a:pt x="507" y="52"/>
                    </a:lnTo>
                    <a:lnTo>
                      <a:pt x="507" y="50"/>
                    </a:lnTo>
                    <a:lnTo>
                      <a:pt x="494" y="18"/>
                    </a:lnTo>
                    <a:lnTo>
                      <a:pt x="465" y="35"/>
                    </a:lnTo>
                    <a:lnTo>
                      <a:pt x="463" y="37"/>
                    </a:lnTo>
                    <a:lnTo>
                      <a:pt x="463" y="35"/>
                    </a:lnTo>
                    <a:lnTo>
                      <a:pt x="447" y="6"/>
                    </a:lnTo>
                    <a:lnTo>
                      <a:pt x="422" y="27"/>
                    </a:lnTo>
                    <a:lnTo>
                      <a:pt x="420" y="27"/>
                    </a:lnTo>
                    <a:lnTo>
                      <a:pt x="418" y="27"/>
                    </a:lnTo>
                    <a:lnTo>
                      <a:pt x="39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îŝḻïḓê">
                <a:extLst>
                  <a:ext uri="{FF2B5EF4-FFF2-40B4-BE49-F238E27FC236}">
                    <a16:creationId xmlns:a16="http://schemas.microsoft.com/office/drawing/2014/main" id="{1F75382D-BA57-4DEA-B0BF-3E4C8BCBE8A5}"/>
                  </a:ext>
                </a:extLst>
              </p:cNvPr>
              <p:cNvSpPr/>
              <p:nvPr userDrawn="1"/>
            </p:nvSpPr>
            <p:spPr bwMode="auto">
              <a:xfrm>
                <a:off x="3813175" y="2803525"/>
                <a:ext cx="1241425" cy="1247775"/>
              </a:xfrm>
              <a:custGeom>
                <a:avLst/>
                <a:gdLst>
                  <a:gd name="T0" fmla="*/ 464 w 782"/>
                  <a:gd name="T1" fmla="*/ 17 h 786"/>
                  <a:gd name="T2" fmla="*/ 514 w 782"/>
                  <a:gd name="T3" fmla="*/ 31 h 786"/>
                  <a:gd name="T4" fmla="*/ 601 w 782"/>
                  <a:gd name="T5" fmla="*/ 73 h 786"/>
                  <a:gd name="T6" fmla="*/ 642 w 782"/>
                  <a:gd name="T7" fmla="*/ 107 h 786"/>
                  <a:gd name="T8" fmla="*/ 705 w 782"/>
                  <a:gd name="T9" fmla="*/ 180 h 786"/>
                  <a:gd name="T10" fmla="*/ 732 w 782"/>
                  <a:gd name="T11" fmla="*/ 226 h 786"/>
                  <a:gd name="T12" fmla="*/ 763 w 782"/>
                  <a:gd name="T13" fmla="*/ 316 h 786"/>
                  <a:gd name="T14" fmla="*/ 769 w 782"/>
                  <a:gd name="T15" fmla="*/ 370 h 786"/>
                  <a:gd name="T16" fmla="*/ 763 w 782"/>
                  <a:gd name="T17" fmla="*/ 466 h 786"/>
                  <a:gd name="T18" fmla="*/ 751 w 782"/>
                  <a:gd name="T19" fmla="*/ 516 h 786"/>
                  <a:gd name="T20" fmla="*/ 707 w 782"/>
                  <a:gd name="T21" fmla="*/ 604 h 786"/>
                  <a:gd name="T22" fmla="*/ 676 w 782"/>
                  <a:gd name="T23" fmla="*/ 646 h 786"/>
                  <a:gd name="T24" fmla="*/ 603 w 782"/>
                  <a:gd name="T25" fmla="*/ 709 h 786"/>
                  <a:gd name="T26" fmla="*/ 557 w 782"/>
                  <a:gd name="T27" fmla="*/ 736 h 786"/>
                  <a:gd name="T28" fmla="*/ 466 w 782"/>
                  <a:gd name="T29" fmla="*/ 767 h 786"/>
                  <a:gd name="T30" fmla="*/ 414 w 782"/>
                  <a:gd name="T31" fmla="*/ 774 h 786"/>
                  <a:gd name="T32" fmla="*/ 318 w 782"/>
                  <a:gd name="T33" fmla="*/ 767 h 786"/>
                  <a:gd name="T34" fmla="*/ 266 w 782"/>
                  <a:gd name="T35" fmla="*/ 755 h 786"/>
                  <a:gd name="T36" fmla="*/ 181 w 782"/>
                  <a:gd name="T37" fmla="*/ 711 h 786"/>
                  <a:gd name="T38" fmla="*/ 139 w 782"/>
                  <a:gd name="T39" fmla="*/ 679 h 786"/>
                  <a:gd name="T40" fmla="*/ 75 w 782"/>
                  <a:gd name="T41" fmla="*/ 606 h 786"/>
                  <a:gd name="T42" fmla="*/ 50 w 782"/>
                  <a:gd name="T43" fmla="*/ 560 h 786"/>
                  <a:gd name="T44" fmla="*/ 19 w 782"/>
                  <a:gd name="T45" fmla="*/ 468 h 786"/>
                  <a:gd name="T46" fmla="*/ 10 w 782"/>
                  <a:gd name="T47" fmla="*/ 416 h 786"/>
                  <a:gd name="T48" fmla="*/ 17 w 782"/>
                  <a:gd name="T49" fmla="*/ 320 h 786"/>
                  <a:gd name="T50" fmla="*/ 31 w 782"/>
                  <a:gd name="T51" fmla="*/ 268 h 786"/>
                  <a:gd name="T52" fmla="*/ 73 w 782"/>
                  <a:gd name="T53" fmla="*/ 182 h 786"/>
                  <a:gd name="T54" fmla="*/ 106 w 782"/>
                  <a:gd name="T55" fmla="*/ 140 h 786"/>
                  <a:gd name="T56" fmla="*/ 179 w 782"/>
                  <a:gd name="T57" fmla="*/ 75 h 786"/>
                  <a:gd name="T58" fmla="*/ 224 w 782"/>
                  <a:gd name="T59" fmla="*/ 50 h 786"/>
                  <a:gd name="T60" fmla="*/ 314 w 782"/>
                  <a:gd name="T61" fmla="*/ 19 h 786"/>
                  <a:gd name="T62" fmla="*/ 368 w 782"/>
                  <a:gd name="T63" fmla="*/ 10 h 786"/>
                  <a:gd name="T64" fmla="*/ 331 w 782"/>
                  <a:gd name="T65" fmla="*/ 4 h 786"/>
                  <a:gd name="T66" fmla="*/ 222 w 782"/>
                  <a:gd name="T67" fmla="*/ 38 h 786"/>
                  <a:gd name="T68" fmla="*/ 129 w 782"/>
                  <a:gd name="T69" fmla="*/ 102 h 786"/>
                  <a:gd name="T70" fmla="*/ 56 w 782"/>
                  <a:gd name="T71" fmla="*/ 188 h 786"/>
                  <a:gd name="T72" fmla="*/ 12 w 782"/>
                  <a:gd name="T73" fmla="*/ 295 h 786"/>
                  <a:gd name="T74" fmla="*/ 0 w 782"/>
                  <a:gd name="T75" fmla="*/ 414 h 786"/>
                  <a:gd name="T76" fmla="*/ 23 w 782"/>
                  <a:gd name="T77" fmla="*/ 527 h 786"/>
                  <a:gd name="T78" fmla="*/ 77 w 782"/>
                  <a:gd name="T79" fmla="*/ 627 h 786"/>
                  <a:gd name="T80" fmla="*/ 158 w 782"/>
                  <a:gd name="T81" fmla="*/ 707 h 786"/>
                  <a:gd name="T82" fmla="*/ 256 w 782"/>
                  <a:gd name="T83" fmla="*/ 761 h 786"/>
                  <a:gd name="T84" fmla="*/ 370 w 782"/>
                  <a:gd name="T85" fmla="*/ 786 h 786"/>
                  <a:gd name="T86" fmla="*/ 489 w 782"/>
                  <a:gd name="T87" fmla="*/ 774 h 786"/>
                  <a:gd name="T88" fmla="*/ 593 w 782"/>
                  <a:gd name="T89" fmla="*/ 730 h 786"/>
                  <a:gd name="T90" fmla="*/ 680 w 782"/>
                  <a:gd name="T91" fmla="*/ 656 h 786"/>
                  <a:gd name="T92" fmla="*/ 742 w 782"/>
                  <a:gd name="T93" fmla="*/ 562 h 786"/>
                  <a:gd name="T94" fmla="*/ 778 w 782"/>
                  <a:gd name="T95" fmla="*/ 452 h 786"/>
                  <a:gd name="T96" fmla="*/ 778 w 782"/>
                  <a:gd name="T97" fmla="*/ 332 h 786"/>
                  <a:gd name="T98" fmla="*/ 742 w 782"/>
                  <a:gd name="T99" fmla="*/ 222 h 786"/>
                  <a:gd name="T100" fmla="*/ 680 w 782"/>
                  <a:gd name="T101" fmla="*/ 130 h 786"/>
                  <a:gd name="T102" fmla="*/ 593 w 782"/>
                  <a:gd name="T103" fmla="*/ 56 h 786"/>
                  <a:gd name="T104" fmla="*/ 489 w 782"/>
                  <a:gd name="T105" fmla="*/ 12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82" h="786">
                    <a:moveTo>
                      <a:pt x="391" y="35"/>
                    </a:moveTo>
                    <a:lnTo>
                      <a:pt x="414" y="10"/>
                    </a:lnTo>
                    <a:lnTo>
                      <a:pt x="416" y="8"/>
                    </a:lnTo>
                    <a:lnTo>
                      <a:pt x="418" y="10"/>
                    </a:lnTo>
                    <a:lnTo>
                      <a:pt x="437" y="40"/>
                    </a:lnTo>
                    <a:lnTo>
                      <a:pt x="464" y="17"/>
                    </a:lnTo>
                    <a:lnTo>
                      <a:pt x="466" y="17"/>
                    </a:lnTo>
                    <a:lnTo>
                      <a:pt x="466" y="19"/>
                    </a:lnTo>
                    <a:lnTo>
                      <a:pt x="482" y="48"/>
                    </a:lnTo>
                    <a:lnTo>
                      <a:pt x="511" y="29"/>
                    </a:lnTo>
                    <a:lnTo>
                      <a:pt x="514" y="29"/>
                    </a:lnTo>
                    <a:lnTo>
                      <a:pt x="514" y="31"/>
                    </a:lnTo>
                    <a:lnTo>
                      <a:pt x="526" y="63"/>
                    </a:lnTo>
                    <a:lnTo>
                      <a:pt x="557" y="50"/>
                    </a:lnTo>
                    <a:lnTo>
                      <a:pt x="559" y="48"/>
                    </a:lnTo>
                    <a:lnTo>
                      <a:pt x="559" y="50"/>
                    </a:lnTo>
                    <a:lnTo>
                      <a:pt x="568" y="84"/>
                    </a:lnTo>
                    <a:lnTo>
                      <a:pt x="601" y="73"/>
                    </a:lnTo>
                    <a:lnTo>
                      <a:pt x="603" y="73"/>
                    </a:lnTo>
                    <a:lnTo>
                      <a:pt x="603" y="75"/>
                    </a:lnTo>
                    <a:lnTo>
                      <a:pt x="607" y="109"/>
                    </a:lnTo>
                    <a:lnTo>
                      <a:pt x="640" y="104"/>
                    </a:lnTo>
                    <a:lnTo>
                      <a:pt x="642" y="104"/>
                    </a:lnTo>
                    <a:lnTo>
                      <a:pt x="642" y="107"/>
                    </a:lnTo>
                    <a:lnTo>
                      <a:pt x="642" y="140"/>
                    </a:lnTo>
                    <a:lnTo>
                      <a:pt x="676" y="140"/>
                    </a:lnTo>
                    <a:lnTo>
                      <a:pt x="678" y="140"/>
                    </a:lnTo>
                    <a:lnTo>
                      <a:pt x="678" y="142"/>
                    </a:lnTo>
                    <a:lnTo>
                      <a:pt x="672" y="176"/>
                    </a:lnTo>
                    <a:lnTo>
                      <a:pt x="705" y="180"/>
                    </a:lnTo>
                    <a:lnTo>
                      <a:pt x="709" y="180"/>
                    </a:lnTo>
                    <a:lnTo>
                      <a:pt x="707" y="182"/>
                    </a:lnTo>
                    <a:lnTo>
                      <a:pt x="699" y="213"/>
                    </a:lnTo>
                    <a:lnTo>
                      <a:pt x="732" y="222"/>
                    </a:lnTo>
                    <a:lnTo>
                      <a:pt x="734" y="224"/>
                    </a:lnTo>
                    <a:lnTo>
                      <a:pt x="732" y="226"/>
                    </a:lnTo>
                    <a:lnTo>
                      <a:pt x="719" y="257"/>
                    </a:lnTo>
                    <a:lnTo>
                      <a:pt x="751" y="268"/>
                    </a:lnTo>
                    <a:lnTo>
                      <a:pt x="753" y="270"/>
                    </a:lnTo>
                    <a:lnTo>
                      <a:pt x="751" y="272"/>
                    </a:lnTo>
                    <a:lnTo>
                      <a:pt x="734" y="301"/>
                    </a:lnTo>
                    <a:lnTo>
                      <a:pt x="763" y="316"/>
                    </a:lnTo>
                    <a:lnTo>
                      <a:pt x="765" y="318"/>
                    </a:lnTo>
                    <a:lnTo>
                      <a:pt x="763" y="320"/>
                    </a:lnTo>
                    <a:lnTo>
                      <a:pt x="742" y="347"/>
                    </a:lnTo>
                    <a:lnTo>
                      <a:pt x="769" y="366"/>
                    </a:lnTo>
                    <a:lnTo>
                      <a:pt x="771" y="368"/>
                    </a:lnTo>
                    <a:lnTo>
                      <a:pt x="769" y="370"/>
                    </a:lnTo>
                    <a:lnTo>
                      <a:pt x="746" y="393"/>
                    </a:lnTo>
                    <a:lnTo>
                      <a:pt x="769" y="416"/>
                    </a:lnTo>
                    <a:lnTo>
                      <a:pt x="771" y="418"/>
                    </a:lnTo>
                    <a:lnTo>
                      <a:pt x="769" y="420"/>
                    </a:lnTo>
                    <a:lnTo>
                      <a:pt x="742" y="439"/>
                    </a:lnTo>
                    <a:lnTo>
                      <a:pt x="763" y="466"/>
                    </a:lnTo>
                    <a:lnTo>
                      <a:pt x="765" y="468"/>
                    </a:lnTo>
                    <a:lnTo>
                      <a:pt x="763" y="468"/>
                    </a:lnTo>
                    <a:lnTo>
                      <a:pt x="734" y="485"/>
                    </a:lnTo>
                    <a:lnTo>
                      <a:pt x="751" y="514"/>
                    </a:lnTo>
                    <a:lnTo>
                      <a:pt x="753" y="516"/>
                    </a:lnTo>
                    <a:lnTo>
                      <a:pt x="751" y="516"/>
                    </a:lnTo>
                    <a:lnTo>
                      <a:pt x="719" y="529"/>
                    </a:lnTo>
                    <a:lnTo>
                      <a:pt x="732" y="560"/>
                    </a:lnTo>
                    <a:lnTo>
                      <a:pt x="734" y="562"/>
                    </a:lnTo>
                    <a:lnTo>
                      <a:pt x="732" y="562"/>
                    </a:lnTo>
                    <a:lnTo>
                      <a:pt x="699" y="571"/>
                    </a:lnTo>
                    <a:lnTo>
                      <a:pt x="707" y="604"/>
                    </a:lnTo>
                    <a:lnTo>
                      <a:pt x="709" y="606"/>
                    </a:lnTo>
                    <a:lnTo>
                      <a:pt x="705" y="606"/>
                    </a:lnTo>
                    <a:lnTo>
                      <a:pt x="672" y="610"/>
                    </a:lnTo>
                    <a:lnTo>
                      <a:pt x="678" y="644"/>
                    </a:lnTo>
                    <a:lnTo>
                      <a:pt x="678" y="646"/>
                    </a:lnTo>
                    <a:lnTo>
                      <a:pt x="676" y="646"/>
                    </a:lnTo>
                    <a:lnTo>
                      <a:pt x="642" y="646"/>
                    </a:lnTo>
                    <a:lnTo>
                      <a:pt x="642" y="679"/>
                    </a:lnTo>
                    <a:lnTo>
                      <a:pt x="642" y="682"/>
                    </a:lnTo>
                    <a:lnTo>
                      <a:pt x="640" y="682"/>
                    </a:lnTo>
                    <a:lnTo>
                      <a:pt x="607" y="675"/>
                    </a:lnTo>
                    <a:lnTo>
                      <a:pt x="603" y="709"/>
                    </a:lnTo>
                    <a:lnTo>
                      <a:pt x="603" y="713"/>
                    </a:lnTo>
                    <a:lnTo>
                      <a:pt x="601" y="711"/>
                    </a:lnTo>
                    <a:lnTo>
                      <a:pt x="568" y="702"/>
                    </a:lnTo>
                    <a:lnTo>
                      <a:pt x="559" y="736"/>
                    </a:lnTo>
                    <a:lnTo>
                      <a:pt x="559" y="738"/>
                    </a:lnTo>
                    <a:lnTo>
                      <a:pt x="557" y="736"/>
                    </a:lnTo>
                    <a:lnTo>
                      <a:pt x="526" y="723"/>
                    </a:lnTo>
                    <a:lnTo>
                      <a:pt x="514" y="755"/>
                    </a:lnTo>
                    <a:lnTo>
                      <a:pt x="514" y="757"/>
                    </a:lnTo>
                    <a:lnTo>
                      <a:pt x="511" y="755"/>
                    </a:lnTo>
                    <a:lnTo>
                      <a:pt x="482" y="738"/>
                    </a:lnTo>
                    <a:lnTo>
                      <a:pt x="466" y="767"/>
                    </a:lnTo>
                    <a:lnTo>
                      <a:pt x="466" y="769"/>
                    </a:lnTo>
                    <a:lnTo>
                      <a:pt x="464" y="767"/>
                    </a:lnTo>
                    <a:lnTo>
                      <a:pt x="437" y="746"/>
                    </a:lnTo>
                    <a:lnTo>
                      <a:pt x="418" y="774"/>
                    </a:lnTo>
                    <a:lnTo>
                      <a:pt x="416" y="776"/>
                    </a:lnTo>
                    <a:lnTo>
                      <a:pt x="414" y="774"/>
                    </a:lnTo>
                    <a:lnTo>
                      <a:pt x="391" y="751"/>
                    </a:lnTo>
                    <a:lnTo>
                      <a:pt x="368" y="774"/>
                    </a:lnTo>
                    <a:lnTo>
                      <a:pt x="366" y="776"/>
                    </a:lnTo>
                    <a:lnTo>
                      <a:pt x="364" y="774"/>
                    </a:lnTo>
                    <a:lnTo>
                      <a:pt x="345" y="746"/>
                    </a:lnTo>
                    <a:lnTo>
                      <a:pt x="318" y="767"/>
                    </a:lnTo>
                    <a:lnTo>
                      <a:pt x="316" y="769"/>
                    </a:lnTo>
                    <a:lnTo>
                      <a:pt x="314" y="767"/>
                    </a:lnTo>
                    <a:lnTo>
                      <a:pt x="299" y="738"/>
                    </a:lnTo>
                    <a:lnTo>
                      <a:pt x="270" y="755"/>
                    </a:lnTo>
                    <a:lnTo>
                      <a:pt x="268" y="757"/>
                    </a:lnTo>
                    <a:lnTo>
                      <a:pt x="266" y="755"/>
                    </a:lnTo>
                    <a:lnTo>
                      <a:pt x="256" y="723"/>
                    </a:lnTo>
                    <a:lnTo>
                      <a:pt x="224" y="736"/>
                    </a:lnTo>
                    <a:lnTo>
                      <a:pt x="222" y="738"/>
                    </a:lnTo>
                    <a:lnTo>
                      <a:pt x="220" y="736"/>
                    </a:lnTo>
                    <a:lnTo>
                      <a:pt x="214" y="702"/>
                    </a:lnTo>
                    <a:lnTo>
                      <a:pt x="181" y="711"/>
                    </a:lnTo>
                    <a:lnTo>
                      <a:pt x="179" y="713"/>
                    </a:lnTo>
                    <a:lnTo>
                      <a:pt x="179" y="709"/>
                    </a:lnTo>
                    <a:lnTo>
                      <a:pt x="175" y="675"/>
                    </a:lnTo>
                    <a:lnTo>
                      <a:pt x="141" y="682"/>
                    </a:lnTo>
                    <a:lnTo>
                      <a:pt x="139" y="682"/>
                    </a:lnTo>
                    <a:lnTo>
                      <a:pt x="139" y="679"/>
                    </a:lnTo>
                    <a:lnTo>
                      <a:pt x="139" y="646"/>
                    </a:lnTo>
                    <a:lnTo>
                      <a:pt x="106" y="646"/>
                    </a:lnTo>
                    <a:lnTo>
                      <a:pt x="104" y="646"/>
                    </a:lnTo>
                    <a:lnTo>
                      <a:pt x="104" y="644"/>
                    </a:lnTo>
                    <a:lnTo>
                      <a:pt x="108" y="610"/>
                    </a:lnTo>
                    <a:lnTo>
                      <a:pt x="75" y="606"/>
                    </a:lnTo>
                    <a:lnTo>
                      <a:pt x="73" y="606"/>
                    </a:lnTo>
                    <a:lnTo>
                      <a:pt x="73" y="604"/>
                    </a:lnTo>
                    <a:lnTo>
                      <a:pt x="83" y="571"/>
                    </a:lnTo>
                    <a:lnTo>
                      <a:pt x="50" y="562"/>
                    </a:lnTo>
                    <a:lnTo>
                      <a:pt x="48" y="562"/>
                    </a:lnTo>
                    <a:lnTo>
                      <a:pt x="50" y="560"/>
                    </a:lnTo>
                    <a:lnTo>
                      <a:pt x="62" y="529"/>
                    </a:lnTo>
                    <a:lnTo>
                      <a:pt x="31" y="516"/>
                    </a:lnTo>
                    <a:lnTo>
                      <a:pt x="29" y="516"/>
                    </a:lnTo>
                    <a:lnTo>
                      <a:pt x="29" y="514"/>
                    </a:lnTo>
                    <a:lnTo>
                      <a:pt x="48" y="485"/>
                    </a:lnTo>
                    <a:lnTo>
                      <a:pt x="19" y="468"/>
                    </a:lnTo>
                    <a:lnTo>
                      <a:pt x="17" y="468"/>
                    </a:lnTo>
                    <a:lnTo>
                      <a:pt x="17" y="466"/>
                    </a:lnTo>
                    <a:lnTo>
                      <a:pt x="39" y="439"/>
                    </a:lnTo>
                    <a:lnTo>
                      <a:pt x="10" y="420"/>
                    </a:lnTo>
                    <a:lnTo>
                      <a:pt x="10" y="418"/>
                    </a:lnTo>
                    <a:lnTo>
                      <a:pt x="10" y="416"/>
                    </a:lnTo>
                    <a:lnTo>
                      <a:pt x="35" y="393"/>
                    </a:lnTo>
                    <a:lnTo>
                      <a:pt x="10" y="370"/>
                    </a:lnTo>
                    <a:lnTo>
                      <a:pt x="10" y="368"/>
                    </a:lnTo>
                    <a:lnTo>
                      <a:pt x="10" y="366"/>
                    </a:lnTo>
                    <a:lnTo>
                      <a:pt x="39" y="347"/>
                    </a:lnTo>
                    <a:lnTo>
                      <a:pt x="17" y="320"/>
                    </a:lnTo>
                    <a:lnTo>
                      <a:pt x="17" y="318"/>
                    </a:lnTo>
                    <a:lnTo>
                      <a:pt x="19" y="316"/>
                    </a:lnTo>
                    <a:lnTo>
                      <a:pt x="48" y="301"/>
                    </a:lnTo>
                    <a:lnTo>
                      <a:pt x="29" y="272"/>
                    </a:lnTo>
                    <a:lnTo>
                      <a:pt x="29" y="270"/>
                    </a:lnTo>
                    <a:lnTo>
                      <a:pt x="31" y="268"/>
                    </a:lnTo>
                    <a:lnTo>
                      <a:pt x="62" y="257"/>
                    </a:lnTo>
                    <a:lnTo>
                      <a:pt x="50" y="226"/>
                    </a:lnTo>
                    <a:lnTo>
                      <a:pt x="48" y="224"/>
                    </a:lnTo>
                    <a:lnTo>
                      <a:pt x="50" y="222"/>
                    </a:lnTo>
                    <a:lnTo>
                      <a:pt x="83" y="213"/>
                    </a:lnTo>
                    <a:lnTo>
                      <a:pt x="73" y="182"/>
                    </a:lnTo>
                    <a:lnTo>
                      <a:pt x="73" y="180"/>
                    </a:lnTo>
                    <a:lnTo>
                      <a:pt x="75" y="180"/>
                    </a:lnTo>
                    <a:lnTo>
                      <a:pt x="108" y="176"/>
                    </a:lnTo>
                    <a:lnTo>
                      <a:pt x="104" y="142"/>
                    </a:lnTo>
                    <a:lnTo>
                      <a:pt x="104" y="140"/>
                    </a:lnTo>
                    <a:lnTo>
                      <a:pt x="106" y="140"/>
                    </a:lnTo>
                    <a:lnTo>
                      <a:pt x="139" y="140"/>
                    </a:lnTo>
                    <a:lnTo>
                      <a:pt x="139" y="107"/>
                    </a:lnTo>
                    <a:lnTo>
                      <a:pt x="139" y="104"/>
                    </a:lnTo>
                    <a:lnTo>
                      <a:pt x="141" y="104"/>
                    </a:lnTo>
                    <a:lnTo>
                      <a:pt x="175" y="109"/>
                    </a:lnTo>
                    <a:lnTo>
                      <a:pt x="179" y="75"/>
                    </a:lnTo>
                    <a:lnTo>
                      <a:pt x="179" y="73"/>
                    </a:lnTo>
                    <a:lnTo>
                      <a:pt x="181" y="73"/>
                    </a:lnTo>
                    <a:lnTo>
                      <a:pt x="214" y="84"/>
                    </a:lnTo>
                    <a:lnTo>
                      <a:pt x="220" y="50"/>
                    </a:lnTo>
                    <a:lnTo>
                      <a:pt x="222" y="48"/>
                    </a:lnTo>
                    <a:lnTo>
                      <a:pt x="224" y="50"/>
                    </a:lnTo>
                    <a:lnTo>
                      <a:pt x="256" y="63"/>
                    </a:lnTo>
                    <a:lnTo>
                      <a:pt x="266" y="31"/>
                    </a:lnTo>
                    <a:lnTo>
                      <a:pt x="268" y="29"/>
                    </a:lnTo>
                    <a:lnTo>
                      <a:pt x="270" y="29"/>
                    </a:lnTo>
                    <a:lnTo>
                      <a:pt x="299" y="48"/>
                    </a:lnTo>
                    <a:lnTo>
                      <a:pt x="314" y="19"/>
                    </a:lnTo>
                    <a:lnTo>
                      <a:pt x="316" y="17"/>
                    </a:lnTo>
                    <a:lnTo>
                      <a:pt x="318" y="17"/>
                    </a:lnTo>
                    <a:lnTo>
                      <a:pt x="345" y="40"/>
                    </a:lnTo>
                    <a:lnTo>
                      <a:pt x="364" y="10"/>
                    </a:lnTo>
                    <a:lnTo>
                      <a:pt x="366" y="8"/>
                    </a:lnTo>
                    <a:lnTo>
                      <a:pt x="368" y="10"/>
                    </a:lnTo>
                    <a:lnTo>
                      <a:pt x="391" y="35"/>
                    </a:lnTo>
                    <a:lnTo>
                      <a:pt x="391" y="35"/>
                    </a:lnTo>
                    <a:close/>
                    <a:moveTo>
                      <a:pt x="391" y="0"/>
                    </a:moveTo>
                    <a:lnTo>
                      <a:pt x="370" y="0"/>
                    </a:lnTo>
                    <a:lnTo>
                      <a:pt x="351" y="2"/>
                    </a:lnTo>
                    <a:lnTo>
                      <a:pt x="331" y="4"/>
                    </a:lnTo>
                    <a:lnTo>
                      <a:pt x="312" y="8"/>
                    </a:lnTo>
                    <a:lnTo>
                      <a:pt x="293" y="12"/>
                    </a:lnTo>
                    <a:lnTo>
                      <a:pt x="274" y="17"/>
                    </a:lnTo>
                    <a:lnTo>
                      <a:pt x="256" y="23"/>
                    </a:lnTo>
                    <a:lnTo>
                      <a:pt x="239" y="31"/>
                    </a:lnTo>
                    <a:lnTo>
                      <a:pt x="222" y="38"/>
                    </a:lnTo>
                    <a:lnTo>
                      <a:pt x="204" y="48"/>
                    </a:lnTo>
                    <a:lnTo>
                      <a:pt x="189" y="56"/>
                    </a:lnTo>
                    <a:lnTo>
                      <a:pt x="172" y="67"/>
                    </a:lnTo>
                    <a:lnTo>
                      <a:pt x="158" y="77"/>
                    </a:lnTo>
                    <a:lnTo>
                      <a:pt x="141" y="90"/>
                    </a:lnTo>
                    <a:lnTo>
                      <a:pt x="129" y="102"/>
                    </a:lnTo>
                    <a:lnTo>
                      <a:pt x="114" y="115"/>
                    </a:lnTo>
                    <a:lnTo>
                      <a:pt x="102" y="130"/>
                    </a:lnTo>
                    <a:lnTo>
                      <a:pt x="89" y="142"/>
                    </a:lnTo>
                    <a:lnTo>
                      <a:pt x="77" y="157"/>
                    </a:lnTo>
                    <a:lnTo>
                      <a:pt x="66" y="173"/>
                    </a:lnTo>
                    <a:lnTo>
                      <a:pt x="56" y="188"/>
                    </a:lnTo>
                    <a:lnTo>
                      <a:pt x="48" y="205"/>
                    </a:lnTo>
                    <a:lnTo>
                      <a:pt x="39" y="222"/>
                    </a:lnTo>
                    <a:lnTo>
                      <a:pt x="31" y="240"/>
                    </a:lnTo>
                    <a:lnTo>
                      <a:pt x="23" y="257"/>
                    </a:lnTo>
                    <a:lnTo>
                      <a:pt x="17" y="276"/>
                    </a:lnTo>
                    <a:lnTo>
                      <a:pt x="12" y="295"/>
                    </a:lnTo>
                    <a:lnTo>
                      <a:pt x="8" y="314"/>
                    </a:lnTo>
                    <a:lnTo>
                      <a:pt x="4" y="332"/>
                    </a:lnTo>
                    <a:lnTo>
                      <a:pt x="2" y="353"/>
                    </a:lnTo>
                    <a:lnTo>
                      <a:pt x="0" y="372"/>
                    </a:lnTo>
                    <a:lnTo>
                      <a:pt x="0" y="393"/>
                    </a:lnTo>
                    <a:lnTo>
                      <a:pt x="0" y="414"/>
                    </a:lnTo>
                    <a:lnTo>
                      <a:pt x="2" y="433"/>
                    </a:lnTo>
                    <a:lnTo>
                      <a:pt x="4" y="452"/>
                    </a:lnTo>
                    <a:lnTo>
                      <a:pt x="8" y="472"/>
                    </a:lnTo>
                    <a:lnTo>
                      <a:pt x="12" y="491"/>
                    </a:lnTo>
                    <a:lnTo>
                      <a:pt x="17" y="510"/>
                    </a:lnTo>
                    <a:lnTo>
                      <a:pt x="23" y="527"/>
                    </a:lnTo>
                    <a:lnTo>
                      <a:pt x="31" y="546"/>
                    </a:lnTo>
                    <a:lnTo>
                      <a:pt x="39" y="562"/>
                    </a:lnTo>
                    <a:lnTo>
                      <a:pt x="48" y="579"/>
                    </a:lnTo>
                    <a:lnTo>
                      <a:pt x="56" y="596"/>
                    </a:lnTo>
                    <a:lnTo>
                      <a:pt x="66" y="613"/>
                    </a:lnTo>
                    <a:lnTo>
                      <a:pt x="77" y="627"/>
                    </a:lnTo>
                    <a:lnTo>
                      <a:pt x="89" y="642"/>
                    </a:lnTo>
                    <a:lnTo>
                      <a:pt x="102" y="656"/>
                    </a:lnTo>
                    <a:lnTo>
                      <a:pt x="114" y="671"/>
                    </a:lnTo>
                    <a:lnTo>
                      <a:pt x="129" y="684"/>
                    </a:lnTo>
                    <a:lnTo>
                      <a:pt x="141" y="696"/>
                    </a:lnTo>
                    <a:lnTo>
                      <a:pt x="158" y="707"/>
                    </a:lnTo>
                    <a:lnTo>
                      <a:pt x="172" y="719"/>
                    </a:lnTo>
                    <a:lnTo>
                      <a:pt x="189" y="730"/>
                    </a:lnTo>
                    <a:lnTo>
                      <a:pt x="204" y="738"/>
                    </a:lnTo>
                    <a:lnTo>
                      <a:pt x="222" y="746"/>
                    </a:lnTo>
                    <a:lnTo>
                      <a:pt x="239" y="755"/>
                    </a:lnTo>
                    <a:lnTo>
                      <a:pt x="256" y="761"/>
                    </a:lnTo>
                    <a:lnTo>
                      <a:pt x="274" y="767"/>
                    </a:lnTo>
                    <a:lnTo>
                      <a:pt x="293" y="774"/>
                    </a:lnTo>
                    <a:lnTo>
                      <a:pt x="312" y="778"/>
                    </a:lnTo>
                    <a:lnTo>
                      <a:pt x="331" y="782"/>
                    </a:lnTo>
                    <a:lnTo>
                      <a:pt x="351" y="784"/>
                    </a:lnTo>
                    <a:lnTo>
                      <a:pt x="370" y="786"/>
                    </a:lnTo>
                    <a:lnTo>
                      <a:pt x="391" y="786"/>
                    </a:lnTo>
                    <a:lnTo>
                      <a:pt x="412" y="786"/>
                    </a:lnTo>
                    <a:lnTo>
                      <a:pt x="430" y="784"/>
                    </a:lnTo>
                    <a:lnTo>
                      <a:pt x="449" y="782"/>
                    </a:lnTo>
                    <a:lnTo>
                      <a:pt x="470" y="778"/>
                    </a:lnTo>
                    <a:lnTo>
                      <a:pt x="489" y="774"/>
                    </a:lnTo>
                    <a:lnTo>
                      <a:pt x="507" y="767"/>
                    </a:lnTo>
                    <a:lnTo>
                      <a:pt x="524" y="761"/>
                    </a:lnTo>
                    <a:lnTo>
                      <a:pt x="543" y="755"/>
                    </a:lnTo>
                    <a:lnTo>
                      <a:pt x="559" y="746"/>
                    </a:lnTo>
                    <a:lnTo>
                      <a:pt x="576" y="738"/>
                    </a:lnTo>
                    <a:lnTo>
                      <a:pt x="593" y="730"/>
                    </a:lnTo>
                    <a:lnTo>
                      <a:pt x="609" y="719"/>
                    </a:lnTo>
                    <a:lnTo>
                      <a:pt x="624" y="707"/>
                    </a:lnTo>
                    <a:lnTo>
                      <a:pt x="638" y="696"/>
                    </a:lnTo>
                    <a:lnTo>
                      <a:pt x="653" y="684"/>
                    </a:lnTo>
                    <a:lnTo>
                      <a:pt x="667" y="671"/>
                    </a:lnTo>
                    <a:lnTo>
                      <a:pt x="680" y="656"/>
                    </a:lnTo>
                    <a:lnTo>
                      <a:pt x="692" y="642"/>
                    </a:lnTo>
                    <a:lnTo>
                      <a:pt x="703" y="627"/>
                    </a:lnTo>
                    <a:lnTo>
                      <a:pt x="715" y="613"/>
                    </a:lnTo>
                    <a:lnTo>
                      <a:pt x="726" y="596"/>
                    </a:lnTo>
                    <a:lnTo>
                      <a:pt x="734" y="579"/>
                    </a:lnTo>
                    <a:lnTo>
                      <a:pt x="742" y="562"/>
                    </a:lnTo>
                    <a:lnTo>
                      <a:pt x="751" y="546"/>
                    </a:lnTo>
                    <a:lnTo>
                      <a:pt x="757" y="527"/>
                    </a:lnTo>
                    <a:lnTo>
                      <a:pt x="763" y="510"/>
                    </a:lnTo>
                    <a:lnTo>
                      <a:pt x="769" y="491"/>
                    </a:lnTo>
                    <a:lnTo>
                      <a:pt x="773" y="472"/>
                    </a:lnTo>
                    <a:lnTo>
                      <a:pt x="778" y="452"/>
                    </a:lnTo>
                    <a:lnTo>
                      <a:pt x="780" y="433"/>
                    </a:lnTo>
                    <a:lnTo>
                      <a:pt x="782" y="414"/>
                    </a:lnTo>
                    <a:lnTo>
                      <a:pt x="782" y="393"/>
                    </a:lnTo>
                    <a:lnTo>
                      <a:pt x="782" y="372"/>
                    </a:lnTo>
                    <a:lnTo>
                      <a:pt x="780" y="353"/>
                    </a:lnTo>
                    <a:lnTo>
                      <a:pt x="778" y="332"/>
                    </a:lnTo>
                    <a:lnTo>
                      <a:pt x="773" y="314"/>
                    </a:lnTo>
                    <a:lnTo>
                      <a:pt x="769" y="295"/>
                    </a:lnTo>
                    <a:lnTo>
                      <a:pt x="763" y="276"/>
                    </a:lnTo>
                    <a:lnTo>
                      <a:pt x="757" y="257"/>
                    </a:lnTo>
                    <a:lnTo>
                      <a:pt x="751" y="240"/>
                    </a:lnTo>
                    <a:lnTo>
                      <a:pt x="742" y="222"/>
                    </a:lnTo>
                    <a:lnTo>
                      <a:pt x="734" y="205"/>
                    </a:lnTo>
                    <a:lnTo>
                      <a:pt x="726" y="188"/>
                    </a:lnTo>
                    <a:lnTo>
                      <a:pt x="715" y="173"/>
                    </a:lnTo>
                    <a:lnTo>
                      <a:pt x="703" y="157"/>
                    </a:lnTo>
                    <a:lnTo>
                      <a:pt x="692" y="142"/>
                    </a:lnTo>
                    <a:lnTo>
                      <a:pt x="680" y="130"/>
                    </a:lnTo>
                    <a:lnTo>
                      <a:pt x="667" y="115"/>
                    </a:lnTo>
                    <a:lnTo>
                      <a:pt x="653" y="102"/>
                    </a:lnTo>
                    <a:lnTo>
                      <a:pt x="638" y="90"/>
                    </a:lnTo>
                    <a:lnTo>
                      <a:pt x="624" y="77"/>
                    </a:lnTo>
                    <a:lnTo>
                      <a:pt x="609" y="67"/>
                    </a:lnTo>
                    <a:lnTo>
                      <a:pt x="593" y="56"/>
                    </a:lnTo>
                    <a:lnTo>
                      <a:pt x="576" y="48"/>
                    </a:lnTo>
                    <a:lnTo>
                      <a:pt x="559" y="38"/>
                    </a:lnTo>
                    <a:lnTo>
                      <a:pt x="543" y="31"/>
                    </a:lnTo>
                    <a:lnTo>
                      <a:pt x="524" y="23"/>
                    </a:lnTo>
                    <a:lnTo>
                      <a:pt x="507" y="17"/>
                    </a:lnTo>
                    <a:lnTo>
                      <a:pt x="489" y="12"/>
                    </a:lnTo>
                    <a:lnTo>
                      <a:pt x="470" y="8"/>
                    </a:lnTo>
                    <a:lnTo>
                      <a:pt x="449" y="4"/>
                    </a:lnTo>
                    <a:lnTo>
                      <a:pt x="430" y="2"/>
                    </a:lnTo>
                    <a:lnTo>
                      <a:pt x="412" y="0"/>
                    </a:lnTo>
                    <a:lnTo>
                      <a:pt x="39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íṩľîḓé">
                <a:extLst>
                  <a:ext uri="{FF2B5EF4-FFF2-40B4-BE49-F238E27FC236}">
                    <a16:creationId xmlns:a16="http://schemas.microsoft.com/office/drawing/2014/main" id="{D92F2074-EEB9-4354-9379-E8989AB7175A}"/>
                  </a:ext>
                </a:extLst>
              </p:cNvPr>
              <p:cNvSpPr/>
              <p:nvPr userDrawn="1"/>
            </p:nvSpPr>
            <p:spPr bwMode="auto">
              <a:xfrm>
                <a:off x="4040188" y="3619500"/>
                <a:ext cx="736600" cy="295275"/>
              </a:xfrm>
              <a:custGeom>
                <a:avLst/>
                <a:gdLst>
                  <a:gd name="T0" fmla="*/ 200 w 464"/>
                  <a:gd name="T1" fmla="*/ 140 h 186"/>
                  <a:gd name="T2" fmla="*/ 339 w 464"/>
                  <a:gd name="T3" fmla="*/ 136 h 186"/>
                  <a:gd name="T4" fmla="*/ 348 w 464"/>
                  <a:gd name="T5" fmla="*/ 153 h 186"/>
                  <a:gd name="T6" fmla="*/ 331 w 464"/>
                  <a:gd name="T7" fmla="*/ 115 h 186"/>
                  <a:gd name="T8" fmla="*/ 327 w 464"/>
                  <a:gd name="T9" fmla="*/ 96 h 186"/>
                  <a:gd name="T10" fmla="*/ 316 w 464"/>
                  <a:gd name="T11" fmla="*/ 119 h 186"/>
                  <a:gd name="T12" fmla="*/ 306 w 464"/>
                  <a:gd name="T13" fmla="*/ 149 h 186"/>
                  <a:gd name="T14" fmla="*/ 298 w 464"/>
                  <a:gd name="T15" fmla="*/ 163 h 186"/>
                  <a:gd name="T16" fmla="*/ 323 w 464"/>
                  <a:gd name="T17" fmla="*/ 149 h 186"/>
                  <a:gd name="T18" fmla="*/ 341 w 464"/>
                  <a:gd name="T19" fmla="*/ 115 h 186"/>
                  <a:gd name="T20" fmla="*/ 329 w 464"/>
                  <a:gd name="T21" fmla="*/ 101 h 186"/>
                  <a:gd name="T22" fmla="*/ 194 w 464"/>
                  <a:gd name="T23" fmla="*/ 96 h 186"/>
                  <a:gd name="T24" fmla="*/ 190 w 464"/>
                  <a:gd name="T25" fmla="*/ 115 h 186"/>
                  <a:gd name="T26" fmla="*/ 175 w 464"/>
                  <a:gd name="T27" fmla="*/ 103 h 186"/>
                  <a:gd name="T28" fmla="*/ 192 w 464"/>
                  <a:gd name="T29" fmla="*/ 90 h 186"/>
                  <a:gd name="T30" fmla="*/ 179 w 464"/>
                  <a:gd name="T31" fmla="*/ 86 h 186"/>
                  <a:gd name="T32" fmla="*/ 169 w 464"/>
                  <a:gd name="T33" fmla="*/ 122 h 186"/>
                  <a:gd name="T34" fmla="*/ 150 w 464"/>
                  <a:gd name="T35" fmla="*/ 155 h 186"/>
                  <a:gd name="T36" fmla="*/ 169 w 464"/>
                  <a:gd name="T37" fmla="*/ 145 h 186"/>
                  <a:gd name="T38" fmla="*/ 188 w 464"/>
                  <a:gd name="T39" fmla="*/ 122 h 186"/>
                  <a:gd name="T40" fmla="*/ 183 w 464"/>
                  <a:gd name="T41" fmla="*/ 151 h 186"/>
                  <a:gd name="T42" fmla="*/ 177 w 464"/>
                  <a:gd name="T43" fmla="*/ 163 h 186"/>
                  <a:gd name="T44" fmla="*/ 179 w 464"/>
                  <a:gd name="T45" fmla="*/ 184 h 186"/>
                  <a:gd name="T46" fmla="*/ 206 w 464"/>
                  <a:gd name="T47" fmla="*/ 155 h 186"/>
                  <a:gd name="T48" fmla="*/ 210 w 464"/>
                  <a:gd name="T49" fmla="*/ 128 h 186"/>
                  <a:gd name="T50" fmla="*/ 221 w 464"/>
                  <a:gd name="T51" fmla="*/ 115 h 186"/>
                  <a:gd name="T52" fmla="*/ 210 w 464"/>
                  <a:gd name="T53" fmla="*/ 111 h 186"/>
                  <a:gd name="T54" fmla="*/ 227 w 464"/>
                  <a:gd name="T55" fmla="*/ 90 h 186"/>
                  <a:gd name="T56" fmla="*/ 215 w 464"/>
                  <a:gd name="T57" fmla="*/ 80 h 186"/>
                  <a:gd name="T58" fmla="*/ 129 w 464"/>
                  <a:gd name="T59" fmla="*/ 44 h 186"/>
                  <a:gd name="T60" fmla="*/ 104 w 464"/>
                  <a:gd name="T61" fmla="*/ 61 h 186"/>
                  <a:gd name="T62" fmla="*/ 88 w 464"/>
                  <a:gd name="T63" fmla="*/ 65 h 186"/>
                  <a:gd name="T64" fmla="*/ 81 w 464"/>
                  <a:gd name="T65" fmla="*/ 119 h 186"/>
                  <a:gd name="T66" fmla="*/ 73 w 464"/>
                  <a:gd name="T67" fmla="*/ 128 h 186"/>
                  <a:gd name="T68" fmla="*/ 63 w 464"/>
                  <a:gd name="T69" fmla="*/ 86 h 186"/>
                  <a:gd name="T70" fmla="*/ 34 w 464"/>
                  <a:gd name="T71" fmla="*/ 96 h 186"/>
                  <a:gd name="T72" fmla="*/ 0 w 464"/>
                  <a:gd name="T73" fmla="*/ 86 h 186"/>
                  <a:gd name="T74" fmla="*/ 27 w 464"/>
                  <a:gd name="T75" fmla="*/ 88 h 186"/>
                  <a:gd name="T76" fmla="*/ 46 w 464"/>
                  <a:gd name="T77" fmla="*/ 67 h 186"/>
                  <a:gd name="T78" fmla="*/ 23 w 464"/>
                  <a:gd name="T79" fmla="*/ 50 h 186"/>
                  <a:gd name="T80" fmla="*/ 84 w 464"/>
                  <a:gd name="T81" fmla="*/ 32 h 186"/>
                  <a:gd name="T82" fmla="*/ 433 w 464"/>
                  <a:gd name="T83" fmla="*/ 19 h 186"/>
                  <a:gd name="T84" fmla="*/ 425 w 464"/>
                  <a:gd name="T85" fmla="*/ 34 h 186"/>
                  <a:gd name="T86" fmla="*/ 433 w 464"/>
                  <a:gd name="T87" fmla="*/ 13 h 186"/>
                  <a:gd name="T88" fmla="*/ 416 w 464"/>
                  <a:gd name="T89" fmla="*/ 15 h 186"/>
                  <a:gd name="T90" fmla="*/ 404 w 464"/>
                  <a:gd name="T91" fmla="*/ 11 h 186"/>
                  <a:gd name="T92" fmla="*/ 387 w 464"/>
                  <a:gd name="T93" fmla="*/ 36 h 186"/>
                  <a:gd name="T94" fmla="*/ 398 w 464"/>
                  <a:gd name="T95" fmla="*/ 53 h 186"/>
                  <a:gd name="T96" fmla="*/ 389 w 464"/>
                  <a:gd name="T97" fmla="*/ 63 h 186"/>
                  <a:gd name="T98" fmla="*/ 408 w 464"/>
                  <a:gd name="T99" fmla="*/ 71 h 186"/>
                  <a:gd name="T100" fmla="*/ 414 w 464"/>
                  <a:gd name="T101" fmla="*/ 48 h 186"/>
                  <a:gd name="T102" fmla="*/ 429 w 464"/>
                  <a:gd name="T103" fmla="*/ 55 h 186"/>
                  <a:gd name="T104" fmla="*/ 414 w 464"/>
                  <a:gd name="T105" fmla="*/ 107 h 186"/>
                  <a:gd name="T106" fmla="*/ 439 w 464"/>
                  <a:gd name="T107" fmla="*/ 63 h 186"/>
                  <a:gd name="T108" fmla="*/ 439 w 464"/>
                  <a:gd name="T109" fmla="*/ 82 h 186"/>
                  <a:gd name="T110" fmla="*/ 425 w 464"/>
                  <a:gd name="T111" fmla="*/ 115 h 186"/>
                  <a:gd name="T112" fmla="*/ 450 w 464"/>
                  <a:gd name="T113" fmla="*/ 94 h 186"/>
                  <a:gd name="T114" fmla="*/ 443 w 464"/>
                  <a:gd name="T115" fmla="*/ 122 h 186"/>
                  <a:gd name="T116" fmla="*/ 452 w 464"/>
                  <a:gd name="T117" fmla="*/ 88 h 186"/>
                  <a:gd name="T118" fmla="*/ 443 w 464"/>
                  <a:gd name="T119" fmla="*/ 80 h 186"/>
                  <a:gd name="T120" fmla="*/ 447 w 464"/>
                  <a:gd name="T121" fmla="*/ 46 h 186"/>
                  <a:gd name="T122" fmla="*/ 437 w 464"/>
                  <a:gd name="T123" fmla="*/ 4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4" h="186">
                    <a:moveTo>
                      <a:pt x="210" y="142"/>
                    </a:moveTo>
                    <a:lnTo>
                      <a:pt x="210" y="142"/>
                    </a:lnTo>
                    <a:lnTo>
                      <a:pt x="210" y="145"/>
                    </a:lnTo>
                    <a:lnTo>
                      <a:pt x="210" y="145"/>
                    </a:lnTo>
                    <a:lnTo>
                      <a:pt x="210" y="145"/>
                    </a:lnTo>
                    <a:lnTo>
                      <a:pt x="210" y="145"/>
                    </a:lnTo>
                    <a:lnTo>
                      <a:pt x="210" y="145"/>
                    </a:lnTo>
                    <a:lnTo>
                      <a:pt x="210" y="147"/>
                    </a:lnTo>
                    <a:lnTo>
                      <a:pt x="210" y="147"/>
                    </a:lnTo>
                    <a:lnTo>
                      <a:pt x="210" y="147"/>
                    </a:lnTo>
                    <a:lnTo>
                      <a:pt x="210" y="147"/>
                    </a:lnTo>
                    <a:lnTo>
                      <a:pt x="210" y="147"/>
                    </a:lnTo>
                    <a:lnTo>
                      <a:pt x="210" y="147"/>
                    </a:lnTo>
                    <a:lnTo>
                      <a:pt x="208" y="147"/>
                    </a:lnTo>
                    <a:lnTo>
                      <a:pt x="208" y="147"/>
                    </a:lnTo>
                    <a:lnTo>
                      <a:pt x="208" y="147"/>
                    </a:lnTo>
                    <a:lnTo>
                      <a:pt x="208" y="147"/>
                    </a:lnTo>
                    <a:lnTo>
                      <a:pt x="208" y="147"/>
                    </a:lnTo>
                    <a:lnTo>
                      <a:pt x="206" y="147"/>
                    </a:lnTo>
                    <a:lnTo>
                      <a:pt x="206" y="147"/>
                    </a:lnTo>
                    <a:lnTo>
                      <a:pt x="206" y="147"/>
                    </a:lnTo>
                    <a:lnTo>
                      <a:pt x="204" y="147"/>
                    </a:lnTo>
                    <a:lnTo>
                      <a:pt x="202" y="149"/>
                    </a:lnTo>
                    <a:lnTo>
                      <a:pt x="202" y="149"/>
                    </a:lnTo>
                    <a:lnTo>
                      <a:pt x="202" y="149"/>
                    </a:lnTo>
                    <a:lnTo>
                      <a:pt x="202" y="149"/>
                    </a:lnTo>
                    <a:lnTo>
                      <a:pt x="200" y="149"/>
                    </a:lnTo>
                    <a:lnTo>
                      <a:pt x="200" y="149"/>
                    </a:lnTo>
                    <a:lnTo>
                      <a:pt x="200" y="149"/>
                    </a:lnTo>
                    <a:lnTo>
                      <a:pt x="200" y="147"/>
                    </a:lnTo>
                    <a:lnTo>
                      <a:pt x="200" y="147"/>
                    </a:lnTo>
                    <a:lnTo>
                      <a:pt x="200" y="147"/>
                    </a:lnTo>
                    <a:lnTo>
                      <a:pt x="200" y="147"/>
                    </a:lnTo>
                    <a:lnTo>
                      <a:pt x="198" y="147"/>
                    </a:lnTo>
                    <a:lnTo>
                      <a:pt x="198" y="147"/>
                    </a:lnTo>
                    <a:lnTo>
                      <a:pt x="198" y="147"/>
                    </a:lnTo>
                    <a:lnTo>
                      <a:pt x="200" y="147"/>
                    </a:lnTo>
                    <a:lnTo>
                      <a:pt x="200" y="145"/>
                    </a:lnTo>
                    <a:lnTo>
                      <a:pt x="200" y="145"/>
                    </a:lnTo>
                    <a:lnTo>
                      <a:pt x="200" y="145"/>
                    </a:lnTo>
                    <a:lnTo>
                      <a:pt x="200" y="145"/>
                    </a:lnTo>
                    <a:lnTo>
                      <a:pt x="200" y="142"/>
                    </a:lnTo>
                    <a:lnTo>
                      <a:pt x="200" y="140"/>
                    </a:lnTo>
                    <a:lnTo>
                      <a:pt x="200" y="140"/>
                    </a:lnTo>
                    <a:lnTo>
                      <a:pt x="200" y="140"/>
                    </a:lnTo>
                    <a:lnTo>
                      <a:pt x="200" y="138"/>
                    </a:lnTo>
                    <a:lnTo>
                      <a:pt x="200" y="138"/>
                    </a:lnTo>
                    <a:lnTo>
                      <a:pt x="200" y="138"/>
                    </a:lnTo>
                    <a:lnTo>
                      <a:pt x="202" y="138"/>
                    </a:lnTo>
                    <a:lnTo>
                      <a:pt x="202" y="138"/>
                    </a:lnTo>
                    <a:lnTo>
                      <a:pt x="202" y="136"/>
                    </a:lnTo>
                    <a:lnTo>
                      <a:pt x="202" y="136"/>
                    </a:lnTo>
                    <a:lnTo>
                      <a:pt x="202" y="136"/>
                    </a:lnTo>
                    <a:lnTo>
                      <a:pt x="202" y="136"/>
                    </a:lnTo>
                    <a:lnTo>
                      <a:pt x="202" y="136"/>
                    </a:lnTo>
                    <a:lnTo>
                      <a:pt x="204" y="136"/>
                    </a:lnTo>
                    <a:lnTo>
                      <a:pt x="204" y="136"/>
                    </a:lnTo>
                    <a:lnTo>
                      <a:pt x="204" y="134"/>
                    </a:lnTo>
                    <a:lnTo>
                      <a:pt x="204" y="134"/>
                    </a:lnTo>
                    <a:lnTo>
                      <a:pt x="204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6" y="134"/>
                    </a:lnTo>
                    <a:lnTo>
                      <a:pt x="206" y="136"/>
                    </a:lnTo>
                    <a:lnTo>
                      <a:pt x="208" y="136"/>
                    </a:lnTo>
                    <a:lnTo>
                      <a:pt x="208" y="136"/>
                    </a:lnTo>
                    <a:lnTo>
                      <a:pt x="208" y="136"/>
                    </a:lnTo>
                    <a:lnTo>
                      <a:pt x="208" y="138"/>
                    </a:lnTo>
                    <a:lnTo>
                      <a:pt x="208" y="140"/>
                    </a:lnTo>
                    <a:lnTo>
                      <a:pt x="210" y="140"/>
                    </a:lnTo>
                    <a:lnTo>
                      <a:pt x="210" y="142"/>
                    </a:lnTo>
                    <a:lnTo>
                      <a:pt x="210" y="142"/>
                    </a:lnTo>
                    <a:lnTo>
                      <a:pt x="210" y="142"/>
                    </a:lnTo>
                    <a:lnTo>
                      <a:pt x="210" y="142"/>
                    </a:lnTo>
                    <a:lnTo>
                      <a:pt x="210" y="142"/>
                    </a:lnTo>
                    <a:lnTo>
                      <a:pt x="210" y="142"/>
                    </a:lnTo>
                    <a:close/>
                    <a:moveTo>
                      <a:pt x="337" y="134"/>
                    </a:moveTo>
                    <a:lnTo>
                      <a:pt x="337" y="134"/>
                    </a:lnTo>
                    <a:lnTo>
                      <a:pt x="337" y="134"/>
                    </a:lnTo>
                    <a:lnTo>
                      <a:pt x="337" y="136"/>
                    </a:lnTo>
                    <a:lnTo>
                      <a:pt x="337" y="136"/>
                    </a:lnTo>
                    <a:lnTo>
                      <a:pt x="337" y="136"/>
                    </a:lnTo>
                    <a:lnTo>
                      <a:pt x="337" y="136"/>
                    </a:lnTo>
                    <a:lnTo>
                      <a:pt x="339" y="136"/>
                    </a:lnTo>
                    <a:lnTo>
                      <a:pt x="339" y="136"/>
                    </a:lnTo>
                    <a:lnTo>
                      <a:pt x="339" y="136"/>
                    </a:lnTo>
                    <a:lnTo>
                      <a:pt x="341" y="136"/>
                    </a:lnTo>
                    <a:lnTo>
                      <a:pt x="341" y="136"/>
                    </a:lnTo>
                    <a:lnTo>
                      <a:pt x="341" y="136"/>
                    </a:lnTo>
                    <a:lnTo>
                      <a:pt x="341" y="136"/>
                    </a:lnTo>
                    <a:lnTo>
                      <a:pt x="341" y="136"/>
                    </a:lnTo>
                    <a:lnTo>
                      <a:pt x="343" y="138"/>
                    </a:lnTo>
                    <a:lnTo>
                      <a:pt x="343" y="138"/>
                    </a:lnTo>
                    <a:lnTo>
                      <a:pt x="343" y="138"/>
                    </a:lnTo>
                    <a:lnTo>
                      <a:pt x="343" y="138"/>
                    </a:lnTo>
                    <a:lnTo>
                      <a:pt x="346" y="138"/>
                    </a:lnTo>
                    <a:lnTo>
                      <a:pt x="346" y="138"/>
                    </a:lnTo>
                    <a:lnTo>
                      <a:pt x="346" y="140"/>
                    </a:lnTo>
                    <a:lnTo>
                      <a:pt x="346" y="140"/>
                    </a:lnTo>
                    <a:lnTo>
                      <a:pt x="348" y="140"/>
                    </a:lnTo>
                    <a:lnTo>
                      <a:pt x="348" y="140"/>
                    </a:lnTo>
                    <a:lnTo>
                      <a:pt x="350" y="140"/>
                    </a:lnTo>
                    <a:lnTo>
                      <a:pt x="350" y="140"/>
                    </a:lnTo>
                    <a:lnTo>
                      <a:pt x="352" y="140"/>
                    </a:lnTo>
                    <a:lnTo>
                      <a:pt x="352" y="140"/>
                    </a:lnTo>
                    <a:lnTo>
                      <a:pt x="354" y="140"/>
                    </a:lnTo>
                    <a:lnTo>
                      <a:pt x="356" y="140"/>
                    </a:lnTo>
                    <a:lnTo>
                      <a:pt x="356" y="140"/>
                    </a:lnTo>
                    <a:lnTo>
                      <a:pt x="358" y="140"/>
                    </a:lnTo>
                    <a:lnTo>
                      <a:pt x="358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0" y="140"/>
                    </a:lnTo>
                    <a:lnTo>
                      <a:pt x="362" y="140"/>
                    </a:lnTo>
                    <a:lnTo>
                      <a:pt x="362" y="140"/>
                    </a:lnTo>
                    <a:lnTo>
                      <a:pt x="362" y="140"/>
                    </a:lnTo>
                    <a:lnTo>
                      <a:pt x="362" y="140"/>
                    </a:lnTo>
                    <a:lnTo>
                      <a:pt x="362" y="140"/>
                    </a:lnTo>
                    <a:lnTo>
                      <a:pt x="362" y="142"/>
                    </a:lnTo>
                    <a:lnTo>
                      <a:pt x="364" y="142"/>
                    </a:lnTo>
                    <a:lnTo>
                      <a:pt x="364" y="142"/>
                    </a:lnTo>
                    <a:lnTo>
                      <a:pt x="364" y="142"/>
                    </a:lnTo>
                    <a:lnTo>
                      <a:pt x="364" y="142"/>
                    </a:lnTo>
                    <a:lnTo>
                      <a:pt x="350" y="155"/>
                    </a:lnTo>
                    <a:lnTo>
                      <a:pt x="350" y="155"/>
                    </a:lnTo>
                    <a:lnTo>
                      <a:pt x="350" y="155"/>
                    </a:lnTo>
                    <a:lnTo>
                      <a:pt x="348" y="155"/>
                    </a:lnTo>
                    <a:lnTo>
                      <a:pt x="348" y="155"/>
                    </a:lnTo>
                    <a:lnTo>
                      <a:pt x="348" y="153"/>
                    </a:lnTo>
                    <a:lnTo>
                      <a:pt x="348" y="153"/>
                    </a:lnTo>
                    <a:lnTo>
                      <a:pt x="346" y="153"/>
                    </a:lnTo>
                    <a:lnTo>
                      <a:pt x="346" y="153"/>
                    </a:lnTo>
                    <a:lnTo>
                      <a:pt x="346" y="153"/>
                    </a:lnTo>
                    <a:lnTo>
                      <a:pt x="343" y="153"/>
                    </a:lnTo>
                    <a:lnTo>
                      <a:pt x="343" y="151"/>
                    </a:lnTo>
                    <a:lnTo>
                      <a:pt x="343" y="151"/>
                    </a:lnTo>
                    <a:lnTo>
                      <a:pt x="341" y="151"/>
                    </a:lnTo>
                    <a:lnTo>
                      <a:pt x="341" y="149"/>
                    </a:lnTo>
                    <a:lnTo>
                      <a:pt x="339" y="147"/>
                    </a:lnTo>
                    <a:lnTo>
                      <a:pt x="337" y="145"/>
                    </a:lnTo>
                    <a:lnTo>
                      <a:pt x="335" y="145"/>
                    </a:lnTo>
                    <a:lnTo>
                      <a:pt x="335" y="142"/>
                    </a:lnTo>
                    <a:lnTo>
                      <a:pt x="335" y="142"/>
                    </a:lnTo>
                    <a:lnTo>
                      <a:pt x="333" y="142"/>
                    </a:lnTo>
                    <a:lnTo>
                      <a:pt x="333" y="142"/>
                    </a:lnTo>
                    <a:lnTo>
                      <a:pt x="333" y="140"/>
                    </a:lnTo>
                    <a:lnTo>
                      <a:pt x="333" y="140"/>
                    </a:lnTo>
                    <a:lnTo>
                      <a:pt x="331" y="138"/>
                    </a:lnTo>
                    <a:lnTo>
                      <a:pt x="329" y="136"/>
                    </a:lnTo>
                    <a:lnTo>
                      <a:pt x="329" y="136"/>
                    </a:lnTo>
                    <a:lnTo>
                      <a:pt x="329" y="134"/>
                    </a:lnTo>
                    <a:lnTo>
                      <a:pt x="329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1" y="134"/>
                    </a:lnTo>
                    <a:lnTo>
                      <a:pt x="333" y="134"/>
                    </a:lnTo>
                    <a:lnTo>
                      <a:pt x="333" y="134"/>
                    </a:lnTo>
                    <a:lnTo>
                      <a:pt x="333" y="134"/>
                    </a:lnTo>
                    <a:lnTo>
                      <a:pt x="333" y="134"/>
                    </a:lnTo>
                    <a:lnTo>
                      <a:pt x="335" y="134"/>
                    </a:lnTo>
                    <a:lnTo>
                      <a:pt x="335" y="134"/>
                    </a:lnTo>
                    <a:lnTo>
                      <a:pt x="337" y="134"/>
                    </a:lnTo>
                    <a:lnTo>
                      <a:pt x="337" y="134"/>
                    </a:lnTo>
                    <a:close/>
                    <a:moveTo>
                      <a:pt x="333" y="113"/>
                    </a:moveTo>
                    <a:lnTo>
                      <a:pt x="333" y="113"/>
                    </a:lnTo>
                    <a:lnTo>
                      <a:pt x="333" y="113"/>
                    </a:lnTo>
                    <a:lnTo>
                      <a:pt x="333" y="113"/>
                    </a:lnTo>
                    <a:lnTo>
                      <a:pt x="333" y="115"/>
                    </a:lnTo>
                    <a:lnTo>
                      <a:pt x="333" y="115"/>
                    </a:lnTo>
                    <a:lnTo>
                      <a:pt x="333" y="115"/>
                    </a:lnTo>
                    <a:lnTo>
                      <a:pt x="333" y="115"/>
                    </a:lnTo>
                    <a:lnTo>
                      <a:pt x="331" y="115"/>
                    </a:lnTo>
                    <a:lnTo>
                      <a:pt x="331" y="115"/>
                    </a:lnTo>
                    <a:lnTo>
                      <a:pt x="331" y="115"/>
                    </a:lnTo>
                    <a:lnTo>
                      <a:pt x="331" y="115"/>
                    </a:lnTo>
                    <a:lnTo>
                      <a:pt x="331" y="117"/>
                    </a:lnTo>
                    <a:lnTo>
                      <a:pt x="331" y="117"/>
                    </a:lnTo>
                    <a:lnTo>
                      <a:pt x="331" y="117"/>
                    </a:lnTo>
                    <a:lnTo>
                      <a:pt x="329" y="117"/>
                    </a:lnTo>
                    <a:lnTo>
                      <a:pt x="329" y="117"/>
                    </a:lnTo>
                    <a:lnTo>
                      <a:pt x="329" y="117"/>
                    </a:lnTo>
                    <a:lnTo>
                      <a:pt x="329" y="115"/>
                    </a:lnTo>
                    <a:lnTo>
                      <a:pt x="329" y="115"/>
                    </a:lnTo>
                    <a:lnTo>
                      <a:pt x="329" y="115"/>
                    </a:lnTo>
                    <a:lnTo>
                      <a:pt x="329" y="115"/>
                    </a:lnTo>
                    <a:lnTo>
                      <a:pt x="329" y="115"/>
                    </a:lnTo>
                    <a:lnTo>
                      <a:pt x="329" y="115"/>
                    </a:lnTo>
                    <a:lnTo>
                      <a:pt x="327" y="115"/>
                    </a:lnTo>
                    <a:lnTo>
                      <a:pt x="327" y="113"/>
                    </a:lnTo>
                    <a:lnTo>
                      <a:pt x="327" y="113"/>
                    </a:lnTo>
                    <a:lnTo>
                      <a:pt x="327" y="113"/>
                    </a:lnTo>
                    <a:lnTo>
                      <a:pt x="329" y="113"/>
                    </a:lnTo>
                    <a:lnTo>
                      <a:pt x="329" y="111"/>
                    </a:lnTo>
                    <a:lnTo>
                      <a:pt x="329" y="111"/>
                    </a:lnTo>
                    <a:lnTo>
                      <a:pt x="329" y="111"/>
                    </a:lnTo>
                    <a:lnTo>
                      <a:pt x="329" y="111"/>
                    </a:lnTo>
                    <a:lnTo>
                      <a:pt x="329" y="111"/>
                    </a:lnTo>
                    <a:lnTo>
                      <a:pt x="331" y="111"/>
                    </a:lnTo>
                    <a:lnTo>
                      <a:pt x="331" y="111"/>
                    </a:lnTo>
                    <a:lnTo>
                      <a:pt x="331" y="111"/>
                    </a:lnTo>
                    <a:lnTo>
                      <a:pt x="331" y="111"/>
                    </a:lnTo>
                    <a:lnTo>
                      <a:pt x="331" y="111"/>
                    </a:lnTo>
                    <a:lnTo>
                      <a:pt x="331" y="111"/>
                    </a:lnTo>
                    <a:lnTo>
                      <a:pt x="331" y="113"/>
                    </a:lnTo>
                    <a:lnTo>
                      <a:pt x="331" y="113"/>
                    </a:lnTo>
                    <a:lnTo>
                      <a:pt x="331" y="113"/>
                    </a:lnTo>
                    <a:lnTo>
                      <a:pt x="333" y="113"/>
                    </a:lnTo>
                    <a:lnTo>
                      <a:pt x="333" y="113"/>
                    </a:lnTo>
                    <a:lnTo>
                      <a:pt x="333" y="113"/>
                    </a:lnTo>
                    <a:close/>
                    <a:moveTo>
                      <a:pt x="329" y="99"/>
                    </a:moveTo>
                    <a:lnTo>
                      <a:pt x="329" y="99"/>
                    </a:lnTo>
                    <a:lnTo>
                      <a:pt x="329" y="99"/>
                    </a:lnTo>
                    <a:lnTo>
                      <a:pt x="327" y="96"/>
                    </a:lnTo>
                    <a:lnTo>
                      <a:pt x="327" y="96"/>
                    </a:lnTo>
                    <a:lnTo>
                      <a:pt x="327" y="96"/>
                    </a:lnTo>
                    <a:lnTo>
                      <a:pt x="327" y="96"/>
                    </a:lnTo>
                    <a:lnTo>
                      <a:pt x="327" y="96"/>
                    </a:lnTo>
                    <a:lnTo>
                      <a:pt x="327" y="94"/>
                    </a:lnTo>
                    <a:lnTo>
                      <a:pt x="325" y="94"/>
                    </a:lnTo>
                    <a:lnTo>
                      <a:pt x="325" y="94"/>
                    </a:lnTo>
                    <a:lnTo>
                      <a:pt x="325" y="94"/>
                    </a:lnTo>
                    <a:lnTo>
                      <a:pt x="323" y="92"/>
                    </a:lnTo>
                    <a:lnTo>
                      <a:pt x="323" y="92"/>
                    </a:lnTo>
                    <a:lnTo>
                      <a:pt x="321" y="92"/>
                    </a:lnTo>
                    <a:lnTo>
                      <a:pt x="321" y="92"/>
                    </a:lnTo>
                    <a:lnTo>
                      <a:pt x="319" y="92"/>
                    </a:lnTo>
                    <a:lnTo>
                      <a:pt x="319" y="92"/>
                    </a:lnTo>
                    <a:lnTo>
                      <a:pt x="316" y="92"/>
                    </a:lnTo>
                    <a:lnTo>
                      <a:pt x="316" y="90"/>
                    </a:lnTo>
                    <a:lnTo>
                      <a:pt x="314" y="90"/>
                    </a:lnTo>
                    <a:lnTo>
                      <a:pt x="314" y="92"/>
                    </a:lnTo>
                    <a:lnTo>
                      <a:pt x="314" y="92"/>
                    </a:lnTo>
                    <a:lnTo>
                      <a:pt x="314" y="92"/>
                    </a:lnTo>
                    <a:lnTo>
                      <a:pt x="314" y="92"/>
                    </a:lnTo>
                    <a:lnTo>
                      <a:pt x="314" y="92"/>
                    </a:lnTo>
                    <a:lnTo>
                      <a:pt x="314" y="92"/>
                    </a:lnTo>
                    <a:lnTo>
                      <a:pt x="314" y="92"/>
                    </a:lnTo>
                    <a:lnTo>
                      <a:pt x="314" y="94"/>
                    </a:lnTo>
                    <a:lnTo>
                      <a:pt x="314" y="94"/>
                    </a:lnTo>
                    <a:lnTo>
                      <a:pt x="314" y="94"/>
                    </a:lnTo>
                    <a:lnTo>
                      <a:pt x="314" y="96"/>
                    </a:lnTo>
                    <a:lnTo>
                      <a:pt x="314" y="96"/>
                    </a:lnTo>
                    <a:lnTo>
                      <a:pt x="314" y="96"/>
                    </a:lnTo>
                    <a:lnTo>
                      <a:pt x="314" y="99"/>
                    </a:lnTo>
                    <a:lnTo>
                      <a:pt x="314" y="99"/>
                    </a:lnTo>
                    <a:lnTo>
                      <a:pt x="314" y="99"/>
                    </a:lnTo>
                    <a:lnTo>
                      <a:pt x="314" y="101"/>
                    </a:lnTo>
                    <a:lnTo>
                      <a:pt x="314" y="101"/>
                    </a:lnTo>
                    <a:lnTo>
                      <a:pt x="314" y="103"/>
                    </a:lnTo>
                    <a:lnTo>
                      <a:pt x="314" y="103"/>
                    </a:lnTo>
                    <a:lnTo>
                      <a:pt x="314" y="105"/>
                    </a:lnTo>
                    <a:lnTo>
                      <a:pt x="314" y="105"/>
                    </a:lnTo>
                    <a:lnTo>
                      <a:pt x="314" y="105"/>
                    </a:lnTo>
                    <a:lnTo>
                      <a:pt x="314" y="107"/>
                    </a:lnTo>
                    <a:lnTo>
                      <a:pt x="314" y="107"/>
                    </a:lnTo>
                    <a:lnTo>
                      <a:pt x="314" y="107"/>
                    </a:lnTo>
                    <a:lnTo>
                      <a:pt x="314" y="109"/>
                    </a:lnTo>
                    <a:lnTo>
                      <a:pt x="314" y="111"/>
                    </a:lnTo>
                    <a:lnTo>
                      <a:pt x="314" y="113"/>
                    </a:lnTo>
                    <a:lnTo>
                      <a:pt x="316" y="113"/>
                    </a:lnTo>
                    <a:lnTo>
                      <a:pt x="316" y="117"/>
                    </a:lnTo>
                    <a:lnTo>
                      <a:pt x="316" y="119"/>
                    </a:lnTo>
                    <a:lnTo>
                      <a:pt x="316" y="122"/>
                    </a:lnTo>
                    <a:lnTo>
                      <a:pt x="316" y="122"/>
                    </a:lnTo>
                    <a:lnTo>
                      <a:pt x="316" y="124"/>
                    </a:lnTo>
                    <a:lnTo>
                      <a:pt x="316" y="124"/>
                    </a:lnTo>
                    <a:lnTo>
                      <a:pt x="316" y="124"/>
                    </a:lnTo>
                    <a:lnTo>
                      <a:pt x="316" y="126"/>
                    </a:lnTo>
                    <a:lnTo>
                      <a:pt x="316" y="126"/>
                    </a:lnTo>
                    <a:lnTo>
                      <a:pt x="316" y="126"/>
                    </a:lnTo>
                    <a:lnTo>
                      <a:pt x="314" y="128"/>
                    </a:lnTo>
                    <a:lnTo>
                      <a:pt x="314" y="128"/>
                    </a:lnTo>
                    <a:lnTo>
                      <a:pt x="314" y="130"/>
                    </a:lnTo>
                    <a:lnTo>
                      <a:pt x="312" y="130"/>
                    </a:lnTo>
                    <a:lnTo>
                      <a:pt x="310" y="132"/>
                    </a:lnTo>
                    <a:lnTo>
                      <a:pt x="308" y="132"/>
                    </a:lnTo>
                    <a:lnTo>
                      <a:pt x="308" y="134"/>
                    </a:lnTo>
                    <a:lnTo>
                      <a:pt x="306" y="134"/>
                    </a:lnTo>
                    <a:lnTo>
                      <a:pt x="304" y="136"/>
                    </a:lnTo>
                    <a:lnTo>
                      <a:pt x="302" y="136"/>
                    </a:lnTo>
                    <a:lnTo>
                      <a:pt x="302" y="138"/>
                    </a:lnTo>
                    <a:lnTo>
                      <a:pt x="300" y="138"/>
                    </a:lnTo>
                    <a:lnTo>
                      <a:pt x="298" y="140"/>
                    </a:lnTo>
                    <a:lnTo>
                      <a:pt x="296" y="140"/>
                    </a:lnTo>
                    <a:lnTo>
                      <a:pt x="294" y="140"/>
                    </a:lnTo>
                    <a:lnTo>
                      <a:pt x="292" y="140"/>
                    </a:lnTo>
                    <a:lnTo>
                      <a:pt x="292" y="145"/>
                    </a:lnTo>
                    <a:lnTo>
                      <a:pt x="292" y="145"/>
                    </a:lnTo>
                    <a:lnTo>
                      <a:pt x="294" y="147"/>
                    </a:lnTo>
                    <a:lnTo>
                      <a:pt x="294" y="147"/>
                    </a:lnTo>
                    <a:lnTo>
                      <a:pt x="294" y="147"/>
                    </a:lnTo>
                    <a:lnTo>
                      <a:pt x="296" y="147"/>
                    </a:lnTo>
                    <a:lnTo>
                      <a:pt x="296" y="149"/>
                    </a:lnTo>
                    <a:lnTo>
                      <a:pt x="296" y="149"/>
                    </a:lnTo>
                    <a:lnTo>
                      <a:pt x="298" y="149"/>
                    </a:lnTo>
                    <a:lnTo>
                      <a:pt x="298" y="149"/>
                    </a:lnTo>
                    <a:lnTo>
                      <a:pt x="300" y="149"/>
                    </a:lnTo>
                    <a:lnTo>
                      <a:pt x="300" y="149"/>
                    </a:lnTo>
                    <a:lnTo>
                      <a:pt x="302" y="149"/>
                    </a:lnTo>
                    <a:lnTo>
                      <a:pt x="302" y="151"/>
                    </a:lnTo>
                    <a:lnTo>
                      <a:pt x="302" y="151"/>
                    </a:lnTo>
                    <a:lnTo>
                      <a:pt x="304" y="151"/>
                    </a:lnTo>
                    <a:lnTo>
                      <a:pt x="304" y="151"/>
                    </a:lnTo>
                    <a:lnTo>
                      <a:pt x="306" y="151"/>
                    </a:lnTo>
                    <a:lnTo>
                      <a:pt x="306" y="149"/>
                    </a:lnTo>
                    <a:lnTo>
                      <a:pt x="306" y="149"/>
                    </a:lnTo>
                    <a:lnTo>
                      <a:pt x="306" y="149"/>
                    </a:lnTo>
                    <a:lnTo>
                      <a:pt x="306" y="149"/>
                    </a:lnTo>
                    <a:lnTo>
                      <a:pt x="308" y="149"/>
                    </a:lnTo>
                    <a:lnTo>
                      <a:pt x="308" y="147"/>
                    </a:lnTo>
                    <a:lnTo>
                      <a:pt x="310" y="145"/>
                    </a:lnTo>
                    <a:lnTo>
                      <a:pt x="310" y="145"/>
                    </a:lnTo>
                    <a:lnTo>
                      <a:pt x="312" y="145"/>
                    </a:lnTo>
                    <a:lnTo>
                      <a:pt x="312" y="142"/>
                    </a:lnTo>
                    <a:lnTo>
                      <a:pt x="312" y="142"/>
                    </a:lnTo>
                    <a:lnTo>
                      <a:pt x="312" y="142"/>
                    </a:lnTo>
                    <a:lnTo>
                      <a:pt x="312" y="142"/>
                    </a:lnTo>
                    <a:lnTo>
                      <a:pt x="312" y="142"/>
                    </a:lnTo>
                    <a:lnTo>
                      <a:pt x="314" y="142"/>
                    </a:lnTo>
                    <a:lnTo>
                      <a:pt x="314" y="142"/>
                    </a:lnTo>
                    <a:lnTo>
                      <a:pt x="314" y="142"/>
                    </a:lnTo>
                    <a:lnTo>
                      <a:pt x="314" y="142"/>
                    </a:lnTo>
                    <a:lnTo>
                      <a:pt x="314" y="142"/>
                    </a:lnTo>
                    <a:lnTo>
                      <a:pt x="316" y="142"/>
                    </a:lnTo>
                    <a:lnTo>
                      <a:pt x="316" y="142"/>
                    </a:lnTo>
                    <a:lnTo>
                      <a:pt x="314" y="145"/>
                    </a:lnTo>
                    <a:lnTo>
                      <a:pt x="314" y="145"/>
                    </a:lnTo>
                    <a:lnTo>
                      <a:pt x="314" y="147"/>
                    </a:lnTo>
                    <a:lnTo>
                      <a:pt x="314" y="147"/>
                    </a:lnTo>
                    <a:lnTo>
                      <a:pt x="312" y="149"/>
                    </a:lnTo>
                    <a:lnTo>
                      <a:pt x="312" y="151"/>
                    </a:lnTo>
                    <a:lnTo>
                      <a:pt x="312" y="153"/>
                    </a:lnTo>
                    <a:lnTo>
                      <a:pt x="310" y="153"/>
                    </a:lnTo>
                    <a:lnTo>
                      <a:pt x="310" y="155"/>
                    </a:lnTo>
                    <a:lnTo>
                      <a:pt x="310" y="155"/>
                    </a:lnTo>
                    <a:lnTo>
                      <a:pt x="310" y="157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08" y="157"/>
                    </a:lnTo>
                    <a:lnTo>
                      <a:pt x="308" y="159"/>
                    </a:lnTo>
                    <a:lnTo>
                      <a:pt x="306" y="159"/>
                    </a:lnTo>
                    <a:lnTo>
                      <a:pt x="306" y="159"/>
                    </a:lnTo>
                    <a:lnTo>
                      <a:pt x="306" y="159"/>
                    </a:lnTo>
                    <a:lnTo>
                      <a:pt x="304" y="159"/>
                    </a:lnTo>
                    <a:lnTo>
                      <a:pt x="304" y="161"/>
                    </a:lnTo>
                    <a:lnTo>
                      <a:pt x="302" y="161"/>
                    </a:lnTo>
                    <a:lnTo>
                      <a:pt x="300" y="161"/>
                    </a:lnTo>
                    <a:lnTo>
                      <a:pt x="300" y="161"/>
                    </a:lnTo>
                    <a:lnTo>
                      <a:pt x="298" y="163"/>
                    </a:lnTo>
                    <a:lnTo>
                      <a:pt x="298" y="163"/>
                    </a:lnTo>
                    <a:lnTo>
                      <a:pt x="298" y="163"/>
                    </a:lnTo>
                    <a:lnTo>
                      <a:pt x="298" y="163"/>
                    </a:lnTo>
                    <a:lnTo>
                      <a:pt x="296" y="163"/>
                    </a:lnTo>
                    <a:lnTo>
                      <a:pt x="296" y="165"/>
                    </a:lnTo>
                    <a:lnTo>
                      <a:pt x="296" y="165"/>
                    </a:lnTo>
                    <a:lnTo>
                      <a:pt x="296" y="165"/>
                    </a:lnTo>
                    <a:lnTo>
                      <a:pt x="296" y="165"/>
                    </a:lnTo>
                    <a:lnTo>
                      <a:pt x="296" y="165"/>
                    </a:lnTo>
                    <a:lnTo>
                      <a:pt x="296" y="165"/>
                    </a:lnTo>
                    <a:lnTo>
                      <a:pt x="296" y="168"/>
                    </a:lnTo>
                    <a:lnTo>
                      <a:pt x="296" y="168"/>
                    </a:lnTo>
                    <a:lnTo>
                      <a:pt x="296" y="168"/>
                    </a:lnTo>
                    <a:lnTo>
                      <a:pt x="298" y="168"/>
                    </a:lnTo>
                    <a:lnTo>
                      <a:pt x="298" y="168"/>
                    </a:lnTo>
                    <a:lnTo>
                      <a:pt x="298" y="168"/>
                    </a:lnTo>
                    <a:lnTo>
                      <a:pt x="298" y="168"/>
                    </a:lnTo>
                    <a:lnTo>
                      <a:pt x="298" y="168"/>
                    </a:lnTo>
                    <a:lnTo>
                      <a:pt x="298" y="168"/>
                    </a:lnTo>
                    <a:lnTo>
                      <a:pt x="298" y="168"/>
                    </a:lnTo>
                    <a:lnTo>
                      <a:pt x="300" y="168"/>
                    </a:lnTo>
                    <a:lnTo>
                      <a:pt x="300" y="168"/>
                    </a:lnTo>
                    <a:lnTo>
                      <a:pt x="302" y="168"/>
                    </a:lnTo>
                    <a:lnTo>
                      <a:pt x="302" y="168"/>
                    </a:lnTo>
                    <a:lnTo>
                      <a:pt x="304" y="165"/>
                    </a:lnTo>
                    <a:lnTo>
                      <a:pt x="304" y="165"/>
                    </a:lnTo>
                    <a:lnTo>
                      <a:pt x="306" y="165"/>
                    </a:lnTo>
                    <a:lnTo>
                      <a:pt x="306" y="165"/>
                    </a:lnTo>
                    <a:lnTo>
                      <a:pt x="308" y="165"/>
                    </a:lnTo>
                    <a:lnTo>
                      <a:pt x="308" y="163"/>
                    </a:lnTo>
                    <a:lnTo>
                      <a:pt x="310" y="163"/>
                    </a:lnTo>
                    <a:lnTo>
                      <a:pt x="310" y="163"/>
                    </a:lnTo>
                    <a:lnTo>
                      <a:pt x="312" y="161"/>
                    </a:lnTo>
                    <a:lnTo>
                      <a:pt x="312" y="161"/>
                    </a:lnTo>
                    <a:lnTo>
                      <a:pt x="314" y="161"/>
                    </a:lnTo>
                    <a:lnTo>
                      <a:pt x="314" y="159"/>
                    </a:lnTo>
                    <a:lnTo>
                      <a:pt x="314" y="159"/>
                    </a:lnTo>
                    <a:lnTo>
                      <a:pt x="316" y="159"/>
                    </a:lnTo>
                    <a:lnTo>
                      <a:pt x="316" y="157"/>
                    </a:lnTo>
                    <a:lnTo>
                      <a:pt x="316" y="157"/>
                    </a:lnTo>
                    <a:lnTo>
                      <a:pt x="319" y="155"/>
                    </a:lnTo>
                    <a:lnTo>
                      <a:pt x="319" y="155"/>
                    </a:lnTo>
                    <a:lnTo>
                      <a:pt x="319" y="153"/>
                    </a:lnTo>
                    <a:lnTo>
                      <a:pt x="321" y="153"/>
                    </a:lnTo>
                    <a:lnTo>
                      <a:pt x="321" y="153"/>
                    </a:lnTo>
                    <a:lnTo>
                      <a:pt x="321" y="151"/>
                    </a:lnTo>
                    <a:lnTo>
                      <a:pt x="321" y="151"/>
                    </a:lnTo>
                    <a:lnTo>
                      <a:pt x="323" y="149"/>
                    </a:lnTo>
                    <a:lnTo>
                      <a:pt x="323" y="149"/>
                    </a:lnTo>
                    <a:lnTo>
                      <a:pt x="323" y="147"/>
                    </a:lnTo>
                    <a:lnTo>
                      <a:pt x="323" y="147"/>
                    </a:lnTo>
                    <a:lnTo>
                      <a:pt x="323" y="145"/>
                    </a:lnTo>
                    <a:lnTo>
                      <a:pt x="325" y="145"/>
                    </a:lnTo>
                    <a:lnTo>
                      <a:pt x="325" y="142"/>
                    </a:lnTo>
                    <a:lnTo>
                      <a:pt x="325" y="142"/>
                    </a:lnTo>
                    <a:lnTo>
                      <a:pt x="325" y="142"/>
                    </a:lnTo>
                    <a:lnTo>
                      <a:pt x="325" y="140"/>
                    </a:lnTo>
                    <a:lnTo>
                      <a:pt x="325" y="140"/>
                    </a:lnTo>
                    <a:lnTo>
                      <a:pt x="325" y="138"/>
                    </a:lnTo>
                    <a:lnTo>
                      <a:pt x="325" y="138"/>
                    </a:lnTo>
                    <a:lnTo>
                      <a:pt x="325" y="138"/>
                    </a:lnTo>
                    <a:lnTo>
                      <a:pt x="325" y="138"/>
                    </a:lnTo>
                    <a:lnTo>
                      <a:pt x="325" y="136"/>
                    </a:lnTo>
                    <a:lnTo>
                      <a:pt x="325" y="136"/>
                    </a:lnTo>
                    <a:lnTo>
                      <a:pt x="327" y="136"/>
                    </a:lnTo>
                    <a:lnTo>
                      <a:pt x="327" y="136"/>
                    </a:lnTo>
                    <a:lnTo>
                      <a:pt x="327" y="134"/>
                    </a:lnTo>
                    <a:lnTo>
                      <a:pt x="327" y="134"/>
                    </a:lnTo>
                    <a:lnTo>
                      <a:pt x="327" y="134"/>
                    </a:lnTo>
                    <a:lnTo>
                      <a:pt x="327" y="134"/>
                    </a:lnTo>
                    <a:lnTo>
                      <a:pt x="327" y="132"/>
                    </a:lnTo>
                    <a:lnTo>
                      <a:pt x="327" y="132"/>
                    </a:lnTo>
                    <a:lnTo>
                      <a:pt x="327" y="132"/>
                    </a:lnTo>
                    <a:lnTo>
                      <a:pt x="327" y="130"/>
                    </a:lnTo>
                    <a:lnTo>
                      <a:pt x="327" y="130"/>
                    </a:lnTo>
                    <a:lnTo>
                      <a:pt x="327" y="130"/>
                    </a:lnTo>
                    <a:lnTo>
                      <a:pt x="327" y="128"/>
                    </a:lnTo>
                    <a:lnTo>
                      <a:pt x="329" y="128"/>
                    </a:lnTo>
                    <a:lnTo>
                      <a:pt x="329" y="128"/>
                    </a:lnTo>
                    <a:lnTo>
                      <a:pt x="329" y="126"/>
                    </a:lnTo>
                    <a:lnTo>
                      <a:pt x="329" y="126"/>
                    </a:lnTo>
                    <a:lnTo>
                      <a:pt x="331" y="126"/>
                    </a:lnTo>
                    <a:lnTo>
                      <a:pt x="331" y="124"/>
                    </a:lnTo>
                    <a:lnTo>
                      <a:pt x="331" y="124"/>
                    </a:lnTo>
                    <a:lnTo>
                      <a:pt x="333" y="124"/>
                    </a:lnTo>
                    <a:lnTo>
                      <a:pt x="335" y="122"/>
                    </a:lnTo>
                    <a:lnTo>
                      <a:pt x="335" y="122"/>
                    </a:lnTo>
                    <a:lnTo>
                      <a:pt x="337" y="119"/>
                    </a:lnTo>
                    <a:lnTo>
                      <a:pt x="339" y="119"/>
                    </a:lnTo>
                    <a:lnTo>
                      <a:pt x="339" y="117"/>
                    </a:lnTo>
                    <a:lnTo>
                      <a:pt x="341" y="117"/>
                    </a:lnTo>
                    <a:lnTo>
                      <a:pt x="341" y="117"/>
                    </a:lnTo>
                    <a:lnTo>
                      <a:pt x="341" y="115"/>
                    </a:lnTo>
                    <a:lnTo>
                      <a:pt x="343" y="115"/>
                    </a:lnTo>
                    <a:lnTo>
                      <a:pt x="343" y="115"/>
                    </a:lnTo>
                    <a:lnTo>
                      <a:pt x="343" y="115"/>
                    </a:lnTo>
                    <a:lnTo>
                      <a:pt x="343" y="113"/>
                    </a:lnTo>
                    <a:lnTo>
                      <a:pt x="346" y="113"/>
                    </a:lnTo>
                    <a:lnTo>
                      <a:pt x="343" y="113"/>
                    </a:lnTo>
                    <a:lnTo>
                      <a:pt x="343" y="111"/>
                    </a:lnTo>
                    <a:lnTo>
                      <a:pt x="343" y="111"/>
                    </a:lnTo>
                    <a:lnTo>
                      <a:pt x="343" y="111"/>
                    </a:lnTo>
                    <a:lnTo>
                      <a:pt x="343" y="111"/>
                    </a:lnTo>
                    <a:lnTo>
                      <a:pt x="343" y="111"/>
                    </a:lnTo>
                    <a:lnTo>
                      <a:pt x="341" y="109"/>
                    </a:lnTo>
                    <a:lnTo>
                      <a:pt x="341" y="109"/>
                    </a:lnTo>
                    <a:lnTo>
                      <a:pt x="341" y="109"/>
                    </a:lnTo>
                    <a:lnTo>
                      <a:pt x="339" y="109"/>
                    </a:lnTo>
                    <a:lnTo>
                      <a:pt x="339" y="109"/>
                    </a:lnTo>
                    <a:lnTo>
                      <a:pt x="339" y="109"/>
                    </a:lnTo>
                    <a:lnTo>
                      <a:pt x="337" y="109"/>
                    </a:lnTo>
                    <a:lnTo>
                      <a:pt x="337" y="109"/>
                    </a:lnTo>
                    <a:lnTo>
                      <a:pt x="335" y="109"/>
                    </a:lnTo>
                    <a:lnTo>
                      <a:pt x="335" y="109"/>
                    </a:lnTo>
                    <a:lnTo>
                      <a:pt x="335" y="109"/>
                    </a:lnTo>
                    <a:lnTo>
                      <a:pt x="335" y="109"/>
                    </a:lnTo>
                    <a:lnTo>
                      <a:pt x="335" y="109"/>
                    </a:lnTo>
                    <a:lnTo>
                      <a:pt x="333" y="109"/>
                    </a:lnTo>
                    <a:lnTo>
                      <a:pt x="333" y="109"/>
                    </a:lnTo>
                    <a:lnTo>
                      <a:pt x="333" y="107"/>
                    </a:lnTo>
                    <a:lnTo>
                      <a:pt x="333" y="107"/>
                    </a:lnTo>
                    <a:lnTo>
                      <a:pt x="333" y="107"/>
                    </a:lnTo>
                    <a:lnTo>
                      <a:pt x="331" y="107"/>
                    </a:lnTo>
                    <a:lnTo>
                      <a:pt x="331" y="107"/>
                    </a:lnTo>
                    <a:lnTo>
                      <a:pt x="331" y="107"/>
                    </a:lnTo>
                    <a:lnTo>
                      <a:pt x="331" y="109"/>
                    </a:lnTo>
                    <a:lnTo>
                      <a:pt x="331" y="107"/>
                    </a:lnTo>
                    <a:lnTo>
                      <a:pt x="329" y="107"/>
                    </a:lnTo>
                    <a:lnTo>
                      <a:pt x="329" y="107"/>
                    </a:lnTo>
                    <a:lnTo>
                      <a:pt x="329" y="107"/>
                    </a:lnTo>
                    <a:lnTo>
                      <a:pt x="329" y="105"/>
                    </a:lnTo>
                    <a:lnTo>
                      <a:pt x="329" y="105"/>
                    </a:lnTo>
                    <a:lnTo>
                      <a:pt x="329" y="105"/>
                    </a:lnTo>
                    <a:lnTo>
                      <a:pt x="329" y="105"/>
                    </a:lnTo>
                    <a:lnTo>
                      <a:pt x="329" y="103"/>
                    </a:lnTo>
                    <a:lnTo>
                      <a:pt x="329" y="103"/>
                    </a:lnTo>
                    <a:lnTo>
                      <a:pt x="329" y="103"/>
                    </a:lnTo>
                    <a:lnTo>
                      <a:pt x="329" y="101"/>
                    </a:lnTo>
                    <a:lnTo>
                      <a:pt x="329" y="101"/>
                    </a:lnTo>
                    <a:lnTo>
                      <a:pt x="329" y="99"/>
                    </a:lnTo>
                    <a:lnTo>
                      <a:pt x="329" y="99"/>
                    </a:lnTo>
                    <a:close/>
                    <a:moveTo>
                      <a:pt x="212" y="78"/>
                    </a:moveTo>
                    <a:lnTo>
                      <a:pt x="212" y="78"/>
                    </a:lnTo>
                    <a:lnTo>
                      <a:pt x="212" y="78"/>
                    </a:lnTo>
                    <a:lnTo>
                      <a:pt x="212" y="78"/>
                    </a:lnTo>
                    <a:lnTo>
                      <a:pt x="212" y="78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10" y="78"/>
                    </a:lnTo>
                    <a:lnTo>
                      <a:pt x="210" y="76"/>
                    </a:lnTo>
                    <a:lnTo>
                      <a:pt x="210" y="76"/>
                    </a:lnTo>
                    <a:lnTo>
                      <a:pt x="208" y="76"/>
                    </a:lnTo>
                    <a:lnTo>
                      <a:pt x="208" y="73"/>
                    </a:lnTo>
                    <a:lnTo>
                      <a:pt x="208" y="73"/>
                    </a:lnTo>
                    <a:lnTo>
                      <a:pt x="208" y="73"/>
                    </a:lnTo>
                    <a:lnTo>
                      <a:pt x="206" y="73"/>
                    </a:lnTo>
                    <a:lnTo>
                      <a:pt x="206" y="73"/>
                    </a:lnTo>
                    <a:lnTo>
                      <a:pt x="204" y="73"/>
                    </a:lnTo>
                    <a:lnTo>
                      <a:pt x="202" y="73"/>
                    </a:lnTo>
                    <a:lnTo>
                      <a:pt x="202" y="73"/>
                    </a:lnTo>
                    <a:lnTo>
                      <a:pt x="202" y="76"/>
                    </a:lnTo>
                    <a:lnTo>
                      <a:pt x="202" y="76"/>
                    </a:lnTo>
                    <a:lnTo>
                      <a:pt x="202" y="76"/>
                    </a:lnTo>
                    <a:lnTo>
                      <a:pt x="200" y="78"/>
                    </a:lnTo>
                    <a:lnTo>
                      <a:pt x="200" y="78"/>
                    </a:lnTo>
                    <a:lnTo>
                      <a:pt x="200" y="80"/>
                    </a:lnTo>
                    <a:lnTo>
                      <a:pt x="200" y="82"/>
                    </a:lnTo>
                    <a:lnTo>
                      <a:pt x="200" y="82"/>
                    </a:lnTo>
                    <a:lnTo>
                      <a:pt x="200" y="84"/>
                    </a:lnTo>
                    <a:lnTo>
                      <a:pt x="198" y="86"/>
                    </a:lnTo>
                    <a:lnTo>
                      <a:pt x="198" y="88"/>
                    </a:lnTo>
                    <a:lnTo>
                      <a:pt x="198" y="90"/>
                    </a:lnTo>
                    <a:lnTo>
                      <a:pt x="198" y="92"/>
                    </a:lnTo>
                    <a:lnTo>
                      <a:pt x="198" y="92"/>
                    </a:lnTo>
                    <a:lnTo>
                      <a:pt x="196" y="94"/>
                    </a:lnTo>
                    <a:lnTo>
                      <a:pt x="196" y="94"/>
                    </a:lnTo>
                    <a:lnTo>
                      <a:pt x="196" y="94"/>
                    </a:lnTo>
                    <a:lnTo>
                      <a:pt x="196" y="96"/>
                    </a:lnTo>
                    <a:lnTo>
                      <a:pt x="196" y="96"/>
                    </a:lnTo>
                    <a:lnTo>
                      <a:pt x="194" y="96"/>
                    </a:lnTo>
                    <a:lnTo>
                      <a:pt x="194" y="96"/>
                    </a:lnTo>
                    <a:lnTo>
                      <a:pt x="194" y="96"/>
                    </a:lnTo>
                    <a:lnTo>
                      <a:pt x="194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2" y="99"/>
                    </a:lnTo>
                    <a:lnTo>
                      <a:pt x="190" y="99"/>
                    </a:lnTo>
                    <a:lnTo>
                      <a:pt x="190" y="99"/>
                    </a:lnTo>
                    <a:lnTo>
                      <a:pt x="190" y="99"/>
                    </a:lnTo>
                    <a:lnTo>
                      <a:pt x="188" y="99"/>
                    </a:lnTo>
                    <a:lnTo>
                      <a:pt x="188" y="101"/>
                    </a:lnTo>
                    <a:lnTo>
                      <a:pt x="188" y="101"/>
                    </a:lnTo>
                    <a:lnTo>
                      <a:pt x="188" y="101"/>
                    </a:lnTo>
                    <a:lnTo>
                      <a:pt x="188" y="101"/>
                    </a:lnTo>
                    <a:lnTo>
                      <a:pt x="188" y="101"/>
                    </a:lnTo>
                    <a:lnTo>
                      <a:pt x="188" y="101"/>
                    </a:lnTo>
                    <a:lnTo>
                      <a:pt x="188" y="101"/>
                    </a:lnTo>
                    <a:lnTo>
                      <a:pt x="188" y="103"/>
                    </a:lnTo>
                    <a:lnTo>
                      <a:pt x="188" y="103"/>
                    </a:lnTo>
                    <a:lnTo>
                      <a:pt x="188" y="103"/>
                    </a:lnTo>
                    <a:lnTo>
                      <a:pt x="188" y="103"/>
                    </a:lnTo>
                    <a:lnTo>
                      <a:pt x="188" y="103"/>
                    </a:lnTo>
                    <a:lnTo>
                      <a:pt x="188" y="103"/>
                    </a:lnTo>
                    <a:lnTo>
                      <a:pt x="188" y="103"/>
                    </a:lnTo>
                    <a:lnTo>
                      <a:pt x="190" y="103"/>
                    </a:lnTo>
                    <a:lnTo>
                      <a:pt x="192" y="103"/>
                    </a:lnTo>
                    <a:lnTo>
                      <a:pt x="192" y="105"/>
                    </a:lnTo>
                    <a:lnTo>
                      <a:pt x="192" y="105"/>
                    </a:lnTo>
                    <a:lnTo>
                      <a:pt x="192" y="105"/>
                    </a:lnTo>
                    <a:lnTo>
                      <a:pt x="192" y="105"/>
                    </a:lnTo>
                    <a:lnTo>
                      <a:pt x="192" y="105"/>
                    </a:lnTo>
                    <a:lnTo>
                      <a:pt x="194" y="105"/>
                    </a:lnTo>
                    <a:lnTo>
                      <a:pt x="192" y="107"/>
                    </a:lnTo>
                    <a:lnTo>
                      <a:pt x="192" y="107"/>
                    </a:lnTo>
                    <a:lnTo>
                      <a:pt x="192" y="107"/>
                    </a:lnTo>
                    <a:lnTo>
                      <a:pt x="192" y="109"/>
                    </a:lnTo>
                    <a:lnTo>
                      <a:pt x="192" y="109"/>
                    </a:lnTo>
                    <a:lnTo>
                      <a:pt x="192" y="111"/>
                    </a:lnTo>
                    <a:lnTo>
                      <a:pt x="192" y="111"/>
                    </a:lnTo>
                    <a:lnTo>
                      <a:pt x="192" y="113"/>
                    </a:lnTo>
                    <a:lnTo>
                      <a:pt x="192" y="113"/>
                    </a:lnTo>
                    <a:lnTo>
                      <a:pt x="192" y="113"/>
                    </a:lnTo>
                    <a:lnTo>
                      <a:pt x="192" y="115"/>
                    </a:lnTo>
                    <a:lnTo>
                      <a:pt x="192" y="115"/>
                    </a:lnTo>
                    <a:lnTo>
                      <a:pt x="190" y="115"/>
                    </a:lnTo>
                    <a:lnTo>
                      <a:pt x="190" y="115"/>
                    </a:lnTo>
                    <a:lnTo>
                      <a:pt x="190" y="115"/>
                    </a:lnTo>
                    <a:lnTo>
                      <a:pt x="190" y="117"/>
                    </a:lnTo>
                    <a:lnTo>
                      <a:pt x="190" y="117"/>
                    </a:lnTo>
                    <a:lnTo>
                      <a:pt x="190" y="117"/>
                    </a:lnTo>
                    <a:lnTo>
                      <a:pt x="190" y="117"/>
                    </a:lnTo>
                    <a:lnTo>
                      <a:pt x="188" y="117"/>
                    </a:lnTo>
                    <a:lnTo>
                      <a:pt x="188" y="117"/>
                    </a:lnTo>
                    <a:lnTo>
                      <a:pt x="188" y="117"/>
                    </a:lnTo>
                    <a:lnTo>
                      <a:pt x="188" y="117"/>
                    </a:lnTo>
                    <a:lnTo>
                      <a:pt x="185" y="117"/>
                    </a:lnTo>
                    <a:lnTo>
                      <a:pt x="185" y="117"/>
                    </a:lnTo>
                    <a:lnTo>
                      <a:pt x="185" y="117"/>
                    </a:lnTo>
                    <a:lnTo>
                      <a:pt x="185" y="115"/>
                    </a:lnTo>
                    <a:lnTo>
                      <a:pt x="185" y="115"/>
                    </a:lnTo>
                    <a:lnTo>
                      <a:pt x="183" y="115"/>
                    </a:lnTo>
                    <a:lnTo>
                      <a:pt x="183" y="115"/>
                    </a:lnTo>
                    <a:lnTo>
                      <a:pt x="183" y="115"/>
                    </a:lnTo>
                    <a:lnTo>
                      <a:pt x="183" y="115"/>
                    </a:lnTo>
                    <a:lnTo>
                      <a:pt x="183" y="113"/>
                    </a:lnTo>
                    <a:lnTo>
                      <a:pt x="183" y="113"/>
                    </a:lnTo>
                    <a:lnTo>
                      <a:pt x="183" y="113"/>
                    </a:lnTo>
                    <a:lnTo>
                      <a:pt x="183" y="113"/>
                    </a:lnTo>
                    <a:lnTo>
                      <a:pt x="183" y="111"/>
                    </a:lnTo>
                    <a:lnTo>
                      <a:pt x="183" y="111"/>
                    </a:lnTo>
                    <a:lnTo>
                      <a:pt x="183" y="111"/>
                    </a:lnTo>
                    <a:lnTo>
                      <a:pt x="183" y="111"/>
                    </a:lnTo>
                    <a:lnTo>
                      <a:pt x="183" y="111"/>
                    </a:lnTo>
                    <a:lnTo>
                      <a:pt x="183" y="111"/>
                    </a:lnTo>
                    <a:lnTo>
                      <a:pt x="181" y="109"/>
                    </a:lnTo>
                    <a:lnTo>
                      <a:pt x="181" y="109"/>
                    </a:lnTo>
                    <a:lnTo>
                      <a:pt x="181" y="109"/>
                    </a:lnTo>
                    <a:lnTo>
                      <a:pt x="181" y="109"/>
                    </a:lnTo>
                    <a:lnTo>
                      <a:pt x="179" y="107"/>
                    </a:lnTo>
                    <a:lnTo>
                      <a:pt x="177" y="107"/>
                    </a:lnTo>
                    <a:lnTo>
                      <a:pt x="177" y="107"/>
                    </a:lnTo>
                    <a:lnTo>
                      <a:pt x="177" y="107"/>
                    </a:lnTo>
                    <a:lnTo>
                      <a:pt x="177" y="107"/>
                    </a:lnTo>
                    <a:lnTo>
                      <a:pt x="177" y="105"/>
                    </a:lnTo>
                    <a:lnTo>
                      <a:pt x="177" y="105"/>
                    </a:lnTo>
                    <a:lnTo>
                      <a:pt x="177" y="105"/>
                    </a:lnTo>
                    <a:lnTo>
                      <a:pt x="175" y="105"/>
                    </a:lnTo>
                    <a:lnTo>
                      <a:pt x="175" y="105"/>
                    </a:lnTo>
                    <a:lnTo>
                      <a:pt x="175" y="103"/>
                    </a:lnTo>
                    <a:lnTo>
                      <a:pt x="175" y="103"/>
                    </a:lnTo>
                    <a:lnTo>
                      <a:pt x="175" y="103"/>
                    </a:lnTo>
                    <a:lnTo>
                      <a:pt x="175" y="103"/>
                    </a:lnTo>
                    <a:lnTo>
                      <a:pt x="175" y="103"/>
                    </a:lnTo>
                    <a:lnTo>
                      <a:pt x="175" y="103"/>
                    </a:lnTo>
                    <a:lnTo>
                      <a:pt x="175" y="103"/>
                    </a:lnTo>
                    <a:lnTo>
                      <a:pt x="175" y="101"/>
                    </a:lnTo>
                    <a:lnTo>
                      <a:pt x="175" y="101"/>
                    </a:lnTo>
                    <a:lnTo>
                      <a:pt x="175" y="101"/>
                    </a:lnTo>
                    <a:lnTo>
                      <a:pt x="175" y="101"/>
                    </a:lnTo>
                    <a:lnTo>
                      <a:pt x="175" y="101"/>
                    </a:lnTo>
                    <a:lnTo>
                      <a:pt x="177" y="101"/>
                    </a:lnTo>
                    <a:lnTo>
                      <a:pt x="177" y="101"/>
                    </a:lnTo>
                    <a:lnTo>
                      <a:pt x="177" y="101"/>
                    </a:lnTo>
                    <a:lnTo>
                      <a:pt x="179" y="101"/>
                    </a:lnTo>
                    <a:lnTo>
                      <a:pt x="179" y="99"/>
                    </a:lnTo>
                    <a:lnTo>
                      <a:pt x="179" y="99"/>
                    </a:lnTo>
                    <a:lnTo>
                      <a:pt x="179" y="99"/>
                    </a:lnTo>
                    <a:lnTo>
                      <a:pt x="179" y="99"/>
                    </a:lnTo>
                    <a:lnTo>
                      <a:pt x="179" y="99"/>
                    </a:lnTo>
                    <a:lnTo>
                      <a:pt x="179" y="99"/>
                    </a:lnTo>
                    <a:lnTo>
                      <a:pt x="181" y="99"/>
                    </a:lnTo>
                    <a:lnTo>
                      <a:pt x="181" y="96"/>
                    </a:lnTo>
                    <a:lnTo>
                      <a:pt x="183" y="96"/>
                    </a:lnTo>
                    <a:lnTo>
                      <a:pt x="183" y="96"/>
                    </a:lnTo>
                    <a:lnTo>
                      <a:pt x="183" y="96"/>
                    </a:lnTo>
                    <a:lnTo>
                      <a:pt x="183" y="96"/>
                    </a:lnTo>
                    <a:lnTo>
                      <a:pt x="185" y="96"/>
                    </a:lnTo>
                    <a:lnTo>
                      <a:pt x="185" y="96"/>
                    </a:lnTo>
                    <a:lnTo>
                      <a:pt x="185" y="96"/>
                    </a:lnTo>
                    <a:lnTo>
                      <a:pt x="185" y="96"/>
                    </a:lnTo>
                    <a:lnTo>
                      <a:pt x="188" y="96"/>
                    </a:lnTo>
                    <a:lnTo>
                      <a:pt x="188" y="96"/>
                    </a:lnTo>
                    <a:lnTo>
                      <a:pt x="188" y="96"/>
                    </a:lnTo>
                    <a:lnTo>
                      <a:pt x="190" y="96"/>
                    </a:lnTo>
                    <a:lnTo>
                      <a:pt x="190" y="96"/>
                    </a:lnTo>
                    <a:lnTo>
                      <a:pt x="190" y="94"/>
                    </a:lnTo>
                    <a:lnTo>
                      <a:pt x="192" y="94"/>
                    </a:lnTo>
                    <a:lnTo>
                      <a:pt x="192" y="94"/>
                    </a:lnTo>
                    <a:lnTo>
                      <a:pt x="192" y="94"/>
                    </a:lnTo>
                    <a:lnTo>
                      <a:pt x="192" y="94"/>
                    </a:lnTo>
                    <a:lnTo>
                      <a:pt x="192" y="92"/>
                    </a:lnTo>
                    <a:lnTo>
                      <a:pt x="192" y="92"/>
                    </a:lnTo>
                    <a:lnTo>
                      <a:pt x="192" y="92"/>
                    </a:lnTo>
                    <a:lnTo>
                      <a:pt x="192" y="92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90"/>
                    </a:lnTo>
                    <a:lnTo>
                      <a:pt x="192" y="88"/>
                    </a:lnTo>
                    <a:lnTo>
                      <a:pt x="192" y="88"/>
                    </a:lnTo>
                    <a:lnTo>
                      <a:pt x="192" y="88"/>
                    </a:lnTo>
                    <a:lnTo>
                      <a:pt x="192" y="88"/>
                    </a:lnTo>
                    <a:lnTo>
                      <a:pt x="192" y="86"/>
                    </a:lnTo>
                    <a:lnTo>
                      <a:pt x="190" y="86"/>
                    </a:lnTo>
                    <a:lnTo>
                      <a:pt x="190" y="86"/>
                    </a:lnTo>
                    <a:lnTo>
                      <a:pt x="188" y="84"/>
                    </a:lnTo>
                    <a:lnTo>
                      <a:pt x="188" y="84"/>
                    </a:lnTo>
                    <a:lnTo>
                      <a:pt x="188" y="82"/>
                    </a:lnTo>
                    <a:lnTo>
                      <a:pt x="185" y="82"/>
                    </a:lnTo>
                    <a:lnTo>
                      <a:pt x="185" y="82"/>
                    </a:lnTo>
                    <a:lnTo>
                      <a:pt x="185" y="80"/>
                    </a:lnTo>
                    <a:lnTo>
                      <a:pt x="185" y="80"/>
                    </a:lnTo>
                    <a:lnTo>
                      <a:pt x="183" y="80"/>
                    </a:lnTo>
                    <a:lnTo>
                      <a:pt x="183" y="80"/>
                    </a:lnTo>
                    <a:lnTo>
                      <a:pt x="183" y="78"/>
                    </a:lnTo>
                    <a:lnTo>
                      <a:pt x="183" y="78"/>
                    </a:lnTo>
                    <a:lnTo>
                      <a:pt x="181" y="78"/>
                    </a:lnTo>
                    <a:lnTo>
                      <a:pt x="181" y="78"/>
                    </a:lnTo>
                    <a:lnTo>
                      <a:pt x="181" y="78"/>
                    </a:lnTo>
                    <a:lnTo>
                      <a:pt x="181" y="76"/>
                    </a:lnTo>
                    <a:lnTo>
                      <a:pt x="181" y="76"/>
                    </a:lnTo>
                    <a:lnTo>
                      <a:pt x="181" y="76"/>
                    </a:lnTo>
                    <a:lnTo>
                      <a:pt x="179" y="76"/>
                    </a:lnTo>
                    <a:lnTo>
                      <a:pt x="179" y="76"/>
                    </a:lnTo>
                    <a:lnTo>
                      <a:pt x="179" y="76"/>
                    </a:lnTo>
                    <a:lnTo>
                      <a:pt x="179" y="76"/>
                    </a:lnTo>
                    <a:lnTo>
                      <a:pt x="179" y="76"/>
                    </a:lnTo>
                    <a:lnTo>
                      <a:pt x="177" y="78"/>
                    </a:lnTo>
                    <a:lnTo>
                      <a:pt x="177" y="78"/>
                    </a:lnTo>
                    <a:lnTo>
                      <a:pt x="177" y="78"/>
                    </a:lnTo>
                    <a:lnTo>
                      <a:pt x="177" y="78"/>
                    </a:lnTo>
                    <a:lnTo>
                      <a:pt x="177" y="80"/>
                    </a:lnTo>
                    <a:lnTo>
                      <a:pt x="177" y="80"/>
                    </a:lnTo>
                    <a:lnTo>
                      <a:pt x="177" y="80"/>
                    </a:lnTo>
                    <a:lnTo>
                      <a:pt x="177" y="82"/>
                    </a:lnTo>
                    <a:lnTo>
                      <a:pt x="177" y="82"/>
                    </a:lnTo>
                    <a:lnTo>
                      <a:pt x="177" y="84"/>
                    </a:lnTo>
                    <a:lnTo>
                      <a:pt x="177" y="84"/>
                    </a:lnTo>
                    <a:lnTo>
                      <a:pt x="177" y="84"/>
                    </a:lnTo>
                    <a:lnTo>
                      <a:pt x="177" y="84"/>
                    </a:lnTo>
                    <a:lnTo>
                      <a:pt x="177" y="86"/>
                    </a:lnTo>
                    <a:lnTo>
                      <a:pt x="179" y="86"/>
                    </a:lnTo>
                    <a:lnTo>
                      <a:pt x="179" y="86"/>
                    </a:lnTo>
                    <a:lnTo>
                      <a:pt x="179" y="88"/>
                    </a:lnTo>
                    <a:lnTo>
                      <a:pt x="179" y="88"/>
                    </a:lnTo>
                    <a:lnTo>
                      <a:pt x="179" y="88"/>
                    </a:lnTo>
                    <a:lnTo>
                      <a:pt x="179" y="90"/>
                    </a:lnTo>
                    <a:lnTo>
                      <a:pt x="179" y="90"/>
                    </a:lnTo>
                    <a:lnTo>
                      <a:pt x="179" y="92"/>
                    </a:lnTo>
                    <a:lnTo>
                      <a:pt x="179" y="92"/>
                    </a:lnTo>
                    <a:lnTo>
                      <a:pt x="179" y="94"/>
                    </a:lnTo>
                    <a:lnTo>
                      <a:pt x="177" y="94"/>
                    </a:lnTo>
                    <a:lnTo>
                      <a:pt x="177" y="94"/>
                    </a:lnTo>
                    <a:lnTo>
                      <a:pt x="177" y="96"/>
                    </a:lnTo>
                    <a:lnTo>
                      <a:pt x="177" y="96"/>
                    </a:lnTo>
                    <a:lnTo>
                      <a:pt x="175" y="99"/>
                    </a:lnTo>
                    <a:lnTo>
                      <a:pt x="175" y="99"/>
                    </a:lnTo>
                    <a:lnTo>
                      <a:pt x="175" y="99"/>
                    </a:lnTo>
                    <a:lnTo>
                      <a:pt x="173" y="101"/>
                    </a:lnTo>
                    <a:lnTo>
                      <a:pt x="173" y="101"/>
                    </a:lnTo>
                    <a:lnTo>
                      <a:pt x="173" y="101"/>
                    </a:lnTo>
                    <a:lnTo>
                      <a:pt x="173" y="101"/>
                    </a:lnTo>
                    <a:lnTo>
                      <a:pt x="171" y="101"/>
                    </a:lnTo>
                    <a:lnTo>
                      <a:pt x="171" y="103"/>
                    </a:lnTo>
                    <a:lnTo>
                      <a:pt x="171" y="103"/>
                    </a:lnTo>
                    <a:lnTo>
                      <a:pt x="171" y="103"/>
                    </a:lnTo>
                    <a:lnTo>
                      <a:pt x="171" y="103"/>
                    </a:lnTo>
                    <a:lnTo>
                      <a:pt x="171" y="105"/>
                    </a:lnTo>
                    <a:lnTo>
                      <a:pt x="171" y="105"/>
                    </a:lnTo>
                    <a:lnTo>
                      <a:pt x="169" y="105"/>
                    </a:lnTo>
                    <a:lnTo>
                      <a:pt x="169" y="105"/>
                    </a:lnTo>
                    <a:lnTo>
                      <a:pt x="169" y="107"/>
                    </a:lnTo>
                    <a:lnTo>
                      <a:pt x="171" y="109"/>
                    </a:lnTo>
                    <a:lnTo>
                      <a:pt x="171" y="109"/>
                    </a:lnTo>
                    <a:lnTo>
                      <a:pt x="171" y="111"/>
                    </a:lnTo>
                    <a:lnTo>
                      <a:pt x="171" y="113"/>
                    </a:lnTo>
                    <a:lnTo>
                      <a:pt x="171" y="113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71" y="115"/>
                    </a:lnTo>
                    <a:lnTo>
                      <a:pt x="169" y="117"/>
                    </a:lnTo>
                    <a:lnTo>
                      <a:pt x="169" y="117"/>
                    </a:lnTo>
                    <a:lnTo>
                      <a:pt x="169" y="117"/>
                    </a:lnTo>
                    <a:lnTo>
                      <a:pt x="169" y="117"/>
                    </a:lnTo>
                    <a:lnTo>
                      <a:pt x="169" y="119"/>
                    </a:lnTo>
                    <a:lnTo>
                      <a:pt x="169" y="122"/>
                    </a:lnTo>
                    <a:lnTo>
                      <a:pt x="167" y="124"/>
                    </a:lnTo>
                    <a:lnTo>
                      <a:pt x="167" y="124"/>
                    </a:lnTo>
                    <a:lnTo>
                      <a:pt x="167" y="126"/>
                    </a:lnTo>
                    <a:lnTo>
                      <a:pt x="167" y="128"/>
                    </a:lnTo>
                    <a:lnTo>
                      <a:pt x="165" y="128"/>
                    </a:lnTo>
                    <a:lnTo>
                      <a:pt x="165" y="130"/>
                    </a:lnTo>
                    <a:lnTo>
                      <a:pt x="165" y="132"/>
                    </a:lnTo>
                    <a:lnTo>
                      <a:pt x="163" y="132"/>
                    </a:lnTo>
                    <a:lnTo>
                      <a:pt x="163" y="134"/>
                    </a:lnTo>
                    <a:lnTo>
                      <a:pt x="163" y="136"/>
                    </a:lnTo>
                    <a:lnTo>
                      <a:pt x="160" y="138"/>
                    </a:lnTo>
                    <a:lnTo>
                      <a:pt x="158" y="140"/>
                    </a:lnTo>
                    <a:lnTo>
                      <a:pt x="158" y="142"/>
                    </a:lnTo>
                    <a:lnTo>
                      <a:pt x="158" y="142"/>
                    </a:lnTo>
                    <a:lnTo>
                      <a:pt x="158" y="142"/>
                    </a:lnTo>
                    <a:lnTo>
                      <a:pt x="158" y="142"/>
                    </a:lnTo>
                    <a:lnTo>
                      <a:pt x="156" y="142"/>
                    </a:lnTo>
                    <a:lnTo>
                      <a:pt x="156" y="145"/>
                    </a:lnTo>
                    <a:lnTo>
                      <a:pt x="156" y="145"/>
                    </a:lnTo>
                    <a:lnTo>
                      <a:pt x="156" y="145"/>
                    </a:lnTo>
                    <a:lnTo>
                      <a:pt x="156" y="145"/>
                    </a:lnTo>
                    <a:lnTo>
                      <a:pt x="154" y="147"/>
                    </a:lnTo>
                    <a:lnTo>
                      <a:pt x="154" y="147"/>
                    </a:lnTo>
                    <a:lnTo>
                      <a:pt x="152" y="147"/>
                    </a:lnTo>
                    <a:lnTo>
                      <a:pt x="152" y="147"/>
                    </a:lnTo>
                    <a:lnTo>
                      <a:pt x="152" y="149"/>
                    </a:lnTo>
                    <a:lnTo>
                      <a:pt x="150" y="149"/>
                    </a:lnTo>
                    <a:lnTo>
                      <a:pt x="150" y="149"/>
                    </a:lnTo>
                    <a:lnTo>
                      <a:pt x="150" y="151"/>
                    </a:lnTo>
                    <a:lnTo>
                      <a:pt x="150" y="151"/>
                    </a:lnTo>
                    <a:lnTo>
                      <a:pt x="150" y="151"/>
                    </a:lnTo>
                    <a:lnTo>
                      <a:pt x="148" y="151"/>
                    </a:lnTo>
                    <a:lnTo>
                      <a:pt x="148" y="151"/>
                    </a:lnTo>
                    <a:lnTo>
                      <a:pt x="148" y="153"/>
                    </a:lnTo>
                    <a:lnTo>
                      <a:pt x="148" y="153"/>
                    </a:lnTo>
                    <a:lnTo>
                      <a:pt x="148" y="153"/>
                    </a:lnTo>
                    <a:lnTo>
                      <a:pt x="150" y="153"/>
                    </a:lnTo>
                    <a:lnTo>
                      <a:pt x="150" y="153"/>
                    </a:lnTo>
                    <a:lnTo>
                      <a:pt x="150" y="153"/>
                    </a:lnTo>
                    <a:lnTo>
                      <a:pt x="150" y="155"/>
                    </a:lnTo>
                    <a:lnTo>
                      <a:pt x="150" y="155"/>
                    </a:lnTo>
                    <a:lnTo>
                      <a:pt x="150" y="155"/>
                    </a:lnTo>
                    <a:lnTo>
                      <a:pt x="150" y="155"/>
                    </a:lnTo>
                    <a:lnTo>
                      <a:pt x="150" y="155"/>
                    </a:lnTo>
                    <a:lnTo>
                      <a:pt x="150" y="155"/>
                    </a:lnTo>
                    <a:lnTo>
                      <a:pt x="150" y="157"/>
                    </a:lnTo>
                    <a:lnTo>
                      <a:pt x="150" y="157"/>
                    </a:lnTo>
                    <a:lnTo>
                      <a:pt x="150" y="157"/>
                    </a:lnTo>
                    <a:lnTo>
                      <a:pt x="150" y="157"/>
                    </a:lnTo>
                    <a:lnTo>
                      <a:pt x="150" y="159"/>
                    </a:lnTo>
                    <a:lnTo>
                      <a:pt x="150" y="159"/>
                    </a:lnTo>
                    <a:lnTo>
                      <a:pt x="150" y="159"/>
                    </a:lnTo>
                    <a:lnTo>
                      <a:pt x="150" y="159"/>
                    </a:lnTo>
                    <a:lnTo>
                      <a:pt x="150" y="161"/>
                    </a:lnTo>
                    <a:lnTo>
                      <a:pt x="150" y="161"/>
                    </a:lnTo>
                    <a:lnTo>
                      <a:pt x="150" y="161"/>
                    </a:lnTo>
                    <a:lnTo>
                      <a:pt x="150" y="161"/>
                    </a:lnTo>
                    <a:lnTo>
                      <a:pt x="150" y="161"/>
                    </a:lnTo>
                    <a:lnTo>
                      <a:pt x="150" y="163"/>
                    </a:lnTo>
                    <a:lnTo>
                      <a:pt x="150" y="163"/>
                    </a:lnTo>
                    <a:lnTo>
                      <a:pt x="150" y="163"/>
                    </a:lnTo>
                    <a:lnTo>
                      <a:pt x="150" y="163"/>
                    </a:lnTo>
                    <a:lnTo>
                      <a:pt x="150" y="163"/>
                    </a:lnTo>
                    <a:lnTo>
                      <a:pt x="152" y="163"/>
                    </a:lnTo>
                    <a:lnTo>
                      <a:pt x="152" y="163"/>
                    </a:lnTo>
                    <a:lnTo>
                      <a:pt x="152" y="163"/>
                    </a:lnTo>
                    <a:lnTo>
                      <a:pt x="154" y="163"/>
                    </a:lnTo>
                    <a:lnTo>
                      <a:pt x="154" y="163"/>
                    </a:lnTo>
                    <a:lnTo>
                      <a:pt x="154" y="163"/>
                    </a:lnTo>
                    <a:lnTo>
                      <a:pt x="154" y="163"/>
                    </a:lnTo>
                    <a:lnTo>
                      <a:pt x="156" y="161"/>
                    </a:lnTo>
                    <a:lnTo>
                      <a:pt x="158" y="159"/>
                    </a:lnTo>
                    <a:lnTo>
                      <a:pt x="158" y="159"/>
                    </a:lnTo>
                    <a:lnTo>
                      <a:pt x="158" y="159"/>
                    </a:lnTo>
                    <a:lnTo>
                      <a:pt x="160" y="159"/>
                    </a:lnTo>
                    <a:lnTo>
                      <a:pt x="160" y="157"/>
                    </a:lnTo>
                    <a:lnTo>
                      <a:pt x="163" y="157"/>
                    </a:lnTo>
                    <a:lnTo>
                      <a:pt x="163" y="157"/>
                    </a:lnTo>
                    <a:lnTo>
                      <a:pt x="163" y="155"/>
                    </a:lnTo>
                    <a:lnTo>
                      <a:pt x="163" y="155"/>
                    </a:lnTo>
                    <a:lnTo>
                      <a:pt x="165" y="155"/>
                    </a:lnTo>
                    <a:lnTo>
                      <a:pt x="165" y="153"/>
                    </a:lnTo>
                    <a:lnTo>
                      <a:pt x="165" y="153"/>
                    </a:lnTo>
                    <a:lnTo>
                      <a:pt x="165" y="151"/>
                    </a:lnTo>
                    <a:lnTo>
                      <a:pt x="167" y="151"/>
                    </a:lnTo>
                    <a:lnTo>
                      <a:pt x="167" y="151"/>
                    </a:lnTo>
                    <a:lnTo>
                      <a:pt x="167" y="149"/>
                    </a:lnTo>
                    <a:lnTo>
                      <a:pt x="167" y="149"/>
                    </a:lnTo>
                    <a:lnTo>
                      <a:pt x="167" y="147"/>
                    </a:lnTo>
                    <a:lnTo>
                      <a:pt x="169" y="145"/>
                    </a:lnTo>
                    <a:lnTo>
                      <a:pt x="169" y="142"/>
                    </a:lnTo>
                    <a:lnTo>
                      <a:pt x="169" y="140"/>
                    </a:lnTo>
                    <a:lnTo>
                      <a:pt x="169" y="138"/>
                    </a:lnTo>
                    <a:lnTo>
                      <a:pt x="169" y="136"/>
                    </a:lnTo>
                    <a:lnTo>
                      <a:pt x="171" y="136"/>
                    </a:lnTo>
                    <a:lnTo>
                      <a:pt x="171" y="136"/>
                    </a:lnTo>
                    <a:lnTo>
                      <a:pt x="171" y="134"/>
                    </a:lnTo>
                    <a:lnTo>
                      <a:pt x="171" y="134"/>
                    </a:lnTo>
                    <a:lnTo>
                      <a:pt x="171" y="134"/>
                    </a:lnTo>
                    <a:lnTo>
                      <a:pt x="171" y="132"/>
                    </a:lnTo>
                    <a:lnTo>
                      <a:pt x="173" y="132"/>
                    </a:lnTo>
                    <a:lnTo>
                      <a:pt x="173" y="132"/>
                    </a:lnTo>
                    <a:lnTo>
                      <a:pt x="173" y="132"/>
                    </a:lnTo>
                    <a:lnTo>
                      <a:pt x="173" y="130"/>
                    </a:lnTo>
                    <a:lnTo>
                      <a:pt x="173" y="130"/>
                    </a:lnTo>
                    <a:lnTo>
                      <a:pt x="173" y="130"/>
                    </a:lnTo>
                    <a:lnTo>
                      <a:pt x="173" y="128"/>
                    </a:lnTo>
                    <a:lnTo>
                      <a:pt x="173" y="126"/>
                    </a:lnTo>
                    <a:lnTo>
                      <a:pt x="175" y="124"/>
                    </a:lnTo>
                    <a:lnTo>
                      <a:pt x="175" y="124"/>
                    </a:lnTo>
                    <a:lnTo>
                      <a:pt x="175" y="124"/>
                    </a:lnTo>
                    <a:lnTo>
                      <a:pt x="175" y="122"/>
                    </a:lnTo>
                    <a:lnTo>
                      <a:pt x="175" y="122"/>
                    </a:lnTo>
                    <a:lnTo>
                      <a:pt x="175" y="122"/>
                    </a:lnTo>
                    <a:lnTo>
                      <a:pt x="175" y="122"/>
                    </a:lnTo>
                    <a:lnTo>
                      <a:pt x="175" y="119"/>
                    </a:lnTo>
                    <a:lnTo>
                      <a:pt x="177" y="119"/>
                    </a:lnTo>
                    <a:lnTo>
                      <a:pt x="177" y="119"/>
                    </a:lnTo>
                    <a:lnTo>
                      <a:pt x="177" y="119"/>
                    </a:lnTo>
                    <a:lnTo>
                      <a:pt x="177" y="119"/>
                    </a:lnTo>
                    <a:lnTo>
                      <a:pt x="177" y="119"/>
                    </a:lnTo>
                    <a:lnTo>
                      <a:pt x="179" y="119"/>
                    </a:lnTo>
                    <a:lnTo>
                      <a:pt x="179" y="119"/>
                    </a:lnTo>
                    <a:lnTo>
                      <a:pt x="179" y="119"/>
                    </a:lnTo>
                    <a:lnTo>
                      <a:pt x="181" y="119"/>
                    </a:lnTo>
                    <a:lnTo>
                      <a:pt x="181" y="119"/>
                    </a:lnTo>
                    <a:lnTo>
                      <a:pt x="183" y="119"/>
                    </a:lnTo>
                    <a:lnTo>
                      <a:pt x="183" y="119"/>
                    </a:lnTo>
                    <a:lnTo>
                      <a:pt x="183" y="119"/>
                    </a:lnTo>
                    <a:lnTo>
                      <a:pt x="185" y="119"/>
                    </a:lnTo>
                    <a:lnTo>
                      <a:pt x="185" y="119"/>
                    </a:lnTo>
                    <a:lnTo>
                      <a:pt x="185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8" y="122"/>
                    </a:lnTo>
                    <a:lnTo>
                      <a:pt x="188" y="124"/>
                    </a:lnTo>
                    <a:lnTo>
                      <a:pt x="188" y="124"/>
                    </a:lnTo>
                    <a:lnTo>
                      <a:pt x="190" y="124"/>
                    </a:lnTo>
                    <a:lnTo>
                      <a:pt x="190" y="126"/>
                    </a:lnTo>
                    <a:lnTo>
                      <a:pt x="190" y="126"/>
                    </a:lnTo>
                    <a:lnTo>
                      <a:pt x="190" y="126"/>
                    </a:lnTo>
                    <a:lnTo>
                      <a:pt x="188" y="126"/>
                    </a:lnTo>
                    <a:lnTo>
                      <a:pt x="188" y="126"/>
                    </a:lnTo>
                    <a:lnTo>
                      <a:pt x="188" y="128"/>
                    </a:lnTo>
                    <a:lnTo>
                      <a:pt x="188" y="128"/>
                    </a:lnTo>
                    <a:lnTo>
                      <a:pt x="188" y="128"/>
                    </a:lnTo>
                    <a:lnTo>
                      <a:pt x="185" y="128"/>
                    </a:lnTo>
                    <a:lnTo>
                      <a:pt x="185" y="128"/>
                    </a:lnTo>
                    <a:lnTo>
                      <a:pt x="185" y="128"/>
                    </a:lnTo>
                    <a:lnTo>
                      <a:pt x="185" y="130"/>
                    </a:lnTo>
                    <a:lnTo>
                      <a:pt x="183" y="130"/>
                    </a:lnTo>
                    <a:lnTo>
                      <a:pt x="183" y="130"/>
                    </a:lnTo>
                    <a:lnTo>
                      <a:pt x="185" y="130"/>
                    </a:lnTo>
                    <a:lnTo>
                      <a:pt x="185" y="132"/>
                    </a:lnTo>
                    <a:lnTo>
                      <a:pt x="185" y="132"/>
                    </a:lnTo>
                    <a:lnTo>
                      <a:pt x="185" y="132"/>
                    </a:lnTo>
                    <a:lnTo>
                      <a:pt x="185" y="132"/>
                    </a:lnTo>
                    <a:lnTo>
                      <a:pt x="188" y="134"/>
                    </a:lnTo>
                    <a:lnTo>
                      <a:pt x="188" y="134"/>
                    </a:lnTo>
                    <a:lnTo>
                      <a:pt x="188" y="134"/>
                    </a:lnTo>
                    <a:lnTo>
                      <a:pt x="188" y="136"/>
                    </a:lnTo>
                    <a:lnTo>
                      <a:pt x="188" y="136"/>
                    </a:lnTo>
                    <a:lnTo>
                      <a:pt x="188" y="136"/>
                    </a:lnTo>
                    <a:lnTo>
                      <a:pt x="188" y="136"/>
                    </a:lnTo>
                    <a:lnTo>
                      <a:pt x="188" y="138"/>
                    </a:lnTo>
                    <a:lnTo>
                      <a:pt x="188" y="138"/>
                    </a:lnTo>
                    <a:lnTo>
                      <a:pt x="185" y="138"/>
                    </a:lnTo>
                    <a:lnTo>
                      <a:pt x="185" y="140"/>
                    </a:lnTo>
                    <a:lnTo>
                      <a:pt x="185" y="140"/>
                    </a:lnTo>
                    <a:lnTo>
                      <a:pt x="185" y="142"/>
                    </a:lnTo>
                    <a:lnTo>
                      <a:pt x="185" y="142"/>
                    </a:lnTo>
                    <a:lnTo>
                      <a:pt x="183" y="145"/>
                    </a:lnTo>
                    <a:lnTo>
                      <a:pt x="183" y="145"/>
                    </a:lnTo>
                    <a:lnTo>
                      <a:pt x="183" y="147"/>
                    </a:lnTo>
                    <a:lnTo>
                      <a:pt x="183" y="147"/>
                    </a:lnTo>
                    <a:lnTo>
                      <a:pt x="183" y="147"/>
                    </a:lnTo>
                    <a:lnTo>
                      <a:pt x="183" y="149"/>
                    </a:lnTo>
                    <a:lnTo>
                      <a:pt x="183" y="149"/>
                    </a:lnTo>
                    <a:lnTo>
                      <a:pt x="183" y="149"/>
                    </a:lnTo>
                    <a:lnTo>
                      <a:pt x="183" y="151"/>
                    </a:lnTo>
                    <a:lnTo>
                      <a:pt x="183" y="151"/>
                    </a:lnTo>
                    <a:lnTo>
                      <a:pt x="183" y="151"/>
                    </a:lnTo>
                    <a:lnTo>
                      <a:pt x="183" y="151"/>
                    </a:lnTo>
                    <a:lnTo>
                      <a:pt x="183" y="151"/>
                    </a:lnTo>
                    <a:lnTo>
                      <a:pt x="183" y="151"/>
                    </a:lnTo>
                    <a:lnTo>
                      <a:pt x="181" y="153"/>
                    </a:lnTo>
                    <a:lnTo>
                      <a:pt x="181" y="153"/>
                    </a:lnTo>
                    <a:lnTo>
                      <a:pt x="181" y="153"/>
                    </a:lnTo>
                    <a:lnTo>
                      <a:pt x="181" y="153"/>
                    </a:lnTo>
                    <a:lnTo>
                      <a:pt x="179" y="153"/>
                    </a:lnTo>
                    <a:lnTo>
                      <a:pt x="179" y="153"/>
                    </a:lnTo>
                    <a:lnTo>
                      <a:pt x="177" y="153"/>
                    </a:lnTo>
                    <a:lnTo>
                      <a:pt x="177" y="153"/>
                    </a:lnTo>
                    <a:lnTo>
                      <a:pt x="175" y="153"/>
                    </a:lnTo>
                    <a:lnTo>
                      <a:pt x="175" y="153"/>
                    </a:lnTo>
                    <a:lnTo>
                      <a:pt x="173" y="153"/>
                    </a:lnTo>
                    <a:lnTo>
                      <a:pt x="171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3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57"/>
                    </a:lnTo>
                    <a:lnTo>
                      <a:pt x="169" y="157"/>
                    </a:lnTo>
                    <a:lnTo>
                      <a:pt x="169" y="157"/>
                    </a:lnTo>
                    <a:lnTo>
                      <a:pt x="169" y="157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1" y="159"/>
                    </a:lnTo>
                    <a:lnTo>
                      <a:pt x="171" y="159"/>
                    </a:lnTo>
                    <a:lnTo>
                      <a:pt x="171" y="159"/>
                    </a:lnTo>
                    <a:lnTo>
                      <a:pt x="173" y="161"/>
                    </a:lnTo>
                    <a:lnTo>
                      <a:pt x="173" y="163"/>
                    </a:lnTo>
                    <a:lnTo>
                      <a:pt x="175" y="163"/>
                    </a:lnTo>
                    <a:lnTo>
                      <a:pt x="175" y="163"/>
                    </a:lnTo>
                    <a:lnTo>
                      <a:pt x="175" y="163"/>
                    </a:lnTo>
                    <a:lnTo>
                      <a:pt x="175" y="163"/>
                    </a:lnTo>
                    <a:lnTo>
                      <a:pt x="177" y="163"/>
                    </a:lnTo>
                    <a:lnTo>
                      <a:pt x="177" y="163"/>
                    </a:lnTo>
                    <a:lnTo>
                      <a:pt x="177" y="163"/>
                    </a:lnTo>
                    <a:lnTo>
                      <a:pt x="179" y="163"/>
                    </a:lnTo>
                    <a:lnTo>
                      <a:pt x="179" y="163"/>
                    </a:lnTo>
                    <a:lnTo>
                      <a:pt x="179" y="163"/>
                    </a:lnTo>
                    <a:lnTo>
                      <a:pt x="179" y="163"/>
                    </a:lnTo>
                    <a:lnTo>
                      <a:pt x="181" y="163"/>
                    </a:lnTo>
                    <a:lnTo>
                      <a:pt x="181" y="163"/>
                    </a:lnTo>
                    <a:lnTo>
                      <a:pt x="181" y="163"/>
                    </a:lnTo>
                    <a:lnTo>
                      <a:pt x="181" y="165"/>
                    </a:lnTo>
                    <a:lnTo>
                      <a:pt x="181" y="165"/>
                    </a:lnTo>
                    <a:lnTo>
                      <a:pt x="181" y="165"/>
                    </a:lnTo>
                    <a:lnTo>
                      <a:pt x="181" y="165"/>
                    </a:lnTo>
                    <a:lnTo>
                      <a:pt x="181" y="168"/>
                    </a:lnTo>
                    <a:lnTo>
                      <a:pt x="181" y="168"/>
                    </a:lnTo>
                    <a:lnTo>
                      <a:pt x="181" y="168"/>
                    </a:lnTo>
                    <a:lnTo>
                      <a:pt x="181" y="168"/>
                    </a:lnTo>
                    <a:lnTo>
                      <a:pt x="179" y="168"/>
                    </a:lnTo>
                    <a:lnTo>
                      <a:pt x="179" y="168"/>
                    </a:lnTo>
                    <a:lnTo>
                      <a:pt x="179" y="168"/>
                    </a:lnTo>
                    <a:lnTo>
                      <a:pt x="179" y="170"/>
                    </a:lnTo>
                    <a:lnTo>
                      <a:pt x="177" y="170"/>
                    </a:lnTo>
                    <a:lnTo>
                      <a:pt x="177" y="172"/>
                    </a:lnTo>
                    <a:lnTo>
                      <a:pt x="177" y="172"/>
                    </a:lnTo>
                    <a:lnTo>
                      <a:pt x="177" y="172"/>
                    </a:lnTo>
                    <a:lnTo>
                      <a:pt x="177" y="174"/>
                    </a:lnTo>
                    <a:lnTo>
                      <a:pt x="175" y="174"/>
                    </a:lnTo>
                    <a:lnTo>
                      <a:pt x="175" y="176"/>
                    </a:lnTo>
                    <a:lnTo>
                      <a:pt x="175" y="176"/>
                    </a:lnTo>
                    <a:lnTo>
                      <a:pt x="175" y="178"/>
                    </a:lnTo>
                    <a:lnTo>
                      <a:pt x="175" y="178"/>
                    </a:lnTo>
                    <a:lnTo>
                      <a:pt x="175" y="180"/>
                    </a:lnTo>
                    <a:lnTo>
                      <a:pt x="177" y="180"/>
                    </a:lnTo>
                    <a:lnTo>
                      <a:pt x="177" y="180"/>
                    </a:lnTo>
                    <a:lnTo>
                      <a:pt x="177" y="180"/>
                    </a:lnTo>
                    <a:lnTo>
                      <a:pt x="177" y="182"/>
                    </a:lnTo>
                    <a:lnTo>
                      <a:pt x="177" y="182"/>
                    </a:lnTo>
                    <a:lnTo>
                      <a:pt x="177" y="182"/>
                    </a:lnTo>
                    <a:lnTo>
                      <a:pt x="177" y="182"/>
                    </a:lnTo>
                    <a:lnTo>
                      <a:pt x="177" y="184"/>
                    </a:lnTo>
                    <a:lnTo>
                      <a:pt x="177" y="184"/>
                    </a:lnTo>
                    <a:lnTo>
                      <a:pt x="179" y="184"/>
                    </a:lnTo>
                    <a:lnTo>
                      <a:pt x="179" y="184"/>
                    </a:lnTo>
                    <a:lnTo>
                      <a:pt x="179" y="184"/>
                    </a:lnTo>
                    <a:lnTo>
                      <a:pt x="179" y="184"/>
                    </a:lnTo>
                    <a:lnTo>
                      <a:pt x="181" y="184"/>
                    </a:lnTo>
                    <a:lnTo>
                      <a:pt x="181" y="186"/>
                    </a:lnTo>
                    <a:lnTo>
                      <a:pt x="181" y="186"/>
                    </a:lnTo>
                    <a:lnTo>
                      <a:pt x="181" y="186"/>
                    </a:lnTo>
                    <a:lnTo>
                      <a:pt x="183" y="186"/>
                    </a:lnTo>
                    <a:lnTo>
                      <a:pt x="183" y="186"/>
                    </a:lnTo>
                    <a:lnTo>
                      <a:pt x="185" y="186"/>
                    </a:lnTo>
                    <a:lnTo>
                      <a:pt x="185" y="184"/>
                    </a:lnTo>
                    <a:lnTo>
                      <a:pt x="185" y="184"/>
                    </a:lnTo>
                    <a:lnTo>
                      <a:pt x="185" y="184"/>
                    </a:lnTo>
                    <a:lnTo>
                      <a:pt x="188" y="182"/>
                    </a:lnTo>
                    <a:lnTo>
                      <a:pt x="188" y="182"/>
                    </a:lnTo>
                    <a:lnTo>
                      <a:pt x="188" y="182"/>
                    </a:lnTo>
                    <a:lnTo>
                      <a:pt x="188" y="180"/>
                    </a:lnTo>
                    <a:lnTo>
                      <a:pt x="190" y="180"/>
                    </a:lnTo>
                    <a:lnTo>
                      <a:pt x="190" y="178"/>
                    </a:lnTo>
                    <a:lnTo>
                      <a:pt x="190" y="178"/>
                    </a:lnTo>
                    <a:lnTo>
                      <a:pt x="190" y="178"/>
                    </a:lnTo>
                    <a:lnTo>
                      <a:pt x="190" y="176"/>
                    </a:lnTo>
                    <a:lnTo>
                      <a:pt x="192" y="174"/>
                    </a:lnTo>
                    <a:lnTo>
                      <a:pt x="192" y="172"/>
                    </a:lnTo>
                    <a:lnTo>
                      <a:pt x="192" y="172"/>
                    </a:lnTo>
                    <a:lnTo>
                      <a:pt x="192" y="170"/>
                    </a:lnTo>
                    <a:lnTo>
                      <a:pt x="194" y="168"/>
                    </a:lnTo>
                    <a:lnTo>
                      <a:pt x="194" y="163"/>
                    </a:lnTo>
                    <a:lnTo>
                      <a:pt x="194" y="161"/>
                    </a:lnTo>
                    <a:lnTo>
                      <a:pt x="194" y="159"/>
                    </a:lnTo>
                    <a:lnTo>
                      <a:pt x="196" y="159"/>
                    </a:lnTo>
                    <a:lnTo>
                      <a:pt x="196" y="159"/>
                    </a:lnTo>
                    <a:lnTo>
                      <a:pt x="196" y="159"/>
                    </a:lnTo>
                    <a:lnTo>
                      <a:pt x="196" y="159"/>
                    </a:lnTo>
                    <a:lnTo>
                      <a:pt x="196" y="159"/>
                    </a:lnTo>
                    <a:lnTo>
                      <a:pt x="196" y="157"/>
                    </a:lnTo>
                    <a:lnTo>
                      <a:pt x="198" y="157"/>
                    </a:lnTo>
                    <a:lnTo>
                      <a:pt x="198" y="157"/>
                    </a:lnTo>
                    <a:lnTo>
                      <a:pt x="198" y="157"/>
                    </a:lnTo>
                    <a:lnTo>
                      <a:pt x="198" y="157"/>
                    </a:lnTo>
                    <a:lnTo>
                      <a:pt x="198" y="157"/>
                    </a:lnTo>
                    <a:lnTo>
                      <a:pt x="200" y="157"/>
                    </a:lnTo>
                    <a:lnTo>
                      <a:pt x="200" y="157"/>
                    </a:lnTo>
                    <a:lnTo>
                      <a:pt x="202" y="157"/>
                    </a:lnTo>
                    <a:lnTo>
                      <a:pt x="202" y="155"/>
                    </a:lnTo>
                    <a:lnTo>
                      <a:pt x="204" y="155"/>
                    </a:lnTo>
                    <a:lnTo>
                      <a:pt x="204" y="155"/>
                    </a:lnTo>
                    <a:lnTo>
                      <a:pt x="206" y="155"/>
                    </a:lnTo>
                    <a:lnTo>
                      <a:pt x="208" y="155"/>
                    </a:lnTo>
                    <a:lnTo>
                      <a:pt x="208" y="155"/>
                    </a:lnTo>
                    <a:lnTo>
                      <a:pt x="210" y="155"/>
                    </a:lnTo>
                    <a:lnTo>
                      <a:pt x="210" y="155"/>
                    </a:lnTo>
                    <a:lnTo>
                      <a:pt x="212" y="153"/>
                    </a:lnTo>
                    <a:lnTo>
                      <a:pt x="215" y="153"/>
                    </a:lnTo>
                    <a:lnTo>
                      <a:pt x="217" y="153"/>
                    </a:lnTo>
                    <a:lnTo>
                      <a:pt x="219" y="153"/>
                    </a:lnTo>
                    <a:lnTo>
                      <a:pt x="221" y="153"/>
                    </a:lnTo>
                    <a:lnTo>
                      <a:pt x="223" y="151"/>
                    </a:lnTo>
                    <a:lnTo>
                      <a:pt x="225" y="151"/>
                    </a:lnTo>
                    <a:lnTo>
                      <a:pt x="225" y="151"/>
                    </a:lnTo>
                    <a:lnTo>
                      <a:pt x="225" y="151"/>
                    </a:lnTo>
                    <a:lnTo>
                      <a:pt x="225" y="151"/>
                    </a:lnTo>
                    <a:lnTo>
                      <a:pt x="225" y="149"/>
                    </a:lnTo>
                    <a:lnTo>
                      <a:pt x="225" y="149"/>
                    </a:lnTo>
                    <a:lnTo>
                      <a:pt x="225" y="149"/>
                    </a:lnTo>
                    <a:lnTo>
                      <a:pt x="225" y="149"/>
                    </a:lnTo>
                    <a:lnTo>
                      <a:pt x="225" y="149"/>
                    </a:lnTo>
                    <a:lnTo>
                      <a:pt x="225" y="147"/>
                    </a:lnTo>
                    <a:lnTo>
                      <a:pt x="225" y="147"/>
                    </a:lnTo>
                    <a:lnTo>
                      <a:pt x="225" y="147"/>
                    </a:lnTo>
                    <a:lnTo>
                      <a:pt x="225" y="145"/>
                    </a:lnTo>
                    <a:lnTo>
                      <a:pt x="223" y="145"/>
                    </a:lnTo>
                    <a:lnTo>
                      <a:pt x="221" y="142"/>
                    </a:lnTo>
                    <a:lnTo>
                      <a:pt x="219" y="140"/>
                    </a:lnTo>
                    <a:lnTo>
                      <a:pt x="217" y="138"/>
                    </a:lnTo>
                    <a:lnTo>
                      <a:pt x="215" y="138"/>
                    </a:lnTo>
                    <a:lnTo>
                      <a:pt x="212" y="136"/>
                    </a:lnTo>
                    <a:lnTo>
                      <a:pt x="210" y="134"/>
                    </a:lnTo>
                    <a:lnTo>
                      <a:pt x="208" y="132"/>
                    </a:lnTo>
                    <a:lnTo>
                      <a:pt x="208" y="132"/>
                    </a:lnTo>
                    <a:lnTo>
                      <a:pt x="208" y="132"/>
                    </a:lnTo>
                    <a:lnTo>
                      <a:pt x="208" y="132"/>
                    </a:lnTo>
                    <a:lnTo>
                      <a:pt x="208" y="130"/>
                    </a:lnTo>
                    <a:lnTo>
                      <a:pt x="208" y="130"/>
                    </a:lnTo>
                    <a:lnTo>
                      <a:pt x="208" y="130"/>
                    </a:lnTo>
                    <a:lnTo>
                      <a:pt x="208" y="130"/>
                    </a:lnTo>
                    <a:lnTo>
                      <a:pt x="208" y="130"/>
                    </a:lnTo>
                    <a:lnTo>
                      <a:pt x="210" y="130"/>
                    </a:lnTo>
                    <a:lnTo>
                      <a:pt x="210" y="128"/>
                    </a:lnTo>
                    <a:lnTo>
                      <a:pt x="210" y="128"/>
                    </a:lnTo>
                    <a:lnTo>
                      <a:pt x="210" y="128"/>
                    </a:lnTo>
                    <a:lnTo>
                      <a:pt x="210" y="128"/>
                    </a:lnTo>
                    <a:lnTo>
                      <a:pt x="210" y="128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10" y="126"/>
                    </a:lnTo>
                    <a:lnTo>
                      <a:pt x="208" y="126"/>
                    </a:lnTo>
                    <a:lnTo>
                      <a:pt x="208" y="126"/>
                    </a:lnTo>
                    <a:lnTo>
                      <a:pt x="208" y="126"/>
                    </a:lnTo>
                    <a:lnTo>
                      <a:pt x="208" y="126"/>
                    </a:lnTo>
                    <a:lnTo>
                      <a:pt x="208" y="126"/>
                    </a:lnTo>
                    <a:lnTo>
                      <a:pt x="208" y="126"/>
                    </a:lnTo>
                    <a:lnTo>
                      <a:pt x="206" y="126"/>
                    </a:lnTo>
                    <a:lnTo>
                      <a:pt x="206" y="124"/>
                    </a:lnTo>
                    <a:lnTo>
                      <a:pt x="206" y="124"/>
                    </a:lnTo>
                    <a:lnTo>
                      <a:pt x="206" y="124"/>
                    </a:lnTo>
                    <a:lnTo>
                      <a:pt x="204" y="124"/>
                    </a:lnTo>
                    <a:lnTo>
                      <a:pt x="204" y="124"/>
                    </a:lnTo>
                    <a:lnTo>
                      <a:pt x="204" y="124"/>
                    </a:lnTo>
                    <a:lnTo>
                      <a:pt x="202" y="124"/>
                    </a:lnTo>
                    <a:lnTo>
                      <a:pt x="202" y="124"/>
                    </a:lnTo>
                    <a:lnTo>
                      <a:pt x="202" y="124"/>
                    </a:lnTo>
                    <a:lnTo>
                      <a:pt x="202" y="124"/>
                    </a:lnTo>
                    <a:lnTo>
                      <a:pt x="202" y="122"/>
                    </a:lnTo>
                    <a:lnTo>
                      <a:pt x="202" y="122"/>
                    </a:lnTo>
                    <a:lnTo>
                      <a:pt x="202" y="122"/>
                    </a:lnTo>
                    <a:lnTo>
                      <a:pt x="202" y="122"/>
                    </a:lnTo>
                    <a:lnTo>
                      <a:pt x="202" y="122"/>
                    </a:lnTo>
                    <a:lnTo>
                      <a:pt x="202" y="122"/>
                    </a:lnTo>
                    <a:lnTo>
                      <a:pt x="202" y="119"/>
                    </a:lnTo>
                    <a:lnTo>
                      <a:pt x="202" y="119"/>
                    </a:lnTo>
                    <a:lnTo>
                      <a:pt x="204" y="119"/>
                    </a:lnTo>
                    <a:lnTo>
                      <a:pt x="204" y="119"/>
                    </a:lnTo>
                    <a:lnTo>
                      <a:pt x="204" y="117"/>
                    </a:lnTo>
                    <a:lnTo>
                      <a:pt x="206" y="117"/>
                    </a:lnTo>
                    <a:lnTo>
                      <a:pt x="206" y="117"/>
                    </a:lnTo>
                    <a:lnTo>
                      <a:pt x="208" y="117"/>
                    </a:lnTo>
                    <a:lnTo>
                      <a:pt x="208" y="117"/>
                    </a:lnTo>
                    <a:lnTo>
                      <a:pt x="208" y="115"/>
                    </a:lnTo>
                    <a:lnTo>
                      <a:pt x="210" y="115"/>
                    </a:lnTo>
                    <a:lnTo>
                      <a:pt x="210" y="115"/>
                    </a:lnTo>
                    <a:lnTo>
                      <a:pt x="212" y="115"/>
                    </a:lnTo>
                    <a:lnTo>
                      <a:pt x="212" y="115"/>
                    </a:lnTo>
                    <a:lnTo>
                      <a:pt x="212" y="115"/>
                    </a:lnTo>
                    <a:lnTo>
                      <a:pt x="215" y="115"/>
                    </a:lnTo>
                    <a:lnTo>
                      <a:pt x="217" y="115"/>
                    </a:lnTo>
                    <a:lnTo>
                      <a:pt x="219" y="115"/>
                    </a:lnTo>
                    <a:lnTo>
                      <a:pt x="221" y="115"/>
                    </a:lnTo>
                    <a:lnTo>
                      <a:pt x="221" y="115"/>
                    </a:lnTo>
                    <a:lnTo>
                      <a:pt x="223" y="115"/>
                    </a:lnTo>
                    <a:lnTo>
                      <a:pt x="225" y="115"/>
                    </a:lnTo>
                    <a:lnTo>
                      <a:pt x="227" y="115"/>
                    </a:lnTo>
                    <a:lnTo>
                      <a:pt x="229" y="113"/>
                    </a:lnTo>
                    <a:lnTo>
                      <a:pt x="231" y="113"/>
                    </a:lnTo>
                    <a:lnTo>
                      <a:pt x="231" y="111"/>
                    </a:lnTo>
                    <a:lnTo>
                      <a:pt x="229" y="109"/>
                    </a:lnTo>
                    <a:lnTo>
                      <a:pt x="229" y="109"/>
                    </a:lnTo>
                    <a:lnTo>
                      <a:pt x="229" y="109"/>
                    </a:lnTo>
                    <a:lnTo>
                      <a:pt x="229" y="109"/>
                    </a:lnTo>
                    <a:lnTo>
                      <a:pt x="229" y="109"/>
                    </a:lnTo>
                    <a:lnTo>
                      <a:pt x="229" y="109"/>
                    </a:lnTo>
                    <a:lnTo>
                      <a:pt x="229" y="109"/>
                    </a:lnTo>
                    <a:lnTo>
                      <a:pt x="229" y="107"/>
                    </a:lnTo>
                    <a:lnTo>
                      <a:pt x="227" y="107"/>
                    </a:lnTo>
                    <a:lnTo>
                      <a:pt x="227" y="107"/>
                    </a:lnTo>
                    <a:lnTo>
                      <a:pt x="227" y="107"/>
                    </a:lnTo>
                    <a:lnTo>
                      <a:pt x="227" y="107"/>
                    </a:lnTo>
                    <a:lnTo>
                      <a:pt x="227" y="107"/>
                    </a:lnTo>
                    <a:lnTo>
                      <a:pt x="227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5" y="107"/>
                    </a:lnTo>
                    <a:lnTo>
                      <a:pt x="223" y="107"/>
                    </a:lnTo>
                    <a:lnTo>
                      <a:pt x="223" y="107"/>
                    </a:lnTo>
                    <a:lnTo>
                      <a:pt x="223" y="109"/>
                    </a:lnTo>
                    <a:lnTo>
                      <a:pt x="221" y="109"/>
                    </a:lnTo>
                    <a:lnTo>
                      <a:pt x="221" y="109"/>
                    </a:lnTo>
                    <a:lnTo>
                      <a:pt x="219" y="109"/>
                    </a:lnTo>
                    <a:lnTo>
                      <a:pt x="217" y="111"/>
                    </a:lnTo>
                    <a:lnTo>
                      <a:pt x="215" y="111"/>
                    </a:lnTo>
                    <a:lnTo>
                      <a:pt x="215" y="111"/>
                    </a:lnTo>
                    <a:lnTo>
                      <a:pt x="215" y="111"/>
                    </a:lnTo>
                    <a:lnTo>
                      <a:pt x="212" y="111"/>
                    </a:lnTo>
                    <a:lnTo>
                      <a:pt x="212" y="111"/>
                    </a:lnTo>
                    <a:lnTo>
                      <a:pt x="212" y="111"/>
                    </a:lnTo>
                    <a:lnTo>
                      <a:pt x="212" y="111"/>
                    </a:lnTo>
                    <a:lnTo>
                      <a:pt x="210" y="111"/>
                    </a:lnTo>
                    <a:lnTo>
                      <a:pt x="210" y="111"/>
                    </a:lnTo>
                    <a:lnTo>
                      <a:pt x="210" y="111"/>
                    </a:lnTo>
                    <a:lnTo>
                      <a:pt x="210" y="111"/>
                    </a:lnTo>
                    <a:lnTo>
                      <a:pt x="208" y="111"/>
                    </a:lnTo>
                    <a:lnTo>
                      <a:pt x="208" y="111"/>
                    </a:lnTo>
                    <a:lnTo>
                      <a:pt x="208" y="109"/>
                    </a:lnTo>
                    <a:lnTo>
                      <a:pt x="208" y="109"/>
                    </a:lnTo>
                    <a:lnTo>
                      <a:pt x="208" y="109"/>
                    </a:lnTo>
                    <a:lnTo>
                      <a:pt x="208" y="109"/>
                    </a:lnTo>
                    <a:lnTo>
                      <a:pt x="208" y="109"/>
                    </a:lnTo>
                    <a:lnTo>
                      <a:pt x="208" y="109"/>
                    </a:lnTo>
                    <a:lnTo>
                      <a:pt x="208" y="107"/>
                    </a:lnTo>
                    <a:lnTo>
                      <a:pt x="210" y="107"/>
                    </a:lnTo>
                    <a:lnTo>
                      <a:pt x="210" y="107"/>
                    </a:lnTo>
                    <a:lnTo>
                      <a:pt x="210" y="107"/>
                    </a:lnTo>
                    <a:lnTo>
                      <a:pt x="210" y="107"/>
                    </a:lnTo>
                    <a:lnTo>
                      <a:pt x="212" y="105"/>
                    </a:lnTo>
                    <a:lnTo>
                      <a:pt x="215" y="105"/>
                    </a:lnTo>
                    <a:lnTo>
                      <a:pt x="215" y="105"/>
                    </a:lnTo>
                    <a:lnTo>
                      <a:pt x="217" y="105"/>
                    </a:lnTo>
                    <a:lnTo>
                      <a:pt x="219" y="103"/>
                    </a:lnTo>
                    <a:lnTo>
                      <a:pt x="221" y="103"/>
                    </a:lnTo>
                    <a:lnTo>
                      <a:pt x="221" y="101"/>
                    </a:lnTo>
                    <a:lnTo>
                      <a:pt x="223" y="101"/>
                    </a:lnTo>
                    <a:lnTo>
                      <a:pt x="223" y="101"/>
                    </a:lnTo>
                    <a:lnTo>
                      <a:pt x="225" y="99"/>
                    </a:lnTo>
                    <a:lnTo>
                      <a:pt x="225" y="99"/>
                    </a:lnTo>
                    <a:lnTo>
                      <a:pt x="227" y="99"/>
                    </a:lnTo>
                    <a:lnTo>
                      <a:pt x="227" y="96"/>
                    </a:lnTo>
                    <a:lnTo>
                      <a:pt x="227" y="96"/>
                    </a:lnTo>
                    <a:lnTo>
                      <a:pt x="227" y="96"/>
                    </a:lnTo>
                    <a:lnTo>
                      <a:pt x="229" y="96"/>
                    </a:lnTo>
                    <a:lnTo>
                      <a:pt x="229" y="94"/>
                    </a:lnTo>
                    <a:lnTo>
                      <a:pt x="229" y="94"/>
                    </a:lnTo>
                    <a:lnTo>
                      <a:pt x="229" y="94"/>
                    </a:lnTo>
                    <a:lnTo>
                      <a:pt x="229" y="94"/>
                    </a:lnTo>
                    <a:lnTo>
                      <a:pt x="229" y="92"/>
                    </a:lnTo>
                    <a:lnTo>
                      <a:pt x="229" y="92"/>
                    </a:lnTo>
                    <a:lnTo>
                      <a:pt x="229" y="92"/>
                    </a:lnTo>
                    <a:lnTo>
                      <a:pt x="229" y="90"/>
                    </a:lnTo>
                    <a:lnTo>
                      <a:pt x="229" y="90"/>
                    </a:lnTo>
                    <a:lnTo>
                      <a:pt x="229" y="90"/>
                    </a:lnTo>
                    <a:lnTo>
                      <a:pt x="229" y="90"/>
                    </a:lnTo>
                    <a:lnTo>
                      <a:pt x="229" y="90"/>
                    </a:lnTo>
                    <a:lnTo>
                      <a:pt x="229" y="90"/>
                    </a:lnTo>
                    <a:lnTo>
                      <a:pt x="227" y="90"/>
                    </a:lnTo>
                    <a:lnTo>
                      <a:pt x="227" y="88"/>
                    </a:lnTo>
                    <a:lnTo>
                      <a:pt x="227" y="88"/>
                    </a:lnTo>
                    <a:lnTo>
                      <a:pt x="227" y="88"/>
                    </a:lnTo>
                    <a:lnTo>
                      <a:pt x="225" y="88"/>
                    </a:lnTo>
                    <a:lnTo>
                      <a:pt x="225" y="88"/>
                    </a:lnTo>
                    <a:lnTo>
                      <a:pt x="225" y="88"/>
                    </a:lnTo>
                    <a:lnTo>
                      <a:pt x="225" y="88"/>
                    </a:lnTo>
                    <a:lnTo>
                      <a:pt x="225" y="88"/>
                    </a:lnTo>
                    <a:lnTo>
                      <a:pt x="225" y="88"/>
                    </a:lnTo>
                    <a:lnTo>
                      <a:pt x="223" y="88"/>
                    </a:lnTo>
                    <a:lnTo>
                      <a:pt x="223" y="86"/>
                    </a:lnTo>
                    <a:lnTo>
                      <a:pt x="223" y="86"/>
                    </a:lnTo>
                    <a:lnTo>
                      <a:pt x="223" y="86"/>
                    </a:lnTo>
                    <a:lnTo>
                      <a:pt x="221" y="86"/>
                    </a:lnTo>
                    <a:lnTo>
                      <a:pt x="221" y="86"/>
                    </a:lnTo>
                    <a:lnTo>
                      <a:pt x="221" y="86"/>
                    </a:lnTo>
                    <a:lnTo>
                      <a:pt x="221" y="86"/>
                    </a:lnTo>
                    <a:lnTo>
                      <a:pt x="219" y="88"/>
                    </a:lnTo>
                    <a:lnTo>
                      <a:pt x="219" y="88"/>
                    </a:lnTo>
                    <a:lnTo>
                      <a:pt x="219" y="88"/>
                    </a:lnTo>
                    <a:lnTo>
                      <a:pt x="219" y="88"/>
                    </a:lnTo>
                    <a:lnTo>
                      <a:pt x="219" y="88"/>
                    </a:lnTo>
                    <a:lnTo>
                      <a:pt x="219" y="88"/>
                    </a:lnTo>
                    <a:lnTo>
                      <a:pt x="217" y="90"/>
                    </a:lnTo>
                    <a:lnTo>
                      <a:pt x="217" y="88"/>
                    </a:lnTo>
                    <a:lnTo>
                      <a:pt x="217" y="88"/>
                    </a:lnTo>
                    <a:lnTo>
                      <a:pt x="217" y="88"/>
                    </a:lnTo>
                    <a:lnTo>
                      <a:pt x="217" y="88"/>
                    </a:lnTo>
                    <a:lnTo>
                      <a:pt x="215" y="88"/>
                    </a:lnTo>
                    <a:lnTo>
                      <a:pt x="215" y="88"/>
                    </a:lnTo>
                    <a:lnTo>
                      <a:pt x="215" y="88"/>
                    </a:lnTo>
                    <a:lnTo>
                      <a:pt x="215" y="88"/>
                    </a:lnTo>
                    <a:lnTo>
                      <a:pt x="215" y="88"/>
                    </a:lnTo>
                    <a:lnTo>
                      <a:pt x="215" y="86"/>
                    </a:lnTo>
                    <a:lnTo>
                      <a:pt x="215" y="86"/>
                    </a:lnTo>
                    <a:lnTo>
                      <a:pt x="215" y="86"/>
                    </a:lnTo>
                    <a:lnTo>
                      <a:pt x="215" y="86"/>
                    </a:lnTo>
                    <a:lnTo>
                      <a:pt x="215" y="84"/>
                    </a:lnTo>
                    <a:lnTo>
                      <a:pt x="215" y="84"/>
                    </a:lnTo>
                    <a:lnTo>
                      <a:pt x="215" y="82"/>
                    </a:lnTo>
                    <a:lnTo>
                      <a:pt x="215" y="82"/>
                    </a:lnTo>
                    <a:lnTo>
                      <a:pt x="215" y="80"/>
                    </a:lnTo>
                    <a:lnTo>
                      <a:pt x="215" y="80"/>
                    </a:lnTo>
                    <a:lnTo>
                      <a:pt x="215" y="80"/>
                    </a:lnTo>
                    <a:lnTo>
                      <a:pt x="215" y="80"/>
                    </a:lnTo>
                    <a:lnTo>
                      <a:pt x="215" y="80"/>
                    </a:lnTo>
                    <a:lnTo>
                      <a:pt x="215" y="80"/>
                    </a:lnTo>
                    <a:lnTo>
                      <a:pt x="212" y="78"/>
                    </a:lnTo>
                    <a:lnTo>
                      <a:pt x="212" y="78"/>
                    </a:lnTo>
                    <a:close/>
                    <a:moveTo>
                      <a:pt x="98" y="27"/>
                    </a:moveTo>
                    <a:lnTo>
                      <a:pt x="100" y="27"/>
                    </a:lnTo>
                    <a:lnTo>
                      <a:pt x="102" y="27"/>
                    </a:lnTo>
                    <a:lnTo>
                      <a:pt x="104" y="27"/>
                    </a:lnTo>
                    <a:lnTo>
                      <a:pt x="104" y="27"/>
                    </a:lnTo>
                    <a:lnTo>
                      <a:pt x="106" y="27"/>
                    </a:lnTo>
                    <a:lnTo>
                      <a:pt x="108" y="27"/>
                    </a:lnTo>
                    <a:lnTo>
                      <a:pt x="108" y="27"/>
                    </a:lnTo>
                    <a:lnTo>
                      <a:pt x="111" y="30"/>
                    </a:lnTo>
                    <a:lnTo>
                      <a:pt x="113" y="30"/>
                    </a:lnTo>
                    <a:lnTo>
                      <a:pt x="117" y="32"/>
                    </a:lnTo>
                    <a:lnTo>
                      <a:pt x="117" y="32"/>
                    </a:lnTo>
                    <a:lnTo>
                      <a:pt x="119" y="32"/>
                    </a:lnTo>
                    <a:lnTo>
                      <a:pt x="121" y="32"/>
                    </a:lnTo>
                    <a:lnTo>
                      <a:pt x="121" y="32"/>
                    </a:lnTo>
                    <a:lnTo>
                      <a:pt x="123" y="32"/>
                    </a:lnTo>
                    <a:lnTo>
                      <a:pt x="123" y="32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5" y="34"/>
                    </a:lnTo>
                    <a:lnTo>
                      <a:pt x="127" y="36"/>
                    </a:lnTo>
                    <a:lnTo>
                      <a:pt x="127" y="36"/>
                    </a:lnTo>
                    <a:lnTo>
                      <a:pt x="129" y="36"/>
                    </a:lnTo>
                    <a:lnTo>
                      <a:pt x="129" y="36"/>
                    </a:lnTo>
                    <a:lnTo>
                      <a:pt x="129" y="38"/>
                    </a:lnTo>
                    <a:lnTo>
                      <a:pt x="129" y="38"/>
                    </a:lnTo>
                    <a:lnTo>
                      <a:pt x="129" y="38"/>
                    </a:lnTo>
                    <a:lnTo>
                      <a:pt x="131" y="38"/>
                    </a:lnTo>
                    <a:lnTo>
                      <a:pt x="131" y="38"/>
                    </a:lnTo>
                    <a:lnTo>
                      <a:pt x="131" y="38"/>
                    </a:lnTo>
                    <a:lnTo>
                      <a:pt x="131" y="38"/>
                    </a:lnTo>
                    <a:lnTo>
                      <a:pt x="131" y="40"/>
                    </a:lnTo>
                    <a:lnTo>
                      <a:pt x="131" y="40"/>
                    </a:lnTo>
                    <a:lnTo>
                      <a:pt x="131" y="40"/>
                    </a:lnTo>
                    <a:lnTo>
                      <a:pt x="131" y="40"/>
                    </a:lnTo>
                    <a:lnTo>
                      <a:pt x="131" y="42"/>
                    </a:lnTo>
                    <a:lnTo>
                      <a:pt x="131" y="42"/>
                    </a:lnTo>
                    <a:lnTo>
                      <a:pt x="131" y="42"/>
                    </a:lnTo>
                    <a:lnTo>
                      <a:pt x="129" y="42"/>
                    </a:lnTo>
                    <a:lnTo>
                      <a:pt x="129" y="44"/>
                    </a:lnTo>
                    <a:lnTo>
                      <a:pt x="129" y="44"/>
                    </a:lnTo>
                    <a:lnTo>
                      <a:pt x="129" y="44"/>
                    </a:lnTo>
                    <a:lnTo>
                      <a:pt x="127" y="44"/>
                    </a:lnTo>
                    <a:lnTo>
                      <a:pt x="127" y="44"/>
                    </a:lnTo>
                    <a:lnTo>
                      <a:pt x="127" y="44"/>
                    </a:lnTo>
                    <a:lnTo>
                      <a:pt x="127" y="44"/>
                    </a:lnTo>
                    <a:lnTo>
                      <a:pt x="125" y="44"/>
                    </a:lnTo>
                    <a:lnTo>
                      <a:pt x="125" y="44"/>
                    </a:lnTo>
                    <a:lnTo>
                      <a:pt x="125" y="46"/>
                    </a:lnTo>
                    <a:lnTo>
                      <a:pt x="123" y="46"/>
                    </a:lnTo>
                    <a:lnTo>
                      <a:pt x="121" y="46"/>
                    </a:lnTo>
                    <a:lnTo>
                      <a:pt x="119" y="46"/>
                    </a:lnTo>
                    <a:lnTo>
                      <a:pt x="117" y="46"/>
                    </a:lnTo>
                    <a:lnTo>
                      <a:pt x="117" y="46"/>
                    </a:lnTo>
                    <a:lnTo>
                      <a:pt x="115" y="46"/>
                    </a:lnTo>
                    <a:lnTo>
                      <a:pt x="115" y="46"/>
                    </a:lnTo>
                    <a:lnTo>
                      <a:pt x="94" y="44"/>
                    </a:lnTo>
                    <a:lnTo>
                      <a:pt x="94" y="44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4" y="46"/>
                    </a:lnTo>
                    <a:lnTo>
                      <a:pt x="92" y="46"/>
                    </a:lnTo>
                    <a:lnTo>
                      <a:pt x="92" y="48"/>
                    </a:lnTo>
                    <a:lnTo>
                      <a:pt x="90" y="48"/>
                    </a:lnTo>
                    <a:lnTo>
                      <a:pt x="92" y="48"/>
                    </a:lnTo>
                    <a:lnTo>
                      <a:pt x="92" y="50"/>
                    </a:lnTo>
                    <a:lnTo>
                      <a:pt x="92" y="50"/>
                    </a:lnTo>
                    <a:lnTo>
                      <a:pt x="92" y="50"/>
                    </a:lnTo>
                    <a:lnTo>
                      <a:pt x="92" y="50"/>
                    </a:lnTo>
                    <a:lnTo>
                      <a:pt x="92" y="50"/>
                    </a:lnTo>
                    <a:lnTo>
                      <a:pt x="92" y="53"/>
                    </a:lnTo>
                    <a:lnTo>
                      <a:pt x="94" y="53"/>
                    </a:lnTo>
                    <a:lnTo>
                      <a:pt x="94" y="53"/>
                    </a:lnTo>
                    <a:lnTo>
                      <a:pt x="94" y="53"/>
                    </a:lnTo>
                    <a:lnTo>
                      <a:pt x="96" y="55"/>
                    </a:lnTo>
                    <a:lnTo>
                      <a:pt x="96" y="55"/>
                    </a:lnTo>
                    <a:lnTo>
                      <a:pt x="98" y="57"/>
                    </a:lnTo>
                    <a:lnTo>
                      <a:pt x="100" y="57"/>
                    </a:lnTo>
                    <a:lnTo>
                      <a:pt x="100" y="59"/>
                    </a:lnTo>
                    <a:lnTo>
                      <a:pt x="102" y="59"/>
                    </a:lnTo>
                    <a:lnTo>
                      <a:pt x="102" y="59"/>
                    </a:lnTo>
                    <a:lnTo>
                      <a:pt x="102" y="59"/>
                    </a:lnTo>
                    <a:lnTo>
                      <a:pt x="102" y="59"/>
                    </a:lnTo>
                    <a:lnTo>
                      <a:pt x="104" y="61"/>
                    </a:lnTo>
                    <a:lnTo>
                      <a:pt x="104" y="61"/>
                    </a:lnTo>
                    <a:lnTo>
                      <a:pt x="104" y="61"/>
                    </a:lnTo>
                    <a:lnTo>
                      <a:pt x="106" y="61"/>
                    </a:lnTo>
                    <a:lnTo>
                      <a:pt x="106" y="61"/>
                    </a:lnTo>
                    <a:lnTo>
                      <a:pt x="106" y="61"/>
                    </a:lnTo>
                    <a:lnTo>
                      <a:pt x="106" y="61"/>
                    </a:lnTo>
                    <a:lnTo>
                      <a:pt x="108" y="61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3"/>
                    </a:lnTo>
                    <a:lnTo>
                      <a:pt x="108" y="65"/>
                    </a:lnTo>
                    <a:lnTo>
                      <a:pt x="108" y="65"/>
                    </a:lnTo>
                    <a:lnTo>
                      <a:pt x="106" y="65"/>
                    </a:lnTo>
                    <a:lnTo>
                      <a:pt x="106" y="65"/>
                    </a:lnTo>
                    <a:lnTo>
                      <a:pt x="106" y="65"/>
                    </a:lnTo>
                    <a:lnTo>
                      <a:pt x="104" y="67"/>
                    </a:lnTo>
                    <a:lnTo>
                      <a:pt x="104" y="67"/>
                    </a:lnTo>
                    <a:lnTo>
                      <a:pt x="104" y="67"/>
                    </a:lnTo>
                    <a:lnTo>
                      <a:pt x="102" y="67"/>
                    </a:lnTo>
                    <a:lnTo>
                      <a:pt x="102" y="67"/>
                    </a:lnTo>
                    <a:lnTo>
                      <a:pt x="102" y="67"/>
                    </a:lnTo>
                    <a:lnTo>
                      <a:pt x="102" y="67"/>
                    </a:lnTo>
                    <a:lnTo>
                      <a:pt x="100" y="67"/>
                    </a:lnTo>
                    <a:lnTo>
                      <a:pt x="100" y="67"/>
                    </a:lnTo>
                    <a:lnTo>
                      <a:pt x="100" y="67"/>
                    </a:lnTo>
                    <a:lnTo>
                      <a:pt x="98" y="67"/>
                    </a:lnTo>
                    <a:lnTo>
                      <a:pt x="98" y="67"/>
                    </a:lnTo>
                    <a:lnTo>
                      <a:pt x="96" y="67"/>
                    </a:lnTo>
                    <a:lnTo>
                      <a:pt x="96" y="65"/>
                    </a:lnTo>
                    <a:lnTo>
                      <a:pt x="96" y="65"/>
                    </a:lnTo>
                    <a:lnTo>
                      <a:pt x="94" y="65"/>
                    </a:lnTo>
                    <a:lnTo>
                      <a:pt x="94" y="65"/>
                    </a:lnTo>
                    <a:lnTo>
                      <a:pt x="92" y="65"/>
                    </a:lnTo>
                    <a:lnTo>
                      <a:pt x="92" y="65"/>
                    </a:lnTo>
                    <a:lnTo>
                      <a:pt x="92" y="65"/>
                    </a:lnTo>
                    <a:lnTo>
                      <a:pt x="92" y="65"/>
                    </a:lnTo>
                    <a:lnTo>
                      <a:pt x="90" y="65"/>
                    </a:lnTo>
                    <a:lnTo>
                      <a:pt x="90" y="65"/>
                    </a:lnTo>
                    <a:lnTo>
                      <a:pt x="90" y="65"/>
                    </a:lnTo>
                    <a:lnTo>
                      <a:pt x="90" y="65"/>
                    </a:lnTo>
                    <a:lnTo>
                      <a:pt x="88" y="65"/>
                    </a:lnTo>
                    <a:lnTo>
                      <a:pt x="88" y="65"/>
                    </a:lnTo>
                    <a:lnTo>
                      <a:pt x="88" y="65"/>
                    </a:lnTo>
                    <a:lnTo>
                      <a:pt x="86" y="65"/>
                    </a:lnTo>
                    <a:lnTo>
                      <a:pt x="86" y="65"/>
                    </a:lnTo>
                    <a:lnTo>
                      <a:pt x="86" y="65"/>
                    </a:lnTo>
                    <a:lnTo>
                      <a:pt x="84" y="65"/>
                    </a:lnTo>
                    <a:lnTo>
                      <a:pt x="84" y="65"/>
                    </a:lnTo>
                    <a:lnTo>
                      <a:pt x="81" y="65"/>
                    </a:lnTo>
                    <a:lnTo>
                      <a:pt x="81" y="65"/>
                    </a:lnTo>
                    <a:lnTo>
                      <a:pt x="81" y="65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79" y="65"/>
                    </a:lnTo>
                    <a:lnTo>
                      <a:pt x="79" y="67"/>
                    </a:lnTo>
                    <a:lnTo>
                      <a:pt x="77" y="67"/>
                    </a:lnTo>
                    <a:lnTo>
                      <a:pt x="77" y="69"/>
                    </a:lnTo>
                    <a:lnTo>
                      <a:pt x="77" y="69"/>
                    </a:lnTo>
                    <a:lnTo>
                      <a:pt x="77" y="71"/>
                    </a:lnTo>
                    <a:lnTo>
                      <a:pt x="77" y="71"/>
                    </a:lnTo>
                    <a:lnTo>
                      <a:pt x="77" y="73"/>
                    </a:lnTo>
                    <a:lnTo>
                      <a:pt x="77" y="76"/>
                    </a:lnTo>
                    <a:lnTo>
                      <a:pt x="77" y="78"/>
                    </a:lnTo>
                    <a:lnTo>
                      <a:pt x="75" y="80"/>
                    </a:lnTo>
                    <a:lnTo>
                      <a:pt x="75" y="82"/>
                    </a:lnTo>
                    <a:lnTo>
                      <a:pt x="75" y="86"/>
                    </a:lnTo>
                    <a:lnTo>
                      <a:pt x="75" y="90"/>
                    </a:lnTo>
                    <a:lnTo>
                      <a:pt x="75" y="92"/>
                    </a:lnTo>
                    <a:lnTo>
                      <a:pt x="75" y="94"/>
                    </a:lnTo>
                    <a:lnTo>
                      <a:pt x="75" y="96"/>
                    </a:lnTo>
                    <a:lnTo>
                      <a:pt x="75" y="99"/>
                    </a:lnTo>
                    <a:lnTo>
                      <a:pt x="75" y="101"/>
                    </a:lnTo>
                    <a:lnTo>
                      <a:pt x="75" y="103"/>
                    </a:lnTo>
                    <a:lnTo>
                      <a:pt x="77" y="105"/>
                    </a:lnTo>
                    <a:lnTo>
                      <a:pt x="77" y="107"/>
                    </a:lnTo>
                    <a:lnTo>
                      <a:pt x="77" y="107"/>
                    </a:lnTo>
                    <a:lnTo>
                      <a:pt x="77" y="109"/>
                    </a:lnTo>
                    <a:lnTo>
                      <a:pt x="77" y="111"/>
                    </a:lnTo>
                    <a:lnTo>
                      <a:pt x="77" y="113"/>
                    </a:lnTo>
                    <a:lnTo>
                      <a:pt x="79" y="113"/>
                    </a:lnTo>
                    <a:lnTo>
                      <a:pt x="79" y="115"/>
                    </a:lnTo>
                    <a:lnTo>
                      <a:pt x="79" y="115"/>
                    </a:lnTo>
                    <a:lnTo>
                      <a:pt x="79" y="117"/>
                    </a:lnTo>
                    <a:lnTo>
                      <a:pt x="79" y="117"/>
                    </a:lnTo>
                    <a:lnTo>
                      <a:pt x="81" y="117"/>
                    </a:lnTo>
                    <a:lnTo>
                      <a:pt x="81" y="119"/>
                    </a:lnTo>
                    <a:lnTo>
                      <a:pt x="81" y="119"/>
                    </a:lnTo>
                    <a:lnTo>
                      <a:pt x="81" y="119"/>
                    </a:lnTo>
                    <a:lnTo>
                      <a:pt x="84" y="122"/>
                    </a:lnTo>
                    <a:lnTo>
                      <a:pt x="84" y="122"/>
                    </a:lnTo>
                    <a:lnTo>
                      <a:pt x="84" y="122"/>
                    </a:lnTo>
                    <a:lnTo>
                      <a:pt x="86" y="124"/>
                    </a:lnTo>
                    <a:lnTo>
                      <a:pt x="86" y="124"/>
                    </a:lnTo>
                    <a:lnTo>
                      <a:pt x="88" y="124"/>
                    </a:lnTo>
                    <a:lnTo>
                      <a:pt x="88" y="124"/>
                    </a:lnTo>
                    <a:lnTo>
                      <a:pt x="90" y="126"/>
                    </a:lnTo>
                    <a:lnTo>
                      <a:pt x="92" y="128"/>
                    </a:lnTo>
                    <a:lnTo>
                      <a:pt x="92" y="128"/>
                    </a:lnTo>
                    <a:lnTo>
                      <a:pt x="92" y="128"/>
                    </a:lnTo>
                    <a:lnTo>
                      <a:pt x="92" y="128"/>
                    </a:lnTo>
                    <a:lnTo>
                      <a:pt x="94" y="128"/>
                    </a:lnTo>
                    <a:lnTo>
                      <a:pt x="94" y="130"/>
                    </a:lnTo>
                    <a:lnTo>
                      <a:pt x="94" y="130"/>
                    </a:lnTo>
                    <a:lnTo>
                      <a:pt x="94" y="130"/>
                    </a:lnTo>
                    <a:lnTo>
                      <a:pt x="94" y="130"/>
                    </a:lnTo>
                    <a:lnTo>
                      <a:pt x="94" y="130"/>
                    </a:lnTo>
                    <a:lnTo>
                      <a:pt x="94" y="132"/>
                    </a:lnTo>
                    <a:lnTo>
                      <a:pt x="92" y="132"/>
                    </a:lnTo>
                    <a:lnTo>
                      <a:pt x="92" y="132"/>
                    </a:lnTo>
                    <a:lnTo>
                      <a:pt x="92" y="132"/>
                    </a:lnTo>
                    <a:lnTo>
                      <a:pt x="92" y="132"/>
                    </a:lnTo>
                    <a:lnTo>
                      <a:pt x="90" y="132"/>
                    </a:lnTo>
                    <a:lnTo>
                      <a:pt x="90" y="132"/>
                    </a:lnTo>
                    <a:lnTo>
                      <a:pt x="90" y="132"/>
                    </a:lnTo>
                    <a:lnTo>
                      <a:pt x="88" y="132"/>
                    </a:lnTo>
                    <a:lnTo>
                      <a:pt x="88" y="132"/>
                    </a:lnTo>
                    <a:lnTo>
                      <a:pt x="86" y="132"/>
                    </a:lnTo>
                    <a:lnTo>
                      <a:pt x="84" y="130"/>
                    </a:lnTo>
                    <a:lnTo>
                      <a:pt x="81" y="130"/>
                    </a:lnTo>
                    <a:lnTo>
                      <a:pt x="79" y="130"/>
                    </a:lnTo>
                    <a:lnTo>
                      <a:pt x="79" y="130"/>
                    </a:lnTo>
                    <a:lnTo>
                      <a:pt x="77" y="130"/>
                    </a:lnTo>
                    <a:lnTo>
                      <a:pt x="77" y="130"/>
                    </a:lnTo>
                    <a:lnTo>
                      <a:pt x="77" y="130"/>
                    </a:lnTo>
                    <a:lnTo>
                      <a:pt x="77" y="130"/>
                    </a:lnTo>
                    <a:lnTo>
                      <a:pt x="75" y="130"/>
                    </a:lnTo>
                    <a:lnTo>
                      <a:pt x="75" y="130"/>
                    </a:lnTo>
                    <a:lnTo>
                      <a:pt x="75" y="128"/>
                    </a:lnTo>
                    <a:lnTo>
                      <a:pt x="75" y="128"/>
                    </a:lnTo>
                    <a:lnTo>
                      <a:pt x="75" y="128"/>
                    </a:lnTo>
                    <a:lnTo>
                      <a:pt x="73" y="128"/>
                    </a:lnTo>
                    <a:lnTo>
                      <a:pt x="73" y="128"/>
                    </a:lnTo>
                    <a:lnTo>
                      <a:pt x="73" y="128"/>
                    </a:lnTo>
                    <a:lnTo>
                      <a:pt x="71" y="128"/>
                    </a:lnTo>
                    <a:lnTo>
                      <a:pt x="71" y="128"/>
                    </a:lnTo>
                    <a:lnTo>
                      <a:pt x="69" y="128"/>
                    </a:lnTo>
                    <a:lnTo>
                      <a:pt x="67" y="128"/>
                    </a:lnTo>
                    <a:lnTo>
                      <a:pt x="67" y="128"/>
                    </a:lnTo>
                    <a:lnTo>
                      <a:pt x="65" y="128"/>
                    </a:lnTo>
                    <a:lnTo>
                      <a:pt x="65" y="128"/>
                    </a:lnTo>
                    <a:lnTo>
                      <a:pt x="65" y="128"/>
                    </a:lnTo>
                    <a:lnTo>
                      <a:pt x="63" y="128"/>
                    </a:lnTo>
                    <a:lnTo>
                      <a:pt x="63" y="128"/>
                    </a:lnTo>
                    <a:lnTo>
                      <a:pt x="63" y="126"/>
                    </a:lnTo>
                    <a:lnTo>
                      <a:pt x="63" y="126"/>
                    </a:lnTo>
                    <a:lnTo>
                      <a:pt x="63" y="126"/>
                    </a:lnTo>
                    <a:lnTo>
                      <a:pt x="61" y="126"/>
                    </a:lnTo>
                    <a:lnTo>
                      <a:pt x="61" y="126"/>
                    </a:lnTo>
                    <a:lnTo>
                      <a:pt x="61" y="124"/>
                    </a:lnTo>
                    <a:lnTo>
                      <a:pt x="61" y="124"/>
                    </a:lnTo>
                    <a:lnTo>
                      <a:pt x="61" y="124"/>
                    </a:lnTo>
                    <a:lnTo>
                      <a:pt x="61" y="122"/>
                    </a:lnTo>
                    <a:lnTo>
                      <a:pt x="59" y="122"/>
                    </a:lnTo>
                    <a:lnTo>
                      <a:pt x="59" y="122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9"/>
                    </a:lnTo>
                    <a:lnTo>
                      <a:pt x="59" y="117"/>
                    </a:lnTo>
                    <a:lnTo>
                      <a:pt x="59" y="117"/>
                    </a:lnTo>
                    <a:lnTo>
                      <a:pt x="59" y="117"/>
                    </a:lnTo>
                    <a:lnTo>
                      <a:pt x="59" y="115"/>
                    </a:lnTo>
                    <a:lnTo>
                      <a:pt x="59" y="115"/>
                    </a:lnTo>
                    <a:lnTo>
                      <a:pt x="59" y="115"/>
                    </a:lnTo>
                    <a:lnTo>
                      <a:pt x="59" y="113"/>
                    </a:lnTo>
                    <a:lnTo>
                      <a:pt x="59" y="111"/>
                    </a:lnTo>
                    <a:lnTo>
                      <a:pt x="59" y="109"/>
                    </a:lnTo>
                    <a:lnTo>
                      <a:pt x="59" y="105"/>
                    </a:lnTo>
                    <a:lnTo>
                      <a:pt x="59" y="105"/>
                    </a:lnTo>
                    <a:lnTo>
                      <a:pt x="59" y="103"/>
                    </a:lnTo>
                    <a:lnTo>
                      <a:pt x="59" y="101"/>
                    </a:lnTo>
                    <a:lnTo>
                      <a:pt x="59" y="101"/>
                    </a:lnTo>
                    <a:lnTo>
                      <a:pt x="59" y="99"/>
                    </a:lnTo>
                    <a:lnTo>
                      <a:pt x="61" y="96"/>
                    </a:lnTo>
                    <a:lnTo>
                      <a:pt x="61" y="94"/>
                    </a:lnTo>
                    <a:lnTo>
                      <a:pt x="61" y="92"/>
                    </a:lnTo>
                    <a:lnTo>
                      <a:pt x="63" y="90"/>
                    </a:lnTo>
                    <a:lnTo>
                      <a:pt x="63" y="86"/>
                    </a:lnTo>
                    <a:lnTo>
                      <a:pt x="65" y="84"/>
                    </a:lnTo>
                    <a:lnTo>
                      <a:pt x="65" y="84"/>
                    </a:lnTo>
                    <a:lnTo>
                      <a:pt x="65" y="82"/>
                    </a:lnTo>
                    <a:lnTo>
                      <a:pt x="67" y="80"/>
                    </a:lnTo>
                    <a:lnTo>
                      <a:pt x="67" y="78"/>
                    </a:lnTo>
                    <a:lnTo>
                      <a:pt x="67" y="78"/>
                    </a:lnTo>
                    <a:lnTo>
                      <a:pt x="69" y="76"/>
                    </a:lnTo>
                    <a:lnTo>
                      <a:pt x="69" y="76"/>
                    </a:lnTo>
                    <a:lnTo>
                      <a:pt x="69" y="76"/>
                    </a:lnTo>
                    <a:lnTo>
                      <a:pt x="69" y="73"/>
                    </a:lnTo>
                    <a:lnTo>
                      <a:pt x="69" y="73"/>
                    </a:lnTo>
                    <a:lnTo>
                      <a:pt x="69" y="73"/>
                    </a:lnTo>
                    <a:lnTo>
                      <a:pt x="69" y="73"/>
                    </a:lnTo>
                    <a:lnTo>
                      <a:pt x="69" y="73"/>
                    </a:lnTo>
                    <a:lnTo>
                      <a:pt x="69" y="71"/>
                    </a:lnTo>
                    <a:lnTo>
                      <a:pt x="69" y="71"/>
                    </a:lnTo>
                    <a:lnTo>
                      <a:pt x="67" y="71"/>
                    </a:lnTo>
                    <a:lnTo>
                      <a:pt x="67" y="71"/>
                    </a:lnTo>
                    <a:lnTo>
                      <a:pt x="67" y="71"/>
                    </a:lnTo>
                    <a:lnTo>
                      <a:pt x="67" y="71"/>
                    </a:lnTo>
                    <a:lnTo>
                      <a:pt x="67" y="71"/>
                    </a:lnTo>
                    <a:lnTo>
                      <a:pt x="67" y="71"/>
                    </a:lnTo>
                    <a:lnTo>
                      <a:pt x="52" y="86"/>
                    </a:lnTo>
                    <a:lnTo>
                      <a:pt x="50" y="86"/>
                    </a:lnTo>
                    <a:lnTo>
                      <a:pt x="48" y="88"/>
                    </a:lnTo>
                    <a:lnTo>
                      <a:pt x="48" y="88"/>
                    </a:lnTo>
                    <a:lnTo>
                      <a:pt x="46" y="88"/>
                    </a:lnTo>
                    <a:lnTo>
                      <a:pt x="46" y="90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4" y="90"/>
                    </a:lnTo>
                    <a:lnTo>
                      <a:pt x="42" y="90"/>
                    </a:lnTo>
                    <a:lnTo>
                      <a:pt x="42" y="90"/>
                    </a:lnTo>
                    <a:lnTo>
                      <a:pt x="42" y="92"/>
                    </a:lnTo>
                    <a:lnTo>
                      <a:pt x="40" y="92"/>
                    </a:lnTo>
                    <a:lnTo>
                      <a:pt x="40" y="92"/>
                    </a:lnTo>
                    <a:lnTo>
                      <a:pt x="40" y="92"/>
                    </a:lnTo>
                    <a:lnTo>
                      <a:pt x="38" y="94"/>
                    </a:lnTo>
                    <a:lnTo>
                      <a:pt x="38" y="94"/>
                    </a:lnTo>
                    <a:lnTo>
                      <a:pt x="38" y="94"/>
                    </a:lnTo>
                    <a:lnTo>
                      <a:pt x="36" y="94"/>
                    </a:lnTo>
                    <a:lnTo>
                      <a:pt x="36" y="96"/>
                    </a:lnTo>
                    <a:lnTo>
                      <a:pt x="36" y="96"/>
                    </a:lnTo>
                    <a:lnTo>
                      <a:pt x="34" y="96"/>
                    </a:lnTo>
                    <a:lnTo>
                      <a:pt x="34" y="96"/>
                    </a:lnTo>
                    <a:lnTo>
                      <a:pt x="32" y="96"/>
                    </a:lnTo>
                    <a:lnTo>
                      <a:pt x="32" y="96"/>
                    </a:lnTo>
                    <a:lnTo>
                      <a:pt x="32" y="96"/>
                    </a:lnTo>
                    <a:lnTo>
                      <a:pt x="29" y="99"/>
                    </a:lnTo>
                    <a:lnTo>
                      <a:pt x="29" y="99"/>
                    </a:lnTo>
                    <a:lnTo>
                      <a:pt x="29" y="99"/>
                    </a:lnTo>
                    <a:lnTo>
                      <a:pt x="27" y="99"/>
                    </a:lnTo>
                    <a:lnTo>
                      <a:pt x="27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5" y="99"/>
                    </a:lnTo>
                    <a:lnTo>
                      <a:pt x="23" y="99"/>
                    </a:lnTo>
                    <a:lnTo>
                      <a:pt x="23" y="99"/>
                    </a:lnTo>
                    <a:lnTo>
                      <a:pt x="21" y="99"/>
                    </a:lnTo>
                    <a:lnTo>
                      <a:pt x="21" y="99"/>
                    </a:lnTo>
                    <a:lnTo>
                      <a:pt x="21" y="99"/>
                    </a:lnTo>
                    <a:lnTo>
                      <a:pt x="19" y="99"/>
                    </a:lnTo>
                    <a:lnTo>
                      <a:pt x="19" y="99"/>
                    </a:lnTo>
                    <a:lnTo>
                      <a:pt x="17" y="99"/>
                    </a:lnTo>
                    <a:lnTo>
                      <a:pt x="17" y="96"/>
                    </a:lnTo>
                    <a:lnTo>
                      <a:pt x="17" y="96"/>
                    </a:lnTo>
                    <a:lnTo>
                      <a:pt x="15" y="96"/>
                    </a:lnTo>
                    <a:lnTo>
                      <a:pt x="15" y="96"/>
                    </a:lnTo>
                    <a:lnTo>
                      <a:pt x="15" y="96"/>
                    </a:lnTo>
                    <a:lnTo>
                      <a:pt x="13" y="94"/>
                    </a:lnTo>
                    <a:lnTo>
                      <a:pt x="11" y="94"/>
                    </a:lnTo>
                    <a:lnTo>
                      <a:pt x="11" y="94"/>
                    </a:lnTo>
                    <a:lnTo>
                      <a:pt x="9" y="94"/>
                    </a:lnTo>
                    <a:lnTo>
                      <a:pt x="9" y="94"/>
                    </a:lnTo>
                    <a:lnTo>
                      <a:pt x="9" y="94"/>
                    </a:lnTo>
                    <a:lnTo>
                      <a:pt x="7" y="92"/>
                    </a:lnTo>
                    <a:lnTo>
                      <a:pt x="7" y="92"/>
                    </a:lnTo>
                    <a:lnTo>
                      <a:pt x="7" y="92"/>
                    </a:lnTo>
                    <a:lnTo>
                      <a:pt x="7" y="92"/>
                    </a:lnTo>
                    <a:lnTo>
                      <a:pt x="7" y="92"/>
                    </a:lnTo>
                    <a:lnTo>
                      <a:pt x="7" y="90"/>
                    </a:lnTo>
                    <a:lnTo>
                      <a:pt x="5" y="90"/>
                    </a:lnTo>
                    <a:lnTo>
                      <a:pt x="5" y="90"/>
                    </a:lnTo>
                    <a:lnTo>
                      <a:pt x="2" y="90"/>
                    </a:lnTo>
                    <a:lnTo>
                      <a:pt x="2" y="88"/>
                    </a:lnTo>
                    <a:lnTo>
                      <a:pt x="2" y="88"/>
                    </a:lnTo>
                    <a:lnTo>
                      <a:pt x="2" y="88"/>
                    </a:lnTo>
                    <a:lnTo>
                      <a:pt x="0" y="88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0" y="82"/>
                    </a:lnTo>
                    <a:lnTo>
                      <a:pt x="2" y="82"/>
                    </a:lnTo>
                    <a:lnTo>
                      <a:pt x="5" y="82"/>
                    </a:lnTo>
                    <a:lnTo>
                      <a:pt x="5" y="82"/>
                    </a:lnTo>
                    <a:lnTo>
                      <a:pt x="5" y="84"/>
                    </a:lnTo>
                    <a:lnTo>
                      <a:pt x="7" y="84"/>
                    </a:lnTo>
                    <a:lnTo>
                      <a:pt x="7" y="84"/>
                    </a:lnTo>
                    <a:lnTo>
                      <a:pt x="7" y="84"/>
                    </a:lnTo>
                    <a:lnTo>
                      <a:pt x="9" y="86"/>
                    </a:lnTo>
                    <a:lnTo>
                      <a:pt x="9" y="86"/>
                    </a:lnTo>
                    <a:lnTo>
                      <a:pt x="9" y="86"/>
                    </a:lnTo>
                    <a:lnTo>
                      <a:pt x="11" y="86"/>
                    </a:lnTo>
                    <a:lnTo>
                      <a:pt x="11" y="86"/>
                    </a:lnTo>
                    <a:lnTo>
                      <a:pt x="11" y="88"/>
                    </a:lnTo>
                    <a:lnTo>
                      <a:pt x="13" y="88"/>
                    </a:lnTo>
                    <a:lnTo>
                      <a:pt x="13" y="88"/>
                    </a:lnTo>
                    <a:lnTo>
                      <a:pt x="13" y="88"/>
                    </a:lnTo>
                    <a:lnTo>
                      <a:pt x="15" y="88"/>
                    </a:lnTo>
                    <a:lnTo>
                      <a:pt x="15" y="88"/>
                    </a:lnTo>
                    <a:lnTo>
                      <a:pt x="15" y="88"/>
                    </a:lnTo>
                    <a:lnTo>
                      <a:pt x="17" y="88"/>
                    </a:lnTo>
                    <a:lnTo>
                      <a:pt x="17" y="88"/>
                    </a:lnTo>
                    <a:lnTo>
                      <a:pt x="19" y="90"/>
                    </a:lnTo>
                    <a:lnTo>
                      <a:pt x="19" y="90"/>
                    </a:lnTo>
                    <a:lnTo>
                      <a:pt x="19" y="90"/>
                    </a:lnTo>
                    <a:lnTo>
                      <a:pt x="21" y="90"/>
                    </a:lnTo>
                    <a:lnTo>
                      <a:pt x="21" y="90"/>
                    </a:lnTo>
                    <a:lnTo>
                      <a:pt x="23" y="88"/>
                    </a:lnTo>
                    <a:lnTo>
                      <a:pt x="23" y="88"/>
                    </a:lnTo>
                    <a:lnTo>
                      <a:pt x="23" y="88"/>
                    </a:lnTo>
                    <a:lnTo>
                      <a:pt x="25" y="88"/>
                    </a:lnTo>
                    <a:lnTo>
                      <a:pt x="25" y="88"/>
                    </a:lnTo>
                    <a:lnTo>
                      <a:pt x="27" y="88"/>
                    </a:lnTo>
                    <a:lnTo>
                      <a:pt x="27" y="88"/>
                    </a:lnTo>
                    <a:lnTo>
                      <a:pt x="29" y="88"/>
                    </a:lnTo>
                    <a:lnTo>
                      <a:pt x="29" y="88"/>
                    </a:lnTo>
                    <a:lnTo>
                      <a:pt x="32" y="86"/>
                    </a:lnTo>
                    <a:lnTo>
                      <a:pt x="32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38" y="84"/>
                    </a:lnTo>
                    <a:lnTo>
                      <a:pt x="40" y="82"/>
                    </a:lnTo>
                    <a:lnTo>
                      <a:pt x="40" y="82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42" y="80"/>
                    </a:lnTo>
                    <a:lnTo>
                      <a:pt x="44" y="78"/>
                    </a:lnTo>
                    <a:lnTo>
                      <a:pt x="44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78"/>
                    </a:lnTo>
                    <a:lnTo>
                      <a:pt x="46" y="76"/>
                    </a:lnTo>
                    <a:lnTo>
                      <a:pt x="46" y="76"/>
                    </a:lnTo>
                    <a:lnTo>
                      <a:pt x="48" y="73"/>
                    </a:lnTo>
                    <a:lnTo>
                      <a:pt x="50" y="73"/>
                    </a:lnTo>
                    <a:lnTo>
                      <a:pt x="50" y="73"/>
                    </a:lnTo>
                    <a:lnTo>
                      <a:pt x="50" y="71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52" y="69"/>
                    </a:lnTo>
                    <a:lnTo>
                      <a:pt x="52" y="69"/>
                    </a:lnTo>
                    <a:lnTo>
                      <a:pt x="52" y="69"/>
                    </a:lnTo>
                    <a:lnTo>
                      <a:pt x="52" y="69"/>
                    </a:lnTo>
                    <a:lnTo>
                      <a:pt x="52" y="69"/>
                    </a:lnTo>
                    <a:lnTo>
                      <a:pt x="52" y="69"/>
                    </a:lnTo>
                    <a:lnTo>
                      <a:pt x="52" y="67"/>
                    </a:lnTo>
                    <a:lnTo>
                      <a:pt x="52" y="67"/>
                    </a:lnTo>
                    <a:lnTo>
                      <a:pt x="50" y="67"/>
                    </a:lnTo>
                    <a:lnTo>
                      <a:pt x="50" y="67"/>
                    </a:lnTo>
                    <a:lnTo>
                      <a:pt x="48" y="67"/>
                    </a:lnTo>
                    <a:lnTo>
                      <a:pt x="48" y="67"/>
                    </a:lnTo>
                    <a:lnTo>
                      <a:pt x="46" y="67"/>
                    </a:lnTo>
                    <a:lnTo>
                      <a:pt x="46" y="67"/>
                    </a:lnTo>
                    <a:lnTo>
                      <a:pt x="44" y="67"/>
                    </a:lnTo>
                    <a:lnTo>
                      <a:pt x="44" y="69"/>
                    </a:lnTo>
                    <a:lnTo>
                      <a:pt x="40" y="69"/>
                    </a:lnTo>
                    <a:lnTo>
                      <a:pt x="36" y="71"/>
                    </a:lnTo>
                    <a:lnTo>
                      <a:pt x="36" y="71"/>
                    </a:lnTo>
                    <a:lnTo>
                      <a:pt x="36" y="71"/>
                    </a:lnTo>
                    <a:lnTo>
                      <a:pt x="34" y="71"/>
                    </a:lnTo>
                    <a:lnTo>
                      <a:pt x="34" y="71"/>
                    </a:lnTo>
                    <a:lnTo>
                      <a:pt x="32" y="71"/>
                    </a:lnTo>
                    <a:lnTo>
                      <a:pt x="32" y="71"/>
                    </a:lnTo>
                    <a:lnTo>
                      <a:pt x="29" y="71"/>
                    </a:lnTo>
                    <a:lnTo>
                      <a:pt x="29" y="71"/>
                    </a:lnTo>
                    <a:lnTo>
                      <a:pt x="29" y="71"/>
                    </a:lnTo>
                    <a:lnTo>
                      <a:pt x="27" y="71"/>
                    </a:lnTo>
                    <a:lnTo>
                      <a:pt x="27" y="71"/>
                    </a:lnTo>
                    <a:lnTo>
                      <a:pt x="25" y="69"/>
                    </a:lnTo>
                    <a:lnTo>
                      <a:pt x="25" y="69"/>
                    </a:lnTo>
                    <a:lnTo>
                      <a:pt x="25" y="69"/>
                    </a:lnTo>
                    <a:lnTo>
                      <a:pt x="23" y="67"/>
                    </a:lnTo>
                    <a:lnTo>
                      <a:pt x="23" y="67"/>
                    </a:lnTo>
                    <a:lnTo>
                      <a:pt x="23" y="67"/>
                    </a:lnTo>
                    <a:lnTo>
                      <a:pt x="23" y="67"/>
                    </a:lnTo>
                    <a:lnTo>
                      <a:pt x="23" y="65"/>
                    </a:lnTo>
                    <a:lnTo>
                      <a:pt x="23" y="65"/>
                    </a:lnTo>
                    <a:lnTo>
                      <a:pt x="21" y="65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21" y="63"/>
                    </a:lnTo>
                    <a:lnTo>
                      <a:pt x="21" y="61"/>
                    </a:lnTo>
                    <a:lnTo>
                      <a:pt x="21" y="61"/>
                    </a:lnTo>
                    <a:lnTo>
                      <a:pt x="21" y="61"/>
                    </a:lnTo>
                    <a:lnTo>
                      <a:pt x="21" y="61"/>
                    </a:lnTo>
                    <a:lnTo>
                      <a:pt x="21" y="59"/>
                    </a:lnTo>
                    <a:lnTo>
                      <a:pt x="21" y="59"/>
                    </a:lnTo>
                    <a:lnTo>
                      <a:pt x="21" y="59"/>
                    </a:lnTo>
                    <a:lnTo>
                      <a:pt x="21" y="59"/>
                    </a:lnTo>
                    <a:lnTo>
                      <a:pt x="21" y="57"/>
                    </a:lnTo>
                    <a:lnTo>
                      <a:pt x="21" y="57"/>
                    </a:lnTo>
                    <a:lnTo>
                      <a:pt x="21" y="55"/>
                    </a:lnTo>
                    <a:lnTo>
                      <a:pt x="21" y="55"/>
                    </a:lnTo>
                    <a:lnTo>
                      <a:pt x="21" y="53"/>
                    </a:lnTo>
                    <a:lnTo>
                      <a:pt x="21" y="53"/>
                    </a:lnTo>
                    <a:lnTo>
                      <a:pt x="21" y="53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50"/>
                    </a:lnTo>
                    <a:lnTo>
                      <a:pt x="23" y="48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5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7" y="48"/>
                    </a:lnTo>
                    <a:lnTo>
                      <a:pt x="29" y="48"/>
                    </a:lnTo>
                    <a:lnTo>
                      <a:pt x="29" y="48"/>
                    </a:lnTo>
                    <a:lnTo>
                      <a:pt x="29" y="48"/>
                    </a:lnTo>
                    <a:lnTo>
                      <a:pt x="29" y="50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34" y="53"/>
                    </a:lnTo>
                    <a:lnTo>
                      <a:pt x="34" y="53"/>
                    </a:lnTo>
                    <a:lnTo>
                      <a:pt x="34" y="53"/>
                    </a:lnTo>
                    <a:lnTo>
                      <a:pt x="36" y="55"/>
                    </a:lnTo>
                    <a:lnTo>
                      <a:pt x="36" y="55"/>
                    </a:lnTo>
                    <a:lnTo>
                      <a:pt x="36" y="55"/>
                    </a:lnTo>
                    <a:lnTo>
                      <a:pt x="36" y="55"/>
                    </a:lnTo>
                    <a:lnTo>
                      <a:pt x="38" y="55"/>
                    </a:lnTo>
                    <a:lnTo>
                      <a:pt x="38" y="55"/>
                    </a:lnTo>
                    <a:lnTo>
                      <a:pt x="38" y="55"/>
                    </a:lnTo>
                    <a:lnTo>
                      <a:pt x="38" y="55"/>
                    </a:lnTo>
                    <a:lnTo>
                      <a:pt x="61" y="57"/>
                    </a:lnTo>
                    <a:lnTo>
                      <a:pt x="63" y="57"/>
                    </a:lnTo>
                    <a:lnTo>
                      <a:pt x="65" y="55"/>
                    </a:lnTo>
                    <a:lnTo>
                      <a:pt x="65" y="53"/>
                    </a:lnTo>
                    <a:lnTo>
                      <a:pt x="67" y="53"/>
                    </a:lnTo>
                    <a:lnTo>
                      <a:pt x="69" y="50"/>
                    </a:lnTo>
                    <a:lnTo>
                      <a:pt x="69" y="48"/>
                    </a:lnTo>
                    <a:lnTo>
                      <a:pt x="71" y="46"/>
                    </a:lnTo>
                    <a:lnTo>
                      <a:pt x="73" y="46"/>
                    </a:lnTo>
                    <a:lnTo>
                      <a:pt x="75" y="42"/>
                    </a:lnTo>
                    <a:lnTo>
                      <a:pt x="77" y="40"/>
                    </a:lnTo>
                    <a:lnTo>
                      <a:pt x="79" y="36"/>
                    </a:lnTo>
                    <a:lnTo>
                      <a:pt x="84" y="34"/>
                    </a:lnTo>
                    <a:lnTo>
                      <a:pt x="84" y="34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30"/>
                    </a:lnTo>
                    <a:lnTo>
                      <a:pt x="84" y="27"/>
                    </a:lnTo>
                    <a:lnTo>
                      <a:pt x="84" y="27"/>
                    </a:lnTo>
                    <a:lnTo>
                      <a:pt x="84" y="27"/>
                    </a:lnTo>
                    <a:lnTo>
                      <a:pt x="84" y="25"/>
                    </a:lnTo>
                    <a:lnTo>
                      <a:pt x="84" y="25"/>
                    </a:lnTo>
                    <a:lnTo>
                      <a:pt x="84" y="25"/>
                    </a:lnTo>
                    <a:lnTo>
                      <a:pt x="84" y="23"/>
                    </a:lnTo>
                    <a:lnTo>
                      <a:pt x="84" y="23"/>
                    </a:lnTo>
                    <a:lnTo>
                      <a:pt x="86" y="23"/>
                    </a:lnTo>
                    <a:lnTo>
                      <a:pt x="86" y="23"/>
                    </a:lnTo>
                    <a:lnTo>
                      <a:pt x="86" y="23"/>
                    </a:lnTo>
                    <a:lnTo>
                      <a:pt x="86" y="23"/>
                    </a:lnTo>
                    <a:lnTo>
                      <a:pt x="86" y="23"/>
                    </a:lnTo>
                    <a:lnTo>
                      <a:pt x="86" y="21"/>
                    </a:lnTo>
                    <a:lnTo>
                      <a:pt x="86" y="21"/>
                    </a:lnTo>
                    <a:lnTo>
                      <a:pt x="88" y="21"/>
                    </a:lnTo>
                    <a:lnTo>
                      <a:pt x="88" y="21"/>
                    </a:lnTo>
                    <a:lnTo>
                      <a:pt x="88" y="21"/>
                    </a:lnTo>
                    <a:lnTo>
                      <a:pt x="90" y="21"/>
                    </a:lnTo>
                    <a:lnTo>
                      <a:pt x="90" y="21"/>
                    </a:lnTo>
                    <a:lnTo>
                      <a:pt x="90" y="23"/>
                    </a:lnTo>
                    <a:lnTo>
                      <a:pt x="92" y="23"/>
                    </a:lnTo>
                    <a:lnTo>
                      <a:pt x="92" y="23"/>
                    </a:lnTo>
                    <a:lnTo>
                      <a:pt x="92" y="23"/>
                    </a:lnTo>
                    <a:lnTo>
                      <a:pt x="94" y="25"/>
                    </a:lnTo>
                    <a:lnTo>
                      <a:pt x="96" y="25"/>
                    </a:lnTo>
                    <a:lnTo>
                      <a:pt x="96" y="25"/>
                    </a:lnTo>
                    <a:lnTo>
                      <a:pt x="98" y="25"/>
                    </a:lnTo>
                    <a:lnTo>
                      <a:pt x="98" y="27"/>
                    </a:lnTo>
                    <a:lnTo>
                      <a:pt x="98" y="27"/>
                    </a:lnTo>
                    <a:lnTo>
                      <a:pt x="98" y="27"/>
                    </a:lnTo>
                    <a:close/>
                    <a:moveTo>
                      <a:pt x="433" y="15"/>
                    </a:moveTo>
                    <a:lnTo>
                      <a:pt x="433" y="15"/>
                    </a:lnTo>
                    <a:lnTo>
                      <a:pt x="433" y="15"/>
                    </a:lnTo>
                    <a:lnTo>
                      <a:pt x="433" y="17"/>
                    </a:lnTo>
                    <a:lnTo>
                      <a:pt x="433" y="17"/>
                    </a:lnTo>
                    <a:lnTo>
                      <a:pt x="433" y="17"/>
                    </a:lnTo>
                    <a:lnTo>
                      <a:pt x="433" y="17"/>
                    </a:lnTo>
                    <a:lnTo>
                      <a:pt x="433" y="19"/>
                    </a:lnTo>
                    <a:lnTo>
                      <a:pt x="433" y="19"/>
                    </a:lnTo>
                    <a:lnTo>
                      <a:pt x="433" y="19"/>
                    </a:lnTo>
                    <a:lnTo>
                      <a:pt x="433" y="19"/>
                    </a:lnTo>
                    <a:lnTo>
                      <a:pt x="433" y="21"/>
                    </a:lnTo>
                    <a:lnTo>
                      <a:pt x="433" y="21"/>
                    </a:lnTo>
                    <a:lnTo>
                      <a:pt x="433" y="21"/>
                    </a:lnTo>
                    <a:lnTo>
                      <a:pt x="433" y="21"/>
                    </a:lnTo>
                    <a:lnTo>
                      <a:pt x="433" y="23"/>
                    </a:lnTo>
                    <a:lnTo>
                      <a:pt x="433" y="23"/>
                    </a:lnTo>
                    <a:lnTo>
                      <a:pt x="433" y="23"/>
                    </a:lnTo>
                    <a:lnTo>
                      <a:pt x="433" y="25"/>
                    </a:lnTo>
                    <a:lnTo>
                      <a:pt x="433" y="25"/>
                    </a:lnTo>
                    <a:lnTo>
                      <a:pt x="433" y="25"/>
                    </a:lnTo>
                    <a:lnTo>
                      <a:pt x="433" y="27"/>
                    </a:lnTo>
                    <a:lnTo>
                      <a:pt x="433" y="27"/>
                    </a:lnTo>
                    <a:lnTo>
                      <a:pt x="433" y="30"/>
                    </a:lnTo>
                    <a:lnTo>
                      <a:pt x="433" y="30"/>
                    </a:lnTo>
                    <a:lnTo>
                      <a:pt x="433" y="32"/>
                    </a:lnTo>
                    <a:lnTo>
                      <a:pt x="433" y="32"/>
                    </a:lnTo>
                    <a:lnTo>
                      <a:pt x="433" y="34"/>
                    </a:lnTo>
                    <a:lnTo>
                      <a:pt x="433" y="34"/>
                    </a:lnTo>
                    <a:lnTo>
                      <a:pt x="433" y="36"/>
                    </a:lnTo>
                    <a:lnTo>
                      <a:pt x="433" y="36"/>
                    </a:lnTo>
                    <a:lnTo>
                      <a:pt x="433" y="36"/>
                    </a:lnTo>
                    <a:lnTo>
                      <a:pt x="433" y="36"/>
                    </a:lnTo>
                    <a:lnTo>
                      <a:pt x="431" y="36"/>
                    </a:lnTo>
                    <a:lnTo>
                      <a:pt x="431" y="38"/>
                    </a:lnTo>
                    <a:lnTo>
                      <a:pt x="431" y="38"/>
                    </a:lnTo>
                    <a:lnTo>
                      <a:pt x="431" y="38"/>
                    </a:lnTo>
                    <a:lnTo>
                      <a:pt x="431" y="38"/>
                    </a:lnTo>
                    <a:lnTo>
                      <a:pt x="431" y="38"/>
                    </a:lnTo>
                    <a:lnTo>
                      <a:pt x="431" y="36"/>
                    </a:lnTo>
                    <a:lnTo>
                      <a:pt x="429" y="36"/>
                    </a:lnTo>
                    <a:lnTo>
                      <a:pt x="429" y="36"/>
                    </a:lnTo>
                    <a:lnTo>
                      <a:pt x="429" y="36"/>
                    </a:lnTo>
                    <a:lnTo>
                      <a:pt x="427" y="36"/>
                    </a:lnTo>
                    <a:lnTo>
                      <a:pt x="427" y="36"/>
                    </a:lnTo>
                    <a:lnTo>
                      <a:pt x="427" y="34"/>
                    </a:lnTo>
                    <a:lnTo>
                      <a:pt x="427" y="34"/>
                    </a:lnTo>
                    <a:lnTo>
                      <a:pt x="425" y="34"/>
                    </a:lnTo>
                    <a:lnTo>
                      <a:pt x="425" y="34"/>
                    </a:lnTo>
                    <a:lnTo>
                      <a:pt x="425" y="34"/>
                    </a:lnTo>
                    <a:lnTo>
                      <a:pt x="425" y="34"/>
                    </a:lnTo>
                    <a:lnTo>
                      <a:pt x="425" y="34"/>
                    </a:lnTo>
                    <a:lnTo>
                      <a:pt x="425" y="34"/>
                    </a:lnTo>
                    <a:lnTo>
                      <a:pt x="423" y="34"/>
                    </a:lnTo>
                    <a:lnTo>
                      <a:pt x="423" y="34"/>
                    </a:lnTo>
                    <a:lnTo>
                      <a:pt x="423" y="34"/>
                    </a:lnTo>
                    <a:lnTo>
                      <a:pt x="420" y="32"/>
                    </a:lnTo>
                    <a:lnTo>
                      <a:pt x="420" y="32"/>
                    </a:lnTo>
                    <a:lnTo>
                      <a:pt x="418" y="30"/>
                    </a:lnTo>
                    <a:lnTo>
                      <a:pt x="418" y="30"/>
                    </a:lnTo>
                    <a:lnTo>
                      <a:pt x="418" y="27"/>
                    </a:lnTo>
                    <a:lnTo>
                      <a:pt x="418" y="27"/>
                    </a:lnTo>
                    <a:lnTo>
                      <a:pt x="418" y="27"/>
                    </a:lnTo>
                    <a:lnTo>
                      <a:pt x="418" y="27"/>
                    </a:lnTo>
                    <a:lnTo>
                      <a:pt x="418" y="27"/>
                    </a:lnTo>
                    <a:lnTo>
                      <a:pt x="418" y="25"/>
                    </a:lnTo>
                    <a:lnTo>
                      <a:pt x="418" y="25"/>
                    </a:lnTo>
                    <a:lnTo>
                      <a:pt x="418" y="25"/>
                    </a:lnTo>
                    <a:lnTo>
                      <a:pt x="418" y="25"/>
                    </a:lnTo>
                    <a:lnTo>
                      <a:pt x="418" y="25"/>
                    </a:lnTo>
                    <a:lnTo>
                      <a:pt x="418" y="25"/>
                    </a:lnTo>
                    <a:lnTo>
                      <a:pt x="420" y="21"/>
                    </a:lnTo>
                    <a:lnTo>
                      <a:pt x="420" y="19"/>
                    </a:lnTo>
                    <a:lnTo>
                      <a:pt x="423" y="17"/>
                    </a:lnTo>
                    <a:lnTo>
                      <a:pt x="423" y="15"/>
                    </a:lnTo>
                    <a:lnTo>
                      <a:pt x="425" y="13"/>
                    </a:lnTo>
                    <a:lnTo>
                      <a:pt x="427" y="11"/>
                    </a:lnTo>
                    <a:lnTo>
                      <a:pt x="427" y="11"/>
                    </a:lnTo>
                    <a:lnTo>
                      <a:pt x="427" y="9"/>
                    </a:lnTo>
                    <a:lnTo>
                      <a:pt x="429" y="9"/>
                    </a:lnTo>
                    <a:lnTo>
                      <a:pt x="429" y="7"/>
                    </a:lnTo>
                    <a:lnTo>
                      <a:pt x="429" y="7"/>
                    </a:lnTo>
                    <a:lnTo>
                      <a:pt x="431" y="7"/>
                    </a:lnTo>
                    <a:lnTo>
                      <a:pt x="431" y="7"/>
                    </a:lnTo>
                    <a:lnTo>
                      <a:pt x="431" y="7"/>
                    </a:lnTo>
                    <a:lnTo>
                      <a:pt x="431" y="7"/>
                    </a:lnTo>
                    <a:lnTo>
                      <a:pt x="431" y="7"/>
                    </a:lnTo>
                    <a:lnTo>
                      <a:pt x="431" y="7"/>
                    </a:lnTo>
                    <a:lnTo>
                      <a:pt x="431" y="9"/>
                    </a:lnTo>
                    <a:lnTo>
                      <a:pt x="431" y="9"/>
                    </a:lnTo>
                    <a:lnTo>
                      <a:pt x="433" y="9"/>
                    </a:lnTo>
                    <a:lnTo>
                      <a:pt x="433" y="9"/>
                    </a:lnTo>
                    <a:lnTo>
                      <a:pt x="433" y="9"/>
                    </a:lnTo>
                    <a:lnTo>
                      <a:pt x="433" y="9"/>
                    </a:lnTo>
                    <a:lnTo>
                      <a:pt x="433" y="9"/>
                    </a:lnTo>
                    <a:lnTo>
                      <a:pt x="433" y="11"/>
                    </a:lnTo>
                    <a:lnTo>
                      <a:pt x="433" y="13"/>
                    </a:lnTo>
                    <a:lnTo>
                      <a:pt x="433" y="13"/>
                    </a:lnTo>
                    <a:lnTo>
                      <a:pt x="433" y="13"/>
                    </a:lnTo>
                    <a:lnTo>
                      <a:pt x="433" y="13"/>
                    </a:lnTo>
                    <a:lnTo>
                      <a:pt x="433" y="15"/>
                    </a:lnTo>
                    <a:lnTo>
                      <a:pt x="433" y="15"/>
                    </a:lnTo>
                    <a:close/>
                    <a:moveTo>
                      <a:pt x="437" y="7"/>
                    </a:moveTo>
                    <a:lnTo>
                      <a:pt x="435" y="7"/>
                    </a:lnTo>
                    <a:lnTo>
                      <a:pt x="435" y="4"/>
                    </a:lnTo>
                    <a:lnTo>
                      <a:pt x="435" y="4"/>
                    </a:lnTo>
                    <a:lnTo>
                      <a:pt x="435" y="4"/>
                    </a:lnTo>
                    <a:lnTo>
                      <a:pt x="433" y="2"/>
                    </a:lnTo>
                    <a:lnTo>
                      <a:pt x="433" y="2"/>
                    </a:lnTo>
                    <a:lnTo>
                      <a:pt x="433" y="2"/>
                    </a:lnTo>
                    <a:lnTo>
                      <a:pt x="433" y="2"/>
                    </a:lnTo>
                    <a:lnTo>
                      <a:pt x="431" y="2"/>
                    </a:lnTo>
                    <a:lnTo>
                      <a:pt x="431" y="2"/>
                    </a:lnTo>
                    <a:lnTo>
                      <a:pt x="431" y="2"/>
                    </a:lnTo>
                    <a:lnTo>
                      <a:pt x="431" y="0"/>
                    </a:lnTo>
                    <a:lnTo>
                      <a:pt x="429" y="0"/>
                    </a:lnTo>
                    <a:lnTo>
                      <a:pt x="429" y="0"/>
                    </a:lnTo>
                    <a:lnTo>
                      <a:pt x="429" y="2"/>
                    </a:lnTo>
                    <a:lnTo>
                      <a:pt x="427" y="2"/>
                    </a:lnTo>
                    <a:lnTo>
                      <a:pt x="427" y="2"/>
                    </a:lnTo>
                    <a:lnTo>
                      <a:pt x="427" y="2"/>
                    </a:lnTo>
                    <a:lnTo>
                      <a:pt x="425" y="4"/>
                    </a:lnTo>
                    <a:lnTo>
                      <a:pt x="425" y="4"/>
                    </a:lnTo>
                    <a:lnTo>
                      <a:pt x="425" y="4"/>
                    </a:lnTo>
                    <a:lnTo>
                      <a:pt x="425" y="7"/>
                    </a:lnTo>
                    <a:lnTo>
                      <a:pt x="423" y="7"/>
                    </a:lnTo>
                    <a:lnTo>
                      <a:pt x="423" y="9"/>
                    </a:lnTo>
                    <a:lnTo>
                      <a:pt x="423" y="11"/>
                    </a:lnTo>
                    <a:lnTo>
                      <a:pt x="420" y="11"/>
                    </a:lnTo>
                    <a:lnTo>
                      <a:pt x="420" y="13"/>
                    </a:lnTo>
                    <a:lnTo>
                      <a:pt x="418" y="15"/>
                    </a:lnTo>
                    <a:lnTo>
                      <a:pt x="418" y="15"/>
                    </a:lnTo>
                    <a:lnTo>
                      <a:pt x="418" y="15"/>
                    </a:lnTo>
                    <a:lnTo>
                      <a:pt x="418" y="15"/>
                    </a:lnTo>
                    <a:lnTo>
                      <a:pt x="418" y="15"/>
                    </a:lnTo>
                    <a:lnTo>
                      <a:pt x="418" y="15"/>
                    </a:lnTo>
                    <a:lnTo>
                      <a:pt x="416" y="15"/>
                    </a:lnTo>
                    <a:lnTo>
                      <a:pt x="416" y="17"/>
                    </a:lnTo>
                    <a:lnTo>
                      <a:pt x="416" y="17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16" y="15"/>
                    </a:lnTo>
                    <a:lnTo>
                      <a:pt x="414" y="15"/>
                    </a:lnTo>
                    <a:lnTo>
                      <a:pt x="414" y="13"/>
                    </a:lnTo>
                    <a:lnTo>
                      <a:pt x="414" y="13"/>
                    </a:lnTo>
                    <a:lnTo>
                      <a:pt x="416" y="11"/>
                    </a:lnTo>
                    <a:lnTo>
                      <a:pt x="416" y="11"/>
                    </a:lnTo>
                    <a:lnTo>
                      <a:pt x="416" y="9"/>
                    </a:lnTo>
                    <a:lnTo>
                      <a:pt x="416" y="9"/>
                    </a:lnTo>
                    <a:lnTo>
                      <a:pt x="416" y="9"/>
                    </a:lnTo>
                    <a:lnTo>
                      <a:pt x="416" y="9"/>
                    </a:lnTo>
                    <a:lnTo>
                      <a:pt x="416" y="7"/>
                    </a:lnTo>
                    <a:lnTo>
                      <a:pt x="416" y="7"/>
                    </a:lnTo>
                    <a:lnTo>
                      <a:pt x="414" y="7"/>
                    </a:lnTo>
                    <a:lnTo>
                      <a:pt x="414" y="7"/>
                    </a:lnTo>
                    <a:lnTo>
                      <a:pt x="414" y="7"/>
                    </a:lnTo>
                    <a:lnTo>
                      <a:pt x="414" y="4"/>
                    </a:lnTo>
                    <a:lnTo>
                      <a:pt x="414" y="4"/>
                    </a:lnTo>
                    <a:lnTo>
                      <a:pt x="412" y="4"/>
                    </a:lnTo>
                    <a:lnTo>
                      <a:pt x="412" y="4"/>
                    </a:lnTo>
                    <a:lnTo>
                      <a:pt x="412" y="4"/>
                    </a:lnTo>
                    <a:lnTo>
                      <a:pt x="412" y="4"/>
                    </a:lnTo>
                    <a:lnTo>
                      <a:pt x="410" y="4"/>
                    </a:lnTo>
                    <a:lnTo>
                      <a:pt x="410" y="4"/>
                    </a:lnTo>
                    <a:lnTo>
                      <a:pt x="408" y="7"/>
                    </a:lnTo>
                    <a:lnTo>
                      <a:pt x="408" y="7"/>
                    </a:lnTo>
                    <a:lnTo>
                      <a:pt x="408" y="7"/>
                    </a:lnTo>
                    <a:lnTo>
                      <a:pt x="406" y="7"/>
                    </a:lnTo>
                    <a:lnTo>
                      <a:pt x="406" y="7"/>
                    </a:lnTo>
                    <a:lnTo>
                      <a:pt x="406" y="7"/>
                    </a:lnTo>
                    <a:lnTo>
                      <a:pt x="406" y="7"/>
                    </a:lnTo>
                    <a:lnTo>
                      <a:pt x="406" y="7"/>
                    </a:lnTo>
                    <a:lnTo>
                      <a:pt x="404" y="7"/>
                    </a:lnTo>
                    <a:lnTo>
                      <a:pt x="404" y="7"/>
                    </a:lnTo>
                    <a:lnTo>
                      <a:pt x="404" y="7"/>
                    </a:lnTo>
                    <a:lnTo>
                      <a:pt x="404" y="7"/>
                    </a:lnTo>
                    <a:lnTo>
                      <a:pt x="404" y="7"/>
                    </a:lnTo>
                    <a:lnTo>
                      <a:pt x="404" y="9"/>
                    </a:lnTo>
                    <a:lnTo>
                      <a:pt x="404" y="9"/>
                    </a:lnTo>
                    <a:lnTo>
                      <a:pt x="404" y="9"/>
                    </a:lnTo>
                    <a:lnTo>
                      <a:pt x="404" y="9"/>
                    </a:lnTo>
                    <a:lnTo>
                      <a:pt x="404" y="9"/>
                    </a:lnTo>
                    <a:lnTo>
                      <a:pt x="404" y="11"/>
                    </a:lnTo>
                    <a:lnTo>
                      <a:pt x="404" y="11"/>
                    </a:lnTo>
                    <a:lnTo>
                      <a:pt x="404" y="11"/>
                    </a:lnTo>
                    <a:lnTo>
                      <a:pt x="406" y="11"/>
                    </a:lnTo>
                    <a:lnTo>
                      <a:pt x="406" y="13"/>
                    </a:lnTo>
                    <a:lnTo>
                      <a:pt x="406" y="13"/>
                    </a:lnTo>
                    <a:lnTo>
                      <a:pt x="406" y="13"/>
                    </a:lnTo>
                    <a:lnTo>
                      <a:pt x="406" y="13"/>
                    </a:lnTo>
                    <a:lnTo>
                      <a:pt x="406" y="15"/>
                    </a:lnTo>
                    <a:lnTo>
                      <a:pt x="406" y="15"/>
                    </a:lnTo>
                    <a:lnTo>
                      <a:pt x="408" y="15"/>
                    </a:lnTo>
                    <a:lnTo>
                      <a:pt x="408" y="15"/>
                    </a:lnTo>
                    <a:lnTo>
                      <a:pt x="408" y="17"/>
                    </a:lnTo>
                    <a:lnTo>
                      <a:pt x="408" y="17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1"/>
                    </a:lnTo>
                    <a:lnTo>
                      <a:pt x="408" y="23"/>
                    </a:lnTo>
                    <a:lnTo>
                      <a:pt x="408" y="25"/>
                    </a:lnTo>
                    <a:lnTo>
                      <a:pt x="408" y="27"/>
                    </a:lnTo>
                    <a:lnTo>
                      <a:pt x="406" y="30"/>
                    </a:lnTo>
                    <a:lnTo>
                      <a:pt x="406" y="32"/>
                    </a:lnTo>
                    <a:lnTo>
                      <a:pt x="406" y="32"/>
                    </a:lnTo>
                    <a:lnTo>
                      <a:pt x="406" y="32"/>
                    </a:lnTo>
                    <a:lnTo>
                      <a:pt x="406" y="32"/>
                    </a:lnTo>
                    <a:lnTo>
                      <a:pt x="406" y="32"/>
                    </a:lnTo>
                    <a:lnTo>
                      <a:pt x="404" y="32"/>
                    </a:lnTo>
                    <a:lnTo>
                      <a:pt x="404" y="32"/>
                    </a:lnTo>
                    <a:lnTo>
                      <a:pt x="404" y="34"/>
                    </a:lnTo>
                    <a:lnTo>
                      <a:pt x="404" y="34"/>
                    </a:lnTo>
                    <a:lnTo>
                      <a:pt x="402" y="34"/>
                    </a:lnTo>
                    <a:lnTo>
                      <a:pt x="402" y="34"/>
                    </a:lnTo>
                    <a:lnTo>
                      <a:pt x="402" y="36"/>
                    </a:lnTo>
                    <a:lnTo>
                      <a:pt x="400" y="36"/>
                    </a:lnTo>
                    <a:lnTo>
                      <a:pt x="400" y="36"/>
                    </a:lnTo>
                    <a:lnTo>
                      <a:pt x="400" y="36"/>
                    </a:lnTo>
                    <a:lnTo>
                      <a:pt x="398" y="36"/>
                    </a:lnTo>
                    <a:lnTo>
                      <a:pt x="398" y="36"/>
                    </a:lnTo>
                    <a:lnTo>
                      <a:pt x="395" y="36"/>
                    </a:lnTo>
                    <a:lnTo>
                      <a:pt x="395" y="36"/>
                    </a:lnTo>
                    <a:lnTo>
                      <a:pt x="395" y="36"/>
                    </a:lnTo>
                    <a:lnTo>
                      <a:pt x="393" y="36"/>
                    </a:lnTo>
                    <a:lnTo>
                      <a:pt x="393" y="36"/>
                    </a:lnTo>
                    <a:lnTo>
                      <a:pt x="391" y="36"/>
                    </a:lnTo>
                    <a:lnTo>
                      <a:pt x="389" y="36"/>
                    </a:lnTo>
                    <a:lnTo>
                      <a:pt x="387" y="36"/>
                    </a:lnTo>
                    <a:lnTo>
                      <a:pt x="387" y="36"/>
                    </a:lnTo>
                    <a:lnTo>
                      <a:pt x="385" y="36"/>
                    </a:lnTo>
                    <a:lnTo>
                      <a:pt x="385" y="36"/>
                    </a:lnTo>
                    <a:lnTo>
                      <a:pt x="385" y="36"/>
                    </a:lnTo>
                    <a:lnTo>
                      <a:pt x="383" y="36"/>
                    </a:lnTo>
                    <a:lnTo>
                      <a:pt x="383" y="36"/>
                    </a:lnTo>
                    <a:lnTo>
                      <a:pt x="381" y="36"/>
                    </a:lnTo>
                    <a:lnTo>
                      <a:pt x="381" y="36"/>
                    </a:lnTo>
                    <a:lnTo>
                      <a:pt x="381" y="36"/>
                    </a:lnTo>
                    <a:lnTo>
                      <a:pt x="381" y="38"/>
                    </a:lnTo>
                    <a:lnTo>
                      <a:pt x="381" y="38"/>
                    </a:lnTo>
                    <a:lnTo>
                      <a:pt x="381" y="38"/>
                    </a:lnTo>
                    <a:lnTo>
                      <a:pt x="381" y="38"/>
                    </a:lnTo>
                    <a:lnTo>
                      <a:pt x="381" y="38"/>
                    </a:lnTo>
                    <a:lnTo>
                      <a:pt x="381" y="38"/>
                    </a:lnTo>
                    <a:lnTo>
                      <a:pt x="381" y="40"/>
                    </a:lnTo>
                    <a:lnTo>
                      <a:pt x="381" y="40"/>
                    </a:lnTo>
                    <a:lnTo>
                      <a:pt x="381" y="40"/>
                    </a:lnTo>
                    <a:lnTo>
                      <a:pt x="381" y="40"/>
                    </a:lnTo>
                    <a:lnTo>
                      <a:pt x="383" y="40"/>
                    </a:lnTo>
                    <a:lnTo>
                      <a:pt x="383" y="40"/>
                    </a:lnTo>
                    <a:lnTo>
                      <a:pt x="383" y="40"/>
                    </a:lnTo>
                    <a:lnTo>
                      <a:pt x="383" y="40"/>
                    </a:lnTo>
                    <a:lnTo>
                      <a:pt x="385" y="40"/>
                    </a:lnTo>
                    <a:lnTo>
                      <a:pt x="385" y="40"/>
                    </a:lnTo>
                    <a:lnTo>
                      <a:pt x="385" y="40"/>
                    </a:lnTo>
                    <a:lnTo>
                      <a:pt x="385" y="40"/>
                    </a:lnTo>
                    <a:lnTo>
                      <a:pt x="385" y="40"/>
                    </a:lnTo>
                    <a:lnTo>
                      <a:pt x="385" y="40"/>
                    </a:lnTo>
                    <a:lnTo>
                      <a:pt x="387" y="40"/>
                    </a:lnTo>
                    <a:lnTo>
                      <a:pt x="387" y="40"/>
                    </a:lnTo>
                    <a:lnTo>
                      <a:pt x="387" y="40"/>
                    </a:lnTo>
                    <a:lnTo>
                      <a:pt x="387" y="40"/>
                    </a:lnTo>
                    <a:lnTo>
                      <a:pt x="389" y="42"/>
                    </a:lnTo>
                    <a:lnTo>
                      <a:pt x="389" y="42"/>
                    </a:lnTo>
                    <a:lnTo>
                      <a:pt x="391" y="42"/>
                    </a:lnTo>
                    <a:lnTo>
                      <a:pt x="391" y="44"/>
                    </a:lnTo>
                    <a:lnTo>
                      <a:pt x="391" y="44"/>
                    </a:lnTo>
                    <a:lnTo>
                      <a:pt x="393" y="44"/>
                    </a:lnTo>
                    <a:lnTo>
                      <a:pt x="393" y="46"/>
                    </a:lnTo>
                    <a:lnTo>
                      <a:pt x="395" y="48"/>
                    </a:lnTo>
                    <a:lnTo>
                      <a:pt x="395" y="50"/>
                    </a:lnTo>
                    <a:lnTo>
                      <a:pt x="398" y="53"/>
                    </a:lnTo>
                    <a:lnTo>
                      <a:pt x="398" y="53"/>
                    </a:lnTo>
                    <a:lnTo>
                      <a:pt x="398" y="53"/>
                    </a:lnTo>
                    <a:lnTo>
                      <a:pt x="398" y="53"/>
                    </a:lnTo>
                    <a:lnTo>
                      <a:pt x="398" y="55"/>
                    </a:lnTo>
                    <a:lnTo>
                      <a:pt x="398" y="55"/>
                    </a:lnTo>
                    <a:lnTo>
                      <a:pt x="400" y="55"/>
                    </a:lnTo>
                    <a:lnTo>
                      <a:pt x="400" y="57"/>
                    </a:lnTo>
                    <a:lnTo>
                      <a:pt x="402" y="57"/>
                    </a:lnTo>
                    <a:lnTo>
                      <a:pt x="402" y="59"/>
                    </a:lnTo>
                    <a:lnTo>
                      <a:pt x="404" y="59"/>
                    </a:lnTo>
                    <a:lnTo>
                      <a:pt x="404" y="59"/>
                    </a:lnTo>
                    <a:lnTo>
                      <a:pt x="404" y="59"/>
                    </a:lnTo>
                    <a:lnTo>
                      <a:pt x="404" y="59"/>
                    </a:lnTo>
                    <a:lnTo>
                      <a:pt x="404" y="61"/>
                    </a:lnTo>
                    <a:lnTo>
                      <a:pt x="404" y="61"/>
                    </a:lnTo>
                    <a:lnTo>
                      <a:pt x="404" y="61"/>
                    </a:lnTo>
                    <a:lnTo>
                      <a:pt x="404" y="61"/>
                    </a:lnTo>
                    <a:lnTo>
                      <a:pt x="404" y="61"/>
                    </a:lnTo>
                    <a:lnTo>
                      <a:pt x="404" y="61"/>
                    </a:lnTo>
                    <a:lnTo>
                      <a:pt x="404" y="63"/>
                    </a:lnTo>
                    <a:lnTo>
                      <a:pt x="404" y="63"/>
                    </a:lnTo>
                    <a:lnTo>
                      <a:pt x="404" y="63"/>
                    </a:lnTo>
                    <a:lnTo>
                      <a:pt x="402" y="63"/>
                    </a:lnTo>
                    <a:lnTo>
                      <a:pt x="400" y="61"/>
                    </a:lnTo>
                    <a:lnTo>
                      <a:pt x="398" y="61"/>
                    </a:lnTo>
                    <a:lnTo>
                      <a:pt x="398" y="61"/>
                    </a:lnTo>
                    <a:lnTo>
                      <a:pt x="395" y="59"/>
                    </a:lnTo>
                    <a:lnTo>
                      <a:pt x="395" y="59"/>
                    </a:lnTo>
                    <a:lnTo>
                      <a:pt x="395" y="59"/>
                    </a:lnTo>
                    <a:lnTo>
                      <a:pt x="393" y="59"/>
                    </a:lnTo>
                    <a:lnTo>
                      <a:pt x="393" y="59"/>
                    </a:lnTo>
                    <a:lnTo>
                      <a:pt x="393" y="59"/>
                    </a:lnTo>
                    <a:lnTo>
                      <a:pt x="391" y="59"/>
                    </a:lnTo>
                    <a:lnTo>
                      <a:pt x="391" y="59"/>
                    </a:lnTo>
                    <a:lnTo>
                      <a:pt x="391" y="59"/>
                    </a:lnTo>
                    <a:lnTo>
                      <a:pt x="389" y="59"/>
                    </a:lnTo>
                    <a:lnTo>
                      <a:pt x="389" y="59"/>
                    </a:lnTo>
                    <a:lnTo>
                      <a:pt x="389" y="59"/>
                    </a:lnTo>
                    <a:lnTo>
                      <a:pt x="389" y="61"/>
                    </a:lnTo>
                    <a:lnTo>
                      <a:pt x="387" y="61"/>
                    </a:lnTo>
                    <a:lnTo>
                      <a:pt x="387" y="61"/>
                    </a:lnTo>
                    <a:lnTo>
                      <a:pt x="387" y="61"/>
                    </a:lnTo>
                    <a:lnTo>
                      <a:pt x="387" y="61"/>
                    </a:lnTo>
                    <a:lnTo>
                      <a:pt x="387" y="61"/>
                    </a:lnTo>
                    <a:lnTo>
                      <a:pt x="387" y="63"/>
                    </a:lnTo>
                    <a:lnTo>
                      <a:pt x="387" y="63"/>
                    </a:lnTo>
                    <a:lnTo>
                      <a:pt x="387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89" y="63"/>
                    </a:lnTo>
                    <a:lnTo>
                      <a:pt x="391" y="65"/>
                    </a:lnTo>
                    <a:lnTo>
                      <a:pt x="391" y="65"/>
                    </a:lnTo>
                    <a:lnTo>
                      <a:pt x="391" y="65"/>
                    </a:lnTo>
                    <a:lnTo>
                      <a:pt x="393" y="65"/>
                    </a:lnTo>
                    <a:lnTo>
                      <a:pt x="393" y="65"/>
                    </a:lnTo>
                    <a:lnTo>
                      <a:pt x="393" y="65"/>
                    </a:lnTo>
                    <a:lnTo>
                      <a:pt x="393" y="67"/>
                    </a:lnTo>
                    <a:lnTo>
                      <a:pt x="395" y="67"/>
                    </a:lnTo>
                    <a:lnTo>
                      <a:pt x="395" y="67"/>
                    </a:lnTo>
                    <a:lnTo>
                      <a:pt x="398" y="69"/>
                    </a:lnTo>
                    <a:lnTo>
                      <a:pt x="398" y="69"/>
                    </a:lnTo>
                    <a:lnTo>
                      <a:pt x="398" y="71"/>
                    </a:lnTo>
                    <a:lnTo>
                      <a:pt x="400" y="73"/>
                    </a:lnTo>
                    <a:lnTo>
                      <a:pt x="400" y="73"/>
                    </a:lnTo>
                    <a:lnTo>
                      <a:pt x="402" y="73"/>
                    </a:lnTo>
                    <a:lnTo>
                      <a:pt x="402" y="76"/>
                    </a:lnTo>
                    <a:lnTo>
                      <a:pt x="402" y="76"/>
                    </a:lnTo>
                    <a:lnTo>
                      <a:pt x="402" y="76"/>
                    </a:lnTo>
                    <a:lnTo>
                      <a:pt x="404" y="76"/>
                    </a:lnTo>
                    <a:lnTo>
                      <a:pt x="404" y="78"/>
                    </a:lnTo>
                    <a:lnTo>
                      <a:pt x="404" y="78"/>
                    </a:lnTo>
                    <a:lnTo>
                      <a:pt x="404" y="78"/>
                    </a:lnTo>
                    <a:lnTo>
                      <a:pt x="406" y="78"/>
                    </a:lnTo>
                    <a:lnTo>
                      <a:pt x="406" y="78"/>
                    </a:lnTo>
                    <a:lnTo>
                      <a:pt x="406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8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6"/>
                    </a:lnTo>
                    <a:lnTo>
                      <a:pt x="408" y="73"/>
                    </a:lnTo>
                    <a:lnTo>
                      <a:pt x="408" y="73"/>
                    </a:lnTo>
                    <a:lnTo>
                      <a:pt x="408" y="73"/>
                    </a:lnTo>
                    <a:lnTo>
                      <a:pt x="408" y="71"/>
                    </a:lnTo>
                    <a:lnTo>
                      <a:pt x="408" y="71"/>
                    </a:lnTo>
                    <a:lnTo>
                      <a:pt x="408" y="71"/>
                    </a:lnTo>
                    <a:lnTo>
                      <a:pt x="408" y="69"/>
                    </a:lnTo>
                    <a:lnTo>
                      <a:pt x="408" y="69"/>
                    </a:lnTo>
                    <a:lnTo>
                      <a:pt x="408" y="69"/>
                    </a:lnTo>
                    <a:lnTo>
                      <a:pt x="408" y="69"/>
                    </a:lnTo>
                    <a:lnTo>
                      <a:pt x="408" y="69"/>
                    </a:lnTo>
                    <a:lnTo>
                      <a:pt x="408" y="67"/>
                    </a:lnTo>
                    <a:lnTo>
                      <a:pt x="408" y="67"/>
                    </a:lnTo>
                    <a:lnTo>
                      <a:pt x="408" y="67"/>
                    </a:lnTo>
                    <a:lnTo>
                      <a:pt x="408" y="67"/>
                    </a:lnTo>
                    <a:lnTo>
                      <a:pt x="408" y="67"/>
                    </a:lnTo>
                    <a:lnTo>
                      <a:pt x="408" y="67"/>
                    </a:lnTo>
                    <a:lnTo>
                      <a:pt x="408" y="67"/>
                    </a:lnTo>
                    <a:lnTo>
                      <a:pt x="406" y="67"/>
                    </a:lnTo>
                    <a:lnTo>
                      <a:pt x="408" y="65"/>
                    </a:lnTo>
                    <a:lnTo>
                      <a:pt x="408" y="65"/>
                    </a:lnTo>
                    <a:lnTo>
                      <a:pt x="408" y="65"/>
                    </a:lnTo>
                    <a:lnTo>
                      <a:pt x="408" y="65"/>
                    </a:lnTo>
                    <a:lnTo>
                      <a:pt x="410" y="65"/>
                    </a:lnTo>
                    <a:lnTo>
                      <a:pt x="410" y="65"/>
                    </a:lnTo>
                    <a:lnTo>
                      <a:pt x="410" y="63"/>
                    </a:lnTo>
                    <a:lnTo>
                      <a:pt x="410" y="63"/>
                    </a:lnTo>
                    <a:lnTo>
                      <a:pt x="410" y="63"/>
                    </a:lnTo>
                    <a:lnTo>
                      <a:pt x="410" y="63"/>
                    </a:lnTo>
                    <a:lnTo>
                      <a:pt x="410" y="61"/>
                    </a:lnTo>
                    <a:lnTo>
                      <a:pt x="410" y="61"/>
                    </a:lnTo>
                    <a:lnTo>
                      <a:pt x="410" y="61"/>
                    </a:lnTo>
                    <a:lnTo>
                      <a:pt x="410" y="59"/>
                    </a:lnTo>
                    <a:lnTo>
                      <a:pt x="410" y="57"/>
                    </a:lnTo>
                    <a:lnTo>
                      <a:pt x="412" y="55"/>
                    </a:lnTo>
                    <a:lnTo>
                      <a:pt x="412" y="53"/>
                    </a:lnTo>
                    <a:lnTo>
                      <a:pt x="412" y="53"/>
                    </a:lnTo>
                    <a:lnTo>
                      <a:pt x="412" y="50"/>
                    </a:lnTo>
                    <a:lnTo>
                      <a:pt x="412" y="50"/>
                    </a:lnTo>
                    <a:lnTo>
                      <a:pt x="412" y="50"/>
                    </a:lnTo>
                    <a:lnTo>
                      <a:pt x="412" y="50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2" y="48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14" y="48"/>
                    </a:lnTo>
                    <a:lnTo>
                      <a:pt x="416" y="48"/>
                    </a:lnTo>
                    <a:lnTo>
                      <a:pt x="416" y="48"/>
                    </a:lnTo>
                    <a:lnTo>
                      <a:pt x="416" y="48"/>
                    </a:lnTo>
                    <a:lnTo>
                      <a:pt x="416" y="50"/>
                    </a:lnTo>
                    <a:lnTo>
                      <a:pt x="416" y="50"/>
                    </a:lnTo>
                    <a:lnTo>
                      <a:pt x="416" y="50"/>
                    </a:lnTo>
                    <a:lnTo>
                      <a:pt x="416" y="50"/>
                    </a:lnTo>
                    <a:lnTo>
                      <a:pt x="416" y="53"/>
                    </a:lnTo>
                    <a:lnTo>
                      <a:pt x="416" y="53"/>
                    </a:lnTo>
                    <a:lnTo>
                      <a:pt x="416" y="53"/>
                    </a:lnTo>
                    <a:lnTo>
                      <a:pt x="416" y="53"/>
                    </a:lnTo>
                    <a:lnTo>
                      <a:pt x="416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18" y="53"/>
                    </a:lnTo>
                    <a:lnTo>
                      <a:pt x="420" y="53"/>
                    </a:lnTo>
                    <a:lnTo>
                      <a:pt x="420" y="50"/>
                    </a:lnTo>
                    <a:lnTo>
                      <a:pt x="420" y="50"/>
                    </a:lnTo>
                    <a:lnTo>
                      <a:pt x="420" y="50"/>
                    </a:lnTo>
                    <a:lnTo>
                      <a:pt x="423" y="48"/>
                    </a:lnTo>
                    <a:lnTo>
                      <a:pt x="423" y="48"/>
                    </a:lnTo>
                    <a:lnTo>
                      <a:pt x="423" y="48"/>
                    </a:lnTo>
                    <a:lnTo>
                      <a:pt x="423" y="48"/>
                    </a:lnTo>
                    <a:lnTo>
                      <a:pt x="423" y="48"/>
                    </a:lnTo>
                    <a:lnTo>
                      <a:pt x="425" y="48"/>
                    </a:lnTo>
                    <a:lnTo>
                      <a:pt x="425" y="48"/>
                    </a:lnTo>
                    <a:lnTo>
                      <a:pt x="425" y="48"/>
                    </a:lnTo>
                    <a:lnTo>
                      <a:pt x="425" y="48"/>
                    </a:lnTo>
                    <a:lnTo>
                      <a:pt x="427" y="48"/>
                    </a:lnTo>
                    <a:lnTo>
                      <a:pt x="427" y="48"/>
                    </a:lnTo>
                    <a:lnTo>
                      <a:pt x="427" y="50"/>
                    </a:lnTo>
                    <a:lnTo>
                      <a:pt x="429" y="50"/>
                    </a:lnTo>
                    <a:lnTo>
                      <a:pt x="429" y="50"/>
                    </a:lnTo>
                    <a:lnTo>
                      <a:pt x="429" y="50"/>
                    </a:lnTo>
                    <a:lnTo>
                      <a:pt x="429" y="50"/>
                    </a:lnTo>
                    <a:lnTo>
                      <a:pt x="429" y="53"/>
                    </a:lnTo>
                    <a:lnTo>
                      <a:pt x="429" y="53"/>
                    </a:lnTo>
                    <a:lnTo>
                      <a:pt x="429" y="53"/>
                    </a:lnTo>
                    <a:lnTo>
                      <a:pt x="429" y="53"/>
                    </a:lnTo>
                    <a:lnTo>
                      <a:pt x="429" y="55"/>
                    </a:lnTo>
                    <a:lnTo>
                      <a:pt x="431" y="55"/>
                    </a:lnTo>
                    <a:lnTo>
                      <a:pt x="431" y="55"/>
                    </a:lnTo>
                    <a:lnTo>
                      <a:pt x="429" y="57"/>
                    </a:lnTo>
                    <a:lnTo>
                      <a:pt x="429" y="59"/>
                    </a:lnTo>
                    <a:lnTo>
                      <a:pt x="427" y="61"/>
                    </a:lnTo>
                    <a:lnTo>
                      <a:pt x="427" y="63"/>
                    </a:lnTo>
                    <a:lnTo>
                      <a:pt x="425" y="63"/>
                    </a:lnTo>
                    <a:lnTo>
                      <a:pt x="425" y="65"/>
                    </a:lnTo>
                    <a:lnTo>
                      <a:pt x="423" y="67"/>
                    </a:lnTo>
                    <a:lnTo>
                      <a:pt x="423" y="69"/>
                    </a:lnTo>
                    <a:lnTo>
                      <a:pt x="420" y="71"/>
                    </a:lnTo>
                    <a:lnTo>
                      <a:pt x="416" y="76"/>
                    </a:lnTo>
                    <a:lnTo>
                      <a:pt x="414" y="80"/>
                    </a:lnTo>
                    <a:lnTo>
                      <a:pt x="412" y="82"/>
                    </a:lnTo>
                    <a:lnTo>
                      <a:pt x="412" y="84"/>
                    </a:lnTo>
                    <a:lnTo>
                      <a:pt x="412" y="84"/>
                    </a:lnTo>
                    <a:lnTo>
                      <a:pt x="410" y="86"/>
                    </a:lnTo>
                    <a:lnTo>
                      <a:pt x="410" y="86"/>
                    </a:lnTo>
                    <a:lnTo>
                      <a:pt x="410" y="88"/>
                    </a:lnTo>
                    <a:lnTo>
                      <a:pt x="408" y="90"/>
                    </a:lnTo>
                    <a:lnTo>
                      <a:pt x="408" y="92"/>
                    </a:lnTo>
                    <a:lnTo>
                      <a:pt x="408" y="92"/>
                    </a:lnTo>
                    <a:lnTo>
                      <a:pt x="408" y="94"/>
                    </a:lnTo>
                    <a:lnTo>
                      <a:pt x="406" y="94"/>
                    </a:lnTo>
                    <a:lnTo>
                      <a:pt x="406" y="96"/>
                    </a:lnTo>
                    <a:lnTo>
                      <a:pt x="406" y="96"/>
                    </a:lnTo>
                    <a:lnTo>
                      <a:pt x="404" y="99"/>
                    </a:lnTo>
                    <a:lnTo>
                      <a:pt x="404" y="99"/>
                    </a:lnTo>
                    <a:lnTo>
                      <a:pt x="406" y="107"/>
                    </a:lnTo>
                    <a:lnTo>
                      <a:pt x="406" y="107"/>
                    </a:lnTo>
                    <a:lnTo>
                      <a:pt x="406" y="107"/>
                    </a:lnTo>
                    <a:lnTo>
                      <a:pt x="408" y="107"/>
                    </a:lnTo>
                    <a:lnTo>
                      <a:pt x="408" y="107"/>
                    </a:lnTo>
                    <a:lnTo>
                      <a:pt x="408" y="107"/>
                    </a:lnTo>
                    <a:lnTo>
                      <a:pt x="408" y="107"/>
                    </a:lnTo>
                    <a:lnTo>
                      <a:pt x="408" y="107"/>
                    </a:lnTo>
                    <a:lnTo>
                      <a:pt x="408" y="109"/>
                    </a:lnTo>
                    <a:lnTo>
                      <a:pt x="408" y="109"/>
                    </a:lnTo>
                    <a:lnTo>
                      <a:pt x="410" y="109"/>
                    </a:lnTo>
                    <a:lnTo>
                      <a:pt x="410" y="109"/>
                    </a:lnTo>
                    <a:lnTo>
                      <a:pt x="410" y="109"/>
                    </a:lnTo>
                    <a:lnTo>
                      <a:pt x="412" y="107"/>
                    </a:lnTo>
                    <a:lnTo>
                      <a:pt x="412" y="107"/>
                    </a:lnTo>
                    <a:lnTo>
                      <a:pt x="414" y="107"/>
                    </a:lnTo>
                    <a:lnTo>
                      <a:pt x="414" y="107"/>
                    </a:lnTo>
                    <a:lnTo>
                      <a:pt x="414" y="107"/>
                    </a:lnTo>
                    <a:lnTo>
                      <a:pt x="414" y="107"/>
                    </a:lnTo>
                    <a:lnTo>
                      <a:pt x="416" y="107"/>
                    </a:lnTo>
                    <a:lnTo>
                      <a:pt x="416" y="107"/>
                    </a:lnTo>
                    <a:lnTo>
                      <a:pt x="416" y="107"/>
                    </a:lnTo>
                    <a:lnTo>
                      <a:pt x="416" y="105"/>
                    </a:lnTo>
                    <a:lnTo>
                      <a:pt x="416" y="105"/>
                    </a:lnTo>
                    <a:lnTo>
                      <a:pt x="416" y="105"/>
                    </a:lnTo>
                    <a:lnTo>
                      <a:pt x="416" y="103"/>
                    </a:lnTo>
                    <a:lnTo>
                      <a:pt x="416" y="103"/>
                    </a:lnTo>
                    <a:lnTo>
                      <a:pt x="418" y="103"/>
                    </a:lnTo>
                    <a:lnTo>
                      <a:pt x="418" y="101"/>
                    </a:lnTo>
                    <a:lnTo>
                      <a:pt x="418" y="99"/>
                    </a:lnTo>
                    <a:lnTo>
                      <a:pt x="418" y="99"/>
                    </a:lnTo>
                    <a:lnTo>
                      <a:pt x="418" y="96"/>
                    </a:lnTo>
                    <a:lnTo>
                      <a:pt x="418" y="96"/>
                    </a:lnTo>
                    <a:lnTo>
                      <a:pt x="418" y="96"/>
                    </a:lnTo>
                    <a:lnTo>
                      <a:pt x="418" y="94"/>
                    </a:lnTo>
                    <a:lnTo>
                      <a:pt x="420" y="94"/>
                    </a:lnTo>
                    <a:lnTo>
                      <a:pt x="420" y="92"/>
                    </a:lnTo>
                    <a:lnTo>
                      <a:pt x="423" y="90"/>
                    </a:lnTo>
                    <a:lnTo>
                      <a:pt x="423" y="88"/>
                    </a:lnTo>
                    <a:lnTo>
                      <a:pt x="427" y="86"/>
                    </a:lnTo>
                    <a:lnTo>
                      <a:pt x="429" y="82"/>
                    </a:lnTo>
                    <a:lnTo>
                      <a:pt x="429" y="80"/>
                    </a:lnTo>
                    <a:lnTo>
                      <a:pt x="431" y="80"/>
                    </a:lnTo>
                    <a:lnTo>
                      <a:pt x="433" y="78"/>
                    </a:lnTo>
                    <a:lnTo>
                      <a:pt x="433" y="76"/>
                    </a:lnTo>
                    <a:lnTo>
                      <a:pt x="435" y="73"/>
                    </a:lnTo>
                    <a:lnTo>
                      <a:pt x="435" y="71"/>
                    </a:lnTo>
                    <a:lnTo>
                      <a:pt x="435" y="71"/>
                    </a:lnTo>
                    <a:lnTo>
                      <a:pt x="437" y="71"/>
                    </a:lnTo>
                    <a:lnTo>
                      <a:pt x="437" y="69"/>
                    </a:lnTo>
                    <a:lnTo>
                      <a:pt x="437" y="69"/>
                    </a:lnTo>
                    <a:lnTo>
                      <a:pt x="437" y="67"/>
                    </a:lnTo>
                    <a:lnTo>
                      <a:pt x="437" y="67"/>
                    </a:lnTo>
                    <a:lnTo>
                      <a:pt x="437" y="67"/>
                    </a:lnTo>
                    <a:lnTo>
                      <a:pt x="437" y="67"/>
                    </a:lnTo>
                    <a:lnTo>
                      <a:pt x="437" y="67"/>
                    </a:lnTo>
                    <a:lnTo>
                      <a:pt x="437" y="65"/>
                    </a:lnTo>
                    <a:lnTo>
                      <a:pt x="437" y="65"/>
                    </a:lnTo>
                    <a:lnTo>
                      <a:pt x="437" y="65"/>
                    </a:lnTo>
                    <a:lnTo>
                      <a:pt x="439" y="65"/>
                    </a:lnTo>
                    <a:lnTo>
                      <a:pt x="439" y="63"/>
                    </a:lnTo>
                    <a:lnTo>
                      <a:pt x="439" y="63"/>
                    </a:lnTo>
                    <a:lnTo>
                      <a:pt x="439" y="63"/>
                    </a:lnTo>
                    <a:lnTo>
                      <a:pt x="439" y="63"/>
                    </a:lnTo>
                    <a:lnTo>
                      <a:pt x="439" y="63"/>
                    </a:lnTo>
                    <a:lnTo>
                      <a:pt x="441" y="63"/>
                    </a:lnTo>
                    <a:lnTo>
                      <a:pt x="441" y="61"/>
                    </a:lnTo>
                    <a:lnTo>
                      <a:pt x="441" y="61"/>
                    </a:lnTo>
                    <a:lnTo>
                      <a:pt x="441" y="61"/>
                    </a:lnTo>
                    <a:lnTo>
                      <a:pt x="441" y="61"/>
                    </a:lnTo>
                    <a:lnTo>
                      <a:pt x="441" y="61"/>
                    </a:lnTo>
                    <a:lnTo>
                      <a:pt x="441" y="61"/>
                    </a:lnTo>
                    <a:lnTo>
                      <a:pt x="443" y="63"/>
                    </a:lnTo>
                    <a:lnTo>
                      <a:pt x="443" y="63"/>
                    </a:lnTo>
                    <a:lnTo>
                      <a:pt x="443" y="63"/>
                    </a:lnTo>
                    <a:lnTo>
                      <a:pt x="443" y="63"/>
                    </a:lnTo>
                    <a:lnTo>
                      <a:pt x="443" y="63"/>
                    </a:lnTo>
                    <a:lnTo>
                      <a:pt x="443" y="63"/>
                    </a:lnTo>
                    <a:lnTo>
                      <a:pt x="443" y="65"/>
                    </a:lnTo>
                    <a:lnTo>
                      <a:pt x="443" y="65"/>
                    </a:lnTo>
                    <a:lnTo>
                      <a:pt x="443" y="65"/>
                    </a:lnTo>
                    <a:lnTo>
                      <a:pt x="443" y="65"/>
                    </a:lnTo>
                    <a:lnTo>
                      <a:pt x="443" y="65"/>
                    </a:lnTo>
                    <a:lnTo>
                      <a:pt x="443" y="67"/>
                    </a:lnTo>
                    <a:lnTo>
                      <a:pt x="443" y="67"/>
                    </a:lnTo>
                    <a:lnTo>
                      <a:pt x="443" y="67"/>
                    </a:lnTo>
                    <a:lnTo>
                      <a:pt x="443" y="69"/>
                    </a:lnTo>
                    <a:lnTo>
                      <a:pt x="441" y="69"/>
                    </a:lnTo>
                    <a:lnTo>
                      <a:pt x="441" y="71"/>
                    </a:lnTo>
                    <a:lnTo>
                      <a:pt x="441" y="71"/>
                    </a:lnTo>
                    <a:lnTo>
                      <a:pt x="439" y="73"/>
                    </a:lnTo>
                    <a:lnTo>
                      <a:pt x="439" y="73"/>
                    </a:lnTo>
                    <a:lnTo>
                      <a:pt x="439" y="73"/>
                    </a:lnTo>
                    <a:lnTo>
                      <a:pt x="439" y="76"/>
                    </a:lnTo>
                    <a:lnTo>
                      <a:pt x="439" y="76"/>
                    </a:lnTo>
                    <a:lnTo>
                      <a:pt x="439" y="78"/>
                    </a:lnTo>
                    <a:lnTo>
                      <a:pt x="439" y="78"/>
                    </a:lnTo>
                    <a:lnTo>
                      <a:pt x="439" y="78"/>
                    </a:lnTo>
                    <a:lnTo>
                      <a:pt x="439" y="80"/>
                    </a:lnTo>
                    <a:lnTo>
                      <a:pt x="439" y="80"/>
                    </a:lnTo>
                    <a:lnTo>
                      <a:pt x="439" y="80"/>
                    </a:lnTo>
                    <a:lnTo>
                      <a:pt x="439" y="80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39" y="82"/>
                    </a:lnTo>
                    <a:lnTo>
                      <a:pt x="441" y="82"/>
                    </a:lnTo>
                    <a:lnTo>
                      <a:pt x="441" y="82"/>
                    </a:lnTo>
                    <a:lnTo>
                      <a:pt x="441" y="82"/>
                    </a:lnTo>
                    <a:lnTo>
                      <a:pt x="441" y="84"/>
                    </a:lnTo>
                    <a:lnTo>
                      <a:pt x="441" y="84"/>
                    </a:lnTo>
                    <a:lnTo>
                      <a:pt x="441" y="84"/>
                    </a:lnTo>
                    <a:lnTo>
                      <a:pt x="441" y="84"/>
                    </a:lnTo>
                    <a:lnTo>
                      <a:pt x="441" y="84"/>
                    </a:lnTo>
                    <a:lnTo>
                      <a:pt x="441" y="86"/>
                    </a:lnTo>
                    <a:lnTo>
                      <a:pt x="441" y="86"/>
                    </a:lnTo>
                    <a:lnTo>
                      <a:pt x="441" y="86"/>
                    </a:lnTo>
                    <a:lnTo>
                      <a:pt x="439" y="86"/>
                    </a:lnTo>
                    <a:lnTo>
                      <a:pt x="439" y="88"/>
                    </a:lnTo>
                    <a:lnTo>
                      <a:pt x="439" y="88"/>
                    </a:lnTo>
                    <a:lnTo>
                      <a:pt x="439" y="88"/>
                    </a:lnTo>
                    <a:lnTo>
                      <a:pt x="437" y="90"/>
                    </a:lnTo>
                    <a:lnTo>
                      <a:pt x="437" y="92"/>
                    </a:lnTo>
                    <a:lnTo>
                      <a:pt x="435" y="92"/>
                    </a:lnTo>
                    <a:lnTo>
                      <a:pt x="433" y="94"/>
                    </a:lnTo>
                    <a:lnTo>
                      <a:pt x="433" y="94"/>
                    </a:lnTo>
                    <a:lnTo>
                      <a:pt x="433" y="94"/>
                    </a:lnTo>
                    <a:lnTo>
                      <a:pt x="433" y="96"/>
                    </a:lnTo>
                    <a:lnTo>
                      <a:pt x="433" y="96"/>
                    </a:lnTo>
                    <a:lnTo>
                      <a:pt x="433" y="96"/>
                    </a:lnTo>
                    <a:lnTo>
                      <a:pt x="433" y="99"/>
                    </a:lnTo>
                    <a:lnTo>
                      <a:pt x="431" y="99"/>
                    </a:lnTo>
                    <a:lnTo>
                      <a:pt x="431" y="101"/>
                    </a:lnTo>
                    <a:lnTo>
                      <a:pt x="431" y="101"/>
                    </a:lnTo>
                    <a:lnTo>
                      <a:pt x="429" y="103"/>
                    </a:lnTo>
                    <a:lnTo>
                      <a:pt x="429" y="105"/>
                    </a:lnTo>
                    <a:lnTo>
                      <a:pt x="427" y="107"/>
                    </a:lnTo>
                    <a:lnTo>
                      <a:pt x="425" y="109"/>
                    </a:lnTo>
                    <a:lnTo>
                      <a:pt x="423" y="109"/>
                    </a:lnTo>
                    <a:lnTo>
                      <a:pt x="423" y="111"/>
                    </a:lnTo>
                    <a:lnTo>
                      <a:pt x="423" y="111"/>
                    </a:lnTo>
                    <a:lnTo>
                      <a:pt x="423" y="111"/>
                    </a:lnTo>
                    <a:lnTo>
                      <a:pt x="423" y="111"/>
                    </a:lnTo>
                    <a:lnTo>
                      <a:pt x="423" y="113"/>
                    </a:lnTo>
                    <a:lnTo>
                      <a:pt x="423" y="113"/>
                    </a:lnTo>
                    <a:lnTo>
                      <a:pt x="423" y="113"/>
                    </a:lnTo>
                    <a:lnTo>
                      <a:pt x="423" y="113"/>
                    </a:lnTo>
                    <a:lnTo>
                      <a:pt x="423" y="115"/>
                    </a:lnTo>
                    <a:lnTo>
                      <a:pt x="423" y="115"/>
                    </a:lnTo>
                    <a:lnTo>
                      <a:pt x="425" y="115"/>
                    </a:lnTo>
                    <a:lnTo>
                      <a:pt x="425" y="115"/>
                    </a:lnTo>
                    <a:lnTo>
                      <a:pt x="425" y="115"/>
                    </a:lnTo>
                    <a:lnTo>
                      <a:pt x="425" y="117"/>
                    </a:lnTo>
                    <a:lnTo>
                      <a:pt x="425" y="117"/>
                    </a:lnTo>
                    <a:lnTo>
                      <a:pt x="427" y="117"/>
                    </a:lnTo>
                    <a:lnTo>
                      <a:pt x="427" y="117"/>
                    </a:lnTo>
                    <a:lnTo>
                      <a:pt x="427" y="117"/>
                    </a:lnTo>
                    <a:lnTo>
                      <a:pt x="427" y="117"/>
                    </a:lnTo>
                    <a:lnTo>
                      <a:pt x="429" y="117"/>
                    </a:lnTo>
                    <a:lnTo>
                      <a:pt x="429" y="117"/>
                    </a:lnTo>
                    <a:lnTo>
                      <a:pt x="429" y="117"/>
                    </a:lnTo>
                    <a:lnTo>
                      <a:pt x="429" y="117"/>
                    </a:lnTo>
                    <a:lnTo>
                      <a:pt x="431" y="117"/>
                    </a:lnTo>
                    <a:lnTo>
                      <a:pt x="431" y="117"/>
                    </a:lnTo>
                    <a:lnTo>
                      <a:pt x="431" y="117"/>
                    </a:lnTo>
                    <a:lnTo>
                      <a:pt x="433" y="117"/>
                    </a:lnTo>
                    <a:lnTo>
                      <a:pt x="433" y="117"/>
                    </a:lnTo>
                    <a:lnTo>
                      <a:pt x="433" y="117"/>
                    </a:lnTo>
                    <a:lnTo>
                      <a:pt x="433" y="117"/>
                    </a:lnTo>
                    <a:lnTo>
                      <a:pt x="435" y="115"/>
                    </a:lnTo>
                    <a:lnTo>
                      <a:pt x="435" y="115"/>
                    </a:lnTo>
                    <a:lnTo>
                      <a:pt x="435" y="113"/>
                    </a:lnTo>
                    <a:lnTo>
                      <a:pt x="437" y="111"/>
                    </a:lnTo>
                    <a:lnTo>
                      <a:pt x="437" y="109"/>
                    </a:lnTo>
                    <a:lnTo>
                      <a:pt x="437" y="109"/>
                    </a:lnTo>
                    <a:lnTo>
                      <a:pt x="439" y="107"/>
                    </a:lnTo>
                    <a:lnTo>
                      <a:pt x="439" y="107"/>
                    </a:lnTo>
                    <a:lnTo>
                      <a:pt x="439" y="105"/>
                    </a:lnTo>
                    <a:lnTo>
                      <a:pt x="439" y="105"/>
                    </a:lnTo>
                    <a:lnTo>
                      <a:pt x="441" y="103"/>
                    </a:lnTo>
                    <a:lnTo>
                      <a:pt x="441" y="103"/>
                    </a:lnTo>
                    <a:lnTo>
                      <a:pt x="441" y="103"/>
                    </a:lnTo>
                    <a:lnTo>
                      <a:pt x="443" y="101"/>
                    </a:lnTo>
                    <a:lnTo>
                      <a:pt x="443" y="101"/>
                    </a:lnTo>
                    <a:lnTo>
                      <a:pt x="443" y="99"/>
                    </a:lnTo>
                    <a:lnTo>
                      <a:pt x="445" y="99"/>
                    </a:lnTo>
                    <a:lnTo>
                      <a:pt x="445" y="96"/>
                    </a:lnTo>
                    <a:lnTo>
                      <a:pt x="445" y="96"/>
                    </a:lnTo>
                    <a:lnTo>
                      <a:pt x="447" y="96"/>
                    </a:lnTo>
                    <a:lnTo>
                      <a:pt x="447" y="96"/>
                    </a:lnTo>
                    <a:lnTo>
                      <a:pt x="447" y="96"/>
                    </a:lnTo>
                    <a:lnTo>
                      <a:pt x="447" y="96"/>
                    </a:lnTo>
                    <a:lnTo>
                      <a:pt x="450" y="94"/>
                    </a:lnTo>
                    <a:lnTo>
                      <a:pt x="450" y="94"/>
                    </a:lnTo>
                    <a:lnTo>
                      <a:pt x="450" y="94"/>
                    </a:lnTo>
                    <a:lnTo>
                      <a:pt x="452" y="96"/>
                    </a:lnTo>
                    <a:lnTo>
                      <a:pt x="452" y="99"/>
                    </a:lnTo>
                    <a:lnTo>
                      <a:pt x="454" y="99"/>
                    </a:lnTo>
                    <a:lnTo>
                      <a:pt x="454" y="101"/>
                    </a:lnTo>
                    <a:lnTo>
                      <a:pt x="454" y="101"/>
                    </a:lnTo>
                    <a:lnTo>
                      <a:pt x="456" y="103"/>
                    </a:lnTo>
                    <a:lnTo>
                      <a:pt x="456" y="103"/>
                    </a:lnTo>
                    <a:lnTo>
                      <a:pt x="456" y="103"/>
                    </a:lnTo>
                    <a:lnTo>
                      <a:pt x="456" y="105"/>
                    </a:lnTo>
                    <a:lnTo>
                      <a:pt x="456" y="105"/>
                    </a:lnTo>
                    <a:lnTo>
                      <a:pt x="456" y="105"/>
                    </a:lnTo>
                    <a:lnTo>
                      <a:pt x="458" y="107"/>
                    </a:lnTo>
                    <a:lnTo>
                      <a:pt x="456" y="107"/>
                    </a:lnTo>
                    <a:lnTo>
                      <a:pt x="456" y="107"/>
                    </a:lnTo>
                    <a:lnTo>
                      <a:pt x="456" y="109"/>
                    </a:lnTo>
                    <a:lnTo>
                      <a:pt x="456" y="109"/>
                    </a:lnTo>
                    <a:lnTo>
                      <a:pt x="456" y="109"/>
                    </a:lnTo>
                    <a:lnTo>
                      <a:pt x="454" y="109"/>
                    </a:lnTo>
                    <a:lnTo>
                      <a:pt x="454" y="109"/>
                    </a:lnTo>
                    <a:lnTo>
                      <a:pt x="454" y="111"/>
                    </a:lnTo>
                    <a:lnTo>
                      <a:pt x="454" y="111"/>
                    </a:lnTo>
                    <a:lnTo>
                      <a:pt x="452" y="111"/>
                    </a:lnTo>
                    <a:lnTo>
                      <a:pt x="452" y="113"/>
                    </a:lnTo>
                    <a:lnTo>
                      <a:pt x="450" y="113"/>
                    </a:lnTo>
                    <a:lnTo>
                      <a:pt x="447" y="113"/>
                    </a:lnTo>
                    <a:lnTo>
                      <a:pt x="445" y="115"/>
                    </a:lnTo>
                    <a:lnTo>
                      <a:pt x="443" y="115"/>
                    </a:lnTo>
                    <a:lnTo>
                      <a:pt x="443" y="117"/>
                    </a:lnTo>
                    <a:lnTo>
                      <a:pt x="443" y="117"/>
                    </a:lnTo>
                    <a:lnTo>
                      <a:pt x="441" y="117"/>
                    </a:lnTo>
                    <a:lnTo>
                      <a:pt x="441" y="117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19"/>
                    </a:lnTo>
                    <a:lnTo>
                      <a:pt x="441" y="122"/>
                    </a:lnTo>
                    <a:lnTo>
                      <a:pt x="441" y="122"/>
                    </a:lnTo>
                    <a:lnTo>
                      <a:pt x="441" y="122"/>
                    </a:lnTo>
                    <a:lnTo>
                      <a:pt x="441" y="122"/>
                    </a:lnTo>
                    <a:lnTo>
                      <a:pt x="441" y="122"/>
                    </a:lnTo>
                    <a:lnTo>
                      <a:pt x="443" y="122"/>
                    </a:lnTo>
                    <a:lnTo>
                      <a:pt x="445" y="122"/>
                    </a:lnTo>
                    <a:lnTo>
                      <a:pt x="447" y="122"/>
                    </a:lnTo>
                    <a:lnTo>
                      <a:pt x="447" y="122"/>
                    </a:lnTo>
                    <a:lnTo>
                      <a:pt x="450" y="122"/>
                    </a:lnTo>
                    <a:lnTo>
                      <a:pt x="452" y="122"/>
                    </a:lnTo>
                    <a:lnTo>
                      <a:pt x="454" y="122"/>
                    </a:lnTo>
                    <a:lnTo>
                      <a:pt x="454" y="122"/>
                    </a:lnTo>
                    <a:lnTo>
                      <a:pt x="456" y="119"/>
                    </a:lnTo>
                    <a:lnTo>
                      <a:pt x="458" y="119"/>
                    </a:lnTo>
                    <a:lnTo>
                      <a:pt x="458" y="119"/>
                    </a:lnTo>
                    <a:lnTo>
                      <a:pt x="460" y="119"/>
                    </a:lnTo>
                    <a:lnTo>
                      <a:pt x="460" y="117"/>
                    </a:lnTo>
                    <a:lnTo>
                      <a:pt x="462" y="117"/>
                    </a:lnTo>
                    <a:lnTo>
                      <a:pt x="464" y="115"/>
                    </a:lnTo>
                    <a:lnTo>
                      <a:pt x="464" y="115"/>
                    </a:lnTo>
                    <a:lnTo>
                      <a:pt x="464" y="113"/>
                    </a:lnTo>
                    <a:lnTo>
                      <a:pt x="464" y="111"/>
                    </a:lnTo>
                    <a:lnTo>
                      <a:pt x="464" y="111"/>
                    </a:lnTo>
                    <a:lnTo>
                      <a:pt x="464" y="109"/>
                    </a:lnTo>
                    <a:lnTo>
                      <a:pt x="462" y="107"/>
                    </a:lnTo>
                    <a:lnTo>
                      <a:pt x="462" y="107"/>
                    </a:lnTo>
                    <a:lnTo>
                      <a:pt x="462" y="105"/>
                    </a:lnTo>
                    <a:lnTo>
                      <a:pt x="460" y="103"/>
                    </a:lnTo>
                    <a:lnTo>
                      <a:pt x="460" y="103"/>
                    </a:lnTo>
                    <a:lnTo>
                      <a:pt x="460" y="101"/>
                    </a:lnTo>
                    <a:lnTo>
                      <a:pt x="460" y="101"/>
                    </a:lnTo>
                    <a:lnTo>
                      <a:pt x="458" y="99"/>
                    </a:lnTo>
                    <a:lnTo>
                      <a:pt x="458" y="99"/>
                    </a:lnTo>
                    <a:lnTo>
                      <a:pt x="458" y="96"/>
                    </a:lnTo>
                    <a:lnTo>
                      <a:pt x="458" y="96"/>
                    </a:lnTo>
                    <a:lnTo>
                      <a:pt x="456" y="96"/>
                    </a:lnTo>
                    <a:lnTo>
                      <a:pt x="456" y="94"/>
                    </a:lnTo>
                    <a:lnTo>
                      <a:pt x="456" y="94"/>
                    </a:lnTo>
                    <a:lnTo>
                      <a:pt x="456" y="94"/>
                    </a:lnTo>
                    <a:lnTo>
                      <a:pt x="454" y="92"/>
                    </a:lnTo>
                    <a:lnTo>
                      <a:pt x="454" y="92"/>
                    </a:lnTo>
                    <a:lnTo>
                      <a:pt x="454" y="92"/>
                    </a:lnTo>
                    <a:lnTo>
                      <a:pt x="452" y="92"/>
                    </a:lnTo>
                    <a:lnTo>
                      <a:pt x="452" y="90"/>
                    </a:lnTo>
                    <a:lnTo>
                      <a:pt x="452" y="90"/>
                    </a:lnTo>
                    <a:lnTo>
                      <a:pt x="452" y="90"/>
                    </a:lnTo>
                    <a:lnTo>
                      <a:pt x="452" y="88"/>
                    </a:lnTo>
                    <a:lnTo>
                      <a:pt x="452" y="88"/>
                    </a:lnTo>
                    <a:lnTo>
                      <a:pt x="452" y="88"/>
                    </a:lnTo>
                    <a:lnTo>
                      <a:pt x="452" y="88"/>
                    </a:lnTo>
                    <a:lnTo>
                      <a:pt x="454" y="86"/>
                    </a:lnTo>
                    <a:lnTo>
                      <a:pt x="454" y="86"/>
                    </a:lnTo>
                    <a:lnTo>
                      <a:pt x="454" y="86"/>
                    </a:lnTo>
                    <a:lnTo>
                      <a:pt x="454" y="86"/>
                    </a:lnTo>
                    <a:lnTo>
                      <a:pt x="458" y="84"/>
                    </a:lnTo>
                    <a:lnTo>
                      <a:pt x="460" y="82"/>
                    </a:lnTo>
                    <a:lnTo>
                      <a:pt x="460" y="80"/>
                    </a:lnTo>
                    <a:lnTo>
                      <a:pt x="460" y="80"/>
                    </a:lnTo>
                    <a:lnTo>
                      <a:pt x="462" y="80"/>
                    </a:lnTo>
                    <a:lnTo>
                      <a:pt x="462" y="80"/>
                    </a:lnTo>
                    <a:lnTo>
                      <a:pt x="462" y="78"/>
                    </a:lnTo>
                    <a:lnTo>
                      <a:pt x="462" y="78"/>
                    </a:lnTo>
                    <a:lnTo>
                      <a:pt x="462" y="78"/>
                    </a:lnTo>
                    <a:lnTo>
                      <a:pt x="462" y="76"/>
                    </a:lnTo>
                    <a:lnTo>
                      <a:pt x="462" y="76"/>
                    </a:lnTo>
                    <a:lnTo>
                      <a:pt x="462" y="73"/>
                    </a:lnTo>
                    <a:lnTo>
                      <a:pt x="460" y="73"/>
                    </a:lnTo>
                    <a:lnTo>
                      <a:pt x="460" y="73"/>
                    </a:lnTo>
                    <a:lnTo>
                      <a:pt x="460" y="73"/>
                    </a:lnTo>
                    <a:lnTo>
                      <a:pt x="460" y="71"/>
                    </a:lnTo>
                    <a:lnTo>
                      <a:pt x="458" y="71"/>
                    </a:lnTo>
                    <a:lnTo>
                      <a:pt x="458" y="71"/>
                    </a:lnTo>
                    <a:lnTo>
                      <a:pt x="458" y="71"/>
                    </a:lnTo>
                    <a:lnTo>
                      <a:pt x="456" y="71"/>
                    </a:lnTo>
                    <a:lnTo>
                      <a:pt x="456" y="71"/>
                    </a:lnTo>
                    <a:lnTo>
                      <a:pt x="456" y="73"/>
                    </a:lnTo>
                    <a:lnTo>
                      <a:pt x="456" y="73"/>
                    </a:lnTo>
                    <a:lnTo>
                      <a:pt x="456" y="73"/>
                    </a:lnTo>
                    <a:lnTo>
                      <a:pt x="454" y="73"/>
                    </a:lnTo>
                    <a:lnTo>
                      <a:pt x="454" y="73"/>
                    </a:lnTo>
                    <a:lnTo>
                      <a:pt x="452" y="76"/>
                    </a:lnTo>
                    <a:lnTo>
                      <a:pt x="450" y="80"/>
                    </a:lnTo>
                    <a:lnTo>
                      <a:pt x="450" y="80"/>
                    </a:lnTo>
                    <a:lnTo>
                      <a:pt x="447" y="80"/>
                    </a:lnTo>
                    <a:lnTo>
                      <a:pt x="447" y="80"/>
                    </a:lnTo>
                    <a:lnTo>
                      <a:pt x="447" y="80"/>
                    </a:lnTo>
                    <a:lnTo>
                      <a:pt x="447" y="82"/>
                    </a:lnTo>
                    <a:lnTo>
                      <a:pt x="445" y="82"/>
                    </a:lnTo>
                    <a:lnTo>
                      <a:pt x="445" y="82"/>
                    </a:lnTo>
                    <a:lnTo>
                      <a:pt x="445" y="82"/>
                    </a:lnTo>
                    <a:lnTo>
                      <a:pt x="443" y="82"/>
                    </a:lnTo>
                    <a:lnTo>
                      <a:pt x="443" y="82"/>
                    </a:lnTo>
                    <a:lnTo>
                      <a:pt x="443" y="80"/>
                    </a:lnTo>
                    <a:lnTo>
                      <a:pt x="443" y="80"/>
                    </a:lnTo>
                    <a:lnTo>
                      <a:pt x="443" y="80"/>
                    </a:lnTo>
                    <a:lnTo>
                      <a:pt x="443" y="80"/>
                    </a:lnTo>
                    <a:lnTo>
                      <a:pt x="443" y="80"/>
                    </a:lnTo>
                    <a:lnTo>
                      <a:pt x="443" y="80"/>
                    </a:lnTo>
                    <a:lnTo>
                      <a:pt x="443" y="80"/>
                    </a:lnTo>
                    <a:lnTo>
                      <a:pt x="443" y="78"/>
                    </a:lnTo>
                    <a:lnTo>
                      <a:pt x="443" y="78"/>
                    </a:lnTo>
                    <a:lnTo>
                      <a:pt x="443" y="78"/>
                    </a:lnTo>
                    <a:lnTo>
                      <a:pt x="443" y="78"/>
                    </a:lnTo>
                    <a:lnTo>
                      <a:pt x="443" y="76"/>
                    </a:lnTo>
                    <a:lnTo>
                      <a:pt x="445" y="76"/>
                    </a:lnTo>
                    <a:lnTo>
                      <a:pt x="445" y="73"/>
                    </a:lnTo>
                    <a:lnTo>
                      <a:pt x="445" y="73"/>
                    </a:lnTo>
                    <a:lnTo>
                      <a:pt x="445" y="71"/>
                    </a:lnTo>
                    <a:lnTo>
                      <a:pt x="445" y="71"/>
                    </a:lnTo>
                    <a:lnTo>
                      <a:pt x="445" y="71"/>
                    </a:lnTo>
                    <a:lnTo>
                      <a:pt x="445" y="71"/>
                    </a:lnTo>
                    <a:lnTo>
                      <a:pt x="445" y="71"/>
                    </a:lnTo>
                    <a:lnTo>
                      <a:pt x="447" y="69"/>
                    </a:lnTo>
                    <a:lnTo>
                      <a:pt x="447" y="69"/>
                    </a:lnTo>
                    <a:lnTo>
                      <a:pt x="447" y="69"/>
                    </a:lnTo>
                    <a:lnTo>
                      <a:pt x="450" y="69"/>
                    </a:lnTo>
                    <a:lnTo>
                      <a:pt x="450" y="67"/>
                    </a:lnTo>
                    <a:lnTo>
                      <a:pt x="450" y="67"/>
                    </a:lnTo>
                    <a:lnTo>
                      <a:pt x="450" y="67"/>
                    </a:lnTo>
                    <a:lnTo>
                      <a:pt x="450" y="65"/>
                    </a:lnTo>
                    <a:lnTo>
                      <a:pt x="452" y="65"/>
                    </a:lnTo>
                    <a:lnTo>
                      <a:pt x="452" y="65"/>
                    </a:lnTo>
                    <a:lnTo>
                      <a:pt x="452" y="63"/>
                    </a:lnTo>
                    <a:lnTo>
                      <a:pt x="452" y="63"/>
                    </a:lnTo>
                    <a:lnTo>
                      <a:pt x="452" y="63"/>
                    </a:lnTo>
                    <a:lnTo>
                      <a:pt x="452" y="61"/>
                    </a:lnTo>
                    <a:lnTo>
                      <a:pt x="452" y="61"/>
                    </a:lnTo>
                    <a:lnTo>
                      <a:pt x="452" y="61"/>
                    </a:lnTo>
                    <a:lnTo>
                      <a:pt x="452" y="59"/>
                    </a:lnTo>
                    <a:lnTo>
                      <a:pt x="452" y="57"/>
                    </a:lnTo>
                    <a:lnTo>
                      <a:pt x="452" y="57"/>
                    </a:lnTo>
                    <a:lnTo>
                      <a:pt x="452" y="55"/>
                    </a:lnTo>
                    <a:lnTo>
                      <a:pt x="452" y="53"/>
                    </a:lnTo>
                    <a:lnTo>
                      <a:pt x="452" y="50"/>
                    </a:lnTo>
                    <a:lnTo>
                      <a:pt x="452" y="50"/>
                    </a:lnTo>
                    <a:lnTo>
                      <a:pt x="452" y="48"/>
                    </a:lnTo>
                    <a:lnTo>
                      <a:pt x="452" y="48"/>
                    </a:lnTo>
                    <a:lnTo>
                      <a:pt x="450" y="48"/>
                    </a:lnTo>
                    <a:lnTo>
                      <a:pt x="450" y="46"/>
                    </a:lnTo>
                    <a:lnTo>
                      <a:pt x="447" y="46"/>
                    </a:lnTo>
                    <a:lnTo>
                      <a:pt x="447" y="46"/>
                    </a:lnTo>
                    <a:lnTo>
                      <a:pt x="447" y="46"/>
                    </a:lnTo>
                    <a:lnTo>
                      <a:pt x="447" y="46"/>
                    </a:lnTo>
                    <a:lnTo>
                      <a:pt x="447" y="46"/>
                    </a:lnTo>
                    <a:lnTo>
                      <a:pt x="447" y="46"/>
                    </a:lnTo>
                    <a:lnTo>
                      <a:pt x="445" y="46"/>
                    </a:lnTo>
                    <a:lnTo>
                      <a:pt x="445" y="46"/>
                    </a:lnTo>
                    <a:lnTo>
                      <a:pt x="445" y="46"/>
                    </a:lnTo>
                    <a:lnTo>
                      <a:pt x="443" y="48"/>
                    </a:lnTo>
                    <a:lnTo>
                      <a:pt x="441" y="50"/>
                    </a:lnTo>
                    <a:lnTo>
                      <a:pt x="441" y="53"/>
                    </a:lnTo>
                    <a:lnTo>
                      <a:pt x="439" y="55"/>
                    </a:lnTo>
                    <a:lnTo>
                      <a:pt x="437" y="55"/>
                    </a:lnTo>
                    <a:lnTo>
                      <a:pt x="437" y="57"/>
                    </a:lnTo>
                    <a:lnTo>
                      <a:pt x="435" y="59"/>
                    </a:lnTo>
                    <a:lnTo>
                      <a:pt x="435" y="59"/>
                    </a:lnTo>
                    <a:lnTo>
                      <a:pt x="435" y="59"/>
                    </a:lnTo>
                    <a:lnTo>
                      <a:pt x="433" y="61"/>
                    </a:lnTo>
                    <a:lnTo>
                      <a:pt x="433" y="61"/>
                    </a:lnTo>
                    <a:lnTo>
                      <a:pt x="433" y="59"/>
                    </a:lnTo>
                    <a:lnTo>
                      <a:pt x="433" y="59"/>
                    </a:lnTo>
                    <a:lnTo>
                      <a:pt x="433" y="59"/>
                    </a:lnTo>
                    <a:lnTo>
                      <a:pt x="433" y="59"/>
                    </a:lnTo>
                    <a:lnTo>
                      <a:pt x="433" y="59"/>
                    </a:lnTo>
                    <a:lnTo>
                      <a:pt x="431" y="59"/>
                    </a:lnTo>
                    <a:lnTo>
                      <a:pt x="431" y="59"/>
                    </a:lnTo>
                    <a:lnTo>
                      <a:pt x="431" y="57"/>
                    </a:lnTo>
                    <a:lnTo>
                      <a:pt x="431" y="57"/>
                    </a:lnTo>
                    <a:lnTo>
                      <a:pt x="431" y="57"/>
                    </a:lnTo>
                    <a:lnTo>
                      <a:pt x="431" y="57"/>
                    </a:lnTo>
                    <a:lnTo>
                      <a:pt x="433" y="55"/>
                    </a:lnTo>
                    <a:lnTo>
                      <a:pt x="433" y="53"/>
                    </a:lnTo>
                    <a:lnTo>
                      <a:pt x="433" y="53"/>
                    </a:lnTo>
                    <a:lnTo>
                      <a:pt x="433" y="53"/>
                    </a:lnTo>
                    <a:lnTo>
                      <a:pt x="433" y="50"/>
                    </a:lnTo>
                    <a:lnTo>
                      <a:pt x="433" y="50"/>
                    </a:lnTo>
                    <a:lnTo>
                      <a:pt x="433" y="50"/>
                    </a:lnTo>
                    <a:lnTo>
                      <a:pt x="433" y="50"/>
                    </a:lnTo>
                    <a:lnTo>
                      <a:pt x="433" y="50"/>
                    </a:lnTo>
                    <a:lnTo>
                      <a:pt x="433" y="48"/>
                    </a:lnTo>
                    <a:lnTo>
                      <a:pt x="435" y="48"/>
                    </a:lnTo>
                    <a:lnTo>
                      <a:pt x="435" y="48"/>
                    </a:lnTo>
                    <a:lnTo>
                      <a:pt x="435" y="46"/>
                    </a:lnTo>
                    <a:lnTo>
                      <a:pt x="437" y="46"/>
                    </a:lnTo>
                    <a:lnTo>
                      <a:pt x="437" y="46"/>
                    </a:lnTo>
                    <a:lnTo>
                      <a:pt x="437" y="44"/>
                    </a:lnTo>
                    <a:lnTo>
                      <a:pt x="437" y="44"/>
                    </a:lnTo>
                    <a:lnTo>
                      <a:pt x="437" y="44"/>
                    </a:lnTo>
                    <a:lnTo>
                      <a:pt x="437" y="42"/>
                    </a:lnTo>
                    <a:lnTo>
                      <a:pt x="439" y="42"/>
                    </a:lnTo>
                    <a:lnTo>
                      <a:pt x="439" y="40"/>
                    </a:lnTo>
                    <a:lnTo>
                      <a:pt x="439" y="40"/>
                    </a:lnTo>
                    <a:lnTo>
                      <a:pt x="439" y="38"/>
                    </a:lnTo>
                    <a:lnTo>
                      <a:pt x="439" y="38"/>
                    </a:lnTo>
                    <a:lnTo>
                      <a:pt x="439" y="36"/>
                    </a:lnTo>
                    <a:lnTo>
                      <a:pt x="439" y="34"/>
                    </a:lnTo>
                    <a:lnTo>
                      <a:pt x="437" y="32"/>
                    </a:lnTo>
                    <a:lnTo>
                      <a:pt x="437" y="30"/>
                    </a:lnTo>
                    <a:lnTo>
                      <a:pt x="437" y="27"/>
                    </a:lnTo>
                    <a:lnTo>
                      <a:pt x="437" y="25"/>
                    </a:lnTo>
                    <a:lnTo>
                      <a:pt x="437" y="25"/>
                    </a:lnTo>
                    <a:lnTo>
                      <a:pt x="437" y="23"/>
                    </a:lnTo>
                    <a:lnTo>
                      <a:pt x="437" y="23"/>
                    </a:lnTo>
                    <a:lnTo>
                      <a:pt x="437" y="23"/>
                    </a:lnTo>
                    <a:lnTo>
                      <a:pt x="437" y="21"/>
                    </a:lnTo>
                    <a:lnTo>
                      <a:pt x="437" y="21"/>
                    </a:lnTo>
                    <a:lnTo>
                      <a:pt x="437" y="19"/>
                    </a:lnTo>
                    <a:lnTo>
                      <a:pt x="437" y="19"/>
                    </a:lnTo>
                    <a:lnTo>
                      <a:pt x="437" y="17"/>
                    </a:lnTo>
                    <a:lnTo>
                      <a:pt x="437" y="15"/>
                    </a:lnTo>
                    <a:lnTo>
                      <a:pt x="437" y="13"/>
                    </a:lnTo>
                    <a:lnTo>
                      <a:pt x="437" y="13"/>
                    </a:lnTo>
                    <a:lnTo>
                      <a:pt x="437" y="11"/>
                    </a:lnTo>
                    <a:lnTo>
                      <a:pt x="437" y="11"/>
                    </a:lnTo>
                    <a:lnTo>
                      <a:pt x="437" y="11"/>
                    </a:lnTo>
                    <a:lnTo>
                      <a:pt x="437" y="9"/>
                    </a:lnTo>
                    <a:lnTo>
                      <a:pt x="437" y="9"/>
                    </a:lnTo>
                    <a:lnTo>
                      <a:pt x="437" y="9"/>
                    </a:lnTo>
                    <a:lnTo>
                      <a:pt x="437" y="9"/>
                    </a:lnTo>
                    <a:lnTo>
                      <a:pt x="437" y="7"/>
                    </a:lnTo>
                    <a:lnTo>
                      <a:pt x="437" y="7"/>
                    </a:lnTo>
                    <a:lnTo>
                      <a:pt x="437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ïśḻíďe">
                <a:extLst>
                  <a:ext uri="{FF2B5EF4-FFF2-40B4-BE49-F238E27FC236}">
                    <a16:creationId xmlns:a16="http://schemas.microsoft.com/office/drawing/2014/main" id="{988ABC9C-4274-4169-903C-F25C96E3E541}"/>
                  </a:ext>
                </a:extLst>
              </p:cNvPr>
              <p:cNvSpPr/>
              <p:nvPr userDrawn="1"/>
            </p:nvSpPr>
            <p:spPr bwMode="auto">
              <a:xfrm>
                <a:off x="4244975" y="3159125"/>
                <a:ext cx="379413" cy="496888"/>
              </a:xfrm>
              <a:custGeom>
                <a:avLst/>
                <a:gdLst>
                  <a:gd name="T0" fmla="*/ 25 w 115"/>
                  <a:gd name="T1" fmla="*/ 51 h 150"/>
                  <a:gd name="T2" fmla="*/ 34 w 115"/>
                  <a:gd name="T3" fmla="*/ 40 h 150"/>
                  <a:gd name="T4" fmla="*/ 39 w 115"/>
                  <a:gd name="T5" fmla="*/ 43 h 150"/>
                  <a:gd name="T6" fmla="*/ 31 w 115"/>
                  <a:gd name="T7" fmla="*/ 25 h 150"/>
                  <a:gd name="T8" fmla="*/ 66 w 115"/>
                  <a:gd name="T9" fmla="*/ 26 h 150"/>
                  <a:gd name="T10" fmla="*/ 67 w 115"/>
                  <a:gd name="T11" fmla="*/ 66 h 150"/>
                  <a:gd name="T12" fmla="*/ 71 w 115"/>
                  <a:gd name="T13" fmla="*/ 41 h 150"/>
                  <a:gd name="T14" fmla="*/ 77 w 115"/>
                  <a:gd name="T15" fmla="*/ 31 h 150"/>
                  <a:gd name="T16" fmla="*/ 80 w 115"/>
                  <a:gd name="T17" fmla="*/ 46 h 150"/>
                  <a:gd name="T18" fmla="*/ 84 w 115"/>
                  <a:gd name="T19" fmla="*/ 67 h 150"/>
                  <a:gd name="T20" fmla="*/ 91 w 115"/>
                  <a:gd name="T21" fmla="*/ 56 h 150"/>
                  <a:gd name="T22" fmla="*/ 86 w 115"/>
                  <a:gd name="T23" fmla="*/ 38 h 150"/>
                  <a:gd name="T24" fmla="*/ 92 w 115"/>
                  <a:gd name="T25" fmla="*/ 28 h 150"/>
                  <a:gd name="T26" fmla="*/ 87 w 115"/>
                  <a:gd name="T27" fmla="*/ 19 h 150"/>
                  <a:gd name="T28" fmla="*/ 74 w 115"/>
                  <a:gd name="T29" fmla="*/ 22 h 150"/>
                  <a:gd name="T30" fmla="*/ 72 w 115"/>
                  <a:gd name="T31" fmla="*/ 20 h 150"/>
                  <a:gd name="T32" fmla="*/ 66 w 115"/>
                  <a:gd name="T33" fmla="*/ 46 h 150"/>
                  <a:gd name="T34" fmla="*/ 63 w 115"/>
                  <a:gd name="T35" fmla="*/ 44 h 150"/>
                  <a:gd name="T36" fmla="*/ 63 w 115"/>
                  <a:gd name="T37" fmla="*/ 19 h 150"/>
                  <a:gd name="T38" fmla="*/ 60 w 115"/>
                  <a:gd name="T39" fmla="*/ 35 h 150"/>
                  <a:gd name="T40" fmla="*/ 51 w 115"/>
                  <a:gd name="T41" fmla="*/ 21 h 150"/>
                  <a:gd name="T42" fmla="*/ 51 w 115"/>
                  <a:gd name="T43" fmla="*/ 50 h 150"/>
                  <a:gd name="T44" fmla="*/ 52 w 115"/>
                  <a:gd name="T45" fmla="*/ 63 h 150"/>
                  <a:gd name="T46" fmla="*/ 47 w 115"/>
                  <a:gd name="T47" fmla="*/ 18 h 150"/>
                  <a:gd name="T48" fmla="*/ 77 w 115"/>
                  <a:gd name="T49" fmla="*/ 108 h 150"/>
                  <a:gd name="T50" fmla="*/ 83 w 115"/>
                  <a:gd name="T51" fmla="*/ 108 h 150"/>
                  <a:gd name="T52" fmla="*/ 79 w 115"/>
                  <a:gd name="T53" fmla="*/ 118 h 150"/>
                  <a:gd name="T54" fmla="*/ 76 w 115"/>
                  <a:gd name="T55" fmla="*/ 113 h 150"/>
                  <a:gd name="T56" fmla="*/ 81 w 115"/>
                  <a:gd name="T57" fmla="*/ 115 h 150"/>
                  <a:gd name="T58" fmla="*/ 79 w 115"/>
                  <a:gd name="T59" fmla="*/ 109 h 150"/>
                  <a:gd name="T60" fmla="*/ 74 w 115"/>
                  <a:gd name="T61" fmla="*/ 111 h 150"/>
                  <a:gd name="T62" fmla="*/ 84 w 115"/>
                  <a:gd name="T63" fmla="*/ 104 h 150"/>
                  <a:gd name="T64" fmla="*/ 63 w 115"/>
                  <a:gd name="T65" fmla="*/ 114 h 150"/>
                  <a:gd name="T66" fmla="*/ 67 w 115"/>
                  <a:gd name="T67" fmla="*/ 115 h 150"/>
                  <a:gd name="T68" fmla="*/ 66 w 115"/>
                  <a:gd name="T69" fmla="*/ 112 h 150"/>
                  <a:gd name="T70" fmla="*/ 59 w 115"/>
                  <a:gd name="T71" fmla="*/ 107 h 150"/>
                  <a:gd name="T72" fmla="*/ 69 w 115"/>
                  <a:gd name="T73" fmla="*/ 103 h 150"/>
                  <a:gd name="T74" fmla="*/ 65 w 115"/>
                  <a:gd name="T75" fmla="*/ 118 h 150"/>
                  <a:gd name="T76" fmla="*/ 59 w 115"/>
                  <a:gd name="T77" fmla="*/ 114 h 150"/>
                  <a:gd name="T78" fmla="*/ 65 w 115"/>
                  <a:gd name="T79" fmla="*/ 110 h 150"/>
                  <a:gd name="T80" fmla="*/ 67 w 115"/>
                  <a:gd name="T81" fmla="*/ 105 h 150"/>
                  <a:gd name="T82" fmla="*/ 62 w 115"/>
                  <a:gd name="T83" fmla="*/ 107 h 150"/>
                  <a:gd name="T84" fmla="*/ 53 w 115"/>
                  <a:gd name="T85" fmla="*/ 111 h 150"/>
                  <a:gd name="T86" fmla="*/ 49 w 115"/>
                  <a:gd name="T87" fmla="*/ 113 h 150"/>
                  <a:gd name="T88" fmla="*/ 53 w 115"/>
                  <a:gd name="T89" fmla="*/ 115 h 150"/>
                  <a:gd name="T90" fmla="*/ 57 w 115"/>
                  <a:gd name="T91" fmla="*/ 113 h 150"/>
                  <a:gd name="T92" fmla="*/ 46 w 115"/>
                  <a:gd name="T93" fmla="*/ 117 h 150"/>
                  <a:gd name="T94" fmla="*/ 48 w 115"/>
                  <a:gd name="T95" fmla="*/ 109 h 150"/>
                  <a:gd name="T96" fmla="*/ 51 w 115"/>
                  <a:gd name="T97" fmla="*/ 101 h 150"/>
                  <a:gd name="T98" fmla="*/ 56 w 115"/>
                  <a:gd name="T99" fmla="*/ 107 h 150"/>
                  <a:gd name="T100" fmla="*/ 57 w 115"/>
                  <a:gd name="T101" fmla="*/ 113 h 150"/>
                  <a:gd name="T102" fmla="*/ 53 w 115"/>
                  <a:gd name="T103" fmla="*/ 107 h 150"/>
                  <a:gd name="T104" fmla="*/ 51 w 115"/>
                  <a:gd name="T105" fmla="*/ 104 h 150"/>
                  <a:gd name="T106" fmla="*/ 49 w 115"/>
                  <a:gd name="T107" fmla="*/ 107 h 150"/>
                  <a:gd name="T108" fmla="*/ 32 w 115"/>
                  <a:gd name="T109" fmla="*/ 106 h 150"/>
                  <a:gd name="T110" fmla="*/ 36 w 115"/>
                  <a:gd name="T111" fmla="*/ 103 h 150"/>
                  <a:gd name="T112" fmla="*/ 39 w 115"/>
                  <a:gd name="T113" fmla="*/ 118 h 150"/>
                  <a:gd name="T114" fmla="*/ 32 w 115"/>
                  <a:gd name="T115" fmla="*/ 106 h 150"/>
                  <a:gd name="T116" fmla="*/ 76 w 115"/>
                  <a:gd name="T117" fmla="*/ 65 h 150"/>
                  <a:gd name="T118" fmla="*/ 74 w 115"/>
                  <a:gd name="T119" fmla="*/ 43 h 150"/>
                  <a:gd name="T120" fmla="*/ 59 w 115"/>
                  <a:gd name="T121" fmla="*/ 0 h 150"/>
                  <a:gd name="T122" fmla="*/ 115 w 115"/>
                  <a:gd name="T123" fmla="*/ 79 h 150"/>
                  <a:gd name="T124" fmla="*/ 6 w 115"/>
                  <a:gd name="T125" fmla="*/ 32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" h="150">
                    <a:moveTo>
                      <a:pt x="31" y="25"/>
                    </a:moveTo>
                    <a:cubicBezTo>
                      <a:pt x="32" y="27"/>
                      <a:pt x="32" y="29"/>
                      <a:pt x="30" y="31"/>
                    </a:cubicBezTo>
                    <a:cubicBezTo>
                      <a:pt x="24" y="37"/>
                      <a:pt x="24" y="44"/>
                      <a:pt x="25" y="51"/>
                    </a:cubicBezTo>
                    <a:cubicBezTo>
                      <a:pt x="25" y="53"/>
                      <a:pt x="29" y="54"/>
                      <a:pt x="30" y="51"/>
                    </a:cubicBezTo>
                    <a:cubicBezTo>
                      <a:pt x="30" y="47"/>
                      <a:pt x="30" y="44"/>
                      <a:pt x="31" y="40"/>
                    </a:cubicBezTo>
                    <a:cubicBezTo>
                      <a:pt x="32" y="37"/>
                      <a:pt x="34" y="37"/>
                      <a:pt x="34" y="40"/>
                    </a:cubicBezTo>
                    <a:cubicBezTo>
                      <a:pt x="35" y="51"/>
                      <a:pt x="32" y="57"/>
                      <a:pt x="28" y="63"/>
                    </a:cubicBezTo>
                    <a:cubicBezTo>
                      <a:pt x="27" y="68"/>
                      <a:pt x="31" y="70"/>
                      <a:pt x="32" y="68"/>
                    </a:cubicBezTo>
                    <a:cubicBezTo>
                      <a:pt x="35" y="64"/>
                      <a:pt x="38" y="57"/>
                      <a:pt x="39" y="43"/>
                    </a:cubicBezTo>
                    <a:cubicBezTo>
                      <a:pt x="39" y="33"/>
                      <a:pt x="38" y="25"/>
                      <a:pt x="36" y="21"/>
                    </a:cubicBezTo>
                    <a:cubicBezTo>
                      <a:pt x="33" y="16"/>
                      <a:pt x="27" y="18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lose/>
                    <a:moveTo>
                      <a:pt x="72" y="20"/>
                    </a:moveTo>
                    <a:cubicBezTo>
                      <a:pt x="72" y="19"/>
                      <a:pt x="70" y="18"/>
                      <a:pt x="69" y="19"/>
                    </a:cubicBezTo>
                    <a:cubicBezTo>
                      <a:pt x="67" y="21"/>
                      <a:pt x="66" y="23"/>
                      <a:pt x="66" y="26"/>
                    </a:cubicBezTo>
                    <a:cubicBezTo>
                      <a:pt x="67" y="38"/>
                      <a:pt x="68" y="46"/>
                      <a:pt x="68" y="53"/>
                    </a:cubicBezTo>
                    <a:cubicBezTo>
                      <a:pt x="67" y="58"/>
                      <a:pt x="67" y="60"/>
                      <a:pt x="65" y="61"/>
                    </a:cubicBezTo>
                    <a:cubicBezTo>
                      <a:pt x="66" y="62"/>
                      <a:pt x="65" y="64"/>
                      <a:pt x="67" y="66"/>
                    </a:cubicBezTo>
                    <a:cubicBezTo>
                      <a:pt x="68" y="67"/>
                      <a:pt x="69" y="66"/>
                      <a:pt x="70" y="64"/>
                    </a:cubicBezTo>
                    <a:cubicBezTo>
                      <a:pt x="71" y="62"/>
                      <a:pt x="71" y="58"/>
                      <a:pt x="71" y="53"/>
                    </a:cubicBezTo>
                    <a:cubicBezTo>
                      <a:pt x="71" y="49"/>
                      <a:pt x="71" y="45"/>
                      <a:pt x="71" y="41"/>
                    </a:cubicBezTo>
                    <a:cubicBezTo>
                      <a:pt x="74" y="38"/>
                      <a:pt x="75" y="34"/>
                      <a:pt x="75" y="29"/>
                    </a:cubicBezTo>
                    <a:cubicBezTo>
                      <a:pt x="75" y="26"/>
                      <a:pt x="78" y="26"/>
                      <a:pt x="78" y="28"/>
                    </a:cubicBezTo>
                    <a:cubicBezTo>
                      <a:pt x="78" y="29"/>
                      <a:pt x="77" y="30"/>
                      <a:pt x="77" y="31"/>
                    </a:cubicBezTo>
                    <a:cubicBezTo>
                      <a:pt x="77" y="33"/>
                      <a:pt x="80" y="33"/>
                      <a:pt x="81" y="34"/>
                    </a:cubicBezTo>
                    <a:cubicBezTo>
                      <a:pt x="82" y="36"/>
                      <a:pt x="80" y="40"/>
                      <a:pt x="79" y="44"/>
                    </a:cubicBezTo>
                    <a:cubicBezTo>
                      <a:pt x="79" y="45"/>
                      <a:pt x="79" y="45"/>
                      <a:pt x="80" y="46"/>
                    </a:cubicBezTo>
                    <a:cubicBezTo>
                      <a:pt x="81" y="47"/>
                      <a:pt x="82" y="48"/>
                      <a:pt x="82" y="50"/>
                    </a:cubicBezTo>
                    <a:cubicBezTo>
                      <a:pt x="82" y="52"/>
                      <a:pt x="80" y="55"/>
                      <a:pt x="80" y="59"/>
                    </a:cubicBezTo>
                    <a:cubicBezTo>
                      <a:pt x="81" y="62"/>
                      <a:pt x="83" y="67"/>
                      <a:pt x="84" y="67"/>
                    </a:cubicBezTo>
                    <a:cubicBezTo>
                      <a:pt x="86" y="68"/>
                      <a:pt x="87" y="66"/>
                      <a:pt x="88" y="65"/>
                    </a:cubicBezTo>
                    <a:cubicBezTo>
                      <a:pt x="88" y="60"/>
                      <a:pt x="91" y="61"/>
                      <a:pt x="92" y="59"/>
                    </a:cubicBezTo>
                    <a:cubicBezTo>
                      <a:pt x="93" y="57"/>
                      <a:pt x="92" y="56"/>
                      <a:pt x="91" y="56"/>
                    </a:cubicBezTo>
                    <a:cubicBezTo>
                      <a:pt x="87" y="55"/>
                      <a:pt x="88" y="53"/>
                      <a:pt x="87" y="51"/>
                    </a:cubicBezTo>
                    <a:cubicBezTo>
                      <a:pt x="86" y="45"/>
                      <a:pt x="91" y="46"/>
                      <a:pt x="91" y="44"/>
                    </a:cubicBezTo>
                    <a:cubicBezTo>
                      <a:pt x="91" y="41"/>
                      <a:pt x="88" y="40"/>
                      <a:pt x="86" y="38"/>
                    </a:cubicBezTo>
                    <a:cubicBezTo>
                      <a:pt x="85" y="36"/>
                      <a:pt x="86" y="33"/>
                      <a:pt x="89" y="32"/>
                    </a:cubicBezTo>
                    <a:cubicBezTo>
                      <a:pt x="90" y="32"/>
                      <a:pt x="90" y="32"/>
                      <a:pt x="91" y="32"/>
                    </a:cubicBezTo>
                    <a:cubicBezTo>
                      <a:pt x="92" y="32"/>
                      <a:pt x="94" y="29"/>
                      <a:pt x="92" y="28"/>
                    </a:cubicBezTo>
                    <a:cubicBezTo>
                      <a:pt x="91" y="28"/>
                      <a:pt x="90" y="27"/>
                      <a:pt x="91" y="25"/>
                    </a:cubicBezTo>
                    <a:cubicBezTo>
                      <a:pt x="91" y="23"/>
                      <a:pt x="91" y="22"/>
                      <a:pt x="91" y="20"/>
                    </a:cubicBezTo>
                    <a:cubicBezTo>
                      <a:pt x="90" y="19"/>
                      <a:pt x="88" y="18"/>
                      <a:pt x="87" y="19"/>
                    </a:cubicBezTo>
                    <a:cubicBezTo>
                      <a:pt x="86" y="20"/>
                      <a:pt x="85" y="23"/>
                      <a:pt x="84" y="25"/>
                    </a:cubicBezTo>
                    <a:cubicBezTo>
                      <a:pt x="83" y="26"/>
                      <a:pt x="82" y="21"/>
                      <a:pt x="79" y="19"/>
                    </a:cubicBezTo>
                    <a:cubicBezTo>
                      <a:pt x="76" y="18"/>
                      <a:pt x="74" y="20"/>
                      <a:pt x="74" y="22"/>
                    </a:cubicBezTo>
                    <a:cubicBezTo>
                      <a:pt x="73" y="25"/>
                      <a:pt x="72" y="28"/>
                      <a:pt x="72" y="31"/>
                    </a:cubicBezTo>
                    <a:cubicBezTo>
                      <a:pt x="71" y="33"/>
                      <a:pt x="69" y="33"/>
                      <a:pt x="70" y="31"/>
                    </a:cubicBezTo>
                    <a:cubicBezTo>
                      <a:pt x="70" y="26"/>
                      <a:pt x="71" y="24"/>
                      <a:pt x="72" y="20"/>
                    </a:cubicBezTo>
                    <a:cubicBezTo>
                      <a:pt x="72" y="20"/>
                      <a:pt x="72" y="20"/>
                      <a:pt x="72" y="20"/>
                    </a:cubicBezTo>
                    <a:close/>
                    <a:moveTo>
                      <a:pt x="63" y="44"/>
                    </a:moveTo>
                    <a:cubicBezTo>
                      <a:pt x="63" y="42"/>
                      <a:pt x="66" y="43"/>
                      <a:pt x="66" y="46"/>
                    </a:cubicBezTo>
                    <a:cubicBezTo>
                      <a:pt x="66" y="52"/>
                      <a:pt x="66" y="58"/>
                      <a:pt x="64" y="64"/>
                    </a:cubicBezTo>
                    <a:cubicBezTo>
                      <a:pt x="63" y="66"/>
                      <a:pt x="60" y="65"/>
                      <a:pt x="60" y="62"/>
                    </a:cubicBezTo>
                    <a:cubicBezTo>
                      <a:pt x="62" y="56"/>
                      <a:pt x="62" y="51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close/>
                    <a:moveTo>
                      <a:pt x="63" y="19"/>
                    </a:moveTo>
                    <a:cubicBezTo>
                      <a:pt x="63" y="19"/>
                      <a:pt x="63" y="19"/>
                      <a:pt x="63" y="19"/>
                    </a:cubicBezTo>
                    <a:cubicBezTo>
                      <a:pt x="64" y="17"/>
                      <a:pt x="68" y="18"/>
                      <a:pt x="67" y="20"/>
                    </a:cubicBezTo>
                    <a:cubicBezTo>
                      <a:pt x="64" y="24"/>
                      <a:pt x="63" y="30"/>
                      <a:pt x="64" y="36"/>
                    </a:cubicBezTo>
                    <a:cubicBezTo>
                      <a:pt x="64" y="38"/>
                      <a:pt x="61" y="40"/>
                      <a:pt x="60" y="35"/>
                    </a:cubicBezTo>
                    <a:cubicBezTo>
                      <a:pt x="60" y="29"/>
                      <a:pt x="60" y="24"/>
                      <a:pt x="63" y="19"/>
                    </a:cubicBezTo>
                    <a:close/>
                    <a:moveTo>
                      <a:pt x="47" y="18"/>
                    </a:moveTo>
                    <a:cubicBezTo>
                      <a:pt x="49" y="16"/>
                      <a:pt x="52" y="18"/>
                      <a:pt x="51" y="21"/>
                    </a:cubicBezTo>
                    <a:cubicBezTo>
                      <a:pt x="49" y="27"/>
                      <a:pt x="49" y="32"/>
                      <a:pt x="52" y="33"/>
                    </a:cubicBezTo>
                    <a:cubicBezTo>
                      <a:pt x="55" y="35"/>
                      <a:pt x="56" y="41"/>
                      <a:pt x="55" y="49"/>
                    </a:cubicBezTo>
                    <a:cubicBezTo>
                      <a:pt x="55" y="52"/>
                      <a:pt x="52" y="53"/>
                      <a:pt x="51" y="50"/>
                    </a:cubicBezTo>
                    <a:cubicBezTo>
                      <a:pt x="50" y="46"/>
                      <a:pt x="50" y="42"/>
                      <a:pt x="50" y="39"/>
                    </a:cubicBezTo>
                    <a:cubicBezTo>
                      <a:pt x="49" y="36"/>
                      <a:pt x="47" y="35"/>
                      <a:pt x="46" y="39"/>
                    </a:cubicBezTo>
                    <a:cubicBezTo>
                      <a:pt x="46" y="48"/>
                      <a:pt x="48" y="56"/>
                      <a:pt x="52" y="63"/>
                    </a:cubicBezTo>
                    <a:cubicBezTo>
                      <a:pt x="53" y="65"/>
                      <a:pt x="49" y="71"/>
                      <a:pt x="46" y="66"/>
                    </a:cubicBezTo>
                    <a:cubicBezTo>
                      <a:pt x="44" y="61"/>
                      <a:pt x="42" y="53"/>
                      <a:pt x="42" y="43"/>
                    </a:cubicBezTo>
                    <a:cubicBezTo>
                      <a:pt x="42" y="33"/>
                      <a:pt x="42" y="24"/>
                      <a:pt x="47" y="18"/>
                    </a:cubicBezTo>
                    <a:cubicBezTo>
                      <a:pt x="47" y="18"/>
                      <a:pt x="47" y="18"/>
                      <a:pt x="47" y="18"/>
                    </a:cubicBezTo>
                    <a:close/>
                    <a:moveTo>
                      <a:pt x="77" y="104"/>
                    </a:moveTo>
                    <a:cubicBezTo>
                      <a:pt x="77" y="108"/>
                      <a:pt x="77" y="108"/>
                      <a:pt x="77" y="108"/>
                    </a:cubicBezTo>
                    <a:cubicBezTo>
                      <a:pt x="77" y="107"/>
                      <a:pt x="77" y="107"/>
                      <a:pt x="78" y="107"/>
                    </a:cubicBezTo>
                    <a:cubicBezTo>
                      <a:pt x="78" y="107"/>
                      <a:pt x="79" y="107"/>
                      <a:pt x="80" y="107"/>
                    </a:cubicBezTo>
                    <a:cubicBezTo>
                      <a:pt x="81" y="107"/>
                      <a:pt x="82" y="107"/>
                      <a:pt x="83" y="108"/>
                    </a:cubicBezTo>
                    <a:cubicBezTo>
                      <a:pt x="84" y="109"/>
                      <a:pt x="85" y="110"/>
                      <a:pt x="85" y="112"/>
                    </a:cubicBezTo>
                    <a:cubicBezTo>
                      <a:pt x="85" y="114"/>
                      <a:pt x="84" y="115"/>
                      <a:pt x="84" y="116"/>
                    </a:cubicBezTo>
                    <a:cubicBezTo>
                      <a:pt x="83" y="118"/>
                      <a:pt x="81" y="118"/>
                      <a:pt x="79" y="118"/>
                    </a:cubicBezTo>
                    <a:cubicBezTo>
                      <a:pt x="77" y="118"/>
                      <a:pt x="76" y="118"/>
                      <a:pt x="75" y="117"/>
                    </a:cubicBezTo>
                    <a:cubicBezTo>
                      <a:pt x="74" y="116"/>
                      <a:pt x="73" y="115"/>
                      <a:pt x="73" y="113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77" y="114"/>
                      <a:pt x="77" y="115"/>
                      <a:pt x="77" y="115"/>
                    </a:cubicBezTo>
                    <a:cubicBezTo>
                      <a:pt x="78" y="116"/>
                      <a:pt x="78" y="116"/>
                      <a:pt x="79" y="116"/>
                    </a:cubicBezTo>
                    <a:cubicBezTo>
                      <a:pt x="80" y="116"/>
                      <a:pt x="80" y="115"/>
                      <a:pt x="81" y="115"/>
                    </a:cubicBezTo>
                    <a:cubicBezTo>
                      <a:pt x="81" y="114"/>
                      <a:pt x="81" y="113"/>
                      <a:pt x="81" y="113"/>
                    </a:cubicBezTo>
                    <a:cubicBezTo>
                      <a:pt x="81" y="112"/>
                      <a:pt x="81" y="111"/>
                      <a:pt x="81" y="110"/>
                    </a:cubicBezTo>
                    <a:cubicBezTo>
                      <a:pt x="80" y="110"/>
                      <a:pt x="80" y="109"/>
                      <a:pt x="79" y="109"/>
                    </a:cubicBezTo>
                    <a:cubicBezTo>
                      <a:pt x="78" y="109"/>
                      <a:pt x="78" y="110"/>
                      <a:pt x="78" y="110"/>
                    </a:cubicBezTo>
                    <a:cubicBezTo>
                      <a:pt x="77" y="110"/>
                      <a:pt x="77" y="110"/>
                      <a:pt x="77" y="111"/>
                    </a:cubicBezTo>
                    <a:cubicBezTo>
                      <a:pt x="74" y="111"/>
                      <a:pt x="74" y="111"/>
                      <a:pt x="74" y="111"/>
                    </a:cubicBezTo>
                    <a:cubicBezTo>
                      <a:pt x="75" y="101"/>
                      <a:pt x="75" y="101"/>
                      <a:pt x="75" y="101"/>
                    </a:cubicBezTo>
                    <a:cubicBezTo>
                      <a:pt x="84" y="101"/>
                      <a:pt x="84" y="101"/>
                      <a:pt x="84" y="101"/>
                    </a:cubicBezTo>
                    <a:cubicBezTo>
                      <a:pt x="84" y="104"/>
                      <a:pt x="84" y="104"/>
                      <a:pt x="84" y="104"/>
                    </a:cubicBezTo>
                    <a:cubicBezTo>
                      <a:pt x="77" y="104"/>
                      <a:pt x="77" y="104"/>
                      <a:pt x="77" y="104"/>
                    </a:cubicBezTo>
                    <a:close/>
                    <a:moveTo>
                      <a:pt x="59" y="114"/>
                    </a:moveTo>
                    <a:cubicBezTo>
                      <a:pt x="63" y="114"/>
                      <a:pt x="63" y="114"/>
                      <a:pt x="63" y="114"/>
                    </a:cubicBezTo>
                    <a:cubicBezTo>
                      <a:pt x="63" y="115"/>
                      <a:pt x="63" y="115"/>
                      <a:pt x="63" y="115"/>
                    </a:cubicBezTo>
                    <a:cubicBezTo>
                      <a:pt x="64" y="116"/>
                      <a:pt x="64" y="116"/>
                      <a:pt x="65" y="116"/>
                    </a:cubicBezTo>
                    <a:cubicBezTo>
                      <a:pt x="66" y="116"/>
                      <a:pt x="66" y="115"/>
                      <a:pt x="67" y="115"/>
                    </a:cubicBezTo>
                    <a:cubicBezTo>
                      <a:pt x="67" y="114"/>
                      <a:pt x="68" y="113"/>
                      <a:pt x="68" y="111"/>
                    </a:cubicBezTo>
                    <a:cubicBezTo>
                      <a:pt x="67" y="111"/>
                      <a:pt x="67" y="111"/>
                      <a:pt x="67" y="111"/>
                    </a:cubicBezTo>
                    <a:cubicBezTo>
                      <a:pt x="67" y="111"/>
                      <a:pt x="67" y="112"/>
                      <a:pt x="66" y="112"/>
                    </a:cubicBezTo>
                    <a:cubicBezTo>
                      <a:pt x="65" y="112"/>
                      <a:pt x="65" y="112"/>
                      <a:pt x="64" y="112"/>
                    </a:cubicBezTo>
                    <a:cubicBezTo>
                      <a:pt x="63" y="112"/>
                      <a:pt x="61" y="112"/>
                      <a:pt x="60" y="111"/>
                    </a:cubicBezTo>
                    <a:cubicBezTo>
                      <a:pt x="60" y="110"/>
                      <a:pt x="59" y="109"/>
                      <a:pt x="59" y="107"/>
                    </a:cubicBezTo>
                    <a:cubicBezTo>
                      <a:pt x="59" y="105"/>
                      <a:pt x="60" y="103"/>
                      <a:pt x="61" y="102"/>
                    </a:cubicBezTo>
                    <a:cubicBezTo>
                      <a:pt x="62" y="101"/>
                      <a:pt x="63" y="101"/>
                      <a:pt x="65" y="101"/>
                    </a:cubicBezTo>
                    <a:cubicBezTo>
                      <a:pt x="67" y="101"/>
                      <a:pt x="68" y="102"/>
                      <a:pt x="69" y="103"/>
                    </a:cubicBezTo>
                    <a:cubicBezTo>
                      <a:pt x="70" y="104"/>
                      <a:pt x="71" y="107"/>
                      <a:pt x="71" y="110"/>
                    </a:cubicBezTo>
                    <a:cubicBezTo>
                      <a:pt x="71" y="113"/>
                      <a:pt x="70" y="115"/>
                      <a:pt x="69" y="117"/>
                    </a:cubicBezTo>
                    <a:cubicBezTo>
                      <a:pt x="68" y="118"/>
                      <a:pt x="66" y="118"/>
                      <a:pt x="65" y="118"/>
                    </a:cubicBezTo>
                    <a:cubicBezTo>
                      <a:pt x="63" y="118"/>
                      <a:pt x="62" y="118"/>
                      <a:pt x="61" y="117"/>
                    </a:cubicBezTo>
                    <a:cubicBezTo>
                      <a:pt x="60" y="116"/>
                      <a:pt x="60" y="115"/>
                      <a:pt x="59" y="114"/>
                    </a:cubicBezTo>
                    <a:cubicBezTo>
                      <a:pt x="59" y="114"/>
                      <a:pt x="59" y="114"/>
                      <a:pt x="59" y="114"/>
                    </a:cubicBezTo>
                    <a:close/>
                    <a:moveTo>
                      <a:pt x="62" y="107"/>
                    </a:moveTo>
                    <a:cubicBezTo>
                      <a:pt x="62" y="108"/>
                      <a:pt x="63" y="109"/>
                      <a:pt x="63" y="109"/>
                    </a:cubicBezTo>
                    <a:cubicBezTo>
                      <a:pt x="64" y="109"/>
                      <a:pt x="64" y="110"/>
                      <a:pt x="65" y="110"/>
                    </a:cubicBezTo>
                    <a:cubicBezTo>
                      <a:pt x="66" y="110"/>
                      <a:pt x="66" y="109"/>
                      <a:pt x="67" y="109"/>
                    </a:cubicBezTo>
                    <a:cubicBezTo>
                      <a:pt x="67" y="109"/>
                      <a:pt x="67" y="108"/>
                      <a:pt x="67" y="107"/>
                    </a:cubicBezTo>
                    <a:cubicBezTo>
                      <a:pt x="67" y="106"/>
                      <a:pt x="67" y="105"/>
                      <a:pt x="67" y="105"/>
                    </a:cubicBezTo>
                    <a:cubicBezTo>
                      <a:pt x="66" y="104"/>
                      <a:pt x="66" y="104"/>
                      <a:pt x="65" y="104"/>
                    </a:cubicBezTo>
                    <a:cubicBezTo>
                      <a:pt x="64" y="104"/>
                      <a:pt x="64" y="104"/>
                      <a:pt x="63" y="104"/>
                    </a:cubicBezTo>
                    <a:cubicBezTo>
                      <a:pt x="63" y="105"/>
                      <a:pt x="62" y="105"/>
                      <a:pt x="62" y="107"/>
                    </a:cubicBezTo>
                    <a:cubicBezTo>
                      <a:pt x="62" y="107"/>
                      <a:pt x="62" y="107"/>
                      <a:pt x="62" y="107"/>
                    </a:cubicBezTo>
                    <a:close/>
                    <a:moveTo>
                      <a:pt x="53" y="113"/>
                    </a:moveTo>
                    <a:cubicBezTo>
                      <a:pt x="53" y="112"/>
                      <a:pt x="53" y="112"/>
                      <a:pt x="53" y="111"/>
                    </a:cubicBezTo>
                    <a:cubicBezTo>
                      <a:pt x="52" y="111"/>
                      <a:pt x="52" y="110"/>
                      <a:pt x="51" y="110"/>
                    </a:cubicBezTo>
                    <a:cubicBezTo>
                      <a:pt x="50" y="110"/>
                      <a:pt x="50" y="111"/>
                      <a:pt x="49" y="111"/>
                    </a:cubicBezTo>
                    <a:cubicBezTo>
                      <a:pt x="49" y="111"/>
                      <a:pt x="49" y="112"/>
                      <a:pt x="49" y="113"/>
                    </a:cubicBezTo>
                    <a:cubicBezTo>
                      <a:pt x="49" y="114"/>
                      <a:pt x="49" y="115"/>
                      <a:pt x="49" y="115"/>
                    </a:cubicBezTo>
                    <a:cubicBezTo>
                      <a:pt x="50" y="115"/>
                      <a:pt x="50" y="116"/>
                      <a:pt x="51" y="116"/>
                    </a:cubicBezTo>
                    <a:cubicBezTo>
                      <a:pt x="52" y="116"/>
                      <a:pt x="52" y="115"/>
                      <a:pt x="53" y="115"/>
                    </a:cubicBezTo>
                    <a:cubicBezTo>
                      <a:pt x="53" y="114"/>
                      <a:pt x="53" y="114"/>
                      <a:pt x="53" y="113"/>
                    </a:cubicBezTo>
                    <a:cubicBezTo>
                      <a:pt x="53" y="113"/>
                      <a:pt x="53" y="113"/>
                      <a:pt x="53" y="113"/>
                    </a:cubicBezTo>
                    <a:close/>
                    <a:moveTo>
                      <a:pt x="57" y="113"/>
                    </a:moveTo>
                    <a:cubicBezTo>
                      <a:pt x="57" y="114"/>
                      <a:pt x="56" y="115"/>
                      <a:pt x="56" y="116"/>
                    </a:cubicBezTo>
                    <a:cubicBezTo>
                      <a:pt x="55" y="118"/>
                      <a:pt x="53" y="118"/>
                      <a:pt x="51" y="118"/>
                    </a:cubicBezTo>
                    <a:cubicBezTo>
                      <a:pt x="49" y="118"/>
                      <a:pt x="47" y="118"/>
                      <a:pt x="46" y="117"/>
                    </a:cubicBezTo>
                    <a:cubicBezTo>
                      <a:pt x="46" y="116"/>
                      <a:pt x="45" y="115"/>
                      <a:pt x="45" y="113"/>
                    </a:cubicBezTo>
                    <a:cubicBezTo>
                      <a:pt x="45" y="112"/>
                      <a:pt x="45" y="112"/>
                      <a:pt x="45" y="111"/>
                    </a:cubicBezTo>
                    <a:cubicBezTo>
                      <a:pt x="46" y="110"/>
                      <a:pt x="47" y="109"/>
                      <a:pt x="48" y="109"/>
                    </a:cubicBezTo>
                    <a:cubicBezTo>
                      <a:pt x="46" y="108"/>
                      <a:pt x="46" y="107"/>
                      <a:pt x="46" y="106"/>
                    </a:cubicBezTo>
                    <a:cubicBezTo>
                      <a:pt x="46" y="104"/>
                      <a:pt x="46" y="103"/>
                      <a:pt x="47" y="102"/>
                    </a:cubicBezTo>
                    <a:cubicBezTo>
                      <a:pt x="48" y="101"/>
                      <a:pt x="49" y="101"/>
                      <a:pt x="51" y="101"/>
                    </a:cubicBezTo>
                    <a:cubicBezTo>
                      <a:pt x="53" y="101"/>
                      <a:pt x="54" y="101"/>
                      <a:pt x="55" y="102"/>
                    </a:cubicBezTo>
                    <a:cubicBezTo>
                      <a:pt x="56" y="103"/>
                      <a:pt x="56" y="104"/>
                      <a:pt x="56" y="105"/>
                    </a:cubicBezTo>
                    <a:cubicBezTo>
                      <a:pt x="56" y="106"/>
                      <a:pt x="56" y="107"/>
                      <a:pt x="56" y="107"/>
                    </a:cubicBezTo>
                    <a:cubicBezTo>
                      <a:pt x="56" y="108"/>
                      <a:pt x="55" y="108"/>
                      <a:pt x="54" y="109"/>
                    </a:cubicBezTo>
                    <a:cubicBezTo>
                      <a:pt x="55" y="109"/>
                      <a:pt x="56" y="110"/>
                      <a:pt x="56" y="110"/>
                    </a:cubicBezTo>
                    <a:cubicBezTo>
                      <a:pt x="57" y="111"/>
                      <a:pt x="57" y="112"/>
                      <a:pt x="57" y="113"/>
                    </a:cubicBezTo>
                    <a:cubicBezTo>
                      <a:pt x="57" y="113"/>
                      <a:pt x="57" y="113"/>
                      <a:pt x="57" y="113"/>
                    </a:cubicBezTo>
                    <a:close/>
                    <a:moveTo>
                      <a:pt x="51" y="108"/>
                    </a:moveTo>
                    <a:cubicBezTo>
                      <a:pt x="52" y="108"/>
                      <a:pt x="52" y="108"/>
                      <a:pt x="53" y="107"/>
                    </a:cubicBezTo>
                    <a:cubicBezTo>
                      <a:pt x="53" y="107"/>
                      <a:pt x="53" y="106"/>
                      <a:pt x="53" y="106"/>
                    </a:cubicBezTo>
                    <a:cubicBezTo>
                      <a:pt x="53" y="105"/>
                      <a:pt x="53" y="105"/>
                      <a:pt x="53" y="104"/>
                    </a:cubicBezTo>
                    <a:cubicBezTo>
                      <a:pt x="52" y="104"/>
                      <a:pt x="52" y="104"/>
                      <a:pt x="51" y="104"/>
                    </a:cubicBezTo>
                    <a:cubicBezTo>
                      <a:pt x="50" y="104"/>
                      <a:pt x="50" y="104"/>
                      <a:pt x="49" y="104"/>
                    </a:cubicBezTo>
                    <a:cubicBezTo>
                      <a:pt x="49" y="105"/>
                      <a:pt x="49" y="105"/>
                      <a:pt x="49" y="106"/>
                    </a:cubicBezTo>
                    <a:cubicBezTo>
                      <a:pt x="49" y="106"/>
                      <a:pt x="49" y="107"/>
                      <a:pt x="49" y="107"/>
                    </a:cubicBezTo>
                    <a:cubicBezTo>
                      <a:pt x="50" y="108"/>
                      <a:pt x="50" y="108"/>
                      <a:pt x="51" y="108"/>
                    </a:cubicBezTo>
                    <a:cubicBezTo>
                      <a:pt x="51" y="108"/>
                      <a:pt x="51" y="108"/>
                      <a:pt x="51" y="108"/>
                    </a:cubicBezTo>
                    <a:close/>
                    <a:moveTo>
                      <a:pt x="32" y="106"/>
                    </a:moveTo>
                    <a:cubicBezTo>
                      <a:pt x="32" y="104"/>
                      <a:pt x="32" y="104"/>
                      <a:pt x="32" y="104"/>
                    </a:cubicBezTo>
                    <a:cubicBezTo>
                      <a:pt x="32" y="104"/>
                      <a:pt x="32" y="104"/>
                      <a:pt x="32" y="104"/>
                    </a:cubicBezTo>
                    <a:cubicBezTo>
                      <a:pt x="34" y="104"/>
                      <a:pt x="35" y="104"/>
                      <a:pt x="36" y="103"/>
                    </a:cubicBezTo>
                    <a:cubicBezTo>
                      <a:pt x="36" y="102"/>
                      <a:pt x="37" y="102"/>
                      <a:pt x="37" y="101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39" y="118"/>
                      <a:pt x="39" y="118"/>
                      <a:pt x="39" y="118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36" y="106"/>
                      <a:pt x="36" y="106"/>
                      <a:pt x="36" y="106"/>
                    </a:cubicBezTo>
                    <a:cubicBezTo>
                      <a:pt x="32" y="106"/>
                      <a:pt x="32" y="106"/>
                      <a:pt x="32" y="106"/>
                    </a:cubicBezTo>
                    <a:close/>
                    <a:moveTo>
                      <a:pt x="74" y="43"/>
                    </a:moveTo>
                    <a:cubicBezTo>
                      <a:pt x="74" y="42"/>
                      <a:pt x="76" y="43"/>
                      <a:pt x="77" y="45"/>
                    </a:cubicBezTo>
                    <a:cubicBezTo>
                      <a:pt x="77" y="51"/>
                      <a:pt x="77" y="58"/>
                      <a:pt x="76" y="65"/>
                    </a:cubicBezTo>
                    <a:cubicBezTo>
                      <a:pt x="75" y="66"/>
                      <a:pt x="72" y="67"/>
                      <a:pt x="72" y="63"/>
                    </a:cubicBezTo>
                    <a:cubicBezTo>
                      <a:pt x="73" y="56"/>
                      <a:pt x="74" y="50"/>
                      <a:pt x="74" y="43"/>
                    </a:cubicBezTo>
                    <a:cubicBezTo>
                      <a:pt x="74" y="43"/>
                      <a:pt x="74" y="43"/>
                      <a:pt x="74" y="43"/>
                    </a:cubicBezTo>
                    <a:close/>
                    <a:moveTo>
                      <a:pt x="6" y="32"/>
                    </a:moveTo>
                    <a:cubicBezTo>
                      <a:pt x="8" y="24"/>
                      <a:pt x="12" y="16"/>
                      <a:pt x="16" y="8"/>
                    </a:cubicBezTo>
                    <a:cubicBezTo>
                      <a:pt x="37" y="10"/>
                      <a:pt x="51" y="7"/>
                      <a:pt x="59" y="0"/>
                    </a:cubicBezTo>
                    <a:cubicBezTo>
                      <a:pt x="70" y="8"/>
                      <a:pt x="84" y="11"/>
                      <a:pt x="101" y="8"/>
                    </a:cubicBezTo>
                    <a:cubicBezTo>
                      <a:pt x="105" y="16"/>
                      <a:pt x="109" y="24"/>
                      <a:pt x="110" y="33"/>
                    </a:cubicBezTo>
                    <a:cubicBezTo>
                      <a:pt x="87" y="48"/>
                      <a:pt x="97" y="74"/>
                      <a:pt x="115" y="79"/>
                    </a:cubicBezTo>
                    <a:cubicBezTo>
                      <a:pt x="108" y="111"/>
                      <a:pt x="97" y="133"/>
                      <a:pt x="57" y="150"/>
                    </a:cubicBezTo>
                    <a:cubicBezTo>
                      <a:pt x="21" y="135"/>
                      <a:pt x="4" y="109"/>
                      <a:pt x="0" y="78"/>
                    </a:cubicBezTo>
                    <a:cubicBezTo>
                      <a:pt x="24" y="69"/>
                      <a:pt x="27" y="44"/>
                      <a:pt x="6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ïṧľíḍè">
                <a:extLst>
                  <a:ext uri="{FF2B5EF4-FFF2-40B4-BE49-F238E27FC236}">
                    <a16:creationId xmlns:a16="http://schemas.microsoft.com/office/drawing/2014/main" id="{19482922-9FA6-4FC9-B176-71F19711AD70}"/>
                  </a:ext>
                </a:extLst>
              </p:cNvPr>
              <p:cNvSpPr/>
              <p:nvPr userDrawn="1"/>
            </p:nvSpPr>
            <p:spPr bwMode="auto">
              <a:xfrm>
                <a:off x="4186238" y="3082925"/>
                <a:ext cx="495300" cy="630238"/>
              </a:xfrm>
              <a:custGeom>
                <a:avLst/>
                <a:gdLst>
                  <a:gd name="T0" fmla="*/ 20 w 150"/>
                  <a:gd name="T1" fmla="*/ 57 h 190"/>
                  <a:gd name="T2" fmla="*/ 14 w 150"/>
                  <a:gd name="T3" fmla="*/ 98 h 190"/>
                  <a:gd name="T4" fmla="*/ 75 w 150"/>
                  <a:gd name="T5" fmla="*/ 177 h 190"/>
                  <a:gd name="T6" fmla="*/ 137 w 150"/>
                  <a:gd name="T7" fmla="*/ 98 h 190"/>
                  <a:gd name="T8" fmla="*/ 133 w 150"/>
                  <a:gd name="T9" fmla="*/ 58 h 190"/>
                  <a:gd name="T10" fmla="*/ 121 w 150"/>
                  <a:gd name="T11" fmla="*/ 28 h 190"/>
                  <a:gd name="T12" fmla="*/ 77 w 150"/>
                  <a:gd name="T13" fmla="*/ 18 h 190"/>
                  <a:gd name="T14" fmla="*/ 33 w 150"/>
                  <a:gd name="T15" fmla="*/ 27 h 190"/>
                  <a:gd name="T16" fmla="*/ 20 w 150"/>
                  <a:gd name="T17" fmla="*/ 57 h 190"/>
                  <a:gd name="T18" fmla="*/ 20 w 150"/>
                  <a:gd name="T19" fmla="*/ 57 h 190"/>
                  <a:gd name="T20" fmla="*/ 4 w 150"/>
                  <a:gd name="T21" fmla="*/ 68 h 190"/>
                  <a:gd name="T22" fmla="*/ 27 w 150"/>
                  <a:gd name="T23" fmla="*/ 12 h 190"/>
                  <a:gd name="T24" fmla="*/ 77 w 150"/>
                  <a:gd name="T25" fmla="*/ 0 h 190"/>
                  <a:gd name="T26" fmla="*/ 126 w 150"/>
                  <a:gd name="T27" fmla="*/ 13 h 190"/>
                  <a:gd name="T28" fmla="*/ 148 w 150"/>
                  <a:gd name="T29" fmla="*/ 69 h 190"/>
                  <a:gd name="T30" fmla="*/ 150 w 150"/>
                  <a:gd name="T31" fmla="*/ 82 h 190"/>
                  <a:gd name="T32" fmla="*/ 76 w 150"/>
                  <a:gd name="T33" fmla="*/ 190 h 190"/>
                  <a:gd name="T34" fmla="*/ 2 w 150"/>
                  <a:gd name="T35" fmla="*/ 81 h 190"/>
                  <a:gd name="T36" fmla="*/ 4 w 150"/>
                  <a:gd name="T37" fmla="*/ 6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0" h="190">
                    <a:moveTo>
                      <a:pt x="20" y="57"/>
                    </a:moveTo>
                    <a:cubicBezTo>
                      <a:pt x="42" y="67"/>
                      <a:pt x="37" y="94"/>
                      <a:pt x="14" y="98"/>
                    </a:cubicBezTo>
                    <a:cubicBezTo>
                      <a:pt x="19" y="131"/>
                      <a:pt x="36" y="164"/>
                      <a:pt x="75" y="177"/>
                    </a:cubicBezTo>
                    <a:cubicBezTo>
                      <a:pt x="118" y="159"/>
                      <a:pt x="132" y="130"/>
                      <a:pt x="137" y="98"/>
                    </a:cubicBezTo>
                    <a:cubicBezTo>
                      <a:pt x="117" y="97"/>
                      <a:pt x="109" y="65"/>
                      <a:pt x="133" y="58"/>
                    </a:cubicBezTo>
                    <a:cubicBezTo>
                      <a:pt x="131" y="46"/>
                      <a:pt x="124" y="34"/>
                      <a:pt x="121" y="28"/>
                    </a:cubicBezTo>
                    <a:cubicBezTo>
                      <a:pt x="103" y="31"/>
                      <a:pt x="88" y="29"/>
                      <a:pt x="77" y="18"/>
                    </a:cubicBezTo>
                    <a:cubicBezTo>
                      <a:pt x="68" y="26"/>
                      <a:pt x="57" y="31"/>
                      <a:pt x="33" y="27"/>
                    </a:cubicBezTo>
                    <a:cubicBezTo>
                      <a:pt x="29" y="33"/>
                      <a:pt x="21" y="45"/>
                      <a:pt x="20" y="57"/>
                    </a:cubicBezTo>
                    <a:cubicBezTo>
                      <a:pt x="20" y="57"/>
                      <a:pt x="20" y="57"/>
                      <a:pt x="20" y="57"/>
                    </a:cubicBezTo>
                    <a:close/>
                    <a:moveTo>
                      <a:pt x="4" y="68"/>
                    </a:moveTo>
                    <a:cubicBezTo>
                      <a:pt x="5" y="48"/>
                      <a:pt x="22" y="19"/>
                      <a:pt x="27" y="12"/>
                    </a:cubicBezTo>
                    <a:cubicBezTo>
                      <a:pt x="55" y="25"/>
                      <a:pt x="68" y="10"/>
                      <a:pt x="77" y="0"/>
                    </a:cubicBezTo>
                    <a:cubicBezTo>
                      <a:pt x="90" y="13"/>
                      <a:pt x="99" y="24"/>
                      <a:pt x="126" y="13"/>
                    </a:cubicBezTo>
                    <a:cubicBezTo>
                      <a:pt x="130" y="17"/>
                      <a:pt x="146" y="47"/>
                      <a:pt x="148" y="69"/>
                    </a:cubicBezTo>
                    <a:cubicBezTo>
                      <a:pt x="121" y="62"/>
                      <a:pt x="125" y="97"/>
                      <a:pt x="150" y="82"/>
                    </a:cubicBezTo>
                    <a:cubicBezTo>
                      <a:pt x="150" y="111"/>
                      <a:pt x="143" y="164"/>
                      <a:pt x="76" y="190"/>
                    </a:cubicBezTo>
                    <a:cubicBezTo>
                      <a:pt x="29" y="174"/>
                      <a:pt x="0" y="133"/>
                      <a:pt x="2" y="81"/>
                    </a:cubicBezTo>
                    <a:cubicBezTo>
                      <a:pt x="25" y="96"/>
                      <a:pt x="33" y="62"/>
                      <a:pt x="4" y="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iṩḻíďé">
                <a:extLst>
                  <a:ext uri="{FF2B5EF4-FFF2-40B4-BE49-F238E27FC236}">
                    <a16:creationId xmlns:a16="http://schemas.microsoft.com/office/drawing/2014/main" id="{4FFBE180-1035-4D27-A81A-53B4D0F2223D}"/>
                  </a:ext>
                </a:extLst>
              </p:cNvPr>
              <p:cNvSpPr/>
              <p:nvPr userDrawn="1"/>
            </p:nvSpPr>
            <p:spPr bwMode="auto">
              <a:xfrm>
                <a:off x="4440238" y="2903538"/>
                <a:ext cx="49213" cy="85725"/>
              </a:xfrm>
              <a:custGeom>
                <a:avLst/>
                <a:gdLst>
                  <a:gd name="T0" fmla="*/ 0 w 15"/>
                  <a:gd name="T1" fmla="*/ 25 h 26"/>
                  <a:gd name="T2" fmla="*/ 6 w 15"/>
                  <a:gd name="T3" fmla="*/ 26 h 26"/>
                  <a:gd name="T4" fmla="*/ 7 w 15"/>
                  <a:gd name="T5" fmla="*/ 16 h 26"/>
                  <a:gd name="T6" fmla="*/ 8 w 15"/>
                  <a:gd name="T7" fmla="*/ 16 h 26"/>
                  <a:gd name="T8" fmla="*/ 12 w 15"/>
                  <a:gd name="T9" fmla="*/ 15 h 26"/>
                  <a:gd name="T10" fmla="*/ 14 w 15"/>
                  <a:gd name="T11" fmla="*/ 14 h 26"/>
                  <a:gd name="T12" fmla="*/ 15 w 15"/>
                  <a:gd name="T13" fmla="*/ 10 h 26"/>
                  <a:gd name="T14" fmla="*/ 15 w 15"/>
                  <a:gd name="T15" fmla="*/ 8 h 26"/>
                  <a:gd name="T16" fmla="*/ 15 w 15"/>
                  <a:gd name="T17" fmla="*/ 5 h 26"/>
                  <a:gd name="T18" fmla="*/ 14 w 15"/>
                  <a:gd name="T19" fmla="*/ 3 h 26"/>
                  <a:gd name="T20" fmla="*/ 12 w 15"/>
                  <a:gd name="T21" fmla="*/ 2 h 26"/>
                  <a:gd name="T22" fmla="*/ 8 w 15"/>
                  <a:gd name="T23" fmla="*/ 1 h 26"/>
                  <a:gd name="T24" fmla="*/ 1 w 15"/>
                  <a:gd name="T25" fmla="*/ 0 h 26"/>
                  <a:gd name="T26" fmla="*/ 0 w 15"/>
                  <a:gd name="T27" fmla="*/ 25 h 26"/>
                  <a:gd name="T28" fmla="*/ 9 w 15"/>
                  <a:gd name="T29" fmla="*/ 6 h 26"/>
                  <a:gd name="T30" fmla="*/ 9 w 15"/>
                  <a:gd name="T31" fmla="*/ 7 h 26"/>
                  <a:gd name="T32" fmla="*/ 9 w 15"/>
                  <a:gd name="T33" fmla="*/ 9 h 26"/>
                  <a:gd name="T34" fmla="*/ 9 w 15"/>
                  <a:gd name="T35" fmla="*/ 11 h 26"/>
                  <a:gd name="T36" fmla="*/ 7 w 15"/>
                  <a:gd name="T37" fmla="*/ 11 h 26"/>
                  <a:gd name="T38" fmla="*/ 7 w 15"/>
                  <a:gd name="T39" fmla="*/ 11 h 26"/>
                  <a:gd name="T40" fmla="*/ 7 w 15"/>
                  <a:gd name="T41" fmla="*/ 5 h 26"/>
                  <a:gd name="T42" fmla="*/ 9 w 15"/>
                  <a:gd name="T43" fmla="*/ 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26">
                    <a:moveTo>
                      <a:pt x="0" y="25"/>
                    </a:moveTo>
                    <a:cubicBezTo>
                      <a:pt x="6" y="26"/>
                      <a:pt x="6" y="26"/>
                      <a:pt x="6" y="2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10" y="16"/>
                      <a:pt x="11" y="16"/>
                      <a:pt x="12" y="15"/>
                    </a:cubicBezTo>
                    <a:cubicBezTo>
                      <a:pt x="13" y="15"/>
                      <a:pt x="13" y="15"/>
                      <a:pt x="14" y="14"/>
                    </a:cubicBezTo>
                    <a:cubicBezTo>
                      <a:pt x="14" y="13"/>
                      <a:pt x="14" y="12"/>
                      <a:pt x="15" y="10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7"/>
                      <a:pt x="15" y="6"/>
                      <a:pt x="15" y="5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1" y="1"/>
                      <a:pt x="10" y="1"/>
                      <a:pt x="8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5"/>
                      <a:pt x="0" y="25"/>
                      <a:pt x="0" y="25"/>
                    </a:cubicBezTo>
                    <a:close/>
                    <a:moveTo>
                      <a:pt x="9" y="6"/>
                    </a:moveTo>
                    <a:cubicBezTo>
                      <a:pt x="9" y="6"/>
                      <a:pt x="9" y="6"/>
                      <a:pt x="9" y="7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1"/>
                      <a:pt x="8" y="12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5"/>
                      <a:pt x="9" y="5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îṩlîdè">
                <a:extLst>
                  <a:ext uri="{FF2B5EF4-FFF2-40B4-BE49-F238E27FC236}">
                    <a16:creationId xmlns:a16="http://schemas.microsoft.com/office/drawing/2014/main" id="{E2EB853D-B8F4-40E9-B0BF-5ECA53B7BA5B}"/>
                  </a:ext>
                </a:extLst>
              </p:cNvPr>
              <p:cNvSpPr/>
              <p:nvPr userDrawn="1"/>
            </p:nvSpPr>
            <p:spPr bwMode="auto">
              <a:xfrm>
                <a:off x="4403725" y="2906713"/>
                <a:ext cx="30163" cy="82550"/>
              </a:xfrm>
              <a:custGeom>
                <a:avLst/>
                <a:gdLst>
                  <a:gd name="T0" fmla="*/ 6 w 9"/>
                  <a:gd name="T1" fmla="*/ 0 h 25"/>
                  <a:gd name="T2" fmla="*/ 3 w 9"/>
                  <a:gd name="T3" fmla="*/ 0 h 25"/>
                  <a:gd name="T4" fmla="*/ 1 w 9"/>
                  <a:gd name="T5" fmla="*/ 2 h 25"/>
                  <a:gd name="T6" fmla="*/ 1 w 9"/>
                  <a:gd name="T7" fmla="*/ 6 h 25"/>
                  <a:gd name="T8" fmla="*/ 1 w 9"/>
                  <a:gd name="T9" fmla="*/ 19 h 25"/>
                  <a:gd name="T10" fmla="*/ 1 w 9"/>
                  <a:gd name="T11" fmla="*/ 23 h 25"/>
                  <a:gd name="T12" fmla="*/ 3 w 9"/>
                  <a:gd name="T13" fmla="*/ 24 h 25"/>
                  <a:gd name="T14" fmla="*/ 7 w 9"/>
                  <a:gd name="T15" fmla="*/ 24 h 25"/>
                  <a:gd name="T16" fmla="*/ 9 w 9"/>
                  <a:gd name="T17" fmla="*/ 24 h 25"/>
                  <a:gd name="T18" fmla="*/ 9 w 9"/>
                  <a:gd name="T19" fmla="*/ 21 h 25"/>
                  <a:gd name="T20" fmla="*/ 7 w 9"/>
                  <a:gd name="T21" fmla="*/ 21 h 25"/>
                  <a:gd name="T22" fmla="*/ 7 w 9"/>
                  <a:gd name="T23" fmla="*/ 21 h 25"/>
                  <a:gd name="T24" fmla="*/ 6 w 9"/>
                  <a:gd name="T25" fmla="*/ 18 h 25"/>
                  <a:gd name="T26" fmla="*/ 6 w 9"/>
                  <a:gd name="T27" fmla="*/ 6 h 25"/>
                  <a:gd name="T28" fmla="*/ 6 w 9"/>
                  <a:gd name="T29" fmla="*/ 3 h 25"/>
                  <a:gd name="T30" fmla="*/ 7 w 9"/>
                  <a:gd name="T31" fmla="*/ 3 h 25"/>
                  <a:gd name="T32" fmla="*/ 8 w 9"/>
                  <a:gd name="T33" fmla="*/ 3 h 25"/>
                  <a:gd name="T34" fmla="*/ 8 w 9"/>
                  <a:gd name="T35" fmla="*/ 0 h 25"/>
                  <a:gd name="T36" fmla="*/ 6 w 9"/>
                  <a:gd name="T3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" h="25">
                    <a:moveTo>
                      <a:pt x="6" y="0"/>
                    </a:moveTo>
                    <a:cubicBezTo>
                      <a:pt x="5" y="0"/>
                      <a:pt x="3" y="0"/>
                      <a:pt x="3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0" y="4"/>
                      <a:pt x="1" y="6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21"/>
                      <a:pt x="1" y="22"/>
                      <a:pt x="1" y="23"/>
                    </a:cubicBezTo>
                    <a:cubicBezTo>
                      <a:pt x="1" y="23"/>
                      <a:pt x="2" y="24"/>
                      <a:pt x="3" y="24"/>
                    </a:cubicBezTo>
                    <a:cubicBezTo>
                      <a:pt x="4" y="24"/>
                      <a:pt x="5" y="25"/>
                      <a:pt x="7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0"/>
                      <a:pt x="6" y="20"/>
                      <a:pt x="6" y="18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0"/>
                      <a:pt x="8" y="0"/>
                      <a:pt x="8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í$líḓè">
                <a:extLst>
                  <a:ext uri="{FF2B5EF4-FFF2-40B4-BE49-F238E27FC236}">
                    <a16:creationId xmlns:a16="http://schemas.microsoft.com/office/drawing/2014/main" id="{774D3DCF-03D5-4D52-89AC-8FFF5D18216B}"/>
                  </a:ext>
                </a:extLst>
              </p:cNvPr>
              <p:cNvSpPr/>
              <p:nvPr userDrawn="1"/>
            </p:nvSpPr>
            <p:spPr bwMode="auto">
              <a:xfrm>
                <a:off x="4318000" y="2909888"/>
                <a:ext cx="52388" cy="85725"/>
              </a:xfrm>
              <a:custGeom>
                <a:avLst/>
                <a:gdLst>
                  <a:gd name="T0" fmla="*/ 10 w 16"/>
                  <a:gd name="T1" fmla="*/ 1 h 26"/>
                  <a:gd name="T2" fmla="*/ 10 w 16"/>
                  <a:gd name="T3" fmla="*/ 11 h 26"/>
                  <a:gd name="T4" fmla="*/ 6 w 16"/>
                  <a:gd name="T5" fmla="*/ 2 h 26"/>
                  <a:gd name="T6" fmla="*/ 0 w 16"/>
                  <a:gd name="T7" fmla="*/ 3 h 26"/>
                  <a:gd name="T8" fmla="*/ 8 w 16"/>
                  <a:gd name="T9" fmla="*/ 18 h 26"/>
                  <a:gd name="T10" fmla="*/ 9 w 16"/>
                  <a:gd name="T11" fmla="*/ 26 h 26"/>
                  <a:gd name="T12" fmla="*/ 15 w 16"/>
                  <a:gd name="T13" fmla="*/ 25 h 26"/>
                  <a:gd name="T14" fmla="*/ 14 w 16"/>
                  <a:gd name="T15" fmla="*/ 17 h 26"/>
                  <a:gd name="T16" fmla="*/ 16 w 16"/>
                  <a:gd name="T17" fmla="*/ 0 h 26"/>
                  <a:gd name="T18" fmla="*/ 10 w 16"/>
                  <a:gd name="T19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26">
                    <a:moveTo>
                      <a:pt x="10" y="1"/>
                    </a:moveTo>
                    <a:cubicBezTo>
                      <a:pt x="9" y="5"/>
                      <a:pt x="9" y="8"/>
                      <a:pt x="10" y="11"/>
                    </a:cubicBezTo>
                    <a:cubicBezTo>
                      <a:pt x="9" y="9"/>
                      <a:pt x="8" y="6"/>
                      <a:pt x="6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íṩḷîḓe">
                <a:extLst>
                  <a:ext uri="{FF2B5EF4-FFF2-40B4-BE49-F238E27FC236}">
                    <a16:creationId xmlns:a16="http://schemas.microsoft.com/office/drawing/2014/main" id="{3BDF1C67-B4AB-4A21-9835-52142CFDD63E}"/>
                  </a:ext>
                </a:extLst>
              </p:cNvPr>
              <p:cNvSpPr/>
              <p:nvPr userDrawn="1"/>
            </p:nvSpPr>
            <p:spPr bwMode="auto">
              <a:xfrm>
                <a:off x="4578350" y="2928938"/>
                <a:ext cx="60325" cy="90488"/>
              </a:xfrm>
              <a:custGeom>
                <a:avLst/>
                <a:gdLst>
                  <a:gd name="T0" fmla="*/ 12 w 18"/>
                  <a:gd name="T1" fmla="*/ 3 h 27"/>
                  <a:gd name="T2" fmla="*/ 8 w 18"/>
                  <a:gd name="T3" fmla="*/ 11 h 27"/>
                  <a:gd name="T4" fmla="*/ 9 w 18"/>
                  <a:gd name="T5" fmla="*/ 2 h 27"/>
                  <a:gd name="T6" fmla="*/ 3 w 18"/>
                  <a:gd name="T7" fmla="*/ 0 h 27"/>
                  <a:gd name="T8" fmla="*/ 3 w 18"/>
                  <a:gd name="T9" fmla="*/ 16 h 27"/>
                  <a:gd name="T10" fmla="*/ 0 w 18"/>
                  <a:gd name="T11" fmla="*/ 25 h 27"/>
                  <a:gd name="T12" fmla="*/ 6 w 18"/>
                  <a:gd name="T13" fmla="*/ 27 h 27"/>
                  <a:gd name="T14" fmla="*/ 9 w 18"/>
                  <a:gd name="T15" fmla="*/ 18 h 27"/>
                  <a:gd name="T16" fmla="*/ 18 w 18"/>
                  <a:gd name="T17" fmla="*/ 4 h 27"/>
                  <a:gd name="T18" fmla="*/ 12 w 18"/>
                  <a:gd name="T19" fmla="*/ 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" h="27">
                    <a:moveTo>
                      <a:pt x="12" y="3"/>
                    </a:moveTo>
                    <a:cubicBezTo>
                      <a:pt x="10" y="6"/>
                      <a:pt x="9" y="9"/>
                      <a:pt x="8" y="11"/>
                    </a:cubicBezTo>
                    <a:cubicBezTo>
                      <a:pt x="8" y="10"/>
                      <a:pt x="8" y="6"/>
                      <a:pt x="9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8" y="4"/>
                      <a:pt x="18" y="4"/>
                      <a:pt x="18" y="4"/>
                    </a:cubicBezTo>
                    <a:lnTo>
                      <a:pt x="1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ï$ḻiḍé">
                <a:extLst>
                  <a:ext uri="{FF2B5EF4-FFF2-40B4-BE49-F238E27FC236}">
                    <a16:creationId xmlns:a16="http://schemas.microsoft.com/office/drawing/2014/main" id="{BBBF21C4-54B4-4FB5-B617-F1F2B32B13BF}"/>
                  </a:ext>
                </a:extLst>
              </p:cNvPr>
              <p:cNvSpPr/>
              <p:nvPr userDrawn="1"/>
            </p:nvSpPr>
            <p:spPr bwMode="auto">
              <a:xfrm>
                <a:off x="4265613" y="2919413"/>
                <a:ext cx="52388" cy="90488"/>
              </a:xfrm>
              <a:custGeom>
                <a:avLst/>
                <a:gdLst>
                  <a:gd name="T0" fmla="*/ 0 w 33"/>
                  <a:gd name="T1" fmla="*/ 8 h 57"/>
                  <a:gd name="T2" fmla="*/ 2 w 33"/>
                  <a:gd name="T3" fmla="*/ 19 h 57"/>
                  <a:gd name="T4" fmla="*/ 10 w 33"/>
                  <a:gd name="T5" fmla="*/ 17 h 57"/>
                  <a:gd name="T6" fmla="*/ 21 w 33"/>
                  <a:gd name="T7" fmla="*/ 57 h 57"/>
                  <a:gd name="T8" fmla="*/ 33 w 33"/>
                  <a:gd name="T9" fmla="*/ 52 h 57"/>
                  <a:gd name="T10" fmla="*/ 23 w 33"/>
                  <a:gd name="T11" fmla="*/ 13 h 57"/>
                  <a:gd name="T12" fmla="*/ 31 w 33"/>
                  <a:gd name="T13" fmla="*/ 11 h 57"/>
                  <a:gd name="T14" fmla="*/ 27 w 33"/>
                  <a:gd name="T15" fmla="*/ 0 h 57"/>
                  <a:gd name="T16" fmla="*/ 0 w 33"/>
                  <a:gd name="T17" fmla="*/ 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57">
                    <a:moveTo>
                      <a:pt x="0" y="8"/>
                    </a:moveTo>
                    <a:lnTo>
                      <a:pt x="2" y="19"/>
                    </a:lnTo>
                    <a:lnTo>
                      <a:pt x="10" y="17"/>
                    </a:lnTo>
                    <a:lnTo>
                      <a:pt x="21" y="57"/>
                    </a:lnTo>
                    <a:lnTo>
                      <a:pt x="33" y="52"/>
                    </a:lnTo>
                    <a:lnTo>
                      <a:pt x="23" y="13"/>
                    </a:lnTo>
                    <a:lnTo>
                      <a:pt x="31" y="11"/>
                    </a:lnTo>
                    <a:lnTo>
                      <a:pt x="27" y="0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iṡlíďè">
                <a:extLst>
                  <a:ext uri="{FF2B5EF4-FFF2-40B4-BE49-F238E27FC236}">
                    <a16:creationId xmlns:a16="http://schemas.microsoft.com/office/drawing/2014/main" id="{4852AD37-2D20-40A9-B243-618B508EFAA7}"/>
                  </a:ext>
                </a:extLst>
              </p:cNvPr>
              <p:cNvSpPr/>
              <p:nvPr userDrawn="1"/>
            </p:nvSpPr>
            <p:spPr bwMode="auto">
              <a:xfrm>
                <a:off x="4608513" y="2952750"/>
                <a:ext cx="73025" cy="93663"/>
              </a:xfrm>
              <a:custGeom>
                <a:avLst/>
                <a:gdLst>
                  <a:gd name="T0" fmla="*/ 14 w 22"/>
                  <a:gd name="T1" fmla="*/ 0 h 28"/>
                  <a:gd name="T2" fmla="*/ 0 w 22"/>
                  <a:gd name="T3" fmla="*/ 21 h 28"/>
                  <a:gd name="T4" fmla="*/ 6 w 22"/>
                  <a:gd name="T5" fmla="*/ 24 h 28"/>
                  <a:gd name="T6" fmla="*/ 8 w 22"/>
                  <a:gd name="T7" fmla="*/ 20 h 28"/>
                  <a:gd name="T8" fmla="*/ 10 w 22"/>
                  <a:gd name="T9" fmla="*/ 21 h 28"/>
                  <a:gd name="T10" fmla="*/ 8 w 22"/>
                  <a:gd name="T11" fmla="*/ 25 h 28"/>
                  <a:gd name="T12" fmla="*/ 14 w 22"/>
                  <a:gd name="T13" fmla="*/ 28 h 28"/>
                  <a:gd name="T14" fmla="*/ 22 w 22"/>
                  <a:gd name="T15" fmla="*/ 4 h 28"/>
                  <a:gd name="T16" fmla="*/ 14 w 22"/>
                  <a:gd name="T17" fmla="*/ 0 h 28"/>
                  <a:gd name="T18" fmla="*/ 10 w 22"/>
                  <a:gd name="T19" fmla="*/ 16 h 28"/>
                  <a:gd name="T20" fmla="*/ 16 w 22"/>
                  <a:gd name="T21" fmla="*/ 7 h 28"/>
                  <a:gd name="T22" fmla="*/ 12 w 22"/>
                  <a:gd name="T23" fmla="*/ 17 h 28"/>
                  <a:gd name="T24" fmla="*/ 10 w 22"/>
                  <a:gd name="T25" fmla="*/ 1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" h="28">
                    <a:moveTo>
                      <a:pt x="14" y="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14" y="0"/>
                      <a:pt x="14" y="0"/>
                      <a:pt x="14" y="0"/>
                    </a:cubicBezTo>
                    <a:close/>
                    <a:moveTo>
                      <a:pt x="10" y="16"/>
                    </a:moveTo>
                    <a:cubicBezTo>
                      <a:pt x="11" y="14"/>
                      <a:pt x="13" y="11"/>
                      <a:pt x="16" y="7"/>
                    </a:cubicBezTo>
                    <a:cubicBezTo>
                      <a:pt x="14" y="11"/>
                      <a:pt x="13" y="14"/>
                      <a:pt x="12" y="17"/>
                    </a:cubicBezTo>
                    <a:lnTo>
                      <a:pt x="10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1" name="ïSľïḋè">
                <a:extLst>
                  <a:ext uri="{FF2B5EF4-FFF2-40B4-BE49-F238E27FC236}">
                    <a16:creationId xmlns:a16="http://schemas.microsoft.com/office/drawing/2014/main" id="{85834593-8BCE-456C-8F53-8AE420B74BCB}"/>
                  </a:ext>
                </a:extLst>
              </p:cNvPr>
              <p:cNvSpPr/>
              <p:nvPr userDrawn="1"/>
            </p:nvSpPr>
            <p:spPr bwMode="auto">
              <a:xfrm>
                <a:off x="4229100" y="2940050"/>
                <a:ext cx="49213" cy="82550"/>
              </a:xfrm>
              <a:custGeom>
                <a:avLst/>
                <a:gdLst>
                  <a:gd name="T0" fmla="*/ 0 w 31"/>
                  <a:gd name="T1" fmla="*/ 4 h 52"/>
                  <a:gd name="T2" fmla="*/ 19 w 31"/>
                  <a:gd name="T3" fmla="*/ 52 h 52"/>
                  <a:gd name="T4" fmla="*/ 31 w 31"/>
                  <a:gd name="T5" fmla="*/ 48 h 52"/>
                  <a:gd name="T6" fmla="*/ 12 w 31"/>
                  <a:gd name="T7" fmla="*/ 0 h 52"/>
                  <a:gd name="T8" fmla="*/ 0 w 31"/>
                  <a:gd name="T9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52">
                    <a:moveTo>
                      <a:pt x="0" y="4"/>
                    </a:moveTo>
                    <a:lnTo>
                      <a:pt x="19" y="52"/>
                    </a:lnTo>
                    <a:lnTo>
                      <a:pt x="31" y="48"/>
                    </a:lnTo>
                    <a:lnTo>
                      <a:pt x="12" y="0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íS1ídé">
                <a:extLst>
                  <a:ext uri="{FF2B5EF4-FFF2-40B4-BE49-F238E27FC236}">
                    <a16:creationId xmlns:a16="http://schemas.microsoft.com/office/drawing/2014/main" id="{75344516-795D-4E2D-ABB6-6E92FAC91D0A}"/>
                  </a:ext>
                </a:extLst>
              </p:cNvPr>
              <p:cNvSpPr/>
              <p:nvPr userDrawn="1"/>
            </p:nvSpPr>
            <p:spPr bwMode="auto">
              <a:xfrm>
                <a:off x="4657725" y="2979738"/>
                <a:ext cx="85725" cy="95250"/>
              </a:xfrm>
              <a:custGeom>
                <a:avLst/>
                <a:gdLst>
                  <a:gd name="T0" fmla="*/ 44 w 54"/>
                  <a:gd name="T1" fmla="*/ 10 h 60"/>
                  <a:gd name="T2" fmla="*/ 31 w 54"/>
                  <a:gd name="T3" fmla="*/ 29 h 60"/>
                  <a:gd name="T4" fmla="*/ 38 w 54"/>
                  <a:gd name="T5" fmla="*/ 6 h 60"/>
                  <a:gd name="T6" fmla="*/ 27 w 54"/>
                  <a:gd name="T7" fmla="*/ 0 h 60"/>
                  <a:gd name="T8" fmla="*/ 0 w 54"/>
                  <a:gd name="T9" fmla="*/ 44 h 60"/>
                  <a:gd name="T10" fmla="*/ 11 w 54"/>
                  <a:gd name="T11" fmla="*/ 50 h 60"/>
                  <a:gd name="T12" fmla="*/ 23 w 54"/>
                  <a:gd name="T13" fmla="*/ 29 h 60"/>
                  <a:gd name="T14" fmla="*/ 17 w 54"/>
                  <a:gd name="T15" fmla="*/ 54 h 60"/>
                  <a:gd name="T16" fmla="*/ 27 w 54"/>
                  <a:gd name="T17" fmla="*/ 60 h 60"/>
                  <a:gd name="T18" fmla="*/ 54 w 54"/>
                  <a:gd name="T19" fmla="*/ 14 h 60"/>
                  <a:gd name="T20" fmla="*/ 44 w 54"/>
                  <a:gd name="T21" fmla="*/ 1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60">
                    <a:moveTo>
                      <a:pt x="44" y="10"/>
                    </a:moveTo>
                    <a:lnTo>
                      <a:pt x="31" y="29"/>
                    </a:lnTo>
                    <a:lnTo>
                      <a:pt x="38" y="6"/>
                    </a:lnTo>
                    <a:lnTo>
                      <a:pt x="27" y="0"/>
                    </a:lnTo>
                    <a:lnTo>
                      <a:pt x="0" y="44"/>
                    </a:lnTo>
                    <a:lnTo>
                      <a:pt x="11" y="50"/>
                    </a:lnTo>
                    <a:lnTo>
                      <a:pt x="23" y="29"/>
                    </a:lnTo>
                    <a:lnTo>
                      <a:pt x="17" y="54"/>
                    </a:lnTo>
                    <a:lnTo>
                      <a:pt x="27" y="60"/>
                    </a:lnTo>
                    <a:lnTo>
                      <a:pt x="54" y="14"/>
                    </a:lnTo>
                    <a:lnTo>
                      <a:pt x="4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" name="ïṣ1iḓe">
                <a:extLst>
                  <a:ext uri="{FF2B5EF4-FFF2-40B4-BE49-F238E27FC236}">
                    <a16:creationId xmlns:a16="http://schemas.microsoft.com/office/drawing/2014/main" id="{4A2ECFF1-F847-453F-9F6F-8A9513C43744}"/>
                  </a:ext>
                </a:extLst>
              </p:cNvPr>
              <p:cNvSpPr/>
              <p:nvPr userDrawn="1"/>
            </p:nvSpPr>
            <p:spPr bwMode="auto">
              <a:xfrm>
                <a:off x="4176713" y="2959100"/>
                <a:ext cx="68263" cy="82550"/>
              </a:xfrm>
              <a:custGeom>
                <a:avLst/>
                <a:gdLst>
                  <a:gd name="T0" fmla="*/ 14 w 21"/>
                  <a:gd name="T1" fmla="*/ 4 h 25"/>
                  <a:gd name="T2" fmla="*/ 12 w 21"/>
                  <a:gd name="T3" fmla="*/ 1 h 25"/>
                  <a:gd name="T4" fmla="*/ 9 w 21"/>
                  <a:gd name="T5" fmla="*/ 0 h 25"/>
                  <a:gd name="T6" fmla="*/ 5 w 21"/>
                  <a:gd name="T7" fmla="*/ 1 h 25"/>
                  <a:gd name="T8" fmla="*/ 1 w 21"/>
                  <a:gd name="T9" fmla="*/ 4 h 25"/>
                  <a:gd name="T10" fmla="*/ 0 w 21"/>
                  <a:gd name="T11" fmla="*/ 7 h 25"/>
                  <a:gd name="T12" fmla="*/ 2 w 21"/>
                  <a:gd name="T13" fmla="*/ 11 h 25"/>
                  <a:gd name="T14" fmla="*/ 3 w 21"/>
                  <a:gd name="T15" fmla="*/ 13 h 25"/>
                  <a:gd name="T16" fmla="*/ 6 w 21"/>
                  <a:gd name="T17" fmla="*/ 14 h 25"/>
                  <a:gd name="T18" fmla="*/ 9 w 21"/>
                  <a:gd name="T19" fmla="*/ 15 h 25"/>
                  <a:gd name="T20" fmla="*/ 13 w 21"/>
                  <a:gd name="T21" fmla="*/ 16 h 25"/>
                  <a:gd name="T22" fmla="*/ 15 w 21"/>
                  <a:gd name="T23" fmla="*/ 18 h 25"/>
                  <a:gd name="T24" fmla="*/ 15 w 21"/>
                  <a:gd name="T25" fmla="*/ 19 h 25"/>
                  <a:gd name="T26" fmla="*/ 15 w 21"/>
                  <a:gd name="T27" fmla="*/ 20 h 25"/>
                  <a:gd name="T28" fmla="*/ 14 w 21"/>
                  <a:gd name="T29" fmla="*/ 20 h 25"/>
                  <a:gd name="T30" fmla="*/ 13 w 21"/>
                  <a:gd name="T31" fmla="*/ 19 h 25"/>
                  <a:gd name="T32" fmla="*/ 11 w 21"/>
                  <a:gd name="T33" fmla="*/ 16 h 25"/>
                  <a:gd name="T34" fmla="*/ 6 w 21"/>
                  <a:gd name="T35" fmla="*/ 19 h 25"/>
                  <a:gd name="T36" fmla="*/ 7 w 21"/>
                  <a:gd name="T37" fmla="*/ 20 h 25"/>
                  <a:gd name="T38" fmla="*/ 9 w 21"/>
                  <a:gd name="T39" fmla="*/ 24 h 25"/>
                  <a:gd name="T40" fmla="*/ 12 w 21"/>
                  <a:gd name="T41" fmla="*/ 25 h 25"/>
                  <a:gd name="T42" fmla="*/ 17 w 21"/>
                  <a:gd name="T43" fmla="*/ 24 h 25"/>
                  <a:gd name="T44" fmla="*/ 20 w 21"/>
                  <a:gd name="T45" fmla="*/ 21 h 25"/>
                  <a:gd name="T46" fmla="*/ 21 w 21"/>
                  <a:gd name="T47" fmla="*/ 18 h 25"/>
                  <a:gd name="T48" fmla="*/ 20 w 21"/>
                  <a:gd name="T49" fmla="*/ 15 h 25"/>
                  <a:gd name="T50" fmla="*/ 17 w 21"/>
                  <a:gd name="T51" fmla="*/ 10 h 25"/>
                  <a:gd name="T52" fmla="*/ 10 w 21"/>
                  <a:gd name="T53" fmla="*/ 9 h 25"/>
                  <a:gd name="T54" fmla="*/ 8 w 21"/>
                  <a:gd name="T55" fmla="*/ 9 h 25"/>
                  <a:gd name="T56" fmla="*/ 6 w 21"/>
                  <a:gd name="T57" fmla="*/ 7 h 25"/>
                  <a:gd name="T58" fmla="*/ 6 w 21"/>
                  <a:gd name="T59" fmla="*/ 6 h 25"/>
                  <a:gd name="T60" fmla="*/ 7 w 21"/>
                  <a:gd name="T61" fmla="*/ 5 h 25"/>
                  <a:gd name="T62" fmla="*/ 8 w 21"/>
                  <a:gd name="T63" fmla="*/ 5 h 25"/>
                  <a:gd name="T64" fmla="*/ 8 w 21"/>
                  <a:gd name="T65" fmla="*/ 6 h 25"/>
                  <a:gd name="T66" fmla="*/ 9 w 21"/>
                  <a:gd name="T67" fmla="*/ 8 h 25"/>
                  <a:gd name="T68" fmla="*/ 15 w 21"/>
                  <a:gd name="T69" fmla="*/ 5 h 25"/>
                  <a:gd name="T70" fmla="*/ 14 w 21"/>
                  <a:gd name="T71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1" h="25">
                    <a:moveTo>
                      <a:pt x="14" y="4"/>
                    </a:moveTo>
                    <a:cubicBezTo>
                      <a:pt x="13" y="2"/>
                      <a:pt x="13" y="1"/>
                      <a:pt x="12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7" y="0"/>
                      <a:pt x="6" y="0"/>
                      <a:pt x="5" y="1"/>
                    </a:cubicBezTo>
                    <a:cubicBezTo>
                      <a:pt x="3" y="2"/>
                      <a:pt x="2" y="3"/>
                      <a:pt x="1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8"/>
                      <a:pt x="1" y="9"/>
                      <a:pt x="2" y="11"/>
                    </a:cubicBezTo>
                    <a:cubicBezTo>
                      <a:pt x="2" y="12"/>
                      <a:pt x="3" y="13"/>
                      <a:pt x="3" y="13"/>
                    </a:cubicBezTo>
                    <a:cubicBezTo>
                      <a:pt x="4" y="14"/>
                      <a:pt x="5" y="14"/>
                      <a:pt x="6" y="14"/>
                    </a:cubicBezTo>
                    <a:cubicBezTo>
                      <a:pt x="6" y="15"/>
                      <a:pt x="8" y="15"/>
                      <a:pt x="9" y="15"/>
                    </a:cubicBezTo>
                    <a:cubicBezTo>
                      <a:pt x="11" y="15"/>
                      <a:pt x="13" y="15"/>
                      <a:pt x="13" y="16"/>
                    </a:cubicBezTo>
                    <a:cubicBezTo>
                      <a:pt x="14" y="16"/>
                      <a:pt x="14" y="17"/>
                      <a:pt x="15" y="18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21"/>
                      <a:pt x="14" y="21"/>
                      <a:pt x="14" y="20"/>
                    </a:cubicBezTo>
                    <a:cubicBezTo>
                      <a:pt x="13" y="20"/>
                      <a:pt x="13" y="20"/>
                      <a:pt x="13" y="19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2"/>
                      <a:pt x="8" y="23"/>
                      <a:pt x="9" y="24"/>
                    </a:cubicBezTo>
                    <a:cubicBezTo>
                      <a:pt x="10" y="25"/>
                      <a:pt x="11" y="25"/>
                      <a:pt x="12" y="25"/>
                    </a:cubicBezTo>
                    <a:cubicBezTo>
                      <a:pt x="14" y="25"/>
                      <a:pt x="15" y="25"/>
                      <a:pt x="17" y="24"/>
                    </a:cubicBezTo>
                    <a:cubicBezTo>
                      <a:pt x="18" y="23"/>
                      <a:pt x="19" y="22"/>
                      <a:pt x="20" y="21"/>
                    </a:cubicBezTo>
                    <a:cubicBezTo>
                      <a:pt x="21" y="20"/>
                      <a:pt x="21" y="19"/>
                      <a:pt x="21" y="18"/>
                    </a:cubicBezTo>
                    <a:cubicBezTo>
                      <a:pt x="21" y="17"/>
                      <a:pt x="21" y="16"/>
                      <a:pt x="20" y="15"/>
                    </a:cubicBezTo>
                    <a:cubicBezTo>
                      <a:pt x="19" y="12"/>
                      <a:pt x="18" y="11"/>
                      <a:pt x="17" y="10"/>
                    </a:cubicBezTo>
                    <a:cubicBezTo>
                      <a:pt x="16" y="10"/>
                      <a:pt x="13" y="9"/>
                      <a:pt x="10" y="9"/>
                    </a:cubicBezTo>
                    <a:cubicBezTo>
                      <a:pt x="9" y="9"/>
                      <a:pt x="8" y="9"/>
                      <a:pt x="8" y="9"/>
                    </a:cubicBezTo>
                    <a:cubicBezTo>
                      <a:pt x="7" y="8"/>
                      <a:pt x="7" y="8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8" y="5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5" y="5"/>
                      <a:pt x="15" y="5"/>
                      <a:pt x="15" y="5"/>
                    </a:cubicBezTo>
                    <a:lnTo>
                      <a:pt x="1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" name="îṡḷîḍê">
                <a:extLst>
                  <a:ext uri="{FF2B5EF4-FFF2-40B4-BE49-F238E27FC236}">
                    <a16:creationId xmlns:a16="http://schemas.microsoft.com/office/drawing/2014/main" id="{55B94421-76C1-43E0-9E27-30DA4E2DDC8D}"/>
                  </a:ext>
                </a:extLst>
              </p:cNvPr>
              <p:cNvSpPr/>
              <p:nvPr userDrawn="1"/>
            </p:nvSpPr>
            <p:spPr bwMode="auto">
              <a:xfrm>
                <a:off x="4714875" y="3025775"/>
                <a:ext cx="74613" cy="88900"/>
              </a:xfrm>
              <a:custGeom>
                <a:avLst/>
                <a:gdLst>
                  <a:gd name="T0" fmla="*/ 20 w 23"/>
                  <a:gd name="T1" fmla="*/ 14 h 27"/>
                  <a:gd name="T2" fmla="*/ 23 w 23"/>
                  <a:gd name="T3" fmla="*/ 10 h 27"/>
                  <a:gd name="T4" fmla="*/ 23 w 23"/>
                  <a:gd name="T5" fmla="*/ 6 h 27"/>
                  <a:gd name="T6" fmla="*/ 20 w 23"/>
                  <a:gd name="T7" fmla="*/ 2 h 27"/>
                  <a:gd name="T8" fmla="*/ 15 w 23"/>
                  <a:gd name="T9" fmla="*/ 0 h 27"/>
                  <a:gd name="T10" fmla="*/ 12 w 23"/>
                  <a:gd name="T11" fmla="*/ 1 h 27"/>
                  <a:gd name="T12" fmla="*/ 8 w 23"/>
                  <a:gd name="T13" fmla="*/ 5 h 27"/>
                  <a:gd name="T14" fmla="*/ 3 w 23"/>
                  <a:gd name="T15" fmla="*/ 10 h 27"/>
                  <a:gd name="T16" fmla="*/ 1 w 23"/>
                  <a:gd name="T17" fmla="*/ 13 h 27"/>
                  <a:gd name="T18" fmla="*/ 0 w 23"/>
                  <a:gd name="T19" fmla="*/ 16 h 27"/>
                  <a:gd name="T20" fmla="*/ 1 w 23"/>
                  <a:gd name="T21" fmla="*/ 19 h 27"/>
                  <a:gd name="T22" fmla="*/ 2 w 23"/>
                  <a:gd name="T23" fmla="*/ 21 h 27"/>
                  <a:gd name="T24" fmla="*/ 5 w 23"/>
                  <a:gd name="T25" fmla="*/ 22 h 27"/>
                  <a:gd name="T26" fmla="*/ 7 w 23"/>
                  <a:gd name="T27" fmla="*/ 22 h 27"/>
                  <a:gd name="T28" fmla="*/ 6 w 23"/>
                  <a:gd name="T29" fmla="*/ 24 h 27"/>
                  <a:gd name="T30" fmla="*/ 10 w 23"/>
                  <a:gd name="T31" fmla="*/ 27 h 27"/>
                  <a:gd name="T32" fmla="*/ 18 w 23"/>
                  <a:gd name="T33" fmla="*/ 16 h 27"/>
                  <a:gd name="T34" fmla="*/ 12 w 23"/>
                  <a:gd name="T35" fmla="*/ 11 h 27"/>
                  <a:gd name="T36" fmla="*/ 10 w 23"/>
                  <a:gd name="T37" fmla="*/ 14 h 27"/>
                  <a:gd name="T38" fmla="*/ 11 w 23"/>
                  <a:gd name="T39" fmla="*/ 15 h 27"/>
                  <a:gd name="T40" fmla="*/ 9 w 23"/>
                  <a:gd name="T41" fmla="*/ 17 h 27"/>
                  <a:gd name="T42" fmla="*/ 7 w 23"/>
                  <a:gd name="T43" fmla="*/ 19 h 27"/>
                  <a:gd name="T44" fmla="*/ 6 w 23"/>
                  <a:gd name="T45" fmla="*/ 19 h 27"/>
                  <a:gd name="T46" fmla="*/ 6 w 23"/>
                  <a:gd name="T47" fmla="*/ 18 h 27"/>
                  <a:gd name="T48" fmla="*/ 7 w 23"/>
                  <a:gd name="T49" fmla="*/ 16 h 27"/>
                  <a:gd name="T50" fmla="*/ 15 w 23"/>
                  <a:gd name="T51" fmla="*/ 7 h 27"/>
                  <a:gd name="T52" fmla="*/ 16 w 23"/>
                  <a:gd name="T53" fmla="*/ 5 h 27"/>
                  <a:gd name="T54" fmla="*/ 17 w 23"/>
                  <a:gd name="T55" fmla="*/ 5 h 27"/>
                  <a:gd name="T56" fmla="*/ 18 w 23"/>
                  <a:gd name="T57" fmla="*/ 6 h 27"/>
                  <a:gd name="T58" fmla="*/ 16 w 23"/>
                  <a:gd name="T59" fmla="*/ 9 h 27"/>
                  <a:gd name="T60" fmla="*/ 15 w 23"/>
                  <a:gd name="T61" fmla="*/ 10 h 27"/>
                  <a:gd name="T62" fmla="*/ 20 w 23"/>
                  <a:gd name="T63" fmla="*/ 15 h 27"/>
                  <a:gd name="T64" fmla="*/ 20 w 23"/>
                  <a:gd name="T65" fmla="*/ 1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" h="27">
                    <a:moveTo>
                      <a:pt x="20" y="14"/>
                    </a:moveTo>
                    <a:cubicBezTo>
                      <a:pt x="22" y="12"/>
                      <a:pt x="22" y="11"/>
                      <a:pt x="23" y="10"/>
                    </a:cubicBezTo>
                    <a:cubicBezTo>
                      <a:pt x="23" y="9"/>
                      <a:pt x="23" y="7"/>
                      <a:pt x="23" y="6"/>
                    </a:cubicBezTo>
                    <a:cubicBezTo>
                      <a:pt x="22" y="5"/>
                      <a:pt x="21" y="3"/>
                      <a:pt x="20" y="2"/>
                    </a:cubicBezTo>
                    <a:cubicBezTo>
                      <a:pt x="18" y="1"/>
                      <a:pt x="17" y="0"/>
                      <a:pt x="15" y="0"/>
                    </a:cubicBezTo>
                    <a:cubicBezTo>
                      <a:pt x="14" y="0"/>
                      <a:pt x="13" y="0"/>
                      <a:pt x="12" y="1"/>
                    </a:cubicBezTo>
                    <a:cubicBezTo>
                      <a:pt x="11" y="2"/>
                      <a:pt x="10" y="3"/>
                      <a:pt x="8" y="5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2"/>
                      <a:pt x="2" y="13"/>
                      <a:pt x="1" y="13"/>
                    </a:cubicBezTo>
                    <a:cubicBezTo>
                      <a:pt x="1" y="14"/>
                      <a:pt x="0" y="15"/>
                      <a:pt x="0" y="16"/>
                    </a:cubicBezTo>
                    <a:cubicBezTo>
                      <a:pt x="0" y="17"/>
                      <a:pt x="0" y="18"/>
                      <a:pt x="1" y="19"/>
                    </a:cubicBezTo>
                    <a:cubicBezTo>
                      <a:pt x="1" y="20"/>
                      <a:pt x="2" y="21"/>
                      <a:pt x="2" y="21"/>
                    </a:cubicBezTo>
                    <a:cubicBezTo>
                      <a:pt x="3" y="22"/>
                      <a:pt x="4" y="22"/>
                      <a:pt x="5" y="22"/>
                    </a:cubicBezTo>
                    <a:cubicBezTo>
                      <a:pt x="5" y="23"/>
                      <a:pt x="6" y="22"/>
                      <a:pt x="7" y="22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8"/>
                      <a:pt x="8" y="19"/>
                      <a:pt x="7" y="19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6" y="19"/>
                      <a:pt x="6" y="18"/>
                      <a:pt x="6" y="18"/>
                    </a:cubicBezTo>
                    <a:cubicBezTo>
                      <a:pt x="6" y="18"/>
                      <a:pt x="6" y="17"/>
                      <a:pt x="7" y="1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6"/>
                      <a:pt x="16" y="5"/>
                      <a:pt x="16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7"/>
                      <a:pt x="17" y="8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20" y="15"/>
                      <a:pt x="20" y="15"/>
                      <a:pt x="20" y="15"/>
                    </a:cubicBezTo>
                    <a:lnTo>
                      <a:pt x="20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" name="îśḻîḍê">
                <a:extLst>
                  <a:ext uri="{FF2B5EF4-FFF2-40B4-BE49-F238E27FC236}">
                    <a16:creationId xmlns:a16="http://schemas.microsoft.com/office/drawing/2014/main" id="{15F6D441-9B5E-42EC-BD07-A4F5B822601A}"/>
                  </a:ext>
                </a:extLst>
              </p:cNvPr>
              <p:cNvSpPr/>
              <p:nvPr userDrawn="1"/>
            </p:nvSpPr>
            <p:spPr bwMode="auto">
              <a:xfrm>
                <a:off x="4116388" y="2992438"/>
                <a:ext cx="85725" cy="90488"/>
              </a:xfrm>
              <a:custGeom>
                <a:avLst/>
                <a:gdLst>
                  <a:gd name="T0" fmla="*/ 14 w 26"/>
                  <a:gd name="T1" fmla="*/ 27 h 27"/>
                  <a:gd name="T2" fmla="*/ 19 w 26"/>
                  <a:gd name="T3" fmla="*/ 23 h 27"/>
                  <a:gd name="T4" fmla="*/ 13 w 26"/>
                  <a:gd name="T5" fmla="*/ 14 h 27"/>
                  <a:gd name="T6" fmla="*/ 14 w 26"/>
                  <a:gd name="T7" fmla="*/ 14 h 27"/>
                  <a:gd name="T8" fmla="*/ 16 w 26"/>
                  <a:gd name="T9" fmla="*/ 15 h 27"/>
                  <a:gd name="T10" fmla="*/ 21 w 26"/>
                  <a:gd name="T11" fmla="*/ 22 h 27"/>
                  <a:gd name="T12" fmla="*/ 26 w 26"/>
                  <a:gd name="T13" fmla="*/ 19 h 27"/>
                  <a:gd name="T14" fmla="*/ 22 w 26"/>
                  <a:gd name="T15" fmla="*/ 13 h 27"/>
                  <a:gd name="T16" fmla="*/ 20 w 26"/>
                  <a:gd name="T17" fmla="*/ 10 h 27"/>
                  <a:gd name="T18" fmla="*/ 18 w 26"/>
                  <a:gd name="T19" fmla="*/ 10 h 27"/>
                  <a:gd name="T20" fmla="*/ 15 w 26"/>
                  <a:gd name="T21" fmla="*/ 10 h 27"/>
                  <a:gd name="T22" fmla="*/ 17 w 26"/>
                  <a:gd name="T23" fmla="*/ 7 h 27"/>
                  <a:gd name="T24" fmla="*/ 15 w 26"/>
                  <a:gd name="T25" fmla="*/ 4 h 27"/>
                  <a:gd name="T26" fmla="*/ 12 w 26"/>
                  <a:gd name="T27" fmla="*/ 1 h 27"/>
                  <a:gd name="T28" fmla="*/ 9 w 26"/>
                  <a:gd name="T29" fmla="*/ 1 h 27"/>
                  <a:gd name="T30" fmla="*/ 3 w 26"/>
                  <a:gd name="T31" fmla="*/ 4 h 27"/>
                  <a:gd name="T32" fmla="*/ 0 w 26"/>
                  <a:gd name="T33" fmla="*/ 7 h 27"/>
                  <a:gd name="T34" fmla="*/ 14 w 26"/>
                  <a:gd name="T35" fmla="*/ 27 h 27"/>
                  <a:gd name="T36" fmla="*/ 9 w 26"/>
                  <a:gd name="T37" fmla="*/ 6 h 27"/>
                  <a:gd name="T38" fmla="*/ 10 w 26"/>
                  <a:gd name="T39" fmla="*/ 7 h 27"/>
                  <a:gd name="T40" fmla="*/ 11 w 26"/>
                  <a:gd name="T41" fmla="*/ 8 h 27"/>
                  <a:gd name="T42" fmla="*/ 12 w 26"/>
                  <a:gd name="T43" fmla="*/ 10 h 27"/>
                  <a:gd name="T44" fmla="*/ 10 w 26"/>
                  <a:gd name="T45" fmla="*/ 11 h 27"/>
                  <a:gd name="T46" fmla="*/ 7 w 26"/>
                  <a:gd name="T47" fmla="*/ 6 h 27"/>
                  <a:gd name="T48" fmla="*/ 9 w 26"/>
                  <a:gd name="T49" fmla="*/ 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27">
                    <a:moveTo>
                      <a:pt x="14" y="27"/>
                    </a:moveTo>
                    <a:cubicBezTo>
                      <a:pt x="19" y="23"/>
                      <a:pt x="19" y="23"/>
                      <a:pt x="19" y="23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4" y="13"/>
                      <a:pt x="14" y="14"/>
                    </a:cubicBezTo>
                    <a:cubicBezTo>
                      <a:pt x="15" y="14"/>
                      <a:pt x="15" y="14"/>
                      <a:pt x="16" y="15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1" y="12"/>
                      <a:pt x="20" y="11"/>
                      <a:pt x="20" y="10"/>
                    </a:cubicBezTo>
                    <a:cubicBezTo>
                      <a:pt x="19" y="10"/>
                      <a:pt x="19" y="10"/>
                      <a:pt x="18" y="10"/>
                    </a:cubicBezTo>
                    <a:cubicBezTo>
                      <a:pt x="17" y="10"/>
                      <a:pt x="17" y="10"/>
                      <a:pt x="15" y="10"/>
                    </a:cubicBezTo>
                    <a:cubicBezTo>
                      <a:pt x="16" y="9"/>
                      <a:pt x="17" y="8"/>
                      <a:pt x="17" y="7"/>
                    </a:cubicBezTo>
                    <a:cubicBezTo>
                      <a:pt x="17" y="7"/>
                      <a:pt x="16" y="5"/>
                      <a:pt x="15" y="4"/>
                    </a:cubicBezTo>
                    <a:cubicBezTo>
                      <a:pt x="14" y="2"/>
                      <a:pt x="13" y="1"/>
                      <a:pt x="12" y="1"/>
                    </a:cubicBezTo>
                    <a:cubicBezTo>
                      <a:pt x="11" y="0"/>
                      <a:pt x="10" y="0"/>
                      <a:pt x="9" y="1"/>
                    </a:cubicBezTo>
                    <a:cubicBezTo>
                      <a:pt x="8" y="1"/>
                      <a:pt x="6" y="2"/>
                      <a:pt x="3" y="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4" y="27"/>
                      <a:pt x="14" y="27"/>
                      <a:pt x="14" y="27"/>
                    </a:cubicBezTo>
                    <a:close/>
                    <a:moveTo>
                      <a:pt x="9" y="6"/>
                    </a:moveTo>
                    <a:cubicBezTo>
                      <a:pt x="9" y="6"/>
                      <a:pt x="10" y="6"/>
                      <a:pt x="10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2" y="9"/>
                      <a:pt x="12" y="10"/>
                    </a:cubicBezTo>
                    <a:cubicBezTo>
                      <a:pt x="11" y="10"/>
                      <a:pt x="11" y="11"/>
                      <a:pt x="10" y="11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" name="íṧlïḍé">
                <a:extLst>
                  <a:ext uri="{FF2B5EF4-FFF2-40B4-BE49-F238E27FC236}">
                    <a16:creationId xmlns:a16="http://schemas.microsoft.com/office/drawing/2014/main" id="{3A2CE2BC-DA27-44E7-847B-66D43367E369}"/>
                  </a:ext>
                </a:extLst>
              </p:cNvPr>
              <p:cNvSpPr/>
              <p:nvPr userDrawn="1"/>
            </p:nvSpPr>
            <p:spPr bwMode="auto">
              <a:xfrm>
                <a:off x="4076700" y="3025775"/>
                <a:ext cx="79375" cy="85725"/>
              </a:xfrm>
              <a:custGeom>
                <a:avLst/>
                <a:gdLst>
                  <a:gd name="T0" fmla="*/ 34 w 50"/>
                  <a:gd name="T1" fmla="*/ 54 h 54"/>
                  <a:gd name="T2" fmla="*/ 50 w 50"/>
                  <a:gd name="T3" fmla="*/ 40 h 54"/>
                  <a:gd name="T4" fmla="*/ 44 w 50"/>
                  <a:gd name="T5" fmla="*/ 31 h 54"/>
                  <a:gd name="T6" fmla="*/ 38 w 50"/>
                  <a:gd name="T7" fmla="*/ 38 h 54"/>
                  <a:gd name="T8" fmla="*/ 29 w 50"/>
                  <a:gd name="T9" fmla="*/ 29 h 54"/>
                  <a:gd name="T10" fmla="*/ 36 w 50"/>
                  <a:gd name="T11" fmla="*/ 23 h 54"/>
                  <a:gd name="T12" fmla="*/ 29 w 50"/>
                  <a:gd name="T13" fmla="*/ 15 h 54"/>
                  <a:gd name="T14" fmla="*/ 23 w 50"/>
                  <a:gd name="T15" fmla="*/ 21 h 54"/>
                  <a:gd name="T16" fmla="*/ 17 w 50"/>
                  <a:gd name="T17" fmla="*/ 13 h 54"/>
                  <a:gd name="T18" fmla="*/ 23 w 50"/>
                  <a:gd name="T19" fmla="*/ 8 h 54"/>
                  <a:gd name="T20" fmla="*/ 17 w 50"/>
                  <a:gd name="T21" fmla="*/ 0 h 54"/>
                  <a:gd name="T22" fmla="*/ 0 w 50"/>
                  <a:gd name="T23" fmla="*/ 15 h 54"/>
                  <a:gd name="T24" fmla="*/ 34 w 50"/>
                  <a:gd name="T25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54">
                    <a:moveTo>
                      <a:pt x="34" y="54"/>
                    </a:moveTo>
                    <a:lnTo>
                      <a:pt x="50" y="40"/>
                    </a:lnTo>
                    <a:lnTo>
                      <a:pt x="44" y="31"/>
                    </a:lnTo>
                    <a:lnTo>
                      <a:pt x="38" y="38"/>
                    </a:lnTo>
                    <a:lnTo>
                      <a:pt x="29" y="29"/>
                    </a:lnTo>
                    <a:lnTo>
                      <a:pt x="36" y="23"/>
                    </a:lnTo>
                    <a:lnTo>
                      <a:pt x="29" y="15"/>
                    </a:lnTo>
                    <a:lnTo>
                      <a:pt x="23" y="21"/>
                    </a:lnTo>
                    <a:lnTo>
                      <a:pt x="17" y="13"/>
                    </a:lnTo>
                    <a:lnTo>
                      <a:pt x="23" y="8"/>
                    </a:lnTo>
                    <a:lnTo>
                      <a:pt x="17" y="0"/>
                    </a:lnTo>
                    <a:lnTo>
                      <a:pt x="0" y="15"/>
                    </a:lnTo>
                    <a:lnTo>
                      <a:pt x="34" y="5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" name="ïṣlíḍé">
                <a:extLst>
                  <a:ext uri="{FF2B5EF4-FFF2-40B4-BE49-F238E27FC236}">
                    <a16:creationId xmlns:a16="http://schemas.microsoft.com/office/drawing/2014/main" id="{809C6A9E-ED85-4D94-9214-1199D5690177}"/>
                  </a:ext>
                </a:extLst>
              </p:cNvPr>
              <p:cNvSpPr/>
              <p:nvPr userDrawn="1"/>
            </p:nvSpPr>
            <p:spPr bwMode="auto">
              <a:xfrm>
                <a:off x="4770438" y="3082925"/>
                <a:ext cx="85725" cy="82550"/>
              </a:xfrm>
              <a:custGeom>
                <a:avLst/>
                <a:gdLst>
                  <a:gd name="T0" fmla="*/ 22 w 26"/>
                  <a:gd name="T1" fmla="*/ 6 h 25"/>
                  <a:gd name="T2" fmla="*/ 8 w 26"/>
                  <a:gd name="T3" fmla="*/ 18 h 25"/>
                  <a:gd name="T4" fmla="*/ 6 w 26"/>
                  <a:gd name="T5" fmla="*/ 19 h 25"/>
                  <a:gd name="T6" fmla="*/ 5 w 26"/>
                  <a:gd name="T7" fmla="*/ 19 h 25"/>
                  <a:gd name="T8" fmla="*/ 5 w 26"/>
                  <a:gd name="T9" fmla="*/ 18 h 25"/>
                  <a:gd name="T10" fmla="*/ 7 w 26"/>
                  <a:gd name="T11" fmla="*/ 16 h 25"/>
                  <a:gd name="T12" fmla="*/ 21 w 26"/>
                  <a:gd name="T13" fmla="*/ 5 h 25"/>
                  <a:gd name="T14" fmla="*/ 17 w 26"/>
                  <a:gd name="T15" fmla="*/ 0 h 25"/>
                  <a:gd name="T16" fmla="*/ 6 w 26"/>
                  <a:gd name="T17" fmla="*/ 9 h 25"/>
                  <a:gd name="T18" fmla="*/ 2 w 26"/>
                  <a:gd name="T19" fmla="*/ 13 h 25"/>
                  <a:gd name="T20" fmla="*/ 0 w 26"/>
                  <a:gd name="T21" fmla="*/ 15 h 25"/>
                  <a:gd name="T22" fmla="*/ 0 w 26"/>
                  <a:gd name="T23" fmla="*/ 18 h 25"/>
                  <a:gd name="T24" fmla="*/ 2 w 26"/>
                  <a:gd name="T25" fmla="*/ 22 h 25"/>
                  <a:gd name="T26" fmla="*/ 5 w 26"/>
                  <a:gd name="T27" fmla="*/ 24 h 25"/>
                  <a:gd name="T28" fmla="*/ 8 w 26"/>
                  <a:gd name="T29" fmla="*/ 25 h 25"/>
                  <a:gd name="T30" fmla="*/ 10 w 26"/>
                  <a:gd name="T31" fmla="*/ 24 h 25"/>
                  <a:gd name="T32" fmla="*/ 14 w 26"/>
                  <a:gd name="T33" fmla="*/ 22 h 25"/>
                  <a:gd name="T34" fmla="*/ 26 w 26"/>
                  <a:gd name="T35" fmla="*/ 11 h 25"/>
                  <a:gd name="T36" fmla="*/ 22 w 26"/>
                  <a:gd name="T37" fmla="*/ 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6" h="25">
                    <a:moveTo>
                      <a:pt x="22" y="6"/>
                    </a:move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7" y="19"/>
                      <a:pt x="6" y="19"/>
                    </a:cubicBezTo>
                    <a:cubicBezTo>
                      <a:pt x="6" y="19"/>
                      <a:pt x="6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6" y="17"/>
                      <a:pt x="7" y="1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4" y="11"/>
                      <a:pt x="2" y="12"/>
                      <a:pt x="2" y="13"/>
                    </a:cubicBezTo>
                    <a:cubicBezTo>
                      <a:pt x="1" y="13"/>
                      <a:pt x="0" y="14"/>
                      <a:pt x="0" y="15"/>
                    </a:cubicBezTo>
                    <a:cubicBezTo>
                      <a:pt x="0" y="16"/>
                      <a:pt x="0" y="17"/>
                      <a:pt x="0" y="18"/>
                    </a:cubicBezTo>
                    <a:cubicBezTo>
                      <a:pt x="1" y="19"/>
                      <a:pt x="1" y="20"/>
                      <a:pt x="2" y="22"/>
                    </a:cubicBezTo>
                    <a:cubicBezTo>
                      <a:pt x="3" y="23"/>
                      <a:pt x="4" y="23"/>
                      <a:pt x="5" y="24"/>
                    </a:cubicBezTo>
                    <a:cubicBezTo>
                      <a:pt x="6" y="24"/>
                      <a:pt x="7" y="25"/>
                      <a:pt x="8" y="25"/>
                    </a:cubicBezTo>
                    <a:cubicBezTo>
                      <a:pt x="9" y="25"/>
                      <a:pt x="10" y="24"/>
                      <a:pt x="10" y="24"/>
                    </a:cubicBezTo>
                    <a:cubicBezTo>
                      <a:pt x="11" y="24"/>
                      <a:pt x="12" y="23"/>
                      <a:pt x="14" y="22"/>
                    </a:cubicBezTo>
                    <a:cubicBezTo>
                      <a:pt x="26" y="11"/>
                      <a:pt x="26" y="11"/>
                      <a:pt x="26" y="11"/>
                    </a:cubicBezTo>
                    <a:lnTo>
                      <a:pt x="22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" name="iṥ1iḍê">
                <a:extLst>
                  <a:ext uri="{FF2B5EF4-FFF2-40B4-BE49-F238E27FC236}">
                    <a16:creationId xmlns:a16="http://schemas.microsoft.com/office/drawing/2014/main" id="{82597CB3-9C74-4CF8-82C8-6B9D599F06D2}"/>
                  </a:ext>
                </a:extLst>
              </p:cNvPr>
              <p:cNvSpPr/>
              <p:nvPr userDrawn="1"/>
            </p:nvSpPr>
            <p:spPr bwMode="auto">
              <a:xfrm>
                <a:off x="4024313" y="3062288"/>
                <a:ext cx="92075" cy="85725"/>
              </a:xfrm>
              <a:custGeom>
                <a:avLst/>
                <a:gdLst>
                  <a:gd name="T0" fmla="*/ 7 w 28"/>
                  <a:gd name="T1" fmla="*/ 5 h 26"/>
                  <a:gd name="T2" fmla="*/ 10 w 28"/>
                  <a:gd name="T3" fmla="*/ 8 h 26"/>
                  <a:gd name="T4" fmla="*/ 19 w 28"/>
                  <a:gd name="T5" fmla="*/ 17 h 26"/>
                  <a:gd name="T6" fmla="*/ 5 w 28"/>
                  <a:gd name="T7" fmla="*/ 7 h 26"/>
                  <a:gd name="T8" fmla="*/ 0 w 28"/>
                  <a:gd name="T9" fmla="*/ 12 h 26"/>
                  <a:gd name="T10" fmla="*/ 21 w 28"/>
                  <a:gd name="T11" fmla="*/ 26 h 26"/>
                  <a:gd name="T12" fmla="*/ 28 w 28"/>
                  <a:gd name="T13" fmla="*/ 19 h 26"/>
                  <a:gd name="T14" fmla="*/ 11 w 28"/>
                  <a:gd name="T15" fmla="*/ 0 h 26"/>
                  <a:gd name="T16" fmla="*/ 7 w 28"/>
                  <a:gd name="T17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6">
                    <a:moveTo>
                      <a:pt x="7" y="5"/>
                    </a:moveTo>
                    <a:cubicBezTo>
                      <a:pt x="10" y="8"/>
                      <a:pt x="10" y="8"/>
                      <a:pt x="10" y="8"/>
                    </a:cubicBezTo>
                    <a:cubicBezTo>
                      <a:pt x="13" y="11"/>
                      <a:pt x="16" y="14"/>
                      <a:pt x="19" y="17"/>
                    </a:cubicBezTo>
                    <a:cubicBezTo>
                      <a:pt x="15" y="15"/>
                      <a:pt x="10" y="11"/>
                      <a:pt x="5" y="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11" y="0"/>
                      <a:pt x="11" y="0"/>
                      <a:pt x="11" y="0"/>
                    </a:cubicBezTo>
                    <a:lnTo>
                      <a:pt x="7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" name="íSļiḓé">
                <a:extLst>
                  <a:ext uri="{FF2B5EF4-FFF2-40B4-BE49-F238E27FC236}">
                    <a16:creationId xmlns:a16="http://schemas.microsoft.com/office/drawing/2014/main" id="{E133B0B5-B8A9-4295-A839-56C600481DAC}"/>
                  </a:ext>
                </a:extLst>
              </p:cNvPr>
              <p:cNvSpPr/>
              <p:nvPr userDrawn="1"/>
            </p:nvSpPr>
            <p:spPr bwMode="auto">
              <a:xfrm>
                <a:off x="4800600" y="3135313"/>
                <a:ext cx="95250" cy="82550"/>
              </a:xfrm>
              <a:custGeom>
                <a:avLst/>
                <a:gdLst>
                  <a:gd name="T0" fmla="*/ 54 w 60"/>
                  <a:gd name="T1" fmla="*/ 15 h 52"/>
                  <a:gd name="T2" fmla="*/ 33 w 60"/>
                  <a:gd name="T3" fmla="*/ 27 h 52"/>
                  <a:gd name="T4" fmla="*/ 50 w 60"/>
                  <a:gd name="T5" fmla="*/ 8 h 52"/>
                  <a:gd name="T6" fmla="*/ 43 w 60"/>
                  <a:gd name="T7" fmla="*/ 0 h 52"/>
                  <a:gd name="T8" fmla="*/ 0 w 60"/>
                  <a:gd name="T9" fmla="*/ 27 h 52"/>
                  <a:gd name="T10" fmla="*/ 6 w 60"/>
                  <a:gd name="T11" fmla="*/ 38 h 52"/>
                  <a:gd name="T12" fmla="*/ 25 w 60"/>
                  <a:gd name="T13" fmla="*/ 23 h 52"/>
                  <a:gd name="T14" fmla="*/ 10 w 60"/>
                  <a:gd name="T15" fmla="*/ 42 h 52"/>
                  <a:gd name="T16" fmla="*/ 16 w 60"/>
                  <a:gd name="T17" fmla="*/ 52 h 52"/>
                  <a:gd name="T18" fmla="*/ 60 w 60"/>
                  <a:gd name="T19" fmla="*/ 25 h 52"/>
                  <a:gd name="T20" fmla="*/ 54 w 60"/>
                  <a:gd name="T21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52">
                    <a:moveTo>
                      <a:pt x="54" y="15"/>
                    </a:moveTo>
                    <a:lnTo>
                      <a:pt x="33" y="27"/>
                    </a:lnTo>
                    <a:lnTo>
                      <a:pt x="50" y="8"/>
                    </a:lnTo>
                    <a:lnTo>
                      <a:pt x="43" y="0"/>
                    </a:lnTo>
                    <a:lnTo>
                      <a:pt x="0" y="27"/>
                    </a:lnTo>
                    <a:lnTo>
                      <a:pt x="6" y="38"/>
                    </a:lnTo>
                    <a:lnTo>
                      <a:pt x="25" y="23"/>
                    </a:lnTo>
                    <a:lnTo>
                      <a:pt x="10" y="42"/>
                    </a:lnTo>
                    <a:lnTo>
                      <a:pt x="16" y="52"/>
                    </a:lnTo>
                    <a:lnTo>
                      <a:pt x="60" y="25"/>
                    </a:lnTo>
                    <a:lnTo>
                      <a:pt x="54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" name="î$ḷîdê">
                <a:extLst>
                  <a:ext uri="{FF2B5EF4-FFF2-40B4-BE49-F238E27FC236}">
                    <a16:creationId xmlns:a16="http://schemas.microsoft.com/office/drawing/2014/main" id="{A6FC2676-BCCD-4732-B725-EF4BCFA64BC2}"/>
                  </a:ext>
                </a:extLst>
              </p:cNvPr>
              <p:cNvSpPr/>
              <p:nvPr userDrawn="1"/>
            </p:nvSpPr>
            <p:spPr bwMode="auto">
              <a:xfrm>
                <a:off x="4003675" y="3111500"/>
                <a:ext cx="79375" cy="66675"/>
              </a:xfrm>
              <a:custGeom>
                <a:avLst/>
                <a:gdLst>
                  <a:gd name="T0" fmla="*/ 0 w 50"/>
                  <a:gd name="T1" fmla="*/ 13 h 42"/>
                  <a:gd name="T2" fmla="*/ 42 w 50"/>
                  <a:gd name="T3" fmla="*/ 42 h 42"/>
                  <a:gd name="T4" fmla="*/ 50 w 50"/>
                  <a:gd name="T5" fmla="*/ 32 h 42"/>
                  <a:gd name="T6" fmla="*/ 9 w 50"/>
                  <a:gd name="T7" fmla="*/ 0 h 42"/>
                  <a:gd name="T8" fmla="*/ 0 w 50"/>
                  <a:gd name="T9" fmla="*/ 1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2">
                    <a:moveTo>
                      <a:pt x="0" y="13"/>
                    </a:moveTo>
                    <a:lnTo>
                      <a:pt x="42" y="42"/>
                    </a:lnTo>
                    <a:lnTo>
                      <a:pt x="50" y="32"/>
                    </a:lnTo>
                    <a:lnTo>
                      <a:pt x="9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" name="íṣļíḋè">
                <a:extLst>
                  <a:ext uri="{FF2B5EF4-FFF2-40B4-BE49-F238E27FC236}">
                    <a16:creationId xmlns:a16="http://schemas.microsoft.com/office/drawing/2014/main" id="{83F937ED-0899-499C-B14F-79F9C5A572B0}"/>
                  </a:ext>
                </a:extLst>
              </p:cNvPr>
              <p:cNvSpPr/>
              <p:nvPr userDrawn="1"/>
            </p:nvSpPr>
            <p:spPr bwMode="auto">
              <a:xfrm>
                <a:off x="4829175" y="3195638"/>
                <a:ext cx="82550" cy="52388"/>
              </a:xfrm>
              <a:custGeom>
                <a:avLst/>
                <a:gdLst>
                  <a:gd name="T0" fmla="*/ 46 w 52"/>
                  <a:gd name="T1" fmla="*/ 0 h 33"/>
                  <a:gd name="T2" fmla="*/ 0 w 52"/>
                  <a:gd name="T3" fmla="*/ 21 h 33"/>
                  <a:gd name="T4" fmla="*/ 7 w 52"/>
                  <a:gd name="T5" fmla="*/ 33 h 33"/>
                  <a:gd name="T6" fmla="*/ 52 w 52"/>
                  <a:gd name="T7" fmla="*/ 10 h 33"/>
                  <a:gd name="T8" fmla="*/ 46 w 52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3">
                    <a:moveTo>
                      <a:pt x="46" y="0"/>
                    </a:moveTo>
                    <a:lnTo>
                      <a:pt x="0" y="21"/>
                    </a:lnTo>
                    <a:lnTo>
                      <a:pt x="7" y="33"/>
                    </a:lnTo>
                    <a:lnTo>
                      <a:pt x="52" y="10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" name="íS1íḋe">
                <a:extLst>
                  <a:ext uri="{FF2B5EF4-FFF2-40B4-BE49-F238E27FC236}">
                    <a16:creationId xmlns:a16="http://schemas.microsoft.com/office/drawing/2014/main" id="{DFD1961E-1D60-4448-9B76-550EC8A9E2E2}"/>
                  </a:ext>
                </a:extLst>
              </p:cNvPr>
              <p:cNvSpPr/>
              <p:nvPr userDrawn="1"/>
            </p:nvSpPr>
            <p:spPr bwMode="auto">
              <a:xfrm>
                <a:off x="3971925" y="3148013"/>
                <a:ext cx="95250" cy="80963"/>
              </a:xfrm>
              <a:custGeom>
                <a:avLst/>
                <a:gdLst>
                  <a:gd name="T0" fmla="*/ 8 w 60"/>
                  <a:gd name="T1" fmla="*/ 9 h 51"/>
                  <a:gd name="T2" fmla="*/ 29 w 60"/>
                  <a:gd name="T3" fmla="*/ 21 h 51"/>
                  <a:gd name="T4" fmla="*/ 4 w 60"/>
                  <a:gd name="T5" fmla="*/ 15 h 51"/>
                  <a:gd name="T6" fmla="*/ 0 w 60"/>
                  <a:gd name="T7" fmla="*/ 25 h 51"/>
                  <a:gd name="T8" fmla="*/ 43 w 60"/>
                  <a:gd name="T9" fmla="*/ 51 h 51"/>
                  <a:gd name="T10" fmla="*/ 50 w 60"/>
                  <a:gd name="T11" fmla="*/ 42 h 51"/>
                  <a:gd name="T12" fmla="*/ 29 w 60"/>
                  <a:gd name="T13" fmla="*/ 30 h 51"/>
                  <a:gd name="T14" fmla="*/ 54 w 60"/>
                  <a:gd name="T15" fmla="*/ 36 h 51"/>
                  <a:gd name="T16" fmla="*/ 60 w 60"/>
                  <a:gd name="T17" fmla="*/ 25 h 51"/>
                  <a:gd name="T18" fmla="*/ 14 w 60"/>
                  <a:gd name="T19" fmla="*/ 0 h 51"/>
                  <a:gd name="T20" fmla="*/ 8 w 60"/>
                  <a:gd name="T21" fmla="*/ 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0" h="51">
                    <a:moveTo>
                      <a:pt x="8" y="9"/>
                    </a:moveTo>
                    <a:lnTo>
                      <a:pt x="29" y="21"/>
                    </a:lnTo>
                    <a:lnTo>
                      <a:pt x="4" y="15"/>
                    </a:lnTo>
                    <a:lnTo>
                      <a:pt x="0" y="25"/>
                    </a:lnTo>
                    <a:lnTo>
                      <a:pt x="43" y="51"/>
                    </a:lnTo>
                    <a:lnTo>
                      <a:pt x="50" y="42"/>
                    </a:lnTo>
                    <a:lnTo>
                      <a:pt x="29" y="30"/>
                    </a:lnTo>
                    <a:lnTo>
                      <a:pt x="54" y="36"/>
                    </a:lnTo>
                    <a:lnTo>
                      <a:pt x="60" y="25"/>
                    </a:lnTo>
                    <a:lnTo>
                      <a:pt x="14" y="0"/>
                    </a:lnTo>
                    <a:lnTo>
                      <a:pt x="8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" name="îśḻiḑê">
                <a:extLst>
                  <a:ext uri="{FF2B5EF4-FFF2-40B4-BE49-F238E27FC236}">
                    <a16:creationId xmlns:a16="http://schemas.microsoft.com/office/drawing/2014/main" id="{0858D954-59BD-441D-B5ED-30FE55ED8A80}"/>
                  </a:ext>
                </a:extLst>
              </p:cNvPr>
              <p:cNvSpPr/>
              <p:nvPr userDrawn="1"/>
            </p:nvSpPr>
            <p:spPr bwMode="auto">
              <a:xfrm>
                <a:off x="4846638" y="3228975"/>
                <a:ext cx="92075" cy="68263"/>
              </a:xfrm>
              <a:custGeom>
                <a:avLst/>
                <a:gdLst>
                  <a:gd name="T0" fmla="*/ 26 w 28"/>
                  <a:gd name="T1" fmla="*/ 9 h 21"/>
                  <a:gd name="T2" fmla="*/ 21 w 28"/>
                  <a:gd name="T3" fmla="*/ 10 h 21"/>
                  <a:gd name="T4" fmla="*/ 9 w 28"/>
                  <a:gd name="T5" fmla="*/ 14 h 21"/>
                  <a:gd name="T6" fmla="*/ 24 w 28"/>
                  <a:gd name="T7" fmla="*/ 6 h 21"/>
                  <a:gd name="T8" fmla="*/ 22 w 28"/>
                  <a:gd name="T9" fmla="*/ 0 h 21"/>
                  <a:gd name="T10" fmla="*/ 0 w 28"/>
                  <a:gd name="T11" fmla="*/ 11 h 21"/>
                  <a:gd name="T12" fmla="*/ 3 w 28"/>
                  <a:gd name="T13" fmla="*/ 21 h 21"/>
                  <a:gd name="T14" fmla="*/ 28 w 28"/>
                  <a:gd name="T15" fmla="*/ 16 h 21"/>
                  <a:gd name="T16" fmla="*/ 26 w 28"/>
                  <a:gd name="T17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21">
                    <a:moveTo>
                      <a:pt x="26" y="9"/>
                    </a:moveTo>
                    <a:cubicBezTo>
                      <a:pt x="21" y="10"/>
                      <a:pt x="21" y="10"/>
                      <a:pt x="21" y="10"/>
                    </a:cubicBezTo>
                    <a:cubicBezTo>
                      <a:pt x="17" y="11"/>
                      <a:pt x="13" y="12"/>
                      <a:pt x="9" y="14"/>
                    </a:cubicBezTo>
                    <a:cubicBezTo>
                      <a:pt x="13" y="12"/>
                      <a:pt x="18" y="9"/>
                      <a:pt x="24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8" y="16"/>
                      <a:pt x="28" y="16"/>
                      <a:pt x="28" y="16"/>
                    </a:cubicBezTo>
                    <a:lnTo>
                      <a:pt x="2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" name="îṥḻiḋè">
                <a:extLst>
                  <a:ext uri="{FF2B5EF4-FFF2-40B4-BE49-F238E27FC236}">
                    <a16:creationId xmlns:a16="http://schemas.microsoft.com/office/drawing/2014/main" id="{B9998326-7A98-46FC-8F9D-20F9DBFD3ABC}"/>
                  </a:ext>
                </a:extLst>
              </p:cNvPr>
              <p:cNvSpPr/>
              <p:nvPr userDrawn="1"/>
            </p:nvSpPr>
            <p:spPr bwMode="auto">
              <a:xfrm>
                <a:off x="3941763" y="3208338"/>
                <a:ext cx="88900" cy="69850"/>
              </a:xfrm>
              <a:custGeom>
                <a:avLst/>
                <a:gdLst>
                  <a:gd name="T0" fmla="*/ 3 w 27"/>
                  <a:gd name="T1" fmla="*/ 6 h 21"/>
                  <a:gd name="T2" fmla="*/ 20 w 27"/>
                  <a:gd name="T3" fmla="*/ 13 h 21"/>
                  <a:gd name="T4" fmla="*/ 22 w 27"/>
                  <a:gd name="T5" fmla="*/ 14 h 21"/>
                  <a:gd name="T6" fmla="*/ 23 w 27"/>
                  <a:gd name="T7" fmla="*/ 15 h 21"/>
                  <a:gd name="T8" fmla="*/ 22 w 27"/>
                  <a:gd name="T9" fmla="*/ 15 h 21"/>
                  <a:gd name="T10" fmla="*/ 20 w 27"/>
                  <a:gd name="T11" fmla="*/ 15 h 21"/>
                  <a:gd name="T12" fmla="*/ 3 w 27"/>
                  <a:gd name="T13" fmla="*/ 8 h 21"/>
                  <a:gd name="T14" fmla="*/ 0 w 27"/>
                  <a:gd name="T15" fmla="*/ 14 h 21"/>
                  <a:gd name="T16" fmla="*/ 14 w 27"/>
                  <a:gd name="T17" fmla="*/ 19 h 21"/>
                  <a:gd name="T18" fmla="*/ 19 w 27"/>
                  <a:gd name="T19" fmla="*/ 21 h 21"/>
                  <a:gd name="T20" fmla="*/ 22 w 27"/>
                  <a:gd name="T21" fmla="*/ 21 h 21"/>
                  <a:gd name="T22" fmla="*/ 24 w 27"/>
                  <a:gd name="T23" fmla="*/ 19 h 21"/>
                  <a:gd name="T24" fmla="*/ 27 w 27"/>
                  <a:gd name="T25" fmla="*/ 16 h 21"/>
                  <a:gd name="T26" fmla="*/ 27 w 27"/>
                  <a:gd name="T27" fmla="*/ 13 h 21"/>
                  <a:gd name="T28" fmla="*/ 27 w 27"/>
                  <a:gd name="T29" fmla="*/ 10 h 21"/>
                  <a:gd name="T30" fmla="*/ 25 w 27"/>
                  <a:gd name="T31" fmla="*/ 8 h 21"/>
                  <a:gd name="T32" fmla="*/ 21 w 27"/>
                  <a:gd name="T33" fmla="*/ 6 h 21"/>
                  <a:gd name="T34" fmla="*/ 6 w 27"/>
                  <a:gd name="T35" fmla="*/ 0 h 21"/>
                  <a:gd name="T36" fmla="*/ 3 w 27"/>
                  <a:gd name="T37" fmla="*/ 6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7" h="21">
                    <a:moveTo>
                      <a:pt x="3" y="6"/>
                    </a:move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2" y="14"/>
                      <a:pt x="22" y="14"/>
                    </a:cubicBezTo>
                    <a:cubicBezTo>
                      <a:pt x="23" y="14"/>
                      <a:pt x="23" y="14"/>
                      <a:pt x="23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1" y="15"/>
                      <a:pt x="20" y="15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6" y="20"/>
                      <a:pt x="18" y="21"/>
                      <a:pt x="19" y="21"/>
                    </a:cubicBezTo>
                    <a:cubicBezTo>
                      <a:pt x="20" y="21"/>
                      <a:pt x="21" y="21"/>
                      <a:pt x="22" y="21"/>
                    </a:cubicBezTo>
                    <a:cubicBezTo>
                      <a:pt x="23" y="21"/>
                      <a:pt x="24" y="20"/>
                      <a:pt x="24" y="19"/>
                    </a:cubicBezTo>
                    <a:cubicBezTo>
                      <a:pt x="25" y="19"/>
                      <a:pt x="26" y="17"/>
                      <a:pt x="27" y="16"/>
                    </a:cubicBezTo>
                    <a:cubicBezTo>
                      <a:pt x="27" y="15"/>
                      <a:pt x="27" y="14"/>
                      <a:pt x="27" y="13"/>
                    </a:cubicBezTo>
                    <a:cubicBezTo>
                      <a:pt x="27" y="12"/>
                      <a:pt x="27" y="11"/>
                      <a:pt x="27" y="10"/>
                    </a:cubicBezTo>
                    <a:cubicBezTo>
                      <a:pt x="26" y="9"/>
                      <a:pt x="25" y="8"/>
                      <a:pt x="25" y="8"/>
                    </a:cubicBezTo>
                    <a:cubicBezTo>
                      <a:pt x="24" y="7"/>
                      <a:pt x="23" y="7"/>
                      <a:pt x="21" y="6"/>
                    </a:cubicBezTo>
                    <a:cubicBezTo>
                      <a:pt x="6" y="0"/>
                      <a:pt x="6" y="0"/>
                      <a:pt x="6" y="0"/>
                    </a:cubicBezTo>
                    <a:lnTo>
                      <a:pt x="3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" name="is1ïdè">
                <a:extLst>
                  <a:ext uri="{FF2B5EF4-FFF2-40B4-BE49-F238E27FC236}">
                    <a16:creationId xmlns:a16="http://schemas.microsoft.com/office/drawing/2014/main" id="{AF62D8CC-42E5-480C-9D6E-D71AEBCAA1AE}"/>
                  </a:ext>
                </a:extLst>
              </p:cNvPr>
              <p:cNvSpPr/>
              <p:nvPr userDrawn="1"/>
            </p:nvSpPr>
            <p:spPr bwMode="auto">
              <a:xfrm>
                <a:off x="4859338" y="3290888"/>
                <a:ext cx="88900" cy="57150"/>
              </a:xfrm>
              <a:custGeom>
                <a:avLst/>
                <a:gdLst>
                  <a:gd name="T0" fmla="*/ 0 w 56"/>
                  <a:gd name="T1" fmla="*/ 13 h 36"/>
                  <a:gd name="T2" fmla="*/ 6 w 56"/>
                  <a:gd name="T3" fmla="*/ 36 h 36"/>
                  <a:gd name="T4" fmla="*/ 17 w 56"/>
                  <a:gd name="T5" fmla="*/ 34 h 36"/>
                  <a:gd name="T6" fmla="*/ 15 w 56"/>
                  <a:gd name="T7" fmla="*/ 23 h 36"/>
                  <a:gd name="T8" fmla="*/ 25 w 56"/>
                  <a:gd name="T9" fmla="*/ 21 h 36"/>
                  <a:gd name="T10" fmla="*/ 27 w 56"/>
                  <a:gd name="T11" fmla="*/ 30 h 36"/>
                  <a:gd name="T12" fmla="*/ 38 w 56"/>
                  <a:gd name="T13" fmla="*/ 27 h 36"/>
                  <a:gd name="T14" fmla="*/ 35 w 56"/>
                  <a:gd name="T15" fmla="*/ 19 h 36"/>
                  <a:gd name="T16" fmla="*/ 44 w 56"/>
                  <a:gd name="T17" fmla="*/ 17 h 36"/>
                  <a:gd name="T18" fmla="*/ 46 w 56"/>
                  <a:gd name="T19" fmla="*/ 25 h 36"/>
                  <a:gd name="T20" fmla="*/ 56 w 56"/>
                  <a:gd name="T21" fmla="*/ 23 h 36"/>
                  <a:gd name="T22" fmla="*/ 50 w 56"/>
                  <a:gd name="T23" fmla="*/ 0 h 36"/>
                  <a:gd name="T24" fmla="*/ 0 w 56"/>
                  <a:gd name="T25" fmla="*/ 1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6" h="36">
                    <a:moveTo>
                      <a:pt x="0" y="13"/>
                    </a:moveTo>
                    <a:lnTo>
                      <a:pt x="6" y="36"/>
                    </a:lnTo>
                    <a:lnTo>
                      <a:pt x="17" y="34"/>
                    </a:lnTo>
                    <a:lnTo>
                      <a:pt x="15" y="23"/>
                    </a:lnTo>
                    <a:lnTo>
                      <a:pt x="25" y="21"/>
                    </a:lnTo>
                    <a:lnTo>
                      <a:pt x="27" y="30"/>
                    </a:lnTo>
                    <a:lnTo>
                      <a:pt x="38" y="27"/>
                    </a:lnTo>
                    <a:lnTo>
                      <a:pt x="35" y="19"/>
                    </a:lnTo>
                    <a:lnTo>
                      <a:pt x="44" y="17"/>
                    </a:lnTo>
                    <a:lnTo>
                      <a:pt x="46" y="25"/>
                    </a:lnTo>
                    <a:lnTo>
                      <a:pt x="56" y="23"/>
                    </a:lnTo>
                    <a:lnTo>
                      <a:pt x="50" y="0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" name="iśľídê">
                <a:extLst>
                  <a:ext uri="{FF2B5EF4-FFF2-40B4-BE49-F238E27FC236}">
                    <a16:creationId xmlns:a16="http://schemas.microsoft.com/office/drawing/2014/main" id="{A636848D-F1FB-454C-9A1C-208290A24414}"/>
                  </a:ext>
                </a:extLst>
              </p:cNvPr>
              <p:cNvSpPr/>
              <p:nvPr userDrawn="1"/>
            </p:nvSpPr>
            <p:spPr bwMode="auto">
              <a:xfrm>
                <a:off x="4868863" y="3344863"/>
                <a:ext cx="85725" cy="55563"/>
              </a:xfrm>
              <a:custGeom>
                <a:avLst/>
                <a:gdLst>
                  <a:gd name="T0" fmla="*/ 0 w 26"/>
                  <a:gd name="T1" fmla="*/ 3 h 17"/>
                  <a:gd name="T2" fmla="*/ 1 w 26"/>
                  <a:gd name="T3" fmla="*/ 10 h 17"/>
                  <a:gd name="T4" fmla="*/ 12 w 26"/>
                  <a:gd name="T5" fmla="*/ 8 h 17"/>
                  <a:gd name="T6" fmla="*/ 12 w 26"/>
                  <a:gd name="T7" fmla="*/ 10 h 17"/>
                  <a:gd name="T8" fmla="*/ 10 w 26"/>
                  <a:gd name="T9" fmla="*/ 10 h 17"/>
                  <a:gd name="T10" fmla="*/ 2 w 26"/>
                  <a:gd name="T11" fmla="*/ 12 h 17"/>
                  <a:gd name="T12" fmla="*/ 2 w 26"/>
                  <a:gd name="T13" fmla="*/ 17 h 17"/>
                  <a:gd name="T14" fmla="*/ 9 w 26"/>
                  <a:gd name="T15" fmla="*/ 17 h 17"/>
                  <a:gd name="T16" fmla="*/ 13 w 26"/>
                  <a:gd name="T17" fmla="*/ 16 h 17"/>
                  <a:gd name="T18" fmla="*/ 14 w 26"/>
                  <a:gd name="T19" fmla="*/ 15 h 17"/>
                  <a:gd name="T20" fmla="*/ 15 w 26"/>
                  <a:gd name="T21" fmla="*/ 12 h 17"/>
                  <a:gd name="T22" fmla="*/ 16 w 26"/>
                  <a:gd name="T23" fmla="*/ 15 h 17"/>
                  <a:gd name="T24" fmla="*/ 20 w 26"/>
                  <a:gd name="T25" fmla="*/ 15 h 17"/>
                  <a:gd name="T26" fmla="*/ 25 w 26"/>
                  <a:gd name="T27" fmla="*/ 13 h 17"/>
                  <a:gd name="T28" fmla="*/ 26 w 26"/>
                  <a:gd name="T29" fmla="*/ 10 h 17"/>
                  <a:gd name="T30" fmla="*/ 26 w 26"/>
                  <a:gd name="T31" fmla="*/ 4 h 17"/>
                  <a:gd name="T32" fmla="*/ 25 w 26"/>
                  <a:gd name="T33" fmla="*/ 0 h 17"/>
                  <a:gd name="T34" fmla="*/ 0 w 26"/>
                  <a:gd name="T35" fmla="*/ 3 h 17"/>
                  <a:gd name="T36" fmla="*/ 22 w 26"/>
                  <a:gd name="T37" fmla="*/ 8 h 17"/>
                  <a:gd name="T38" fmla="*/ 20 w 26"/>
                  <a:gd name="T39" fmla="*/ 9 h 17"/>
                  <a:gd name="T40" fmla="*/ 19 w 26"/>
                  <a:gd name="T41" fmla="*/ 9 h 17"/>
                  <a:gd name="T42" fmla="*/ 17 w 26"/>
                  <a:gd name="T43" fmla="*/ 9 h 17"/>
                  <a:gd name="T44" fmla="*/ 16 w 26"/>
                  <a:gd name="T45" fmla="*/ 8 h 17"/>
                  <a:gd name="T46" fmla="*/ 22 w 26"/>
                  <a:gd name="T47" fmla="*/ 7 h 17"/>
                  <a:gd name="T48" fmla="*/ 22 w 26"/>
                  <a:gd name="T4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17">
                    <a:moveTo>
                      <a:pt x="0" y="3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9"/>
                      <a:pt x="12" y="9"/>
                      <a:pt x="12" y="10"/>
                    </a:cubicBezTo>
                    <a:cubicBezTo>
                      <a:pt x="12" y="10"/>
                      <a:pt x="11" y="10"/>
                      <a:pt x="10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6"/>
                      <a:pt x="13" y="15"/>
                      <a:pt x="14" y="15"/>
                    </a:cubicBezTo>
                    <a:cubicBezTo>
                      <a:pt x="14" y="14"/>
                      <a:pt x="15" y="13"/>
                      <a:pt x="15" y="12"/>
                    </a:cubicBezTo>
                    <a:cubicBezTo>
                      <a:pt x="15" y="14"/>
                      <a:pt x="16" y="14"/>
                      <a:pt x="16" y="15"/>
                    </a:cubicBezTo>
                    <a:cubicBezTo>
                      <a:pt x="17" y="15"/>
                      <a:pt x="18" y="15"/>
                      <a:pt x="20" y="15"/>
                    </a:cubicBezTo>
                    <a:cubicBezTo>
                      <a:pt x="22" y="15"/>
                      <a:pt x="24" y="14"/>
                      <a:pt x="25" y="13"/>
                    </a:cubicBezTo>
                    <a:cubicBezTo>
                      <a:pt x="26" y="13"/>
                      <a:pt x="26" y="12"/>
                      <a:pt x="26" y="10"/>
                    </a:cubicBezTo>
                    <a:cubicBezTo>
                      <a:pt x="26" y="9"/>
                      <a:pt x="26" y="7"/>
                      <a:pt x="26" y="4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0" y="3"/>
                      <a:pt x="0" y="3"/>
                      <a:pt x="0" y="3"/>
                    </a:cubicBezTo>
                    <a:close/>
                    <a:moveTo>
                      <a:pt x="22" y="8"/>
                    </a:moveTo>
                    <a:cubicBezTo>
                      <a:pt x="21" y="9"/>
                      <a:pt x="21" y="9"/>
                      <a:pt x="20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8" y="9"/>
                      <a:pt x="17" y="9"/>
                      <a:pt x="17" y="9"/>
                    </a:cubicBezTo>
                    <a:cubicBezTo>
                      <a:pt x="17" y="9"/>
                      <a:pt x="16" y="8"/>
                      <a:pt x="16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8"/>
                      <a:pt x="2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7" name="iŝľïḓè">
                <a:extLst>
                  <a:ext uri="{FF2B5EF4-FFF2-40B4-BE49-F238E27FC236}">
                    <a16:creationId xmlns:a16="http://schemas.microsoft.com/office/drawing/2014/main" id="{0B2E5844-72E0-408B-9976-CC6480978BC0}"/>
                  </a:ext>
                </a:extLst>
              </p:cNvPr>
              <p:cNvSpPr/>
              <p:nvPr userDrawn="1"/>
            </p:nvSpPr>
            <p:spPr bwMode="auto">
              <a:xfrm>
                <a:off x="3917950" y="3287713"/>
                <a:ext cx="93663" cy="66675"/>
              </a:xfrm>
              <a:custGeom>
                <a:avLst/>
                <a:gdLst>
                  <a:gd name="T0" fmla="*/ 7 w 59"/>
                  <a:gd name="T1" fmla="*/ 13 h 42"/>
                  <a:gd name="T2" fmla="*/ 27 w 59"/>
                  <a:gd name="T3" fmla="*/ 17 h 42"/>
                  <a:gd name="T4" fmla="*/ 5 w 59"/>
                  <a:gd name="T5" fmla="*/ 19 h 42"/>
                  <a:gd name="T6" fmla="*/ 0 w 59"/>
                  <a:gd name="T7" fmla="*/ 29 h 42"/>
                  <a:gd name="T8" fmla="*/ 52 w 59"/>
                  <a:gd name="T9" fmla="*/ 42 h 42"/>
                  <a:gd name="T10" fmla="*/ 54 w 59"/>
                  <a:gd name="T11" fmla="*/ 32 h 42"/>
                  <a:gd name="T12" fmla="*/ 32 w 59"/>
                  <a:gd name="T13" fmla="*/ 25 h 42"/>
                  <a:gd name="T14" fmla="*/ 57 w 59"/>
                  <a:gd name="T15" fmla="*/ 25 h 42"/>
                  <a:gd name="T16" fmla="*/ 59 w 59"/>
                  <a:gd name="T17" fmla="*/ 13 h 42"/>
                  <a:gd name="T18" fmla="*/ 9 w 59"/>
                  <a:gd name="T19" fmla="*/ 0 h 42"/>
                  <a:gd name="T20" fmla="*/ 7 w 59"/>
                  <a:gd name="T21" fmla="*/ 1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42">
                    <a:moveTo>
                      <a:pt x="7" y="13"/>
                    </a:moveTo>
                    <a:lnTo>
                      <a:pt x="27" y="17"/>
                    </a:lnTo>
                    <a:lnTo>
                      <a:pt x="5" y="19"/>
                    </a:lnTo>
                    <a:lnTo>
                      <a:pt x="0" y="29"/>
                    </a:lnTo>
                    <a:lnTo>
                      <a:pt x="52" y="42"/>
                    </a:lnTo>
                    <a:lnTo>
                      <a:pt x="54" y="32"/>
                    </a:lnTo>
                    <a:lnTo>
                      <a:pt x="32" y="25"/>
                    </a:lnTo>
                    <a:lnTo>
                      <a:pt x="57" y="25"/>
                    </a:lnTo>
                    <a:lnTo>
                      <a:pt x="59" y="13"/>
                    </a:lnTo>
                    <a:lnTo>
                      <a:pt x="9" y="0"/>
                    </a:lnTo>
                    <a:lnTo>
                      <a:pt x="7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8" name="ïşḷíḍè">
                <a:extLst>
                  <a:ext uri="{FF2B5EF4-FFF2-40B4-BE49-F238E27FC236}">
                    <a16:creationId xmlns:a16="http://schemas.microsoft.com/office/drawing/2014/main" id="{F3F830A9-0E9F-4654-88C4-D88316015AB3}"/>
                  </a:ext>
                </a:extLst>
              </p:cNvPr>
              <p:cNvSpPr/>
              <p:nvPr userDrawn="1"/>
            </p:nvSpPr>
            <p:spPr bwMode="auto">
              <a:xfrm>
                <a:off x="3914775" y="3354388"/>
                <a:ext cx="82550" cy="33338"/>
              </a:xfrm>
              <a:custGeom>
                <a:avLst/>
                <a:gdLst>
                  <a:gd name="T0" fmla="*/ 0 w 52"/>
                  <a:gd name="T1" fmla="*/ 15 h 21"/>
                  <a:gd name="T2" fmla="*/ 50 w 52"/>
                  <a:gd name="T3" fmla="*/ 21 h 21"/>
                  <a:gd name="T4" fmla="*/ 52 w 52"/>
                  <a:gd name="T5" fmla="*/ 8 h 21"/>
                  <a:gd name="T6" fmla="*/ 2 w 52"/>
                  <a:gd name="T7" fmla="*/ 0 h 21"/>
                  <a:gd name="T8" fmla="*/ 0 w 52"/>
                  <a:gd name="T9" fmla="*/ 15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1">
                    <a:moveTo>
                      <a:pt x="0" y="15"/>
                    </a:moveTo>
                    <a:lnTo>
                      <a:pt x="50" y="21"/>
                    </a:lnTo>
                    <a:lnTo>
                      <a:pt x="52" y="8"/>
                    </a:lnTo>
                    <a:lnTo>
                      <a:pt x="2" y="0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9" name="îṣļïďé">
                <a:extLst>
                  <a:ext uri="{FF2B5EF4-FFF2-40B4-BE49-F238E27FC236}">
                    <a16:creationId xmlns:a16="http://schemas.microsoft.com/office/drawing/2014/main" id="{DF37C85E-C0AB-4677-94C5-49C640BF1DBA}"/>
                  </a:ext>
                </a:extLst>
              </p:cNvPr>
              <p:cNvSpPr/>
              <p:nvPr userDrawn="1"/>
            </p:nvSpPr>
            <p:spPr bwMode="auto">
              <a:xfrm>
                <a:off x="4875213" y="3414713"/>
                <a:ext cx="87313" cy="49213"/>
              </a:xfrm>
              <a:custGeom>
                <a:avLst/>
                <a:gdLst>
                  <a:gd name="T0" fmla="*/ 19 w 26"/>
                  <a:gd name="T1" fmla="*/ 14 h 15"/>
                  <a:gd name="T2" fmla="*/ 23 w 26"/>
                  <a:gd name="T3" fmla="*/ 14 h 15"/>
                  <a:gd name="T4" fmla="*/ 25 w 26"/>
                  <a:gd name="T5" fmla="*/ 11 h 15"/>
                  <a:gd name="T6" fmla="*/ 26 w 26"/>
                  <a:gd name="T7" fmla="*/ 7 h 15"/>
                  <a:gd name="T8" fmla="*/ 25 w 26"/>
                  <a:gd name="T9" fmla="*/ 3 h 15"/>
                  <a:gd name="T10" fmla="*/ 23 w 26"/>
                  <a:gd name="T11" fmla="*/ 1 h 15"/>
                  <a:gd name="T12" fmla="*/ 19 w 26"/>
                  <a:gd name="T13" fmla="*/ 0 h 15"/>
                  <a:gd name="T14" fmla="*/ 16 w 26"/>
                  <a:gd name="T15" fmla="*/ 0 h 15"/>
                  <a:gd name="T16" fmla="*/ 14 w 26"/>
                  <a:gd name="T17" fmla="*/ 2 h 15"/>
                  <a:gd name="T18" fmla="*/ 11 w 26"/>
                  <a:gd name="T19" fmla="*/ 5 h 15"/>
                  <a:gd name="T20" fmla="*/ 9 w 26"/>
                  <a:gd name="T21" fmla="*/ 8 h 15"/>
                  <a:gd name="T22" fmla="*/ 6 w 26"/>
                  <a:gd name="T23" fmla="*/ 8 h 15"/>
                  <a:gd name="T24" fmla="*/ 5 w 26"/>
                  <a:gd name="T25" fmla="*/ 8 h 15"/>
                  <a:gd name="T26" fmla="*/ 4 w 26"/>
                  <a:gd name="T27" fmla="*/ 7 h 15"/>
                  <a:gd name="T28" fmla="*/ 5 w 26"/>
                  <a:gd name="T29" fmla="*/ 6 h 15"/>
                  <a:gd name="T30" fmla="*/ 6 w 26"/>
                  <a:gd name="T31" fmla="*/ 6 h 15"/>
                  <a:gd name="T32" fmla="*/ 9 w 26"/>
                  <a:gd name="T33" fmla="*/ 6 h 15"/>
                  <a:gd name="T34" fmla="*/ 10 w 26"/>
                  <a:gd name="T35" fmla="*/ 0 h 15"/>
                  <a:gd name="T36" fmla="*/ 8 w 26"/>
                  <a:gd name="T37" fmla="*/ 0 h 15"/>
                  <a:gd name="T38" fmla="*/ 4 w 26"/>
                  <a:gd name="T39" fmla="*/ 0 h 15"/>
                  <a:gd name="T40" fmla="*/ 1 w 26"/>
                  <a:gd name="T41" fmla="*/ 3 h 15"/>
                  <a:gd name="T42" fmla="*/ 0 w 26"/>
                  <a:gd name="T43" fmla="*/ 7 h 15"/>
                  <a:gd name="T44" fmla="*/ 1 w 26"/>
                  <a:gd name="T45" fmla="*/ 11 h 15"/>
                  <a:gd name="T46" fmla="*/ 3 w 26"/>
                  <a:gd name="T47" fmla="*/ 14 h 15"/>
                  <a:gd name="T48" fmla="*/ 7 w 26"/>
                  <a:gd name="T49" fmla="*/ 15 h 15"/>
                  <a:gd name="T50" fmla="*/ 12 w 26"/>
                  <a:gd name="T51" fmla="*/ 14 h 15"/>
                  <a:gd name="T52" fmla="*/ 16 w 26"/>
                  <a:gd name="T53" fmla="*/ 8 h 15"/>
                  <a:gd name="T54" fmla="*/ 18 w 26"/>
                  <a:gd name="T55" fmla="*/ 6 h 15"/>
                  <a:gd name="T56" fmla="*/ 20 w 26"/>
                  <a:gd name="T57" fmla="*/ 6 h 15"/>
                  <a:gd name="T58" fmla="*/ 21 w 26"/>
                  <a:gd name="T59" fmla="*/ 6 h 15"/>
                  <a:gd name="T60" fmla="*/ 22 w 26"/>
                  <a:gd name="T61" fmla="*/ 7 h 15"/>
                  <a:gd name="T62" fmla="*/ 21 w 26"/>
                  <a:gd name="T63" fmla="*/ 8 h 15"/>
                  <a:gd name="T64" fmla="*/ 20 w 26"/>
                  <a:gd name="T65" fmla="*/ 8 h 15"/>
                  <a:gd name="T66" fmla="*/ 18 w 26"/>
                  <a:gd name="T67" fmla="*/ 8 h 15"/>
                  <a:gd name="T68" fmla="*/ 18 w 26"/>
                  <a:gd name="T69" fmla="*/ 14 h 15"/>
                  <a:gd name="T70" fmla="*/ 19 w 26"/>
                  <a:gd name="T71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6" h="15">
                    <a:moveTo>
                      <a:pt x="19" y="14"/>
                    </a:moveTo>
                    <a:cubicBezTo>
                      <a:pt x="21" y="14"/>
                      <a:pt x="22" y="14"/>
                      <a:pt x="23" y="14"/>
                    </a:cubicBezTo>
                    <a:cubicBezTo>
                      <a:pt x="24" y="13"/>
                      <a:pt x="24" y="13"/>
                      <a:pt x="25" y="11"/>
                    </a:cubicBezTo>
                    <a:cubicBezTo>
                      <a:pt x="26" y="10"/>
                      <a:pt x="26" y="9"/>
                      <a:pt x="26" y="7"/>
                    </a:cubicBezTo>
                    <a:cubicBezTo>
                      <a:pt x="26" y="6"/>
                      <a:pt x="26" y="4"/>
                      <a:pt x="25" y="3"/>
                    </a:cubicBezTo>
                    <a:cubicBezTo>
                      <a:pt x="25" y="2"/>
                      <a:pt x="24" y="1"/>
                      <a:pt x="23" y="1"/>
                    </a:cubicBezTo>
                    <a:cubicBezTo>
                      <a:pt x="22" y="0"/>
                      <a:pt x="21" y="0"/>
                      <a:pt x="19" y="0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5" y="1"/>
                      <a:pt x="14" y="1"/>
                      <a:pt x="14" y="2"/>
                    </a:cubicBezTo>
                    <a:cubicBezTo>
                      <a:pt x="13" y="2"/>
                      <a:pt x="12" y="3"/>
                      <a:pt x="11" y="5"/>
                    </a:cubicBezTo>
                    <a:cubicBezTo>
                      <a:pt x="10" y="6"/>
                      <a:pt x="10" y="7"/>
                      <a:pt x="9" y="8"/>
                    </a:cubicBezTo>
                    <a:cubicBezTo>
                      <a:pt x="9" y="8"/>
                      <a:pt x="8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1"/>
                      <a:pt x="2" y="2"/>
                      <a:pt x="1" y="3"/>
                    </a:cubicBezTo>
                    <a:cubicBezTo>
                      <a:pt x="0" y="4"/>
                      <a:pt x="0" y="6"/>
                      <a:pt x="0" y="7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3"/>
                      <a:pt x="2" y="13"/>
                      <a:pt x="3" y="14"/>
                    </a:cubicBezTo>
                    <a:cubicBezTo>
                      <a:pt x="4" y="14"/>
                      <a:pt x="5" y="15"/>
                      <a:pt x="7" y="15"/>
                    </a:cubicBezTo>
                    <a:cubicBezTo>
                      <a:pt x="9" y="15"/>
                      <a:pt x="11" y="14"/>
                      <a:pt x="12" y="14"/>
                    </a:cubicBezTo>
                    <a:cubicBezTo>
                      <a:pt x="13" y="13"/>
                      <a:pt x="15" y="11"/>
                      <a:pt x="16" y="8"/>
                    </a:cubicBezTo>
                    <a:cubicBezTo>
                      <a:pt x="17" y="7"/>
                      <a:pt x="17" y="7"/>
                      <a:pt x="18" y="6"/>
                    </a:cubicBezTo>
                    <a:cubicBezTo>
                      <a:pt x="18" y="6"/>
                      <a:pt x="19" y="6"/>
                      <a:pt x="20" y="6"/>
                    </a:cubicBezTo>
                    <a:cubicBezTo>
                      <a:pt x="20" y="6"/>
                      <a:pt x="21" y="6"/>
                      <a:pt x="21" y="6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8"/>
                      <a:pt x="22" y="8"/>
                      <a:pt x="21" y="8"/>
                    </a:cubicBezTo>
                    <a:cubicBezTo>
                      <a:pt x="21" y="8"/>
                      <a:pt x="21" y="8"/>
                      <a:pt x="2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14"/>
                      <a:pt x="18" y="14"/>
                      <a:pt x="18" y="14"/>
                    </a:cubicBezTo>
                    <a:lnTo>
                      <a:pt x="19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0" name="ïślide">
                <a:extLst>
                  <a:ext uri="{FF2B5EF4-FFF2-40B4-BE49-F238E27FC236}">
                    <a16:creationId xmlns:a16="http://schemas.microsoft.com/office/drawing/2014/main" id="{12A5A043-F4B2-434D-936C-91E5B2B45032}"/>
                  </a:ext>
                </a:extLst>
              </p:cNvPr>
              <p:cNvSpPr/>
              <p:nvPr userDrawn="1"/>
            </p:nvSpPr>
            <p:spPr bwMode="auto">
              <a:xfrm>
                <a:off x="3911600" y="3394075"/>
                <a:ext cx="82550" cy="33338"/>
              </a:xfrm>
              <a:custGeom>
                <a:avLst/>
                <a:gdLst>
                  <a:gd name="T0" fmla="*/ 0 w 25"/>
                  <a:gd name="T1" fmla="*/ 6 h 10"/>
                  <a:gd name="T2" fmla="*/ 18 w 25"/>
                  <a:gd name="T3" fmla="*/ 7 h 10"/>
                  <a:gd name="T4" fmla="*/ 20 w 25"/>
                  <a:gd name="T5" fmla="*/ 7 h 10"/>
                  <a:gd name="T6" fmla="*/ 20 w 25"/>
                  <a:gd name="T7" fmla="*/ 8 h 10"/>
                  <a:gd name="T8" fmla="*/ 21 w 25"/>
                  <a:gd name="T9" fmla="*/ 9 h 10"/>
                  <a:gd name="T10" fmla="*/ 21 w 25"/>
                  <a:gd name="T11" fmla="*/ 10 h 10"/>
                  <a:gd name="T12" fmla="*/ 25 w 25"/>
                  <a:gd name="T13" fmla="*/ 10 h 10"/>
                  <a:gd name="T14" fmla="*/ 25 w 25"/>
                  <a:gd name="T15" fmla="*/ 6 h 10"/>
                  <a:gd name="T16" fmla="*/ 25 w 25"/>
                  <a:gd name="T17" fmla="*/ 3 h 10"/>
                  <a:gd name="T18" fmla="*/ 24 w 25"/>
                  <a:gd name="T19" fmla="*/ 2 h 10"/>
                  <a:gd name="T20" fmla="*/ 22 w 25"/>
                  <a:gd name="T21" fmla="*/ 1 h 10"/>
                  <a:gd name="T22" fmla="*/ 17 w 25"/>
                  <a:gd name="T23" fmla="*/ 1 h 10"/>
                  <a:gd name="T24" fmla="*/ 0 w 25"/>
                  <a:gd name="T25" fmla="*/ 0 h 10"/>
                  <a:gd name="T26" fmla="*/ 0 w 25"/>
                  <a:gd name="T27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" h="10">
                    <a:moveTo>
                      <a:pt x="0" y="6"/>
                    </a:move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20" y="7"/>
                    </a:cubicBezTo>
                    <a:cubicBezTo>
                      <a:pt x="20" y="7"/>
                      <a:pt x="20" y="7"/>
                      <a:pt x="20" y="8"/>
                    </a:cubicBezTo>
                    <a:cubicBezTo>
                      <a:pt x="21" y="8"/>
                      <a:pt x="21" y="8"/>
                      <a:pt x="21" y="9"/>
                    </a:cubicBezTo>
                    <a:cubicBezTo>
                      <a:pt x="21" y="9"/>
                      <a:pt x="21" y="9"/>
                      <a:pt x="21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5"/>
                      <a:pt x="25" y="4"/>
                      <a:pt x="25" y="3"/>
                    </a:cubicBezTo>
                    <a:cubicBezTo>
                      <a:pt x="25" y="3"/>
                      <a:pt x="24" y="2"/>
                      <a:pt x="24" y="2"/>
                    </a:cubicBezTo>
                    <a:cubicBezTo>
                      <a:pt x="23" y="1"/>
                      <a:pt x="22" y="1"/>
                      <a:pt x="22" y="1"/>
                    </a:cubicBezTo>
                    <a:cubicBezTo>
                      <a:pt x="21" y="1"/>
                      <a:pt x="19" y="1"/>
                      <a:pt x="17" y="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1" name="iṣḻïḍe">
                <a:extLst>
                  <a:ext uri="{FF2B5EF4-FFF2-40B4-BE49-F238E27FC236}">
                    <a16:creationId xmlns:a16="http://schemas.microsoft.com/office/drawing/2014/main" id="{8533717B-DC0F-46CF-B1B6-1F1131CB7C68}"/>
                  </a:ext>
                </a:extLst>
              </p:cNvPr>
              <p:cNvSpPr/>
              <p:nvPr userDrawn="1"/>
            </p:nvSpPr>
            <p:spPr bwMode="auto">
              <a:xfrm>
                <a:off x="4872038" y="3467100"/>
                <a:ext cx="85725" cy="33338"/>
              </a:xfrm>
              <a:custGeom>
                <a:avLst/>
                <a:gdLst>
                  <a:gd name="T0" fmla="*/ 54 w 54"/>
                  <a:gd name="T1" fmla="*/ 8 h 21"/>
                  <a:gd name="T2" fmla="*/ 2 w 54"/>
                  <a:gd name="T3" fmla="*/ 0 h 21"/>
                  <a:gd name="T4" fmla="*/ 0 w 54"/>
                  <a:gd name="T5" fmla="*/ 15 h 21"/>
                  <a:gd name="T6" fmla="*/ 52 w 54"/>
                  <a:gd name="T7" fmla="*/ 21 h 21"/>
                  <a:gd name="T8" fmla="*/ 54 w 54"/>
                  <a:gd name="T9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1">
                    <a:moveTo>
                      <a:pt x="54" y="8"/>
                    </a:moveTo>
                    <a:lnTo>
                      <a:pt x="2" y="0"/>
                    </a:lnTo>
                    <a:lnTo>
                      <a:pt x="0" y="15"/>
                    </a:lnTo>
                    <a:lnTo>
                      <a:pt x="52" y="21"/>
                    </a:lnTo>
                    <a:lnTo>
                      <a:pt x="54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2" name="îślidê">
                <a:extLst>
                  <a:ext uri="{FF2B5EF4-FFF2-40B4-BE49-F238E27FC236}">
                    <a16:creationId xmlns:a16="http://schemas.microsoft.com/office/drawing/2014/main" id="{DB2C2BB4-25F4-4E07-835D-9EAC3371D047}"/>
                  </a:ext>
                </a:extLst>
              </p:cNvPr>
              <p:cNvSpPr/>
              <p:nvPr userDrawn="1"/>
            </p:nvSpPr>
            <p:spPr bwMode="auto">
              <a:xfrm>
                <a:off x="3911600" y="3433763"/>
                <a:ext cx="85725" cy="53975"/>
              </a:xfrm>
              <a:custGeom>
                <a:avLst/>
                <a:gdLst>
                  <a:gd name="T0" fmla="*/ 0 w 54"/>
                  <a:gd name="T1" fmla="*/ 15 h 34"/>
                  <a:gd name="T2" fmla="*/ 25 w 54"/>
                  <a:gd name="T3" fmla="*/ 13 h 34"/>
                  <a:gd name="T4" fmla="*/ 2 w 54"/>
                  <a:gd name="T5" fmla="*/ 23 h 34"/>
                  <a:gd name="T6" fmla="*/ 2 w 54"/>
                  <a:gd name="T7" fmla="*/ 34 h 34"/>
                  <a:gd name="T8" fmla="*/ 54 w 54"/>
                  <a:gd name="T9" fmla="*/ 29 h 34"/>
                  <a:gd name="T10" fmla="*/ 52 w 54"/>
                  <a:gd name="T11" fmla="*/ 19 h 34"/>
                  <a:gd name="T12" fmla="*/ 29 w 54"/>
                  <a:gd name="T13" fmla="*/ 21 h 34"/>
                  <a:gd name="T14" fmla="*/ 52 w 54"/>
                  <a:gd name="T15" fmla="*/ 11 h 34"/>
                  <a:gd name="T16" fmla="*/ 52 w 54"/>
                  <a:gd name="T17" fmla="*/ 0 h 34"/>
                  <a:gd name="T18" fmla="*/ 0 w 54"/>
                  <a:gd name="T19" fmla="*/ 4 h 34"/>
                  <a:gd name="T20" fmla="*/ 0 w 54"/>
                  <a:gd name="T21" fmla="*/ 15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" h="34">
                    <a:moveTo>
                      <a:pt x="0" y="15"/>
                    </a:moveTo>
                    <a:lnTo>
                      <a:pt x="25" y="13"/>
                    </a:lnTo>
                    <a:lnTo>
                      <a:pt x="2" y="23"/>
                    </a:lnTo>
                    <a:lnTo>
                      <a:pt x="2" y="34"/>
                    </a:lnTo>
                    <a:lnTo>
                      <a:pt x="54" y="29"/>
                    </a:lnTo>
                    <a:lnTo>
                      <a:pt x="52" y="19"/>
                    </a:lnTo>
                    <a:lnTo>
                      <a:pt x="29" y="21"/>
                    </a:lnTo>
                    <a:lnTo>
                      <a:pt x="52" y="11"/>
                    </a:lnTo>
                    <a:lnTo>
                      <a:pt x="52" y="0"/>
                    </a:lnTo>
                    <a:lnTo>
                      <a:pt x="0" y="4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3" name="íşḻîḋè">
                <a:extLst>
                  <a:ext uri="{FF2B5EF4-FFF2-40B4-BE49-F238E27FC236}">
                    <a16:creationId xmlns:a16="http://schemas.microsoft.com/office/drawing/2014/main" id="{B54D8C8D-686E-430C-8176-A859093FB2E6}"/>
                  </a:ext>
                </a:extLst>
              </p:cNvPr>
              <p:cNvSpPr/>
              <p:nvPr userDrawn="1"/>
            </p:nvSpPr>
            <p:spPr bwMode="auto">
              <a:xfrm>
                <a:off x="4865688" y="3509963"/>
                <a:ext cx="85725" cy="50800"/>
              </a:xfrm>
              <a:custGeom>
                <a:avLst/>
                <a:gdLst>
                  <a:gd name="T0" fmla="*/ 54 w 54"/>
                  <a:gd name="T1" fmla="*/ 4 h 32"/>
                  <a:gd name="T2" fmla="*/ 46 w 54"/>
                  <a:gd name="T3" fmla="*/ 2 h 32"/>
                  <a:gd name="T4" fmla="*/ 44 w 54"/>
                  <a:gd name="T5" fmla="*/ 9 h 32"/>
                  <a:gd name="T6" fmla="*/ 2 w 54"/>
                  <a:gd name="T7" fmla="*/ 0 h 32"/>
                  <a:gd name="T8" fmla="*/ 0 w 54"/>
                  <a:gd name="T9" fmla="*/ 13 h 32"/>
                  <a:gd name="T10" fmla="*/ 40 w 54"/>
                  <a:gd name="T11" fmla="*/ 23 h 32"/>
                  <a:gd name="T12" fmla="*/ 38 w 54"/>
                  <a:gd name="T13" fmla="*/ 30 h 32"/>
                  <a:gd name="T14" fmla="*/ 48 w 54"/>
                  <a:gd name="T15" fmla="*/ 32 h 32"/>
                  <a:gd name="T16" fmla="*/ 54 w 54"/>
                  <a:gd name="T17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32">
                    <a:moveTo>
                      <a:pt x="54" y="4"/>
                    </a:moveTo>
                    <a:lnTo>
                      <a:pt x="46" y="2"/>
                    </a:lnTo>
                    <a:lnTo>
                      <a:pt x="44" y="9"/>
                    </a:lnTo>
                    <a:lnTo>
                      <a:pt x="2" y="0"/>
                    </a:lnTo>
                    <a:lnTo>
                      <a:pt x="0" y="13"/>
                    </a:lnTo>
                    <a:lnTo>
                      <a:pt x="40" y="23"/>
                    </a:lnTo>
                    <a:lnTo>
                      <a:pt x="38" y="30"/>
                    </a:lnTo>
                    <a:lnTo>
                      <a:pt x="48" y="32"/>
                    </a:lnTo>
                    <a:lnTo>
                      <a:pt x="54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4" name="îšḷîḋé">
                <a:extLst>
                  <a:ext uri="{FF2B5EF4-FFF2-40B4-BE49-F238E27FC236}">
                    <a16:creationId xmlns:a16="http://schemas.microsoft.com/office/drawing/2014/main" id="{23EF4077-FDEE-4074-BEC6-98C49A76BE55}"/>
                  </a:ext>
                </a:extLst>
              </p:cNvPr>
              <p:cNvSpPr/>
              <p:nvPr userDrawn="1"/>
            </p:nvSpPr>
            <p:spPr bwMode="auto">
              <a:xfrm>
                <a:off x="3917950" y="3490913"/>
                <a:ext cx="90488" cy="55563"/>
              </a:xfrm>
              <a:custGeom>
                <a:avLst/>
                <a:gdLst>
                  <a:gd name="T0" fmla="*/ 2 w 27"/>
                  <a:gd name="T1" fmla="*/ 17 h 17"/>
                  <a:gd name="T2" fmla="*/ 27 w 27"/>
                  <a:gd name="T3" fmla="*/ 16 h 17"/>
                  <a:gd name="T4" fmla="*/ 25 w 27"/>
                  <a:gd name="T5" fmla="*/ 9 h 17"/>
                  <a:gd name="T6" fmla="*/ 21 w 27"/>
                  <a:gd name="T7" fmla="*/ 10 h 17"/>
                  <a:gd name="T8" fmla="*/ 21 w 27"/>
                  <a:gd name="T9" fmla="*/ 7 h 17"/>
                  <a:gd name="T10" fmla="*/ 25 w 27"/>
                  <a:gd name="T11" fmla="*/ 6 h 17"/>
                  <a:gd name="T12" fmla="*/ 24 w 27"/>
                  <a:gd name="T13" fmla="*/ 0 h 17"/>
                  <a:gd name="T14" fmla="*/ 0 w 27"/>
                  <a:gd name="T15" fmla="*/ 8 h 17"/>
                  <a:gd name="T16" fmla="*/ 2 w 27"/>
                  <a:gd name="T17" fmla="*/ 17 h 17"/>
                  <a:gd name="T18" fmla="*/ 17 w 27"/>
                  <a:gd name="T19" fmla="*/ 10 h 17"/>
                  <a:gd name="T20" fmla="*/ 6 w 27"/>
                  <a:gd name="T21" fmla="*/ 11 h 17"/>
                  <a:gd name="T22" fmla="*/ 16 w 27"/>
                  <a:gd name="T23" fmla="*/ 8 h 17"/>
                  <a:gd name="T24" fmla="*/ 17 w 27"/>
                  <a:gd name="T2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7" h="17">
                    <a:moveTo>
                      <a:pt x="2" y="17"/>
                    </a:moveTo>
                    <a:cubicBezTo>
                      <a:pt x="27" y="16"/>
                      <a:pt x="27" y="16"/>
                      <a:pt x="27" y="16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17"/>
                      <a:pt x="2" y="17"/>
                      <a:pt x="2" y="17"/>
                    </a:cubicBezTo>
                    <a:close/>
                    <a:moveTo>
                      <a:pt x="17" y="10"/>
                    </a:moveTo>
                    <a:cubicBezTo>
                      <a:pt x="14" y="11"/>
                      <a:pt x="11" y="11"/>
                      <a:pt x="6" y="11"/>
                    </a:cubicBezTo>
                    <a:cubicBezTo>
                      <a:pt x="10" y="10"/>
                      <a:pt x="14" y="9"/>
                      <a:pt x="16" y="8"/>
                    </a:cubicBezTo>
                    <a:lnTo>
                      <a:pt x="17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5" name="ïsľïḑê">
                <a:extLst>
                  <a:ext uri="{FF2B5EF4-FFF2-40B4-BE49-F238E27FC236}">
                    <a16:creationId xmlns:a16="http://schemas.microsoft.com/office/drawing/2014/main" id="{D528A2AC-57C5-42E0-BBFC-A782E762235D}"/>
                  </a:ext>
                </a:extLst>
              </p:cNvPr>
              <p:cNvSpPr/>
              <p:nvPr userDrawn="1"/>
            </p:nvSpPr>
            <p:spPr bwMode="auto">
              <a:xfrm>
                <a:off x="4852988" y="3563938"/>
                <a:ext cx="88900" cy="58738"/>
              </a:xfrm>
              <a:custGeom>
                <a:avLst/>
                <a:gdLst>
                  <a:gd name="T0" fmla="*/ 24 w 27"/>
                  <a:gd name="T1" fmla="*/ 12 h 18"/>
                  <a:gd name="T2" fmla="*/ 15 w 27"/>
                  <a:gd name="T3" fmla="*/ 7 h 18"/>
                  <a:gd name="T4" fmla="*/ 25 w 27"/>
                  <a:gd name="T5" fmla="*/ 9 h 18"/>
                  <a:gd name="T6" fmla="*/ 27 w 27"/>
                  <a:gd name="T7" fmla="*/ 3 h 18"/>
                  <a:gd name="T8" fmla="*/ 10 w 27"/>
                  <a:gd name="T9" fmla="*/ 3 h 18"/>
                  <a:gd name="T10" fmla="*/ 2 w 27"/>
                  <a:gd name="T11" fmla="*/ 0 h 18"/>
                  <a:gd name="T12" fmla="*/ 0 w 27"/>
                  <a:gd name="T13" fmla="*/ 5 h 18"/>
                  <a:gd name="T14" fmla="*/ 8 w 27"/>
                  <a:gd name="T15" fmla="*/ 8 h 18"/>
                  <a:gd name="T16" fmla="*/ 22 w 27"/>
                  <a:gd name="T17" fmla="*/ 18 h 18"/>
                  <a:gd name="T18" fmla="*/ 24 w 27"/>
                  <a:gd name="T19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" h="18">
                    <a:moveTo>
                      <a:pt x="24" y="12"/>
                    </a:moveTo>
                    <a:cubicBezTo>
                      <a:pt x="20" y="10"/>
                      <a:pt x="17" y="8"/>
                      <a:pt x="15" y="7"/>
                    </a:cubicBezTo>
                    <a:cubicBezTo>
                      <a:pt x="17" y="8"/>
                      <a:pt x="20" y="8"/>
                      <a:pt x="25" y="9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22" y="18"/>
                      <a:pt x="22" y="18"/>
                      <a:pt x="22" y="18"/>
                    </a:cubicBezTo>
                    <a:lnTo>
                      <a:pt x="2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6" name="íṧļíḑe">
                <a:extLst>
                  <a:ext uri="{FF2B5EF4-FFF2-40B4-BE49-F238E27FC236}">
                    <a16:creationId xmlns:a16="http://schemas.microsoft.com/office/drawing/2014/main" id="{E4F23A1C-1119-4789-BBAB-351C7CBE4084}"/>
                  </a:ext>
                </a:extLst>
              </p:cNvPr>
              <p:cNvSpPr/>
              <p:nvPr userDrawn="1"/>
            </p:nvSpPr>
            <p:spPr bwMode="auto">
              <a:xfrm>
                <a:off x="3932238" y="3546475"/>
                <a:ext cx="82550" cy="42863"/>
              </a:xfrm>
              <a:custGeom>
                <a:avLst/>
                <a:gdLst>
                  <a:gd name="T0" fmla="*/ 2 w 52"/>
                  <a:gd name="T1" fmla="*/ 27 h 27"/>
                  <a:gd name="T2" fmla="*/ 52 w 52"/>
                  <a:gd name="T3" fmla="*/ 13 h 27"/>
                  <a:gd name="T4" fmla="*/ 50 w 52"/>
                  <a:gd name="T5" fmla="*/ 0 h 27"/>
                  <a:gd name="T6" fmla="*/ 0 w 52"/>
                  <a:gd name="T7" fmla="*/ 13 h 27"/>
                  <a:gd name="T8" fmla="*/ 2 w 52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7">
                    <a:moveTo>
                      <a:pt x="2" y="27"/>
                    </a:moveTo>
                    <a:lnTo>
                      <a:pt x="52" y="13"/>
                    </a:lnTo>
                    <a:lnTo>
                      <a:pt x="50" y="0"/>
                    </a:lnTo>
                    <a:lnTo>
                      <a:pt x="0" y="13"/>
                    </a:lnTo>
                    <a:lnTo>
                      <a:pt x="2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7" name="íşļïḓe">
                <a:extLst>
                  <a:ext uri="{FF2B5EF4-FFF2-40B4-BE49-F238E27FC236}">
                    <a16:creationId xmlns:a16="http://schemas.microsoft.com/office/drawing/2014/main" id="{14F28C92-A5D4-4465-BC38-9EB0B005B596}"/>
                  </a:ext>
                </a:extLst>
              </p:cNvPr>
              <p:cNvSpPr/>
              <p:nvPr userDrawn="1"/>
            </p:nvSpPr>
            <p:spPr bwMode="auto">
              <a:xfrm>
                <a:off x="4837113" y="3597275"/>
                <a:ext cx="82550" cy="52388"/>
              </a:xfrm>
              <a:custGeom>
                <a:avLst/>
                <a:gdLst>
                  <a:gd name="T0" fmla="*/ 22 w 25"/>
                  <a:gd name="T1" fmla="*/ 9 h 16"/>
                  <a:gd name="T2" fmla="*/ 21 w 25"/>
                  <a:gd name="T3" fmla="*/ 10 h 16"/>
                  <a:gd name="T4" fmla="*/ 21 w 25"/>
                  <a:gd name="T5" fmla="*/ 11 h 16"/>
                  <a:gd name="T6" fmla="*/ 18 w 25"/>
                  <a:gd name="T7" fmla="*/ 10 h 16"/>
                  <a:gd name="T8" fmla="*/ 7 w 25"/>
                  <a:gd name="T9" fmla="*/ 5 h 16"/>
                  <a:gd name="T10" fmla="*/ 5 w 25"/>
                  <a:gd name="T11" fmla="*/ 4 h 16"/>
                  <a:gd name="T12" fmla="*/ 5 w 25"/>
                  <a:gd name="T13" fmla="*/ 3 h 16"/>
                  <a:gd name="T14" fmla="*/ 5 w 25"/>
                  <a:gd name="T15" fmla="*/ 1 h 16"/>
                  <a:gd name="T16" fmla="*/ 2 w 25"/>
                  <a:gd name="T17" fmla="*/ 0 h 16"/>
                  <a:gd name="T18" fmla="*/ 1 w 25"/>
                  <a:gd name="T19" fmla="*/ 2 h 16"/>
                  <a:gd name="T20" fmla="*/ 0 w 25"/>
                  <a:gd name="T21" fmla="*/ 6 h 16"/>
                  <a:gd name="T22" fmla="*/ 1 w 25"/>
                  <a:gd name="T23" fmla="*/ 8 h 16"/>
                  <a:gd name="T24" fmla="*/ 5 w 25"/>
                  <a:gd name="T25" fmla="*/ 10 h 16"/>
                  <a:gd name="T26" fmla="*/ 16 w 25"/>
                  <a:gd name="T27" fmla="*/ 15 h 16"/>
                  <a:gd name="T28" fmla="*/ 20 w 25"/>
                  <a:gd name="T29" fmla="*/ 16 h 16"/>
                  <a:gd name="T30" fmla="*/ 22 w 25"/>
                  <a:gd name="T31" fmla="*/ 15 h 16"/>
                  <a:gd name="T32" fmla="*/ 24 w 25"/>
                  <a:gd name="T33" fmla="*/ 12 h 16"/>
                  <a:gd name="T34" fmla="*/ 25 w 25"/>
                  <a:gd name="T35" fmla="*/ 10 h 16"/>
                  <a:gd name="T36" fmla="*/ 22 w 25"/>
                  <a:gd name="T37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16">
                    <a:moveTo>
                      <a:pt x="22" y="9"/>
                    </a:moveTo>
                    <a:cubicBezTo>
                      <a:pt x="22" y="10"/>
                      <a:pt x="21" y="10"/>
                      <a:pt x="21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1"/>
                      <a:pt x="20" y="10"/>
                      <a:pt x="18" y="10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4"/>
                      <a:pt x="0" y="5"/>
                      <a:pt x="0" y="6"/>
                    </a:cubicBezTo>
                    <a:cubicBezTo>
                      <a:pt x="0" y="7"/>
                      <a:pt x="1" y="7"/>
                      <a:pt x="1" y="8"/>
                    </a:cubicBezTo>
                    <a:cubicBezTo>
                      <a:pt x="1" y="8"/>
                      <a:pt x="3" y="9"/>
                      <a:pt x="5" y="1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8" y="16"/>
                      <a:pt x="19" y="16"/>
                      <a:pt x="20" y="16"/>
                    </a:cubicBezTo>
                    <a:cubicBezTo>
                      <a:pt x="21" y="16"/>
                      <a:pt x="21" y="16"/>
                      <a:pt x="22" y="15"/>
                    </a:cubicBezTo>
                    <a:cubicBezTo>
                      <a:pt x="23" y="15"/>
                      <a:pt x="23" y="14"/>
                      <a:pt x="24" y="12"/>
                    </a:cubicBezTo>
                    <a:cubicBezTo>
                      <a:pt x="25" y="10"/>
                      <a:pt x="25" y="10"/>
                      <a:pt x="25" y="10"/>
                    </a:cubicBezTo>
                    <a:lnTo>
                      <a:pt x="22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8" name="iṩļîḍê">
                <a:extLst>
                  <a:ext uri="{FF2B5EF4-FFF2-40B4-BE49-F238E27FC236}">
                    <a16:creationId xmlns:a16="http://schemas.microsoft.com/office/drawing/2014/main" id="{4CF6CB34-BEE6-47BA-83FF-CFDF3337BA32}"/>
                  </a:ext>
                </a:extLst>
              </p:cNvPr>
              <p:cNvSpPr/>
              <p:nvPr userDrawn="1"/>
            </p:nvSpPr>
            <p:spPr bwMode="auto">
              <a:xfrm>
                <a:off x="3941763" y="3586163"/>
                <a:ext cx="85725" cy="60325"/>
              </a:xfrm>
              <a:custGeom>
                <a:avLst/>
                <a:gdLst>
                  <a:gd name="T0" fmla="*/ 10 w 54"/>
                  <a:gd name="T1" fmla="*/ 38 h 38"/>
                  <a:gd name="T2" fmla="*/ 19 w 54"/>
                  <a:gd name="T3" fmla="*/ 34 h 38"/>
                  <a:gd name="T4" fmla="*/ 17 w 54"/>
                  <a:gd name="T5" fmla="*/ 28 h 38"/>
                  <a:gd name="T6" fmla="*/ 54 w 54"/>
                  <a:gd name="T7" fmla="*/ 13 h 38"/>
                  <a:gd name="T8" fmla="*/ 50 w 54"/>
                  <a:gd name="T9" fmla="*/ 0 h 38"/>
                  <a:gd name="T10" fmla="*/ 12 w 54"/>
                  <a:gd name="T11" fmla="*/ 15 h 38"/>
                  <a:gd name="T12" fmla="*/ 8 w 54"/>
                  <a:gd name="T13" fmla="*/ 7 h 38"/>
                  <a:gd name="T14" fmla="*/ 0 w 54"/>
                  <a:gd name="T15" fmla="*/ 11 h 38"/>
                  <a:gd name="T16" fmla="*/ 10 w 54"/>
                  <a:gd name="T17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38">
                    <a:moveTo>
                      <a:pt x="10" y="38"/>
                    </a:moveTo>
                    <a:lnTo>
                      <a:pt x="19" y="34"/>
                    </a:lnTo>
                    <a:lnTo>
                      <a:pt x="17" y="28"/>
                    </a:lnTo>
                    <a:lnTo>
                      <a:pt x="54" y="13"/>
                    </a:lnTo>
                    <a:lnTo>
                      <a:pt x="50" y="0"/>
                    </a:lnTo>
                    <a:lnTo>
                      <a:pt x="12" y="15"/>
                    </a:lnTo>
                    <a:lnTo>
                      <a:pt x="8" y="7"/>
                    </a:lnTo>
                    <a:lnTo>
                      <a:pt x="0" y="11"/>
                    </a:lnTo>
                    <a:lnTo>
                      <a:pt x="10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89" name="iśļîḍê">
              <a:extLst>
                <a:ext uri="{FF2B5EF4-FFF2-40B4-BE49-F238E27FC236}">
                  <a16:creationId xmlns:a16="http://schemas.microsoft.com/office/drawing/2014/main" id="{6FDFCE68-A6A4-4FF3-96B9-831D7D21BB74}"/>
                </a:ext>
              </a:extLst>
            </p:cNvPr>
            <p:cNvGrpSpPr/>
            <p:nvPr userDrawn="1"/>
          </p:nvGrpSpPr>
          <p:grpSpPr>
            <a:xfrm>
              <a:off x="5257059" y="2556640"/>
              <a:ext cx="4108325" cy="1198167"/>
              <a:chOff x="5510213" y="2819400"/>
              <a:chExt cx="2868612" cy="836613"/>
            </a:xfrm>
            <a:grpFill/>
          </p:grpSpPr>
          <p:sp>
            <p:nvSpPr>
              <p:cNvPr id="113" name="îśḻiḑe">
                <a:extLst>
                  <a:ext uri="{FF2B5EF4-FFF2-40B4-BE49-F238E27FC236}">
                    <a16:creationId xmlns:a16="http://schemas.microsoft.com/office/drawing/2014/main" id="{A35CA76A-F7B9-4153-8474-ED85698C11B8}"/>
                  </a:ext>
                </a:extLst>
              </p:cNvPr>
              <p:cNvSpPr/>
              <p:nvPr userDrawn="1"/>
            </p:nvSpPr>
            <p:spPr bwMode="auto">
              <a:xfrm>
                <a:off x="5510213" y="2855913"/>
                <a:ext cx="639763" cy="757238"/>
              </a:xfrm>
              <a:custGeom>
                <a:avLst/>
                <a:gdLst>
                  <a:gd name="T0" fmla="*/ 103 w 194"/>
                  <a:gd name="T1" fmla="*/ 77 h 228"/>
                  <a:gd name="T2" fmla="*/ 100 w 194"/>
                  <a:gd name="T3" fmla="*/ 83 h 228"/>
                  <a:gd name="T4" fmla="*/ 65 w 194"/>
                  <a:gd name="T5" fmla="*/ 32 h 228"/>
                  <a:gd name="T6" fmla="*/ 71 w 194"/>
                  <a:gd name="T7" fmla="*/ 59 h 228"/>
                  <a:gd name="T8" fmla="*/ 71 w 194"/>
                  <a:gd name="T9" fmla="*/ 79 h 228"/>
                  <a:gd name="T10" fmla="*/ 67 w 194"/>
                  <a:gd name="T11" fmla="*/ 105 h 228"/>
                  <a:gd name="T12" fmla="*/ 49 w 194"/>
                  <a:gd name="T13" fmla="*/ 117 h 228"/>
                  <a:gd name="T14" fmla="*/ 30 w 194"/>
                  <a:gd name="T15" fmla="*/ 128 h 228"/>
                  <a:gd name="T16" fmla="*/ 7 w 194"/>
                  <a:gd name="T17" fmla="*/ 130 h 228"/>
                  <a:gd name="T18" fmla="*/ 12 w 194"/>
                  <a:gd name="T19" fmla="*/ 156 h 228"/>
                  <a:gd name="T20" fmla="*/ 52 w 194"/>
                  <a:gd name="T21" fmla="*/ 155 h 228"/>
                  <a:gd name="T22" fmla="*/ 57 w 194"/>
                  <a:gd name="T23" fmla="*/ 148 h 228"/>
                  <a:gd name="T24" fmla="*/ 67 w 194"/>
                  <a:gd name="T25" fmla="*/ 136 h 228"/>
                  <a:gd name="T26" fmla="*/ 49 w 194"/>
                  <a:gd name="T27" fmla="*/ 193 h 228"/>
                  <a:gd name="T28" fmla="*/ 0 w 194"/>
                  <a:gd name="T29" fmla="*/ 215 h 228"/>
                  <a:gd name="T30" fmla="*/ 39 w 194"/>
                  <a:gd name="T31" fmla="*/ 225 h 228"/>
                  <a:gd name="T32" fmla="*/ 60 w 194"/>
                  <a:gd name="T33" fmla="*/ 206 h 228"/>
                  <a:gd name="T34" fmla="*/ 81 w 194"/>
                  <a:gd name="T35" fmla="*/ 166 h 228"/>
                  <a:gd name="T36" fmla="*/ 88 w 194"/>
                  <a:gd name="T37" fmla="*/ 132 h 228"/>
                  <a:gd name="T38" fmla="*/ 95 w 194"/>
                  <a:gd name="T39" fmla="*/ 116 h 228"/>
                  <a:gd name="T40" fmla="*/ 100 w 194"/>
                  <a:gd name="T41" fmla="*/ 144 h 228"/>
                  <a:gd name="T42" fmla="*/ 108 w 194"/>
                  <a:gd name="T43" fmla="*/ 170 h 228"/>
                  <a:gd name="T44" fmla="*/ 116 w 194"/>
                  <a:gd name="T45" fmla="*/ 187 h 228"/>
                  <a:gd name="T46" fmla="*/ 137 w 194"/>
                  <a:gd name="T47" fmla="*/ 209 h 228"/>
                  <a:gd name="T48" fmla="*/ 169 w 194"/>
                  <a:gd name="T49" fmla="*/ 197 h 228"/>
                  <a:gd name="T50" fmla="*/ 162 w 194"/>
                  <a:gd name="T51" fmla="*/ 181 h 228"/>
                  <a:gd name="T52" fmla="*/ 141 w 194"/>
                  <a:gd name="T53" fmla="*/ 163 h 228"/>
                  <a:gd name="T54" fmla="*/ 113 w 194"/>
                  <a:gd name="T55" fmla="*/ 124 h 228"/>
                  <a:gd name="T56" fmla="*/ 108 w 194"/>
                  <a:gd name="T57" fmla="*/ 112 h 228"/>
                  <a:gd name="T58" fmla="*/ 106 w 194"/>
                  <a:gd name="T59" fmla="*/ 96 h 228"/>
                  <a:gd name="T60" fmla="*/ 122 w 194"/>
                  <a:gd name="T61" fmla="*/ 86 h 228"/>
                  <a:gd name="T62" fmla="*/ 135 w 194"/>
                  <a:gd name="T63" fmla="*/ 64 h 228"/>
                  <a:gd name="T64" fmla="*/ 103 w 194"/>
                  <a:gd name="T65" fmla="*/ 70 h 228"/>
                  <a:gd name="T66" fmla="*/ 103 w 194"/>
                  <a:gd name="T67" fmla="*/ 58 h 228"/>
                  <a:gd name="T68" fmla="*/ 132 w 194"/>
                  <a:gd name="T69" fmla="*/ 35 h 228"/>
                  <a:gd name="T70" fmla="*/ 155 w 194"/>
                  <a:gd name="T71" fmla="*/ 6 h 228"/>
                  <a:gd name="T72" fmla="*/ 124 w 194"/>
                  <a:gd name="T73" fmla="*/ 5 h 228"/>
                  <a:gd name="T74" fmla="*/ 100 w 194"/>
                  <a:gd name="T75" fmla="*/ 17 h 228"/>
                  <a:gd name="T76" fmla="*/ 84 w 194"/>
                  <a:gd name="T77" fmla="*/ 22 h 228"/>
                  <a:gd name="T78" fmla="*/ 73 w 194"/>
                  <a:gd name="T79" fmla="*/ 25 h 228"/>
                  <a:gd name="T80" fmla="*/ 65 w 194"/>
                  <a:gd name="T81" fmla="*/ 32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4" h="228">
                    <a:moveTo>
                      <a:pt x="98" y="81"/>
                    </a:moveTo>
                    <a:cubicBezTo>
                      <a:pt x="98" y="79"/>
                      <a:pt x="102" y="78"/>
                      <a:pt x="103" y="77"/>
                    </a:cubicBezTo>
                    <a:cubicBezTo>
                      <a:pt x="103" y="78"/>
                      <a:pt x="104" y="79"/>
                      <a:pt x="104" y="80"/>
                    </a:cubicBezTo>
                    <a:cubicBezTo>
                      <a:pt x="104" y="82"/>
                      <a:pt x="102" y="83"/>
                      <a:pt x="100" y="83"/>
                    </a:cubicBezTo>
                    <a:cubicBezTo>
                      <a:pt x="98" y="83"/>
                      <a:pt x="98" y="82"/>
                      <a:pt x="98" y="81"/>
                    </a:cubicBezTo>
                    <a:close/>
                    <a:moveTo>
                      <a:pt x="65" y="32"/>
                    </a:moveTo>
                    <a:cubicBezTo>
                      <a:pt x="65" y="37"/>
                      <a:pt x="77" y="46"/>
                      <a:pt x="78" y="49"/>
                    </a:cubicBezTo>
                    <a:cubicBezTo>
                      <a:pt x="73" y="50"/>
                      <a:pt x="71" y="53"/>
                      <a:pt x="71" y="59"/>
                    </a:cubicBezTo>
                    <a:cubicBezTo>
                      <a:pt x="71" y="66"/>
                      <a:pt x="71" y="66"/>
                      <a:pt x="71" y="66"/>
                    </a:cubicBezTo>
                    <a:cubicBezTo>
                      <a:pt x="71" y="72"/>
                      <a:pt x="72" y="73"/>
                      <a:pt x="71" y="79"/>
                    </a:cubicBezTo>
                    <a:cubicBezTo>
                      <a:pt x="70" y="83"/>
                      <a:pt x="71" y="88"/>
                      <a:pt x="70" y="93"/>
                    </a:cubicBezTo>
                    <a:cubicBezTo>
                      <a:pt x="70" y="95"/>
                      <a:pt x="68" y="103"/>
                      <a:pt x="67" y="105"/>
                    </a:cubicBezTo>
                    <a:cubicBezTo>
                      <a:pt x="67" y="105"/>
                      <a:pt x="59" y="110"/>
                      <a:pt x="58" y="111"/>
                    </a:cubicBezTo>
                    <a:cubicBezTo>
                      <a:pt x="55" y="113"/>
                      <a:pt x="52" y="115"/>
                      <a:pt x="49" y="117"/>
                    </a:cubicBezTo>
                    <a:cubicBezTo>
                      <a:pt x="47" y="118"/>
                      <a:pt x="42" y="122"/>
                      <a:pt x="40" y="123"/>
                    </a:cubicBezTo>
                    <a:cubicBezTo>
                      <a:pt x="36" y="125"/>
                      <a:pt x="34" y="126"/>
                      <a:pt x="30" y="128"/>
                    </a:cubicBezTo>
                    <a:cubicBezTo>
                      <a:pt x="28" y="130"/>
                      <a:pt x="25" y="133"/>
                      <a:pt x="20" y="133"/>
                    </a:cubicBezTo>
                    <a:cubicBezTo>
                      <a:pt x="15" y="133"/>
                      <a:pt x="13" y="130"/>
                      <a:pt x="7" y="130"/>
                    </a:cubicBezTo>
                    <a:cubicBezTo>
                      <a:pt x="7" y="131"/>
                      <a:pt x="4" y="133"/>
                      <a:pt x="4" y="134"/>
                    </a:cubicBezTo>
                    <a:cubicBezTo>
                      <a:pt x="4" y="141"/>
                      <a:pt x="9" y="152"/>
                      <a:pt x="12" y="156"/>
                    </a:cubicBezTo>
                    <a:cubicBezTo>
                      <a:pt x="15" y="159"/>
                      <a:pt x="25" y="167"/>
                      <a:pt x="30" y="167"/>
                    </a:cubicBezTo>
                    <a:cubicBezTo>
                      <a:pt x="38" y="167"/>
                      <a:pt x="48" y="160"/>
                      <a:pt x="52" y="155"/>
                    </a:cubicBezTo>
                    <a:cubicBezTo>
                      <a:pt x="53" y="153"/>
                      <a:pt x="55" y="152"/>
                      <a:pt x="56" y="151"/>
                    </a:cubicBezTo>
                    <a:cubicBezTo>
                      <a:pt x="56" y="150"/>
                      <a:pt x="57" y="149"/>
                      <a:pt x="57" y="148"/>
                    </a:cubicBezTo>
                    <a:cubicBezTo>
                      <a:pt x="58" y="146"/>
                      <a:pt x="58" y="147"/>
                      <a:pt x="59" y="146"/>
                    </a:cubicBezTo>
                    <a:cubicBezTo>
                      <a:pt x="62" y="142"/>
                      <a:pt x="63" y="138"/>
                      <a:pt x="67" y="136"/>
                    </a:cubicBezTo>
                    <a:cubicBezTo>
                      <a:pt x="67" y="137"/>
                      <a:pt x="68" y="139"/>
                      <a:pt x="68" y="141"/>
                    </a:cubicBezTo>
                    <a:cubicBezTo>
                      <a:pt x="68" y="151"/>
                      <a:pt x="54" y="189"/>
                      <a:pt x="49" y="193"/>
                    </a:cubicBezTo>
                    <a:cubicBezTo>
                      <a:pt x="40" y="201"/>
                      <a:pt x="43" y="203"/>
                      <a:pt x="28" y="208"/>
                    </a:cubicBezTo>
                    <a:cubicBezTo>
                      <a:pt x="23" y="209"/>
                      <a:pt x="0" y="211"/>
                      <a:pt x="0" y="215"/>
                    </a:cubicBezTo>
                    <a:cubicBezTo>
                      <a:pt x="0" y="222"/>
                      <a:pt x="20" y="228"/>
                      <a:pt x="27" y="227"/>
                    </a:cubicBezTo>
                    <a:cubicBezTo>
                      <a:pt x="39" y="225"/>
                      <a:pt x="39" y="225"/>
                      <a:pt x="39" y="225"/>
                    </a:cubicBezTo>
                    <a:cubicBezTo>
                      <a:pt x="40" y="224"/>
                      <a:pt x="48" y="219"/>
                      <a:pt x="50" y="216"/>
                    </a:cubicBezTo>
                    <a:cubicBezTo>
                      <a:pt x="54" y="213"/>
                      <a:pt x="57" y="210"/>
                      <a:pt x="60" y="206"/>
                    </a:cubicBezTo>
                    <a:cubicBezTo>
                      <a:pt x="66" y="198"/>
                      <a:pt x="73" y="192"/>
                      <a:pt x="77" y="182"/>
                    </a:cubicBezTo>
                    <a:cubicBezTo>
                      <a:pt x="79" y="176"/>
                      <a:pt x="80" y="173"/>
                      <a:pt x="81" y="166"/>
                    </a:cubicBezTo>
                    <a:cubicBezTo>
                      <a:pt x="83" y="160"/>
                      <a:pt x="84" y="156"/>
                      <a:pt x="85" y="149"/>
                    </a:cubicBezTo>
                    <a:cubicBezTo>
                      <a:pt x="86" y="143"/>
                      <a:pt x="87" y="138"/>
                      <a:pt x="88" y="132"/>
                    </a:cubicBezTo>
                    <a:cubicBezTo>
                      <a:pt x="89" y="127"/>
                      <a:pt x="89" y="119"/>
                      <a:pt x="90" y="114"/>
                    </a:cubicBezTo>
                    <a:cubicBezTo>
                      <a:pt x="95" y="116"/>
                      <a:pt x="95" y="116"/>
                      <a:pt x="95" y="116"/>
                    </a:cubicBezTo>
                    <a:cubicBezTo>
                      <a:pt x="95" y="121"/>
                      <a:pt x="97" y="125"/>
                      <a:pt x="97" y="130"/>
                    </a:cubicBezTo>
                    <a:cubicBezTo>
                      <a:pt x="97" y="134"/>
                      <a:pt x="100" y="137"/>
                      <a:pt x="100" y="144"/>
                    </a:cubicBezTo>
                    <a:cubicBezTo>
                      <a:pt x="100" y="148"/>
                      <a:pt x="104" y="151"/>
                      <a:pt x="104" y="157"/>
                    </a:cubicBezTo>
                    <a:cubicBezTo>
                      <a:pt x="104" y="161"/>
                      <a:pt x="107" y="165"/>
                      <a:pt x="108" y="170"/>
                    </a:cubicBezTo>
                    <a:cubicBezTo>
                      <a:pt x="109" y="173"/>
                      <a:pt x="112" y="179"/>
                      <a:pt x="113" y="182"/>
                    </a:cubicBezTo>
                    <a:cubicBezTo>
                      <a:pt x="114" y="184"/>
                      <a:pt x="116" y="185"/>
                      <a:pt x="116" y="187"/>
                    </a:cubicBezTo>
                    <a:cubicBezTo>
                      <a:pt x="118" y="191"/>
                      <a:pt x="118" y="189"/>
                      <a:pt x="120" y="192"/>
                    </a:cubicBezTo>
                    <a:cubicBezTo>
                      <a:pt x="122" y="196"/>
                      <a:pt x="132" y="209"/>
                      <a:pt x="137" y="209"/>
                    </a:cubicBezTo>
                    <a:cubicBezTo>
                      <a:pt x="143" y="209"/>
                      <a:pt x="143" y="209"/>
                      <a:pt x="143" y="209"/>
                    </a:cubicBezTo>
                    <a:cubicBezTo>
                      <a:pt x="148" y="209"/>
                      <a:pt x="161" y="199"/>
                      <a:pt x="169" y="197"/>
                    </a:cubicBezTo>
                    <a:cubicBezTo>
                      <a:pt x="174" y="195"/>
                      <a:pt x="194" y="188"/>
                      <a:pt x="194" y="183"/>
                    </a:cubicBezTo>
                    <a:cubicBezTo>
                      <a:pt x="194" y="176"/>
                      <a:pt x="170" y="181"/>
                      <a:pt x="162" y="181"/>
                    </a:cubicBezTo>
                    <a:cubicBezTo>
                      <a:pt x="157" y="181"/>
                      <a:pt x="157" y="181"/>
                      <a:pt x="157" y="181"/>
                    </a:cubicBezTo>
                    <a:cubicBezTo>
                      <a:pt x="151" y="181"/>
                      <a:pt x="145" y="167"/>
                      <a:pt x="141" y="163"/>
                    </a:cubicBezTo>
                    <a:cubicBezTo>
                      <a:pt x="137" y="159"/>
                      <a:pt x="129" y="150"/>
                      <a:pt x="126" y="145"/>
                    </a:cubicBezTo>
                    <a:cubicBezTo>
                      <a:pt x="123" y="140"/>
                      <a:pt x="115" y="129"/>
                      <a:pt x="113" y="124"/>
                    </a:cubicBezTo>
                    <a:cubicBezTo>
                      <a:pt x="112" y="121"/>
                      <a:pt x="112" y="121"/>
                      <a:pt x="111" y="119"/>
                    </a:cubicBezTo>
                    <a:cubicBezTo>
                      <a:pt x="109" y="117"/>
                      <a:pt x="109" y="115"/>
                      <a:pt x="108" y="112"/>
                    </a:cubicBezTo>
                    <a:cubicBezTo>
                      <a:pt x="107" y="110"/>
                      <a:pt x="104" y="103"/>
                      <a:pt x="103" y="101"/>
                    </a:cubicBezTo>
                    <a:cubicBezTo>
                      <a:pt x="105" y="99"/>
                      <a:pt x="103" y="98"/>
                      <a:pt x="106" y="96"/>
                    </a:cubicBezTo>
                    <a:cubicBezTo>
                      <a:pt x="106" y="96"/>
                      <a:pt x="111" y="92"/>
                      <a:pt x="111" y="92"/>
                    </a:cubicBezTo>
                    <a:cubicBezTo>
                      <a:pt x="113" y="91"/>
                      <a:pt x="120" y="87"/>
                      <a:pt x="122" y="86"/>
                    </a:cubicBezTo>
                    <a:cubicBezTo>
                      <a:pt x="127" y="81"/>
                      <a:pt x="139" y="78"/>
                      <a:pt x="139" y="69"/>
                    </a:cubicBezTo>
                    <a:cubicBezTo>
                      <a:pt x="139" y="66"/>
                      <a:pt x="137" y="65"/>
                      <a:pt x="135" y="64"/>
                    </a:cubicBezTo>
                    <a:cubicBezTo>
                      <a:pt x="132" y="66"/>
                      <a:pt x="125" y="67"/>
                      <a:pt x="119" y="67"/>
                    </a:cubicBezTo>
                    <a:cubicBezTo>
                      <a:pt x="109" y="67"/>
                      <a:pt x="110" y="68"/>
                      <a:pt x="103" y="70"/>
                    </a:cubicBezTo>
                    <a:cubicBezTo>
                      <a:pt x="101" y="69"/>
                      <a:pt x="97" y="63"/>
                      <a:pt x="97" y="60"/>
                    </a:cubicBezTo>
                    <a:cubicBezTo>
                      <a:pt x="97" y="59"/>
                      <a:pt x="101" y="58"/>
                      <a:pt x="103" y="58"/>
                    </a:cubicBezTo>
                    <a:cubicBezTo>
                      <a:pt x="104" y="58"/>
                      <a:pt x="116" y="50"/>
                      <a:pt x="118" y="48"/>
                    </a:cubicBezTo>
                    <a:cubicBezTo>
                      <a:pt x="123" y="44"/>
                      <a:pt x="127" y="39"/>
                      <a:pt x="132" y="35"/>
                    </a:cubicBezTo>
                    <a:cubicBezTo>
                      <a:pt x="136" y="32"/>
                      <a:pt x="140" y="26"/>
                      <a:pt x="146" y="23"/>
                    </a:cubicBezTo>
                    <a:cubicBezTo>
                      <a:pt x="150" y="20"/>
                      <a:pt x="155" y="13"/>
                      <a:pt x="155" y="6"/>
                    </a:cubicBezTo>
                    <a:cubicBezTo>
                      <a:pt x="155" y="2"/>
                      <a:pt x="152" y="0"/>
                      <a:pt x="148" y="0"/>
                    </a:cubicBezTo>
                    <a:cubicBezTo>
                      <a:pt x="140" y="0"/>
                      <a:pt x="131" y="4"/>
                      <a:pt x="124" y="5"/>
                    </a:cubicBezTo>
                    <a:cubicBezTo>
                      <a:pt x="118" y="6"/>
                      <a:pt x="111" y="12"/>
                      <a:pt x="104" y="14"/>
                    </a:cubicBezTo>
                    <a:cubicBezTo>
                      <a:pt x="103" y="15"/>
                      <a:pt x="101" y="16"/>
                      <a:pt x="100" y="17"/>
                    </a:cubicBezTo>
                    <a:cubicBezTo>
                      <a:pt x="98" y="17"/>
                      <a:pt x="96" y="17"/>
                      <a:pt x="94" y="18"/>
                    </a:cubicBezTo>
                    <a:cubicBezTo>
                      <a:pt x="90" y="21"/>
                      <a:pt x="89" y="21"/>
                      <a:pt x="84" y="22"/>
                    </a:cubicBezTo>
                    <a:cubicBezTo>
                      <a:pt x="80" y="23"/>
                      <a:pt x="81" y="24"/>
                      <a:pt x="79" y="25"/>
                    </a:cubicBezTo>
                    <a:cubicBezTo>
                      <a:pt x="78" y="25"/>
                      <a:pt x="74" y="25"/>
                      <a:pt x="73" y="25"/>
                    </a:cubicBezTo>
                    <a:cubicBezTo>
                      <a:pt x="70" y="25"/>
                      <a:pt x="69" y="25"/>
                      <a:pt x="67" y="27"/>
                    </a:cubicBezTo>
                    <a:cubicBezTo>
                      <a:pt x="67" y="28"/>
                      <a:pt x="65" y="31"/>
                      <a:pt x="65" y="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" name="íṥľíďè">
                <a:extLst>
                  <a:ext uri="{FF2B5EF4-FFF2-40B4-BE49-F238E27FC236}">
                    <a16:creationId xmlns:a16="http://schemas.microsoft.com/office/drawing/2014/main" id="{3B64CC66-AA8F-44D8-B900-65543EAF0287}"/>
                  </a:ext>
                </a:extLst>
              </p:cNvPr>
              <p:cNvSpPr/>
              <p:nvPr userDrawn="1"/>
            </p:nvSpPr>
            <p:spPr bwMode="auto">
              <a:xfrm>
                <a:off x="7397750" y="3330575"/>
                <a:ext cx="225425" cy="173038"/>
              </a:xfrm>
              <a:custGeom>
                <a:avLst/>
                <a:gdLst>
                  <a:gd name="T0" fmla="*/ 0 w 68"/>
                  <a:gd name="T1" fmla="*/ 4 h 52"/>
                  <a:gd name="T2" fmla="*/ 0 w 68"/>
                  <a:gd name="T3" fmla="*/ 9 h 52"/>
                  <a:gd name="T4" fmla="*/ 3 w 68"/>
                  <a:gd name="T5" fmla="*/ 18 h 52"/>
                  <a:gd name="T6" fmla="*/ 15 w 68"/>
                  <a:gd name="T7" fmla="*/ 37 h 52"/>
                  <a:gd name="T8" fmla="*/ 31 w 68"/>
                  <a:gd name="T9" fmla="*/ 52 h 52"/>
                  <a:gd name="T10" fmla="*/ 33 w 68"/>
                  <a:gd name="T11" fmla="*/ 52 h 52"/>
                  <a:gd name="T12" fmla="*/ 52 w 68"/>
                  <a:gd name="T13" fmla="*/ 43 h 52"/>
                  <a:gd name="T14" fmla="*/ 68 w 68"/>
                  <a:gd name="T15" fmla="*/ 32 h 52"/>
                  <a:gd name="T16" fmla="*/ 67 w 68"/>
                  <a:gd name="T17" fmla="*/ 29 h 52"/>
                  <a:gd name="T18" fmla="*/ 62 w 68"/>
                  <a:gd name="T19" fmla="*/ 26 h 52"/>
                  <a:gd name="T20" fmla="*/ 55 w 68"/>
                  <a:gd name="T21" fmla="*/ 25 h 52"/>
                  <a:gd name="T22" fmla="*/ 53 w 68"/>
                  <a:gd name="T23" fmla="*/ 25 h 52"/>
                  <a:gd name="T24" fmla="*/ 23 w 68"/>
                  <a:gd name="T25" fmla="*/ 20 h 52"/>
                  <a:gd name="T26" fmla="*/ 14 w 68"/>
                  <a:gd name="T27" fmla="*/ 10 h 52"/>
                  <a:gd name="T28" fmla="*/ 6 w 68"/>
                  <a:gd name="T29" fmla="*/ 0 h 52"/>
                  <a:gd name="T30" fmla="*/ 3 w 68"/>
                  <a:gd name="T31" fmla="*/ 0 h 52"/>
                  <a:gd name="T32" fmla="*/ 0 w 68"/>
                  <a:gd name="T33" fmla="*/ 4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8" h="52">
                    <a:moveTo>
                      <a:pt x="0" y="4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0" y="13"/>
                      <a:pt x="1" y="17"/>
                      <a:pt x="3" y="18"/>
                    </a:cubicBezTo>
                    <a:cubicBezTo>
                      <a:pt x="3" y="22"/>
                      <a:pt x="12" y="35"/>
                      <a:pt x="15" y="37"/>
                    </a:cubicBezTo>
                    <a:cubicBezTo>
                      <a:pt x="20" y="43"/>
                      <a:pt x="21" y="52"/>
                      <a:pt x="31" y="52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42" y="52"/>
                      <a:pt x="46" y="47"/>
                      <a:pt x="52" y="43"/>
                    </a:cubicBezTo>
                    <a:cubicBezTo>
                      <a:pt x="57" y="39"/>
                      <a:pt x="64" y="36"/>
                      <a:pt x="68" y="32"/>
                    </a:cubicBezTo>
                    <a:cubicBezTo>
                      <a:pt x="67" y="29"/>
                      <a:pt x="67" y="29"/>
                      <a:pt x="67" y="29"/>
                    </a:cubicBezTo>
                    <a:cubicBezTo>
                      <a:pt x="65" y="28"/>
                      <a:pt x="66" y="27"/>
                      <a:pt x="62" y="26"/>
                    </a:cubicBezTo>
                    <a:cubicBezTo>
                      <a:pt x="60" y="26"/>
                      <a:pt x="58" y="25"/>
                      <a:pt x="55" y="25"/>
                    </a:cubicBezTo>
                    <a:cubicBezTo>
                      <a:pt x="53" y="25"/>
                      <a:pt x="53" y="25"/>
                      <a:pt x="53" y="25"/>
                    </a:cubicBezTo>
                    <a:cubicBezTo>
                      <a:pt x="38" y="25"/>
                      <a:pt x="33" y="28"/>
                      <a:pt x="23" y="20"/>
                    </a:cubicBezTo>
                    <a:cubicBezTo>
                      <a:pt x="21" y="18"/>
                      <a:pt x="15" y="12"/>
                      <a:pt x="14" y="10"/>
                    </a:cubicBezTo>
                    <a:cubicBezTo>
                      <a:pt x="13" y="9"/>
                      <a:pt x="7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2"/>
                      <a:pt x="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" name="îṧḷíḓe">
                <a:extLst>
                  <a:ext uri="{FF2B5EF4-FFF2-40B4-BE49-F238E27FC236}">
                    <a16:creationId xmlns:a16="http://schemas.microsoft.com/office/drawing/2014/main" id="{6827580D-3652-4739-A2DE-CD4BA550B8A6}"/>
                  </a:ext>
                </a:extLst>
              </p:cNvPr>
              <p:cNvSpPr/>
              <p:nvPr userDrawn="1"/>
            </p:nvSpPr>
            <p:spPr bwMode="auto">
              <a:xfrm>
                <a:off x="7100888" y="2982913"/>
                <a:ext cx="458788" cy="550863"/>
              </a:xfrm>
              <a:custGeom>
                <a:avLst/>
                <a:gdLst>
                  <a:gd name="T0" fmla="*/ 77 w 139"/>
                  <a:gd name="T1" fmla="*/ 25 h 166"/>
                  <a:gd name="T2" fmla="*/ 77 w 139"/>
                  <a:gd name="T3" fmla="*/ 30 h 166"/>
                  <a:gd name="T4" fmla="*/ 76 w 139"/>
                  <a:gd name="T5" fmla="*/ 37 h 166"/>
                  <a:gd name="T6" fmla="*/ 75 w 139"/>
                  <a:gd name="T7" fmla="*/ 45 h 166"/>
                  <a:gd name="T8" fmla="*/ 72 w 139"/>
                  <a:gd name="T9" fmla="*/ 60 h 166"/>
                  <a:gd name="T10" fmla="*/ 62 w 139"/>
                  <a:gd name="T11" fmla="*/ 86 h 166"/>
                  <a:gd name="T12" fmla="*/ 52 w 139"/>
                  <a:gd name="T13" fmla="*/ 92 h 166"/>
                  <a:gd name="T14" fmla="*/ 39 w 139"/>
                  <a:gd name="T15" fmla="*/ 98 h 166"/>
                  <a:gd name="T16" fmla="*/ 25 w 139"/>
                  <a:gd name="T17" fmla="*/ 101 h 166"/>
                  <a:gd name="T18" fmla="*/ 14 w 139"/>
                  <a:gd name="T19" fmla="*/ 108 h 166"/>
                  <a:gd name="T20" fmla="*/ 20 w 139"/>
                  <a:gd name="T21" fmla="*/ 122 h 166"/>
                  <a:gd name="T22" fmla="*/ 25 w 139"/>
                  <a:gd name="T23" fmla="*/ 127 h 166"/>
                  <a:gd name="T24" fmla="*/ 34 w 139"/>
                  <a:gd name="T25" fmla="*/ 127 h 166"/>
                  <a:gd name="T26" fmla="*/ 61 w 139"/>
                  <a:gd name="T27" fmla="*/ 111 h 166"/>
                  <a:gd name="T28" fmla="*/ 61 w 139"/>
                  <a:gd name="T29" fmla="*/ 113 h 166"/>
                  <a:gd name="T30" fmla="*/ 61 w 139"/>
                  <a:gd name="T31" fmla="*/ 116 h 166"/>
                  <a:gd name="T32" fmla="*/ 52 w 139"/>
                  <a:gd name="T33" fmla="*/ 132 h 166"/>
                  <a:gd name="T34" fmla="*/ 37 w 139"/>
                  <a:gd name="T35" fmla="*/ 142 h 166"/>
                  <a:gd name="T36" fmla="*/ 18 w 139"/>
                  <a:gd name="T37" fmla="*/ 149 h 166"/>
                  <a:gd name="T38" fmla="*/ 1 w 139"/>
                  <a:gd name="T39" fmla="*/ 157 h 166"/>
                  <a:gd name="T40" fmla="*/ 0 w 139"/>
                  <a:gd name="T41" fmla="*/ 157 h 166"/>
                  <a:gd name="T42" fmla="*/ 7 w 139"/>
                  <a:gd name="T43" fmla="*/ 162 h 166"/>
                  <a:gd name="T44" fmla="*/ 39 w 139"/>
                  <a:gd name="T45" fmla="*/ 161 h 166"/>
                  <a:gd name="T46" fmla="*/ 62 w 139"/>
                  <a:gd name="T47" fmla="*/ 149 h 166"/>
                  <a:gd name="T48" fmla="*/ 78 w 139"/>
                  <a:gd name="T49" fmla="*/ 129 h 166"/>
                  <a:gd name="T50" fmla="*/ 83 w 139"/>
                  <a:gd name="T51" fmla="*/ 116 h 166"/>
                  <a:gd name="T52" fmla="*/ 84 w 139"/>
                  <a:gd name="T53" fmla="*/ 109 h 166"/>
                  <a:gd name="T54" fmla="*/ 87 w 139"/>
                  <a:gd name="T55" fmla="*/ 102 h 166"/>
                  <a:gd name="T56" fmla="*/ 105 w 139"/>
                  <a:gd name="T57" fmla="*/ 85 h 166"/>
                  <a:gd name="T58" fmla="*/ 128 w 139"/>
                  <a:gd name="T59" fmla="*/ 72 h 166"/>
                  <a:gd name="T60" fmla="*/ 137 w 139"/>
                  <a:gd name="T61" fmla="*/ 63 h 166"/>
                  <a:gd name="T62" fmla="*/ 131 w 139"/>
                  <a:gd name="T63" fmla="*/ 53 h 166"/>
                  <a:gd name="T64" fmla="*/ 106 w 139"/>
                  <a:gd name="T65" fmla="*/ 48 h 166"/>
                  <a:gd name="T66" fmla="*/ 106 w 139"/>
                  <a:gd name="T67" fmla="*/ 49 h 166"/>
                  <a:gd name="T68" fmla="*/ 107 w 139"/>
                  <a:gd name="T69" fmla="*/ 56 h 166"/>
                  <a:gd name="T70" fmla="*/ 101 w 139"/>
                  <a:gd name="T71" fmla="*/ 64 h 166"/>
                  <a:gd name="T72" fmla="*/ 97 w 139"/>
                  <a:gd name="T73" fmla="*/ 66 h 166"/>
                  <a:gd name="T74" fmla="*/ 95 w 139"/>
                  <a:gd name="T75" fmla="*/ 64 h 166"/>
                  <a:gd name="T76" fmla="*/ 104 w 139"/>
                  <a:gd name="T77" fmla="*/ 39 h 166"/>
                  <a:gd name="T78" fmla="*/ 109 w 139"/>
                  <a:gd name="T79" fmla="*/ 21 h 166"/>
                  <a:gd name="T80" fmla="*/ 109 w 139"/>
                  <a:gd name="T81" fmla="*/ 19 h 166"/>
                  <a:gd name="T82" fmla="*/ 81 w 139"/>
                  <a:gd name="T83" fmla="*/ 0 h 166"/>
                  <a:gd name="T84" fmla="*/ 77 w 139"/>
                  <a:gd name="T85" fmla="*/ 25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9" h="166">
                    <a:moveTo>
                      <a:pt x="77" y="25"/>
                    </a:moveTo>
                    <a:cubicBezTo>
                      <a:pt x="77" y="30"/>
                      <a:pt x="77" y="30"/>
                      <a:pt x="77" y="30"/>
                    </a:cubicBezTo>
                    <a:cubicBezTo>
                      <a:pt x="77" y="33"/>
                      <a:pt x="77" y="35"/>
                      <a:pt x="76" y="37"/>
                    </a:cubicBezTo>
                    <a:cubicBezTo>
                      <a:pt x="75" y="39"/>
                      <a:pt x="75" y="42"/>
                      <a:pt x="75" y="45"/>
                    </a:cubicBezTo>
                    <a:cubicBezTo>
                      <a:pt x="74" y="49"/>
                      <a:pt x="73" y="55"/>
                      <a:pt x="72" y="60"/>
                    </a:cubicBezTo>
                    <a:cubicBezTo>
                      <a:pt x="70" y="70"/>
                      <a:pt x="71" y="82"/>
                      <a:pt x="62" y="86"/>
                    </a:cubicBezTo>
                    <a:cubicBezTo>
                      <a:pt x="60" y="87"/>
                      <a:pt x="53" y="92"/>
                      <a:pt x="52" y="92"/>
                    </a:cubicBezTo>
                    <a:cubicBezTo>
                      <a:pt x="47" y="94"/>
                      <a:pt x="44" y="96"/>
                      <a:pt x="39" y="98"/>
                    </a:cubicBezTo>
                    <a:cubicBezTo>
                      <a:pt x="33" y="99"/>
                      <a:pt x="33" y="102"/>
                      <a:pt x="25" y="101"/>
                    </a:cubicBezTo>
                    <a:cubicBezTo>
                      <a:pt x="19" y="101"/>
                      <a:pt x="16" y="104"/>
                      <a:pt x="14" y="108"/>
                    </a:cubicBezTo>
                    <a:cubicBezTo>
                      <a:pt x="14" y="112"/>
                      <a:pt x="17" y="120"/>
                      <a:pt x="20" y="122"/>
                    </a:cubicBezTo>
                    <a:cubicBezTo>
                      <a:pt x="23" y="126"/>
                      <a:pt x="20" y="125"/>
                      <a:pt x="25" y="127"/>
                    </a:cubicBezTo>
                    <a:cubicBezTo>
                      <a:pt x="28" y="128"/>
                      <a:pt x="31" y="128"/>
                      <a:pt x="34" y="127"/>
                    </a:cubicBezTo>
                    <a:cubicBezTo>
                      <a:pt x="45" y="124"/>
                      <a:pt x="53" y="113"/>
                      <a:pt x="61" y="111"/>
                    </a:cubicBezTo>
                    <a:cubicBezTo>
                      <a:pt x="61" y="112"/>
                      <a:pt x="61" y="112"/>
                      <a:pt x="61" y="113"/>
                    </a:cubicBezTo>
                    <a:cubicBezTo>
                      <a:pt x="61" y="116"/>
                      <a:pt x="61" y="116"/>
                      <a:pt x="61" y="116"/>
                    </a:cubicBezTo>
                    <a:cubicBezTo>
                      <a:pt x="61" y="119"/>
                      <a:pt x="54" y="130"/>
                      <a:pt x="52" y="132"/>
                    </a:cubicBezTo>
                    <a:cubicBezTo>
                      <a:pt x="50" y="135"/>
                      <a:pt x="41" y="141"/>
                      <a:pt x="37" y="142"/>
                    </a:cubicBezTo>
                    <a:cubicBezTo>
                      <a:pt x="31" y="144"/>
                      <a:pt x="24" y="147"/>
                      <a:pt x="18" y="149"/>
                    </a:cubicBezTo>
                    <a:cubicBezTo>
                      <a:pt x="12" y="152"/>
                      <a:pt x="4" y="151"/>
                      <a:pt x="1" y="157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7" y="162"/>
                      <a:pt x="7" y="162"/>
                      <a:pt x="7" y="162"/>
                    </a:cubicBezTo>
                    <a:cubicBezTo>
                      <a:pt x="18" y="162"/>
                      <a:pt x="29" y="166"/>
                      <a:pt x="39" y="161"/>
                    </a:cubicBezTo>
                    <a:cubicBezTo>
                      <a:pt x="48" y="157"/>
                      <a:pt x="55" y="156"/>
                      <a:pt x="62" y="149"/>
                    </a:cubicBezTo>
                    <a:cubicBezTo>
                      <a:pt x="68" y="143"/>
                      <a:pt x="74" y="136"/>
                      <a:pt x="78" y="129"/>
                    </a:cubicBezTo>
                    <a:cubicBezTo>
                      <a:pt x="78" y="128"/>
                      <a:pt x="82" y="117"/>
                      <a:pt x="83" y="116"/>
                    </a:cubicBezTo>
                    <a:cubicBezTo>
                      <a:pt x="83" y="113"/>
                      <a:pt x="83" y="112"/>
                      <a:pt x="84" y="109"/>
                    </a:cubicBezTo>
                    <a:cubicBezTo>
                      <a:pt x="85" y="106"/>
                      <a:pt x="86" y="106"/>
                      <a:pt x="87" y="102"/>
                    </a:cubicBezTo>
                    <a:cubicBezTo>
                      <a:pt x="90" y="89"/>
                      <a:pt x="95" y="91"/>
                      <a:pt x="105" y="85"/>
                    </a:cubicBezTo>
                    <a:cubicBezTo>
                      <a:pt x="111" y="80"/>
                      <a:pt x="122" y="77"/>
                      <a:pt x="128" y="72"/>
                    </a:cubicBezTo>
                    <a:cubicBezTo>
                      <a:pt x="130" y="69"/>
                      <a:pt x="136" y="66"/>
                      <a:pt x="137" y="63"/>
                    </a:cubicBezTo>
                    <a:cubicBezTo>
                      <a:pt x="139" y="57"/>
                      <a:pt x="134" y="54"/>
                      <a:pt x="131" y="53"/>
                    </a:cubicBezTo>
                    <a:cubicBezTo>
                      <a:pt x="128" y="51"/>
                      <a:pt x="106" y="40"/>
                      <a:pt x="106" y="48"/>
                    </a:cubicBezTo>
                    <a:cubicBezTo>
                      <a:pt x="106" y="49"/>
                      <a:pt x="106" y="49"/>
                      <a:pt x="106" y="49"/>
                    </a:cubicBezTo>
                    <a:cubicBezTo>
                      <a:pt x="106" y="52"/>
                      <a:pt x="107" y="53"/>
                      <a:pt x="107" y="56"/>
                    </a:cubicBezTo>
                    <a:cubicBezTo>
                      <a:pt x="107" y="60"/>
                      <a:pt x="104" y="61"/>
                      <a:pt x="101" y="64"/>
                    </a:cubicBezTo>
                    <a:cubicBezTo>
                      <a:pt x="97" y="66"/>
                      <a:pt x="97" y="66"/>
                      <a:pt x="97" y="66"/>
                    </a:cubicBezTo>
                    <a:cubicBezTo>
                      <a:pt x="95" y="64"/>
                      <a:pt x="95" y="64"/>
                      <a:pt x="95" y="64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6" y="36"/>
                      <a:pt x="109" y="27"/>
                      <a:pt x="109" y="21"/>
                    </a:cubicBezTo>
                    <a:cubicBezTo>
                      <a:pt x="109" y="19"/>
                      <a:pt x="109" y="19"/>
                      <a:pt x="109" y="19"/>
                    </a:cubicBezTo>
                    <a:cubicBezTo>
                      <a:pt x="109" y="13"/>
                      <a:pt x="88" y="0"/>
                      <a:pt x="81" y="0"/>
                    </a:cubicBezTo>
                    <a:cubicBezTo>
                      <a:pt x="75" y="0"/>
                      <a:pt x="77" y="18"/>
                      <a:pt x="77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" name="í$lïḋè">
                <a:extLst>
                  <a:ext uri="{FF2B5EF4-FFF2-40B4-BE49-F238E27FC236}">
                    <a16:creationId xmlns:a16="http://schemas.microsoft.com/office/drawing/2014/main" id="{E8B1632D-0CDA-4739-86B3-76E85A4B0A23}"/>
                  </a:ext>
                </a:extLst>
              </p:cNvPr>
              <p:cNvSpPr/>
              <p:nvPr userDrawn="1"/>
            </p:nvSpPr>
            <p:spPr bwMode="auto">
              <a:xfrm>
                <a:off x="6391275" y="2855913"/>
                <a:ext cx="501650" cy="774700"/>
              </a:xfrm>
              <a:custGeom>
                <a:avLst/>
                <a:gdLst>
                  <a:gd name="T0" fmla="*/ 22 w 152"/>
                  <a:gd name="T1" fmla="*/ 137 h 233"/>
                  <a:gd name="T2" fmla="*/ 24 w 152"/>
                  <a:gd name="T3" fmla="*/ 139 h 233"/>
                  <a:gd name="T4" fmla="*/ 22 w 152"/>
                  <a:gd name="T5" fmla="*/ 139 h 233"/>
                  <a:gd name="T6" fmla="*/ 111 w 152"/>
                  <a:gd name="T7" fmla="*/ 49 h 233"/>
                  <a:gd name="T8" fmla="*/ 58 w 152"/>
                  <a:gd name="T9" fmla="*/ 65 h 233"/>
                  <a:gd name="T10" fmla="*/ 67 w 152"/>
                  <a:gd name="T11" fmla="*/ 89 h 233"/>
                  <a:gd name="T12" fmla="*/ 51 w 152"/>
                  <a:gd name="T13" fmla="*/ 97 h 233"/>
                  <a:gd name="T14" fmla="*/ 29 w 152"/>
                  <a:gd name="T15" fmla="*/ 59 h 233"/>
                  <a:gd name="T16" fmla="*/ 45 w 152"/>
                  <a:gd name="T17" fmla="*/ 44 h 233"/>
                  <a:gd name="T18" fmla="*/ 5 w 152"/>
                  <a:gd name="T19" fmla="*/ 23 h 233"/>
                  <a:gd name="T20" fmla="*/ 7 w 152"/>
                  <a:gd name="T21" fmla="*/ 35 h 233"/>
                  <a:gd name="T22" fmla="*/ 18 w 152"/>
                  <a:gd name="T23" fmla="*/ 59 h 233"/>
                  <a:gd name="T24" fmla="*/ 13 w 152"/>
                  <a:gd name="T25" fmla="*/ 104 h 233"/>
                  <a:gd name="T26" fmla="*/ 13 w 152"/>
                  <a:gd name="T27" fmla="*/ 142 h 233"/>
                  <a:gd name="T28" fmla="*/ 4 w 152"/>
                  <a:gd name="T29" fmla="*/ 178 h 233"/>
                  <a:gd name="T30" fmla="*/ 25 w 152"/>
                  <a:gd name="T31" fmla="*/ 189 h 233"/>
                  <a:gd name="T32" fmla="*/ 31 w 152"/>
                  <a:gd name="T33" fmla="*/ 167 h 233"/>
                  <a:gd name="T34" fmla="*/ 33 w 152"/>
                  <a:gd name="T35" fmla="*/ 119 h 233"/>
                  <a:gd name="T36" fmla="*/ 66 w 152"/>
                  <a:gd name="T37" fmla="*/ 118 h 233"/>
                  <a:gd name="T38" fmla="*/ 68 w 152"/>
                  <a:gd name="T39" fmla="*/ 137 h 233"/>
                  <a:gd name="T40" fmla="*/ 61 w 152"/>
                  <a:gd name="T41" fmla="*/ 150 h 233"/>
                  <a:gd name="T42" fmla="*/ 39 w 152"/>
                  <a:gd name="T43" fmla="*/ 176 h 233"/>
                  <a:gd name="T44" fmla="*/ 50 w 152"/>
                  <a:gd name="T45" fmla="*/ 194 h 233"/>
                  <a:gd name="T46" fmla="*/ 65 w 152"/>
                  <a:gd name="T47" fmla="*/ 191 h 233"/>
                  <a:gd name="T48" fmla="*/ 76 w 152"/>
                  <a:gd name="T49" fmla="*/ 233 h 233"/>
                  <a:gd name="T50" fmla="*/ 108 w 152"/>
                  <a:gd name="T51" fmla="*/ 171 h 233"/>
                  <a:gd name="T52" fmla="*/ 140 w 152"/>
                  <a:gd name="T53" fmla="*/ 155 h 233"/>
                  <a:gd name="T54" fmla="*/ 133 w 152"/>
                  <a:gd name="T55" fmla="*/ 133 h 233"/>
                  <a:gd name="T56" fmla="*/ 110 w 152"/>
                  <a:gd name="T57" fmla="*/ 129 h 233"/>
                  <a:gd name="T58" fmla="*/ 119 w 152"/>
                  <a:gd name="T59" fmla="*/ 146 h 233"/>
                  <a:gd name="T60" fmla="*/ 100 w 152"/>
                  <a:gd name="T61" fmla="*/ 156 h 233"/>
                  <a:gd name="T62" fmla="*/ 93 w 152"/>
                  <a:gd name="T63" fmla="*/ 148 h 233"/>
                  <a:gd name="T64" fmla="*/ 90 w 152"/>
                  <a:gd name="T65" fmla="*/ 133 h 233"/>
                  <a:gd name="T66" fmla="*/ 111 w 152"/>
                  <a:gd name="T67" fmla="*/ 113 h 233"/>
                  <a:gd name="T68" fmla="*/ 92 w 152"/>
                  <a:gd name="T69" fmla="*/ 113 h 233"/>
                  <a:gd name="T70" fmla="*/ 98 w 152"/>
                  <a:gd name="T71" fmla="*/ 93 h 233"/>
                  <a:gd name="T72" fmla="*/ 130 w 152"/>
                  <a:gd name="T73" fmla="*/ 78 h 233"/>
                  <a:gd name="T74" fmla="*/ 147 w 152"/>
                  <a:gd name="T75" fmla="*/ 66 h 233"/>
                  <a:gd name="T76" fmla="*/ 117 w 152"/>
                  <a:gd name="T77" fmla="*/ 70 h 233"/>
                  <a:gd name="T78" fmla="*/ 102 w 152"/>
                  <a:gd name="T79" fmla="*/ 78 h 233"/>
                  <a:gd name="T80" fmla="*/ 109 w 152"/>
                  <a:gd name="T81" fmla="*/ 70 h 233"/>
                  <a:gd name="T82" fmla="*/ 137 w 152"/>
                  <a:gd name="T83" fmla="*/ 32 h 233"/>
                  <a:gd name="T84" fmla="*/ 108 w 152"/>
                  <a:gd name="T85" fmla="*/ 34 h 233"/>
                  <a:gd name="T86" fmla="*/ 73 w 152"/>
                  <a:gd name="T87" fmla="*/ 11 h 233"/>
                  <a:gd name="T88" fmla="*/ 58 w 152"/>
                  <a:gd name="T89" fmla="*/ 65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2" h="233">
                    <a:moveTo>
                      <a:pt x="22" y="139"/>
                    </a:moveTo>
                    <a:cubicBezTo>
                      <a:pt x="22" y="138"/>
                      <a:pt x="23" y="139"/>
                      <a:pt x="22" y="138"/>
                    </a:cubicBezTo>
                    <a:cubicBezTo>
                      <a:pt x="23" y="137"/>
                      <a:pt x="22" y="139"/>
                      <a:pt x="22" y="137"/>
                    </a:cubicBezTo>
                    <a:cubicBezTo>
                      <a:pt x="22" y="135"/>
                      <a:pt x="22" y="135"/>
                      <a:pt x="22" y="135"/>
                    </a:cubicBezTo>
                    <a:cubicBezTo>
                      <a:pt x="23" y="136"/>
                      <a:pt x="24" y="135"/>
                      <a:pt x="24" y="137"/>
                    </a:cubicBezTo>
                    <a:cubicBezTo>
                      <a:pt x="24" y="139"/>
                      <a:pt x="24" y="139"/>
                      <a:pt x="24" y="139"/>
                    </a:cubicBezTo>
                    <a:cubicBezTo>
                      <a:pt x="24" y="141"/>
                      <a:pt x="24" y="141"/>
                      <a:pt x="24" y="141"/>
                    </a:cubicBezTo>
                    <a:cubicBezTo>
                      <a:pt x="23" y="142"/>
                      <a:pt x="23" y="142"/>
                      <a:pt x="23" y="142"/>
                    </a:cubicBezTo>
                    <a:cubicBezTo>
                      <a:pt x="22" y="139"/>
                      <a:pt x="22" y="139"/>
                      <a:pt x="22" y="139"/>
                    </a:cubicBezTo>
                    <a:close/>
                    <a:moveTo>
                      <a:pt x="101" y="56"/>
                    </a:moveTo>
                    <a:cubicBezTo>
                      <a:pt x="102" y="54"/>
                      <a:pt x="107" y="46"/>
                      <a:pt x="108" y="46"/>
                    </a:cubicBezTo>
                    <a:cubicBezTo>
                      <a:pt x="109" y="46"/>
                      <a:pt x="111" y="47"/>
                      <a:pt x="111" y="49"/>
                    </a:cubicBezTo>
                    <a:cubicBezTo>
                      <a:pt x="111" y="49"/>
                      <a:pt x="106" y="52"/>
                      <a:pt x="106" y="56"/>
                    </a:cubicBezTo>
                    <a:cubicBezTo>
                      <a:pt x="101" y="56"/>
                      <a:pt x="101" y="56"/>
                      <a:pt x="101" y="56"/>
                    </a:cubicBezTo>
                    <a:close/>
                    <a:moveTo>
                      <a:pt x="58" y="65"/>
                    </a:moveTo>
                    <a:cubicBezTo>
                      <a:pt x="58" y="72"/>
                      <a:pt x="60" y="69"/>
                      <a:pt x="63" y="69"/>
                    </a:cubicBezTo>
                    <a:cubicBezTo>
                      <a:pt x="64" y="69"/>
                      <a:pt x="66" y="71"/>
                      <a:pt x="66" y="72"/>
                    </a:cubicBezTo>
                    <a:cubicBezTo>
                      <a:pt x="67" y="89"/>
                      <a:pt x="67" y="89"/>
                      <a:pt x="67" y="89"/>
                    </a:cubicBezTo>
                    <a:cubicBezTo>
                      <a:pt x="67" y="89"/>
                      <a:pt x="67" y="89"/>
                      <a:pt x="67" y="89"/>
                    </a:cubicBezTo>
                    <a:cubicBezTo>
                      <a:pt x="65" y="93"/>
                      <a:pt x="65" y="93"/>
                      <a:pt x="65" y="93"/>
                    </a:cubicBezTo>
                    <a:cubicBezTo>
                      <a:pt x="63" y="94"/>
                      <a:pt x="52" y="97"/>
                      <a:pt x="51" y="97"/>
                    </a:cubicBezTo>
                    <a:cubicBezTo>
                      <a:pt x="45" y="97"/>
                      <a:pt x="41" y="90"/>
                      <a:pt x="35" y="88"/>
                    </a:cubicBezTo>
                    <a:cubicBezTo>
                      <a:pt x="29" y="86"/>
                      <a:pt x="19" y="85"/>
                      <a:pt x="20" y="76"/>
                    </a:cubicBezTo>
                    <a:cubicBezTo>
                      <a:pt x="21" y="69"/>
                      <a:pt x="24" y="63"/>
                      <a:pt x="29" y="59"/>
                    </a:cubicBezTo>
                    <a:cubicBezTo>
                      <a:pt x="32" y="58"/>
                      <a:pt x="35" y="56"/>
                      <a:pt x="38" y="55"/>
                    </a:cubicBezTo>
                    <a:cubicBezTo>
                      <a:pt x="41" y="55"/>
                      <a:pt x="45" y="52"/>
                      <a:pt x="45" y="49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5" y="38"/>
                      <a:pt x="33" y="32"/>
                      <a:pt x="28" y="30"/>
                    </a:cubicBezTo>
                    <a:cubicBezTo>
                      <a:pt x="24" y="29"/>
                      <a:pt x="21" y="27"/>
                      <a:pt x="17" y="26"/>
                    </a:cubicBezTo>
                    <a:cubicBezTo>
                      <a:pt x="13" y="26"/>
                      <a:pt x="6" y="23"/>
                      <a:pt x="5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3"/>
                      <a:pt x="0" y="25"/>
                      <a:pt x="0" y="27"/>
                    </a:cubicBezTo>
                    <a:cubicBezTo>
                      <a:pt x="0" y="30"/>
                      <a:pt x="5" y="35"/>
                      <a:pt x="7" y="35"/>
                    </a:cubicBezTo>
                    <a:cubicBezTo>
                      <a:pt x="8" y="37"/>
                      <a:pt x="11" y="44"/>
                      <a:pt x="12" y="47"/>
                    </a:cubicBezTo>
                    <a:cubicBezTo>
                      <a:pt x="13" y="51"/>
                      <a:pt x="18" y="54"/>
                      <a:pt x="18" y="57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71"/>
                      <a:pt x="8" y="80"/>
                      <a:pt x="8" y="85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8" y="94"/>
                      <a:pt x="12" y="100"/>
                      <a:pt x="13" y="104"/>
                    </a:cubicBezTo>
                    <a:cubicBezTo>
                      <a:pt x="16" y="111"/>
                      <a:pt x="15" y="110"/>
                      <a:pt x="17" y="119"/>
                    </a:cubicBezTo>
                    <a:cubicBezTo>
                      <a:pt x="17" y="122"/>
                      <a:pt x="16" y="132"/>
                      <a:pt x="15" y="135"/>
                    </a:cubicBezTo>
                    <a:cubicBezTo>
                      <a:pt x="15" y="138"/>
                      <a:pt x="14" y="139"/>
                      <a:pt x="13" y="142"/>
                    </a:cubicBezTo>
                    <a:cubicBezTo>
                      <a:pt x="12" y="144"/>
                      <a:pt x="12" y="148"/>
                      <a:pt x="12" y="150"/>
                    </a:cubicBezTo>
                    <a:cubicBezTo>
                      <a:pt x="11" y="155"/>
                      <a:pt x="10" y="160"/>
                      <a:pt x="9" y="165"/>
                    </a:cubicBezTo>
                    <a:cubicBezTo>
                      <a:pt x="8" y="173"/>
                      <a:pt x="5" y="173"/>
                      <a:pt x="4" y="178"/>
                    </a:cubicBezTo>
                    <a:cubicBezTo>
                      <a:pt x="3" y="184"/>
                      <a:pt x="5" y="206"/>
                      <a:pt x="12" y="206"/>
                    </a:cubicBezTo>
                    <a:cubicBezTo>
                      <a:pt x="13" y="206"/>
                      <a:pt x="13" y="206"/>
                      <a:pt x="13" y="206"/>
                    </a:cubicBezTo>
                    <a:cubicBezTo>
                      <a:pt x="21" y="206"/>
                      <a:pt x="22" y="195"/>
                      <a:pt x="25" y="189"/>
                    </a:cubicBezTo>
                    <a:cubicBezTo>
                      <a:pt x="25" y="188"/>
                      <a:pt x="25" y="186"/>
                      <a:pt x="26" y="184"/>
                    </a:cubicBezTo>
                    <a:cubicBezTo>
                      <a:pt x="27" y="181"/>
                      <a:pt x="28" y="181"/>
                      <a:pt x="28" y="179"/>
                    </a:cubicBezTo>
                    <a:cubicBezTo>
                      <a:pt x="29" y="178"/>
                      <a:pt x="31" y="168"/>
                      <a:pt x="31" y="167"/>
                    </a:cubicBezTo>
                    <a:cubicBezTo>
                      <a:pt x="31" y="166"/>
                      <a:pt x="33" y="164"/>
                      <a:pt x="33" y="162"/>
                    </a:cubicBezTo>
                    <a:cubicBezTo>
                      <a:pt x="33" y="162"/>
                      <a:pt x="33" y="162"/>
                      <a:pt x="33" y="162"/>
                    </a:cubicBezTo>
                    <a:cubicBezTo>
                      <a:pt x="33" y="148"/>
                      <a:pt x="32" y="134"/>
                      <a:pt x="33" y="119"/>
                    </a:cubicBezTo>
                    <a:cubicBezTo>
                      <a:pt x="33" y="114"/>
                      <a:pt x="37" y="108"/>
                      <a:pt x="43" y="108"/>
                    </a:cubicBezTo>
                    <a:cubicBezTo>
                      <a:pt x="51" y="106"/>
                      <a:pt x="54" y="109"/>
                      <a:pt x="62" y="109"/>
                    </a:cubicBezTo>
                    <a:cubicBezTo>
                      <a:pt x="63" y="111"/>
                      <a:pt x="66" y="110"/>
                      <a:pt x="66" y="118"/>
                    </a:cubicBezTo>
                    <a:cubicBezTo>
                      <a:pt x="64" y="121"/>
                      <a:pt x="66" y="120"/>
                      <a:pt x="62" y="123"/>
                    </a:cubicBezTo>
                    <a:cubicBezTo>
                      <a:pt x="60" y="124"/>
                      <a:pt x="59" y="125"/>
                      <a:pt x="60" y="128"/>
                    </a:cubicBezTo>
                    <a:cubicBezTo>
                      <a:pt x="61" y="133"/>
                      <a:pt x="68" y="133"/>
                      <a:pt x="68" y="137"/>
                    </a:cubicBezTo>
                    <a:cubicBezTo>
                      <a:pt x="68" y="138"/>
                      <a:pt x="68" y="138"/>
                      <a:pt x="68" y="138"/>
                    </a:cubicBezTo>
                    <a:cubicBezTo>
                      <a:pt x="68" y="140"/>
                      <a:pt x="63" y="145"/>
                      <a:pt x="61" y="145"/>
                    </a:cubicBezTo>
                    <a:cubicBezTo>
                      <a:pt x="61" y="150"/>
                      <a:pt x="61" y="150"/>
                      <a:pt x="61" y="150"/>
                    </a:cubicBezTo>
                    <a:cubicBezTo>
                      <a:pt x="61" y="153"/>
                      <a:pt x="69" y="156"/>
                      <a:pt x="69" y="158"/>
                    </a:cubicBezTo>
                    <a:cubicBezTo>
                      <a:pt x="69" y="162"/>
                      <a:pt x="62" y="170"/>
                      <a:pt x="59" y="171"/>
                    </a:cubicBezTo>
                    <a:cubicBezTo>
                      <a:pt x="51" y="174"/>
                      <a:pt x="49" y="176"/>
                      <a:pt x="39" y="176"/>
                    </a:cubicBezTo>
                    <a:cubicBezTo>
                      <a:pt x="37" y="178"/>
                      <a:pt x="36" y="178"/>
                      <a:pt x="36" y="182"/>
                    </a:cubicBezTo>
                    <a:cubicBezTo>
                      <a:pt x="36" y="183"/>
                      <a:pt x="36" y="183"/>
                      <a:pt x="36" y="183"/>
                    </a:cubicBezTo>
                    <a:cubicBezTo>
                      <a:pt x="36" y="186"/>
                      <a:pt x="46" y="194"/>
                      <a:pt x="50" y="194"/>
                    </a:cubicBezTo>
                    <a:cubicBezTo>
                      <a:pt x="53" y="194"/>
                      <a:pt x="53" y="193"/>
                      <a:pt x="57" y="193"/>
                    </a:cubicBezTo>
                    <a:cubicBezTo>
                      <a:pt x="58" y="191"/>
                      <a:pt x="59" y="189"/>
                      <a:pt x="63" y="189"/>
                    </a:cubicBezTo>
                    <a:cubicBezTo>
                      <a:pt x="64" y="189"/>
                      <a:pt x="65" y="190"/>
                      <a:pt x="65" y="191"/>
                    </a:cubicBezTo>
                    <a:cubicBezTo>
                      <a:pt x="65" y="193"/>
                      <a:pt x="65" y="193"/>
                      <a:pt x="65" y="193"/>
                    </a:cubicBezTo>
                    <a:cubicBezTo>
                      <a:pt x="65" y="201"/>
                      <a:pt x="56" y="201"/>
                      <a:pt x="61" y="217"/>
                    </a:cubicBezTo>
                    <a:cubicBezTo>
                      <a:pt x="62" y="220"/>
                      <a:pt x="72" y="233"/>
                      <a:pt x="76" y="233"/>
                    </a:cubicBezTo>
                    <a:cubicBezTo>
                      <a:pt x="83" y="233"/>
                      <a:pt x="91" y="218"/>
                      <a:pt x="93" y="213"/>
                    </a:cubicBezTo>
                    <a:cubicBezTo>
                      <a:pt x="97" y="205"/>
                      <a:pt x="92" y="189"/>
                      <a:pt x="92" y="179"/>
                    </a:cubicBezTo>
                    <a:cubicBezTo>
                      <a:pt x="98" y="171"/>
                      <a:pt x="100" y="175"/>
                      <a:pt x="108" y="171"/>
                    </a:cubicBezTo>
                    <a:cubicBezTo>
                      <a:pt x="110" y="169"/>
                      <a:pt x="114" y="169"/>
                      <a:pt x="116" y="167"/>
                    </a:cubicBezTo>
                    <a:cubicBezTo>
                      <a:pt x="120" y="165"/>
                      <a:pt x="121" y="165"/>
                      <a:pt x="125" y="164"/>
                    </a:cubicBezTo>
                    <a:cubicBezTo>
                      <a:pt x="128" y="162"/>
                      <a:pt x="137" y="157"/>
                      <a:pt x="140" y="155"/>
                    </a:cubicBezTo>
                    <a:cubicBezTo>
                      <a:pt x="144" y="152"/>
                      <a:pt x="152" y="149"/>
                      <a:pt x="152" y="143"/>
                    </a:cubicBezTo>
                    <a:cubicBezTo>
                      <a:pt x="152" y="141"/>
                      <a:pt x="152" y="141"/>
                      <a:pt x="152" y="141"/>
                    </a:cubicBezTo>
                    <a:cubicBezTo>
                      <a:pt x="152" y="132"/>
                      <a:pt x="140" y="136"/>
                      <a:pt x="133" y="133"/>
                    </a:cubicBezTo>
                    <a:cubicBezTo>
                      <a:pt x="130" y="132"/>
                      <a:pt x="125" y="131"/>
                      <a:pt x="122" y="130"/>
                    </a:cubicBezTo>
                    <a:cubicBezTo>
                      <a:pt x="118" y="128"/>
                      <a:pt x="118" y="128"/>
                      <a:pt x="112" y="126"/>
                    </a:cubicBezTo>
                    <a:cubicBezTo>
                      <a:pt x="111" y="127"/>
                      <a:pt x="110" y="127"/>
                      <a:pt x="110" y="129"/>
                    </a:cubicBezTo>
                    <a:cubicBezTo>
                      <a:pt x="110" y="130"/>
                      <a:pt x="110" y="130"/>
                      <a:pt x="110" y="130"/>
                    </a:cubicBezTo>
                    <a:cubicBezTo>
                      <a:pt x="110" y="130"/>
                      <a:pt x="114" y="137"/>
                      <a:pt x="115" y="138"/>
                    </a:cubicBezTo>
                    <a:cubicBezTo>
                      <a:pt x="119" y="142"/>
                      <a:pt x="117" y="141"/>
                      <a:pt x="119" y="146"/>
                    </a:cubicBezTo>
                    <a:cubicBezTo>
                      <a:pt x="117" y="148"/>
                      <a:pt x="116" y="148"/>
                      <a:pt x="113" y="150"/>
                    </a:cubicBezTo>
                    <a:cubicBezTo>
                      <a:pt x="111" y="151"/>
                      <a:pt x="108" y="151"/>
                      <a:pt x="106" y="153"/>
                    </a:cubicBezTo>
                    <a:cubicBezTo>
                      <a:pt x="103" y="154"/>
                      <a:pt x="103" y="155"/>
                      <a:pt x="100" y="156"/>
                    </a:cubicBezTo>
                    <a:cubicBezTo>
                      <a:pt x="94" y="158"/>
                      <a:pt x="99" y="157"/>
                      <a:pt x="92" y="157"/>
                    </a:cubicBezTo>
                    <a:cubicBezTo>
                      <a:pt x="88" y="155"/>
                      <a:pt x="88" y="155"/>
                      <a:pt x="88" y="155"/>
                    </a:cubicBezTo>
                    <a:cubicBezTo>
                      <a:pt x="89" y="151"/>
                      <a:pt x="91" y="150"/>
                      <a:pt x="93" y="148"/>
                    </a:cubicBezTo>
                    <a:cubicBezTo>
                      <a:pt x="94" y="148"/>
                      <a:pt x="97" y="144"/>
                      <a:pt x="98" y="142"/>
                    </a:cubicBezTo>
                    <a:cubicBezTo>
                      <a:pt x="97" y="140"/>
                      <a:pt x="97" y="138"/>
                      <a:pt x="95" y="137"/>
                    </a:cubicBezTo>
                    <a:cubicBezTo>
                      <a:pt x="93" y="136"/>
                      <a:pt x="90" y="136"/>
                      <a:pt x="90" y="133"/>
                    </a:cubicBezTo>
                    <a:cubicBezTo>
                      <a:pt x="90" y="129"/>
                      <a:pt x="90" y="129"/>
                      <a:pt x="90" y="129"/>
                    </a:cubicBezTo>
                    <a:cubicBezTo>
                      <a:pt x="90" y="129"/>
                      <a:pt x="101" y="124"/>
                      <a:pt x="102" y="123"/>
                    </a:cubicBezTo>
                    <a:cubicBezTo>
                      <a:pt x="105" y="122"/>
                      <a:pt x="111" y="117"/>
                      <a:pt x="111" y="113"/>
                    </a:cubicBezTo>
                    <a:cubicBezTo>
                      <a:pt x="111" y="110"/>
                      <a:pt x="110" y="110"/>
                      <a:pt x="108" y="108"/>
                    </a:cubicBezTo>
                    <a:cubicBezTo>
                      <a:pt x="100" y="108"/>
                      <a:pt x="106" y="107"/>
                      <a:pt x="100" y="110"/>
                    </a:cubicBezTo>
                    <a:cubicBezTo>
                      <a:pt x="97" y="112"/>
                      <a:pt x="95" y="112"/>
                      <a:pt x="92" y="113"/>
                    </a:cubicBezTo>
                    <a:cubicBezTo>
                      <a:pt x="88" y="113"/>
                      <a:pt x="88" y="113"/>
                      <a:pt x="88" y="113"/>
                    </a:cubicBezTo>
                    <a:cubicBezTo>
                      <a:pt x="85" y="106"/>
                      <a:pt x="90" y="99"/>
                      <a:pt x="95" y="96"/>
                    </a:cubicBezTo>
                    <a:cubicBezTo>
                      <a:pt x="97" y="94"/>
                      <a:pt x="96" y="95"/>
                      <a:pt x="98" y="93"/>
                    </a:cubicBezTo>
                    <a:cubicBezTo>
                      <a:pt x="100" y="91"/>
                      <a:pt x="101" y="92"/>
                      <a:pt x="102" y="91"/>
                    </a:cubicBezTo>
                    <a:cubicBezTo>
                      <a:pt x="106" y="88"/>
                      <a:pt x="108" y="88"/>
                      <a:pt x="111" y="86"/>
                    </a:cubicBezTo>
                    <a:cubicBezTo>
                      <a:pt x="115" y="83"/>
                      <a:pt x="125" y="80"/>
                      <a:pt x="130" y="78"/>
                    </a:cubicBezTo>
                    <a:cubicBezTo>
                      <a:pt x="133" y="76"/>
                      <a:pt x="135" y="75"/>
                      <a:pt x="139" y="74"/>
                    </a:cubicBezTo>
                    <a:cubicBezTo>
                      <a:pt x="141" y="73"/>
                      <a:pt x="147" y="71"/>
                      <a:pt x="147" y="68"/>
                    </a:cubicBezTo>
                    <a:cubicBezTo>
                      <a:pt x="147" y="66"/>
                      <a:pt x="147" y="66"/>
                      <a:pt x="147" y="66"/>
                    </a:cubicBezTo>
                    <a:cubicBezTo>
                      <a:pt x="147" y="64"/>
                      <a:pt x="145" y="62"/>
                      <a:pt x="143" y="62"/>
                    </a:cubicBezTo>
                    <a:cubicBezTo>
                      <a:pt x="139" y="62"/>
                      <a:pt x="139" y="62"/>
                      <a:pt x="139" y="62"/>
                    </a:cubicBezTo>
                    <a:cubicBezTo>
                      <a:pt x="136" y="62"/>
                      <a:pt x="121" y="69"/>
                      <a:pt x="117" y="70"/>
                    </a:cubicBezTo>
                    <a:cubicBezTo>
                      <a:pt x="114" y="71"/>
                      <a:pt x="114" y="70"/>
                      <a:pt x="112" y="72"/>
                    </a:cubicBezTo>
                    <a:cubicBezTo>
                      <a:pt x="109" y="75"/>
                      <a:pt x="109" y="73"/>
                      <a:pt x="106" y="74"/>
                    </a:cubicBezTo>
                    <a:cubicBezTo>
                      <a:pt x="104" y="75"/>
                      <a:pt x="104" y="77"/>
                      <a:pt x="102" y="78"/>
                    </a:cubicBezTo>
                    <a:cubicBezTo>
                      <a:pt x="100" y="78"/>
                      <a:pt x="98" y="78"/>
                      <a:pt x="96" y="79"/>
                    </a:cubicBezTo>
                    <a:cubicBezTo>
                      <a:pt x="96" y="79"/>
                      <a:pt x="95" y="78"/>
                      <a:pt x="95" y="77"/>
                    </a:cubicBezTo>
                    <a:cubicBezTo>
                      <a:pt x="95" y="76"/>
                      <a:pt x="108" y="71"/>
                      <a:pt x="109" y="70"/>
                    </a:cubicBezTo>
                    <a:cubicBezTo>
                      <a:pt x="111" y="69"/>
                      <a:pt x="118" y="63"/>
                      <a:pt x="120" y="60"/>
                    </a:cubicBezTo>
                    <a:cubicBezTo>
                      <a:pt x="122" y="56"/>
                      <a:pt x="137" y="40"/>
                      <a:pt x="137" y="36"/>
                    </a:cubicBezTo>
                    <a:cubicBezTo>
                      <a:pt x="137" y="32"/>
                      <a:pt x="137" y="32"/>
                      <a:pt x="137" y="32"/>
                    </a:cubicBezTo>
                    <a:cubicBezTo>
                      <a:pt x="137" y="31"/>
                      <a:pt x="134" y="27"/>
                      <a:pt x="133" y="26"/>
                    </a:cubicBezTo>
                    <a:cubicBezTo>
                      <a:pt x="128" y="26"/>
                      <a:pt x="128" y="26"/>
                      <a:pt x="128" y="26"/>
                    </a:cubicBezTo>
                    <a:cubicBezTo>
                      <a:pt x="120" y="25"/>
                      <a:pt x="113" y="33"/>
                      <a:pt x="108" y="34"/>
                    </a:cubicBezTo>
                    <a:cubicBezTo>
                      <a:pt x="104" y="29"/>
                      <a:pt x="109" y="26"/>
                      <a:pt x="104" y="21"/>
                    </a:cubicBezTo>
                    <a:cubicBezTo>
                      <a:pt x="101" y="18"/>
                      <a:pt x="97" y="15"/>
                      <a:pt x="94" y="13"/>
                    </a:cubicBezTo>
                    <a:cubicBezTo>
                      <a:pt x="89" y="9"/>
                      <a:pt x="78" y="0"/>
                      <a:pt x="73" y="11"/>
                    </a:cubicBezTo>
                    <a:cubicBezTo>
                      <a:pt x="69" y="21"/>
                      <a:pt x="71" y="28"/>
                      <a:pt x="68" y="40"/>
                    </a:cubicBezTo>
                    <a:cubicBezTo>
                      <a:pt x="67" y="48"/>
                      <a:pt x="70" y="48"/>
                      <a:pt x="66" y="55"/>
                    </a:cubicBezTo>
                    <a:cubicBezTo>
                      <a:pt x="65" y="56"/>
                      <a:pt x="58" y="64"/>
                      <a:pt x="58" y="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ïṧlîḍê">
                <a:extLst>
                  <a:ext uri="{FF2B5EF4-FFF2-40B4-BE49-F238E27FC236}">
                    <a16:creationId xmlns:a16="http://schemas.microsoft.com/office/drawing/2014/main" id="{80BA2DE0-CC38-4068-BA71-C1A36C1D5771}"/>
                  </a:ext>
                </a:extLst>
              </p:cNvPr>
              <p:cNvSpPr/>
              <p:nvPr userDrawn="1"/>
            </p:nvSpPr>
            <p:spPr bwMode="auto">
              <a:xfrm>
                <a:off x="7820025" y="2819400"/>
                <a:ext cx="558800" cy="836613"/>
              </a:xfrm>
              <a:custGeom>
                <a:avLst/>
                <a:gdLst>
                  <a:gd name="T0" fmla="*/ 54 w 169"/>
                  <a:gd name="T1" fmla="*/ 145 h 252"/>
                  <a:gd name="T2" fmla="*/ 109 w 169"/>
                  <a:gd name="T3" fmla="*/ 93 h 252"/>
                  <a:gd name="T4" fmla="*/ 106 w 169"/>
                  <a:gd name="T5" fmla="*/ 88 h 252"/>
                  <a:gd name="T6" fmla="*/ 74 w 169"/>
                  <a:gd name="T7" fmla="*/ 63 h 252"/>
                  <a:gd name="T8" fmla="*/ 74 w 169"/>
                  <a:gd name="T9" fmla="*/ 72 h 252"/>
                  <a:gd name="T10" fmla="*/ 110 w 169"/>
                  <a:gd name="T11" fmla="*/ 63 h 252"/>
                  <a:gd name="T12" fmla="*/ 127 w 169"/>
                  <a:gd name="T13" fmla="*/ 88 h 252"/>
                  <a:gd name="T14" fmla="*/ 146 w 169"/>
                  <a:gd name="T15" fmla="*/ 58 h 252"/>
                  <a:gd name="T16" fmla="*/ 151 w 169"/>
                  <a:gd name="T17" fmla="*/ 43 h 252"/>
                  <a:gd name="T18" fmla="*/ 137 w 169"/>
                  <a:gd name="T19" fmla="*/ 45 h 252"/>
                  <a:gd name="T20" fmla="*/ 110 w 169"/>
                  <a:gd name="T21" fmla="*/ 63 h 252"/>
                  <a:gd name="T22" fmla="*/ 61 w 169"/>
                  <a:gd name="T23" fmla="*/ 39 h 252"/>
                  <a:gd name="T24" fmla="*/ 35 w 169"/>
                  <a:gd name="T25" fmla="*/ 31 h 252"/>
                  <a:gd name="T26" fmla="*/ 46 w 169"/>
                  <a:gd name="T27" fmla="*/ 51 h 252"/>
                  <a:gd name="T28" fmla="*/ 27 w 169"/>
                  <a:gd name="T29" fmla="*/ 73 h 252"/>
                  <a:gd name="T30" fmla="*/ 32 w 169"/>
                  <a:gd name="T31" fmla="*/ 112 h 252"/>
                  <a:gd name="T32" fmla="*/ 58 w 169"/>
                  <a:gd name="T33" fmla="*/ 103 h 252"/>
                  <a:gd name="T34" fmla="*/ 86 w 169"/>
                  <a:gd name="T35" fmla="*/ 83 h 252"/>
                  <a:gd name="T36" fmla="*/ 92 w 169"/>
                  <a:gd name="T37" fmla="*/ 97 h 252"/>
                  <a:gd name="T38" fmla="*/ 86 w 169"/>
                  <a:gd name="T39" fmla="*/ 114 h 252"/>
                  <a:gd name="T40" fmla="*/ 61 w 169"/>
                  <a:gd name="T41" fmla="*/ 128 h 252"/>
                  <a:gd name="T42" fmla="*/ 23 w 169"/>
                  <a:gd name="T43" fmla="*/ 150 h 252"/>
                  <a:gd name="T44" fmla="*/ 4 w 169"/>
                  <a:gd name="T45" fmla="*/ 175 h 252"/>
                  <a:gd name="T46" fmla="*/ 35 w 169"/>
                  <a:gd name="T47" fmla="*/ 179 h 252"/>
                  <a:gd name="T48" fmla="*/ 63 w 169"/>
                  <a:gd name="T49" fmla="*/ 155 h 252"/>
                  <a:gd name="T50" fmla="*/ 111 w 169"/>
                  <a:gd name="T51" fmla="*/ 133 h 252"/>
                  <a:gd name="T52" fmla="*/ 91 w 169"/>
                  <a:gd name="T53" fmla="*/ 159 h 252"/>
                  <a:gd name="T54" fmla="*/ 67 w 169"/>
                  <a:gd name="T55" fmla="*/ 180 h 252"/>
                  <a:gd name="T56" fmla="*/ 20 w 169"/>
                  <a:gd name="T57" fmla="*/ 202 h 252"/>
                  <a:gd name="T58" fmla="*/ 40 w 169"/>
                  <a:gd name="T59" fmla="*/ 220 h 252"/>
                  <a:gd name="T60" fmla="*/ 83 w 169"/>
                  <a:gd name="T61" fmla="*/ 198 h 252"/>
                  <a:gd name="T62" fmla="*/ 84 w 169"/>
                  <a:gd name="T63" fmla="*/ 222 h 252"/>
                  <a:gd name="T64" fmla="*/ 53 w 169"/>
                  <a:gd name="T65" fmla="*/ 227 h 252"/>
                  <a:gd name="T66" fmla="*/ 67 w 169"/>
                  <a:gd name="T67" fmla="*/ 241 h 252"/>
                  <a:gd name="T68" fmla="*/ 91 w 169"/>
                  <a:gd name="T69" fmla="*/ 252 h 252"/>
                  <a:gd name="T70" fmla="*/ 104 w 169"/>
                  <a:gd name="T71" fmla="*/ 225 h 252"/>
                  <a:gd name="T72" fmla="*/ 101 w 169"/>
                  <a:gd name="T73" fmla="*/ 192 h 252"/>
                  <a:gd name="T74" fmla="*/ 136 w 169"/>
                  <a:gd name="T75" fmla="*/ 173 h 252"/>
                  <a:gd name="T76" fmla="*/ 98 w 169"/>
                  <a:gd name="T77" fmla="*/ 169 h 252"/>
                  <a:gd name="T78" fmla="*/ 119 w 169"/>
                  <a:gd name="T79" fmla="*/ 153 h 252"/>
                  <a:gd name="T80" fmla="*/ 134 w 169"/>
                  <a:gd name="T81" fmla="*/ 114 h 252"/>
                  <a:gd name="T82" fmla="*/ 77 w 169"/>
                  <a:gd name="T83" fmla="*/ 135 h 252"/>
                  <a:gd name="T84" fmla="*/ 60 w 169"/>
                  <a:gd name="T85" fmla="*/ 140 h 252"/>
                  <a:gd name="T86" fmla="*/ 86 w 169"/>
                  <a:gd name="T87" fmla="*/ 124 h 252"/>
                  <a:gd name="T88" fmla="*/ 112 w 169"/>
                  <a:gd name="T89" fmla="*/ 110 h 252"/>
                  <a:gd name="T90" fmla="*/ 142 w 169"/>
                  <a:gd name="T91" fmla="*/ 92 h 252"/>
                  <a:gd name="T92" fmla="*/ 153 w 169"/>
                  <a:gd name="T93" fmla="*/ 71 h 252"/>
                  <a:gd name="T94" fmla="*/ 169 w 169"/>
                  <a:gd name="T95" fmla="*/ 36 h 252"/>
                  <a:gd name="T96" fmla="*/ 138 w 169"/>
                  <a:gd name="T97" fmla="*/ 31 h 252"/>
                  <a:gd name="T98" fmla="*/ 135 w 169"/>
                  <a:gd name="T99" fmla="*/ 19 h 252"/>
                  <a:gd name="T100" fmla="*/ 111 w 169"/>
                  <a:gd name="T101" fmla="*/ 0 h 252"/>
                  <a:gd name="T102" fmla="*/ 99 w 169"/>
                  <a:gd name="T103" fmla="*/ 28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9" h="252">
                    <a:moveTo>
                      <a:pt x="59" y="143"/>
                    </a:moveTo>
                    <a:cubicBezTo>
                      <a:pt x="60" y="144"/>
                      <a:pt x="60" y="146"/>
                      <a:pt x="58" y="146"/>
                    </a:cubicBezTo>
                    <a:cubicBezTo>
                      <a:pt x="54" y="145"/>
                      <a:pt x="54" y="145"/>
                      <a:pt x="54" y="145"/>
                    </a:cubicBezTo>
                    <a:cubicBezTo>
                      <a:pt x="59" y="143"/>
                      <a:pt x="59" y="143"/>
                      <a:pt x="59" y="143"/>
                    </a:cubicBezTo>
                    <a:close/>
                    <a:moveTo>
                      <a:pt x="111" y="93"/>
                    </a:moveTo>
                    <a:cubicBezTo>
                      <a:pt x="110" y="93"/>
                      <a:pt x="110" y="93"/>
                      <a:pt x="109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6" y="93"/>
                      <a:pt x="105" y="90"/>
                      <a:pt x="105" y="89"/>
                    </a:cubicBezTo>
                    <a:cubicBezTo>
                      <a:pt x="105" y="88"/>
                      <a:pt x="106" y="88"/>
                      <a:pt x="106" y="88"/>
                    </a:cubicBezTo>
                    <a:cubicBezTo>
                      <a:pt x="109" y="88"/>
                      <a:pt x="111" y="90"/>
                      <a:pt x="111" y="93"/>
                    </a:cubicBezTo>
                    <a:close/>
                    <a:moveTo>
                      <a:pt x="73" y="65"/>
                    </a:moveTo>
                    <a:cubicBezTo>
                      <a:pt x="73" y="64"/>
                      <a:pt x="73" y="64"/>
                      <a:pt x="74" y="6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7" y="72"/>
                      <a:pt x="77" y="72"/>
                      <a:pt x="77" y="72"/>
                    </a:cubicBezTo>
                    <a:cubicBezTo>
                      <a:pt x="74" y="72"/>
                      <a:pt x="74" y="72"/>
                      <a:pt x="74" y="72"/>
                    </a:cubicBezTo>
                    <a:cubicBezTo>
                      <a:pt x="73" y="72"/>
                      <a:pt x="73" y="72"/>
                      <a:pt x="73" y="70"/>
                    </a:cubicBezTo>
                    <a:cubicBezTo>
                      <a:pt x="73" y="65"/>
                      <a:pt x="73" y="65"/>
                      <a:pt x="73" y="65"/>
                    </a:cubicBezTo>
                    <a:close/>
                    <a:moveTo>
                      <a:pt x="110" y="63"/>
                    </a:moveTo>
                    <a:cubicBezTo>
                      <a:pt x="110" y="67"/>
                      <a:pt x="115" y="74"/>
                      <a:pt x="117" y="76"/>
                    </a:cubicBezTo>
                    <a:cubicBezTo>
                      <a:pt x="119" y="79"/>
                      <a:pt x="121" y="79"/>
                      <a:pt x="122" y="82"/>
                    </a:cubicBezTo>
                    <a:cubicBezTo>
                      <a:pt x="122" y="84"/>
                      <a:pt x="125" y="88"/>
                      <a:pt x="127" y="88"/>
                    </a:cubicBezTo>
                    <a:cubicBezTo>
                      <a:pt x="130" y="88"/>
                      <a:pt x="133" y="82"/>
                      <a:pt x="135" y="80"/>
                    </a:cubicBezTo>
                    <a:cubicBezTo>
                      <a:pt x="135" y="80"/>
                      <a:pt x="140" y="69"/>
                      <a:pt x="140" y="69"/>
                    </a:cubicBezTo>
                    <a:cubicBezTo>
                      <a:pt x="141" y="63"/>
                      <a:pt x="143" y="62"/>
                      <a:pt x="146" y="58"/>
                    </a:cubicBezTo>
                    <a:cubicBezTo>
                      <a:pt x="147" y="55"/>
                      <a:pt x="147" y="56"/>
                      <a:pt x="149" y="53"/>
                    </a:cubicBezTo>
                    <a:cubicBezTo>
                      <a:pt x="150" y="50"/>
                      <a:pt x="151" y="49"/>
                      <a:pt x="152" y="47"/>
                    </a:cubicBezTo>
                    <a:cubicBezTo>
                      <a:pt x="151" y="43"/>
                      <a:pt x="151" y="43"/>
                      <a:pt x="151" y="43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6" y="42"/>
                      <a:pt x="144" y="42"/>
                      <a:pt x="142" y="43"/>
                    </a:cubicBezTo>
                    <a:cubicBezTo>
                      <a:pt x="140" y="45"/>
                      <a:pt x="141" y="44"/>
                      <a:pt x="137" y="45"/>
                    </a:cubicBezTo>
                    <a:cubicBezTo>
                      <a:pt x="132" y="47"/>
                      <a:pt x="131" y="48"/>
                      <a:pt x="126" y="50"/>
                    </a:cubicBezTo>
                    <a:cubicBezTo>
                      <a:pt x="124" y="50"/>
                      <a:pt x="119" y="54"/>
                      <a:pt x="117" y="55"/>
                    </a:cubicBezTo>
                    <a:cubicBezTo>
                      <a:pt x="115" y="56"/>
                      <a:pt x="110" y="62"/>
                      <a:pt x="110" y="63"/>
                    </a:cubicBezTo>
                    <a:close/>
                    <a:moveTo>
                      <a:pt x="83" y="51"/>
                    </a:moveTo>
                    <a:cubicBezTo>
                      <a:pt x="80" y="51"/>
                      <a:pt x="72" y="48"/>
                      <a:pt x="70" y="46"/>
                    </a:cubicBezTo>
                    <a:cubicBezTo>
                      <a:pt x="69" y="45"/>
                      <a:pt x="63" y="40"/>
                      <a:pt x="61" y="39"/>
                    </a:cubicBezTo>
                    <a:cubicBezTo>
                      <a:pt x="59" y="36"/>
                      <a:pt x="54" y="33"/>
                      <a:pt x="50" y="32"/>
                    </a:cubicBezTo>
                    <a:cubicBezTo>
                      <a:pt x="47" y="31"/>
                      <a:pt x="44" y="27"/>
                      <a:pt x="38" y="27"/>
                    </a:cubicBezTo>
                    <a:cubicBezTo>
                      <a:pt x="36" y="27"/>
                      <a:pt x="35" y="29"/>
                      <a:pt x="35" y="31"/>
                    </a:cubicBezTo>
                    <a:cubicBezTo>
                      <a:pt x="35" y="32"/>
                      <a:pt x="37" y="34"/>
                      <a:pt x="38" y="35"/>
                    </a:cubicBezTo>
                    <a:cubicBezTo>
                      <a:pt x="39" y="37"/>
                      <a:pt x="39" y="39"/>
                      <a:pt x="41" y="41"/>
                    </a:cubicBezTo>
                    <a:cubicBezTo>
                      <a:pt x="43" y="43"/>
                      <a:pt x="43" y="50"/>
                      <a:pt x="46" y="51"/>
                    </a:cubicBezTo>
                    <a:cubicBezTo>
                      <a:pt x="46" y="54"/>
                      <a:pt x="55" y="84"/>
                      <a:pt x="49" y="84"/>
                    </a:cubicBezTo>
                    <a:cubicBezTo>
                      <a:pt x="47" y="84"/>
                      <a:pt x="47" y="84"/>
                      <a:pt x="47" y="84"/>
                    </a:cubicBezTo>
                    <a:cubicBezTo>
                      <a:pt x="44" y="84"/>
                      <a:pt x="39" y="73"/>
                      <a:pt x="27" y="73"/>
                    </a:cubicBezTo>
                    <a:cubicBezTo>
                      <a:pt x="25" y="73"/>
                      <a:pt x="25" y="73"/>
                      <a:pt x="25" y="73"/>
                    </a:cubicBezTo>
                    <a:cubicBezTo>
                      <a:pt x="23" y="73"/>
                      <a:pt x="20" y="74"/>
                      <a:pt x="20" y="76"/>
                    </a:cubicBezTo>
                    <a:cubicBezTo>
                      <a:pt x="20" y="83"/>
                      <a:pt x="36" y="95"/>
                      <a:pt x="32" y="112"/>
                    </a:cubicBezTo>
                    <a:cubicBezTo>
                      <a:pt x="34" y="116"/>
                      <a:pt x="34" y="117"/>
                      <a:pt x="37" y="121"/>
                    </a:cubicBezTo>
                    <a:cubicBezTo>
                      <a:pt x="41" y="125"/>
                      <a:pt x="40" y="124"/>
                      <a:pt x="47" y="124"/>
                    </a:cubicBezTo>
                    <a:cubicBezTo>
                      <a:pt x="51" y="116"/>
                      <a:pt x="50" y="109"/>
                      <a:pt x="58" y="103"/>
                    </a:cubicBezTo>
                    <a:cubicBezTo>
                      <a:pt x="65" y="107"/>
                      <a:pt x="62" y="107"/>
                      <a:pt x="70" y="106"/>
                    </a:cubicBezTo>
                    <a:cubicBezTo>
                      <a:pt x="73" y="104"/>
                      <a:pt x="73" y="104"/>
                      <a:pt x="73" y="104"/>
                    </a:cubicBezTo>
                    <a:cubicBezTo>
                      <a:pt x="73" y="90"/>
                      <a:pt x="84" y="88"/>
                      <a:pt x="86" y="83"/>
                    </a:cubicBezTo>
                    <a:cubicBezTo>
                      <a:pt x="98" y="83"/>
                      <a:pt x="89" y="84"/>
                      <a:pt x="89" y="88"/>
                    </a:cubicBezTo>
                    <a:cubicBezTo>
                      <a:pt x="89" y="91"/>
                      <a:pt x="89" y="91"/>
                      <a:pt x="89" y="91"/>
                    </a:cubicBezTo>
                    <a:cubicBezTo>
                      <a:pt x="89" y="93"/>
                      <a:pt x="91" y="92"/>
                      <a:pt x="92" y="97"/>
                    </a:cubicBezTo>
                    <a:cubicBezTo>
                      <a:pt x="93" y="102"/>
                      <a:pt x="96" y="102"/>
                      <a:pt x="96" y="104"/>
                    </a:cubicBezTo>
                    <a:cubicBezTo>
                      <a:pt x="96" y="104"/>
                      <a:pt x="96" y="104"/>
                      <a:pt x="96" y="104"/>
                    </a:cubicBezTo>
                    <a:cubicBezTo>
                      <a:pt x="96" y="110"/>
                      <a:pt x="90" y="112"/>
                      <a:pt x="86" y="114"/>
                    </a:cubicBezTo>
                    <a:cubicBezTo>
                      <a:pt x="83" y="115"/>
                      <a:pt x="84" y="116"/>
                      <a:pt x="80" y="118"/>
                    </a:cubicBezTo>
                    <a:cubicBezTo>
                      <a:pt x="77" y="119"/>
                      <a:pt x="76" y="120"/>
                      <a:pt x="73" y="121"/>
                    </a:cubicBezTo>
                    <a:cubicBezTo>
                      <a:pt x="70" y="123"/>
                      <a:pt x="63" y="127"/>
                      <a:pt x="61" y="128"/>
                    </a:cubicBezTo>
                    <a:cubicBezTo>
                      <a:pt x="57" y="131"/>
                      <a:pt x="51" y="133"/>
                      <a:pt x="48" y="135"/>
                    </a:cubicBezTo>
                    <a:cubicBezTo>
                      <a:pt x="44" y="139"/>
                      <a:pt x="40" y="140"/>
                      <a:pt x="36" y="143"/>
                    </a:cubicBezTo>
                    <a:cubicBezTo>
                      <a:pt x="32" y="145"/>
                      <a:pt x="27" y="148"/>
                      <a:pt x="23" y="150"/>
                    </a:cubicBezTo>
                    <a:cubicBezTo>
                      <a:pt x="16" y="154"/>
                      <a:pt x="1" y="158"/>
                      <a:pt x="1" y="168"/>
                    </a:cubicBezTo>
                    <a:cubicBezTo>
                      <a:pt x="0" y="169"/>
                      <a:pt x="0" y="169"/>
                      <a:pt x="0" y="169"/>
                    </a:cubicBezTo>
                    <a:cubicBezTo>
                      <a:pt x="1" y="170"/>
                      <a:pt x="2" y="174"/>
                      <a:pt x="4" y="175"/>
                    </a:cubicBezTo>
                    <a:cubicBezTo>
                      <a:pt x="7" y="177"/>
                      <a:pt x="8" y="178"/>
                      <a:pt x="10" y="180"/>
                    </a:cubicBezTo>
                    <a:cubicBezTo>
                      <a:pt x="13" y="182"/>
                      <a:pt x="19" y="186"/>
                      <a:pt x="24" y="186"/>
                    </a:cubicBezTo>
                    <a:cubicBezTo>
                      <a:pt x="27" y="186"/>
                      <a:pt x="33" y="181"/>
                      <a:pt x="35" y="179"/>
                    </a:cubicBezTo>
                    <a:cubicBezTo>
                      <a:pt x="38" y="174"/>
                      <a:pt x="38" y="173"/>
                      <a:pt x="43" y="169"/>
                    </a:cubicBezTo>
                    <a:cubicBezTo>
                      <a:pt x="45" y="167"/>
                      <a:pt x="50" y="164"/>
                      <a:pt x="53" y="162"/>
                    </a:cubicBezTo>
                    <a:cubicBezTo>
                      <a:pt x="56" y="159"/>
                      <a:pt x="60" y="157"/>
                      <a:pt x="63" y="155"/>
                    </a:cubicBezTo>
                    <a:cubicBezTo>
                      <a:pt x="69" y="151"/>
                      <a:pt x="79" y="145"/>
                      <a:pt x="86" y="143"/>
                    </a:cubicBezTo>
                    <a:cubicBezTo>
                      <a:pt x="87" y="143"/>
                      <a:pt x="98" y="138"/>
                      <a:pt x="98" y="138"/>
                    </a:cubicBezTo>
                    <a:cubicBezTo>
                      <a:pt x="100" y="136"/>
                      <a:pt x="108" y="133"/>
                      <a:pt x="111" y="133"/>
                    </a:cubicBezTo>
                    <a:cubicBezTo>
                      <a:pt x="112" y="135"/>
                      <a:pt x="113" y="135"/>
                      <a:pt x="113" y="136"/>
                    </a:cubicBezTo>
                    <a:cubicBezTo>
                      <a:pt x="113" y="137"/>
                      <a:pt x="99" y="150"/>
                      <a:pt x="98" y="151"/>
                    </a:cubicBezTo>
                    <a:cubicBezTo>
                      <a:pt x="95" y="154"/>
                      <a:pt x="93" y="157"/>
                      <a:pt x="91" y="159"/>
                    </a:cubicBezTo>
                    <a:cubicBezTo>
                      <a:pt x="87" y="161"/>
                      <a:pt x="84" y="162"/>
                      <a:pt x="83" y="166"/>
                    </a:cubicBezTo>
                    <a:cubicBezTo>
                      <a:pt x="81" y="171"/>
                      <a:pt x="82" y="174"/>
                      <a:pt x="77" y="175"/>
                    </a:cubicBezTo>
                    <a:cubicBezTo>
                      <a:pt x="77" y="175"/>
                      <a:pt x="67" y="179"/>
                      <a:pt x="67" y="180"/>
                    </a:cubicBezTo>
                    <a:cubicBezTo>
                      <a:pt x="64" y="181"/>
                      <a:pt x="60" y="184"/>
                      <a:pt x="58" y="185"/>
                    </a:cubicBezTo>
                    <a:cubicBezTo>
                      <a:pt x="55" y="187"/>
                      <a:pt x="51" y="188"/>
                      <a:pt x="47" y="190"/>
                    </a:cubicBezTo>
                    <a:cubicBezTo>
                      <a:pt x="38" y="190"/>
                      <a:pt x="23" y="196"/>
                      <a:pt x="20" y="202"/>
                    </a:cubicBezTo>
                    <a:cubicBezTo>
                      <a:pt x="21" y="204"/>
                      <a:pt x="21" y="206"/>
                      <a:pt x="23" y="208"/>
                    </a:cubicBezTo>
                    <a:cubicBezTo>
                      <a:pt x="23" y="208"/>
                      <a:pt x="28" y="212"/>
                      <a:pt x="28" y="212"/>
                    </a:cubicBezTo>
                    <a:cubicBezTo>
                      <a:pt x="30" y="214"/>
                      <a:pt x="38" y="220"/>
                      <a:pt x="40" y="220"/>
                    </a:cubicBezTo>
                    <a:cubicBezTo>
                      <a:pt x="46" y="220"/>
                      <a:pt x="46" y="220"/>
                      <a:pt x="46" y="220"/>
                    </a:cubicBezTo>
                    <a:cubicBezTo>
                      <a:pt x="51" y="220"/>
                      <a:pt x="60" y="211"/>
                      <a:pt x="64" y="208"/>
                    </a:cubicBezTo>
                    <a:cubicBezTo>
                      <a:pt x="71" y="204"/>
                      <a:pt x="76" y="201"/>
                      <a:pt x="83" y="198"/>
                    </a:cubicBezTo>
                    <a:cubicBezTo>
                      <a:pt x="86" y="199"/>
                      <a:pt x="87" y="198"/>
                      <a:pt x="88" y="201"/>
                    </a:cubicBezTo>
                    <a:cubicBezTo>
                      <a:pt x="89" y="204"/>
                      <a:pt x="89" y="206"/>
                      <a:pt x="89" y="209"/>
                    </a:cubicBezTo>
                    <a:cubicBezTo>
                      <a:pt x="90" y="216"/>
                      <a:pt x="87" y="219"/>
                      <a:pt x="84" y="222"/>
                    </a:cubicBezTo>
                    <a:cubicBezTo>
                      <a:pt x="82" y="224"/>
                      <a:pt x="75" y="226"/>
                      <a:pt x="70" y="227"/>
                    </a:cubicBezTo>
                    <a:cubicBezTo>
                      <a:pt x="64" y="228"/>
                      <a:pt x="62" y="227"/>
                      <a:pt x="54" y="227"/>
                    </a:cubicBezTo>
                    <a:cubicBezTo>
                      <a:pt x="53" y="227"/>
                      <a:pt x="53" y="227"/>
                      <a:pt x="53" y="227"/>
                    </a:cubicBezTo>
                    <a:cubicBezTo>
                      <a:pt x="51" y="227"/>
                      <a:pt x="49" y="229"/>
                      <a:pt x="48" y="230"/>
                    </a:cubicBezTo>
                    <a:cubicBezTo>
                      <a:pt x="50" y="234"/>
                      <a:pt x="52" y="234"/>
                      <a:pt x="57" y="236"/>
                    </a:cubicBezTo>
                    <a:cubicBezTo>
                      <a:pt x="62" y="237"/>
                      <a:pt x="64" y="239"/>
                      <a:pt x="67" y="241"/>
                    </a:cubicBezTo>
                    <a:cubicBezTo>
                      <a:pt x="71" y="243"/>
                      <a:pt x="74" y="244"/>
                      <a:pt x="77" y="246"/>
                    </a:cubicBezTo>
                    <a:cubicBezTo>
                      <a:pt x="81" y="247"/>
                      <a:pt x="84" y="250"/>
                      <a:pt x="87" y="252"/>
                    </a:cubicBezTo>
                    <a:cubicBezTo>
                      <a:pt x="91" y="252"/>
                      <a:pt x="91" y="252"/>
                      <a:pt x="91" y="252"/>
                    </a:cubicBezTo>
                    <a:cubicBezTo>
                      <a:pt x="92" y="250"/>
                      <a:pt x="94" y="247"/>
                      <a:pt x="95" y="246"/>
                    </a:cubicBezTo>
                    <a:cubicBezTo>
                      <a:pt x="98" y="243"/>
                      <a:pt x="97" y="242"/>
                      <a:pt x="99" y="239"/>
                    </a:cubicBezTo>
                    <a:cubicBezTo>
                      <a:pt x="100" y="238"/>
                      <a:pt x="104" y="227"/>
                      <a:pt x="104" y="225"/>
                    </a:cubicBezTo>
                    <a:cubicBezTo>
                      <a:pt x="104" y="212"/>
                      <a:pt x="104" y="212"/>
                      <a:pt x="104" y="212"/>
                    </a:cubicBezTo>
                    <a:cubicBezTo>
                      <a:pt x="104" y="209"/>
                      <a:pt x="101" y="202"/>
                      <a:pt x="101" y="194"/>
                    </a:cubicBezTo>
                    <a:cubicBezTo>
                      <a:pt x="101" y="192"/>
                      <a:pt x="101" y="192"/>
                      <a:pt x="101" y="192"/>
                    </a:cubicBezTo>
                    <a:cubicBezTo>
                      <a:pt x="103" y="191"/>
                      <a:pt x="106" y="188"/>
                      <a:pt x="110" y="188"/>
                    </a:cubicBezTo>
                    <a:cubicBezTo>
                      <a:pt x="114" y="188"/>
                      <a:pt x="120" y="188"/>
                      <a:pt x="123" y="188"/>
                    </a:cubicBezTo>
                    <a:cubicBezTo>
                      <a:pt x="132" y="186"/>
                      <a:pt x="133" y="179"/>
                      <a:pt x="136" y="173"/>
                    </a:cubicBezTo>
                    <a:cubicBezTo>
                      <a:pt x="133" y="170"/>
                      <a:pt x="132" y="167"/>
                      <a:pt x="126" y="167"/>
                    </a:cubicBezTo>
                    <a:cubicBezTo>
                      <a:pt x="123" y="167"/>
                      <a:pt x="123" y="167"/>
                      <a:pt x="123" y="167"/>
                    </a:cubicBezTo>
                    <a:cubicBezTo>
                      <a:pt x="98" y="169"/>
                      <a:pt x="98" y="169"/>
                      <a:pt x="98" y="169"/>
                    </a:cubicBezTo>
                    <a:cubicBezTo>
                      <a:pt x="97" y="165"/>
                      <a:pt x="97" y="165"/>
                      <a:pt x="97" y="165"/>
                    </a:cubicBezTo>
                    <a:cubicBezTo>
                      <a:pt x="100" y="163"/>
                      <a:pt x="110" y="159"/>
                      <a:pt x="112" y="158"/>
                    </a:cubicBezTo>
                    <a:cubicBezTo>
                      <a:pt x="115" y="156"/>
                      <a:pt x="117" y="155"/>
                      <a:pt x="119" y="153"/>
                    </a:cubicBezTo>
                    <a:cubicBezTo>
                      <a:pt x="121" y="151"/>
                      <a:pt x="123" y="150"/>
                      <a:pt x="125" y="148"/>
                    </a:cubicBezTo>
                    <a:cubicBezTo>
                      <a:pt x="129" y="144"/>
                      <a:pt x="146" y="131"/>
                      <a:pt x="146" y="124"/>
                    </a:cubicBezTo>
                    <a:cubicBezTo>
                      <a:pt x="146" y="120"/>
                      <a:pt x="139" y="114"/>
                      <a:pt x="134" y="11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25" y="114"/>
                      <a:pt x="107" y="122"/>
                      <a:pt x="103" y="125"/>
                    </a:cubicBezTo>
                    <a:cubicBezTo>
                      <a:pt x="101" y="126"/>
                      <a:pt x="79" y="135"/>
                      <a:pt x="77" y="135"/>
                    </a:cubicBezTo>
                    <a:cubicBezTo>
                      <a:pt x="73" y="140"/>
                      <a:pt x="71" y="136"/>
                      <a:pt x="67" y="142"/>
                    </a:cubicBezTo>
                    <a:cubicBezTo>
                      <a:pt x="60" y="143"/>
                      <a:pt x="60" y="143"/>
                      <a:pt x="60" y="143"/>
                    </a:cubicBezTo>
                    <a:cubicBezTo>
                      <a:pt x="60" y="140"/>
                      <a:pt x="60" y="140"/>
                      <a:pt x="60" y="140"/>
                    </a:cubicBezTo>
                    <a:cubicBezTo>
                      <a:pt x="65" y="139"/>
                      <a:pt x="64" y="138"/>
                      <a:pt x="66" y="136"/>
                    </a:cubicBezTo>
                    <a:cubicBezTo>
                      <a:pt x="69" y="134"/>
                      <a:pt x="69" y="136"/>
                      <a:pt x="73" y="132"/>
                    </a:cubicBezTo>
                    <a:cubicBezTo>
                      <a:pt x="73" y="132"/>
                      <a:pt x="84" y="126"/>
                      <a:pt x="86" y="124"/>
                    </a:cubicBezTo>
                    <a:cubicBezTo>
                      <a:pt x="88" y="123"/>
                      <a:pt x="89" y="123"/>
                      <a:pt x="92" y="121"/>
                    </a:cubicBezTo>
                    <a:cubicBezTo>
                      <a:pt x="93" y="120"/>
                      <a:pt x="97" y="118"/>
                      <a:pt x="98" y="117"/>
                    </a:cubicBezTo>
                    <a:cubicBezTo>
                      <a:pt x="101" y="114"/>
                      <a:pt x="107" y="110"/>
                      <a:pt x="112" y="110"/>
                    </a:cubicBezTo>
                    <a:cubicBezTo>
                      <a:pt x="114" y="110"/>
                      <a:pt x="114" y="110"/>
                      <a:pt x="114" y="110"/>
                    </a:cubicBezTo>
                    <a:cubicBezTo>
                      <a:pt x="126" y="110"/>
                      <a:pt x="129" y="108"/>
                      <a:pt x="135" y="101"/>
                    </a:cubicBezTo>
                    <a:cubicBezTo>
                      <a:pt x="136" y="100"/>
                      <a:pt x="142" y="93"/>
                      <a:pt x="142" y="92"/>
                    </a:cubicBezTo>
                    <a:cubicBezTo>
                      <a:pt x="143" y="89"/>
                      <a:pt x="144" y="89"/>
                      <a:pt x="145" y="87"/>
                    </a:cubicBezTo>
                    <a:cubicBezTo>
                      <a:pt x="146" y="85"/>
                      <a:pt x="146" y="83"/>
                      <a:pt x="148" y="81"/>
                    </a:cubicBezTo>
                    <a:cubicBezTo>
                      <a:pt x="150" y="78"/>
                      <a:pt x="151" y="74"/>
                      <a:pt x="153" y="71"/>
                    </a:cubicBezTo>
                    <a:cubicBezTo>
                      <a:pt x="155" y="68"/>
                      <a:pt x="158" y="63"/>
                      <a:pt x="159" y="61"/>
                    </a:cubicBezTo>
                    <a:cubicBezTo>
                      <a:pt x="161" y="59"/>
                      <a:pt x="169" y="40"/>
                      <a:pt x="169" y="39"/>
                    </a:cubicBezTo>
                    <a:cubicBezTo>
                      <a:pt x="169" y="36"/>
                      <a:pt x="169" y="36"/>
                      <a:pt x="169" y="36"/>
                    </a:cubicBezTo>
                    <a:cubicBezTo>
                      <a:pt x="169" y="31"/>
                      <a:pt x="162" y="28"/>
                      <a:pt x="161" y="25"/>
                    </a:cubicBezTo>
                    <a:cubicBezTo>
                      <a:pt x="154" y="25"/>
                      <a:pt x="156" y="22"/>
                      <a:pt x="148" y="25"/>
                    </a:cubicBezTo>
                    <a:cubicBezTo>
                      <a:pt x="146" y="26"/>
                      <a:pt x="140" y="30"/>
                      <a:pt x="138" y="31"/>
                    </a:cubicBezTo>
                    <a:cubicBezTo>
                      <a:pt x="136" y="33"/>
                      <a:pt x="121" y="44"/>
                      <a:pt x="119" y="44"/>
                    </a:cubicBezTo>
                    <a:cubicBezTo>
                      <a:pt x="119" y="44"/>
                      <a:pt x="118" y="44"/>
                      <a:pt x="117" y="43"/>
                    </a:cubicBezTo>
                    <a:cubicBezTo>
                      <a:pt x="122" y="36"/>
                      <a:pt x="135" y="31"/>
                      <a:pt x="135" y="19"/>
                    </a:cubicBezTo>
                    <a:cubicBezTo>
                      <a:pt x="135" y="13"/>
                      <a:pt x="130" y="9"/>
                      <a:pt x="126" y="7"/>
                    </a:cubicBezTo>
                    <a:cubicBezTo>
                      <a:pt x="124" y="7"/>
                      <a:pt x="120" y="5"/>
                      <a:pt x="118" y="4"/>
                    </a:cubicBezTo>
                    <a:cubicBezTo>
                      <a:pt x="115" y="3"/>
                      <a:pt x="113" y="0"/>
                      <a:pt x="111" y="0"/>
                    </a:cubicBezTo>
                    <a:cubicBezTo>
                      <a:pt x="110" y="0"/>
                      <a:pt x="110" y="0"/>
                      <a:pt x="110" y="0"/>
                    </a:cubicBezTo>
                    <a:cubicBezTo>
                      <a:pt x="105" y="0"/>
                      <a:pt x="106" y="10"/>
                      <a:pt x="105" y="15"/>
                    </a:cubicBezTo>
                    <a:cubicBezTo>
                      <a:pt x="105" y="17"/>
                      <a:pt x="101" y="25"/>
                      <a:pt x="99" y="28"/>
                    </a:cubicBezTo>
                    <a:cubicBezTo>
                      <a:pt x="97" y="33"/>
                      <a:pt x="96" y="39"/>
                      <a:pt x="94" y="42"/>
                    </a:cubicBezTo>
                    <a:cubicBezTo>
                      <a:pt x="91" y="46"/>
                      <a:pt x="88" y="51"/>
                      <a:pt x="83" y="5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90" name="iŝľiḑe">
              <a:extLst>
                <a:ext uri="{FF2B5EF4-FFF2-40B4-BE49-F238E27FC236}">
                  <a16:creationId xmlns:a16="http://schemas.microsoft.com/office/drawing/2014/main" id="{2089024C-60E2-48AA-90E1-E47405BF7BBB}"/>
                </a:ext>
              </a:extLst>
            </p:cNvPr>
            <p:cNvGrpSpPr/>
            <p:nvPr userDrawn="1"/>
          </p:nvGrpSpPr>
          <p:grpSpPr>
            <a:xfrm>
              <a:off x="5266158" y="3893506"/>
              <a:ext cx="4008292" cy="409242"/>
              <a:chOff x="5516563" y="3752850"/>
              <a:chExt cx="2798763" cy="285750"/>
            </a:xfrm>
            <a:grpFill/>
          </p:grpSpPr>
          <p:sp>
            <p:nvSpPr>
              <p:cNvPr id="91" name="isḷíḋè">
                <a:extLst>
                  <a:ext uri="{FF2B5EF4-FFF2-40B4-BE49-F238E27FC236}">
                    <a16:creationId xmlns:a16="http://schemas.microsoft.com/office/drawing/2014/main" id="{21E449D7-1C19-4DDC-A9DC-512AD91D2D87}"/>
                  </a:ext>
                </a:extLst>
              </p:cNvPr>
              <p:cNvSpPr/>
              <p:nvPr userDrawn="1"/>
            </p:nvSpPr>
            <p:spPr bwMode="auto">
              <a:xfrm>
                <a:off x="5516563" y="3752850"/>
                <a:ext cx="174625" cy="222250"/>
              </a:xfrm>
              <a:custGeom>
                <a:avLst/>
                <a:gdLst>
                  <a:gd name="T0" fmla="*/ 0 w 110"/>
                  <a:gd name="T1" fmla="*/ 23 h 140"/>
                  <a:gd name="T2" fmla="*/ 39 w 110"/>
                  <a:gd name="T3" fmla="*/ 23 h 140"/>
                  <a:gd name="T4" fmla="*/ 39 w 110"/>
                  <a:gd name="T5" fmla="*/ 140 h 140"/>
                  <a:gd name="T6" fmla="*/ 69 w 110"/>
                  <a:gd name="T7" fmla="*/ 140 h 140"/>
                  <a:gd name="T8" fmla="*/ 69 w 110"/>
                  <a:gd name="T9" fmla="*/ 23 h 140"/>
                  <a:gd name="T10" fmla="*/ 110 w 110"/>
                  <a:gd name="T11" fmla="*/ 23 h 140"/>
                  <a:gd name="T12" fmla="*/ 110 w 110"/>
                  <a:gd name="T13" fmla="*/ 0 h 140"/>
                  <a:gd name="T14" fmla="*/ 0 w 110"/>
                  <a:gd name="T15" fmla="*/ 0 h 140"/>
                  <a:gd name="T16" fmla="*/ 0 w 110"/>
                  <a:gd name="T17" fmla="*/ 2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0" h="140">
                    <a:moveTo>
                      <a:pt x="0" y="23"/>
                    </a:moveTo>
                    <a:lnTo>
                      <a:pt x="39" y="23"/>
                    </a:lnTo>
                    <a:lnTo>
                      <a:pt x="39" y="140"/>
                    </a:lnTo>
                    <a:lnTo>
                      <a:pt x="69" y="140"/>
                    </a:lnTo>
                    <a:lnTo>
                      <a:pt x="69" y="23"/>
                    </a:lnTo>
                    <a:lnTo>
                      <a:pt x="110" y="23"/>
                    </a:lnTo>
                    <a:lnTo>
                      <a:pt x="110" y="0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2" name="ïṩlíďe">
                <a:extLst>
                  <a:ext uri="{FF2B5EF4-FFF2-40B4-BE49-F238E27FC236}">
                    <a16:creationId xmlns:a16="http://schemas.microsoft.com/office/drawing/2014/main" id="{F9005360-FEE9-4BAA-86E7-6340A9C99160}"/>
                  </a:ext>
                </a:extLst>
              </p:cNvPr>
              <p:cNvSpPr/>
              <p:nvPr userDrawn="1"/>
            </p:nvSpPr>
            <p:spPr bwMode="auto">
              <a:xfrm>
                <a:off x="5730875" y="3752850"/>
                <a:ext cx="39688" cy="39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3" name="îs1ídê">
                <a:extLst>
                  <a:ext uri="{FF2B5EF4-FFF2-40B4-BE49-F238E27FC236}">
                    <a16:creationId xmlns:a16="http://schemas.microsoft.com/office/drawing/2014/main" id="{C2D53252-B0D2-48C1-AA49-FB68583191DD}"/>
                  </a:ext>
                </a:extLst>
              </p:cNvPr>
              <p:cNvSpPr/>
              <p:nvPr userDrawn="1"/>
            </p:nvSpPr>
            <p:spPr bwMode="auto">
              <a:xfrm>
                <a:off x="5730875" y="3813175"/>
                <a:ext cx="39688" cy="1619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4" name="íṣḷíḍe">
                <a:extLst>
                  <a:ext uri="{FF2B5EF4-FFF2-40B4-BE49-F238E27FC236}">
                    <a16:creationId xmlns:a16="http://schemas.microsoft.com/office/drawing/2014/main" id="{D69E8F40-D32B-4951-BD9C-6733C4B901BA}"/>
                  </a:ext>
                </a:extLst>
              </p:cNvPr>
              <p:cNvSpPr/>
              <p:nvPr userDrawn="1"/>
            </p:nvSpPr>
            <p:spPr bwMode="auto">
              <a:xfrm>
                <a:off x="5819775" y="3808413"/>
                <a:ext cx="152400" cy="169863"/>
              </a:xfrm>
              <a:custGeom>
                <a:avLst/>
                <a:gdLst>
                  <a:gd name="T0" fmla="*/ 43 w 46"/>
                  <a:gd name="T1" fmla="*/ 34 h 51"/>
                  <a:gd name="T2" fmla="*/ 43 w 46"/>
                  <a:gd name="T3" fmla="*/ 19 h 51"/>
                  <a:gd name="T4" fmla="*/ 41 w 46"/>
                  <a:gd name="T5" fmla="*/ 7 h 51"/>
                  <a:gd name="T6" fmla="*/ 35 w 46"/>
                  <a:gd name="T7" fmla="*/ 2 h 51"/>
                  <a:gd name="T8" fmla="*/ 23 w 46"/>
                  <a:gd name="T9" fmla="*/ 0 h 51"/>
                  <a:gd name="T10" fmla="*/ 8 w 46"/>
                  <a:gd name="T11" fmla="*/ 4 h 51"/>
                  <a:gd name="T12" fmla="*/ 2 w 46"/>
                  <a:gd name="T13" fmla="*/ 14 h 51"/>
                  <a:gd name="T14" fmla="*/ 13 w 46"/>
                  <a:gd name="T15" fmla="*/ 16 h 51"/>
                  <a:gd name="T16" fmla="*/ 16 w 46"/>
                  <a:gd name="T17" fmla="*/ 11 h 51"/>
                  <a:gd name="T18" fmla="*/ 22 w 46"/>
                  <a:gd name="T19" fmla="*/ 10 h 51"/>
                  <a:gd name="T20" fmla="*/ 29 w 46"/>
                  <a:gd name="T21" fmla="*/ 12 h 51"/>
                  <a:gd name="T22" fmla="*/ 30 w 46"/>
                  <a:gd name="T23" fmla="*/ 17 h 51"/>
                  <a:gd name="T24" fmla="*/ 30 w 46"/>
                  <a:gd name="T25" fmla="*/ 18 h 51"/>
                  <a:gd name="T26" fmla="*/ 18 w 46"/>
                  <a:gd name="T27" fmla="*/ 21 h 51"/>
                  <a:gd name="T28" fmla="*/ 8 w 46"/>
                  <a:gd name="T29" fmla="*/ 24 h 51"/>
                  <a:gd name="T30" fmla="*/ 2 w 46"/>
                  <a:gd name="T31" fmla="*/ 29 h 51"/>
                  <a:gd name="T32" fmla="*/ 0 w 46"/>
                  <a:gd name="T33" fmla="*/ 36 h 51"/>
                  <a:gd name="T34" fmla="*/ 5 w 46"/>
                  <a:gd name="T35" fmla="*/ 47 h 51"/>
                  <a:gd name="T36" fmla="*/ 16 w 46"/>
                  <a:gd name="T37" fmla="*/ 51 h 51"/>
                  <a:gd name="T38" fmla="*/ 24 w 46"/>
                  <a:gd name="T39" fmla="*/ 49 h 51"/>
                  <a:gd name="T40" fmla="*/ 31 w 46"/>
                  <a:gd name="T41" fmla="*/ 44 h 51"/>
                  <a:gd name="T42" fmla="*/ 32 w 46"/>
                  <a:gd name="T43" fmla="*/ 46 h 51"/>
                  <a:gd name="T44" fmla="*/ 33 w 46"/>
                  <a:gd name="T45" fmla="*/ 50 h 51"/>
                  <a:gd name="T46" fmla="*/ 46 w 46"/>
                  <a:gd name="T47" fmla="*/ 50 h 51"/>
                  <a:gd name="T48" fmla="*/ 43 w 46"/>
                  <a:gd name="T49" fmla="*/ 43 h 51"/>
                  <a:gd name="T50" fmla="*/ 43 w 46"/>
                  <a:gd name="T51" fmla="*/ 34 h 51"/>
                  <a:gd name="T52" fmla="*/ 30 w 46"/>
                  <a:gd name="T53" fmla="*/ 29 h 51"/>
                  <a:gd name="T54" fmla="*/ 30 w 46"/>
                  <a:gd name="T55" fmla="*/ 35 h 51"/>
                  <a:gd name="T56" fmla="*/ 27 w 46"/>
                  <a:gd name="T57" fmla="*/ 39 h 51"/>
                  <a:gd name="T58" fmla="*/ 20 w 46"/>
                  <a:gd name="T59" fmla="*/ 42 h 51"/>
                  <a:gd name="T60" fmla="*/ 15 w 46"/>
                  <a:gd name="T61" fmla="*/ 40 h 51"/>
                  <a:gd name="T62" fmla="*/ 13 w 46"/>
                  <a:gd name="T63" fmla="*/ 35 h 51"/>
                  <a:gd name="T64" fmla="*/ 16 w 46"/>
                  <a:gd name="T65" fmla="*/ 31 h 51"/>
                  <a:gd name="T66" fmla="*/ 23 w 46"/>
                  <a:gd name="T67" fmla="*/ 28 h 51"/>
                  <a:gd name="T68" fmla="*/ 30 w 46"/>
                  <a:gd name="T69" fmla="*/ 26 h 51"/>
                  <a:gd name="T70" fmla="*/ 30 w 46"/>
                  <a:gd name="T71" fmla="*/ 2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6" h="51">
                    <a:moveTo>
                      <a:pt x="43" y="34"/>
                    </a:move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13"/>
                      <a:pt x="42" y="10"/>
                      <a:pt x="41" y="7"/>
                    </a:cubicBezTo>
                    <a:cubicBezTo>
                      <a:pt x="40" y="5"/>
                      <a:pt x="38" y="4"/>
                      <a:pt x="35" y="2"/>
                    </a:cubicBezTo>
                    <a:cubicBezTo>
                      <a:pt x="33" y="1"/>
                      <a:pt x="28" y="0"/>
                      <a:pt x="23" y="0"/>
                    </a:cubicBezTo>
                    <a:cubicBezTo>
                      <a:pt x="16" y="0"/>
                      <a:pt x="12" y="1"/>
                      <a:pt x="8" y="4"/>
                    </a:cubicBezTo>
                    <a:cubicBezTo>
                      <a:pt x="5" y="6"/>
                      <a:pt x="3" y="9"/>
                      <a:pt x="2" y="14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4"/>
                      <a:pt x="15" y="12"/>
                      <a:pt x="16" y="11"/>
                    </a:cubicBezTo>
                    <a:cubicBezTo>
                      <a:pt x="18" y="10"/>
                      <a:pt x="19" y="10"/>
                      <a:pt x="22" y="10"/>
                    </a:cubicBezTo>
                    <a:cubicBezTo>
                      <a:pt x="25" y="10"/>
                      <a:pt x="27" y="11"/>
                      <a:pt x="29" y="12"/>
                    </a:cubicBezTo>
                    <a:cubicBezTo>
                      <a:pt x="30" y="13"/>
                      <a:pt x="30" y="14"/>
                      <a:pt x="30" y="17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8" y="19"/>
                      <a:pt x="24" y="20"/>
                      <a:pt x="18" y="21"/>
                    </a:cubicBezTo>
                    <a:cubicBezTo>
                      <a:pt x="14" y="22"/>
                      <a:pt x="10" y="23"/>
                      <a:pt x="8" y="24"/>
                    </a:cubicBezTo>
                    <a:cubicBezTo>
                      <a:pt x="5" y="25"/>
                      <a:pt x="4" y="27"/>
                      <a:pt x="2" y="29"/>
                    </a:cubicBezTo>
                    <a:cubicBezTo>
                      <a:pt x="1" y="31"/>
                      <a:pt x="0" y="34"/>
                      <a:pt x="0" y="36"/>
                    </a:cubicBezTo>
                    <a:cubicBezTo>
                      <a:pt x="0" y="41"/>
                      <a:pt x="2" y="44"/>
                      <a:pt x="5" y="47"/>
                    </a:cubicBezTo>
                    <a:cubicBezTo>
                      <a:pt x="8" y="49"/>
                      <a:pt x="11" y="51"/>
                      <a:pt x="16" y="51"/>
                    </a:cubicBezTo>
                    <a:cubicBezTo>
                      <a:pt x="19" y="51"/>
                      <a:pt x="22" y="50"/>
                      <a:pt x="24" y="49"/>
                    </a:cubicBezTo>
                    <a:cubicBezTo>
                      <a:pt x="27" y="48"/>
                      <a:pt x="29" y="46"/>
                      <a:pt x="31" y="44"/>
                    </a:cubicBezTo>
                    <a:cubicBezTo>
                      <a:pt x="31" y="45"/>
                      <a:pt x="32" y="45"/>
                      <a:pt x="32" y="46"/>
                    </a:cubicBezTo>
                    <a:cubicBezTo>
                      <a:pt x="32" y="48"/>
                      <a:pt x="33" y="49"/>
                      <a:pt x="33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5" y="47"/>
                      <a:pt x="44" y="45"/>
                      <a:pt x="43" y="43"/>
                    </a:cubicBezTo>
                    <a:cubicBezTo>
                      <a:pt x="43" y="41"/>
                      <a:pt x="43" y="38"/>
                      <a:pt x="43" y="34"/>
                    </a:cubicBezTo>
                    <a:close/>
                    <a:moveTo>
                      <a:pt x="30" y="29"/>
                    </a:moveTo>
                    <a:cubicBezTo>
                      <a:pt x="30" y="32"/>
                      <a:pt x="30" y="34"/>
                      <a:pt x="30" y="35"/>
                    </a:cubicBezTo>
                    <a:cubicBezTo>
                      <a:pt x="29" y="37"/>
                      <a:pt x="28" y="38"/>
                      <a:pt x="27" y="39"/>
                    </a:cubicBezTo>
                    <a:cubicBezTo>
                      <a:pt x="25" y="41"/>
                      <a:pt x="23" y="42"/>
                      <a:pt x="20" y="42"/>
                    </a:cubicBezTo>
                    <a:cubicBezTo>
                      <a:pt x="18" y="42"/>
                      <a:pt x="16" y="41"/>
                      <a:pt x="15" y="40"/>
                    </a:cubicBezTo>
                    <a:cubicBezTo>
                      <a:pt x="14" y="38"/>
                      <a:pt x="13" y="37"/>
                      <a:pt x="13" y="35"/>
                    </a:cubicBezTo>
                    <a:cubicBezTo>
                      <a:pt x="13" y="33"/>
                      <a:pt x="14" y="32"/>
                      <a:pt x="16" y="31"/>
                    </a:cubicBezTo>
                    <a:cubicBezTo>
                      <a:pt x="17" y="30"/>
                      <a:pt x="19" y="29"/>
                      <a:pt x="23" y="28"/>
                    </a:cubicBezTo>
                    <a:cubicBezTo>
                      <a:pt x="26" y="28"/>
                      <a:pt x="29" y="27"/>
                      <a:pt x="30" y="26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5" name="îš1îḋé">
                <a:extLst>
                  <a:ext uri="{FF2B5EF4-FFF2-40B4-BE49-F238E27FC236}">
                    <a16:creationId xmlns:a16="http://schemas.microsoft.com/office/drawing/2014/main" id="{143B2B49-663C-4830-8B49-E569636A8B86}"/>
                  </a:ext>
                </a:extLst>
              </p:cNvPr>
              <p:cNvSpPr/>
              <p:nvPr userDrawn="1"/>
            </p:nvSpPr>
            <p:spPr bwMode="auto">
              <a:xfrm>
                <a:off x="6021388" y="3808413"/>
                <a:ext cx="146050" cy="166688"/>
              </a:xfrm>
              <a:custGeom>
                <a:avLst/>
                <a:gdLst>
                  <a:gd name="T0" fmla="*/ 40 w 44"/>
                  <a:gd name="T1" fmla="*/ 6 h 50"/>
                  <a:gd name="T2" fmla="*/ 35 w 44"/>
                  <a:gd name="T3" fmla="*/ 2 h 50"/>
                  <a:gd name="T4" fmla="*/ 27 w 44"/>
                  <a:gd name="T5" fmla="*/ 0 h 50"/>
                  <a:gd name="T6" fmla="*/ 11 w 44"/>
                  <a:gd name="T7" fmla="*/ 8 h 50"/>
                  <a:gd name="T8" fmla="*/ 11 w 44"/>
                  <a:gd name="T9" fmla="*/ 1 h 50"/>
                  <a:gd name="T10" fmla="*/ 0 w 44"/>
                  <a:gd name="T11" fmla="*/ 1 h 50"/>
                  <a:gd name="T12" fmla="*/ 0 w 44"/>
                  <a:gd name="T13" fmla="*/ 50 h 50"/>
                  <a:gd name="T14" fmla="*/ 12 w 44"/>
                  <a:gd name="T15" fmla="*/ 50 h 50"/>
                  <a:gd name="T16" fmla="*/ 12 w 44"/>
                  <a:gd name="T17" fmla="*/ 28 h 50"/>
                  <a:gd name="T18" fmla="*/ 13 w 44"/>
                  <a:gd name="T19" fmla="*/ 17 h 50"/>
                  <a:gd name="T20" fmla="*/ 17 w 44"/>
                  <a:gd name="T21" fmla="*/ 12 h 50"/>
                  <a:gd name="T22" fmla="*/ 23 w 44"/>
                  <a:gd name="T23" fmla="*/ 10 h 50"/>
                  <a:gd name="T24" fmla="*/ 27 w 44"/>
                  <a:gd name="T25" fmla="*/ 11 h 50"/>
                  <a:gd name="T26" fmla="*/ 30 w 44"/>
                  <a:gd name="T27" fmla="*/ 15 h 50"/>
                  <a:gd name="T28" fmla="*/ 31 w 44"/>
                  <a:gd name="T29" fmla="*/ 25 h 50"/>
                  <a:gd name="T30" fmla="*/ 31 w 44"/>
                  <a:gd name="T31" fmla="*/ 50 h 50"/>
                  <a:gd name="T32" fmla="*/ 44 w 44"/>
                  <a:gd name="T33" fmla="*/ 50 h 50"/>
                  <a:gd name="T34" fmla="*/ 44 w 44"/>
                  <a:gd name="T35" fmla="*/ 20 h 50"/>
                  <a:gd name="T36" fmla="*/ 43 w 44"/>
                  <a:gd name="T37" fmla="*/ 11 h 50"/>
                  <a:gd name="T38" fmla="*/ 40 w 44"/>
                  <a:gd name="T39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50">
                    <a:moveTo>
                      <a:pt x="40" y="6"/>
                    </a:moveTo>
                    <a:cubicBezTo>
                      <a:pt x="39" y="4"/>
                      <a:pt x="37" y="3"/>
                      <a:pt x="35" y="2"/>
                    </a:cubicBezTo>
                    <a:cubicBezTo>
                      <a:pt x="33" y="1"/>
                      <a:pt x="30" y="0"/>
                      <a:pt x="27" y="0"/>
                    </a:cubicBezTo>
                    <a:cubicBezTo>
                      <a:pt x="21" y="0"/>
                      <a:pt x="16" y="3"/>
                      <a:pt x="11" y="8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2"/>
                      <a:pt x="13" y="19"/>
                      <a:pt x="13" y="17"/>
                    </a:cubicBezTo>
                    <a:cubicBezTo>
                      <a:pt x="14" y="15"/>
                      <a:pt x="15" y="13"/>
                      <a:pt x="17" y="12"/>
                    </a:cubicBezTo>
                    <a:cubicBezTo>
                      <a:pt x="19" y="11"/>
                      <a:pt x="21" y="10"/>
                      <a:pt x="23" y="10"/>
                    </a:cubicBezTo>
                    <a:cubicBezTo>
                      <a:pt x="25" y="10"/>
                      <a:pt x="26" y="10"/>
                      <a:pt x="27" y="11"/>
                    </a:cubicBezTo>
                    <a:cubicBezTo>
                      <a:pt x="29" y="12"/>
                      <a:pt x="29" y="13"/>
                      <a:pt x="30" y="15"/>
                    </a:cubicBezTo>
                    <a:cubicBezTo>
                      <a:pt x="31" y="16"/>
                      <a:pt x="31" y="20"/>
                      <a:pt x="31" y="25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4" y="16"/>
                      <a:pt x="43" y="13"/>
                      <a:pt x="43" y="11"/>
                    </a:cubicBezTo>
                    <a:cubicBezTo>
                      <a:pt x="42" y="9"/>
                      <a:pt x="42" y="7"/>
                      <a:pt x="4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6" name="iš1îḋê">
                <a:extLst>
                  <a:ext uri="{FF2B5EF4-FFF2-40B4-BE49-F238E27FC236}">
                    <a16:creationId xmlns:a16="http://schemas.microsoft.com/office/drawing/2014/main" id="{6F1CE19E-A720-41A4-BDC4-D5B1E09B8744}"/>
                  </a:ext>
                </a:extLst>
              </p:cNvPr>
              <p:cNvSpPr/>
              <p:nvPr userDrawn="1"/>
            </p:nvSpPr>
            <p:spPr bwMode="auto">
              <a:xfrm>
                <a:off x="6223000" y="3752850"/>
                <a:ext cx="42863" cy="39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7" name="î$ļîḑe">
                <a:extLst>
                  <a:ext uri="{FF2B5EF4-FFF2-40B4-BE49-F238E27FC236}">
                    <a16:creationId xmlns:a16="http://schemas.microsoft.com/office/drawing/2014/main" id="{55FDFE12-D217-4DCD-88C5-CF708A93C0E1}"/>
                  </a:ext>
                </a:extLst>
              </p:cNvPr>
              <p:cNvSpPr/>
              <p:nvPr userDrawn="1"/>
            </p:nvSpPr>
            <p:spPr bwMode="auto">
              <a:xfrm>
                <a:off x="6189663" y="3813175"/>
                <a:ext cx="76200" cy="225425"/>
              </a:xfrm>
              <a:custGeom>
                <a:avLst/>
                <a:gdLst>
                  <a:gd name="T0" fmla="*/ 10 w 23"/>
                  <a:gd name="T1" fmla="*/ 46 h 68"/>
                  <a:gd name="T2" fmla="*/ 10 w 23"/>
                  <a:gd name="T3" fmla="*/ 53 h 68"/>
                  <a:gd name="T4" fmla="*/ 8 w 23"/>
                  <a:gd name="T5" fmla="*/ 56 h 68"/>
                  <a:gd name="T6" fmla="*/ 5 w 23"/>
                  <a:gd name="T7" fmla="*/ 56 h 68"/>
                  <a:gd name="T8" fmla="*/ 4 w 23"/>
                  <a:gd name="T9" fmla="*/ 56 h 68"/>
                  <a:gd name="T10" fmla="*/ 2 w 23"/>
                  <a:gd name="T11" fmla="*/ 56 h 68"/>
                  <a:gd name="T12" fmla="*/ 0 w 23"/>
                  <a:gd name="T13" fmla="*/ 67 h 68"/>
                  <a:gd name="T14" fmla="*/ 5 w 23"/>
                  <a:gd name="T15" fmla="*/ 68 h 68"/>
                  <a:gd name="T16" fmla="*/ 9 w 23"/>
                  <a:gd name="T17" fmla="*/ 68 h 68"/>
                  <a:gd name="T18" fmla="*/ 17 w 23"/>
                  <a:gd name="T19" fmla="*/ 66 h 68"/>
                  <a:gd name="T20" fmla="*/ 22 w 23"/>
                  <a:gd name="T21" fmla="*/ 60 h 68"/>
                  <a:gd name="T22" fmla="*/ 23 w 23"/>
                  <a:gd name="T23" fmla="*/ 47 h 68"/>
                  <a:gd name="T24" fmla="*/ 23 w 23"/>
                  <a:gd name="T25" fmla="*/ 0 h 68"/>
                  <a:gd name="T26" fmla="*/ 10 w 23"/>
                  <a:gd name="T27" fmla="*/ 0 h 68"/>
                  <a:gd name="T28" fmla="*/ 10 w 23"/>
                  <a:gd name="T29" fmla="*/ 4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3" h="68">
                    <a:moveTo>
                      <a:pt x="10" y="46"/>
                    </a:moveTo>
                    <a:cubicBezTo>
                      <a:pt x="10" y="50"/>
                      <a:pt x="10" y="53"/>
                      <a:pt x="10" y="53"/>
                    </a:cubicBezTo>
                    <a:cubicBezTo>
                      <a:pt x="10" y="54"/>
                      <a:pt x="9" y="55"/>
                      <a:pt x="8" y="56"/>
                    </a:cubicBezTo>
                    <a:cubicBezTo>
                      <a:pt x="8" y="56"/>
                      <a:pt x="6" y="56"/>
                      <a:pt x="5" y="56"/>
                    </a:cubicBezTo>
                    <a:cubicBezTo>
                      <a:pt x="5" y="56"/>
                      <a:pt x="4" y="56"/>
                      <a:pt x="4" y="56"/>
                    </a:cubicBezTo>
                    <a:cubicBezTo>
                      <a:pt x="3" y="56"/>
                      <a:pt x="3" y="56"/>
                      <a:pt x="2" y="56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1" y="67"/>
                      <a:pt x="3" y="68"/>
                      <a:pt x="5" y="68"/>
                    </a:cubicBezTo>
                    <a:cubicBezTo>
                      <a:pt x="6" y="68"/>
                      <a:pt x="7" y="68"/>
                      <a:pt x="9" y="68"/>
                    </a:cubicBezTo>
                    <a:cubicBezTo>
                      <a:pt x="12" y="68"/>
                      <a:pt x="15" y="68"/>
                      <a:pt x="17" y="66"/>
                    </a:cubicBezTo>
                    <a:cubicBezTo>
                      <a:pt x="20" y="65"/>
                      <a:pt x="21" y="63"/>
                      <a:pt x="22" y="60"/>
                    </a:cubicBezTo>
                    <a:cubicBezTo>
                      <a:pt x="23" y="58"/>
                      <a:pt x="23" y="53"/>
                      <a:pt x="23" y="47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4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8" name="ïšlíḋe">
                <a:extLst>
                  <a:ext uri="{FF2B5EF4-FFF2-40B4-BE49-F238E27FC236}">
                    <a16:creationId xmlns:a16="http://schemas.microsoft.com/office/drawing/2014/main" id="{2F05D97E-6039-44CC-A4CD-AB51BE80113F}"/>
                  </a:ext>
                </a:extLst>
              </p:cNvPr>
              <p:cNvSpPr/>
              <p:nvPr userDrawn="1"/>
            </p:nvSpPr>
            <p:spPr bwMode="auto">
              <a:xfrm>
                <a:off x="6329363" y="3752850"/>
                <a:ext cx="42863" cy="39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99" name="íṩḷídê">
                <a:extLst>
                  <a:ext uri="{FF2B5EF4-FFF2-40B4-BE49-F238E27FC236}">
                    <a16:creationId xmlns:a16="http://schemas.microsoft.com/office/drawing/2014/main" id="{10B3158A-8AD8-4E4C-B106-A8A5E72CD367}"/>
                  </a:ext>
                </a:extLst>
              </p:cNvPr>
              <p:cNvSpPr/>
              <p:nvPr userDrawn="1"/>
            </p:nvSpPr>
            <p:spPr bwMode="auto">
              <a:xfrm>
                <a:off x="6329363" y="3813175"/>
                <a:ext cx="42863" cy="1619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" name="iŝḷîḓè">
                <a:extLst>
                  <a:ext uri="{FF2B5EF4-FFF2-40B4-BE49-F238E27FC236}">
                    <a16:creationId xmlns:a16="http://schemas.microsoft.com/office/drawing/2014/main" id="{B1EDF5E6-0BE3-483A-9FFE-DA890B9D63FB}"/>
                  </a:ext>
                </a:extLst>
              </p:cNvPr>
              <p:cNvSpPr/>
              <p:nvPr userDrawn="1"/>
            </p:nvSpPr>
            <p:spPr bwMode="auto">
              <a:xfrm>
                <a:off x="6430963" y="3808413"/>
                <a:ext cx="144463" cy="166688"/>
              </a:xfrm>
              <a:custGeom>
                <a:avLst/>
                <a:gdLst>
                  <a:gd name="T0" fmla="*/ 41 w 44"/>
                  <a:gd name="T1" fmla="*/ 6 h 50"/>
                  <a:gd name="T2" fmla="*/ 35 w 44"/>
                  <a:gd name="T3" fmla="*/ 2 h 50"/>
                  <a:gd name="T4" fmla="*/ 27 w 44"/>
                  <a:gd name="T5" fmla="*/ 0 h 50"/>
                  <a:gd name="T6" fmla="*/ 12 w 44"/>
                  <a:gd name="T7" fmla="*/ 8 h 50"/>
                  <a:gd name="T8" fmla="*/ 12 w 44"/>
                  <a:gd name="T9" fmla="*/ 1 h 50"/>
                  <a:gd name="T10" fmla="*/ 0 w 44"/>
                  <a:gd name="T11" fmla="*/ 1 h 50"/>
                  <a:gd name="T12" fmla="*/ 0 w 44"/>
                  <a:gd name="T13" fmla="*/ 50 h 50"/>
                  <a:gd name="T14" fmla="*/ 12 w 44"/>
                  <a:gd name="T15" fmla="*/ 50 h 50"/>
                  <a:gd name="T16" fmla="*/ 12 w 44"/>
                  <a:gd name="T17" fmla="*/ 28 h 50"/>
                  <a:gd name="T18" fmla="*/ 13 w 44"/>
                  <a:gd name="T19" fmla="*/ 17 h 50"/>
                  <a:gd name="T20" fmla="*/ 17 w 44"/>
                  <a:gd name="T21" fmla="*/ 12 h 50"/>
                  <a:gd name="T22" fmla="*/ 23 w 44"/>
                  <a:gd name="T23" fmla="*/ 10 h 50"/>
                  <a:gd name="T24" fmla="*/ 27 w 44"/>
                  <a:gd name="T25" fmla="*/ 11 h 50"/>
                  <a:gd name="T26" fmla="*/ 30 w 44"/>
                  <a:gd name="T27" fmla="*/ 15 h 50"/>
                  <a:gd name="T28" fmla="*/ 31 w 44"/>
                  <a:gd name="T29" fmla="*/ 25 h 50"/>
                  <a:gd name="T30" fmla="*/ 31 w 44"/>
                  <a:gd name="T31" fmla="*/ 50 h 50"/>
                  <a:gd name="T32" fmla="*/ 44 w 44"/>
                  <a:gd name="T33" fmla="*/ 50 h 50"/>
                  <a:gd name="T34" fmla="*/ 44 w 44"/>
                  <a:gd name="T35" fmla="*/ 20 h 50"/>
                  <a:gd name="T36" fmla="*/ 43 w 44"/>
                  <a:gd name="T37" fmla="*/ 11 h 50"/>
                  <a:gd name="T38" fmla="*/ 41 w 44"/>
                  <a:gd name="T39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50">
                    <a:moveTo>
                      <a:pt x="41" y="6"/>
                    </a:moveTo>
                    <a:cubicBezTo>
                      <a:pt x="39" y="4"/>
                      <a:pt x="38" y="3"/>
                      <a:pt x="35" y="2"/>
                    </a:cubicBezTo>
                    <a:cubicBezTo>
                      <a:pt x="33" y="1"/>
                      <a:pt x="30" y="0"/>
                      <a:pt x="27" y="0"/>
                    </a:cubicBezTo>
                    <a:cubicBezTo>
                      <a:pt x="21" y="0"/>
                      <a:pt x="16" y="3"/>
                      <a:pt x="12" y="8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2"/>
                      <a:pt x="13" y="19"/>
                      <a:pt x="13" y="17"/>
                    </a:cubicBezTo>
                    <a:cubicBezTo>
                      <a:pt x="14" y="15"/>
                      <a:pt x="15" y="13"/>
                      <a:pt x="17" y="12"/>
                    </a:cubicBezTo>
                    <a:cubicBezTo>
                      <a:pt x="19" y="11"/>
                      <a:pt x="21" y="10"/>
                      <a:pt x="23" y="10"/>
                    </a:cubicBezTo>
                    <a:cubicBezTo>
                      <a:pt x="25" y="10"/>
                      <a:pt x="26" y="10"/>
                      <a:pt x="27" y="11"/>
                    </a:cubicBezTo>
                    <a:cubicBezTo>
                      <a:pt x="29" y="12"/>
                      <a:pt x="30" y="13"/>
                      <a:pt x="30" y="15"/>
                    </a:cubicBezTo>
                    <a:cubicBezTo>
                      <a:pt x="31" y="16"/>
                      <a:pt x="31" y="20"/>
                      <a:pt x="31" y="25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4" y="16"/>
                      <a:pt x="43" y="13"/>
                      <a:pt x="43" y="11"/>
                    </a:cubicBezTo>
                    <a:cubicBezTo>
                      <a:pt x="43" y="9"/>
                      <a:pt x="42" y="7"/>
                      <a:pt x="4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" name="i$1îḍe">
                <a:extLst>
                  <a:ext uri="{FF2B5EF4-FFF2-40B4-BE49-F238E27FC236}">
                    <a16:creationId xmlns:a16="http://schemas.microsoft.com/office/drawing/2014/main" id="{1CD88031-5EAE-46AF-BE61-009A941D229A}"/>
                  </a:ext>
                </a:extLst>
              </p:cNvPr>
              <p:cNvSpPr/>
              <p:nvPr userDrawn="1"/>
            </p:nvSpPr>
            <p:spPr bwMode="auto">
              <a:xfrm>
                <a:off x="6705600" y="3752850"/>
                <a:ext cx="174625" cy="225425"/>
              </a:xfrm>
              <a:custGeom>
                <a:avLst/>
                <a:gdLst>
                  <a:gd name="T0" fmla="*/ 39 w 53"/>
                  <a:gd name="T1" fmla="*/ 37 h 68"/>
                  <a:gd name="T2" fmla="*/ 39 w 53"/>
                  <a:gd name="T3" fmla="*/ 48 h 68"/>
                  <a:gd name="T4" fmla="*/ 35 w 53"/>
                  <a:gd name="T5" fmla="*/ 54 h 68"/>
                  <a:gd name="T6" fmla="*/ 27 w 53"/>
                  <a:gd name="T7" fmla="*/ 56 h 68"/>
                  <a:gd name="T8" fmla="*/ 18 w 53"/>
                  <a:gd name="T9" fmla="*/ 54 h 68"/>
                  <a:gd name="T10" fmla="*/ 14 w 53"/>
                  <a:gd name="T11" fmla="*/ 47 h 68"/>
                  <a:gd name="T12" fmla="*/ 13 w 53"/>
                  <a:gd name="T13" fmla="*/ 36 h 68"/>
                  <a:gd name="T14" fmla="*/ 13 w 53"/>
                  <a:gd name="T15" fmla="*/ 0 h 68"/>
                  <a:gd name="T16" fmla="*/ 0 w 53"/>
                  <a:gd name="T17" fmla="*/ 0 h 68"/>
                  <a:gd name="T18" fmla="*/ 0 w 53"/>
                  <a:gd name="T19" fmla="*/ 36 h 68"/>
                  <a:gd name="T20" fmla="*/ 1 w 53"/>
                  <a:gd name="T21" fmla="*/ 52 h 68"/>
                  <a:gd name="T22" fmla="*/ 5 w 53"/>
                  <a:gd name="T23" fmla="*/ 60 h 68"/>
                  <a:gd name="T24" fmla="*/ 12 w 53"/>
                  <a:gd name="T25" fmla="*/ 66 h 68"/>
                  <a:gd name="T26" fmla="*/ 27 w 53"/>
                  <a:gd name="T27" fmla="*/ 68 h 68"/>
                  <a:gd name="T28" fmla="*/ 40 w 53"/>
                  <a:gd name="T29" fmla="*/ 66 h 68"/>
                  <a:gd name="T30" fmla="*/ 48 w 53"/>
                  <a:gd name="T31" fmla="*/ 60 h 68"/>
                  <a:gd name="T32" fmla="*/ 52 w 53"/>
                  <a:gd name="T33" fmla="*/ 52 h 68"/>
                  <a:gd name="T34" fmla="*/ 53 w 53"/>
                  <a:gd name="T35" fmla="*/ 35 h 68"/>
                  <a:gd name="T36" fmla="*/ 53 w 53"/>
                  <a:gd name="T37" fmla="*/ 0 h 68"/>
                  <a:gd name="T38" fmla="*/ 39 w 53"/>
                  <a:gd name="T39" fmla="*/ 0 h 68"/>
                  <a:gd name="T40" fmla="*/ 39 w 53"/>
                  <a:gd name="T41" fmla="*/ 3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" h="68">
                    <a:moveTo>
                      <a:pt x="39" y="37"/>
                    </a:moveTo>
                    <a:cubicBezTo>
                      <a:pt x="39" y="42"/>
                      <a:pt x="39" y="46"/>
                      <a:pt x="39" y="48"/>
                    </a:cubicBezTo>
                    <a:cubicBezTo>
                      <a:pt x="38" y="50"/>
                      <a:pt x="37" y="52"/>
                      <a:pt x="35" y="54"/>
                    </a:cubicBezTo>
                    <a:cubicBezTo>
                      <a:pt x="33" y="55"/>
                      <a:pt x="30" y="56"/>
                      <a:pt x="27" y="56"/>
                    </a:cubicBezTo>
                    <a:cubicBezTo>
                      <a:pt x="23" y="56"/>
                      <a:pt x="20" y="55"/>
                      <a:pt x="18" y="54"/>
                    </a:cubicBezTo>
                    <a:cubicBezTo>
                      <a:pt x="15" y="52"/>
                      <a:pt x="14" y="50"/>
                      <a:pt x="14" y="47"/>
                    </a:cubicBezTo>
                    <a:cubicBezTo>
                      <a:pt x="13" y="46"/>
                      <a:pt x="13" y="42"/>
                      <a:pt x="13" y="3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3"/>
                      <a:pt x="0" y="49"/>
                      <a:pt x="1" y="52"/>
                    </a:cubicBezTo>
                    <a:cubicBezTo>
                      <a:pt x="1" y="55"/>
                      <a:pt x="3" y="57"/>
                      <a:pt x="5" y="60"/>
                    </a:cubicBezTo>
                    <a:cubicBezTo>
                      <a:pt x="7" y="62"/>
                      <a:pt x="9" y="64"/>
                      <a:pt x="12" y="66"/>
                    </a:cubicBezTo>
                    <a:cubicBezTo>
                      <a:pt x="16" y="67"/>
                      <a:pt x="21" y="68"/>
                      <a:pt x="27" y="68"/>
                    </a:cubicBezTo>
                    <a:cubicBezTo>
                      <a:pt x="32" y="68"/>
                      <a:pt x="36" y="67"/>
                      <a:pt x="40" y="66"/>
                    </a:cubicBezTo>
                    <a:cubicBezTo>
                      <a:pt x="43" y="64"/>
                      <a:pt x="46" y="63"/>
                      <a:pt x="48" y="60"/>
                    </a:cubicBezTo>
                    <a:cubicBezTo>
                      <a:pt x="50" y="58"/>
                      <a:pt x="51" y="55"/>
                      <a:pt x="52" y="52"/>
                    </a:cubicBezTo>
                    <a:cubicBezTo>
                      <a:pt x="52" y="49"/>
                      <a:pt x="53" y="43"/>
                      <a:pt x="53" y="35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39" y="0"/>
                      <a:pt x="39" y="0"/>
                      <a:pt x="39" y="0"/>
                    </a:cubicBezTo>
                    <a:lnTo>
                      <a:pt x="39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" name="ïSḻiḓê">
                <a:extLst>
                  <a:ext uri="{FF2B5EF4-FFF2-40B4-BE49-F238E27FC236}">
                    <a16:creationId xmlns:a16="http://schemas.microsoft.com/office/drawing/2014/main" id="{CE75EAE4-147C-4DAD-B694-2DE89BE14FC6}"/>
                  </a:ext>
                </a:extLst>
              </p:cNvPr>
              <p:cNvSpPr/>
              <p:nvPr userDrawn="1"/>
            </p:nvSpPr>
            <p:spPr bwMode="auto">
              <a:xfrm>
                <a:off x="6942138" y="3808413"/>
                <a:ext cx="146050" cy="166688"/>
              </a:xfrm>
              <a:custGeom>
                <a:avLst/>
                <a:gdLst>
                  <a:gd name="T0" fmla="*/ 41 w 44"/>
                  <a:gd name="T1" fmla="*/ 6 h 50"/>
                  <a:gd name="T2" fmla="*/ 35 w 44"/>
                  <a:gd name="T3" fmla="*/ 2 h 50"/>
                  <a:gd name="T4" fmla="*/ 28 w 44"/>
                  <a:gd name="T5" fmla="*/ 0 h 50"/>
                  <a:gd name="T6" fmla="*/ 12 w 44"/>
                  <a:gd name="T7" fmla="*/ 8 h 50"/>
                  <a:gd name="T8" fmla="*/ 12 w 44"/>
                  <a:gd name="T9" fmla="*/ 1 h 50"/>
                  <a:gd name="T10" fmla="*/ 0 w 44"/>
                  <a:gd name="T11" fmla="*/ 1 h 50"/>
                  <a:gd name="T12" fmla="*/ 0 w 44"/>
                  <a:gd name="T13" fmla="*/ 50 h 50"/>
                  <a:gd name="T14" fmla="*/ 13 w 44"/>
                  <a:gd name="T15" fmla="*/ 50 h 50"/>
                  <a:gd name="T16" fmla="*/ 13 w 44"/>
                  <a:gd name="T17" fmla="*/ 28 h 50"/>
                  <a:gd name="T18" fmla="*/ 14 w 44"/>
                  <a:gd name="T19" fmla="*/ 17 h 50"/>
                  <a:gd name="T20" fmla="*/ 17 w 44"/>
                  <a:gd name="T21" fmla="*/ 12 h 50"/>
                  <a:gd name="T22" fmla="*/ 23 w 44"/>
                  <a:gd name="T23" fmla="*/ 10 h 50"/>
                  <a:gd name="T24" fmla="*/ 28 w 44"/>
                  <a:gd name="T25" fmla="*/ 11 h 50"/>
                  <a:gd name="T26" fmla="*/ 30 w 44"/>
                  <a:gd name="T27" fmla="*/ 15 h 50"/>
                  <a:gd name="T28" fmla="*/ 31 w 44"/>
                  <a:gd name="T29" fmla="*/ 25 h 50"/>
                  <a:gd name="T30" fmla="*/ 31 w 44"/>
                  <a:gd name="T31" fmla="*/ 50 h 50"/>
                  <a:gd name="T32" fmla="*/ 44 w 44"/>
                  <a:gd name="T33" fmla="*/ 50 h 50"/>
                  <a:gd name="T34" fmla="*/ 44 w 44"/>
                  <a:gd name="T35" fmla="*/ 20 h 50"/>
                  <a:gd name="T36" fmla="*/ 43 w 44"/>
                  <a:gd name="T37" fmla="*/ 11 h 50"/>
                  <a:gd name="T38" fmla="*/ 41 w 44"/>
                  <a:gd name="T39" fmla="*/ 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50">
                    <a:moveTo>
                      <a:pt x="41" y="6"/>
                    </a:moveTo>
                    <a:cubicBezTo>
                      <a:pt x="39" y="4"/>
                      <a:pt x="38" y="3"/>
                      <a:pt x="35" y="2"/>
                    </a:cubicBezTo>
                    <a:cubicBezTo>
                      <a:pt x="33" y="1"/>
                      <a:pt x="30" y="0"/>
                      <a:pt x="28" y="0"/>
                    </a:cubicBezTo>
                    <a:cubicBezTo>
                      <a:pt x="21" y="0"/>
                      <a:pt x="16" y="3"/>
                      <a:pt x="12" y="8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2"/>
                      <a:pt x="13" y="19"/>
                      <a:pt x="14" y="17"/>
                    </a:cubicBezTo>
                    <a:cubicBezTo>
                      <a:pt x="14" y="15"/>
                      <a:pt x="15" y="13"/>
                      <a:pt x="17" y="12"/>
                    </a:cubicBezTo>
                    <a:cubicBezTo>
                      <a:pt x="19" y="11"/>
                      <a:pt x="21" y="10"/>
                      <a:pt x="23" y="10"/>
                    </a:cubicBezTo>
                    <a:cubicBezTo>
                      <a:pt x="25" y="10"/>
                      <a:pt x="26" y="10"/>
                      <a:pt x="28" y="11"/>
                    </a:cubicBezTo>
                    <a:cubicBezTo>
                      <a:pt x="29" y="12"/>
                      <a:pt x="30" y="13"/>
                      <a:pt x="30" y="15"/>
                    </a:cubicBezTo>
                    <a:cubicBezTo>
                      <a:pt x="31" y="16"/>
                      <a:pt x="31" y="20"/>
                      <a:pt x="31" y="25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4" y="16"/>
                      <a:pt x="44" y="13"/>
                      <a:pt x="43" y="11"/>
                    </a:cubicBezTo>
                    <a:cubicBezTo>
                      <a:pt x="43" y="9"/>
                      <a:pt x="42" y="7"/>
                      <a:pt x="41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" name="iš1îḋè">
                <a:extLst>
                  <a:ext uri="{FF2B5EF4-FFF2-40B4-BE49-F238E27FC236}">
                    <a16:creationId xmlns:a16="http://schemas.microsoft.com/office/drawing/2014/main" id="{1C5406FB-7D11-428C-92D3-5CE0B4790668}"/>
                  </a:ext>
                </a:extLst>
              </p:cNvPr>
              <p:cNvSpPr/>
              <p:nvPr userDrawn="1"/>
            </p:nvSpPr>
            <p:spPr bwMode="auto">
              <a:xfrm>
                <a:off x="7146925" y="3752850"/>
                <a:ext cx="42863" cy="39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" name="ïṡļiḋê">
                <a:extLst>
                  <a:ext uri="{FF2B5EF4-FFF2-40B4-BE49-F238E27FC236}">
                    <a16:creationId xmlns:a16="http://schemas.microsoft.com/office/drawing/2014/main" id="{997A83F8-F6C9-42C9-9487-28F925CAEA57}"/>
                  </a:ext>
                </a:extLst>
              </p:cNvPr>
              <p:cNvSpPr/>
              <p:nvPr userDrawn="1"/>
            </p:nvSpPr>
            <p:spPr bwMode="auto">
              <a:xfrm>
                <a:off x="7146925" y="3813175"/>
                <a:ext cx="42863" cy="1619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" name="iŝḷiḑé">
                <a:extLst>
                  <a:ext uri="{FF2B5EF4-FFF2-40B4-BE49-F238E27FC236}">
                    <a16:creationId xmlns:a16="http://schemas.microsoft.com/office/drawing/2014/main" id="{6E3B65D5-A2DE-4992-A8D1-835F52B7312F}"/>
                  </a:ext>
                </a:extLst>
              </p:cNvPr>
              <p:cNvSpPr/>
              <p:nvPr userDrawn="1"/>
            </p:nvSpPr>
            <p:spPr bwMode="auto">
              <a:xfrm>
                <a:off x="7229475" y="3813175"/>
                <a:ext cx="165100" cy="161925"/>
              </a:xfrm>
              <a:custGeom>
                <a:avLst/>
                <a:gdLst>
                  <a:gd name="T0" fmla="*/ 28 w 50"/>
                  <a:gd name="T1" fmla="*/ 25 h 49"/>
                  <a:gd name="T2" fmla="*/ 26 w 50"/>
                  <a:gd name="T3" fmla="*/ 29 h 49"/>
                  <a:gd name="T4" fmla="*/ 25 w 50"/>
                  <a:gd name="T5" fmla="*/ 33 h 49"/>
                  <a:gd name="T6" fmla="*/ 22 w 50"/>
                  <a:gd name="T7" fmla="*/ 25 h 49"/>
                  <a:gd name="T8" fmla="*/ 13 w 50"/>
                  <a:gd name="T9" fmla="*/ 0 h 49"/>
                  <a:gd name="T10" fmla="*/ 0 w 50"/>
                  <a:gd name="T11" fmla="*/ 0 h 49"/>
                  <a:gd name="T12" fmla="*/ 19 w 50"/>
                  <a:gd name="T13" fmla="*/ 49 h 49"/>
                  <a:gd name="T14" fmla="*/ 31 w 50"/>
                  <a:gd name="T15" fmla="*/ 49 h 49"/>
                  <a:gd name="T16" fmla="*/ 50 w 50"/>
                  <a:gd name="T17" fmla="*/ 0 h 49"/>
                  <a:gd name="T18" fmla="*/ 37 w 50"/>
                  <a:gd name="T19" fmla="*/ 0 h 49"/>
                  <a:gd name="T20" fmla="*/ 28 w 50"/>
                  <a:gd name="T21" fmla="*/ 2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" h="49">
                    <a:moveTo>
                      <a:pt x="28" y="25"/>
                    </a:moveTo>
                    <a:cubicBezTo>
                      <a:pt x="27" y="26"/>
                      <a:pt x="27" y="28"/>
                      <a:pt x="26" y="29"/>
                    </a:cubicBezTo>
                    <a:cubicBezTo>
                      <a:pt x="26" y="30"/>
                      <a:pt x="26" y="31"/>
                      <a:pt x="25" y="33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28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" name="işľiḋè">
                <a:extLst>
                  <a:ext uri="{FF2B5EF4-FFF2-40B4-BE49-F238E27FC236}">
                    <a16:creationId xmlns:a16="http://schemas.microsoft.com/office/drawing/2014/main" id="{2311FE49-0405-4655-B5C5-4AC94EB05B48}"/>
                  </a:ext>
                </a:extLst>
              </p:cNvPr>
              <p:cNvSpPr/>
              <p:nvPr userDrawn="1"/>
            </p:nvSpPr>
            <p:spPr bwMode="auto">
              <a:xfrm>
                <a:off x="7424738" y="3808413"/>
                <a:ext cx="152400" cy="169863"/>
              </a:xfrm>
              <a:custGeom>
                <a:avLst/>
                <a:gdLst>
                  <a:gd name="T0" fmla="*/ 39 w 46"/>
                  <a:gd name="T1" fmla="*/ 7 h 51"/>
                  <a:gd name="T2" fmla="*/ 22 w 46"/>
                  <a:gd name="T3" fmla="*/ 0 h 51"/>
                  <a:gd name="T4" fmla="*/ 7 w 46"/>
                  <a:gd name="T5" fmla="*/ 7 h 51"/>
                  <a:gd name="T6" fmla="*/ 0 w 46"/>
                  <a:gd name="T7" fmla="*/ 26 h 51"/>
                  <a:gd name="T8" fmla="*/ 5 w 46"/>
                  <a:gd name="T9" fmla="*/ 42 h 51"/>
                  <a:gd name="T10" fmla="*/ 24 w 46"/>
                  <a:gd name="T11" fmla="*/ 51 h 51"/>
                  <a:gd name="T12" fmla="*/ 37 w 46"/>
                  <a:gd name="T13" fmla="*/ 47 h 51"/>
                  <a:gd name="T14" fmla="*/ 45 w 46"/>
                  <a:gd name="T15" fmla="*/ 36 h 51"/>
                  <a:gd name="T16" fmla="*/ 32 w 46"/>
                  <a:gd name="T17" fmla="*/ 34 h 51"/>
                  <a:gd name="T18" fmla="*/ 29 w 46"/>
                  <a:gd name="T19" fmla="*/ 40 h 51"/>
                  <a:gd name="T20" fmla="*/ 24 w 46"/>
                  <a:gd name="T21" fmla="*/ 41 h 51"/>
                  <a:gd name="T22" fmla="*/ 16 w 46"/>
                  <a:gd name="T23" fmla="*/ 38 h 51"/>
                  <a:gd name="T24" fmla="*/ 13 w 46"/>
                  <a:gd name="T25" fmla="*/ 29 h 51"/>
                  <a:gd name="T26" fmla="*/ 45 w 46"/>
                  <a:gd name="T27" fmla="*/ 29 h 51"/>
                  <a:gd name="T28" fmla="*/ 39 w 46"/>
                  <a:gd name="T29" fmla="*/ 7 h 51"/>
                  <a:gd name="T30" fmla="*/ 14 w 46"/>
                  <a:gd name="T31" fmla="*/ 21 h 51"/>
                  <a:gd name="T32" fmla="*/ 16 w 46"/>
                  <a:gd name="T33" fmla="*/ 13 h 51"/>
                  <a:gd name="T34" fmla="*/ 23 w 46"/>
                  <a:gd name="T35" fmla="*/ 10 h 51"/>
                  <a:gd name="T36" fmla="*/ 30 w 46"/>
                  <a:gd name="T37" fmla="*/ 13 h 51"/>
                  <a:gd name="T38" fmla="*/ 33 w 46"/>
                  <a:gd name="T39" fmla="*/ 21 h 51"/>
                  <a:gd name="T40" fmla="*/ 14 w 46"/>
                  <a:gd name="T41" fmla="*/ 2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6" h="51">
                    <a:moveTo>
                      <a:pt x="39" y="7"/>
                    </a:moveTo>
                    <a:cubicBezTo>
                      <a:pt x="35" y="3"/>
                      <a:pt x="30" y="0"/>
                      <a:pt x="22" y="0"/>
                    </a:cubicBezTo>
                    <a:cubicBezTo>
                      <a:pt x="16" y="0"/>
                      <a:pt x="11" y="3"/>
                      <a:pt x="7" y="7"/>
                    </a:cubicBezTo>
                    <a:cubicBezTo>
                      <a:pt x="2" y="12"/>
                      <a:pt x="0" y="18"/>
                      <a:pt x="0" y="26"/>
                    </a:cubicBezTo>
                    <a:cubicBezTo>
                      <a:pt x="0" y="33"/>
                      <a:pt x="2" y="38"/>
                      <a:pt x="5" y="42"/>
                    </a:cubicBezTo>
                    <a:cubicBezTo>
                      <a:pt x="9" y="48"/>
                      <a:pt x="15" y="51"/>
                      <a:pt x="24" y="51"/>
                    </a:cubicBezTo>
                    <a:cubicBezTo>
                      <a:pt x="29" y="51"/>
                      <a:pt x="33" y="50"/>
                      <a:pt x="37" y="47"/>
                    </a:cubicBezTo>
                    <a:cubicBezTo>
                      <a:pt x="41" y="45"/>
                      <a:pt x="43" y="41"/>
                      <a:pt x="45" y="36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1" y="37"/>
                      <a:pt x="30" y="38"/>
                      <a:pt x="29" y="40"/>
                    </a:cubicBezTo>
                    <a:cubicBezTo>
                      <a:pt x="28" y="41"/>
                      <a:pt x="26" y="41"/>
                      <a:pt x="24" y="41"/>
                    </a:cubicBezTo>
                    <a:cubicBezTo>
                      <a:pt x="21" y="41"/>
                      <a:pt x="18" y="40"/>
                      <a:pt x="16" y="38"/>
                    </a:cubicBezTo>
                    <a:cubicBezTo>
                      <a:pt x="15" y="36"/>
                      <a:pt x="13" y="33"/>
                      <a:pt x="13" y="29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46" y="19"/>
                      <a:pt x="44" y="12"/>
                      <a:pt x="39" y="7"/>
                    </a:cubicBezTo>
                    <a:close/>
                    <a:moveTo>
                      <a:pt x="14" y="21"/>
                    </a:moveTo>
                    <a:cubicBezTo>
                      <a:pt x="14" y="18"/>
                      <a:pt x="14" y="15"/>
                      <a:pt x="16" y="13"/>
                    </a:cubicBezTo>
                    <a:cubicBezTo>
                      <a:pt x="18" y="11"/>
                      <a:pt x="20" y="10"/>
                      <a:pt x="23" y="10"/>
                    </a:cubicBezTo>
                    <a:cubicBezTo>
                      <a:pt x="26" y="10"/>
                      <a:pt x="28" y="11"/>
                      <a:pt x="30" y="13"/>
                    </a:cubicBezTo>
                    <a:cubicBezTo>
                      <a:pt x="32" y="15"/>
                      <a:pt x="33" y="18"/>
                      <a:pt x="33" y="21"/>
                    </a:cubicBezTo>
                    <a:lnTo>
                      <a:pt x="1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" name="iṩļiḋe">
                <a:extLst>
                  <a:ext uri="{FF2B5EF4-FFF2-40B4-BE49-F238E27FC236}">
                    <a16:creationId xmlns:a16="http://schemas.microsoft.com/office/drawing/2014/main" id="{DB281423-69F8-4C08-A651-77BD851A7555}"/>
                  </a:ext>
                </a:extLst>
              </p:cNvPr>
              <p:cNvSpPr/>
              <p:nvPr userDrawn="1"/>
            </p:nvSpPr>
            <p:spPr bwMode="auto">
              <a:xfrm>
                <a:off x="7623175" y="3808413"/>
                <a:ext cx="104775" cy="166688"/>
              </a:xfrm>
              <a:custGeom>
                <a:avLst/>
                <a:gdLst>
                  <a:gd name="T0" fmla="*/ 18 w 32"/>
                  <a:gd name="T1" fmla="*/ 2 h 50"/>
                  <a:gd name="T2" fmla="*/ 12 w 32"/>
                  <a:gd name="T3" fmla="*/ 8 h 50"/>
                  <a:gd name="T4" fmla="*/ 12 w 32"/>
                  <a:gd name="T5" fmla="*/ 1 h 50"/>
                  <a:gd name="T6" fmla="*/ 0 w 32"/>
                  <a:gd name="T7" fmla="*/ 1 h 50"/>
                  <a:gd name="T8" fmla="*/ 0 w 32"/>
                  <a:gd name="T9" fmla="*/ 50 h 50"/>
                  <a:gd name="T10" fmla="*/ 13 w 32"/>
                  <a:gd name="T11" fmla="*/ 50 h 50"/>
                  <a:gd name="T12" fmla="*/ 13 w 32"/>
                  <a:gd name="T13" fmla="*/ 35 h 50"/>
                  <a:gd name="T14" fmla="*/ 14 w 32"/>
                  <a:gd name="T15" fmla="*/ 19 h 50"/>
                  <a:gd name="T16" fmla="*/ 17 w 32"/>
                  <a:gd name="T17" fmla="*/ 13 h 50"/>
                  <a:gd name="T18" fmla="*/ 22 w 32"/>
                  <a:gd name="T19" fmla="*/ 12 h 50"/>
                  <a:gd name="T20" fmla="*/ 28 w 32"/>
                  <a:gd name="T21" fmla="*/ 14 h 50"/>
                  <a:gd name="T22" fmla="*/ 32 w 32"/>
                  <a:gd name="T23" fmla="*/ 3 h 50"/>
                  <a:gd name="T24" fmla="*/ 23 w 32"/>
                  <a:gd name="T25" fmla="*/ 0 h 50"/>
                  <a:gd name="T26" fmla="*/ 18 w 32"/>
                  <a:gd name="T27" fmla="*/ 2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2" h="50">
                    <a:moveTo>
                      <a:pt x="18" y="2"/>
                    </a:moveTo>
                    <a:cubicBezTo>
                      <a:pt x="16" y="3"/>
                      <a:pt x="14" y="5"/>
                      <a:pt x="12" y="8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3" y="27"/>
                      <a:pt x="14" y="21"/>
                      <a:pt x="14" y="19"/>
                    </a:cubicBezTo>
                    <a:cubicBezTo>
                      <a:pt x="15" y="16"/>
                      <a:pt x="16" y="14"/>
                      <a:pt x="17" y="13"/>
                    </a:cubicBezTo>
                    <a:cubicBezTo>
                      <a:pt x="18" y="12"/>
                      <a:pt x="20" y="12"/>
                      <a:pt x="22" y="12"/>
                    </a:cubicBezTo>
                    <a:cubicBezTo>
                      <a:pt x="24" y="12"/>
                      <a:pt x="26" y="12"/>
                      <a:pt x="28" y="1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29" y="1"/>
                      <a:pt x="26" y="0"/>
                      <a:pt x="23" y="0"/>
                    </a:cubicBezTo>
                    <a:cubicBezTo>
                      <a:pt x="21" y="0"/>
                      <a:pt x="19" y="1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" name="isḷïde">
                <a:extLst>
                  <a:ext uri="{FF2B5EF4-FFF2-40B4-BE49-F238E27FC236}">
                    <a16:creationId xmlns:a16="http://schemas.microsoft.com/office/drawing/2014/main" id="{1CD9AEA8-A297-4FC9-A97A-3256506864E5}"/>
                  </a:ext>
                </a:extLst>
              </p:cNvPr>
              <p:cNvSpPr/>
              <p:nvPr userDrawn="1"/>
            </p:nvSpPr>
            <p:spPr bwMode="auto">
              <a:xfrm>
                <a:off x="7748588" y="3808413"/>
                <a:ext cx="147638" cy="169863"/>
              </a:xfrm>
              <a:custGeom>
                <a:avLst/>
                <a:gdLst>
                  <a:gd name="T0" fmla="*/ 27 w 45"/>
                  <a:gd name="T1" fmla="*/ 19 h 51"/>
                  <a:gd name="T2" fmla="*/ 15 w 45"/>
                  <a:gd name="T3" fmla="*/ 16 h 51"/>
                  <a:gd name="T4" fmla="*/ 14 w 45"/>
                  <a:gd name="T5" fmla="*/ 13 h 51"/>
                  <a:gd name="T6" fmla="*/ 15 w 45"/>
                  <a:gd name="T7" fmla="*/ 11 h 51"/>
                  <a:gd name="T8" fmla="*/ 22 w 45"/>
                  <a:gd name="T9" fmla="*/ 9 h 51"/>
                  <a:gd name="T10" fmla="*/ 28 w 45"/>
                  <a:gd name="T11" fmla="*/ 11 h 51"/>
                  <a:gd name="T12" fmla="*/ 31 w 45"/>
                  <a:gd name="T13" fmla="*/ 15 h 51"/>
                  <a:gd name="T14" fmla="*/ 43 w 45"/>
                  <a:gd name="T15" fmla="*/ 13 h 51"/>
                  <a:gd name="T16" fmla="*/ 37 w 45"/>
                  <a:gd name="T17" fmla="*/ 3 h 51"/>
                  <a:gd name="T18" fmla="*/ 22 w 45"/>
                  <a:gd name="T19" fmla="*/ 0 h 51"/>
                  <a:gd name="T20" fmla="*/ 7 w 45"/>
                  <a:gd name="T21" fmla="*/ 5 h 51"/>
                  <a:gd name="T22" fmla="*/ 2 w 45"/>
                  <a:gd name="T23" fmla="*/ 15 h 51"/>
                  <a:gd name="T24" fmla="*/ 7 w 45"/>
                  <a:gd name="T25" fmla="*/ 26 h 51"/>
                  <a:gd name="T26" fmla="*/ 27 w 45"/>
                  <a:gd name="T27" fmla="*/ 32 h 51"/>
                  <a:gd name="T28" fmla="*/ 31 w 45"/>
                  <a:gd name="T29" fmla="*/ 34 h 51"/>
                  <a:gd name="T30" fmla="*/ 32 w 45"/>
                  <a:gd name="T31" fmla="*/ 36 h 51"/>
                  <a:gd name="T32" fmla="*/ 30 w 45"/>
                  <a:gd name="T33" fmla="*/ 40 h 51"/>
                  <a:gd name="T34" fmla="*/ 23 w 45"/>
                  <a:gd name="T35" fmla="*/ 42 h 51"/>
                  <a:gd name="T36" fmla="*/ 16 w 45"/>
                  <a:gd name="T37" fmla="*/ 40 h 51"/>
                  <a:gd name="T38" fmla="*/ 13 w 45"/>
                  <a:gd name="T39" fmla="*/ 34 h 51"/>
                  <a:gd name="T40" fmla="*/ 0 w 45"/>
                  <a:gd name="T41" fmla="*/ 36 h 51"/>
                  <a:gd name="T42" fmla="*/ 7 w 45"/>
                  <a:gd name="T43" fmla="*/ 47 h 51"/>
                  <a:gd name="T44" fmla="*/ 23 w 45"/>
                  <a:gd name="T45" fmla="*/ 51 h 51"/>
                  <a:gd name="T46" fmla="*/ 39 w 45"/>
                  <a:gd name="T47" fmla="*/ 46 h 51"/>
                  <a:gd name="T48" fmla="*/ 45 w 45"/>
                  <a:gd name="T49" fmla="*/ 35 h 51"/>
                  <a:gd name="T50" fmla="*/ 41 w 45"/>
                  <a:gd name="T51" fmla="*/ 25 h 51"/>
                  <a:gd name="T52" fmla="*/ 27 w 45"/>
                  <a:gd name="T53" fmla="*/ 19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" h="51">
                    <a:moveTo>
                      <a:pt x="27" y="19"/>
                    </a:moveTo>
                    <a:cubicBezTo>
                      <a:pt x="20" y="18"/>
                      <a:pt x="16" y="17"/>
                      <a:pt x="15" y="16"/>
                    </a:cubicBezTo>
                    <a:cubicBezTo>
                      <a:pt x="14" y="15"/>
                      <a:pt x="14" y="14"/>
                      <a:pt x="14" y="13"/>
                    </a:cubicBezTo>
                    <a:cubicBezTo>
                      <a:pt x="14" y="12"/>
                      <a:pt x="14" y="12"/>
                      <a:pt x="15" y="11"/>
                    </a:cubicBezTo>
                    <a:cubicBezTo>
                      <a:pt x="16" y="10"/>
                      <a:pt x="19" y="9"/>
                      <a:pt x="22" y="9"/>
                    </a:cubicBezTo>
                    <a:cubicBezTo>
                      <a:pt x="25" y="9"/>
                      <a:pt x="27" y="10"/>
                      <a:pt x="28" y="11"/>
                    </a:cubicBezTo>
                    <a:cubicBezTo>
                      <a:pt x="30" y="12"/>
                      <a:pt x="31" y="13"/>
                      <a:pt x="31" y="15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2" y="9"/>
                      <a:pt x="40" y="6"/>
                      <a:pt x="37" y="3"/>
                    </a:cubicBezTo>
                    <a:cubicBezTo>
                      <a:pt x="34" y="1"/>
                      <a:pt x="29" y="0"/>
                      <a:pt x="22" y="0"/>
                    </a:cubicBezTo>
                    <a:cubicBezTo>
                      <a:pt x="15" y="0"/>
                      <a:pt x="10" y="2"/>
                      <a:pt x="7" y="5"/>
                    </a:cubicBezTo>
                    <a:cubicBezTo>
                      <a:pt x="3" y="7"/>
                      <a:pt x="2" y="11"/>
                      <a:pt x="2" y="15"/>
                    </a:cubicBezTo>
                    <a:cubicBezTo>
                      <a:pt x="2" y="20"/>
                      <a:pt x="4" y="23"/>
                      <a:pt x="7" y="26"/>
                    </a:cubicBezTo>
                    <a:cubicBezTo>
                      <a:pt x="10" y="28"/>
                      <a:pt x="17" y="30"/>
                      <a:pt x="27" y="32"/>
                    </a:cubicBezTo>
                    <a:cubicBezTo>
                      <a:pt x="29" y="33"/>
                      <a:pt x="31" y="33"/>
                      <a:pt x="31" y="34"/>
                    </a:cubicBezTo>
                    <a:cubicBezTo>
                      <a:pt x="32" y="34"/>
                      <a:pt x="32" y="35"/>
                      <a:pt x="32" y="36"/>
                    </a:cubicBezTo>
                    <a:cubicBezTo>
                      <a:pt x="32" y="38"/>
                      <a:pt x="32" y="39"/>
                      <a:pt x="30" y="40"/>
                    </a:cubicBezTo>
                    <a:cubicBezTo>
                      <a:pt x="29" y="41"/>
                      <a:pt x="26" y="42"/>
                      <a:pt x="23" y="42"/>
                    </a:cubicBezTo>
                    <a:cubicBezTo>
                      <a:pt x="20" y="42"/>
                      <a:pt x="18" y="41"/>
                      <a:pt x="16" y="40"/>
                    </a:cubicBezTo>
                    <a:cubicBezTo>
                      <a:pt x="14" y="38"/>
                      <a:pt x="13" y="36"/>
                      <a:pt x="13" y="34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1" y="40"/>
                      <a:pt x="4" y="44"/>
                      <a:pt x="7" y="47"/>
                    </a:cubicBezTo>
                    <a:cubicBezTo>
                      <a:pt x="11" y="49"/>
                      <a:pt x="16" y="51"/>
                      <a:pt x="23" y="51"/>
                    </a:cubicBezTo>
                    <a:cubicBezTo>
                      <a:pt x="30" y="51"/>
                      <a:pt x="36" y="49"/>
                      <a:pt x="39" y="46"/>
                    </a:cubicBezTo>
                    <a:cubicBezTo>
                      <a:pt x="43" y="43"/>
                      <a:pt x="45" y="39"/>
                      <a:pt x="45" y="35"/>
                    </a:cubicBezTo>
                    <a:cubicBezTo>
                      <a:pt x="45" y="30"/>
                      <a:pt x="44" y="27"/>
                      <a:pt x="41" y="25"/>
                    </a:cubicBezTo>
                    <a:cubicBezTo>
                      <a:pt x="38" y="23"/>
                      <a:pt x="34" y="21"/>
                      <a:pt x="27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" name="ïṥľíḑè">
                <a:extLst>
                  <a:ext uri="{FF2B5EF4-FFF2-40B4-BE49-F238E27FC236}">
                    <a16:creationId xmlns:a16="http://schemas.microsoft.com/office/drawing/2014/main" id="{542B6755-9D2A-4349-AB9A-15ECB9AC553C}"/>
                  </a:ext>
                </a:extLst>
              </p:cNvPr>
              <p:cNvSpPr/>
              <p:nvPr userDrawn="1"/>
            </p:nvSpPr>
            <p:spPr bwMode="auto">
              <a:xfrm>
                <a:off x="7950200" y="3752850"/>
                <a:ext cx="42863" cy="396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" name="îsḻíḍé">
                <a:extLst>
                  <a:ext uri="{FF2B5EF4-FFF2-40B4-BE49-F238E27FC236}">
                    <a16:creationId xmlns:a16="http://schemas.microsoft.com/office/drawing/2014/main" id="{407D118E-8F15-4C9B-97E9-CBB932CA56F0}"/>
                  </a:ext>
                </a:extLst>
              </p:cNvPr>
              <p:cNvSpPr/>
              <p:nvPr userDrawn="1"/>
            </p:nvSpPr>
            <p:spPr bwMode="auto">
              <a:xfrm>
                <a:off x="7950200" y="3813175"/>
                <a:ext cx="42863" cy="1619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1" name="íŝľídé">
                <a:extLst>
                  <a:ext uri="{FF2B5EF4-FFF2-40B4-BE49-F238E27FC236}">
                    <a16:creationId xmlns:a16="http://schemas.microsoft.com/office/drawing/2014/main" id="{E9E92BF9-5DC2-4276-BE6D-8401C0E90CA1}"/>
                  </a:ext>
                </a:extLst>
              </p:cNvPr>
              <p:cNvSpPr/>
              <p:nvPr userDrawn="1"/>
            </p:nvSpPr>
            <p:spPr bwMode="auto">
              <a:xfrm>
                <a:off x="8035925" y="3756025"/>
                <a:ext cx="95250" cy="222250"/>
              </a:xfrm>
              <a:custGeom>
                <a:avLst/>
                <a:gdLst>
                  <a:gd name="T0" fmla="*/ 22 w 29"/>
                  <a:gd name="T1" fmla="*/ 56 h 67"/>
                  <a:gd name="T2" fmla="*/ 20 w 29"/>
                  <a:gd name="T3" fmla="*/ 55 h 67"/>
                  <a:gd name="T4" fmla="*/ 19 w 29"/>
                  <a:gd name="T5" fmla="*/ 54 h 67"/>
                  <a:gd name="T6" fmla="*/ 19 w 29"/>
                  <a:gd name="T7" fmla="*/ 47 h 67"/>
                  <a:gd name="T8" fmla="*/ 19 w 29"/>
                  <a:gd name="T9" fmla="*/ 28 h 67"/>
                  <a:gd name="T10" fmla="*/ 28 w 29"/>
                  <a:gd name="T11" fmla="*/ 28 h 67"/>
                  <a:gd name="T12" fmla="*/ 28 w 29"/>
                  <a:gd name="T13" fmla="*/ 17 h 67"/>
                  <a:gd name="T14" fmla="*/ 19 w 29"/>
                  <a:gd name="T15" fmla="*/ 17 h 67"/>
                  <a:gd name="T16" fmla="*/ 19 w 29"/>
                  <a:gd name="T17" fmla="*/ 0 h 67"/>
                  <a:gd name="T18" fmla="*/ 6 w 29"/>
                  <a:gd name="T19" fmla="*/ 8 h 67"/>
                  <a:gd name="T20" fmla="*/ 6 w 29"/>
                  <a:gd name="T21" fmla="*/ 17 h 67"/>
                  <a:gd name="T22" fmla="*/ 0 w 29"/>
                  <a:gd name="T23" fmla="*/ 17 h 67"/>
                  <a:gd name="T24" fmla="*/ 0 w 29"/>
                  <a:gd name="T25" fmla="*/ 28 h 67"/>
                  <a:gd name="T26" fmla="*/ 6 w 29"/>
                  <a:gd name="T27" fmla="*/ 28 h 67"/>
                  <a:gd name="T28" fmla="*/ 6 w 29"/>
                  <a:gd name="T29" fmla="*/ 49 h 67"/>
                  <a:gd name="T30" fmla="*/ 6 w 29"/>
                  <a:gd name="T31" fmla="*/ 58 h 67"/>
                  <a:gd name="T32" fmla="*/ 8 w 29"/>
                  <a:gd name="T33" fmla="*/ 63 h 67"/>
                  <a:gd name="T34" fmla="*/ 12 w 29"/>
                  <a:gd name="T35" fmla="*/ 66 h 67"/>
                  <a:gd name="T36" fmla="*/ 18 w 29"/>
                  <a:gd name="T37" fmla="*/ 67 h 67"/>
                  <a:gd name="T38" fmla="*/ 29 w 29"/>
                  <a:gd name="T39" fmla="*/ 65 h 67"/>
                  <a:gd name="T40" fmla="*/ 28 w 29"/>
                  <a:gd name="T41" fmla="*/ 55 h 67"/>
                  <a:gd name="T42" fmla="*/ 22 w 29"/>
                  <a:gd name="T43" fmla="*/ 5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9" h="67">
                    <a:moveTo>
                      <a:pt x="22" y="56"/>
                    </a:moveTo>
                    <a:cubicBezTo>
                      <a:pt x="22" y="56"/>
                      <a:pt x="21" y="56"/>
                      <a:pt x="20" y="55"/>
                    </a:cubicBezTo>
                    <a:cubicBezTo>
                      <a:pt x="20" y="55"/>
                      <a:pt x="19" y="55"/>
                      <a:pt x="19" y="54"/>
                    </a:cubicBezTo>
                    <a:cubicBezTo>
                      <a:pt x="19" y="53"/>
                      <a:pt x="19" y="51"/>
                      <a:pt x="19" y="47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3"/>
                      <a:pt x="6" y="56"/>
                      <a:pt x="6" y="58"/>
                    </a:cubicBezTo>
                    <a:cubicBezTo>
                      <a:pt x="7" y="60"/>
                      <a:pt x="7" y="61"/>
                      <a:pt x="8" y="63"/>
                    </a:cubicBezTo>
                    <a:cubicBezTo>
                      <a:pt x="9" y="64"/>
                      <a:pt x="10" y="65"/>
                      <a:pt x="12" y="66"/>
                    </a:cubicBezTo>
                    <a:cubicBezTo>
                      <a:pt x="14" y="66"/>
                      <a:pt x="16" y="67"/>
                      <a:pt x="18" y="67"/>
                    </a:cubicBezTo>
                    <a:cubicBezTo>
                      <a:pt x="22" y="67"/>
                      <a:pt x="26" y="66"/>
                      <a:pt x="29" y="65"/>
                    </a:cubicBezTo>
                    <a:cubicBezTo>
                      <a:pt x="28" y="55"/>
                      <a:pt x="28" y="55"/>
                      <a:pt x="28" y="55"/>
                    </a:cubicBezTo>
                    <a:cubicBezTo>
                      <a:pt x="25" y="56"/>
                      <a:pt x="24" y="56"/>
                      <a:pt x="22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" name="íSļîḍê">
                <a:extLst>
                  <a:ext uri="{FF2B5EF4-FFF2-40B4-BE49-F238E27FC236}">
                    <a16:creationId xmlns:a16="http://schemas.microsoft.com/office/drawing/2014/main" id="{B2306FB6-81E2-4EB2-A3D3-999814D25B3F}"/>
                  </a:ext>
                </a:extLst>
              </p:cNvPr>
              <p:cNvSpPr/>
              <p:nvPr userDrawn="1"/>
            </p:nvSpPr>
            <p:spPr bwMode="auto">
              <a:xfrm>
                <a:off x="8154988" y="3813175"/>
                <a:ext cx="160338" cy="225425"/>
              </a:xfrm>
              <a:custGeom>
                <a:avLst/>
                <a:gdLst>
                  <a:gd name="T0" fmla="*/ 36 w 49"/>
                  <a:gd name="T1" fmla="*/ 0 h 68"/>
                  <a:gd name="T2" fmla="*/ 25 w 49"/>
                  <a:gd name="T3" fmla="*/ 35 h 68"/>
                  <a:gd name="T4" fmla="*/ 13 w 49"/>
                  <a:gd name="T5" fmla="*/ 0 h 68"/>
                  <a:gd name="T6" fmla="*/ 0 w 49"/>
                  <a:gd name="T7" fmla="*/ 0 h 68"/>
                  <a:gd name="T8" fmla="*/ 18 w 49"/>
                  <a:gd name="T9" fmla="*/ 49 h 68"/>
                  <a:gd name="T10" fmla="*/ 15 w 49"/>
                  <a:gd name="T11" fmla="*/ 55 h 68"/>
                  <a:gd name="T12" fmla="*/ 8 w 49"/>
                  <a:gd name="T13" fmla="*/ 58 h 68"/>
                  <a:gd name="T14" fmla="*/ 3 w 49"/>
                  <a:gd name="T15" fmla="*/ 57 h 68"/>
                  <a:gd name="T16" fmla="*/ 4 w 49"/>
                  <a:gd name="T17" fmla="*/ 67 h 68"/>
                  <a:gd name="T18" fmla="*/ 11 w 49"/>
                  <a:gd name="T19" fmla="*/ 68 h 68"/>
                  <a:gd name="T20" fmla="*/ 18 w 49"/>
                  <a:gd name="T21" fmla="*/ 67 h 68"/>
                  <a:gd name="T22" fmla="*/ 22 w 49"/>
                  <a:gd name="T23" fmla="*/ 65 h 68"/>
                  <a:gd name="T24" fmla="*/ 26 w 49"/>
                  <a:gd name="T25" fmla="*/ 62 h 68"/>
                  <a:gd name="T26" fmla="*/ 29 w 49"/>
                  <a:gd name="T27" fmla="*/ 55 h 68"/>
                  <a:gd name="T28" fmla="*/ 32 w 49"/>
                  <a:gd name="T29" fmla="*/ 47 h 68"/>
                  <a:gd name="T30" fmla="*/ 49 w 49"/>
                  <a:gd name="T31" fmla="*/ 0 h 68"/>
                  <a:gd name="T32" fmla="*/ 36 w 49"/>
                  <a:gd name="T33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9" h="68">
                    <a:moveTo>
                      <a:pt x="36" y="0"/>
                    </a:moveTo>
                    <a:cubicBezTo>
                      <a:pt x="25" y="35"/>
                      <a:pt x="25" y="35"/>
                      <a:pt x="25" y="3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7" y="51"/>
                      <a:pt x="16" y="54"/>
                      <a:pt x="15" y="55"/>
                    </a:cubicBezTo>
                    <a:cubicBezTo>
                      <a:pt x="13" y="57"/>
                      <a:pt x="11" y="58"/>
                      <a:pt x="8" y="58"/>
                    </a:cubicBezTo>
                    <a:cubicBezTo>
                      <a:pt x="6" y="58"/>
                      <a:pt x="5" y="58"/>
                      <a:pt x="3" y="57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6" y="68"/>
                      <a:pt x="9" y="68"/>
                      <a:pt x="11" y="68"/>
                    </a:cubicBezTo>
                    <a:cubicBezTo>
                      <a:pt x="13" y="68"/>
                      <a:pt x="16" y="68"/>
                      <a:pt x="18" y="67"/>
                    </a:cubicBezTo>
                    <a:cubicBezTo>
                      <a:pt x="19" y="67"/>
                      <a:pt x="21" y="66"/>
                      <a:pt x="22" y="65"/>
                    </a:cubicBezTo>
                    <a:cubicBezTo>
                      <a:pt x="24" y="64"/>
                      <a:pt x="25" y="63"/>
                      <a:pt x="26" y="62"/>
                    </a:cubicBezTo>
                    <a:cubicBezTo>
                      <a:pt x="27" y="60"/>
                      <a:pt x="28" y="58"/>
                      <a:pt x="29" y="55"/>
                    </a:cubicBezTo>
                    <a:cubicBezTo>
                      <a:pt x="32" y="47"/>
                      <a:pt x="32" y="47"/>
                      <a:pt x="32" y="47"/>
                    </a:cubicBezTo>
                    <a:cubicBezTo>
                      <a:pt x="49" y="0"/>
                      <a:pt x="49" y="0"/>
                      <a:pt x="49" y="0"/>
                    </a:cubicBezTo>
                    <a:lnTo>
                      <a:pt x="3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013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B89202-B49C-4923-972D-26A9793B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1DA127E-A128-402E-B6AC-7CAEB84D7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BCEFA0-255A-4757-B619-F7F36A306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EEFCD7-76F3-4B67-8055-F9478E8D5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A0C-74DF-46EE-A764-81BF61F57F7B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545926-CC87-48C3-BA0D-F318DF43F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8A7EB9-7D77-4E4D-A29F-7E33D3D7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A5BD-D7C4-4607-AFAB-061FCA412E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703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FD7584-576D-4B38-BB5E-129E49EDF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C35BCF-5D67-455A-B180-54F343627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1F2FEAF-957D-4840-B5D0-A3E2D22B2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CEF5D09-F215-48AA-96D4-2F59B0D31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74E1C1-53FC-4384-AC4E-5EE6F1842B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8074902-0733-4D5D-B133-592DB1788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A0C-74DF-46EE-A764-81BF61F57F7B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446785-7349-494C-A8E5-AD9D816A6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FE236B8-0450-4EFF-957B-AF00D1A50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A5BD-D7C4-4607-AFAB-061FCA412E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019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AFB0AF-73C9-40B1-9CB3-17D50BF8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496A57A-25CF-48BD-8B47-BDB147AB2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实事求是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5BCD61-FE44-4744-A4A3-F02410851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altLang="zh-CN" dirty="0"/>
              <a:t>2019/4/5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F68012E-91D6-45A3-8029-6468E5F6794D}"/>
              </a:ext>
            </a:extLst>
          </p:cNvPr>
          <p:cNvSpPr>
            <a:spLocks/>
          </p:cNvSpPr>
          <p:nvPr userDrawn="1"/>
        </p:nvSpPr>
        <p:spPr>
          <a:xfrm>
            <a:off x="0" y="-1"/>
            <a:ext cx="12192000" cy="102870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90000"/>
                </a:schemeClr>
              </a:gs>
              <a:gs pos="99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C11FD4E-DCC1-4E23-A788-14F8CF528A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702" y="0"/>
            <a:ext cx="2298298" cy="1028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6C5340D-ADDC-4FCE-8CF9-C55E155E0B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3013" cy="1028700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CC59AB8E-34D6-4A06-81E9-68C3A21849A9}"/>
              </a:ext>
            </a:extLst>
          </p:cNvPr>
          <p:cNvCxnSpPr>
            <a:cxnSpLocks/>
          </p:cNvCxnSpPr>
          <p:nvPr userDrawn="1"/>
        </p:nvCxnSpPr>
        <p:spPr>
          <a:xfrm>
            <a:off x="660400" y="6235700"/>
            <a:ext cx="108585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矩形: 剪去单角 82">
            <a:extLst>
              <a:ext uri="{FF2B5EF4-FFF2-40B4-BE49-F238E27FC236}">
                <a16:creationId xmlns:a16="http://schemas.microsoft.com/office/drawing/2014/main" id="{717C994B-C9E4-43BC-9941-8080278FA980}"/>
              </a:ext>
            </a:extLst>
          </p:cNvPr>
          <p:cNvSpPr/>
          <p:nvPr userDrawn="1"/>
        </p:nvSpPr>
        <p:spPr>
          <a:xfrm flipH="1" flipV="1">
            <a:off x="9677400" y="6206672"/>
            <a:ext cx="2514600" cy="485771"/>
          </a:xfrm>
          <a:prstGeom prst="snip1Rect">
            <a:avLst>
              <a:gd name="adj" fmla="val 50000"/>
            </a:avLst>
          </a:prstGeom>
          <a:solidFill>
            <a:srgbClr val="23699E"/>
          </a:solidFill>
          <a:ln w="3175">
            <a:solidFill>
              <a:srgbClr val="2369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37C613CE-730F-4459-BEAE-3B65040544E2}"/>
              </a:ext>
            </a:extLst>
          </p:cNvPr>
          <p:cNvGrpSpPr/>
          <p:nvPr userDrawn="1"/>
        </p:nvGrpSpPr>
        <p:grpSpPr>
          <a:xfrm>
            <a:off x="10182687" y="6222676"/>
            <a:ext cx="1865995" cy="408445"/>
            <a:chOff x="10285420" y="6217912"/>
            <a:chExt cx="1865995" cy="408445"/>
          </a:xfrm>
        </p:grpSpPr>
        <p:pic>
          <p:nvPicPr>
            <p:cNvPr id="230" name="图片 229">
              <a:extLst>
                <a:ext uri="{FF2B5EF4-FFF2-40B4-BE49-F238E27FC236}">
                  <a16:creationId xmlns:a16="http://schemas.microsoft.com/office/drawing/2014/main" id="{1C15EF9E-5D36-491A-9125-E8871274D2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5420" y="6272758"/>
              <a:ext cx="1298561" cy="353599"/>
            </a:xfrm>
            <a:prstGeom prst="rect">
              <a:avLst/>
            </a:prstGeom>
          </p:spPr>
        </p:pic>
        <p:pic>
          <p:nvPicPr>
            <p:cNvPr id="231" name="图片 230">
              <a:extLst>
                <a:ext uri="{FF2B5EF4-FFF2-40B4-BE49-F238E27FC236}">
                  <a16:creationId xmlns:a16="http://schemas.microsoft.com/office/drawing/2014/main" id="{50D4C8FE-B851-41B3-9EB4-3E2556FCD3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36" b="23200"/>
            <a:stretch/>
          </p:blipFill>
          <p:spPr>
            <a:xfrm>
              <a:off x="11518900" y="6217912"/>
              <a:ext cx="632515" cy="392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7143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0A5D46-93C6-49AD-86C9-350010B43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A0C-74DF-46EE-A764-81BF61F57F7B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B390685-7AF6-46F5-8203-D33320334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70D700-9F3D-49C2-8354-21B1803E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A5BD-D7C4-4607-AFAB-061FCA412E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5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1C6CA-0FE5-476C-8EC1-13168A5E9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FCAAE46-4E55-4FDD-A333-B36F2A94B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CFF31F1-2866-4EC2-B8BA-A3B060E5C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5B967D-BC4D-43FC-B10E-23D5B71E9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A0C-74DF-46EE-A764-81BF61F57F7B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A4DEA5-164C-4E9E-BBE0-74DB1EDF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91B59AB-28EB-4A32-9991-8C43F88E7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A5BD-D7C4-4607-AFAB-061FCA412E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685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2DADF0-13EA-45B3-8525-70203849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9266119-1175-434B-8148-73FD4E708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D40A5F1-44E0-4FB0-91AB-C44AA9D69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096C63-6810-4AFA-A816-2AC6EC8B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B4A0C-74DF-46EE-A764-81BF61F57F7B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612C72-C5CD-4CE3-845C-99C8FBB4A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8183B-C7A1-419B-AED9-6DE33DB8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A5BD-D7C4-4607-AFAB-061FCA412E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289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2E8F090-5B98-465C-9F07-E9DC0BDA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E38B4DF-98DC-4134-92CF-83C027135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964CD5-436B-4EAF-8143-42701AB25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B4A0C-74DF-46EE-A764-81BF61F57F7B}" type="datetimeFigureOut">
              <a:rPr lang="zh-CN" altLang="en-US" smtClean="0"/>
              <a:t>2021/11/2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52DB0A-4D7B-4FB5-868B-84C2C3446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930352-71F2-4623-B05D-DD6F03FA7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4A5BD-D7C4-4607-AFAB-061FCA412E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12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02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64">
          <p15:clr>
            <a:srgbClr val="F26B43"/>
          </p15:clr>
        </p15:guide>
        <p15:guide id="2" pos="3840">
          <p15:clr>
            <a:srgbClr val="F26B43"/>
          </p15:clr>
        </p15:guide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472">
          <p15:clr>
            <a:srgbClr val="F26B43"/>
          </p15:clr>
        </p15:guide>
        <p15:guide id="7" orient="horz" pos="4104">
          <p15:clr>
            <a:srgbClr val="F26B43"/>
          </p15:clr>
        </p15:guide>
        <p15:guide id="8" orient="horz" pos="40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tags" Target="../tags/tag21.xml"/><Relationship Id="rId18" Type="http://schemas.openxmlformats.org/officeDocument/2006/relationships/image" Target="../media/image34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tags" Target="../tags/tag20.xml"/><Relationship Id="rId17" Type="http://schemas.openxmlformats.org/officeDocument/2006/relationships/image" Target="../media/image33.png"/><Relationship Id="rId2" Type="http://schemas.openxmlformats.org/officeDocument/2006/relationships/tags" Target="../tags/tag10.xml"/><Relationship Id="rId16" Type="http://schemas.openxmlformats.org/officeDocument/2006/relationships/image" Target="../media/image32.png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tags" Target="../tags/tag19.xml"/><Relationship Id="rId5" Type="http://schemas.openxmlformats.org/officeDocument/2006/relationships/tags" Target="../tags/tag13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18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image" Target="../media/image35.png"/><Relationship Id="rId3" Type="http://schemas.openxmlformats.org/officeDocument/2006/relationships/tags" Target="../tags/tag25.xml"/><Relationship Id="rId7" Type="http://schemas.openxmlformats.org/officeDocument/2006/relationships/tags" Target="../tags/tag29.xml"/><Relationship Id="rId12" Type="http://schemas.openxmlformats.org/officeDocument/2006/relationships/image" Target="../media/image34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image" Target="../media/image33.png"/><Relationship Id="rId5" Type="http://schemas.openxmlformats.org/officeDocument/2006/relationships/tags" Target="../tags/tag27.xml"/><Relationship Id="rId10" Type="http://schemas.openxmlformats.org/officeDocument/2006/relationships/image" Target="../media/image32.png"/><Relationship Id="rId4" Type="http://schemas.openxmlformats.org/officeDocument/2006/relationships/tags" Target="../tags/tag26.xml"/><Relationship Id="rId9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image" Target="../media/image34.png"/><Relationship Id="rId2" Type="http://schemas.openxmlformats.org/officeDocument/2006/relationships/tags" Target="../tags/tag32.xml"/><Relationship Id="rId16" Type="http://schemas.openxmlformats.org/officeDocument/2006/relationships/image" Target="../media/image33.png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5" Type="http://schemas.openxmlformats.org/officeDocument/2006/relationships/tags" Target="../tags/tag35.xml"/><Relationship Id="rId15" Type="http://schemas.openxmlformats.org/officeDocument/2006/relationships/image" Target="../media/image32.png"/><Relationship Id="rId10" Type="http://schemas.openxmlformats.org/officeDocument/2006/relationships/tags" Target="../tags/tag40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45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10" Type="http://schemas.openxmlformats.org/officeDocument/2006/relationships/image" Target="../media/image34.png"/><Relationship Id="rId4" Type="http://schemas.openxmlformats.org/officeDocument/2006/relationships/tags" Target="../tags/tag46.xml"/><Relationship Id="rId9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image" Target="../media/image37.png"/><Relationship Id="rId3" Type="http://schemas.openxmlformats.org/officeDocument/2006/relationships/tags" Target="../tags/tag51.xml"/><Relationship Id="rId21" Type="http://schemas.openxmlformats.org/officeDocument/2006/relationships/image" Target="../media/image40.png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image" Target="../media/image36.png"/><Relationship Id="rId25" Type="http://schemas.openxmlformats.org/officeDocument/2006/relationships/image" Target="../media/image34.png"/><Relationship Id="rId2" Type="http://schemas.openxmlformats.org/officeDocument/2006/relationships/tags" Target="../tags/tag50.xml"/><Relationship Id="rId16" Type="http://schemas.openxmlformats.org/officeDocument/2006/relationships/slideLayout" Target="../slideLayouts/slideLayout6.xml"/><Relationship Id="rId20" Type="http://schemas.openxmlformats.org/officeDocument/2006/relationships/image" Target="../media/image39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24" Type="http://schemas.openxmlformats.org/officeDocument/2006/relationships/image" Target="../media/image33.png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23" Type="http://schemas.openxmlformats.org/officeDocument/2006/relationships/image" Target="../media/image35.png"/><Relationship Id="rId10" Type="http://schemas.openxmlformats.org/officeDocument/2006/relationships/tags" Target="../tags/tag58.xml"/><Relationship Id="rId19" Type="http://schemas.openxmlformats.org/officeDocument/2006/relationships/image" Target="../media/image38.pn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Relationship Id="rId2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13" Type="http://schemas.openxmlformats.org/officeDocument/2006/relationships/image" Target="../media/image34.png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33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35.png"/><Relationship Id="rId5" Type="http://schemas.openxmlformats.org/officeDocument/2006/relationships/tags" Target="../tags/tag68.xml"/><Relationship Id="rId10" Type="http://schemas.openxmlformats.org/officeDocument/2006/relationships/image" Target="../media/image41.png"/><Relationship Id="rId4" Type="http://schemas.openxmlformats.org/officeDocument/2006/relationships/tags" Target="../tags/tag67.xml"/><Relationship Id="rId9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tags" Target="../tags/tag84.xml"/><Relationship Id="rId18" Type="http://schemas.openxmlformats.org/officeDocument/2006/relationships/image" Target="../media/image42.png"/><Relationship Id="rId3" Type="http://schemas.openxmlformats.org/officeDocument/2006/relationships/tags" Target="../tags/tag74.xml"/><Relationship Id="rId21" Type="http://schemas.openxmlformats.org/officeDocument/2006/relationships/image" Target="../media/image33.png"/><Relationship Id="rId7" Type="http://schemas.openxmlformats.org/officeDocument/2006/relationships/tags" Target="../tags/tag78.xml"/><Relationship Id="rId12" Type="http://schemas.openxmlformats.org/officeDocument/2006/relationships/tags" Target="../tags/tag83.xml"/><Relationship Id="rId17" Type="http://schemas.openxmlformats.org/officeDocument/2006/relationships/image" Target="../media/image35.png"/><Relationship Id="rId2" Type="http://schemas.openxmlformats.org/officeDocument/2006/relationships/tags" Target="../tags/tag73.xml"/><Relationship Id="rId16" Type="http://schemas.openxmlformats.org/officeDocument/2006/relationships/image" Target="../media/image41.png"/><Relationship Id="rId20" Type="http://schemas.openxmlformats.org/officeDocument/2006/relationships/image" Target="../media/image34.png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5" Type="http://schemas.openxmlformats.org/officeDocument/2006/relationships/tags" Target="../tags/tag76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81.xml"/><Relationship Id="rId19" Type="http://schemas.openxmlformats.org/officeDocument/2006/relationships/image" Target="../media/image43.png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tags" Target="../tags/tag8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7">
            <a:extLst>
              <a:ext uri="{FF2B5EF4-FFF2-40B4-BE49-F238E27FC236}">
                <a16:creationId xmlns:a16="http://schemas.microsoft.com/office/drawing/2014/main" id="{2E9B291A-C422-4439-8526-4D642234A6E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714981" y="1569729"/>
            <a:ext cx="8762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关联词</a:t>
            </a:r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F3D0953F-C64B-4E86-B10E-1ACB77183FE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100338" y="2739653"/>
            <a:ext cx="5416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zh-CN" altLang="en-US" sz="4800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“即使</a:t>
            </a:r>
            <a:r>
              <a:rPr lang="en-US" altLang="zh-CN" sz="4800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……</a:t>
            </a:r>
            <a:r>
              <a:rPr lang="zh-CN" altLang="en-US" sz="4800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也</a:t>
            </a:r>
            <a:r>
              <a:rPr lang="en-US" altLang="zh-CN" sz="4800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……</a:t>
            </a:r>
            <a:r>
              <a:rPr lang="zh-CN" altLang="en-US" sz="4800" spc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”</a:t>
            </a:r>
          </a:p>
        </p:txBody>
      </p:sp>
      <p:sp>
        <p:nvSpPr>
          <p:cNvPr id="4" name="文本框 9">
            <a:extLst>
              <a:ext uri="{FF2B5EF4-FFF2-40B4-BE49-F238E27FC236}">
                <a16:creationId xmlns:a16="http://schemas.microsoft.com/office/drawing/2014/main" id="{4BAA2F36-D770-491D-980C-AA9E1A36F87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947626" y="4740574"/>
            <a:ext cx="2013284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tabLst>
                <a:tab pos="358775" algn="l"/>
              </a:tabLst>
            </a:pP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主讲人：王玉坤</a:t>
            </a:r>
          </a:p>
        </p:txBody>
      </p:sp>
      <p:cxnSp>
        <p:nvCxnSpPr>
          <p:cNvPr id="5" name="直接连接符 11">
            <a:extLst>
              <a:ext uri="{FF2B5EF4-FFF2-40B4-BE49-F238E27FC236}">
                <a16:creationId xmlns:a16="http://schemas.microsoft.com/office/drawing/2014/main" id="{690AB55A-8756-4AE4-8971-AAE0B38671DC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1703389" y="3563610"/>
            <a:ext cx="6757706" cy="0"/>
          </a:xfrm>
          <a:prstGeom prst="line">
            <a:avLst/>
          </a:prstGeom>
          <a:ln w="12700" cap="rnd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9">
            <a:extLst>
              <a:ext uri="{FF2B5EF4-FFF2-40B4-BE49-F238E27FC236}">
                <a16:creationId xmlns:a16="http://schemas.microsoft.com/office/drawing/2014/main" id="{D3740AF4-C582-4360-8158-DA28FC46862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947626" y="5288271"/>
            <a:ext cx="2013284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tabLst>
                <a:tab pos="358775" algn="l"/>
              </a:tabLst>
            </a:pPr>
            <a:r>
              <a:rPr lang="zh-CN" altLang="en-US" sz="20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指导老师：陈宏</a:t>
            </a:r>
          </a:p>
        </p:txBody>
      </p:sp>
    </p:spTree>
    <p:extLst>
      <p:ext uri="{BB962C8B-B14F-4D97-AF65-F5344CB8AC3E}">
        <p14:creationId xmlns:p14="http://schemas.microsoft.com/office/powerpoint/2010/main" val="1888337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FF737AA-9731-404A-8C0E-63A1895807F9}"/>
              </a:ext>
            </a:extLst>
          </p:cNvPr>
          <p:cNvSpPr/>
          <p:nvPr/>
        </p:nvSpPr>
        <p:spPr>
          <a:xfrm>
            <a:off x="696768" y="1694806"/>
            <a:ext cx="5067927" cy="21933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sz="1400" b="1" i="1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680866" y="772455"/>
            <a:ext cx="927403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b="1" dirty="0"/>
              <a:t>前后两个主语</a:t>
            </a:r>
            <a:r>
              <a:rPr lang="zh-CN" altLang="en-US" sz="3200" b="1" dirty="0">
                <a:solidFill>
                  <a:srgbClr val="FF0000"/>
                </a:solidFill>
              </a:rPr>
              <a:t>一样，</a:t>
            </a:r>
            <a:r>
              <a:rPr lang="zh-CN" altLang="en-US" sz="3200" b="1" dirty="0"/>
              <a:t>可以</a:t>
            </a:r>
            <a:r>
              <a:rPr lang="zh-CN" altLang="en-US" sz="3200" b="1" dirty="0">
                <a:solidFill>
                  <a:srgbClr val="FF0000"/>
                </a:solidFill>
              </a:rPr>
              <a:t>省略</a:t>
            </a:r>
            <a:r>
              <a:rPr lang="zh-CN" altLang="en-US" sz="3200" b="1" dirty="0"/>
              <a:t>其中一个主语。</a:t>
            </a:r>
            <a:endParaRPr lang="en-US" altLang="zh-CN" sz="3200" b="1" dirty="0"/>
          </a:p>
          <a:p>
            <a:r>
              <a:rPr lang="zh-CN" altLang="en-US" sz="3200" b="1" dirty="0">
                <a:solidFill>
                  <a:schemeClr val="bg1"/>
                </a:solidFill>
              </a:rPr>
              <a:t>        即使</a:t>
            </a:r>
            <a:r>
              <a:rPr lang="en-US" altLang="zh-CN" sz="3200" b="1" dirty="0">
                <a:solidFill>
                  <a:schemeClr val="bg1"/>
                </a:solidFill>
              </a:rPr>
              <a:t>+S+P</a:t>
            </a:r>
            <a:r>
              <a:rPr lang="zh-CN" altLang="en-US" sz="3200" b="1" dirty="0">
                <a:solidFill>
                  <a:schemeClr val="bg1"/>
                </a:solidFill>
              </a:rPr>
              <a:t>，</a:t>
            </a:r>
            <a:r>
              <a:rPr lang="en-US" altLang="zh-CN" sz="3200" b="1" strike="sngStrike" dirty="0">
                <a:solidFill>
                  <a:srgbClr val="FF0000"/>
                </a:solidFill>
              </a:rPr>
              <a:t>S</a:t>
            </a:r>
            <a:r>
              <a:rPr lang="en-US" altLang="zh-CN" sz="3200" b="1" dirty="0">
                <a:solidFill>
                  <a:schemeClr val="bg1"/>
                </a:solidFill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</a:rPr>
              <a:t>也</a:t>
            </a:r>
            <a:r>
              <a:rPr lang="en-US" altLang="zh-CN" sz="3200" b="1" dirty="0">
                <a:solidFill>
                  <a:schemeClr val="bg1"/>
                </a:solidFill>
              </a:rPr>
              <a:t>……</a:t>
            </a:r>
          </a:p>
          <a:p>
            <a:r>
              <a:rPr lang="zh-CN" altLang="en-US" sz="3200" b="1" dirty="0">
                <a:solidFill>
                  <a:schemeClr val="bg1"/>
                </a:solidFill>
              </a:rPr>
              <a:t>        </a:t>
            </a:r>
            <a:r>
              <a:rPr lang="en-US" altLang="zh-CN" sz="3200" b="1" dirty="0">
                <a:solidFill>
                  <a:schemeClr val="bg1"/>
                </a:solidFill>
              </a:rPr>
              <a:t>S+</a:t>
            </a:r>
            <a:r>
              <a:rPr lang="zh-CN" altLang="en-US" sz="3200" b="1" dirty="0">
                <a:solidFill>
                  <a:schemeClr val="bg1"/>
                </a:solidFill>
              </a:rPr>
              <a:t>即使</a:t>
            </a:r>
            <a:r>
              <a:rPr lang="en-US" altLang="zh-CN" sz="3200" b="1" dirty="0">
                <a:solidFill>
                  <a:schemeClr val="bg1"/>
                </a:solidFill>
              </a:rPr>
              <a:t>+P</a:t>
            </a:r>
            <a:r>
              <a:rPr lang="zh-CN" altLang="en-US" sz="3200" b="1" dirty="0">
                <a:solidFill>
                  <a:schemeClr val="bg1"/>
                </a:solidFill>
              </a:rPr>
              <a:t>，</a:t>
            </a:r>
            <a:r>
              <a:rPr lang="en-US" altLang="zh-CN" sz="3200" b="1" strike="sngStrike" dirty="0">
                <a:solidFill>
                  <a:srgbClr val="FF0000"/>
                </a:solidFill>
              </a:rPr>
              <a:t>S</a:t>
            </a:r>
            <a:r>
              <a:rPr lang="en-US" altLang="zh-CN" sz="3200" b="1" dirty="0">
                <a:solidFill>
                  <a:schemeClr val="bg1"/>
                </a:solidFill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</a:rPr>
              <a:t>也</a:t>
            </a:r>
            <a:r>
              <a:rPr lang="en-US" altLang="zh-CN" sz="3200" b="1" dirty="0">
                <a:solidFill>
                  <a:schemeClr val="bg1"/>
                </a:solidFill>
              </a:rPr>
              <a:t>……</a:t>
            </a:r>
            <a:endParaRPr lang="en-US" altLang="zh-CN" sz="3200" b="1" dirty="0"/>
          </a:p>
          <a:p>
            <a:r>
              <a:rPr lang="zh-CN" altLang="en-US" sz="3200" b="1" dirty="0">
                <a:solidFill>
                  <a:schemeClr val="bg1"/>
                </a:solidFill>
              </a:rPr>
              <a:t>        即使</a:t>
            </a:r>
            <a:r>
              <a:rPr lang="en-US" altLang="zh-CN" sz="3200" b="1" dirty="0">
                <a:solidFill>
                  <a:schemeClr val="bg1"/>
                </a:solidFill>
              </a:rPr>
              <a:t>+</a:t>
            </a:r>
            <a:r>
              <a:rPr lang="en-US" altLang="zh-CN" sz="3200" b="1" strike="sngStrike" dirty="0">
                <a:solidFill>
                  <a:srgbClr val="FF0000"/>
                </a:solidFill>
              </a:rPr>
              <a:t>S</a:t>
            </a:r>
            <a:r>
              <a:rPr lang="en-US" altLang="zh-CN" sz="3200" b="1" dirty="0">
                <a:solidFill>
                  <a:schemeClr val="bg1"/>
                </a:solidFill>
              </a:rPr>
              <a:t>+P</a:t>
            </a:r>
            <a:r>
              <a:rPr lang="zh-CN" altLang="en-US" sz="3200" b="1" dirty="0">
                <a:solidFill>
                  <a:schemeClr val="bg1"/>
                </a:solidFill>
              </a:rPr>
              <a:t>，</a:t>
            </a:r>
            <a:r>
              <a:rPr lang="en-US" altLang="zh-CN" sz="3200" b="1" dirty="0">
                <a:solidFill>
                  <a:schemeClr val="bg1"/>
                </a:solidFill>
              </a:rPr>
              <a:t>S+</a:t>
            </a:r>
            <a:r>
              <a:rPr lang="zh-CN" altLang="en-US" sz="3200" b="1" dirty="0">
                <a:solidFill>
                  <a:schemeClr val="bg1"/>
                </a:solidFill>
              </a:rPr>
              <a:t>也</a:t>
            </a:r>
            <a:r>
              <a:rPr lang="en-US" altLang="zh-CN" sz="3200" b="1" dirty="0">
                <a:solidFill>
                  <a:schemeClr val="bg1"/>
                </a:solidFill>
              </a:rPr>
              <a:t>……</a:t>
            </a:r>
          </a:p>
          <a:p>
            <a:r>
              <a:rPr lang="en-US" altLang="zh-CN" sz="3200" b="1" dirty="0">
                <a:solidFill>
                  <a:srgbClr val="FF0000"/>
                </a:solidFill>
              </a:rPr>
              <a:t>        </a:t>
            </a:r>
            <a:r>
              <a:rPr lang="en-US" altLang="zh-CN" sz="3200" b="1" strike="sngStrike" dirty="0">
                <a:solidFill>
                  <a:srgbClr val="FF0000"/>
                </a:solidFill>
              </a:rPr>
              <a:t>S</a:t>
            </a:r>
            <a:r>
              <a:rPr lang="en-US" altLang="zh-CN" sz="3200" b="1" dirty="0">
                <a:solidFill>
                  <a:schemeClr val="bg1"/>
                </a:solidFill>
              </a:rPr>
              <a:t>+</a:t>
            </a:r>
            <a:r>
              <a:rPr lang="zh-CN" altLang="en-US" sz="3200" b="1" dirty="0">
                <a:solidFill>
                  <a:schemeClr val="bg1"/>
                </a:solidFill>
              </a:rPr>
              <a:t>即使</a:t>
            </a:r>
            <a:r>
              <a:rPr lang="en-US" altLang="zh-CN" sz="3200" b="1" dirty="0">
                <a:solidFill>
                  <a:schemeClr val="bg1"/>
                </a:solidFill>
              </a:rPr>
              <a:t>+P</a:t>
            </a:r>
            <a:r>
              <a:rPr lang="zh-CN" altLang="en-US" sz="3200" b="1" dirty="0">
                <a:solidFill>
                  <a:schemeClr val="bg1"/>
                </a:solidFill>
              </a:rPr>
              <a:t>，</a:t>
            </a:r>
            <a:r>
              <a:rPr lang="en-US" altLang="zh-CN" sz="3200" b="1" dirty="0">
                <a:solidFill>
                  <a:schemeClr val="bg1"/>
                </a:solidFill>
              </a:rPr>
              <a:t>S+</a:t>
            </a:r>
            <a:r>
              <a:rPr lang="zh-CN" altLang="en-US" sz="3200" b="1" dirty="0">
                <a:solidFill>
                  <a:schemeClr val="bg1"/>
                </a:solidFill>
              </a:rPr>
              <a:t>也</a:t>
            </a:r>
            <a:r>
              <a:rPr lang="en-US" altLang="zh-CN" sz="3200" b="1" dirty="0">
                <a:solidFill>
                  <a:schemeClr val="bg1"/>
                </a:solidFill>
              </a:rPr>
              <a:t>……</a:t>
            </a:r>
          </a:p>
          <a:p>
            <a:endParaRPr lang="en-US" altLang="zh-CN" sz="3200" b="1" dirty="0"/>
          </a:p>
          <a:p>
            <a:r>
              <a:rPr lang="zh-CN" altLang="en-US" sz="3200" b="1" dirty="0"/>
              <a:t>即使安东生病了，</a:t>
            </a:r>
            <a:r>
              <a:rPr lang="zh-CN" altLang="en-US" sz="3200" b="1" strike="sngStrike" dirty="0"/>
              <a:t>（安东）</a:t>
            </a:r>
            <a:r>
              <a:rPr lang="zh-CN" altLang="en-US" sz="3200" b="1" dirty="0"/>
              <a:t>也能通过考试。</a:t>
            </a:r>
            <a:endParaRPr lang="en-US" altLang="zh-CN" sz="3200" b="1" dirty="0"/>
          </a:p>
          <a:p>
            <a:r>
              <a:rPr lang="zh-CN" altLang="en-US" sz="3200" b="1" dirty="0"/>
              <a:t>安东即使生病了，</a:t>
            </a:r>
            <a:r>
              <a:rPr lang="zh-CN" altLang="en-US" sz="3200" b="1" strike="sngStrike" dirty="0"/>
              <a:t>（安东）</a:t>
            </a:r>
            <a:r>
              <a:rPr lang="zh-CN" altLang="en-US" sz="3200" b="1" dirty="0"/>
              <a:t>也能通过考试。</a:t>
            </a:r>
            <a:endParaRPr lang="en-US" altLang="zh-CN" sz="3200" b="1" dirty="0"/>
          </a:p>
          <a:p>
            <a:r>
              <a:rPr lang="zh-CN" altLang="en-US" sz="3200" b="1" strike="sngStrike" dirty="0"/>
              <a:t>（安东）</a:t>
            </a:r>
            <a:r>
              <a:rPr lang="zh-CN" altLang="en-US" sz="3200" b="1" dirty="0"/>
              <a:t>即使生病了，安东也能通过考试。</a:t>
            </a:r>
            <a:endParaRPr lang="en-US" altLang="zh-CN" sz="3200" b="1" dirty="0"/>
          </a:p>
          <a:p>
            <a:r>
              <a:rPr lang="zh-CN" altLang="en-US" sz="3200" b="1" dirty="0"/>
              <a:t>即使</a:t>
            </a:r>
            <a:r>
              <a:rPr lang="zh-CN" altLang="en-US" sz="3200" b="1" strike="sngStrike" dirty="0"/>
              <a:t>（安东）</a:t>
            </a:r>
            <a:r>
              <a:rPr lang="zh-CN" altLang="en-US" sz="3200" b="1" dirty="0"/>
              <a:t>生病了，安东也能通过考试。</a:t>
            </a:r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25720876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BFF737AA-9731-404A-8C0E-63A1895807F9}"/>
              </a:ext>
            </a:extLst>
          </p:cNvPr>
          <p:cNvSpPr/>
          <p:nvPr/>
        </p:nvSpPr>
        <p:spPr>
          <a:xfrm>
            <a:off x="795131" y="1837929"/>
            <a:ext cx="5160396" cy="21933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sz="1400" b="1" i="1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593401" y="748016"/>
            <a:ext cx="95524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b="1" dirty="0"/>
              <a:t>前后两个主语</a:t>
            </a:r>
            <a:r>
              <a:rPr lang="zh-CN" altLang="en-US" sz="3200" b="1" dirty="0">
                <a:solidFill>
                  <a:srgbClr val="FF0000"/>
                </a:solidFill>
              </a:rPr>
              <a:t>一样，</a:t>
            </a:r>
            <a:r>
              <a:rPr lang="zh-CN" altLang="en-US" sz="3200" b="1" dirty="0"/>
              <a:t>可以</a:t>
            </a:r>
            <a:r>
              <a:rPr lang="zh-CN" altLang="en-US" sz="3200" b="1" dirty="0">
                <a:solidFill>
                  <a:srgbClr val="FF0000"/>
                </a:solidFill>
              </a:rPr>
              <a:t>省略</a:t>
            </a:r>
            <a:r>
              <a:rPr lang="zh-CN" altLang="en-US" sz="3200" b="1" dirty="0"/>
              <a:t>其中一个主语。</a:t>
            </a:r>
            <a:endParaRPr lang="en-US" altLang="zh-CN" sz="3200" b="1" dirty="0"/>
          </a:p>
          <a:p>
            <a:endParaRPr lang="en-US" altLang="zh-CN" sz="3200" b="1" dirty="0"/>
          </a:p>
          <a:p>
            <a:r>
              <a:rPr lang="zh-CN" altLang="en-US" sz="3200" b="1" dirty="0">
                <a:solidFill>
                  <a:schemeClr val="bg1"/>
                </a:solidFill>
              </a:rPr>
              <a:t>        即使</a:t>
            </a:r>
            <a:r>
              <a:rPr lang="en-US" altLang="zh-CN" sz="3200" b="1" dirty="0">
                <a:solidFill>
                  <a:schemeClr val="bg1"/>
                </a:solidFill>
              </a:rPr>
              <a:t>+S+P</a:t>
            </a:r>
            <a:r>
              <a:rPr lang="zh-CN" altLang="en-US" sz="3200" b="1" dirty="0">
                <a:solidFill>
                  <a:schemeClr val="bg1"/>
                </a:solidFill>
              </a:rPr>
              <a:t>，也</a:t>
            </a:r>
            <a:r>
              <a:rPr lang="en-US" altLang="zh-CN" sz="3200" b="1" dirty="0">
                <a:solidFill>
                  <a:schemeClr val="bg1"/>
                </a:solidFill>
              </a:rPr>
              <a:t>……</a:t>
            </a:r>
          </a:p>
          <a:p>
            <a:r>
              <a:rPr lang="en-US" altLang="zh-CN" sz="3200" b="1" dirty="0">
                <a:solidFill>
                  <a:schemeClr val="bg1"/>
                </a:solidFill>
              </a:rPr>
              <a:t>        S+</a:t>
            </a:r>
            <a:r>
              <a:rPr lang="zh-CN" altLang="en-US" sz="3200" b="1" dirty="0">
                <a:solidFill>
                  <a:schemeClr val="bg1"/>
                </a:solidFill>
              </a:rPr>
              <a:t>即使</a:t>
            </a:r>
            <a:r>
              <a:rPr lang="en-US" altLang="zh-CN" sz="3200" b="1" dirty="0">
                <a:solidFill>
                  <a:schemeClr val="bg1"/>
                </a:solidFill>
              </a:rPr>
              <a:t>+P</a:t>
            </a:r>
            <a:r>
              <a:rPr lang="zh-CN" altLang="en-US" sz="3200" b="1" dirty="0">
                <a:solidFill>
                  <a:schemeClr val="bg1"/>
                </a:solidFill>
              </a:rPr>
              <a:t>，也</a:t>
            </a:r>
            <a:r>
              <a:rPr lang="en-US" altLang="zh-CN" sz="3200" b="1" dirty="0">
                <a:solidFill>
                  <a:schemeClr val="bg1"/>
                </a:solidFill>
              </a:rPr>
              <a:t>……</a:t>
            </a:r>
            <a:endParaRPr lang="en-US" altLang="zh-CN" sz="3200" b="1" dirty="0"/>
          </a:p>
          <a:p>
            <a:r>
              <a:rPr lang="zh-CN" altLang="en-US" sz="3200" b="1" dirty="0">
                <a:solidFill>
                  <a:schemeClr val="bg1"/>
                </a:solidFill>
              </a:rPr>
              <a:t>        即使</a:t>
            </a:r>
            <a:r>
              <a:rPr lang="en-US" altLang="zh-CN" sz="3200" b="1" dirty="0">
                <a:solidFill>
                  <a:schemeClr val="bg1"/>
                </a:solidFill>
              </a:rPr>
              <a:t>+P</a:t>
            </a:r>
            <a:r>
              <a:rPr lang="zh-CN" altLang="en-US" sz="3200" b="1" dirty="0">
                <a:solidFill>
                  <a:schemeClr val="bg1"/>
                </a:solidFill>
              </a:rPr>
              <a:t>，</a:t>
            </a:r>
            <a:r>
              <a:rPr lang="en-US" altLang="zh-CN" sz="3200" b="1" dirty="0">
                <a:solidFill>
                  <a:schemeClr val="bg1"/>
                </a:solidFill>
              </a:rPr>
              <a:t>S+</a:t>
            </a:r>
            <a:r>
              <a:rPr lang="zh-CN" altLang="en-US" sz="3200" b="1" dirty="0">
                <a:solidFill>
                  <a:schemeClr val="bg1"/>
                </a:solidFill>
              </a:rPr>
              <a:t>也</a:t>
            </a:r>
            <a:r>
              <a:rPr lang="en-US" altLang="zh-CN" sz="3200" b="1" dirty="0">
                <a:solidFill>
                  <a:schemeClr val="bg1"/>
                </a:solidFill>
              </a:rPr>
              <a:t>……</a:t>
            </a:r>
          </a:p>
          <a:p>
            <a:endParaRPr lang="en-US" altLang="zh-CN" sz="3200" b="1" dirty="0"/>
          </a:p>
          <a:p>
            <a:r>
              <a:rPr lang="zh-CN" altLang="en-US" sz="3200" b="1" dirty="0"/>
              <a:t>即使安东生病了，也能通过考试。</a:t>
            </a:r>
            <a:endParaRPr lang="en-US" altLang="zh-CN" sz="3200" b="1" dirty="0"/>
          </a:p>
          <a:p>
            <a:r>
              <a:rPr lang="zh-CN" altLang="en-US" sz="3200" b="1" dirty="0"/>
              <a:t>安东即使生病了，也能通过考试。</a:t>
            </a:r>
            <a:endParaRPr lang="en-US" altLang="zh-CN" sz="3200" b="1" dirty="0"/>
          </a:p>
          <a:p>
            <a:r>
              <a:rPr lang="zh-CN" altLang="en-US" sz="3200" b="1" dirty="0"/>
              <a:t>即使生病了，安东也能通过考试。</a:t>
            </a:r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2261092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561304" y="4100054"/>
            <a:ext cx="9274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即使他困极了，也要先完成作业再睡觉。</a:t>
            </a:r>
            <a:endParaRPr lang="en-US" altLang="zh-CN" sz="3200" b="1" dirty="0"/>
          </a:p>
          <a:p>
            <a:r>
              <a:rPr lang="zh-CN" altLang="en-US" sz="3200" b="1" dirty="0"/>
              <a:t>他即使困极了，也要先完成作业再睡觉。</a:t>
            </a:r>
            <a:endParaRPr lang="en-US" altLang="zh-CN" sz="3200" b="1" dirty="0"/>
          </a:p>
          <a:p>
            <a:r>
              <a:rPr lang="zh-CN" altLang="en-US" sz="3200" b="1" dirty="0"/>
              <a:t>即使困极了，他也要先完成作业再睡觉。</a:t>
            </a:r>
            <a:endParaRPr lang="en-US" altLang="zh-CN" sz="3200" b="1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942DFE-66BB-46E3-9B8C-535C97D22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28" y="293761"/>
            <a:ext cx="3710099" cy="37083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20590C1-D1A9-4514-802B-1B05465A97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" y="1037402"/>
            <a:ext cx="2866812" cy="286681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FB15A5D-A860-4C63-AEA4-EA0B92A51D69}"/>
              </a:ext>
            </a:extLst>
          </p:cNvPr>
          <p:cNvSpPr txBox="1"/>
          <p:nvPr/>
        </p:nvSpPr>
        <p:spPr>
          <a:xfrm>
            <a:off x="1846017" y="397566"/>
            <a:ext cx="180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/>
              <a:t>练习</a:t>
            </a:r>
            <a:r>
              <a:rPr lang="en-US" altLang="zh-CN" sz="3600" b="1" dirty="0"/>
              <a:t>2</a:t>
            </a:r>
            <a:r>
              <a:rPr lang="zh-CN" altLang="en-US" sz="3600" b="1" dirty="0"/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158145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444734" y="3910684"/>
            <a:ext cx="96136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即使玛丽工作再忙，也要每天给男朋友打电话。</a:t>
            </a:r>
            <a:endParaRPr lang="en-US" altLang="zh-CN" sz="3200" b="1" dirty="0"/>
          </a:p>
          <a:p>
            <a:r>
              <a:rPr lang="zh-CN" altLang="en-US" sz="3200" b="1" dirty="0"/>
              <a:t>玛丽即使工作再忙，也要每天给男朋友打电话。</a:t>
            </a:r>
            <a:endParaRPr lang="en-US" altLang="zh-CN" sz="3200" b="1" dirty="0"/>
          </a:p>
          <a:p>
            <a:r>
              <a:rPr lang="zh-CN" altLang="en-US" sz="3200" b="1" dirty="0"/>
              <a:t>即使工作再忙，玛丽也要每天给男朋友打电话。</a:t>
            </a:r>
            <a:endParaRPr lang="en-US" altLang="zh-CN" sz="3200" b="1" dirty="0"/>
          </a:p>
          <a:p>
            <a:endParaRPr lang="en-US" altLang="zh-CN" sz="32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1DA1447-D394-46DD-A0CA-FE836A3F0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7" y="754384"/>
            <a:ext cx="3229220" cy="32292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000B6C7-AF80-46A8-A1EB-A5D3ECBDA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69" y="606606"/>
            <a:ext cx="3304078" cy="330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35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F41ECFFC-83E3-48DE-9732-F1C778C81910}"/>
              </a:ext>
            </a:extLst>
          </p:cNvPr>
          <p:cNvSpPr/>
          <p:nvPr/>
        </p:nvSpPr>
        <p:spPr>
          <a:xfrm>
            <a:off x="678888" y="4078826"/>
            <a:ext cx="5567680" cy="185614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sz="1400" b="1" i="1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DC2666E-0ADD-4FF6-B87A-8137532E5B0B}"/>
              </a:ext>
            </a:extLst>
          </p:cNvPr>
          <p:cNvSpPr/>
          <p:nvPr/>
        </p:nvSpPr>
        <p:spPr>
          <a:xfrm>
            <a:off x="657012" y="2370667"/>
            <a:ext cx="5567680" cy="1476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sz="1400" b="1" i="1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570748" y="1400800"/>
            <a:ext cx="1181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③即使</a:t>
            </a:r>
            <a:r>
              <a:rPr lang="en-US" altLang="zh-CN" sz="3600" b="1" dirty="0"/>
              <a:t>+</a:t>
            </a:r>
            <a:r>
              <a:rPr lang="zh-CN" altLang="en-US" sz="3600" b="1" dirty="0">
                <a:solidFill>
                  <a:srgbClr val="FF0000"/>
                </a:solidFill>
              </a:rPr>
              <a:t>不可能</a:t>
            </a:r>
            <a:r>
              <a:rPr lang="zh-CN" altLang="en-US" sz="3600" b="1" dirty="0"/>
              <a:t>出现的情况，也</a:t>
            </a:r>
            <a:r>
              <a:rPr lang="en-US" altLang="zh-CN" sz="3600" b="1" dirty="0"/>
              <a:t>+</a:t>
            </a:r>
            <a:r>
              <a:rPr lang="zh-CN" altLang="en-US" sz="3600" b="1" dirty="0">
                <a:solidFill>
                  <a:srgbClr val="FF0000"/>
                </a:solidFill>
              </a:rPr>
              <a:t>一定</a:t>
            </a:r>
            <a:r>
              <a:rPr lang="zh-CN" altLang="en-US" sz="3600" b="1" dirty="0"/>
              <a:t>出现的结果。</a:t>
            </a:r>
            <a:r>
              <a:rPr lang="en-US" altLang="zh-CN" sz="3600" b="1" dirty="0"/>
              <a:t>(</a:t>
            </a:r>
            <a:r>
              <a:rPr lang="zh-CN" altLang="en-US" sz="3600" b="1" dirty="0"/>
              <a:t>极端</a:t>
            </a:r>
            <a:r>
              <a:rPr lang="en-US" altLang="zh-CN" sz="3600" b="1" dirty="0"/>
              <a:t>)</a:t>
            </a:r>
          </a:p>
          <a:p>
            <a:endParaRPr lang="en-US" altLang="zh-CN" sz="3600" b="1" dirty="0"/>
          </a:p>
          <a:p>
            <a:r>
              <a:rPr lang="zh-CN" altLang="en-US" sz="3600" b="1" dirty="0">
                <a:solidFill>
                  <a:schemeClr val="bg1"/>
                </a:solidFill>
              </a:rPr>
              <a:t>     即使 </a:t>
            </a:r>
            <a:r>
              <a:rPr lang="en-US" altLang="zh-CN" sz="3600" b="1" dirty="0">
                <a:solidFill>
                  <a:schemeClr val="bg1"/>
                </a:solidFill>
              </a:rPr>
              <a:t>+ S1 + P, S2 + </a:t>
            </a:r>
            <a:r>
              <a:rPr lang="zh-CN" altLang="en-US" sz="3600" b="1" dirty="0">
                <a:solidFill>
                  <a:schemeClr val="bg1"/>
                </a:solidFill>
              </a:rPr>
              <a:t>也</a:t>
            </a:r>
            <a:r>
              <a:rPr lang="en-US" altLang="zh-CN" sz="3600" b="1" dirty="0">
                <a:solidFill>
                  <a:schemeClr val="bg1"/>
                </a:solidFill>
              </a:rPr>
              <a:t>……</a:t>
            </a:r>
          </a:p>
          <a:p>
            <a:r>
              <a:rPr lang="en-US" altLang="zh-CN" sz="3600" b="1" dirty="0">
                <a:solidFill>
                  <a:schemeClr val="bg1"/>
                </a:solidFill>
              </a:rPr>
              <a:t>     S1 + </a:t>
            </a:r>
            <a:r>
              <a:rPr lang="zh-CN" altLang="en-US" sz="3600" b="1" dirty="0">
                <a:solidFill>
                  <a:schemeClr val="bg1"/>
                </a:solidFill>
              </a:rPr>
              <a:t>即使 </a:t>
            </a:r>
            <a:r>
              <a:rPr lang="en-US" altLang="zh-CN" sz="3600" b="1" dirty="0">
                <a:solidFill>
                  <a:schemeClr val="bg1"/>
                </a:solidFill>
              </a:rPr>
              <a:t>+ P, S2 + </a:t>
            </a:r>
            <a:r>
              <a:rPr lang="zh-CN" altLang="en-US" sz="3600" b="1" dirty="0">
                <a:solidFill>
                  <a:schemeClr val="bg1"/>
                </a:solidFill>
              </a:rPr>
              <a:t>也</a:t>
            </a:r>
            <a:r>
              <a:rPr lang="en-US" altLang="zh-CN" sz="3600" b="1" dirty="0">
                <a:solidFill>
                  <a:schemeClr val="bg1"/>
                </a:solidFill>
              </a:rPr>
              <a:t>……</a:t>
            </a:r>
          </a:p>
          <a:p>
            <a:endParaRPr lang="en-US" altLang="zh-CN" sz="3600" b="1" dirty="0"/>
          </a:p>
          <a:p>
            <a:endParaRPr lang="zh-CN" altLang="en-US" sz="3600" b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360CF34-F917-4B5E-80DC-5D426315A673}"/>
              </a:ext>
            </a:extLst>
          </p:cNvPr>
          <p:cNvSpPr txBox="1"/>
          <p:nvPr/>
        </p:nvSpPr>
        <p:spPr>
          <a:xfrm>
            <a:off x="199861" y="4075791"/>
            <a:ext cx="60988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</a:rPr>
              <a:t>        即使</a:t>
            </a:r>
            <a:r>
              <a:rPr lang="en-US" altLang="zh-CN" sz="3600" b="1" dirty="0">
                <a:solidFill>
                  <a:schemeClr val="bg1"/>
                </a:solidFill>
              </a:rPr>
              <a:t>+S+P</a:t>
            </a:r>
            <a:r>
              <a:rPr lang="zh-CN" altLang="en-US" sz="3600" b="1" dirty="0">
                <a:solidFill>
                  <a:schemeClr val="bg1"/>
                </a:solidFill>
              </a:rPr>
              <a:t>，也</a:t>
            </a:r>
            <a:r>
              <a:rPr lang="en-US" altLang="zh-CN" sz="3600" b="1" dirty="0">
                <a:solidFill>
                  <a:schemeClr val="bg1"/>
                </a:solidFill>
              </a:rPr>
              <a:t>……</a:t>
            </a:r>
          </a:p>
          <a:p>
            <a:r>
              <a:rPr lang="en-US" altLang="zh-CN" sz="3600" b="1" dirty="0">
                <a:solidFill>
                  <a:schemeClr val="bg1"/>
                </a:solidFill>
              </a:rPr>
              <a:t>        S+</a:t>
            </a:r>
            <a:r>
              <a:rPr lang="zh-CN" altLang="en-US" sz="3600" b="1" dirty="0">
                <a:solidFill>
                  <a:schemeClr val="bg1"/>
                </a:solidFill>
              </a:rPr>
              <a:t>即使</a:t>
            </a:r>
            <a:r>
              <a:rPr lang="en-US" altLang="zh-CN" sz="3600" b="1" dirty="0">
                <a:solidFill>
                  <a:schemeClr val="bg1"/>
                </a:solidFill>
              </a:rPr>
              <a:t>+P</a:t>
            </a:r>
            <a:r>
              <a:rPr lang="zh-CN" altLang="en-US" sz="3600" b="1" dirty="0">
                <a:solidFill>
                  <a:schemeClr val="bg1"/>
                </a:solidFill>
              </a:rPr>
              <a:t>，也</a:t>
            </a:r>
            <a:r>
              <a:rPr lang="en-US" altLang="zh-CN" sz="3600" b="1" dirty="0">
                <a:solidFill>
                  <a:schemeClr val="bg1"/>
                </a:solidFill>
              </a:rPr>
              <a:t>……</a:t>
            </a:r>
            <a:endParaRPr lang="en-US" altLang="zh-CN" sz="3600" b="1" dirty="0"/>
          </a:p>
          <a:p>
            <a:r>
              <a:rPr lang="zh-CN" altLang="en-US" sz="3600" b="1" dirty="0">
                <a:solidFill>
                  <a:schemeClr val="bg1"/>
                </a:solidFill>
              </a:rPr>
              <a:t>        即使</a:t>
            </a:r>
            <a:r>
              <a:rPr lang="en-US" altLang="zh-CN" sz="3600" b="1" dirty="0">
                <a:solidFill>
                  <a:schemeClr val="bg1"/>
                </a:solidFill>
              </a:rPr>
              <a:t>+P</a:t>
            </a:r>
            <a:r>
              <a:rPr lang="zh-CN" altLang="en-US" sz="3600" b="1" dirty="0">
                <a:solidFill>
                  <a:schemeClr val="bg1"/>
                </a:solidFill>
              </a:rPr>
              <a:t>，</a:t>
            </a:r>
            <a:r>
              <a:rPr lang="en-US" altLang="zh-CN" sz="3600" b="1" dirty="0">
                <a:solidFill>
                  <a:schemeClr val="bg1"/>
                </a:solidFill>
              </a:rPr>
              <a:t>S+</a:t>
            </a:r>
            <a:r>
              <a:rPr lang="zh-CN" altLang="en-US" sz="3600" b="1" dirty="0">
                <a:solidFill>
                  <a:schemeClr val="bg1"/>
                </a:solidFill>
              </a:rPr>
              <a:t>也</a:t>
            </a:r>
            <a:r>
              <a:rPr lang="en-US" altLang="zh-CN" sz="3600" b="1" dirty="0">
                <a:solidFill>
                  <a:schemeClr val="bg1"/>
                </a:solidFill>
              </a:rPr>
              <a:t>……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87656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696255" y="4036725"/>
            <a:ext cx="9274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即使今天堵车，我们也要去上学。</a:t>
            </a:r>
            <a:endParaRPr lang="en-US" altLang="zh-CN" sz="3600" b="1" dirty="0"/>
          </a:p>
          <a:p>
            <a:r>
              <a:rPr lang="zh-CN" altLang="en-US" sz="3600" b="1" dirty="0"/>
              <a:t>今天即使堵车，我们也要去上学。</a:t>
            </a:r>
            <a:endParaRPr lang="en-US" altLang="zh-CN" sz="36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785F506-A218-45D8-A710-ECE76EE1F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5" y="1134386"/>
            <a:ext cx="2376188" cy="23761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482E883-2688-4925-967C-9AC2C7F66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09" y="967337"/>
            <a:ext cx="3491220" cy="249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84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696255" y="4036725"/>
            <a:ext cx="9274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即使今天下雪，我们也要去上学。</a:t>
            </a:r>
            <a:endParaRPr lang="en-US" altLang="zh-CN" sz="3600" b="1" dirty="0"/>
          </a:p>
          <a:p>
            <a:r>
              <a:rPr lang="zh-CN" altLang="en-US" sz="3600" b="1" dirty="0"/>
              <a:t>今天即使下雪，我们也要去上学。</a:t>
            </a:r>
            <a:endParaRPr lang="en-US" altLang="zh-CN" sz="36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482E883-2688-4925-967C-9AC2C7F66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109" y="967337"/>
            <a:ext cx="3491220" cy="249372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70E3538-D5CB-4202-BC0B-BBD13FA85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96" y="-6901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68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351198" y="4069013"/>
            <a:ext cx="9274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即使今天天上下刀子，我们也要去上学。</a:t>
            </a:r>
            <a:endParaRPr lang="en-US" altLang="zh-CN" sz="3600" b="1" dirty="0"/>
          </a:p>
          <a:p>
            <a:r>
              <a:rPr lang="zh-CN" altLang="en-US" sz="3600" b="1" dirty="0"/>
              <a:t>今天即使天上下刀子，我们也要去上学。</a:t>
            </a:r>
            <a:endParaRPr lang="en-US" altLang="zh-CN" sz="36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482E883-2688-4925-967C-9AC2C7F66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243" y="975627"/>
            <a:ext cx="4012181" cy="286584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D72038C-3286-4E3C-8FC2-78227C89B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997" y="0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30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7720E7C-39B3-498E-A312-26C027958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386" y="1224951"/>
            <a:ext cx="2011795" cy="29031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DEB6E4-B0F1-4515-A23A-413E5CE98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433" y="1292857"/>
            <a:ext cx="1367150" cy="265804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57FB4A1-779C-4932-ABE2-44B6B021347E}"/>
              </a:ext>
            </a:extLst>
          </p:cNvPr>
          <p:cNvSpPr txBox="1"/>
          <p:nvPr/>
        </p:nvSpPr>
        <p:spPr>
          <a:xfrm>
            <a:off x="891289" y="4501710"/>
            <a:ext cx="609887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2637155" algn="ctr"/>
              </a:tabLst>
            </a:pPr>
            <a:r>
              <a:rPr lang="zh-CN" altLang="zh-CN" sz="3200" b="1" kern="100" dirty="0">
                <a:effectLst/>
                <a:latin typeface="+mn-ea"/>
                <a:cs typeface="Times New Roman" panose="02020603050405020304" pitchFamily="18" charset="0"/>
              </a:rPr>
              <a:t>即使失败一万次，我也不会放弃。</a:t>
            </a:r>
            <a:endParaRPr lang="en-US" altLang="zh-CN" sz="3200" b="1" kern="100" dirty="0">
              <a:effectLst/>
              <a:latin typeface="+mn-ea"/>
              <a:cs typeface="Times New Roman" panose="02020603050405020304" pitchFamily="18" charset="0"/>
            </a:endParaRPr>
          </a:p>
          <a:p>
            <a:pPr algn="just">
              <a:tabLst>
                <a:tab pos="2637155" algn="ctr"/>
              </a:tabLst>
            </a:pPr>
            <a:r>
              <a:rPr lang="zh-CN" altLang="zh-CN" sz="3200" b="1" kern="100" dirty="0">
                <a:effectLst/>
                <a:latin typeface="+mn-ea"/>
                <a:cs typeface="Times New Roman" panose="02020603050405020304" pitchFamily="18" charset="0"/>
              </a:rPr>
              <a:t>即使</a:t>
            </a:r>
            <a:r>
              <a:rPr lang="zh-CN" altLang="en-US" sz="3200" b="1" kern="100" dirty="0">
                <a:effectLst/>
                <a:latin typeface="+mn-ea"/>
                <a:cs typeface="Times New Roman" panose="02020603050405020304" pitchFamily="18" charset="0"/>
              </a:rPr>
              <a:t>我</a:t>
            </a:r>
            <a:r>
              <a:rPr lang="zh-CN" altLang="zh-CN" sz="3200" b="1" kern="100" dirty="0">
                <a:effectLst/>
                <a:latin typeface="+mn-ea"/>
                <a:cs typeface="Times New Roman" panose="02020603050405020304" pitchFamily="18" charset="0"/>
              </a:rPr>
              <a:t>失败一万次，也不会放弃。</a:t>
            </a:r>
          </a:p>
          <a:p>
            <a:pPr algn="just">
              <a:tabLst>
                <a:tab pos="2637155" algn="ctr"/>
              </a:tabLst>
            </a:pPr>
            <a:r>
              <a:rPr lang="zh-CN" altLang="en-US" sz="3200" b="1" kern="100" dirty="0">
                <a:effectLst/>
                <a:latin typeface="+mn-ea"/>
                <a:cs typeface="Times New Roman" panose="02020603050405020304" pitchFamily="18" charset="0"/>
              </a:rPr>
              <a:t>我</a:t>
            </a:r>
            <a:r>
              <a:rPr lang="zh-CN" altLang="zh-CN" sz="3200" b="1" kern="100" dirty="0">
                <a:effectLst/>
                <a:latin typeface="+mn-ea"/>
                <a:cs typeface="Times New Roman" panose="02020603050405020304" pitchFamily="18" charset="0"/>
              </a:rPr>
              <a:t>即使失败一万次，也不会放弃。</a:t>
            </a:r>
          </a:p>
        </p:txBody>
      </p:sp>
    </p:spTree>
    <p:extLst>
      <p:ext uri="{BB962C8B-B14F-4D97-AF65-F5344CB8AC3E}">
        <p14:creationId xmlns:p14="http://schemas.microsoft.com/office/powerpoint/2010/main" val="1976746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41ECA1-33D7-4BD5-BC40-EA55D719C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721" y="1253645"/>
            <a:ext cx="10028068" cy="4336272"/>
          </a:xfrm>
        </p:spPr>
        <p:txBody>
          <a:bodyPr>
            <a:normAutofit/>
          </a:bodyPr>
          <a:lstStyle/>
          <a:p>
            <a:r>
              <a:rPr lang="zh-CN" altLang="en-US" sz="2800" b="1" dirty="0"/>
              <a:t>即使</a:t>
            </a:r>
            <a:r>
              <a:rPr lang="en-US" altLang="zh-CN" sz="2800" b="1" dirty="0"/>
              <a:t>……</a:t>
            </a:r>
            <a:r>
              <a:rPr lang="zh-CN" altLang="en-US" sz="2800" b="1" dirty="0"/>
              <a:t>也</a:t>
            </a:r>
            <a:r>
              <a:rPr lang="en-US" altLang="zh-CN" sz="2800" b="1" dirty="0"/>
              <a:t>……</a:t>
            </a:r>
            <a:br>
              <a:rPr lang="en-US" altLang="zh-CN" sz="2800" b="1" dirty="0"/>
            </a:br>
            <a:r>
              <a:rPr lang="zh-CN" altLang="en-US" sz="2800" b="1" dirty="0"/>
              <a:t>①表示假设（</a:t>
            </a:r>
            <a:r>
              <a:rPr lang="zh-CN" altLang="en-US" sz="2800" b="1" dirty="0">
                <a:solidFill>
                  <a:srgbClr val="FF0000"/>
                </a:solidFill>
              </a:rPr>
              <a:t>可能</a:t>
            </a:r>
            <a:r>
              <a:rPr lang="zh-CN" altLang="en-US" sz="2800" b="1" dirty="0"/>
              <a:t>出现的情况</a:t>
            </a:r>
            <a:r>
              <a:rPr lang="en-US" altLang="zh-CN" sz="2800" b="1" dirty="0"/>
              <a:t>+</a:t>
            </a:r>
            <a:r>
              <a:rPr lang="zh-CN" altLang="en-US" sz="2800" b="1" dirty="0">
                <a:solidFill>
                  <a:srgbClr val="FF0000"/>
                </a:solidFill>
              </a:rPr>
              <a:t>一定</a:t>
            </a:r>
            <a:r>
              <a:rPr lang="zh-CN" altLang="en-US" sz="2800" b="1" dirty="0"/>
              <a:t>出现的结果）</a:t>
            </a:r>
            <a:br>
              <a:rPr lang="en-US" altLang="zh-CN" sz="2800" b="1" dirty="0"/>
            </a:br>
            <a:r>
              <a:rPr lang="zh-CN" altLang="en-US" sz="2800" b="1" dirty="0"/>
              <a:t>②表示让步（</a:t>
            </a:r>
            <a:r>
              <a:rPr lang="zh-CN" altLang="en-US" sz="2800" b="1" dirty="0">
                <a:solidFill>
                  <a:srgbClr val="FF0000"/>
                </a:solidFill>
              </a:rPr>
              <a:t>已经</a:t>
            </a:r>
            <a:r>
              <a:rPr lang="zh-CN" altLang="en-US" sz="2800" b="1" dirty="0"/>
              <a:t>出现的情况</a:t>
            </a:r>
            <a:r>
              <a:rPr lang="en-US" altLang="zh-CN" sz="2800" b="1" dirty="0"/>
              <a:t>+</a:t>
            </a:r>
            <a:r>
              <a:rPr lang="zh-CN" altLang="en-US" sz="2800" b="1" dirty="0">
                <a:solidFill>
                  <a:srgbClr val="FF0000"/>
                </a:solidFill>
              </a:rPr>
              <a:t>一定</a:t>
            </a:r>
            <a:r>
              <a:rPr lang="zh-CN" altLang="en-US" sz="2800" b="1" dirty="0"/>
              <a:t>出现的结果）</a:t>
            </a:r>
            <a:br>
              <a:rPr lang="en-US" altLang="zh-CN" sz="2800" b="1" dirty="0"/>
            </a:br>
            <a:r>
              <a:rPr lang="zh-CN" altLang="en-US" sz="2800" b="1" dirty="0"/>
              <a:t>③表示极端（</a:t>
            </a:r>
            <a:r>
              <a:rPr lang="zh-CN" altLang="en-US" sz="2800" b="1" dirty="0">
                <a:solidFill>
                  <a:srgbClr val="FF0000"/>
                </a:solidFill>
              </a:rPr>
              <a:t>不可能</a:t>
            </a:r>
            <a:r>
              <a:rPr lang="zh-CN" altLang="en-US" sz="2800" b="1" dirty="0"/>
              <a:t>出现的情况</a:t>
            </a:r>
            <a:r>
              <a:rPr lang="en-US" altLang="zh-CN" sz="2800" b="1" dirty="0"/>
              <a:t>+</a:t>
            </a:r>
            <a:r>
              <a:rPr lang="zh-CN" altLang="en-US" sz="2800" b="1" dirty="0">
                <a:solidFill>
                  <a:srgbClr val="FF0000"/>
                </a:solidFill>
              </a:rPr>
              <a:t>一定</a:t>
            </a:r>
            <a:r>
              <a:rPr lang="zh-CN" altLang="en-US" sz="2800" b="1" dirty="0"/>
              <a:t>出现的结果）</a:t>
            </a:r>
            <a:br>
              <a:rPr lang="en-US" altLang="zh-CN" sz="2800" b="1" dirty="0"/>
            </a:br>
            <a:br>
              <a:rPr lang="en-US" altLang="zh-CN" sz="2800" b="1" dirty="0"/>
            </a:br>
            <a:r>
              <a:rPr lang="zh-CN" altLang="en-US" sz="2800" b="1" dirty="0">
                <a:solidFill>
                  <a:srgbClr val="FF0000"/>
                </a:solidFill>
              </a:rPr>
              <a:t>强调“也”后面的内容</a:t>
            </a:r>
            <a:r>
              <a:rPr lang="zh-CN" altLang="en-US" sz="2800" b="1" dirty="0"/>
              <a:t>，</a:t>
            </a:r>
            <a:br>
              <a:rPr lang="en-US" altLang="zh-CN" sz="2800" b="1" dirty="0"/>
            </a:br>
            <a:r>
              <a:rPr lang="zh-CN" altLang="en-US" sz="2800" b="1" dirty="0"/>
              <a:t>不会因为假设、让步、极端的情况而改变。</a:t>
            </a:r>
          </a:p>
        </p:txBody>
      </p:sp>
    </p:spTree>
    <p:extLst>
      <p:ext uri="{BB962C8B-B14F-4D97-AF65-F5344CB8AC3E}">
        <p14:creationId xmlns:p14="http://schemas.microsoft.com/office/powerpoint/2010/main" val="4108178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629453" y="1356438"/>
            <a:ext cx="88629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今天一定下雨吗？</a:t>
            </a:r>
            <a:endParaRPr lang="en-US" altLang="zh-CN" sz="3600" b="1" dirty="0"/>
          </a:p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不一定。</a:t>
            </a:r>
            <a:endParaRPr lang="en-US" altLang="zh-CN" sz="3600" b="1" dirty="0"/>
          </a:p>
          <a:p>
            <a:endParaRPr lang="en-US" altLang="zh-CN" sz="3600" b="1" dirty="0"/>
          </a:p>
          <a:p>
            <a:r>
              <a:rPr lang="zh-CN" altLang="en-US" sz="3600" b="1" dirty="0"/>
              <a:t>如果今天下雨，他们还去看电影吗？</a:t>
            </a:r>
            <a:endParaRPr lang="en-US" altLang="zh-CN" sz="3600" b="1" dirty="0"/>
          </a:p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他们还去看电影。</a:t>
            </a:r>
            <a:endParaRPr lang="en-US" altLang="zh-CN" sz="3600" b="1" dirty="0"/>
          </a:p>
          <a:p>
            <a:endParaRPr lang="en-US" altLang="zh-CN" sz="3600" b="1" dirty="0"/>
          </a:p>
          <a:p>
            <a:r>
              <a:rPr lang="zh-CN" altLang="en-US" sz="3600" b="1" dirty="0"/>
              <a:t>用“即使</a:t>
            </a:r>
            <a:r>
              <a:rPr lang="en-US" altLang="zh-CN" sz="3600" b="1" dirty="0"/>
              <a:t>……</a:t>
            </a:r>
            <a:r>
              <a:rPr lang="zh-CN" altLang="en-US" sz="3600" b="1" dirty="0"/>
              <a:t>也</a:t>
            </a:r>
            <a:r>
              <a:rPr lang="en-US" altLang="zh-CN" sz="3600" b="1" dirty="0"/>
              <a:t>……</a:t>
            </a:r>
            <a:r>
              <a:rPr lang="zh-CN" altLang="en-US" sz="3600" b="1" dirty="0"/>
              <a:t>”怎么说？</a:t>
            </a:r>
            <a:endParaRPr lang="en-US" altLang="zh-CN" sz="3600" b="1" dirty="0"/>
          </a:p>
          <a:p>
            <a:endParaRPr lang="en-US" altLang="zh-CN" sz="3600" dirty="0"/>
          </a:p>
          <a:p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2852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pngss.com_1be53d3a33918f2062c7209e8f93dea0rty9ttw9">
            <a:extLst>
              <a:ext uri="{FF2B5EF4-FFF2-40B4-BE49-F238E27FC236}">
                <a16:creationId xmlns:a16="http://schemas.microsoft.com/office/drawing/2014/main" id="{13867F4F-02BC-4FE6-A007-57AA8A166E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08774" y="3991838"/>
            <a:ext cx="684530" cy="68453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B4BA1C9-3505-47D8-B8F4-EC1568F0F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0" t="36579" r="42375" b="54576"/>
          <a:stretch>
            <a:fillRect/>
          </a:stretch>
        </p:blipFill>
        <p:spPr>
          <a:xfrm>
            <a:off x="5535295" y="1328420"/>
            <a:ext cx="1122045" cy="1122045"/>
          </a:xfrm>
          <a:custGeom>
            <a:avLst/>
            <a:gdLst>
              <a:gd name="connsiteX0" fmla="*/ 647700 w 1295400"/>
              <a:gd name="connsiteY0" fmla="*/ 0 h 1295400"/>
              <a:gd name="connsiteX1" fmla="*/ 1295400 w 1295400"/>
              <a:gd name="connsiteY1" fmla="*/ 647700 h 1295400"/>
              <a:gd name="connsiteX2" fmla="*/ 647700 w 1295400"/>
              <a:gd name="connsiteY2" fmla="*/ 1295400 h 1295400"/>
              <a:gd name="connsiteX3" fmla="*/ 0 w 1295400"/>
              <a:gd name="connsiteY3" fmla="*/ 647700 h 1295400"/>
              <a:gd name="connsiteX4" fmla="*/ 647700 w 129540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5400" h="1295400">
                <a:moveTo>
                  <a:pt x="647700" y="0"/>
                </a:moveTo>
                <a:cubicBezTo>
                  <a:pt x="1005415" y="0"/>
                  <a:pt x="1295400" y="289985"/>
                  <a:pt x="1295400" y="647700"/>
                </a:cubicBezTo>
                <a:cubicBezTo>
                  <a:pt x="1295400" y="1005415"/>
                  <a:pt x="1005415" y="1295400"/>
                  <a:pt x="647700" y="1295400"/>
                </a:cubicBezTo>
                <a:cubicBezTo>
                  <a:pt x="289985" y="1295400"/>
                  <a:pt x="0" y="1005415"/>
                  <a:pt x="0" y="647700"/>
                </a:cubicBezTo>
                <a:cubicBezTo>
                  <a:pt x="0" y="289985"/>
                  <a:pt x="289985" y="0"/>
                  <a:pt x="647700" y="0"/>
                </a:cubicBezTo>
                <a:close/>
              </a:path>
            </a:pathLst>
          </a:cu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85A368E-BD80-44C4-89E5-6A20C994D85E}"/>
              </a:ext>
            </a:extLst>
          </p:cNvPr>
          <p:cNvSpPr txBox="1"/>
          <p:nvPr/>
        </p:nvSpPr>
        <p:spPr>
          <a:xfrm>
            <a:off x="4618672" y="2610485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游戏：跳一跳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72D7663-B9C2-4BF4-9A68-455E99DB9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810" y="3505835"/>
            <a:ext cx="3916680" cy="12039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B35552B-2085-4BF2-A959-6E86EF7FEF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634" y="3429000"/>
            <a:ext cx="682811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1">
            <a:extLst>
              <a:ext uri="{FF2B5EF4-FFF2-40B4-BE49-F238E27FC236}">
                <a16:creationId xmlns:a16="http://schemas.microsoft.com/office/drawing/2014/main" id="{83CFD75B-1C81-4DA1-8360-F904FB89564B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684919" y="2369291"/>
            <a:ext cx="37147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95" b="1" dirty="0">
                <a:solidFill>
                  <a:srgbClr val="504A40"/>
                </a:solidFill>
                <a:latin typeface="华文楷体" panose="02010600040101010101" charset="-122"/>
                <a:ea typeface="华文楷体" panose="02010600040101010101" charset="-122"/>
              </a:rPr>
              <a:t>+2</a:t>
            </a:r>
          </a:p>
        </p:txBody>
      </p:sp>
      <p:grpSp>
        <p:nvGrpSpPr>
          <p:cNvPr id="4" name="PA_组合 10">
            <a:extLst>
              <a:ext uri="{FF2B5EF4-FFF2-40B4-BE49-F238E27FC236}">
                <a16:creationId xmlns:a16="http://schemas.microsoft.com/office/drawing/2014/main" id="{6F7EBF26-8AE2-4B27-949F-1E98EE574CE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985625" y="3450465"/>
            <a:ext cx="2130864" cy="3044089"/>
            <a:chOff x="-97543" y="1865807"/>
            <a:chExt cx="1152245" cy="1646063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EEEAAE5D-364F-4E91-9888-151EAF65DFEF}"/>
                </a:ext>
              </a:extLst>
            </p:cNvPr>
            <p:cNvSpPr/>
            <p:nvPr/>
          </p:nvSpPr>
          <p:spPr>
            <a:xfrm>
              <a:off x="-97543" y="1865807"/>
              <a:ext cx="1152245" cy="1646063"/>
            </a:xfrm>
            <a:custGeom>
              <a:avLst/>
              <a:gdLst/>
              <a:ahLst/>
              <a:cxnLst/>
              <a:rect l="0" t="0" r="0" b="0"/>
              <a:pathLst>
                <a:path w="1152245" h="1646063">
                  <a:moveTo>
                    <a:pt x="0" y="0"/>
                  </a:moveTo>
                  <a:lnTo>
                    <a:pt x="1152244" y="0"/>
                  </a:lnTo>
                  <a:lnTo>
                    <a:pt x="1152244" y="1646062"/>
                  </a:lnTo>
                  <a:lnTo>
                    <a:pt x="0" y="1646062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pic>
          <p:nvPicPr>
            <p:cNvPr id="6" name="PA_图片 8">
              <a:extLst>
                <a:ext uri="{FF2B5EF4-FFF2-40B4-BE49-F238E27FC236}">
                  <a16:creationId xmlns:a16="http://schemas.microsoft.com/office/drawing/2014/main" id="{F1D7A152-01D5-411E-B88F-F129B33A6051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-97543" y="1865807"/>
              <a:ext cx="1152244" cy="823031"/>
            </a:xfrm>
            <a:prstGeom prst="rect">
              <a:avLst/>
            </a:prstGeom>
          </p:spPr>
        </p:pic>
      </p:grpSp>
      <p:grpSp>
        <p:nvGrpSpPr>
          <p:cNvPr id="7" name="PA_组合 12">
            <a:extLst>
              <a:ext uri="{FF2B5EF4-FFF2-40B4-BE49-F238E27FC236}">
                <a16:creationId xmlns:a16="http://schemas.microsoft.com/office/drawing/2014/main" id="{AC297337-06D6-426B-96AD-C725B2894A3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5598530" y="2542827"/>
            <a:ext cx="2130864" cy="3044089"/>
            <a:chOff x="774620" y="1375010"/>
            <a:chExt cx="1152245" cy="1646063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1F423A07-36F9-4DA3-B6E7-1550119D4D3C}"/>
                </a:ext>
              </a:extLst>
            </p:cNvPr>
            <p:cNvSpPr/>
            <p:nvPr/>
          </p:nvSpPr>
          <p:spPr>
            <a:xfrm>
              <a:off x="774620" y="1375010"/>
              <a:ext cx="1152245" cy="1646063"/>
            </a:xfrm>
            <a:custGeom>
              <a:avLst/>
              <a:gdLst/>
              <a:ahLst/>
              <a:cxnLst/>
              <a:rect l="0" t="0" r="0" b="0"/>
              <a:pathLst>
                <a:path w="1152245" h="1646063">
                  <a:moveTo>
                    <a:pt x="0" y="0"/>
                  </a:moveTo>
                  <a:lnTo>
                    <a:pt x="1152244" y="0"/>
                  </a:lnTo>
                  <a:lnTo>
                    <a:pt x="1152244" y="1646062"/>
                  </a:lnTo>
                  <a:lnTo>
                    <a:pt x="0" y="1646062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pic>
          <p:nvPicPr>
            <p:cNvPr id="9" name="PA_图片 21">
              <a:extLst>
                <a:ext uri="{FF2B5EF4-FFF2-40B4-BE49-F238E27FC236}">
                  <a16:creationId xmlns:a16="http://schemas.microsoft.com/office/drawing/2014/main" id="{FE0F7E7B-35ED-4A95-9881-4A56CE42279C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774621" y="1375010"/>
              <a:ext cx="1152244" cy="823031"/>
            </a:xfrm>
            <a:prstGeom prst="rect">
              <a:avLst/>
            </a:prstGeom>
          </p:spPr>
        </p:pic>
      </p:grpSp>
      <p:grpSp>
        <p:nvGrpSpPr>
          <p:cNvPr id="11" name="PA_组合 111">
            <a:extLst>
              <a:ext uri="{FF2B5EF4-FFF2-40B4-BE49-F238E27FC236}">
                <a16:creationId xmlns:a16="http://schemas.microsoft.com/office/drawing/2014/main" id="{ECB3FE89-9D96-4018-9280-05683AC816E6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15701" y="6405078"/>
            <a:ext cx="138001" cy="155807"/>
            <a:chOff x="718612" y="6075618"/>
            <a:chExt cx="278607" cy="314553"/>
          </a:xfrm>
        </p:grpSpPr>
        <p:sp>
          <p:nvSpPr>
            <p:cNvPr id="12" name="箭头: 右 11">
              <a:extLst>
                <a:ext uri="{FF2B5EF4-FFF2-40B4-BE49-F238E27FC236}">
                  <a16:creationId xmlns:a16="http://schemas.microsoft.com/office/drawing/2014/main" id="{6CE64099-77E8-4698-BB9F-04CB2A7E9746}"/>
                </a:ext>
              </a:extLst>
            </p:cNvPr>
            <p:cNvSpPr/>
            <p:nvPr/>
          </p:nvSpPr>
          <p:spPr>
            <a:xfrm rot="16200000">
              <a:off x="733976" y="6126366"/>
              <a:ext cx="247878" cy="146381"/>
            </a:xfrm>
            <a:prstGeom prst="rightArrow">
              <a:avLst>
                <a:gd name="adj1" fmla="val 30193"/>
                <a:gd name="adj2" fmla="val 57075"/>
              </a:avLst>
            </a:prstGeom>
            <a:solidFill>
              <a:srgbClr val="4C4D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BF27A165-A72F-4A82-BDC3-14756D4FAF39}"/>
                </a:ext>
              </a:extLst>
            </p:cNvPr>
            <p:cNvSpPr/>
            <p:nvPr/>
          </p:nvSpPr>
          <p:spPr>
            <a:xfrm>
              <a:off x="718612" y="6256821"/>
              <a:ext cx="278607" cy="133350"/>
            </a:xfrm>
            <a:custGeom>
              <a:avLst/>
              <a:gdLst>
                <a:gd name="connsiteX0" fmla="*/ 0 w 278607"/>
                <a:gd name="connsiteY0" fmla="*/ 0 h 92334"/>
                <a:gd name="connsiteX1" fmla="*/ 27262 w 278607"/>
                <a:gd name="connsiteY1" fmla="*/ 0 h 92334"/>
                <a:gd name="connsiteX2" fmla="*/ 27262 w 278607"/>
                <a:gd name="connsiteY2" fmla="*/ 65072 h 92334"/>
                <a:gd name="connsiteX3" fmla="*/ 251345 w 278607"/>
                <a:gd name="connsiteY3" fmla="*/ 65072 h 92334"/>
                <a:gd name="connsiteX4" fmla="*/ 251345 w 278607"/>
                <a:gd name="connsiteY4" fmla="*/ 0 h 92334"/>
                <a:gd name="connsiteX5" fmla="*/ 278607 w 278607"/>
                <a:gd name="connsiteY5" fmla="*/ 0 h 92334"/>
                <a:gd name="connsiteX6" fmla="*/ 278607 w 278607"/>
                <a:gd name="connsiteY6" fmla="*/ 92334 h 92334"/>
                <a:gd name="connsiteX7" fmla="*/ 0 w 278607"/>
                <a:gd name="connsiteY7" fmla="*/ 92334 h 92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07" h="92334">
                  <a:moveTo>
                    <a:pt x="0" y="0"/>
                  </a:moveTo>
                  <a:lnTo>
                    <a:pt x="27262" y="0"/>
                  </a:lnTo>
                  <a:lnTo>
                    <a:pt x="27262" y="65072"/>
                  </a:lnTo>
                  <a:lnTo>
                    <a:pt x="251345" y="65072"/>
                  </a:lnTo>
                  <a:lnTo>
                    <a:pt x="251345" y="0"/>
                  </a:lnTo>
                  <a:lnTo>
                    <a:pt x="278607" y="0"/>
                  </a:lnTo>
                  <a:lnTo>
                    <a:pt x="278607" y="92334"/>
                  </a:lnTo>
                  <a:lnTo>
                    <a:pt x="0" y="92334"/>
                  </a:lnTo>
                  <a:close/>
                </a:path>
              </a:pathLst>
            </a:custGeom>
            <a:solidFill>
              <a:srgbClr val="4C4D5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</p:grpSp>
      <p:sp>
        <p:nvSpPr>
          <p:cNvPr id="14" name="PA_文本框 1026">
            <a:extLst>
              <a:ext uri="{FF2B5EF4-FFF2-40B4-BE49-F238E27FC236}">
                <a16:creationId xmlns:a16="http://schemas.microsoft.com/office/drawing/2014/main" id="{B8A009A9-6CD9-42DA-B71E-3373182B8C5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320248" y="3626063"/>
            <a:ext cx="39945" cy="3994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</a:p>
        </p:txBody>
      </p:sp>
      <p:sp>
        <p:nvSpPr>
          <p:cNvPr id="15" name="PA_同心圆 13">
            <a:extLst>
              <a:ext uri="{FF2B5EF4-FFF2-40B4-BE49-F238E27FC236}">
                <a16:creationId xmlns:a16="http://schemas.microsoft.com/office/drawing/2014/main" id="{85EF7F70-0832-4374-8999-4F8D6236CEB0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015559" y="2046245"/>
            <a:ext cx="1908260" cy="1908260"/>
          </a:xfrm>
          <a:prstGeom prst="donut">
            <a:avLst>
              <a:gd name="adj" fmla="val 15870"/>
            </a:avLst>
          </a:prstGeom>
          <a:gradFill>
            <a:gsLst>
              <a:gs pos="50000">
                <a:srgbClr val="EAEDF3">
                  <a:alpha val="70000"/>
                </a:srgbClr>
              </a:gs>
              <a:gs pos="50000">
                <a:srgbClr val="EAEDF3">
                  <a:alpha val="0"/>
                </a:srgb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Front">
              <a:rot lat="300000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33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</a:endParaRPr>
          </a:p>
        </p:txBody>
      </p:sp>
      <p:grpSp>
        <p:nvGrpSpPr>
          <p:cNvPr id="16" name="PA_组合 24">
            <a:extLst>
              <a:ext uri="{FF2B5EF4-FFF2-40B4-BE49-F238E27FC236}">
                <a16:creationId xmlns:a16="http://schemas.microsoft.com/office/drawing/2014/main" id="{EC528ED6-CB02-4AA1-8B3E-68C0A5C86DB7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5214606" y="3283642"/>
            <a:ext cx="308203" cy="1535496"/>
            <a:chOff x="567017" y="1775599"/>
            <a:chExt cx="166658" cy="830305"/>
          </a:xfrm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C6D12CA6-70EB-4F60-8222-45E2B6A63004}"/>
                </a:ext>
              </a:extLst>
            </p:cNvPr>
            <p:cNvSpPr/>
            <p:nvPr/>
          </p:nvSpPr>
          <p:spPr>
            <a:xfrm>
              <a:off x="567017" y="1775599"/>
              <a:ext cx="166658" cy="830305"/>
            </a:xfrm>
            <a:custGeom>
              <a:avLst/>
              <a:gdLst/>
              <a:ahLst/>
              <a:cxnLst/>
              <a:rect l="0" t="0" r="0" b="0"/>
              <a:pathLst>
                <a:path w="166658" h="830305">
                  <a:moveTo>
                    <a:pt x="0" y="0"/>
                  </a:moveTo>
                  <a:lnTo>
                    <a:pt x="166657" y="0"/>
                  </a:lnTo>
                  <a:lnTo>
                    <a:pt x="166657" y="830304"/>
                  </a:lnTo>
                  <a:lnTo>
                    <a:pt x="0" y="83030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grpSp>
          <p:nvGrpSpPr>
            <p:cNvPr id="18" name="PA_组合 19">
              <a:extLst>
                <a:ext uri="{FF2B5EF4-FFF2-40B4-BE49-F238E27FC236}">
                  <a16:creationId xmlns:a16="http://schemas.microsoft.com/office/drawing/2014/main" id="{7935A2C7-B4AD-4BCB-B4B3-C2E2612EDE28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567017" y="1775599"/>
              <a:ext cx="166657" cy="415152"/>
              <a:chOff x="567017" y="1775599"/>
              <a:chExt cx="166657" cy="415152"/>
            </a:xfrm>
          </p:grpSpPr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34667873-82C1-4C4C-80D6-E84D50797A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17" y="1892415"/>
                <a:ext cx="166657" cy="298336"/>
              </a:xfrm>
              <a:prstGeom prst="rect">
                <a:avLst/>
              </a:prstGeom>
            </p:spPr>
          </p:pic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6AD60803-2EDC-43AA-BE29-4BF8F467462F}"/>
                  </a:ext>
                </a:extLst>
              </p:cNvPr>
              <p:cNvSpPr/>
              <p:nvPr/>
            </p:nvSpPr>
            <p:spPr>
              <a:xfrm>
                <a:off x="597891" y="1775599"/>
                <a:ext cx="104910" cy="104910"/>
              </a:xfrm>
              <a:prstGeom prst="ellipse">
                <a:avLst/>
              </a:prstGeom>
              <a:solidFill>
                <a:srgbClr val="4B3D6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perspectiveFront" fov="2700000">
                  <a:rot lat="21020596" lon="12313247" rev="21443220"/>
                </a:camera>
                <a:lightRig rig="threePt" dir="t"/>
              </a:scene3d>
              <a:sp3d z="52455">
                <a:bevelT w="52455" h="52455"/>
                <a:bevelB w="52455" h="52455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</p:grpSp>
      </p:grpSp>
      <p:grpSp>
        <p:nvGrpSpPr>
          <p:cNvPr id="21" name="PA_组合 24">
            <a:extLst>
              <a:ext uri="{FF2B5EF4-FFF2-40B4-BE49-F238E27FC236}">
                <a16:creationId xmlns:a16="http://schemas.microsoft.com/office/drawing/2014/main" id="{A7CE1094-9820-47CD-9292-DA021C9F358A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764702" y="2347545"/>
            <a:ext cx="308203" cy="1535496"/>
            <a:chOff x="567017" y="1775599"/>
            <a:chExt cx="166658" cy="830305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BED798F6-F006-4ED5-BCA3-50B72F70B814}"/>
                </a:ext>
              </a:extLst>
            </p:cNvPr>
            <p:cNvSpPr/>
            <p:nvPr/>
          </p:nvSpPr>
          <p:spPr>
            <a:xfrm>
              <a:off x="567017" y="1775599"/>
              <a:ext cx="166658" cy="830305"/>
            </a:xfrm>
            <a:custGeom>
              <a:avLst/>
              <a:gdLst/>
              <a:ahLst/>
              <a:cxnLst/>
              <a:rect l="0" t="0" r="0" b="0"/>
              <a:pathLst>
                <a:path w="166658" h="830305">
                  <a:moveTo>
                    <a:pt x="0" y="0"/>
                  </a:moveTo>
                  <a:lnTo>
                    <a:pt x="166657" y="0"/>
                  </a:lnTo>
                  <a:lnTo>
                    <a:pt x="166657" y="830304"/>
                  </a:lnTo>
                  <a:lnTo>
                    <a:pt x="0" y="83030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grpSp>
          <p:nvGrpSpPr>
            <p:cNvPr id="23" name="PA_组合 19">
              <a:extLst>
                <a:ext uri="{FF2B5EF4-FFF2-40B4-BE49-F238E27FC236}">
                  <a16:creationId xmlns:a16="http://schemas.microsoft.com/office/drawing/2014/main" id="{69071F0A-C4A3-44BE-8803-8A258BFD5D5B}"/>
                </a:ext>
              </a:extLst>
            </p:cNvPr>
            <p:cNvGrpSpPr/>
            <p:nvPr>
              <p:custDataLst>
                <p:tags r:id="rId11"/>
              </p:custDataLst>
            </p:nvPr>
          </p:nvGrpSpPr>
          <p:grpSpPr>
            <a:xfrm>
              <a:off x="567017" y="1775599"/>
              <a:ext cx="166657" cy="415152"/>
              <a:chOff x="567017" y="1775599"/>
              <a:chExt cx="166657" cy="415152"/>
            </a:xfrm>
          </p:grpSpPr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E5813218-681A-4151-8EC0-59C5423017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17" y="1892415"/>
                <a:ext cx="166657" cy="298336"/>
              </a:xfrm>
              <a:prstGeom prst="rect">
                <a:avLst/>
              </a:prstGeom>
            </p:spPr>
          </p:pic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C243FDF9-F3D5-4651-B021-0A8D616BEE1B}"/>
                  </a:ext>
                </a:extLst>
              </p:cNvPr>
              <p:cNvSpPr/>
              <p:nvPr/>
            </p:nvSpPr>
            <p:spPr>
              <a:xfrm>
                <a:off x="597891" y="1775599"/>
                <a:ext cx="104910" cy="104910"/>
              </a:xfrm>
              <a:prstGeom prst="ellipse">
                <a:avLst/>
              </a:prstGeom>
              <a:solidFill>
                <a:srgbClr val="4B3D6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perspectiveFront" fov="2700000">
                  <a:rot lat="21020596" lon="12313247" rev="21443220"/>
                </a:camera>
                <a:lightRig rig="threePt" dir="t"/>
              </a:scene3d>
              <a:sp3d z="52455">
                <a:bevelT w="52455" h="52455"/>
                <a:bevelB w="52455" h="52455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</p:grpSp>
      </p:grpSp>
      <p:sp>
        <p:nvSpPr>
          <p:cNvPr id="26" name="PA_同心圆 13">
            <a:extLst>
              <a:ext uri="{FF2B5EF4-FFF2-40B4-BE49-F238E27FC236}">
                <a16:creationId xmlns:a16="http://schemas.microsoft.com/office/drawing/2014/main" id="{D472980A-FB35-4191-A946-9F2F62B9EC09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6015559" y="2046245"/>
            <a:ext cx="1908260" cy="1908260"/>
          </a:xfrm>
          <a:prstGeom prst="donut">
            <a:avLst>
              <a:gd name="adj" fmla="val 15870"/>
            </a:avLst>
          </a:prstGeom>
          <a:gradFill flip="none" rotWithShape="1">
            <a:gsLst>
              <a:gs pos="50000">
                <a:srgbClr val="EAEDF3">
                  <a:alpha val="70000"/>
                </a:srgbClr>
              </a:gs>
              <a:gs pos="50000">
                <a:srgbClr val="EAEDF3">
                  <a:alpha val="0"/>
                </a:srgb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  <a:scene3d>
            <a:camera prst="perspectiveFront">
              <a:rot lat="3000000" lon="0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33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charset="-122"/>
              <a:ea typeface="华文楷体" panose="02010600040101010101" charset="-122"/>
              <a:cs typeface="+mn-cs"/>
            </a:endParaRPr>
          </a:p>
        </p:txBody>
      </p:sp>
      <p:sp>
        <p:nvSpPr>
          <p:cNvPr id="27" name="PA_文本框 4">
            <a:extLst>
              <a:ext uri="{FF2B5EF4-FFF2-40B4-BE49-F238E27FC236}">
                <a16:creationId xmlns:a16="http://schemas.microsoft.com/office/drawing/2014/main" id="{2E0A280B-261A-49A8-998B-B6AC74C6DD8E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523763" y="671830"/>
            <a:ext cx="1689886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700" b="1" dirty="0">
                <a:solidFill>
                  <a:srgbClr val="504A40"/>
                </a:solidFill>
                <a:latin typeface="华文楷体" panose="02010600040101010101" charset="-122"/>
                <a:ea typeface="华文楷体" panose="02010600040101010101" charset="-122"/>
              </a:rPr>
              <a:t>Step</a:t>
            </a:r>
            <a:r>
              <a:rPr lang="zh-CN" altLang="en-US" sz="3700" b="1" dirty="0">
                <a:solidFill>
                  <a:srgbClr val="504A40"/>
                </a:solidFill>
                <a:latin typeface="华文楷体" panose="02010600040101010101" charset="-122"/>
                <a:ea typeface="华文楷体" panose="02010600040101010101" charset="-122"/>
              </a:rPr>
              <a:t>：</a:t>
            </a:r>
            <a:r>
              <a:rPr lang="en-US" altLang="zh-CN" sz="3700" b="1" dirty="0">
                <a:solidFill>
                  <a:srgbClr val="504A40"/>
                </a:solidFill>
                <a:latin typeface="华文楷体" panose="02010600040101010101" charset="-122"/>
                <a:ea typeface="华文楷体" panose="02010600040101010101" charset="-122"/>
              </a:rPr>
              <a:t>1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220FDA1B-D3AF-4BA2-ACC0-AC4922E3AFA9}"/>
              </a:ext>
            </a:extLst>
          </p:cNvPr>
          <p:cNvGrpSpPr/>
          <p:nvPr/>
        </p:nvGrpSpPr>
        <p:grpSpPr>
          <a:xfrm>
            <a:off x="2502485" y="2422783"/>
            <a:ext cx="7026148" cy="2200774"/>
            <a:chOff x="3149" y="2788"/>
            <a:chExt cx="13833" cy="5338"/>
          </a:xfrm>
        </p:grpSpPr>
        <p:sp>
          <p:nvSpPr>
            <p:cNvPr id="29" name="六边形 28">
              <a:extLst>
                <a:ext uri="{FF2B5EF4-FFF2-40B4-BE49-F238E27FC236}">
                  <a16:creationId xmlns:a16="http://schemas.microsoft.com/office/drawing/2014/main" id="{813199CE-F098-4801-85B0-2DE0D13D049A}"/>
                </a:ext>
              </a:extLst>
            </p:cNvPr>
            <p:cNvSpPr/>
            <p:nvPr/>
          </p:nvSpPr>
          <p:spPr>
            <a:xfrm>
              <a:off x="3149" y="3497"/>
              <a:ext cx="13833" cy="4629"/>
            </a:xfrm>
            <a:prstGeom prst="hexagon">
              <a:avLst/>
            </a:prstGeom>
            <a:solidFill>
              <a:srgbClr val="FFFFFF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F05ED2EA-F8EE-48B4-AD79-C6300E2232A5}"/>
                </a:ext>
              </a:extLst>
            </p:cNvPr>
            <p:cNvSpPr txBox="1"/>
            <p:nvPr/>
          </p:nvSpPr>
          <p:spPr>
            <a:xfrm>
              <a:off x="3666" y="2788"/>
              <a:ext cx="12531" cy="5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</a:rPr>
                <a:t>改写句子：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</a:rPr>
                <a:t>明天下雨，我去上课；</a:t>
              </a:r>
              <a:endPara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</a:rPr>
                <a:t>明天不下雨，我去上课。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241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6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abs(sin(2*pi*$))*(1-$)*0.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-#ppt_h*0.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#ppt_w*0.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15*sin(2*pi*rad(rand(360))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*sin(2*pi*rad(rand(360)))*16/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27" dur="125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0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-#ppt_h*0.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1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#ppt_w*0.1*9/1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ppt_h)*(cos(4*pi*$)*(1-$)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ppt_w)*(cos(4*pi*$)*(1-$))*9/16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Rot by="21600000" to="21600000">
                                      <p:cBhvr>
                                        <p:cTn id="39" dur="400" accel="50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7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0.00249847 -0.000125556 C -0.00126306 -0.0835956 -0.0128824 -0.271956 0.0358223 -0.283946 C 0.0847742 -0.296356 0.114441 -0.190626 0.128287 -0.137106 " pathEditMode="relative" rAng="0" ptsTypes="AAA">
                                      <p:cBhvr>
                                        <p:cTn id="41" dur="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-14200"/>
                                    </p:animMotion>
                                    <p:anim to="" calcmode="lin" valueType="num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decel="10000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14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0" y="0"/>
                                      <p:to x="110000" y="110000"/>
                                    </p:animScale>
                                    <p:animEffect transition="out" filter="fade">
                                      <p:cBhvr>
                                        <p:cTn id="48" dur="114">
                                          <p:stCondLst>
                                            <p:cond delay="57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68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decel="10000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14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0" y="0"/>
                                      <p:to x="110000" y="110000"/>
                                    </p:animScale>
                                    <p:animEffect transition="out" filter="fade">
                                      <p:cBhvr>
                                        <p:cTn id="54" dur="114">
                                          <p:stCondLst>
                                            <p:cond delay="57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68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-7.22433E-7 -3.9726E-6 L -7.22433E-7 -0.0732 " pathEditMode="relative">
                                      <p:cBhvr>
                                        <p:cTn id="6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>
                                        <p:cTn id="68" dur="375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/>
      <p:bldP spid="14" grpId="1"/>
      <p:bldP spid="15" grpId="0" bldLvl="0" animBg="1"/>
      <p:bldP spid="26" grpId="0" bldLvl="0" animBg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A_组合 10">
            <a:extLst>
              <a:ext uri="{FF2B5EF4-FFF2-40B4-BE49-F238E27FC236}">
                <a16:creationId xmlns:a16="http://schemas.microsoft.com/office/drawing/2014/main" id="{7B55C092-A876-4260-ADDB-57607E2BAB33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985625" y="3450465"/>
            <a:ext cx="2130864" cy="3044089"/>
            <a:chOff x="-97543" y="1865807"/>
            <a:chExt cx="1152245" cy="1646063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22C7031A-2731-4A9C-BA4C-5391915FE600}"/>
                </a:ext>
              </a:extLst>
            </p:cNvPr>
            <p:cNvSpPr/>
            <p:nvPr/>
          </p:nvSpPr>
          <p:spPr>
            <a:xfrm>
              <a:off x="-97543" y="1865807"/>
              <a:ext cx="1152245" cy="1646063"/>
            </a:xfrm>
            <a:custGeom>
              <a:avLst/>
              <a:gdLst/>
              <a:ahLst/>
              <a:cxnLst/>
              <a:rect l="0" t="0" r="0" b="0"/>
              <a:pathLst>
                <a:path w="1152245" h="1646063">
                  <a:moveTo>
                    <a:pt x="0" y="0"/>
                  </a:moveTo>
                  <a:lnTo>
                    <a:pt x="1152244" y="0"/>
                  </a:lnTo>
                  <a:lnTo>
                    <a:pt x="1152244" y="1646062"/>
                  </a:lnTo>
                  <a:lnTo>
                    <a:pt x="0" y="1646062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pic>
          <p:nvPicPr>
            <p:cNvPr id="5" name="PA_图片 8">
              <a:extLst>
                <a:ext uri="{FF2B5EF4-FFF2-40B4-BE49-F238E27FC236}">
                  <a16:creationId xmlns:a16="http://schemas.microsoft.com/office/drawing/2014/main" id="{397F5640-E70C-418D-84D8-AF93A17A7FCB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-97543" y="1865807"/>
              <a:ext cx="1152244" cy="823031"/>
            </a:xfrm>
            <a:prstGeom prst="rect">
              <a:avLst/>
            </a:prstGeom>
          </p:spPr>
        </p:pic>
      </p:grpSp>
      <p:grpSp>
        <p:nvGrpSpPr>
          <p:cNvPr id="6" name="PA_组合 12">
            <a:extLst>
              <a:ext uri="{FF2B5EF4-FFF2-40B4-BE49-F238E27FC236}">
                <a16:creationId xmlns:a16="http://schemas.microsoft.com/office/drawing/2014/main" id="{421EFB80-E08A-438E-9AC9-05E79A7832D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598530" y="2542827"/>
            <a:ext cx="2130864" cy="3044089"/>
            <a:chOff x="774620" y="1375010"/>
            <a:chExt cx="1152245" cy="1646063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FE9EB869-A294-4954-A96A-56CC0FF9FCEE}"/>
                </a:ext>
              </a:extLst>
            </p:cNvPr>
            <p:cNvSpPr/>
            <p:nvPr/>
          </p:nvSpPr>
          <p:spPr>
            <a:xfrm>
              <a:off x="774620" y="1375010"/>
              <a:ext cx="1152245" cy="1646063"/>
            </a:xfrm>
            <a:custGeom>
              <a:avLst/>
              <a:gdLst/>
              <a:ahLst/>
              <a:cxnLst/>
              <a:rect l="0" t="0" r="0" b="0"/>
              <a:pathLst>
                <a:path w="1152245" h="1646063">
                  <a:moveTo>
                    <a:pt x="0" y="0"/>
                  </a:moveTo>
                  <a:lnTo>
                    <a:pt x="1152244" y="0"/>
                  </a:lnTo>
                  <a:lnTo>
                    <a:pt x="1152244" y="1646062"/>
                  </a:lnTo>
                  <a:lnTo>
                    <a:pt x="0" y="1646062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pic>
          <p:nvPicPr>
            <p:cNvPr id="8" name="PA_图片 21">
              <a:extLst>
                <a:ext uri="{FF2B5EF4-FFF2-40B4-BE49-F238E27FC236}">
                  <a16:creationId xmlns:a16="http://schemas.microsoft.com/office/drawing/2014/main" id="{95A420EF-0963-47B1-B157-1FF75FA420F8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774621" y="1375010"/>
              <a:ext cx="1152244" cy="823031"/>
            </a:xfrm>
            <a:prstGeom prst="rect">
              <a:avLst/>
            </a:prstGeom>
          </p:spPr>
        </p:pic>
      </p:grpSp>
      <p:grpSp>
        <p:nvGrpSpPr>
          <p:cNvPr id="10" name="PA_组合 24">
            <a:extLst>
              <a:ext uri="{FF2B5EF4-FFF2-40B4-BE49-F238E27FC236}">
                <a16:creationId xmlns:a16="http://schemas.microsoft.com/office/drawing/2014/main" id="{2213498A-BCB3-459D-9F93-10E3F9DF14AD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764702" y="2347545"/>
            <a:ext cx="308203" cy="1535496"/>
            <a:chOff x="567017" y="1775599"/>
            <a:chExt cx="166658" cy="830305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9EDB702-FC54-42B9-B250-6DDE65F4F9D2}"/>
                </a:ext>
              </a:extLst>
            </p:cNvPr>
            <p:cNvSpPr/>
            <p:nvPr/>
          </p:nvSpPr>
          <p:spPr>
            <a:xfrm>
              <a:off x="567017" y="1775599"/>
              <a:ext cx="166658" cy="830305"/>
            </a:xfrm>
            <a:custGeom>
              <a:avLst/>
              <a:gdLst/>
              <a:ahLst/>
              <a:cxnLst/>
              <a:rect l="0" t="0" r="0" b="0"/>
              <a:pathLst>
                <a:path w="166658" h="830305">
                  <a:moveTo>
                    <a:pt x="0" y="0"/>
                  </a:moveTo>
                  <a:lnTo>
                    <a:pt x="166657" y="0"/>
                  </a:lnTo>
                  <a:lnTo>
                    <a:pt x="166657" y="830304"/>
                  </a:lnTo>
                  <a:lnTo>
                    <a:pt x="0" y="83030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grpSp>
          <p:nvGrpSpPr>
            <p:cNvPr id="12" name="PA_组合 19">
              <a:extLst>
                <a:ext uri="{FF2B5EF4-FFF2-40B4-BE49-F238E27FC236}">
                  <a16:creationId xmlns:a16="http://schemas.microsoft.com/office/drawing/2014/main" id="{182B189C-AFE7-42B6-A8CD-4C011107E7E4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>
              <a:off x="567017" y="1775599"/>
              <a:ext cx="166657" cy="415152"/>
              <a:chOff x="567017" y="1775599"/>
              <a:chExt cx="166657" cy="415152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E2572B4-6AA8-4A2D-A926-216BB27306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17" y="1892415"/>
                <a:ext cx="166657" cy="298336"/>
              </a:xfrm>
              <a:prstGeom prst="rect">
                <a:avLst/>
              </a:prstGeom>
            </p:spPr>
          </p:pic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ED0FB867-690D-413D-8F9D-3E72C4555374}"/>
                  </a:ext>
                </a:extLst>
              </p:cNvPr>
              <p:cNvSpPr/>
              <p:nvPr/>
            </p:nvSpPr>
            <p:spPr>
              <a:xfrm>
                <a:off x="597891" y="1775599"/>
                <a:ext cx="104910" cy="104910"/>
              </a:xfrm>
              <a:prstGeom prst="ellipse">
                <a:avLst/>
              </a:prstGeom>
              <a:solidFill>
                <a:srgbClr val="4B3D6F"/>
              </a:solidFill>
              <a:ln>
                <a:noFill/>
              </a:ln>
              <a:scene3d>
                <a:camera prst="perspectiveFront" fov="2700000">
                  <a:rot lat="21020596" lon="12313247" rev="21443220"/>
                </a:camera>
                <a:lightRig rig="threePt" dir="t"/>
              </a:scene3d>
              <a:sp3d z="52455">
                <a:bevelT w="52455" h="52455"/>
                <a:bevelB w="52455" h="52455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330"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</p:grpSp>
      </p:grpSp>
      <p:grpSp>
        <p:nvGrpSpPr>
          <p:cNvPr id="15" name="PA_组合 2">
            <a:extLst>
              <a:ext uri="{FF2B5EF4-FFF2-40B4-BE49-F238E27FC236}">
                <a16:creationId xmlns:a16="http://schemas.microsoft.com/office/drawing/2014/main" id="{6C0518E3-CA2A-466F-9729-CF18BBBD04E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152783" y="1224125"/>
            <a:ext cx="1708660" cy="2364414"/>
            <a:chOff x="2155809" y="661934"/>
            <a:chExt cx="923942" cy="1278535"/>
          </a:xfrm>
        </p:grpSpPr>
        <p:pic>
          <p:nvPicPr>
            <p:cNvPr id="16" name="PA_图片 34">
              <a:extLst>
                <a:ext uri="{FF2B5EF4-FFF2-40B4-BE49-F238E27FC236}">
                  <a16:creationId xmlns:a16="http://schemas.microsoft.com/office/drawing/2014/main" id="{D7CA5A51-7CDD-44E1-8378-BE750021F664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155809" y="661934"/>
              <a:ext cx="923941" cy="639267"/>
            </a:xfrm>
            <a:prstGeom prst="rect">
              <a:avLst/>
            </a:prstGeom>
          </p:spPr>
        </p:pic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AC9B1658-1214-4839-AA32-27CBE8AEE031}"/>
                </a:ext>
              </a:extLst>
            </p:cNvPr>
            <p:cNvSpPr/>
            <p:nvPr/>
          </p:nvSpPr>
          <p:spPr>
            <a:xfrm>
              <a:off x="2155809" y="661934"/>
              <a:ext cx="923942" cy="1278535"/>
            </a:xfrm>
            <a:custGeom>
              <a:avLst/>
              <a:gdLst/>
              <a:ahLst/>
              <a:cxnLst/>
              <a:rect l="0" t="0" r="0" b="0"/>
              <a:pathLst>
                <a:path w="923942" h="1278535">
                  <a:moveTo>
                    <a:pt x="0" y="0"/>
                  </a:moveTo>
                  <a:lnTo>
                    <a:pt x="923941" y="0"/>
                  </a:lnTo>
                  <a:lnTo>
                    <a:pt x="923941" y="1278534"/>
                  </a:lnTo>
                  <a:lnTo>
                    <a:pt x="0" y="127853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086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A_组合 7">
            <a:extLst>
              <a:ext uri="{FF2B5EF4-FFF2-40B4-BE49-F238E27FC236}">
                <a16:creationId xmlns:a16="http://schemas.microsoft.com/office/drawing/2014/main" id="{F2745D4E-8817-48F4-8883-8F5EC82CCF8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980300" y="1732934"/>
            <a:ext cx="1708660" cy="2364414"/>
            <a:chOff x="981059" y="1493784"/>
            <a:chExt cx="923942" cy="1278535"/>
          </a:xfrm>
        </p:grpSpPr>
        <p:pic>
          <p:nvPicPr>
            <p:cNvPr id="4" name="PA_图片 1">
              <a:extLst>
                <a:ext uri="{FF2B5EF4-FFF2-40B4-BE49-F238E27FC236}">
                  <a16:creationId xmlns:a16="http://schemas.microsoft.com/office/drawing/2014/main" id="{40238245-ECF8-49BE-9384-243B5B77B283}"/>
                </a:ext>
              </a:extLst>
            </p:cNvPr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981059" y="1493784"/>
              <a:ext cx="923941" cy="639267"/>
            </a:xfrm>
            <a:prstGeom prst="rect">
              <a:avLst/>
            </a:prstGeom>
          </p:spPr>
        </p:pic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C10BB2B0-602C-42F1-8B9F-2DE110201427}"/>
                </a:ext>
              </a:extLst>
            </p:cNvPr>
            <p:cNvSpPr/>
            <p:nvPr/>
          </p:nvSpPr>
          <p:spPr>
            <a:xfrm>
              <a:off x="981059" y="1493784"/>
              <a:ext cx="923942" cy="1278535"/>
            </a:xfrm>
            <a:custGeom>
              <a:avLst/>
              <a:gdLst/>
              <a:ahLst/>
              <a:cxnLst/>
              <a:rect l="0" t="0" r="0" b="0"/>
              <a:pathLst>
                <a:path w="923942" h="1278535">
                  <a:moveTo>
                    <a:pt x="0" y="0"/>
                  </a:moveTo>
                  <a:lnTo>
                    <a:pt x="923941" y="0"/>
                  </a:lnTo>
                  <a:lnTo>
                    <a:pt x="923941" y="1278534"/>
                  </a:lnTo>
                  <a:lnTo>
                    <a:pt x="0" y="127853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700" b="1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sp>
        <p:nvSpPr>
          <p:cNvPr id="6" name="PA_文本框 1">
            <a:extLst>
              <a:ext uri="{FF2B5EF4-FFF2-40B4-BE49-F238E27FC236}">
                <a16:creationId xmlns:a16="http://schemas.microsoft.com/office/drawing/2014/main" id="{66A400EB-7E8E-411D-8781-56323C95CA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72991" y="1398860"/>
            <a:ext cx="564335" cy="29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00" b="1" dirty="0">
                <a:solidFill>
                  <a:srgbClr val="504A40"/>
                </a:solidFill>
                <a:latin typeface="华文楷体" panose="02010600040101010101" charset="-122"/>
                <a:ea typeface="华文楷体" panose="02010600040101010101" charset="-122"/>
              </a:rPr>
              <a:t>+1</a:t>
            </a:r>
          </a:p>
        </p:txBody>
      </p:sp>
      <p:grpSp>
        <p:nvGrpSpPr>
          <p:cNvPr id="7" name="PA_组合 10">
            <a:extLst>
              <a:ext uri="{FF2B5EF4-FFF2-40B4-BE49-F238E27FC236}">
                <a16:creationId xmlns:a16="http://schemas.microsoft.com/office/drawing/2014/main" id="{0C177762-6741-45F5-8DCC-00BF5A0AFE3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636995" y="3830100"/>
            <a:ext cx="2130864" cy="3044089"/>
            <a:chOff x="-97543" y="1865807"/>
            <a:chExt cx="1152245" cy="1646063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E746B74B-4864-4256-89BB-1CF2A84F3667}"/>
                </a:ext>
              </a:extLst>
            </p:cNvPr>
            <p:cNvSpPr/>
            <p:nvPr/>
          </p:nvSpPr>
          <p:spPr>
            <a:xfrm>
              <a:off x="-97543" y="1865807"/>
              <a:ext cx="1152245" cy="1646063"/>
            </a:xfrm>
            <a:custGeom>
              <a:avLst/>
              <a:gdLst/>
              <a:ahLst/>
              <a:cxnLst/>
              <a:rect l="0" t="0" r="0" b="0"/>
              <a:pathLst>
                <a:path w="1152245" h="1646063">
                  <a:moveTo>
                    <a:pt x="0" y="0"/>
                  </a:moveTo>
                  <a:lnTo>
                    <a:pt x="1152244" y="0"/>
                  </a:lnTo>
                  <a:lnTo>
                    <a:pt x="1152244" y="1646062"/>
                  </a:lnTo>
                  <a:lnTo>
                    <a:pt x="0" y="1646062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700" b="1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pic>
          <p:nvPicPr>
            <p:cNvPr id="9" name="PA_图片 8">
              <a:extLst>
                <a:ext uri="{FF2B5EF4-FFF2-40B4-BE49-F238E27FC236}">
                  <a16:creationId xmlns:a16="http://schemas.microsoft.com/office/drawing/2014/main" id="{0BCF1FC7-491D-4837-B378-17765DBE2B91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5"/>
            <a:stretch>
              <a:fillRect/>
            </a:stretch>
          </p:blipFill>
          <p:spPr>
            <a:xfrm>
              <a:off x="-97543" y="1865807"/>
              <a:ext cx="1152244" cy="823031"/>
            </a:xfrm>
            <a:prstGeom prst="rect">
              <a:avLst/>
            </a:prstGeom>
          </p:spPr>
        </p:pic>
      </p:grpSp>
      <p:grpSp>
        <p:nvGrpSpPr>
          <p:cNvPr id="10" name="PA_组合 12">
            <a:extLst>
              <a:ext uri="{FF2B5EF4-FFF2-40B4-BE49-F238E27FC236}">
                <a16:creationId xmlns:a16="http://schemas.microsoft.com/office/drawing/2014/main" id="{9583430D-0518-4D47-8540-1303B910E6CA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154122" y="2499708"/>
            <a:ext cx="2130864" cy="3044089"/>
            <a:chOff x="774620" y="1375010"/>
            <a:chExt cx="1152245" cy="1646063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D6C020A3-8C5B-4536-A344-18C9CE1F66B9}"/>
                </a:ext>
              </a:extLst>
            </p:cNvPr>
            <p:cNvSpPr/>
            <p:nvPr/>
          </p:nvSpPr>
          <p:spPr>
            <a:xfrm>
              <a:off x="774620" y="1375010"/>
              <a:ext cx="1152245" cy="1646063"/>
            </a:xfrm>
            <a:custGeom>
              <a:avLst/>
              <a:gdLst/>
              <a:ahLst/>
              <a:cxnLst/>
              <a:rect l="0" t="0" r="0" b="0"/>
              <a:pathLst>
                <a:path w="1152245" h="1646063">
                  <a:moveTo>
                    <a:pt x="0" y="0"/>
                  </a:moveTo>
                  <a:lnTo>
                    <a:pt x="1152244" y="0"/>
                  </a:lnTo>
                  <a:lnTo>
                    <a:pt x="1152244" y="1646062"/>
                  </a:lnTo>
                  <a:lnTo>
                    <a:pt x="0" y="1646062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700" b="1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pic>
          <p:nvPicPr>
            <p:cNvPr id="12" name="PA_图片 21">
              <a:extLst>
                <a:ext uri="{FF2B5EF4-FFF2-40B4-BE49-F238E27FC236}">
                  <a16:creationId xmlns:a16="http://schemas.microsoft.com/office/drawing/2014/main" id="{07BA450A-F8ED-4CFB-98DF-7D99CB0CAE40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74621" y="1375010"/>
              <a:ext cx="1152244" cy="823031"/>
            </a:xfrm>
            <a:prstGeom prst="rect">
              <a:avLst/>
            </a:prstGeom>
          </p:spPr>
        </p:pic>
      </p:grpSp>
      <p:grpSp>
        <p:nvGrpSpPr>
          <p:cNvPr id="13" name="PA_组合 24">
            <a:extLst>
              <a:ext uri="{FF2B5EF4-FFF2-40B4-BE49-F238E27FC236}">
                <a16:creationId xmlns:a16="http://schemas.microsoft.com/office/drawing/2014/main" id="{007E4FC3-64C6-4133-A563-9428AB104E06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320295" y="2304426"/>
            <a:ext cx="308203" cy="1535496"/>
            <a:chOff x="567017" y="1775599"/>
            <a:chExt cx="166658" cy="830305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023491C4-0CA5-47D4-896D-792428507531}"/>
                </a:ext>
              </a:extLst>
            </p:cNvPr>
            <p:cNvSpPr/>
            <p:nvPr/>
          </p:nvSpPr>
          <p:spPr>
            <a:xfrm>
              <a:off x="567017" y="1775599"/>
              <a:ext cx="166658" cy="830305"/>
            </a:xfrm>
            <a:custGeom>
              <a:avLst/>
              <a:gdLst/>
              <a:ahLst/>
              <a:cxnLst/>
              <a:rect l="0" t="0" r="0" b="0"/>
              <a:pathLst>
                <a:path w="166658" h="830305">
                  <a:moveTo>
                    <a:pt x="0" y="0"/>
                  </a:moveTo>
                  <a:lnTo>
                    <a:pt x="166657" y="0"/>
                  </a:lnTo>
                  <a:lnTo>
                    <a:pt x="166657" y="830304"/>
                  </a:lnTo>
                  <a:lnTo>
                    <a:pt x="0" y="83030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700" b="1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grpSp>
          <p:nvGrpSpPr>
            <p:cNvPr id="15" name="PA_组合 19">
              <a:extLst>
                <a:ext uri="{FF2B5EF4-FFF2-40B4-BE49-F238E27FC236}">
                  <a16:creationId xmlns:a16="http://schemas.microsoft.com/office/drawing/2014/main" id="{7FE54BCF-388F-44C0-B1EB-48E707D7745C}"/>
                </a:ext>
              </a:extLst>
            </p:cNvPr>
            <p:cNvGrpSpPr/>
            <p:nvPr>
              <p:custDataLst>
                <p:tags r:id="rId9"/>
              </p:custDataLst>
            </p:nvPr>
          </p:nvGrpSpPr>
          <p:grpSpPr>
            <a:xfrm>
              <a:off x="567017" y="1775599"/>
              <a:ext cx="166657" cy="415152"/>
              <a:chOff x="567017" y="1775599"/>
              <a:chExt cx="166657" cy="415152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D9620688-DB60-405D-A54B-715096ADE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17" y="1892415"/>
                <a:ext cx="166657" cy="298336"/>
              </a:xfrm>
              <a:prstGeom prst="rect">
                <a:avLst/>
              </a:prstGeom>
            </p:spPr>
          </p:pic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D1438500-5533-4109-9856-859B3E8F8AA0}"/>
                  </a:ext>
                </a:extLst>
              </p:cNvPr>
              <p:cNvSpPr/>
              <p:nvPr/>
            </p:nvSpPr>
            <p:spPr>
              <a:xfrm>
                <a:off x="597891" y="1775599"/>
                <a:ext cx="104910" cy="104910"/>
              </a:xfrm>
              <a:prstGeom prst="ellipse">
                <a:avLst/>
              </a:prstGeom>
              <a:solidFill>
                <a:srgbClr val="4B3D6F"/>
              </a:solidFill>
              <a:ln>
                <a:noFill/>
              </a:ln>
              <a:scene3d>
                <a:camera prst="perspectiveFront" fov="2700000">
                  <a:rot lat="21020596" lon="12313247" rev="21443220"/>
                </a:camera>
                <a:lightRig rig="threePt" dir="t"/>
              </a:scene3d>
              <a:sp3d z="52455">
                <a:bevelT w="52455" h="52455"/>
                <a:bevelB w="52455" h="52455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700" b="1"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</p:grpSp>
      </p:grpSp>
      <p:grpSp>
        <p:nvGrpSpPr>
          <p:cNvPr id="18" name="PA_组合 24">
            <a:extLst>
              <a:ext uri="{FF2B5EF4-FFF2-40B4-BE49-F238E27FC236}">
                <a16:creationId xmlns:a16="http://schemas.microsoft.com/office/drawing/2014/main" id="{2BBF8558-740D-4F0A-80A6-E80AB47DFF34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6861582" y="1372947"/>
            <a:ext cx="308203" cy="1535496"/>
            <a:chOff x="567017" y="1775599"/>
            <a:chExt cx="166658" cy="830305"/>
          </a:xfrm>
        </p:grpSpPr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44116516-0522-4947-A3F4-36A5A540D8D4}"/>
                </a:ext>
              </a:extLst>
            </p:cNvPr>
            <p:cNvSpPr/>
            <p:nvPr/>
          </p:nvSpPr>
          <p:spPr>
            <a:xfrm>
              <a:off x="567017" y="1775599"/>
              <a:ext cx="166658" cy="830305"/>
            </a:xfrm>
            <a:custGeom>
              <a:avLst/>
              <a:gdLst/>
              <a:ahLst/>
              <a:cxnLst/>
              <a:rect l="0" t="0" r="0" b="0"/>
              <a:pathLst>
                <a:path w="166658" h="830305">
                  <a:moveTo>
                    <a:pt x="0" y="0"/>
                  </a:moveTo>
                  <a:lnTo>
                    <a:pt x="166657" y="0"/>
                  </a:lnTo>
                  <a:lnTo>
                    <a:pt x="166657" y="830304"/>
                  </a:lnTo>
                  <a:lnTo>
                    <a:pt x="0" y="83030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700" b="1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grpSp>
          <p:nvGrpSpPr>
            <p:cNvPr id="20" name="PA_组合 19">
              <a:extLst>
                <a:ext uri="{FF2B5EF4-FFF2-40B4-BE49-F238E27FC236}">
                  <a16:creationId xmlns:a16="http://schemas.microsoft.com/office/drawing/2014/main" id="{19C8A719-DE44-4352-B231-32A4E71C6777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>
              <a:off x="567017" y="1775599"/>
              <a:ext cx="166657" cy="415152"/>
              <a:chOff x="567017" y="1775599"/>
              <a:chExt cx="166657" cy="415152"/>
            </a:xfrm>
          </p:grpSpPr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819A37D6-C430-43E5-A20A-21F220AC9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17" y="1892415"/>
                <a:ext cx="166657" cy="298336"/>
              </a:xfrm>
              <a:prstGeom prst="rect">
                <a:avLst/>
              </a:prstGeom>
            </p:spPr>
          </p:pic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E48B96B4-CED7-46F8-8C29-779D6672C423}"/>
                  </a:ext>
                </a:extLst>
              </p:cNvPr>
              <p:cNvSpPr/>
              <p:nvPr/>
            </p:nvSpPr>
            <p:spPr>
              <a:xfrm>
                <a:off x="597891" y="1775599"/>
                <a:ext cx="104910" cy="104910"/>
              </a:xfrm>
              <a:prstGeom prst="ellipse">
                <a:avLst/>
              </a:prstGeom>
              <a:solidFill>
                <a:srgbClr val="4B3D6F"/>
              </a:solidFill>
              <a:ln>
                <a:noFill/>
              </a:ln>
              <a:scene3d>
                <a:camera prst="perspectiveFront" fov="2700000">
                  <a:rot lat="21020596" lon="12313247" rev="21443220"/>
                </a:camera>
                <a:lightRig rig="threePt" dir="t"/>
              </a:scene3d>
              <a:sp3d z="52455">
                <a:bevelT w="52455" h="52455"/>
                <a:bevelB w="52455" h="52455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700" b="1"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</p:grp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C7CA9490-5A05-4672-AB90-DDB876F917F1}"/>
              </a:ext>
            </a:extLst>
          </p:cNvPr>
          <p:cNvGrpSpPr/>
          <p:nvPr/>
        </p:nvGrpSpPr>
        <p:grpSpPr>
          <a:xfrm>
            <a:off x="1863389" y="2560020"/>
            <a:ext cx="9284970" cy="1430028"/>
            <a:chOff x="3149" y="3497"/>
            <a:chExt cx="15147" cy="3468"/>
          </a:xfrm>
        </p:grpSpPr>
        <p:sp>
          <p:nvSpPr>
            <p:cNvPr id="24" name="六边形 23">
              <a:extLst>
                <a:ext uri="{FF2B5EF4-FFF2-40B4-BE49-F238E27FC236}">
                  <a16:creationId xmlns:a16="http://schemas.microsoft.com/office/drawing/2014/main" id="{0E790B08-04CF-48C0-964E-9B9CF12F4D09}"/>
                </a:ext>
              </a:extLst>
            </p:cNvPr>
            <p:cNvSpPr/>
            <p:nvPr/>
          </p:nvSpPr>
          <p:spPr>
            <a:xfrm>
              <a:off x="3149" y="3497"/>
              <a:ext cx="13833" cy="3411"/>
            </a:xfrm>
            <a:prstGeom prst="hexagon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700" b="1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BA2CD8D-28A3-4E35-B9E3-9718306929E3}"/>
                </a:ext>
              </a:extLst>
            </p:cNvPr>
            <p:cNvSpPr txBox="1"/>
            <p:nvPr/>
          </p:nvSpPr>
          <p:spPr>
            <a:xfrm>
              <a:off x="3578" y="4353"/>
              <a:ext cx="14718" cy="2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华文楷体" panose="02010600040101010101" charset="-122"/>
                  <a:ea typeface="华文楷体" panose="02010600040101010101" charset="-122"/>
                </a:rPr>
                <a:t>补充句子：</a:t>
              </a:r>
              <a:endParaRPr lang="en-US" altLang="zh-CN" sz="3200" b="1" dirty="0">
                <a:latin typeface="华文楷体" panose="02010600040101010101" charset="-122"/>
                <a:ea typeface="华文楷体" panose="02010600040101010101" charset="-122"/>
              </a:endParaRPr>
            </a:p>
            <a:p>
              <a:r>
                <a:rPr lang="zh-CN" altLang="en-US" sz="3200" b="1" dirty="0">
                  <a:latin typeface="华文楷体" panose="02010600040101010101" charset="-122"/>
                  <a:ea typeface="华文楷体" panose="02010600040101010101" charset="-122"/>
                </a:rPr>
                <a:t>即使通过了</a:t>
              </a:r>
              <a:r>
                <a:rPr lang="en-US" altLang="zh-CN" sz="3200" b="1" dirty="0">
                  <a:latin typeface="华文楷体" panose="02010600040101010101" charset="-122"/>
                  <a:ea typeface="华文楷体" panose="02010600040101010101" charset="-122"/>
                </a:rPr>
                <a:t>HSK</a:t>
              </a:r>
              <a:r>
                <a:rPr lang="zh-CN" altLang="en-US" sz="3200" b="1" dirty="0">
                  <a:latin typeface="华文楷体" panose="02010600040101010101" charset="-122"/>
                  <a:ea typeface="华文楷体" panose="02010600040101010101" charset="-122"/>
                </a:rPr>
                <a:t>六级考试，我</a:t>
              </a:r>
              <a:r>
                <a:rPr lang="en-US" altLang="zh-CN" sz="3200" b="1" dirty="0">
                  <a:latin typeface="华文楷体" panose="02010600040101010101" charset="-122"/>
                  <a:ea typeface="华文楷体" panose="02010600040101010101" charset="-122"/>
                </a:rPr>
                <a:t>______________</a:t>
              </a:r>
              <a:r>
                <a:rPr lang="zh-CN" altLang="en-US" sz="3200" b="1" dirty="0">
                  <a:latin typeface="华文楷体" panose="02010600040101010101" charset="-122"/>
                  <a:ea typeface="华文楷体" panose="02010600040101010101" charset="-122"/>
                </a:rPr>
                <a:t>。</a:t>
              </a:r>
            </a:p>
          </p:txBody>
        </p:sp>
      </p:grpSp>
      <p:sp>
        <p:nvSpPr>
          <p:cNvPr id="26" name="PA_文本框 4">
            <a:extLst>
              <a:ext uri="{FF2B5EF4-FFF2-40B4-BE49-F238E27FC236}">
                <a16:creationId xmlns:a16="http://schemas.microsoft.com/office/drawing/2014/main" id="{6C8756C9-7F68-49DC-A459-8E9B1A76F48E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829190" y="508197"/>
            <a:ext cx="143821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700" b="1" dirty="0">
                <a:solidFill>
                  <a:srgbClr val="504A40"/>
                </a:solidFill>
                <a:latin typeface="华文楷体" panose="02010600040101010101" charset="-122"/>
                <a:ea typeface="华文楷体" panose="02010600040101010101" charset="-122"/>
              </a:rPr>
              <a:t>Step: 2</a:t>
            </a:r>
          </a:p>
        </p:txBody>
      </p:sp>
    </p:spTree>
    <p:extLst>
      <p:ext uri="{BB962C8B-B14F-4D97-AF65-F5344CB8AC3E}">
        <p14:creationId xmlns:p14="http://schemas.microsoft.com/office/powerpoint/2010/main" val="112707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entr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2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6" dur="4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abs(sin(2*pi*$))*(1-$)*0.05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8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-#ppt_h*0.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#ppt_w*0.1*9/1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ppt_h)*(cos(4*pi*$)*(1-$)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ppt_w)*(cos(4*pi*$)*(1-$))*9/16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4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-#ppt_h*0.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5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#ppt_w*0.16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6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00465581 -0.00086 C -0.00342545 -0.08434 -0.0150106 -0.27269 0.0335569 -0.28468 C 0.0823706 -0.29709 0.113681 -0.19178 0.126007 -0.13613 " pathEditMode="relative" rAng="0" ptsTypes="AAA">
                                      <p:cBhvr>
                                        <p:cTn id="28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-14200"/>
                                    </p:animMotion>
                                    <p:anim to="" calcmode="lin" valueType="num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Rot by="21600000">
                                      <p:cBhvr>
                                        <p:cTn id="31" dur="600" accel="50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-7.22433E-7 -3.9726E-6 L -7.22433E-7 -0.0732 " pathEditMode="relative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>
                                        <p:cTn id="42" dur="375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A_组合 7">
            <a:extLst>
              <a:ext uri="{FF2B5EF4-FFF2-40B4-BE49-F238E27FC236}">
                <a16:creationId xmlns:a16="http://schemas.microsoft.com/office/drawing/2014/main" id="{A483E5C9-72C9-49FF-A35B-373E15C22BA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980300" y="2762477"/>
            <a:ext cx="1708660" cy="2364414"/>
            <a:chOff x="981059" y="1493784"/>
            <a:chExt cx="923942" cy="1278535"/>
          </a:xfrm>
        </p:grpSpPr>
        <p:pic>
          <p:nvPicPr>
            <p:cNvPr id="6" name="PA_图片 1">
              <a:extLst>
                <a:ext uri="{FF2B5EF4-FFF2-40B4-BE49-F238E27FC236}">
                  <a16:creationId xmlns:a16="http://schemas.microsoft.com/office/drawing/2014/main" id="{9418CD3C-C2A2-4AAF-BA3B-37453C79069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981059" y="1493784"/>
              <a:ext cx="923941" cy="639267"/>
            </a:xfrm>
            <a:prstGeom prst="rect">
              <a:avLst/>
            </a:prstGeom>
          </p:spPr>
        </p:pic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ED67D451-6173-4811-AB32-92D3965AA3BF}"/>
                </a:ext>
              </a:extLst>
            </p:cNvPr>
            <p:cNvSpPr/>
            <p:nvPr/>
          </p:nvSpPr>
          <p:spPr>
            <a:xfrm>
              <a:off x="981059" y="1493784"/>
              <a:ext cx="923942" cy="1278535"/>
            </a:xfrm>
            <a:custGeom>
              <a:avLst/>
              <a:gdLst/>
              <a:ahLst/>
              <a:cxnLst/>
              <a:rect l="0" t="0" r="0" b="0"/>
              <a:pathLst>
                <a:path w="923942" h="1278535">
                  <a:moveTo>
                    <a:pt x="0" y="0"/>
                  </a:moveTo>
                  <a:lnTo>
                    <a:pt x="923941" y="0"/>
                  </a:lnTo>
                  <a:lnTo>
                    <a:pt x="923941" y="1278534"/>
                  </a:lnTo>
                  <a:lnTo>
                    <a:pt x="0" y="127853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</p:grpSp>
      <p:grpSp>
        <p:nvGrpSpPr>
          <p:cNvPr id="8" name="PA_组合 12">
            <a:extLst>
              <a:ext uri="{FF2B5EF4-FFF2-40B4-BE49-F238E27FC236}">
                <a16:creationId xmlns:a16="http://schemas.microsoft.com/office/drawing/2014/main" id="{9B50DC64-04DF-4DE0-997E-2BF09368EBE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154122" y="3529251"/>
            <a:ext cx="2130864" cy="3044089"/>
            <a:chOff x="774620" y="1375010"/>
            <a:chExt cx="1152245" cy="1646063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29B6883F-C6B6-4936-9316-A7E16CE232AC}"/>
                </a:ext>
              </a:extLst>
            </p:cNvPr>
            <p:cNvSpPr/>
            <p:nvPr/>
          </p:nvSpPr>
          <p:spPr>
            <a:xfrm>
              <a:off x="774620" y="1375010"/>
              <a:ext cx="1152245" cy="1646063"/>
            </a:xfrm>
            <a:custGeom>
              <a:avLst/>
              <a:gdLst/>
              <a:ahLst/>
              <a:cxnLst/>
              <a:rect l="0" t="0" r="0" b="0"/>
              <a:pathLst>
                <a:path w="1152245" h="1646063">
                  <a:moveTo>
                    <a:pt x="0" y="0"/>
                  </a:moveTo>
                  <a:lnTo>
                    <a:pt x="1152244" y="0"/>
                  </a:lnTo>
                  <a:lnTo>
                    <a:pt x="1152244" y="1646062"/>
                  </a:lnTo>
                  <a:lnTo>
                    <a:pt x="0" y="1646062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pic>
          <p:nvPicPr>
            <p:cNvPr id="10" name="PA_图片 21">
              <a:extLst>
                <a:ext uri="{FF2B5EF4-FFF2-40B4-BE49-F238E27FC236}">
                  <a16:creationId xmlns:a16="http://schemas.microsoft.com/office/drawing/2014/main" id="{457AAE08-C4E4-41D7-83B0-AD3522CDA812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74621" y="1375010"/>
              <a:ext cx="1152244" cy="823031"/>
            </a:xfrm>
            <a:prstGeom prst="rect">
              <a:avLst/>
            </a:prstGeom>
          </p:spPr>
        </p:pic>
      </p:grpSp>
      <p:grpSp>
        <p:nvGrpSpPr>
          <p:cNvPr id="11" name="PA_组合 24">
            <a:extLst>
              <a:ext uri="{FF2B5EF4-FFF2-40B4-BE49-F238E27FC236}">
                <a16:creationId xmlns:a16="http://schemas.microsoft.com/office/drawing/2014/main" id="{9E20E39A-08D8-4497-9367-DF7C0FF377B5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861582" y="2401855"/>
            <a:ext cx="308203" cy="1535496"/>
            <a:chOff x="567017" y="1775599"/>
            <a:chExt cx="166658" cy="830305"/>
          </a:xfrm>
        </p:grpSpPr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58FEA62F-91AC-4365-A476-FC43746CD5ED}"/>
                </a:ext>
              </a:extLst>
            </p:cNvPr>
            <p:cNvSpPr/>
            <p:nvPr/>
          </p:nvSpPr>
          <p:spPr>
            <a:xfrm>
              <a:off x="567017" y="1775599"/>
              <a:ext cx="166658" cy="830305"/>
            </a:xfrm>
            <a:custGeom>
              <a:avLst/>
              <a:gdLst/>
              <a:ahLst/>
              <a:cxnLst/>
              <a:rect l="0" t="0" r="0" b="0"/>
              <a:pathLst>
                <a:path w="166658" h="830305">
                  <a:moveTo>
                    <a:pt x="0" y="0"/>
                  </a:moveTo>
                  <a:lnTo>
                    <a:pt x="166657" y="0"/>
                  </a:lnTo>
                  <a:lnTo>
                    <a:pt x="166657" y="830304"/>
                  </a:lnTo>
                  <a:lnTo>
                    <a:pt x="0" y="83030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grpSp>
          <p:nvGrpSpPr>
            <p:cNvPr id="13" name="PA_组合 19">
              <a:extLst>
                <a:ext uri="{FF2B5EF4-FFF2-40B4-BE49-F238E27FC236}">
                  <a16:creationId xmlns:a16="http://schemas.microsoft.com/office/drawing/2014/main" id="{B67A9768-5439-4C38-9692-0651DDE199B2}"/>
                </a:ext>
              </a:extLst>
            </p:cNvPr>
            <p:cNvGrpSpPr/>
            <p:nvPr>
              <p:custDataLst>
                <p:tags r:id="rId4"/>
              </p:custDataLst>
            </p:nvPr>
          </p:nvGrpSpPr>
          <p:grpSpPr>
            <a:xfrm>
              <a:off x="567017" y="1775599"/>
              <a:ext cx="166657" cy="415152"/>
              <a:chOff x="567017" y="1775599"/>
              <a:chExt cx="166657" cy="415152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42372C3D-CA95-4A26-B9DD-67F8D48E9A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17" y="1892415"/>
                <a:ext cx="166657" cy="298336"/>
              </a:xfrm>
              <a:prstGeom prst="rect">
                <a:avLst/>
              </a:prstGeom>
            </p:spPr>
          </p:pic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2170F835-6995-4B2C-8D80-B89131D3B958}"/>
                  </a:ext>
                </a:extLst>
              </p:cNvPr>
              <p:cNvSpPr/>
              <p:nvPr/>
            </p:nvSpPr>
            <p:spPr>
              <a:xfrm>
                <a:off x="597891" y="1775599"/>
                <a:ext cx="104910" cy="104910"/>
              </a:xfrm>
              <a:prstGeom prst="ellipse">
                <a:avLst/>
              </a:prstGeom>
              <a:solidFill>
                <a:srgbClr val="4B3D6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perspectiveFront" fov="2700000">
                  <a:rot lat="21020596" lon="12313247" rev="21443220"/>
                </a:camera>
                <a:lightRig rig="threePt" dir="t"/>
              </a:scene3d>
              <a:sp3d z="52455">
                <a:bevelT w="52455" h="52455"/>
                <a:bevelB w="52455" h="52455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5745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_文本框 1">
            <a:extLst>
              <a:ext uri="{FF2B5EF4-FFF2-40B4-BE49-F238E27FC236}">
                <a16:creationId xmlns:a16="http://schemas.microsoft.com/office/drawing/2014/main" id="{560FBFD8-1EB4-4E07-BAEF-1A59599DA67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04738" y="2391721"/>
            <a:ext cx="605790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rgbClr val="504A40"/>
                </a:solidFill>
                <a:latin typeface="站酷高端黑" panose="02010600030101010101" pitchFamily="2" charset="-122"/>
                <a:ea typeface="站酷高端黑" panose="02010600030101010101" pitchFamily="2" charset="-122"/>
              </a:defRPr>
            </a:lvl1pPr>
          </a:lstStyle>
          <a:p>
            <a:r>
              <a:rPr lang="en-US" altLang="zh-CN" sz="1295" dirty="0">
                <a:latin typeface="华文楷体" panose="02010600040101010101" charset="-122"/>
                <a:ea typeface="华文楷体" panose="02010600040101010101" charset="-122"/>
              </a:rPr>
              <a:t>+1000</a:t>
            </a:r>
          </a:p>
        </p:txBody>
      </p:sp>
      <p:sp>
        <p:nvSpPr>
          <p:cNvPr id="4" name="PA_文本框 25">
            <a:extLst>
              <a:ext uri="{FF2B5EF4-FFF2-40B4-BE49-F238E27FC236}">
                <a16:creationId xmlns:a16="http://schemas.microsoft.com/office/drawing/2014/main" id="{2D12C140-C0EA-4034-8635-EFD65D3E099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141422" y="2571278"/>
            <a:ext cx="161700" cy="160487"/>
          </a:xfrm>
          <a:prstGeom prst="rect">
            <a:avLst/>
          </a:prstGeom>
          <a:noFill/>
        </p:spPr>
        <p:txBody>
          <a:bodyPr vert="horz" rtlCol="0">
            <a:prstTxWarp prst="textPlain">
              <a:avLst/>
            </a:prstTxWarp>
            <a:spAutoFit/>
          </a:bodyPr>
          <a:lstStyle/>
          <a:p>
            <a:r>
              <a:rPr lang="en-US" altLang="zh-CN" sz="3330" b="1" spc="-1200" dirty="0">
                <a:blipFill>
                  <a:blip r:embed="rId17"/>
                  <a:stretch>
                    <a:fillRect/>
                  </a:stretch>
                </a:blipFill>
                <a:latin typeface="华文楷体" panose="02010600040101010101" charset="-122"/>
                <a:ea typeface="华文楷体" panose="02010600040101010101" charset="-122"/>
              </a:rPr>
              <a:t>_</a:t>
            </a:r>
            <a:r>
              <a:rPr lang="en-US" altLang="zh-CN" sz="3330" b="1" spc="-1200" dirty="0">
                <a:blipFill>
                  <a:blip r:embed="rId18"/>
                  <a:stretch>
                    <a:fillRect/>
                  </a:stretch>
                </a:blipFill>
                <a:latin typeface="华文楷体" panose="02010600040101010101" charset="-122"/>
                <a:ea typeface="华文楷体" panose="02010600040101010101" charset="-122"/>
              </a:rPr>
              <a:t>_</a:t>
            </a:r>
            <a:r>
              <a:rPr lang="en-US" altLang="zh-CN" sz="3330" b="1" spc="-1200" dirty="0">
                <a:blipFill>
                  <a:blip r:embed="rId19"/>
                  <a:stretch>
                    <a:fillRect/>
                  </a:stretch>
                </a:blipFill>
                <a:latin typeface="华文楷体" panose="02010600040101010101" charset="-122"/>
                <a:ea typeface="华文楷体" panose="02010600040101010101" charset="-122"/>
              </a:rPr>
              <a:t>_</a:t>
            </a:r>
            <a:r>
              <a:rPr lang="en-US" altLang="zh-CN" sz="3330" b="1" spc="-1200" dirty="0">
                <a:blipFill>
                  <a:blip r:embed="rId20"/>
                  <a:stretch>
                    <a:fillRect/>
                  </a:stretch>
                </a:blipFill>
                <a:latin typeface="华文楷体" panose="02010600040101010101" charset="-122"/>
                <a:ea typeface="华文楷体" panose="02010600040101010101" charset="-122"/>
              </a:rPr>
              <a:t>_</a:t>
            </a:r>
            <a:r>
              <a:rPr lang="en-US" altLang="zh-CN" sz="3330" b="1" spc="-1200" dirty="0">
                <a:blipFill>
                  <a:blip r:embed="rId21"/>
                  <a:stretch>
                    <a:fillRect/>
                  </a:stretch>
                </a:blipFill>
                <a:latin typeface="华文楷体" panose="02010600040101010101" charset="-122"/>
                <a:ea typeface="华文楷体" panose="02010600040101010101" charset="-122"/>
              </a:rPr>
              <a:t>_</a:t>
            </a:r>
            <a:endParaRPr lang="zh-CN" altLang="en-US" sz="3330" b="1" spc="-1200" dirty="0">
              <a:blipFill>
                <a:blip r:embed="rId21"/>
                <a:stretch>
                  <a:fillRect/>
                </a:stretch>
              </a:blip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5" name="PA_文本框 25">
            <a:extLst>
              <a:ext uri="{FF2B5EF4-FFF2-40B4-BE49-F238E27FC236}">
                <a16:creationId xmlns:a16="http://schemas.microsoft.com/office/drawing/2014/main" id="{807F4557-745B-4C20-A7B9-23875635FC8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975551" y="2549260"/>
            <a:ext cx="161700" cy="160487"/>
          </a:xfrm>
          <a:prstGeom prst="rect">
            <a:avLst/>
          </a:prstGeom>
          <a:noFill/>
        </p:spPr>
        <p:txBody>
          <a:bodyPr vert="horz" rtlCol="0">
            <a:prstTxWarp prst="textPlain">
              <a:avLst/>
            </a:prstTxWarp>
            <a:spAutoFit/>
          </a:bodyPr>
          <a:lstStyle/>
          <a:p>
            <a:r>
              <a:rPr lang="en-US" altLang="zh-CN" sz="3330" b="1" spc="-1200" dirty="0">
                <a:blipFill>
                  <a:blip r:embed="rId17"/>
                  <a:stretch>
                    <a:fillRect/>
                  </a:stretch>
                </a:blipFill>
                <a:latin typeface="华文楷体" panose="02010600040101010101" charset="-122"/>
                <a:ea typeface="华文楷体" panose="02010600040101010101" charset="-122"/>
              </a:rPr>
              <a:t>_</a:t>
            </a:r>
            <a:r>
              <a:rPr lang="en-US" altLang="zh-CN" sz="3330" b="1" spc="-1200" dirty="0">
                <a:blipFill>
                  <a:blip r:embed="rId18"/>
                  <a:stretch>
                    <a:fillRect/>
                  </a:stretch>
                </a:blipFill>
                <a:latin typeface="华文楷体" panose="02010600040101010101" charset="-122"/>
                <a:ea typeface="华文楷体" panose="02010600040101010101" charset="-122"/>
              </a:rPr>
              <a:t>_</a:t>
            </a:r>
            <a:r>
              <a:rPr lang="en-US" altLang="zh-CN" sz="3330" b="1" spc="-1200" dirty="0">
                <a:blipFill>
                  <a:blip r:embed="rId19"/>
                  <a:stretch>
                    <a:fillRect/>
                  </a:stretch>
                </a:blipFill>
                <a:latin typeface="华文楷体" panose="02010600040101010101" charset="-122"/>
                <a:ea typeface="华文楷体" panose="02010600040101010101" charset="-122"/>
              </a:rPr>
              <a:t>_</a:t>
            </a:r>
            <a:r>
              <a:rPr lang="en-US" altLang="zh-CN" sz="3330" b="1" spc="-1200" dirty="0">
                <a:blipFill>
                  <a:blip r:embed="rId20"/>
                  <a:stretch>
                    <a:fillRect/>
                  </a:stretch>
                </a:blipFill>
                <a:latin typeface="华文楷体" panose="02010600040101010101" charset="-122"/>
                <a:ea typeface="华文楷体" panose="02010600040101010101" charset="-122"/>
              </a:rPr>
              <a:t>_</a:t>
            </a:r>
            <a:r>
              <a:rPr lang="en-US" altLang="zh-CN" sz="3330" b="1" spc="-1200" dirty="0">
                <a:blipFill>
                  <a:blip r:embed="rId21"/>
                  <a:stretch>
                    <a:fillRect/>
                  </a:stretch>
                </a:blipFill>
                <a:latin typeface="华文楷体" panose="02010600040101010101" charset="-122"/>
                <a:ea typeface="华文楷体" panose="02010600040101010101" charset="-122"/>
              </a:rPr>
              <a:t>_</a:t>
            </a:r>
            <a:endParaRPr lang="zh-CN" altLang="en-US" sz="3330" b="1" spc="-1200" dirty="0">
              <a:blipFill>
                <a:blip r:embed="rId21"/>
                <a:stretch>
                  <a:fillRect/>
                </a:stretch>
              </a:blip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6" name="PA_图片 15">
            <a:extLst>
              <a:ext uri="{FF2B5EF4-FFF2-40B4-BE49-F238E27FC236}">
                <a16:creationId xmlns:a16="http://schemas.microsoft.com/office/drawing/2014/main" id="{AB8BEC54-C6BB-41F7-9D00-093E7DEF5DB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4720573" y="2535642"/>
            <a:ext cx="2087649" cy="1476009"/>
          </a:xfrm>
          <a:prstGeom prst="rect">
            <a:avLst/>
          </a:prstGeom>
        </p:spPr>
      </p:pic>
      <p:grpSp>
        <p:nvGrpSpPr>
          <p:cNvPr id="7" name="PA_组合 7">
            <a:extLst>
              <a:ext uri="{FF2B5EF4-FFF2-40B4-BE49-F238E27FC236}">
                <a16:creationId xmlns:a16="http://schemas.microsoft.com/office/drawing/2014/main" id="{77A4D29B-9E3A-4F15-BABF-E428ECA6712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191677" y="3443580"/>
            <a:ext cx="1708660" cy="2364414"/>
            <a:chOff x="981059" y="1493784"/>
            <a:chExt cx="923942" cy="1278535"/>
          </a:xfrm>
        </p:grpSpPr>
        <p:pic>
          <p:nvPicPr>
            <p:cNvPr id="8" name="PA_图片 1">
              <a:extLst>
                <a:ext uri="{FF2B5EF4-FFF2-40B4-BE49-F238E27FC236}">
                  <a16:creationId xmlns:a16="http://schemas.microsoft.com/office/drawing/2014/main" id="{3C483436-52CB-4DE9-9671-875B8EBB53E7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3"/>
            <a:stretch>
              <a:fillRect/>
            </a:stretch>
          </p:blipFill>
          <p:spPr>
            <a:xfrm>
              <a:off x="981059" y="1493784"/>
              <a:ext cx="923941" cy="639267"/>
            </a:xfrm>
            <a:prstGeom prst="rect">
              <a:avLst/>
            </a:prstGeom>
          </p:spPr>
        </p:pic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535F95A2-95F8-4892-998F-614D05534F5F}"/>
                </a:ext>
              </a:extLst>
            </p:cNvPr>
            <p:cNvSpPr/>
            <p:nvPr/>
          </p:nvSpPr>
          <p:spPr>
            <a:xfrm>
              <a:off x="981059" y="1493784"/>
              <a:ext cx="923942" cy="1278535"/>
            </a:xfrm>
            <a:custGeom>
              <a:avLst/>
              <a:gdLst/>
              <a:ahLst/>
              <a:cxnLst/>
              <a:rect l="0" t="0" r="0" b="0"/>
              <a:pathLst>
                <a:path w="923942" h="1278535">
                  <a:moveTo>
                    <a:pt x="0" y="0"/>
                  </a:moveTo>
                  <a:lnTo>
                    <a:pt x="923941" y="0"/>
                  </a:lnTo>
                  <a:lnTo>
                    <a:pt x="923941" y="1278534"/>
                  </a:lnTo>
                  <a:lnTo>
                    <a:pt x="0" y="127853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</p:grpSp>
      <p:grpSp>
        <p:nvGrpSpPr>
          <p:cNvPr id="10" name="PA_组合 12">
            <a:extLst>
              <a:ext uri="{FF2B5EF4-FFF2-40B4-BE49-F238E27FC236}">
                <a16:creationId xmlns:a16="http://schemas.microsoft.com/office/drawing/2014/main" id="{AE74D537-7B2A-4F22-AE24-BF97912E5C8F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365499" y="4210354"/>
            <a:ext cx="2130864" cy="3044089"/>
            <a:chOff x="774620" y="1375010"/>
            <a:chExt cx="1152245" cy="1646063"/>
          </a:xfrm>
        </p:grpSpPr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8CE99564-7BE7-41D9-BDA1-D2F5F1993CCD}"/>
                </a:ext>
              </a:extLst>
            </p:cNvPr>
            <p:cNvSpPr/>
            <p:nvPr/>
          </p:nvSpPr>
          <p:spPr>
            <a:xfrm>
              <a:off x="774620" y="1375010"/>
              <a:ext cx="1152245" cy="1646063"/>
            </a:xfrm>
            <a:custGeom>
              <a:avLst/>
              <a:gdLst/>
              <a:ahLst/>
              <a:cxnLst/>
              <a:rect l="0" t="0" r="0" b="0"/>
              <a:pathLst>
                <a:path w="1152245" h="1646063">
                  <a:moveTo>
                    <a:pt x="0" y="0"/>
                  </a:moveTo>
                  <a:lnTo>
                    <a:pt x="1152244" y="0"/>
                  </a:lnTo>
                  <a:lnTo>
                    <a:pt x="1152244" y="1646062"/>
                  </a:lnTo>
                  <a:lnTo>
                    <a:pt x="0" y="1646062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pic>
          <p:nvPicPr>
            <p:cNvPr id="12" name="PA_图片 21">
              <a:extLst>
                <a:ext uri="{FF2B5EF4-FFF2-40B4-BE49-F238E27FC236}">
                  <a16:creationId xmlns:a16="http://schemas.microsoft.com/office/drawing/2014/main" id="{1753562C-E144-4BFF-A107-946647627F66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24"/>
            <a:stretch>
              <a:fillRect/>
            </a:stretch>
          </p:blipFill>
          <p:spPr>
            <a:xfrm>
              <a:off x="774621" y="1375010"/>
              <a:ext cx="1152244" cy="823031"/>
            </a:xfrm>
            <a:prstGeom prst="rect">
              <a:avLst/>
            </a:prstGeom>
          </p:spPr>
        </p:pic>
      </p:grpSp>
      <p:grpSp>
        <p:nvGrpSpPr>
          <p:cNvPr id="13" name="PA_组合 24">
            <a:extLst>
              <a:ext uri="{FF2B5EF4-FFF2-40B4-BE49-F238E27FC236}">
                <a16:creationId xmlns:a16="http://schemas.microsoft.com/office/drawing/2014/main" id="{334C1F9E-1ADC-43E0-A6D5-F7EBD10E6B01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7072959" y="3082958"/>
            <a:ext cx="308203" cy="1535496"/>
            <a:chOff x="567017" y="1775599"/>
            <a:chExt cx="166658" cy="830305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B91EF703-A780-49D6-9A0F-FFA3580A0294}"/>
                </a:ext>
              </a:extLst>
            </p:cNvPr>
            <p:cNvSpPr/>
            <p:nvPr/>
          </p:nvSpPr>
          <p:spPr>
            <a:xfrm>
              <a:off x="567017" y="1775599"/>
              <a:ext cx="166658" cy="830305"/>
            </a:xfrm>
            <a:custGeom>
              <a:avLst/>
              <a:gdLst/>
              <a:ahLst/>
              <a:cxnLst/>
              <a:rect l="0" t="0" r="0" b="0"/>
              <a:pathLst>
                <a:path w="166658" h="830305">
                  <a:moveTo>
                    <a:pt x="0" y="0"/>
                  </a:moveTo>
                  <a:lnTo>
                    <a:pt x="166657" y="0"/>
                  </a:lnTo>
                  <a:lnTo>
                    <a:pt x="166657" y="830304"/>
                  </a:lnTo>
                  <a:lnTo>
                    <a:pt x="0" y="83030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grpSp>
          <p:nvGrpSpPr>
            <p:cNvPr id="15" name="PA_组合 19">
              <a:extLst>
                <a:ext uri="{FF2B5EF4-FFF2-40B4-BE49-F238E27FC236}">
                  <a16:creationId xmlns:a16="http://schemas.microsoft.com/office/drawing/2014/main" id="{10F3089C-6C89-4DF8-8518-94CFEBE65FB9}"/>
                </a:ext>
              </a:extLst>
            </p:cNvPr>
            <p:cNvGrpSpPr/>
            <p:nvPr>
              <p:custDataLst>
                <p:tags r:id="rId13"/>
              </p:custDataLst>
            </p:nvPr>
          </p:nvGrpSpPr>
          <p:grpSpPr>
            <a:xfrm>
              <a:off x="567017" y="1775599"/>
              <a:ext cx="166657" cy="415152"/>
              <a:chOff x="567017" y="1775599"/>
              <a:chExt cx="166657" cy="415152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E15C71C9-FF46-4CFA-A249-327EC8F50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17" y="1892415"/>
                <a:ext cx="166657" cy="298336"/>
              </a:xfrm>
              <a:prstGeom prst="rect">
                <a:avLst/>
              </a:prstGeom>
            </p:spPr>
          </p:pic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13DC3FF4-E877-4B3F-8145-899F3D200B29}"/>
                  </a:ext>
                </a:extLst>
              </p:cNvPr>
              <p:cNvSpPr/>
              <p:nvPr/>
            </p:nvSpPr>
            <p:spPr>
              <a:xfrm>
                <a:off x="597891" y="1775599"/>
                <a:ext cx="104910" cy="104910"/>
              </a:xfrm>
              <a:prstGeom prst="ellipse">
                <a:avLst/>
              </a:prstGeom>
              <a:solidFill>
                <a:srgbClr val="4B3D6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perspectiveFront" fov="2700000">
                  <a:rot lat="21020596" lon="12313247" rev="21443220"/>
                </a:camera>
                <a:lightRig rig="threePt" dir="t"/>
              </a:scene3d>
              <a:sp3d z="52455">
                <a:bevelT w="52455" h="52455"/>
                <a:bevelB w="52455" h="52455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</p:grpSp>
      </p:grpSp>
      <p:sp>
        <p:nvSpPr>
          <p:cNvPr id="18" name="PA_文本框 1">
            <a:extLst>
              <a:ext uri="{FF2B5EF4-FFF2-40B4-BE49-F238E27FC236}">
                <a16:creationId xmlns:a16="http://schemas.microsoft.com/office/drawing/2014/main" id="{E50CA79F-5D8A-4EBB-8A67-8C8401F2D90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773358" y="2325253"/>
            <a:ext cx="371475" cy="2914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95" b="1" dirty="0">
                <a:solidFill>
                  <a:srgbClr val="504A40"/>
                </a:solidFill>
                <a:latin typeface="华文楷体" panose="02010600040101010101" charset="-122"/>
                <a:ea typeface="华文楷体" panose="02010600040101010101" charset="-122"/>
              </a:rPr>
              <a:t>+2</a:t>
            </a:r>
          </a:p>
        </p:txBody>
      </p:sp>
      <p:grpSp>
        <p:nvGrpSpPr>
          <p:cNvPr id="19" name="PA_组合 24">
            <a:extLst>
              <a:ext uri="{FF2B5EF4-FFF2-40B4-BE49-F238E27FC236}">
                <a16:creationId xmlns:a16="http://schemas.microsoft.com/office/drawing/2014/main" id="{4F62FB4F-B327-4605-92C1-7787B5E9D2E5}"/>
              </a:ext>
            </a:extLst>
          </p:cNvPr>
          <p:cNvGrpSpPr/>
          <p:nvPr>
            <p:custDataLst>
              <p:tags r:id="rId9"/>
            </p:custDataLst>
          </p:nvPr>
        </p:nvGrpSpPr>
        <p:grpSpPr>
          <a:xfrm>
            <a:off x="5869288" y="2312315"/>
            <a:ext cx="308203" cy="1535496"/>
            <a:chOff x="567017" y="1775599"/>
            <a:chExt cx="166658" cy="830305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3402BC66-9D91-4962-BE8E-D03C2B46794A}"/>
                </a:ext>
              </a:extLst>
            </p:cNvPr>
            <p:cNvSpPr/>
            <p:nvPr/>
          </p:nvSpPr>
          <p:spPr>
            <a:xfrm>
              <a:off x="567017" y="1775599"/>
              <a:ext cx="166658" cy="830305"/>
            </a:xfrm>
            <a:custGeom>
              <a:avLst/>
              <a:gdLst/>
              <a:ahLst/>
              <a:cxnLst/>
              <a:rect l="0" t="0" r="0" b="0"/>
              <a:pathLst>
                <a:path w="166658" h="830305">
                  <a:moveTo>
                    <a:pt x="0" y="0"/>
                  </a:moveTo>
                  <a:lnTo>
                    <a:pt x="166657" y="0"/>
                  </a:lnTo>
                  <a:lnTo>
                    <a:pt x="166657" y="830304"/>
                  </a:lnTo>
                  <a:lnTo>
                    <a:pt x="0" y="83030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grpSp>
          <p:nvGrpSpPr>
            <p:cNvPr id="21" name="PA_组合 19">
              <a:extLst>
                <a:ext uri="{FF2B5EF4-FFF2-40B4-BE49-F238E27FC236}">
                  <a16:creationId xmlns:a16="http://schemas.microsoft.com/office/drawing/2014/main" id="{78DDDD4C-16A8-4BA7-8CF7-CC928E16B291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567017" y="1775599"/>
              <a:ext cx="166657" cy="415152"/>
              <a:chOff x="567017" y="1775599"/>
              <a:chExt cx="166657" cy="415152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54EF6955-279F-4CF1-B9FD-45F8C69258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17" y="1892415"/>
                <a:ext cx="166657" cy="298336"/>
              </a:xfrm>
              <a:prstGeom prst="rect">
                <a:avLst/>
              </a:prstGeom>
            </p:spPr>
          </p:pic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A362CF5-890A-45F1-B4E6-56A4D67C67F7}"/>
                  </a:ext>
                </a:extLst>
              </p:cNvPr>
              <p:cNvSpPr/>
              <p:nvPr/>
            </p:nvSpPr>
            <p:spPr>
              <a:xfrm>
                <a:off x="597891" y="1775599"/>
                <a:ext cx="104910" cy="104910"/>
              </a:xfrm>
              <a:prstGeom prst="ellipse">
                <a:avLst/>
              </a:prstGeom>
              <a:solidFill>
                <a:srgbClr val="4B3D6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perspectiveFront" fov="2700000">
                  <a:rot lat="21020596" lon="12313247" rev="21443220"/>
                </a:camera>
                <a:lightRig rig="threePt" dir="t"/>
              </a:scene3d>
              <a:sp3d z="52455">
                <a:bevelT w="52455" h="52455"/>
                <a:bevelB w="52455" h="52455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</p:grpSp>
      </p:grpSp>
      <p:sp>
        <p:nvSpPr>
          <p:cNvPr id="24" name="PA_文本框 1026">
            <a:extLst>
              <a:ext uri="{FF2B5EF4-FFF2-40B4-BE49-F238E27FC236}">
                <a16:creationId xmlns:a16="http://schemas.microsoft.com/office/drawing/2014/main" id="{8904FEB3-5146-4445-A15B-3C4519BE28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7231445" y="3582027"/>
            <a:ext cx="39945" cy="3994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</a:p>
        </p:txBody>
      </p:sp>
      <p:sp>
        <p:nvSpPr>
          <p:cNvPr id="25" name="六边形 24">
            <a:extLst>
              <a:ext uri="{FF2B5EF4-FFF2-40B4-BE49-F238E27FC236}">
                <a16:creationId xmlns:a16="http://schemas.microsoft.com/office/drawing/2014/main" id="{D08CB4B6-99CD-4683-A641-803AA67F58E5}"/>
              </a:ext>
            </a:extLst>
          </p:cNvPr>
          <p:cNvSpPr/>
          <p:nvPr/>
        </p:nvSpPr>
        <p:spPr>
          <a:xfrm>
            <a:off x="2019756" y="2960595"/>
            <a:ext cx="7026148" cy="1406302"/>
          </a:xfrm>
          <a:prstGeom prst="hexagon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E3700F1-D211-46FE-90BF-1B7CB3EAFF59}"/>
              </a:ext>
            </a:extLst>
          </p:cNvPr>
          <p:cNvSpPr txBox="1"/>
          <p:nvPr/>
        </p:nvSpPr>
        <p:spPr>
          <a:xfrm>
            <a:off x="2426889" y="2983929"/>
            <a:ext cx="69989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华文楷体" panose="02010600040101010101" charset="-122"/>
                <a:ea typeface="华文楷体" panose="02010600040101010101" charset="-122"/>
              </a:rPr>
              <a:t>补充句子：</a:t>
            </a:r>
            <a:endParaRPr lang="en-US" altLang="zh-CN" sz="3600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r>
              <a:rPr lang="zh-CN" altLang="en-US" sz="3600" b="1" dirty="0">
                <a:latin typeface="华文楷体" panose="02010600040101010101" charset="-122"/>
                <a:ea typeface="华文楷体" panose="02010600040101010101" charset="-122"/>
              </a:rPr>
              <a:t>考试已经开始了，即使你有准考证，现在也</a:t>
            </a:r>
            <a:r>
              <a:rPr lang="en-US" altLang="zh-CN" sz="3600" b="1" dirty="0">
                <a:latin typeface="华文楷体" panose="02010600040101010101" charset="-122"/>
                <a:ea typeface="华文楷体" panose="02010600040101010101" charset="-122"/>
              </a:rPr>
              <a:t>__________</a:t>
            </a:r>
            <a:r>
              <a:rPr lang="zh-CN" altLang="en-US" sz="3600" b="1" dirty="0">
                <a:latin typeface="华文楷体" panose="02010600040101010101" charset="-122"/>
                <a:ea typeface="华文楷体" panose="02010600040101010101" charset="-122"/>
              </a:rPr>
              <a:t>。</a:t>
            </a:r>
          </a:p>
        </p:txBody>
      </p:sp>
      <p:sp>
        <p:nvSpPr>
          <p:cNvPr id="27" name="PA_文本框 4">
            <a:extLst>
              <a:ext uri="{FF2B5EF4-FFF2-40B4-BE49-F238E27FC236}">
                <a16:creationId xmlns:a16="http://schemas.microsoft.com/office/drawing/2014/main" id="{479631E3-69C5-4D91-B096-1F0F815EF38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829190" y="508197"/>
            <a:ext cx="143821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700" b="1" dirty="0">
                <a:solidFill>
                  <a:srgbClr val="504A40"/>
                </a:solidFill>
                <a:latin typeface="华文楷体" panose="02010600040101010101" charset="-122"/>
                <a:ea typeface="华文楷体" panose="02010600040101010101" charset="-122"/>
              </a:rPr>
              <a:t>Step: 3</a:t>
            </a:r>
          </a:p>
        </p:txBody>
      </p:sp>
    </p:spTree>
    <p:extLst>
      <p:ext uri="{BB962C8B-B14F-4D97-AF65-F5344CB8AC3E}">
        <p14:creationId xmlns:p14="http://schemas.microsoft.com/office/powerpoint/2010/main" val="131516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2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4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abs(sin(2*pi*$))*(1-$)*0.05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-#ppt_h*0.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#ppt_w*0.16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-#ppt_h*0.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#ppt_w*0.1*9/1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0" presetClass="entr" presetSubtype="0" fill="hold" grpId="0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15*sin(2*pi*rad(rand(360))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*sin(2*pi*rad(rand(360)))*16/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21" dur="125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6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0.00461151 -0.00342 C -0.00625493 -0.08861 -0.00437717 -0.24358 -0.0393147 -0.25514 C -0.0733149 -0.26755 -0.09348 -0.16952 -0.0993421 -0.11216 " pathEditMode="relative" rAng="0" ptsTypes="AAA">
                                      <p:cBhvr>
                                        <p:cTn id="26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0" y="-12600"/>
                                    </p:animMotion>
                                    <p:anim to="" calcmode="lin" valueType="num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Rot by="21600000" to="-21600000">
                                      <p:cBhvr>
                                        <p:cTn id="29" dur="600" accel="50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ppt_h)*(cos(4*pi*$)*(1-$)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ppt_w)*(cos(4*pi*$)*(1-$))*9/16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-7.22433E-7 -3.9726E-6 L -7.22433E-7 -0.0732 " pathEditMode="relative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>
                                        <p:cTn id="41" dur="375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1" presetClass="entr" presetSubtype="0" decel="100000" fill="hold" grpId="0" nodeType="withEffect">
                                  <p:stCondLst>
                                    <p:cond delay="43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46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rand(0.3)-0.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7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0.1-rand(0.3)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1" presetClass="entr" presetSubtype="0" decel="100000" fill="hold" grpId="0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57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rand(0.3)-0.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8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0.1-rand(0.3)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600"/>
                            </p:stCondLst>
                            <p:childTnLst>
                              <p:par>
                                <p:cTn id="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600"/>
                            </p:stCondLst>
                            <p:childTnLst>
                              <p:par>
                                <p:cTn id="69" presetID="0" presetClass="entr" presetSubtype="0" fill="hold" grpId="0" nodeType="after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-7.22433E-7 -3.9726E-6 L -7.22433E-7 -0.0732 " pathEditMode="relative">
                                      <p:cBhvr>
                                        <p:cTn id="7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fade">
                                      <p:cBhvr>
                                        <p:cTn id="73" dur="375">
                                          <p:stCondLst>
                                            <p:cond delay="2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build="p"/>
      <p:bldP spid="5" grpId="0" build="p"/>
      <p:bldP spid="18" grpId="0"/>
      <p:bldP spid="24" grpId="0"/>
      <p:bldP spid="24" grpId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A_组合 5">
            <a:extLst>
              <a:ext uri="{FF2B5EF4-FFF2-40B4-BE49-F238E27FC236}">
                <a16:creationId xmlns:a16="http://schemas.microsoft.com/office/drawing/2014/main" id="{04EDE63E-0254-4314-A434-006908DDB28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4720573" y="2535642"/>
            <a:ext cx="2087651" cy="2952019"/>
            <a:chOff x="299873" y="1371125"/>
            <a:chExt cx="1128878" cy="159627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ACEECB2A-1B60-45FA-999E-242BC0C3E21D}"/>
                </a:ext>
              </a:extLst>
            </p:cNvPr>
            <p:cNvSpPr/>
            <p:nvPr/>
          </p:nvSpPr>
          <p:spPr>
            <a:xfrm>
              <a:off x="299873" y="1371125"/>
              <a:ext cx="1128878" cy="1596277"/>
            </a:xfrm>
            <a:custGeom>
              <a:avLst/>
              <a:gdLst/>
              <a:ahLst/>
              <a:cxnLst/>
              <a:rect l="0" t="0" r="0" b="0"/>
              <a:pathLst>
                <a:path w="1128878" h="1596277">
                  <a:moveTo>
                    <a:pt x="0" y="0"/>
                  </a:moveTo>
                  <a:lnTo>
                    <a:pt x="1128877" y="0"/>
                  </a:lnTo>
                  <a:lnTo>
                    <a:pt x="1128877" y="1596276"/>
                  </a:lnTo>
                  <a:lnTo>
                    <a:pt x="0" y="1596276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pic>
          <p:nvPicPr>
            <p:cNvPr id="5" name="PA_图片 15">
              <a:extLst>
                <a:ext uri="{FF2B5EF4-FFF2-40B4-BE49-F238E27FC236}">
                  <a16:creationId xmlns:a16="http://schemas.microsoft.com/office/drawing/2014/main" id="{BE0A502D-5EF0-4131-AF89-EAA00CC68BEF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299873" y="1371125"/>
              <a:ext cx="1128877" cy="798138"/>
            </a:xfrm>
            <a:prstGeom prst="rect">
              <a:avLst/>
            </a:prstGeom>
          </p:spPr>
        </p:pic>
      </p:grpSp>
      <p:grpSp>
        <p:nvGrpSpPr>
          <p:cNvPr id="6" name="PA_组合 7">
            <a:extLst>
              <a:ext uri="{FF2B5EF4-FFF2-40B4-BE49-F238E27FC236}">
                <a16:creationId xmlns:a16="http://schemas.microsoft.com/office/drawing/2014/main" id="{DD31BC0E-1F96-4BCF-9261-D03B0A9E152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191677" y="3443580"/>
            <a:ext cx="1708660" cy="2364414"/>
            <a:chOff x="981059" y="1493784"/>
            <a:chExt cx="923942" cy="1278535"/>
          </a:xfrm>
        </p:grpSpPr>
        <p:pic>
          <p:nvPicPr>
            <p:cNvPr id="7" name="PA_图片 1">
              <a:extLst>
                <a:ext uri="{FF2B5EF4-FFF2-40B4-BE49-F238E27FC236}">
                  <a16:creationId xmlns:a16="http://schemas.microsoft.com/office/drawing/2014/main" id="{E5121806-5DC4-4427-9827-3296353C0BB0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981059" y="1493784"/>
              <a:ext cx="923941" cy="639267"/>
            </a:xfrm>
            <a:prstGeom prst="rect">
              <a:avLst/>
            </a:prstGeom>
          </p:spPr>
        </p:pic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D27B2D45-6067-49FF-8509-636A9D4D2B1F}"/>
                </a:ext>
              </a:extLst>
            </p:cNvPr>
            <p:cNvSpPr/>
            <p:nvPr/>
          </p:nvSpPr>
          <p:spPr>
            <a:xfrm>
              <a:off x="981059" y="1493784"/>
              <a:ext cx="923942" cy="1278535"/>
            </a:xfrm>
            <a:custGeom>
              <a:avLst/>
              <a:gdLst/>
              <a:ahLst/>
              <a:cxnLst/>
              <a:rect l="0" t="0" r="0" b="0"/>
              <a:pathLst>
                <a:path w="923942" h="1278535">
                  <a:moveTo>
                    <a:pt x="0" y="0"/>
                  </a:moveTo>
                  <a:lnTo>
                    <a:pt x="923941" y="0"/>
                  </a:lnTo>
                  <a:lnTo>
                    <a:pt x="923941" y="1278534"/>
                  </a:lnTo>
                  <a:lnTo>
                    <a:pt x="0" y="127853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</p:grpSp>
      <p:grpSp>
        <p:nvGrpSpPr>
          <p:cNvPr id="9" name="PA_组合 12">
            <a:extLst>
              <a:ext uri="{FF2B5EF4-FFF2-40B4-BE49-F238E27FC236}">
                <a16:creationId xmlns:a16="http://schemas.microsoft.com/office/drawing/2014/main" id="{A8C86CC7-04BA-4271-AA7C-D2CA2A32102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365499" y="4210354"/>
            <a:ext cx="2130864" cy="3044089"/>
            <a:chOff x="774620" y="1375010"/>
            <a:chExt cx="1152245" cy="1646063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67A1DF8-9365-4B10-8264-27E46D5C9F27}"/>
                </a:ext>
              </a:extLst>
            </p:cNvPr>
            <p:cNvSpPr/>
            <p:nvPr/>
          </p:nvSpPr>
          <p:spPr>
            <a:xfrm>
              <a:off x="774620" y="1375010"/>
              <a:ext cx="1152245" cy="1646063"/>
            </a:xfrm>
            <a:custGeom>
              <a:avLst/>
              <a:gdLst/>
              <a:ahLst/>
              <a:cxnLst/>
              <a:rect l="0" t="0" r="0" b="0"/>
              <a:pathLst>
                <a:path w="1152245" h="1646063">
                  <a:moveTo>
                    <a:pt x="0" y="0"/>
                  </a:moveTo>
                  <a:lnTo>
                    <a:pt x="1152244" y="0"/>
                  </a:lnTo>
                  <a:lnTo>
                    <a:pt x="1152244" y="1646062"/>
                  </a:lnTo>
                  <a:lnTo>
                    <a:pt x="0" y="1646062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pic>
          <p:nvPicPr>
            <p:cNvPr id="11" name="PA_图片 21">
              <a:extLst>
                <a:ext uri="{FF2B5EF4-FFF2-40B4-BE49-F238E27FC236}">
                  <a16:creationId xmlns:a16="http://schemas.microsoft.com/office/drawing/2014/main" id="{66E576F9-2283-4B92-8F85-7948E415361A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774621" y="1375010"/>
              <a:ext cx="1152244" cy="823031"/>
            </a:xfrm>
            <a:prstGeom prst="rect">
              <a:avLst/>
            </a:prstGeom>
          </p:spPr>
        </p:pic>
      </p:grpSp>
      <p:grpSp>
        <p:nvGrpSpPr>
          <p:cNvPr id="12" name="PA_组合 24">
            <a:extLst>
              <a:ext uri="{FF2B5EF4-FFF2-40B4-BE49-F238E27FC236}">
                <a16:creationId xmlns:a16="http://schemas.microsoft.com/office/drawing/2014/main" id="{CC85A279-2F65-4E95-912E-66BE184B27D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5869288" y="2312315"/>
            <a:ext cx="308203" cy="1535496"/>
            <a:chOff x="567017" y="1775599"/>
            <a:chExt cx="166658" cy="830305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2CDB47B8-3CD9-4D54-89C6-01CC41FD3FF4}"/>
                </a:ext>
              </a:extLst>
            </p:cNvPr>
            <p:cNvSpPr/>
            <p:nvPr/>
          </p:nvSpPr>
          <p:spPr>
            <a:xfrm>
              <a:off x="567017" y="1775599"/>
              <a:ext cx="166658" cy="830305"/>
            </a:xfrm>
            <a:custGeom>
              <a:avLst/>
              <a:gdLst/>
              <a:ahLst/>
              <a:cxnLst/>
              <a:rect l="0" t="0" r="0" b="0"/>
              <a:pathLst>
                <a:path w="166658" h="830305">
                  <a:moveTo>
                    <a:pt x="0" y="0"/>
                  </a:moveTo>
                  <a:lnTo>
                    <a:pt x="166657" y="0"/>
                  </a:lnTo>
                  <a:lnTo>
                    <a:pt x="166657" y="830304"/>
                  </a:lnTo>
                  <a:lnTo>
                    <a:pt x="0" y="83030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0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grpSp>
          <p:nvGrpSpPr>
            <p:cNvPr id="14" name="PA_组合 19">
              <a:extLst>
                <a:ext uri="{FF2B5EF4-FFF2-40B4-BE49-F238E27FC236}">
                  <a16:creationId xmlns:a16="http://schemas.microsoft.com/office/drawing/2014/main" id="{50A2C11B-0B6C-4FB6-8669-60ED239C4E3A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567017" y="1775599"/>
              <a:ext cx="166657" cy="415152"/>
              <a:chOff x="567017" y="1775599"/>
              <a:chExt cx="166657" cy="415152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B23B6B2B-4875-4FDB-9099-2DAA700307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17" y="1892415"/>
                <a:ext cx="166657" cy="298336"/>
              </a:xfrm>
              <a:prstGeom prst="rect">
                <a:avLst/>
              </a:prstGeom>
            </p:spPr>
          </p:pic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9093B9C8-DE84-4BE5-9087-1F02F47E4696}"/>
                  </a:ext>
                </a:extLst>
              </p:cNvPr>
              <p:cNvSpPr/>
              <p:nvPr/>
            </p:nvSpPr>
            <p:spPr>
              <a:xfrm>
                <a:off x="597891" y="1775599"/>
                <a:ext cx="104910" cy="104910"/>
              </a:xfrm>
              <a:prstGeom prst="ellipse">
                <a:avLst/>
              </a:prstGeom>
              <a:solidFill>
                <a:srgbClr val="4B3D6F"/>
              </a:solidFill>
              <a:ln>
                <a:noFill/>
              </a:ln>
              <a:scene3d>
                <a:camera prst="perspectiveFront" fov="2700000">
                  <a:rot lat="21020596" lon="12313247" rev="21443220"/>
                </a:camera>
                <a:lightRig rig="threePt" dir="t"/>
              </a:scene3d>
              <a:sp3d z="52455">
                <a:bevelT w="52455" h="52455"/>
                <a:bevelB w="52455" h="52455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330">
                  <a:latin typeface="华文楷体" panose="02010600040101010101" charset="-122"/>
                  <a:ea typeface="华文楷体" panose="02010600040101010101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024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A_组合 8">
            <a:extLst>
              <a:ext uri="{FF2B5EF4-FFF2-40B4-BE49-F238E27FC236}">
                <a16:creationId xmlns:a16="http://schemas.microsoft.com/office/drawing/2014/main" id="{9A5B1308-8E53-44B7-85C0-B8C492B9F43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5777456" y="3384442"/>
            <a:ext cx="2087651" cy="2952019"/>
            <a:chOff x="299873" y="1371125"/>
            <a:chExt cx="1128878" cy="159627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A3B60AD8-FEBD-4280-8F48-2B576D770EC7}"/>
                </a:ext>
              </a:extLst>
            </p:cNvPr>
            <p:cNvSpPr/>
            <p:nvPr/>
          </p:nvSpPr>
          <p:spPr>
            <a:xfrm>
              <a:off x="299873" y="1371125"/>
              <a:ext cx="1128878" cy="1596277"/>
            </a:xfrm>
            <a:custGeom>
              <a:avLst/>
              <a:gdLst/>
              <a:ahLst/>
              <a:cxnLst/>
              <a:rect l="0" t="0" r="0" b="0"/>
              <a:pathLst>
                <a:path w="1128878" h="1596277">
                  <a:moveTo>
                    <a:pt x="0" y="0"/>
                  </a:moveTo>
                  <a:lnTo>
                    <a:pt x="1128877" y="0"/>
                  </a:lnTo>
                  <a:lnTo>
                    <a:pt x="1128877" y="1596276"/>
                  </a:lnTo>
                  <a:lnTo>
                    <a:pt x="0" y="1596276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pic>
          <p:nvPicPr>
            <p:cNvPr id="5" name="PA_图片 15">
              <a:extLst>
                <a:ext uri="{FF2B5EF4-FFF2-40B4-BE49-F238E27FC236}">
                  <a16:creationId xmlns:a16="http://schemas.microsoft.com/office/drawing/2014/main" id="{93562CBF-A897-4558-B417-2876738BB698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299873" y="1371125"/>
              <a:ext cx="1128877" cy="798138"/>
            </a:xfrm>
            <a:prstGeom prst="rect">
              <a:avLst/>
            </a:prstGeom>
          </p:spPr>
        </p:pic>
      </p:grpSp>
      <p:grpSp>
        <p:nvGrpSpPr>
          <p:cNvPr id="6" name="PA_组合 7">
            <a:extLst>
              <a:ext uri="{FF2B5EF4-FFF2-40B4-BE49-F238E27FC236}">
                <a16:creationId xmlns:a16="http://schemas.microsoft.com/office/drawing/2014/main" id="{4FB1FD6A-CCD0-4137-A653-6024FB15B4D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7288722" y="4385476"/>
            <a:ext cx="1708660" cy="2364414"/>
            <a:chOff x="981059" y="1493784"/>
            <a:chExt cx="923942" cy="1278535"/>
          </a:xfrm>
        </p:grpSpPr>
        <p:pic>
          <p:nvPicPr>
            <p:cNvPr id="7" name="PA_图片 1">
              <a:extLst>
                <a:ext uri="{FF2B5EF4-FFF2-40B4-BE49-F238E27FC236}">
                  <a16:creationId xmlns:a16="http://schemas.microsoft.com/office/drawing/2014/main" id="{D0C3E0AF-C2EA-40B7-8A52-20F3AC579AEC}"/>
                </a:ext>
              </a:extLst>
            </p:cNvPr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981059" y="1493784"/>
              <a:ext cx="923941" cy="639267"/>
            </a:xfrm>
            <a:prstGeom prst="rect">
              <a:avLst/>
            </a:prstGeom>
          </p:spPr>
        </p:pic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BB6E2EFA-C658-4DBC-B5D9-C8A61CA205B6}"/>
                </a:ext>
              </a:extLst>
            </p:cNvPr>
            <p:cNvSpPr/>
            <p:nvPr/>
          </p:nvSpPr>
          <p:spPr>
            <a:xfrm>
              <a:off x="981059" y="1493784"/>
              <a:ext cx="923942" cy="1278535"/>
            </a:xfrm>
            <a:custGeom>
              <a:avLst/>
              <a:gdLst/>
              <a:ahLst/>
              <a:cxnLst/>
              <a:rect l="0" t="0" r="0" b="0"/>
              <a:pathLst>
                <a:path w="923942" h="1278535">
                  <a:moveTo>
                    <a:pt x="0" y="0"/>
                  </a:moveTo>
                  <a:lnTo>
                    <a:pt x="923941" y="0"/>
                  </a:lnTo>
                  <a:lnTo>
                    <a:pt x="923941" y="1278534"/>
                  </a:lnTo>
                  <a:lnTo>
                    <a:pt x="0" y="127853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</p:grpSp>
      <p:grpSp>
        <p:nvGrpSpPr>
          <p:cNvPr id="9" name="PA_组合 4">
            <a:extLst>
              <a:ext uri="{FF2B5EF4-FFF2-40B4-BE49-F238E27FC236}">
                <a16:creationId xmlns:a16="http://schemas.microsoft.com/office/drawing/2014/main" id="{AF70869F-13C0-4022-B9CD-5D55C55085F8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4375048" y="2542950"/>
            <a:ext cx="1940105" cy="2810042"/>
            <a:chOff x="5023539" y="2305050"/>
            <a:chExt cx="5983149" cy="8665977"/>
          </a:xfrm>
        </p:grpSpPr>
        <p:grpSp>
          <p:nvGrpSpPr>
            <p:cNvPr id="10" name="PA_组合 2">
              <a:extLst>
                <a:ext uri="{FF2B5EF4-FFF2-40B4-BE49-F238E27FC236}">
                  <a16:creationId xmlns:a16="http://schemas.microsoft.com/office/drawing/2014/main" id="{9C61023A-9417-4B6E-A99A-713253C9AC0F}"/>
                </a:ext>
              </a:extLst>
            </p:cNvPr>
            <p:cNvGrpSpPr/>
            <p:nvPr>
              <p:custDataLst>
                <p:tags r:id="rId12"/>
              </p:custDataLst>
            </p:nvPr>
          </p:nvGrpSpPr>
          <p:grpSpPr>
            <a:xfrm>
              <a:off x="5023540" y="2305050"/>
              <a:ext cx="5983148" cy="4332988"/>
              <a:chOff x="5023540" y="2305050"/>
              <a:chExt cx="5983148" cy="4332988"/>
            </a:xfrm>
          </p:grpSpPr>
          <p:sp>
            <p:nvSpPr>
              <p:cNvPr id="12" name="菱形 16">
                <a:extLst>
                  <a:ext uri="{FF2B5EF4-FFF2-40B4-BE49-F238E27FC236}">
                    <a16:creationId xmlns:a16="http://schemas.microsoft.com/office/drawing/2014/main" id="{F54A4BCB-44FB-49AA-A0A3-A912D88BDD4C}"/>
                  </a:ext>
                </a:extLst>
              </p:cNvPr>
              <p:cNvSpPr/>
              <p:nvPr/>
            </p:nvSpPr>
            <p:spPr>
              <a:xfrm>
                <a:off x="5023540" y="3395073"/>
                <a:ext cx="3692398" cy="3242965"/>
              </a:xfrm>
              <a:custGeom>
                <a:avLst/>
                <a:gdLst>
                  <a:gd name="connsiteX0" fmla="*/ 0 w 4171950"/>
                  <a:gd name="connsiteY0" fmla="*/ 1260000 h 2520000"/>
                  <a:gd name="connsiteX1" fmla="*/ 2085975 w 4171950"/>
                  <a:gd name="connsiteY1" fmla="*/ 0 h 2520000"/>
                  <a:gd name="connsiteX2" fmla="*/ 4171950 w 4171950"/>
                  <a:gd name="connsiteY2" fmla="*/ 1260000 h 2520000"/>
                  <a:gd name="connsiteX3" fmla="*/ 2085975 w 4171950"/>
                  <a:gd name="connsiteY3" fmla="*/ 2520000 h 2520000"/>
                  <a:gd name="connsiteX4" fmla="*/ 0 w 4171950"/>
                  <a:gd name="connsiteY4" fmla="*/ 1260000 h 2520000"/>
                  <a:gd name="connsiteX0-1" fmla="*/ 0 w 3286125"/>
                  <a:gd name="connsiteY0-2" fmla="*/ 1260000 h 2520000"/>
                  <a:gd name="connsiteX1-3" fmla="*/ 2085975 w 3286125"/>
                  <a:gd name="connsiteY1-4" fmla="*/ 0 h 2520000"/>
                  <a:gd name="connsiteX2-5" fmla="*/ 3286125 w 3286125"/>
                  <a:gd name="connsiteY2-6" fmla="*/ 2245837 h 2520000"/>
                  <a:gd name="connsiteX3-7" fmla="*/ 2085975 w 3286125"/>
                  <a:gd name="connsiteY3-8" fmla="*/ 2520000 h 2520000"/>
                  <a:gd name="connsiteX4-9" fmla="*/ 0 w 3286125"/>
                  <a:gd name="connsiteY4-10" fmla="*/ 1260000 h 2520000"/>
                  <a:gd name="connsiteX0-11" fmla="*/ 0 w 3359944"/>
                  <a:gd name="connsiteY0-12" fmla="*/ 1260000 h 2955449"/>
                  <a:gd name="connsiteX1-13" fmla="*/ 2085975 w 3359944"/>
                  <a:gd name="connsiteY1-14" fmla="*/ 0 h 2955449"/>
                  <a:gd name="connsiteX2-15" fmla="*/ 3359944 w 3359944"/>
                  <a:gd name="connsiteY2-16" fmla="*/ 2955449 h 2955449"/>
                  <a:gd name="connsiteX3-17" fmla="*/ 2085975 w 3359944"/>
                  <a:gd name="connsiteY3-18" fmla="*/ 2520000 h 2955449"/>
                  <a:gd name="connsiteX4-19" fmla="*/ 0 w 3359944"/>
                  <a:gd name="connsiteY4-20" fmla="*/ 1260000 h 2955449"/>
                  <a:gd name="connsiteX0-21" fmla="*/ 0 w 3352801"/>
                  <a:gd name="connsiteY0-22" fmla="*/ 1260000 h 2934018"/>
                  <a:gd name="connsiteX1-23" fmla="*/ 2085975 w 3352801"/>
                  <a:gd name="connsiteY1-24" fmla="*/ 0 h 2934018"/>
                  <a:gd name="connsiteX2-25" fmla="*/ 3352801 w 3352801"/>
                  <a:gd name="connsiteY2-26" fmla="*/ 2934018 h 2934018"/>
                  <a:gd name="connsiteX3-27" fmla="*/ 2085975 w 3352801"/>
                  <a:gd name="connsiteY3-28" fmla="*/ 2520000 h 2934018"/>
                  <a:gd name="connsiteX4-29" fmla="*/ 0 w 3352801"/>
                  <a:gd name="connsiteY4-30" fmla="*/ 1260000 h 2934018"/>
                  <a:gd name="connsiteX0-31" fmla="*/ 0 w 3362326"/>
                  <a:gd name="connsiteY0-32" fmla="*/ 1260000 h 2953068"/>
                  <a:gd name="connsiteX1-33" fmla="*/ 2085975 w 3362326"/>
                  <a:gd name="connsiteY1-34" fmla="*/ 0 h 2953068"/>
                  <a:gd name="connsiteX2-35" fmla="*/ 3362326 w 3362326"/>
                  <a:gd name="connsiteY2-36" fmla="*/ 2953068 h 2953068"/>
                  <a:gd name="connsiteX3-37" fmla="*/ 2085975 w 3362326"/>
                  <a:gd name="connsiteY3-38" fmla="*/ 2520000 h 2953068"/>
                  <a:gd name="connsiteX4-39" fmla="*/ 0 w 3362326"/>
                  <a:gd name="connsiteY4-40" fmla="*/ 1260000 h 2953068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3362326" h="2953068">
                    <a:moveTo>
                      <a:pt x="0" y="1260000"/>
                    </a:moveTo>
                    <a:lnTo>
                      <a:pt x="2085975" y="0"/>
                    </a:lnTo>
                    <a:lnTo>
                      <a:pt x="3362326" y="2953068"/>
                    </a:lnTo>
                    <a:lnTo>
                      <a:pt x="2085975" y="2520000"/>
                    </a:lnTo>
                    <a:lnTo>
                      <a:pt x="0" y="1260000"/>
                    </a:lnTo>
                    <a:close/>
                  </a:path>
                </a:pathLst>
              </a:custGeom>
              <a:solidFill>
                <a:srgbClr val="000000">
                  <a:alpha val="3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13" name="平行四边形 12">
                <a:extLst>
                  <a:ext uri="{FF2B5EF4-FFF2-40B4-BE49-F238E27FC236}">
                    <a16:creationId xmlns:a16="http://schemas.microsoft.com/office/drawing/2014/main" id="{18E08A65-66A1-42F6-87B1-052433011F2E}"/>
                  </a:ext>
                </a:extLst>
              </p:cNvPr>
              <p:cNvSpPr/>
              <p:nvPr/>
            </p:nvSpPr>
            <p:spPr>
              <a:xfrm rot="5400000">
                <a:off x="6095695" y="4017794"/>
                <a:ext cx="2949735" cy="2290749"/>
              </a:xfrm>
              <a:prstGeom prst="parallelogram">
                <a:avLst>
                  <a:gd name="adj" fmla="val 58562"/>
                </a:avLst>
              </a:prstGeom>
              <a:solidFill>
                <a:srgbClr val="5A5A5A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14" name="平行四边形 13">
                <a:extLst>
                  <a:ext uri="{FF2B5EF4-FFF2-40B4-BE49-F238E27FC236}">
                    <a16:creationId xmlns:a16="http://schemas.microsoft.com/office/drawing/2014/main" id="{C85B12F0-E6D5-493F-84A9-7CD7696C6B7A}"/>
                  </a:ext>
                </a:extLst>
              </p:cNvPr>
              <p:cNvSpPr/>
              <p:nvPr/>
            </p:nvSpPr>
            <p:spPr>
              <a:xfrm rot="16200000" flipH="1">
                <a:off x="8386445" y="4017796"/>
                <a:ext cx="2949735" cy="2290749"/>
              </a:xfrm>
              <a:prstGeom prst="parallelogram">
                <a:avLst>
                  <a:gd name="adj" fmla="val 58562"/>
                </a:avLst>
              </a:prstGeom>
              <a:solidFill>
                <a:srgbClr val="6C6C6C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15" name="菱形 14">
                <a:extLst>
                  <a:ext uri="{FF2B5EF4-FFF2-40B4-BE49-F238E27FC236}">
                    <a16:creationId xmlns:a16="http://schemas.microsoft.com/office/drawing/2014/main" id="{9A724E3A-A19E-466C-88C9-5594BDAB8FCF}"/>
                  </a:ext>
                </a:extLst>
              </p:cNvPr>
              <p:cNvSpPr/>
              <p:nvPr/>
            </p:nvSpPr>
            <p:spPr>
              <a:xfrm>
                <a:off x="6425188" y="2305050"/>
                <a:ext cx="4581500" cy="2767383"/>
              </a:xfrm>
              <a:prstGeom prst="diamond">
                <a:avLst/>
              </a:prstGeom>
              <a:solidFill>
                <a:srgbClr val="75757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16" name="平行四边形 15">
                <a:extLst>
                  <a:ext uri="{FF2B5EF4-FFF2-40B4-BE49-F238E27FC236}">
                    <a16:creationId xmlns:a16="http://schemas.microsoft.com/office/drawing/2014/main" id="{2235BA2A-6B66-46CC-9FAB-F88B8E5BB846}"/>
                  </a:ext>
                </a:extLst>
              </p:cNvPr>
              <p:cNvSpPr/>
              <p:nvPr/>
            </p:nvSpPr>
            <p:spPr>
              <a:xfrm rot="5400000">
                <a:off x="6450778" y="4204120"/>
                <a:ext cx="561816" cy="612998"/>
              </a:xfrm>
              <a:prstGeom prst="parallelogram">
                <a:avLst>
                  <a:gd name="adj" fmla="val 65178"/>
                </a:avLst>
              </a:prstGeom>
              <a:solidFill>
                <a:srgbClr val="CCA40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17" name="平行四边形 16">
                <a:extLst>
                  <a:ext uri="{FF2B5EF4-FFF2-40B4-BE49-F238E27FC236}">
                    <a16:creationId xmlns:a16="http://schemas.microsoft.com/office/drawing/2014/main" id="{7672C00A-082F-4A08-92A8-17CD619622F1}"/>
                  </a:ext>
                </a:extLst>
              </p:cNvPr>
              <p:cNvSpPr/>
              <p:nvPr/>
            </p:nvSpPr>
            <p:spPr>
              <a:xfrm rot="5400000">
                <a:off x="6450776" y="4593608"/>
                <a:ext cx="561816" cy="612998"/>
              </a:xfrm>
              <a:prstGeom prst="parallelogram">
                <a:avLst>
                  <a:gd name="adj" fmla="val 65178"/>
                </a:avLst>
              </a:prstGeom>
              <a:solidFill>
                <a:srgbClr val="CCA40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18" name="平行四边形 17">
                <a:extLst>
                  <a:ext uri="{FF2B5EF4-FFF2-40B4-BE49-F238E27FC236}">
                    <a16:creationId xmlns:a16="http://schemas.microsoft.com/office/drawing/2014/main" id="{33A18567-D82F-4E16-B289-169D468AC5BD}"/>
                  </a:ext>
                </a:extLst>
              </p:cNvPr>
              <p:cNvSpPr/>
              <p:nvPr/>
            </p:nvSpPr>
            <p:spPr>
              <a:xfrm rot="5400000">
                <a:off x="7281570" y="4699533"/>
                <a:ext cx="561816" cy="612998"/>
              </a:xfrm>
              <a:prstGeom prst="parallelogram">
                <a:avLst>
                  <a:gd name="adj" fmla="val 65178"/>
                </a:avLst>
              </a:prstGeom>
              <a:solidFill>
                <a:srgbClr val="CCA40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19" name="平行四边形 18">
                <a:extLst>
                  <a:ext uri="{FF2B5EF4-FFF2-40B4-BE49-F238E27FC236}">
                    <a16:creationId xmlns:a16="http://schemas.microsoft.com/office/drawing/2014/main" id="{BF51AEB7-7F1A-4720-BAA5-4959830B80D2}"/>
                  </a:ext>
                </a:extLst>
              </p:cNvPr>
              <p:cNvSpPr/>
              <p:nvPr/>
            </p:nvSpPr>
            <p:spPr>
              <a:xfrm rot="5400000">
                <a:off x="7281567" y="5089022"/>
                <a:ext cx="561816" cy="612998"/>
              </a:xfrm>
              <a:prstGeom prst="parallelogram">
                <a:avLst>
                  <a:gd name="adj" fmla="val 65178"/>
                </a:avLst>
              </a:prstGeom>
              <a:solidFill>
                <a:srgbClr val="CCA40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20" name="平行四边形 19">
                <a:extLst>
                  <a:ext uri="{FF2B5EF4-FFF2-40B4-BE49-F238E27FC236}">
                    <a16:creationId xmlns:a16="http://schemas.microsoft.com/office/drawing/2014/main" id="{3BBBF7B7-3766-4B00-AC5E-F30B11FE3422}"/>
                  </a:ext>
                </a:extLst>
              </p:cNvPr>
              <p:cNvSpPr/>
              <p:nvPr/>
            </p:nvSpPr>
            <p:spPr>
              <a:xfrm rot="5400000">
                <a:off x="8128530" y="5185490"/>
                <a:ext cx="561816" cy="612998"/>
              </a:xfrm>
              <a:prstGeom prst="parallelogram">
                <a:avLst>
                  <a:gd name="adj" fmla="val 65178"/>
                </a:avLst>
              </a:prstGeom>
              <a:solidFill>
                <a:srgbClr val="CCA40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21" name="平行四边形 20">
                <a:extLst>
                  <a:ext uri="{FF2B5EF4-FFF2-40B4-BE49-F238E27FC236}">
                    <a16:creationId xmlns:a16="http://schemas.microsoft.com/office/drawing/2014/main" id="{FA91FDA2-C379-43A7-80F7-00EBF1B26710}"/>
                  </a:ext>
                </a:extLst>
              </p:cNvPr>
              <p:cNvSpPr/>
              <p:nvPr/>
            </p:nvSpPr>
            <p:spPr>
              <a:xfrm rot="5400000">
                <a:off x="8128528" y="5574979"/>
                <a:ext cx="561816" cy="612998"/>
              </a:xfrm>
              <a:prstGeom prst="parallelogram">
                <a:avLst>
                  <a:gd name="adj" fmla="val 65178"/>
                </a:avLst>
              </a:prstGeom>
              <a:solidFill>
                <a:srgbClr val="CCA408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22" name="平行四边形 21">
                <a:extLst>
                  <a:ext uri="{FF2B5EF4-FFF2-40B4-BE49-F238E27FC236}">
                    <a16:creationId xmlns:a16="http://schemas.microsoft.com/office/drawing/2014/main" id="{3F84C4F9-EE56-4DDF-9E6C-3466CCB09724}"/>
                  </a:ext>
                </a:extLst>
              </p:cNvPr>
              <p:cNvSpPr/>
              <p:nvPr/>
            </p:nvSpPr>
            <p:spPr>
              <a:xfrm rot="16200000" flipH="1">
                <a:off x="10419278" y="4219150"/>
                <a:ext cx="561816" cy="612998"/>
              </a:xfrm>
              <a:prstGeom prst="parallelogram">
                <a:avLst>
                  <a:gd name="adj" fmla="val 65178"/>
                </a:avLst>
              </a:prstGeom>
              <a:solidFill>
                <a:srgbClr val="F1C20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23" name="平行四边形 22">
                <a:extLst>
                  <a:ext uri="{FF2B5EF4-FFF2-40B4-BE49-F238E27FC236}">
                    <a16:creationId xmlns:a16="http://schemas.microsoft.com/office/drawing/2014/main" id="{6D5B52EE-F18E-4F2B-B830-CBA23524733F}"/>
                  </a:ext>
                </a:extLst>
              </p:cNvPr>
              <p:cNvSpPr/>
              <p:nvPr/>
            </p:nvSpPr>
            <p:spPr>
              <a:xfrm rot="16200000" flipH="1">
                <a:off x="10419280" y="4608639"/>
                <a:ext cx="561816" cy="612998"/>
              </a:xfrm>
              <a:prstGeom prst="parallelogram">
                <a:avLst>
                  <a:gd name="adj" fmla="val 65178"/>
                </a:avLst>
              </a:prstGeom>
              <a:solidFill>
                <a:srgbClr val="F1C20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24" name="平行四边形 23">
                <a:extLst>
                  <a:ext uri="{FF2B5EF4-FFF2-40B4-BE49-F238E27FC236}">
                    <a16:creationId xmlns:a16="http://schemas.microsoft.com/office/drawing/2014/main" id="{8E68A990-677C-480D-A231-7A57659BF8B9}"/>
                  </a:ext>
                </a:extLst>
              </p:cNvPr>
              <p:cNvSpPr/>
              <p:nvPr/>
            </p:nvSpPr>
            <p:spPr>
              <a:xfrm rot="16200000" flipH="1">
                <a:off x="9588487" y="4714563"/>
                <a:ext cx="561816" cy="612998"/>
              </a:xfrm>
              <a:prstGeom prst="parallelogram">
                <a:avLst>
                  <a:gd name="adj" fmla="val 65178"/>
                </a:avLst>
              </a:prstGeom>
              <a:solidFill>
                <a:srgbClr val="F1C20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25" name="平行四边形 24">
                <a:extLst>
                  <a:ext uri="{FF2B5EF4-FFF2-40B4-BE49-F238E27FC236}">
                    <a16:creationId xmlns:a16="http://schemas.microsoft.com/office/drawing/2014/main" id="{1B31F39D-EB1C-4998-9C0D-B6D117AB4498}"/>
                  </a:ext>
                </a:extLst>
              </p:cNvPr>
              <p:cNvSpPr/>
              <p:nvPr/>
            </p:nvSpPr>
            <p:spPr>
              <a:xfrm rot="16200000" flipH="1">
                <a:off x="9588489" y="5104053"/>
                <a:ext cx="561816" cy="612998"/>
              </a:xfrm>
              <a:prstGeom prst="parallelogram">
                <a:avLst>
                  <a:gd name="adj" fmla="val 65178"/>
                </a:avLst>
              </a:prstGeom>
              <a:solidFill>
                <a:srgbClr val="F1C20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26" name="平行四边形 25">
                <a:extLst>
                  <a:ext uri="{FF2B5EF4-FFF2-40B4-BE49-F238E27FC236}">
                    <a16:creationId xmlns:a16="http://schemas.microsoft.com/office/drawing/2014/main" id="{433A6B8B-D2CD-4B7C-94AC-2E2F1493442F}"/>
                  </a:ext>
                </a:extLst>
              </p:cNvPr>
              <p:cNvSpPr/>
              <p:nvPr/>
            </p:nvSpPr>
            <p:spPr>
              <a:xfrm rot="16200000" flipH="1">
                <a:off x="8741526" y="5200521"/>
                <a:ext cx="561816" cy="612998"/>
              </a:xfrm>
              <a:prstGeom prst="parallelogram">
                <a:avLst>
                  <a:gd name="adj" fmla="val 65178"/>
                </a:avLst>
              </a:prstGeom>
              <a:solidFill>
                <a:srgbClr val="F1C20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27" name="平行四边形 26">
                <a:extLst>
                  <a:ext uri="{FF2B5EF4-FFF2-40B4-BE49-F238E27FC236}">
                    <a16:creationId xmlns:a16="http://schemas.microsoft.com/office/drawing/2014/main" id="{F0DE8527-1354-4C93-B8EC-6428EAB1A273}"/>
                  </a:ext>
                </a:extLst>
              </p:cNvPr>
              <p:cNvSpPr/>
              <p:nvPr/>
            </p:nvSpPr>
            <p:spPr>
              <a:xfrm rot="16200000" flipH="1">
                <a:off x="8741529" y="5590009"/>
                <a:ext cx="561816" cy="612998"/>
              </a:xfrm>
              <a:prstGeom prst="parallelogram">
                <a:avLst>
                  <a:gd name="adj" fmla="val 65178"/>
                </a:avLst>
              </a:prstGeom>
              <a:solidFill>
                <a:srgbClr val="F1C20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62D6C748-CD6C-49D3-87EB-91E12AA1109B}"/>
                  </a:ext>
                </a:extLst>
              </p:cNvPr>
              <p:cNvSpPr/>
              <p:nvPr/>
            </p:nvSpPr>
            <p:spPr>
              <a:xfrm>
                <a:off x="7337200" y="2866320"/>
                <a:ext cx="2757467" cy="1637827"/>
              </a:xfrm>
              <a:prstGeom prst="ellipse">
                <a:avLst/>
              </a:prstGeom>
              <a:solidFill>
                <a:srgbClr val="656467"/>
              </a:solidFill>
              <a:ln w="12700" cap="flat" cmpd="sng" algn="ctr">
                <a:noFill/>
                <a:prstDash val="solid"/>
                <a:miter lim="800000"/>
              </a:ln>
              <a:effectLst>
                <a:innerShdw blurRad="12700" dist="38100" dir="16200000">
                  <a:prstClr val="black">
                    <a:alpha val="65000"/>
                  </a:prstClr>
                </a:innerShdw>
              </a:effectLst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21F45A23-A48E-4847-BBBA-50377BE4C087}"/>
                  </a:ext>
                </a:extLst>
              </p:cNvPr>
              <p:cNvSpPr/>
              <p:nvPr/>
            </p:nvSpPr>
            <p:spPr>
              <a:xfrm>
                <a:off x="7544284" y="3023322"/>
                <a:ext cx="2343051" cy="1344460"/>
              </a:xfrm>
              <a:prstGeom prst="ellipse">
                <a:avLst/>
              </a:prstGeom>
              <a:solidFill>
                <a:srgbClr val="626368"/>
              </a:solidFill>
              <a:ln w="95250" cap="flat" cmpd="sng" algn="ctr">
                <a:solidFill>
                  <a:srgbClr val="43444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6C0CCB36-ABFD-43F7-9489-44354AE936AF}"/>
                  </a:ext>
                </a:extLst>
              </p:cNvPr>
              <p:cNvSpPr/>
              <p:nvPr/>
            </p:nvSpPr>
            <p:spPr>
              <a:xfrm>
                <a:off x="8397855" y="3482895"/>
                <a:ext cx="635909" cy="399010"/>
              </a:xfrm>
              <a:prstGeom prst="ellipse">
                <a:avLst/>
              </a:prstGeom>
              <a:solidFill>
                <a:srgbClr val="626368"/>
              </a:solidFill>
              <a:ln w="38100" cap="flat" cmpd="sng" algn="ctr">
                <a:solidFill>
                  <a:srgbClr val="434449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169101" tIns="84550" rIns="169101" bIns="84550" numCol="1" spcCol="0" rtlCol="0" fromWordArt="0" anchor="ctr" anchorCtr="0" forceAA="0" compatLnSpc="1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6EE408FB-3883-472A-BC1D-B2B30348A2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rcRect l="5132" t="10212" r="5132" b="11952"/>
              <a:stretch>
                <a:fillRect/>
              </a:stretch>
            </p:blipFill>
            <p:spPr>
              <a:xfrm>
                <a:off x="7515764" y="3009562"/>
                <a:ext cx="2454441" cy="1408377"/>
              </a:xfrm>
              <a:custGeom>
                <a:avLst/>
                <a:gdLst>
                  <a:gd name="connsiteX0" fmla="*/ 1066800 w 2133600"/>
                  <a:gd name="connsiteY0" fmla="*/ 0 h 1224276"/>
                  <a:gd name="connsiteX1" fmla="*/ 2133600 w 2133600"/>
                  <a:gd name="connsiteY1" fmla="*/ 612138 h 1224276"/>
                  <a:gd name="connsiteX2" fmla="*/ 1066800 w 2133600"/>
                  <a:gd name="connsiteY2" fmla="*/ 1224276 h 1224276"/>
                  <a:gd name="connsiteX3" fmla="*/ 0 w 2133600"/>
                  <a:gd name="connsiteY3" fmla="*/ 612138 h 1224276"/>
                  <a:gd name="connsiteX4" fmla="*/ 1066800 w 2133600"/>
                  <a:gd name="connsiteY4" fmla="*/ 0 h 122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3600" h="1224276">
                    <a:moveTo>
                      <a:pt x="1066800" y="0"/>
                    </a:moveTo>
                    <a:cubicBezTo>
                      <a:pt x="1655977" y="0"/>
                      <a:pt x="2133600" y="274064"/>
                      <a:pt x="2133600" y="612138"/>
                    </a:cubicBezTo>
                    <a:cubicBezTo>
                      <a:pt x="2133600" y="950212"/>
                      <a:pt x="1655977" y="1224276"/>
                      <a:pt x="1066800" y="1224276"/>
                    </a:cubicBezTo>
                    <a:cubicBezTo>
                      <a:pt x="477623" y="1224276"/>
                      <a:pt x="0" y="950212"/>
                      <a:pt x="0" y="612138"/>
                    </a:cubicBezTo>
                    <a:cubicBezTo>
                      <a:pt x="0" y="274064"/>
                      <a:pt x="477623" y="0"/>
                      <a:pt x="1066800" y="0"/>
                    </a:cubicBezTo>
                    <a:close/>
                  </a:path>
                </a:pathLst>
              </a:custGeom>
            </p:spPr>
          </p:pic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B13E0D6C-5159-45CF-8614-3E69B9BC01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57674" y="3419170"/>
                <a:ext cx="716526" cy="589160"/>
              </a:xfrm>
              <a:prstGeom prst="rect">
                <a:avLst/>
              </a:prstGeom>
              <a:scene3d>
                <a:camera prst="orthographicFront">
                  <a:rot lat="21599992" lon="0" rev="0"/>
                </a:camera>
                <a:lightRig rig="threePt" dir="t"/>
              </a:scene3d>
            </p:spPr>
          </p:pic>
        </p:grp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9E834A15-9CAA-4A35-8637-13448725C7FD}"/>
                </a:ext>
              </a:extLst>
            </p:cNvPr>
            <p:cNvSpPr/>
            <p:nvPr/>
          </p:nvSpPr>
          <p:spPr>
            <a:xfrm>
              <a:off x="5023539" y="2305050"/>
              <a:ext cx="5983149" cy="8665977"/>
            </a:xfrm>
            <a:custGeom>
              <a:avLst/>
              <a:gdLst/>
              <a:ahLst/>
              <a:cxnLst/>
              <a:rect l="0" t="0" r="0" b="0"/>
              <a:pathLst>
                <a:path w="5983149" h="8665977">
                  <a:moveTo>
                    <a:pt x="0" y="0"/>
                  </a:moveTo>
                  <a:lnTo>
                    <a:pt x="5983148" y="0"/>
                  </a:lnTo>
                  <a:lnTo>
                    <a:pt x="5983148" y="8665976"/>
                  </a:lnTo>
                  <a:lnTo>
                    <a:pt x="0" y="8665976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</p:grpSp>
      <p:grpSp>
        <p:nvGrpSpPr>
          <p:cNvPr id="33" name="PA_组合 24">
            <a:extLst>
              <a:ext uri="{FF2B5EF4-FFF2-40B4-BE49-F238E27FC236}">
                <a16:creationId xmlns:a16="http://schemas.microsoft.com/office/drawing/2014/main" id="{8AE53CA4-1BDD-4CA1-A9F1-727D51CE709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947243" y="3150728"/>
            <a:ext cx="308203" cy="1535496"/>
            <a:chOff x="567017" y="1775599"/>
            <a:chExt cx="166658" cy="830305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AF2A3991-36B2-4B83-8F4B-FE4F6BF30945}"/>
                </a:ext>
              </a:extLst>
            </p:cNvPr>
            <p:cNvSpPr/>
            <p:nvPr/>
          </p:nvSpPr>
          <p:spPr>
            <a:xfrm>
              <a:off x="567017" y="1775599"/>
              <a:ext cx="166658" cy="830305"/>
            </a:xfrm>
            <a:custGeom>
              <a:avLst/>
              <a:gdLst/>
              <a:ahLst/>
              <a:cxnLst/>
              <a:rect l="0" t="0" r="0" b="0"/>
              <a:pathLst>
                <a:path w="166658" h="830305">
                  <a:moveTo>
                    <a:pt x="0" y="0"/>
                  </a:moveTo>
                  <a:lnTo>
                    <a:pt x="166657" y="0"/>
                  </a:lnTo>
                  <a:lnTo>
                    <a:pt x="166657" y="830304"/>
                  </a:lnTo>
                  <a:lnTo>
                    <a:pt x="0" y="83030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grpSp>
          <p:nvGrpSpPr>
            <p:cNvPr id="35" name="PA_组合 19">
              <a:extLst>
                <a:ext uri="{FF2B5EF4-FFF2-40B4-BE49-F238E27FC236}">
                  <a16:creationId xmlns:a16="http://schemas.microsoft.com/office/drawing/2014/main" id="{442944C1-1E28-40D4-8C5A-4DE538FE06D2}"/>
                </a:ext>
              </a:extLst>
            </p:cNvPr>
            <p:cNvGrpSpPr/>
            <p:nvPr>
              <p:custDataLst>
                <p:tags r:id="rId11"/>
              </p:custDataLst>
            </p:nvPr>
          </p:nvGrpSpPr>
          <p:grpSpPr>
            <a:xfrm>
              <a:off x="567017" y="1775599"/>
              <a:ext cx="166657" cy="415152"/>
              <a:chOff x="567017" y="1775599"/>
              <a:chExt cx="166657" cy="415152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996950A8-F8C3-4936-9B89-B02B7D4A90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17" y="1892415"/>
                <a:ext cx="166657" cy="298336"/>
              </a:xfrm>
              <a:prstGeom prst="rect">
                <a:avLst/>
              </a:prstGeom>
            </p:spPr>
          </p:pic>
          <p:sp>
            <p:nvSpPr>
              <p:cNvPr id="37" name="椭圆 36">
                <a:extLst>
                  <a:ext uri="{FF2B5EF4-FFF2-40B4-BE49-F238E27FC236}">
                    <a16:creationId xmlns:a16="http://schemas.microsoft.com/office/drawing/2014/main" id="{5BAF51B0-C2D7-4EB6-856E-40F449241E9F}"/>
                  </a:ext>
                </a:extLst>
              </p:cNvPr>
              <p:cNvSpPr/>
              <p:nvPr/>
            </p:nvSpPr>
            <p:spPr>
              <a:xfrm>
                <a:off x="597891" y="1775599"/>
                <a:ext cx="104910" cy="104910"/>
              </a:xfrm>
              <a:prstGeom prst="ellipse">
                <a:avLst/>
              </a:prstGeom>
              <a:solidFill>
                <a:srgbClr val="4B3D6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perspectiveFront" fov="2700000">
                  <a:rot lat="21020596" lon="12313247" rev="21443220"/>
                </a:camera>
                <a:lightRig rig="threePt" dir="t"/>
              </a:scene3d>
              <a:sp3d z="52455">
                <a:bevelT w="52455" h="52455"/>
                <a:bevelB w="52455" h="52455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</p:grpSp>
      </p:grpSp>
      <p:grpSp>
        <p:nvGrpSpPr>
          <p:cNvPr id="38" name="PA_组合 24">
            <a:extLst>
              <a:ext uri="{FF2B5EF4-FFF2-40B4-BE49-F238E27FC236}">
                <a16:creationId xmlns:a16="http://schemas.microsoft.com/office/drawing/2014/main" id="{13459231-A9CA-44BB-B927-9F85FE57E367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5593554" y="2376717"/>
            <a:ext cx="308203" cy="1535496"/>
            <a:chOff x="567017" y="1775599"/>
            <a:chExt cx="166658" cy="830305"/>
          </a:xfrm>
        </p:grpSpPr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EA0D3B6C-8AA0-4B40-B0BA-A1426ACFE5DF}"/>
                </a:ext>
              </a:extLst>
            </p:cNvPr>
            <p:cNvSpPr/>
            <p:nvPr/>
          </p:nvSpPr>
          <p:spPr>
            <a:xfrm>
              <a:off x="567017" y="1775599"/>
              <a:ext cx="166658" cy="830305"/>
            </a:xfrm>
            <a:custGeom>
              <a:avLst/>
              <a:gdLst/>
              <a:ahLst/>
              <a:cxnLst/>
              <a:rect l="0" t="0" r="0" b="0"/>
              <a:pathLst>
                <a:path w="166658" h="830305">
                  <a:moveTo>
                    <a:pt x="0" y="0"/>
                  </a:moveTo>
                  <a:lnTo>
                    <a:pt x="166657" y="0"/>
                  </a:lnTo>
                  <a:lnTo>
                    <a:pt x="166657" y="830304"/>
                  </a:lnTo>
                  <a:lnTo>
                    <a:pt x="0" y="830304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33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楷体" panose="02010600040101010101" charset="-122"/>
                <a:ea typeface="华文楷体" panose="02010600040101010101" charset="-122"/>
                <a:cs typeface="+mn-cs"/>
              </a:endParaRPr>
            </a:p>
          </p:txBody>
        </p:sp>
        <p:grpSp>
          <p:nvGrpSpPr>
            <p:cNvPr id="40" name="PA_组合 19">
              <a:extLst>
                <a:ext uri="{FF2B5EF4-FFF2-40B4-BE49-F238E27FC236}">
                  <a16:creationId xmlns:a16="http://schemas.microsoft.com/office/drawing/2014/main" id="{A26AFFF2-6141-4F79-9F4D-8947C2C91FFC}"/>
                </a:ext>
              </a:extLst>
            </p:cNvPr>
            <p:cNvGrpSpPr/>
            <p:nvPr>
              <p:custDataLst>
                <p:tags r:id="rId10"/>
              </p:custDataLst>
            </p:nvPr>
          </p:nvGrpSpPr>
          <p:grpSpPr>
            <a:xfrm>
              <a:off x="567017" y="1775599"/>
              <a:ext cx="166657" cy="415152"/>
              <a:chOff x="567017" y="1775599"/>
              <a:chExt cx="166657" cy="415152"/>
            </a:xfrm>
          </p:grpSpPr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985A598E-4104-4B11-8333-E3BCA4442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017" y="1892415"/>
                <a:ext cx="166657" cy="298336"/>
              </a:xfrm>
              <a:prstGeom prst="rect">
                <a:avLst/>
              </a:prstGeom>
            </p:spPr>
          </p:pic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326EE483-0A66-4F27-8104-4214E0838BB1}"/>
                  </a:ext>
                </a:extLst>
              </p:cNvPr>
              <p:cNvSpPr/>
              <p:nvPr/>
            </p:nvSpPr>
            <p:spPr>
              <a:xfrm>
                <a:off x="597891" y="1775599"/>
                <a:ext cx="104910" cy="104910"/>
              </a:xfrm>
              <a:prstGeom prst="ellipse">
                <a:avLst/>
              </a:prstGeom>
              <a:solidFill>
                <a:srgbClr val="4B3D6F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perspectiveFront" fov="2700000">
                  <a:rot lat="21020596" lon="12313247" rev="21443220"/>
                </a:camera>
                <a:lightRig rig="threePt" dir="t"/>
              </a:scene3d>
              <a:sp3d z="52455">
                <a:bevelT w="52455" h="52455"/>
                <a:bevelB w="52455" h="52455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33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文楷体" panose="02010600040101010101" charset="-122"/>
                  <a:ea typeface="华文楷体" panose="02010600040101010101" charset="-122"/>
                  <a:cs typeface="+mn-cs"/>
                </a:endParaRPr>
              </a:p>
            </p:txBody>
          </p:sp>
        </p:grpSp>
      </p:grpSp>
      <p:sp>
        <p:nvSpPr>
          <p:cNvPr id="43" name="PA_文本框 1026">
            <a:extLst>
              <a:ext uri="{FF2B5EF4-FFF2-40B4-BE49-F238E27FC236}">
                <a16:creationId xmlns:a16="http://schemas.microsoft.com/office/drawing/2014/main" id="{850DD379-3413-4136-849F-64F0CA4D719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061400" y="3399152"/>
            <a:ext cx="39945" cy="39945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</a:t>
            </a:r>
            <a:r>
              <a:rPr lang="zh-CN" altLang="en-US" sz="3330" b="1" spc="-10000" dirty="0">
                <a:solidFill>
                  <a:srgbClr val="EC5F74">
                    <a:lumMod val="60000"/>
                    <a:lumOff val="40000"/>
                  </a:srgbClr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  <a:r>
              <a:rPr lang="zh-CN" altLang="en-US" sz="3330" b="1" spc="-10000" dirty="0">
                <a:solidFill>
                  <a:srgbClr val="EAEDF3"/>
                </a:solidFill>
                <a:latin typeface="华文楷体" panose="02010600040101010101" charset="-122"/>
                <a:ea typeface="华文楷体" panose="02010600040101010101" charset="-122"/>
              </a:rPr>
              <a:t>●●</a:t>
            </a:r>
          </a:p>
        </p:txBody>
      </p:sp>
      <p:grpSp>
        <p:nvGrpSpPr>
          <p:cNvPr id="44" name="PA_组合 12">
            <a:extLst>
              <a:ext uri="{FF2B5EF4-FFF2-40B4-BE49-F238E27FC236}">
                <a16:creationId xmlns:a16="http://schemas.microsoft.com/office/drawing/2014/main" id="{E2AC366A-CB45-448F-B544-F644A25E2698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4980327" y="4760892"/>
            <a:ext cx="2130864" cy="3044089"/>
            <a:chOff x="774620" y="1375010"/>
            <a:chExt cx="1152245" cy="1646063"/>
          </a:xfrm>
        </p:grpSpPr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4693325-BBEC-46AF-BFAF-73A47473FC21}"/>
                </a:ext>
              </a:extLst>
            </p:cNvPr>
            <p:cNvSpPr/>
            <p:nvPr/>
          </p:nvSpPr>
          <p:spPr>
            <a:xfrm>
              <a:off x="774620" y="1375010"/>
              <a:ext cx="1152245" cy="1646063"/>
            </a:xfrm>
            <a:custGeom>
              <a:avLst/>
              <a:gdLst/>
              <a:ahLst/>
              <a:cxnLst/>
              <a:rect l="0" t="0" r="0" b="0"/>
              <a:pathLst>
                <a:path w="1152245" h="1646063">
                  <a:moveTo>
                    <a:pt x="0" y="0"/>
                  </a:moveTo>
                  <a:lnTo>
                    <a:pt x="1152244" y="0"/>
                  </a:lnTo>
                  <a:lnTo>
                    <a:pt x="1152244" y="1646062"/>
                  </a:lnTo>
                  <a:lnTo>
                    <a:pt x="0" y="1646062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330" b="1">
                <a:latin typeface="华文楷体" panose="02010600040101010101" charset="-122"/>
                <a:ea typeface="华文楷体" panose="02010600040101010101" charset="-122"/>
              </a:endParaRPr>
            </a:p>
          </p:txBody>
        </p:sp>
        <p:pic>
          <p:nvPicPr>
            <p:cNvPr id="46" name="PA_图片 21">
              <a:extLst>
                <a:ext uri="{FF2B5EF4-FFF2-40B4-BE49-F238E27FC236}">
                  <a16:creationId xmlns:a16="http://schemas.microsoft.com/office/drawing/2014/main" id="{56EB4F09-4099-4354-9235-4E41A37BA0BE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/>
            <a:stretch>
              <a:fillRect/>
            </a:stretch>
          </p:blipFill>
          <p:spPr>
            <a:xfrm>
              <a:off x="774621" y="1375010"/>
              <a:ext cx="1152244" cy="823031"/>
            </a:xfrm>
            <a:prstGeom prst="rect">
              <a:avLst/>
            </a:prstGeom>
          </p:spPr>
        </p:pic>
      </p:grpSp>
      <p:sp>
        <p:nvSpPr>
          <p:cNvPr id="47" name="六边形 46">
            <a:extLst>
              <a:ext uri="{FF2B5EF4-FFF2-40B4-BE49-F238E27FC236}">
                <a16:creationId xmlns:a16="http://schemas.microsoft.com/office/drawing/2014/main" id="{0EBC1839-1CC5-409D-9AE2-ABA96474B450}"/>
              </a:ext>
            </a:extLst>
          </p:cNvPr>
          <p:cNvSpPr/>
          <p:nvPr/>
        </p:nvSpPr>
        <p:spPr>
          <a:xfrm>
            <a:off x="2855964" y="2804444"/>
            <a:ext cx="7026148" cy="1842030"/>
          </a:xfrm>
          <a:prstGeom prst="hexagon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b="1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EF98290-86E0-4F57-A7B1-13620ABECAEC}"/>
              </a:ext>
            </a:extLst>
          </p:cNvPr>
          <p:cNvSpPr txBox="1"/>
          <p:nvPr/>
        </p:nvSpPr>
        <p:spPr>
          <a:xfrm>
            <a:off x="3306495" y="2968290"/>
            <a:ext cx="6575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</a:rPr>
              <a:t>情景交际：</a:t>
            </a:r>
            <a:endParaRPr lang="en-US" altLang="zh-CN" sz="2400" b="1" dirty="0">
              <a:latin typeface="华文楷体" panose="02010600040101010101" charset="-122"/>
              <a:ea typeface="华文楷体" panose="02010600040101010101" charset="-122"/>
            </a:endParaRPr>
          </a:p>
          <a:p>
            <a:pPr algn="just"/>
            <a:r>
              <a:rPr lang="zh-CN" altLang="en-US" sz="2400" b="1" dirty="0">
                <a:latin typeface="华文楷体" panose="02010600040101010101" charset="-122"/>
                <a:ea typeface="华文楷体" panose="02010600040101010101" charset="-122"/>
              </a:rPr>
              <a:t>你要去中国留学，但是父母舍不得你离开，因为他们觉得你去中国后就见不到你了。这时，你要怎么说服你的父母？</a:t>
            </a:r>
          </a:p>
        </p:txBody>
      </p:sp>
      <p:sp>
        <p:nvSpPr>
          <p:cNvPr id="49" name="PA_文本框 4">
            <a:extLst>
              <a:ext uri="{FF2B5EF4-FFF2-40B4-BE49-F238E27FC236}">
                <a16:creationId xmlns:a16="http://schemas.microsoft.com/office/drawing/2014/main" id="{F971A913-DF44-4AC5-8364-4D67E166C9B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3829190" y="508197"/>
            <a:ext cx="1438214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700" b="1" dirty="0">
                <a:solidFill>
                  <a:srgbClr val="504A40"/>
                </a:solidFill>
                <a:latin typeface="华文楷体" panose="02010600040101010101" charset="-122"/>
                <a:ea typeface="华文楷体" panose="02010600040101010101" charset="-122"/>
              </a:rPr>
              <a:t>Step: 4</a:t>
            </a:r>
          </a:p>
        </p:txBody>
      </p:sp>
    </p:spTree>
    <p:extLst>
      <p:ext uri="{BB962C8B-B14F-4D97-AF65-F5344CB8AC3E}">
        <p14:creationId xmlns:p14="http://schemas.microsoft.com/office/powerpoint/2010/main" val="378728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2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4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(abs(sin(2*pi*$))*(1-$)*0.05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-#ppt_h*0.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#ppt_w*0.1*9/16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-(#ppt_h-ppt_h)*(cos(4*pi*$)*(1-$)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-(#ppt_w-ppt_w)*(cos(4*pi*$)*(1-$))*9/16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-#ppt_h*0.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#ppt_w*0.16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2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entr" presetSubtype="0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15*sin(2*pi*rad(rand(360)))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*sin(2*pi*rad(rand(360)))*16/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Effect transition="out" filter="fade">
                                      <p:cBhvr>
                                        <p:cTn id="24" dur="125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7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0.0022551 -0.00171 C 4.98929e-05 -0.0869 0.0022551 -0.24186 -0.0347661 -0.25342 C -0.0708039 -0.26584 -0.102677 -0.14983 -0.10807 -0.09246 " pathEditMode="relative" rAng="0" ptsTypes="AAA">
                                      <p:cBhvr>
                                        <p:cTn id="27" dur="6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" y="-12600"/>
                                    </p:animMotion>
                                    <p:anim to="" calcmode="lin" valueType="num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Rot by="21600000" to="-21600000">
                                      <p:cBhvr>
                                        <p:cTn id="30" dur="600" accel="50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658535" y="1239355"/>
            <a:ext cx="92740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（一）句式转换：</a:t>
            </a:r>
            <a:endParaRPr lang="en-US" altLang="zh-CN" sz="2800" b="1" dirty="0"/>
          </a:p>
          <a:p>
            <a:r>
              <a:rPr lang="zh-CN" altLang="en-US" sz="2800" b="1" dirty="0"/>
              <a:t>①明天下雨，我去上课；明天不下雨，我去上课。</a:t>
            </a:r>
            <a:endParaRPr lang="en-US" altLang="zh-CN" sz="2800" b="1" dirty="0"/>
          </a:p>
          <a:p>
            <a:r>
              <a:rPr lang="zh-CN" altLang="en-US" sz="2800" b="1" dirty="0"/>
              <a:t>②我没有钱，不买汽车；我有钱，不买汽车。</a:t>
            </a:r>
            <a:endParaRPr lang="en-US" altLang="zh-CN" sz="2800" b="1" dirty="0"/>
          </a:p>
          <a:p>
            <a:r>
              <a:rPr lang="zh-CN" altLang="en-US" sz="2800" b="1" dirty="0"/>
              <a:t>③他没生病，能通过考试；他生病了，能通过考试。</a:t>
            </a:r>
            <a:endParaRPr lang="en-US" altLang="zh-CN" sz="2800" b="1" dirty="0"/>
          </a:p>
          <a:p>
            <a:r>
              <a:rPr lang="zh-CN" altLang="en-US" sz="2800" b="1" dirty="0"/>
              <a:t>④请使用“即使</a:t>
            </a:r>
            <a:r>
              <a:rPr lang="en-US" altLang="zh-CN" sz="2800" b="1" dirty="0"/>
              <a:t>……</a:t>
            </a:r>
            <a:r>
              <a:rPr lang="zh-CN" altLang="en-US" sz="2800" b="1" dirty="0"/>
              <a:t>也</a:t>
            </a:r>
            <a:r>
              <a:rPr lang="en-US" altLang="zh-CN" sz="2800" b="1" dirty="0"/>
              <a:t>……</a:t>
            </a:r>
            <a:r>
              <a:rPr lang="zh-CN" altLang="en-US" sz="2800" b="1" dirty="0"/>
              <a:t>”的格式改写句子。</a:t>
            </a:r>
            <a:endParaRPr lang="en-US" altLang="zh-CN" sz="2800" b="1" dirty="0"/>
          </a:p>
          <a:p>
            <a:endParaRPr lang="en-US" altLang="zh-CN" sz="2800" b="1" dirty="0"/>
          </a:p>
          <a:p>
            <a:r>
              <a:rPr lang="zh-CN" altLang="en-US" sz="2800" b="1" dirty="0"/>
              <a:t>（二）修改病句</a:t>
            </a:r>
            <a:r>
              <a:rPr lang="en-US" altLang="zh-CN" sz="2800" b="1" dirty="0"/>
              <a:t>:</a:t>
            </a:r>
          </a:p>
          <a:p>
            <a:r>
              <a:rPr lang="zh-CN" altLang="en-US" sz="2800" b="1" dirty="0"/>
              <a:t>①如果我们工作很忙，也要经常花时间陪父母。</a:t>
            </a:r>
            <a:endParaRPr lang="en-US" altLang="zh-CN" sz="2800" b="1" dirty="0"/>
          </a:p>
          <a:p>
            <a:r>
              <a:rPr lang="zh-CN" altLang="en-US" sz="2800" b="1" dirty="0"/>
              <a:t>②即使这种方法比较好，也真正的问题解决不了。</a:t>
            </a:r>
            <a:endParaRPr lang="en-US" altLang="zh-CN" sz="28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A4374D4-058F-46DD-A2C1-3B7CCEAA244C}"/>
              </a:ext>
            </a:extLst>
          </p:cNvPr>
          <p:cNvSpPr txBox="1"/>
          <p:nvPr/>
        </p:nvSpPr>
        <p:spPr>
          <a:xfrm>
            <a:off x="1841782" y="491195"/>
            <a:ext cx="6098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/>
              <a:t>作业：</a:t>
            </a:r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2276400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462044" y="1046821"/>
            <a:ext cx="89216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（三）情景交际：</a:t>
            </a:r>
          </a:p>
          <a:p>
            <a:r>
              <a:rPr lang="zh-CN" altLang="en-US" sz="2800" b="1" dirty="0"/>
              <a:t>①你要去中国留学，但是父母舍不得你，因为他们觉得你去中国后就见不到你了。这时，你要怎么说服你的父母？</a:t>
            </a:r>
          </a:p>
          <a:p>
            <a:r>
              <a:rPr lang="zh-CN" altLang="en-US" sz="2800" b="1" dirty="0"/>
              <a:t>②大学毕业，你希望和朋友去上海旅游几天，不过你的父母认为去上海不安全，不想你去，请问你要怎么让你的父母同意？</a:t>
            </a:r>
          </a:p>
          <a:p>
            <a:r>
              <a:rPr lang="zh-CN" altLang="en-US" sz="2800" b="1" dirty="0"/>
              <a:t>③你最喜欢的歌星星期天晚上会来天津开演唱会，可是星期天晚上你有一节很重要的课。这时你会做出什么决定？</a:t>
            </a:r>
          </a:p>
          <a:p>
            <a:r>
              <a:rPr lang="zh-CN" altLang="en-US" sz="2800" b="1" dirty="0"/>
              <a:t>④你和室友一起逛街，室友看见了一件很漂亮的毛衣，可是觉得有点贵，想让你给意见。这时你会怎么说？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286C9B2-039B-4C21-95D7-0930A4DDCF75}"/>
              </a:ext>
            </a:extLst>
          </p:cNvPr>
          <p:cNvSpPr txBox="1"/>
          <p:nvPr/>
        </p:nvSpPr>
        <p:spPr>
          <a:xfrm>
            <a:off x="1841782" y="491195"/>
            <a:ext cx="6098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/>
              <a:t>作业：</a:t>
            </a:r>
            <a:endParaRPr lang="en-US" altLang="zh-CN" sz="3200" b="1" dirty="0"/>
          </a:p>
        </p:txBody>
      </p:sp>
    </p:spTree>
    <p:extLst>
      <p:ext uri="{BB962C8B-B14F-4D97-AF65-F5344CB8AC3E}">
        <p14:creationId xmlns:p14="http://schemas.microsoft.com/office/powerpoint/2010/main" val="550320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DC2666E-0ADD-4FF6-B87A-8137532E5B0B}"/>
              </a:ext>
            </a:extLst>
          </p:cNvPr>
          <p:cNvSpPr/>
          <p:nvPr/>
        </p:nvSpPr>
        <p:spPr>
          <a:xfrm>
            <a:off x="657012" y="2370667"/>
            <a:ext cx="5567680" cy="1476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sz="1400" b="1" i="1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657011" y="1443841"/>
            <a:ext cx="114113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①即使</a:t>
            </a:r>
            <a:r>
              <a:rPr lang="en-US" altLang="zh-CN" sz="3600" b="1" dirty="0"/>
              <a:t>+</a:t>
            </a:r>
            <a:r>
              <a:rPr lang="zh-CN" altLang="en-US" sz="3600" b="1" dirty="0">
                <a:solidFill>
                  <a:srgbClr val="FF0000"/>
                </a:solidFill>
              </a:rPr>
              <a:t>可能</a:t>
            </a:r>
            <a:r>
              <a:rPr lang="zh-CN" altLang="en-US" sz="3600" b="1" dirty="0"/>
              <a:t>出现的情况，也</a:t>
            </a:r>
            <a:r>
              <a:rPr lang="en-US" altLang="zh-CN" sz="3600" b="1" dirty="0"/>
              <a:t>+</a:t>
            </a:r>
            <a:r>
              <a:rPr lang="zh-CN" altLang="en-US" sz="3600" b="1" dirty="0">
                <a:solidFill>
                  <a:srgbClr val="FF0000"/>
                </a:solidFill>
              </a:rPr>
              <a:t>一定</a:t>
            </a:r>
            <a:r>
              <a:rPr lang="zh-CN" altLang="en-US" sz="3600" b="1" dirty="0"/>
              <a:t>出现的结果。</a:t>
            </a:r>
            <a:r>
              <a:rPr lang="en-US" altLang="zh-CN" sz="3600" b="1" dirty="0"/>
              <a:t>(</a:t>
            </a:r>
            <a:r>
              <a:rPr lang="zh-CN" altLang="en-US" sz="3600" b="1" dirty="0"/>
              <a:t>假设</a:t>
            </a:r>
            <a:r>
              <a:rPr lang="en-US" altLang="zh-CN" sz="3600" b="1" dirty="0"/>
              <a:t>)</a:t>
            </a:r>
          </a:p>
          <a:p>
            <a:endParaRPr lang="en-US" altLang="zh-CN" sz="3600" b="1" dirty="0"/>
          </a:p>
          <a:p>
            <a:r>
              <a:rPr lang="zh-CN" altLang="en-US" sz="3600" b="1" dirty="0">
                <a:solidFill>
                  <a:schemeClr val="bg1"/>
                </a:solidFill>
              </a:rPr>
              <a:t>  即使 </a:t>
            </a:r>
            <a:r>
              <a:rPr lang="en-US" altLang="zh-CN" sz="3600" b="1" dirty="0">
                <a:solidFill>
                  <a:schemeClr val="bg1"/>
                </a:solidFill>
              </a:rPr>
              <a:t>+ S1 + P, S2 + </a:t>
            </a:r>
            <a:r>
              <a:rPr lang="zh-CN" altLang="en-US" sz="3600" b="1" dirty="0">
                <a:solidFill>
                  <a:schemeClr val="bg1"/>
                </a:solidFill>
              </a:rPr>
              <a:t>也</a:t>
            </a:r>
            <a:r>
              <a:rPr lang="en-US" altLang="zh-CN" sz="3600" b="1" dirty="0">
                <a:solidFill>
                  <a:schemeClr val="bg1"/>
                </a:solidFill>
              </a:rPr>
              <a:t>……</a:t>
            </a:r>
          </a:p>
          <a:p>
            <a:r>
              <a:rPr lang="en-US" altLang="zh-CN" sz="3600" b="1" dirty="0">
                <a:solidFill>
                  <a:schemeClr val="bg1"/>
                </a:solidFill>
              </a:rPr>
              <a:t>  S1 + </a:t>
            </a:r>
            <a:r>
              <a:rPr lang="zh-CN" altLang="en-US" sz="3600" b="1" dirty="0">
                <a:solidFill>
                  <a:schemeClr val="bg1"/>
                </a:solidFill>
              </a:rPr>
              <a:t>即使 </a:t>
            </a:r>
            <a:r>
              <a:rPr lang="en-US" altLang="zh-CN" sz="3600" b="1" dirty="0">
                <a:solidFill>
                  <a:schemeClr val="bg1"/>
                </a:solidFill>
              </a:rPr>
              <a:t>+ P, S2 + </a:t>
            </a:r>
            <a:r>
              <a:rPr lang="zh-CN" altLang="en-US" sz="3600" b="1" dirty="0">
                <a:solidFill>
                  <a:schemeClr val="bg1"/>
                </a:solidFill>
              </a:rPr>
              <a:t>也</a:t>
            </a:r>
            <a:r>
              <a:rPr lang="en-US" altLang="zh-CN" sz="3600" b="1" dirty="0">
                <a:solidFill>
                  <a:schemeClr val="bg1"/>
                </a:solidFill>
              </a:rPr>
              <a:t>……</a:t>
            </a:r>
          </a:p>
          <a:p>
            <a:endParaRPr lang="en-US" altLang="zh-CN" sz="3600" b="1" dirty="0">
              <a:solidFill>
                <a:schemeClr val="bg1"/>
              </a:solidFill>
            </a:endParaRPr>
          </a:p>
          <a:p>
            <a:r>
              <a:rPr lang="zh-CN" altLang="en-US" sz="3600" b="1" dirty="0"/>
              <a:t>前、后两个主语</a:t>
            </a:r>
            <a:r>
              <a:rPr lang="zh-CN" altLang="en-US" sz="3600" b="1" dirty="0">
                <a:solidFill>
                  <a:srgbClr val="FF0000"/>
                </a:solidFill>
              </a:rPr>
              <a:t>不一样</a:t>
            </a:r>
            <a:r>
              <a:rPr lang="zh-CN" altLang="en-US" sz="3600" b="1" dirty="0"/>
              <a:t>。</a:t>
            </a:r>
            <a:endParaRPr lang="en-US" altLang="zh-CN" sz="3600" b="1" dirty="0"/>
          </a:p>
          <a:p>
            <a:r>
              <a:rPr lang="zh-CN" altLang="en-US" sz="3600" b="1" dirty="0"/>
              <a:t>即使今天下雨，他们也要去看电影。</a:t>
            </a:r>
            <a:endParaRPr lang="en-US" altLang="zh-CN" sz="3600" b="1" dirty="0"/>
          </a:p>
          <a:p>
            <a:r>
              <a:rPr lang="zh-CN" altLang="en-US" sz="3600" b="1" dirty="0"/>
              <a:t>今天即使下雨，他们也要去看电影。</a:t>
            </a:r>
            <a:endParaRPr lang="en-US" altLang="zh-CN" sz="3600" b="1" dirty="0"/>
          </a:p>
        </p:txBody>
      </p:sp>
    </p:spTree>
    <p:extLst>
      <p:ext uri="{BB962C8B-B14F-4D97-AF65-F5344CB8AC3E}">
        <p14:creationId xmlns:p14="http://schemas.microsoft.com/office/powerpoint/2010/main" val="3003504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473667" y="1139691"/>
            <a:ext cx="92740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飞机票贵吗？</a:t>
            </a:r>
            <a:endParaRPr lang="en-US" altLang="zh-CN" sz="3600" b="1" dirty="0"/>
          </a:p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飞机票很贵。</a:t>
            </a:r>
            <a:endParaRPr lang="en-US" altLang="zh-CN" sz="3600" b="1" dirty="0"/>
          </a:p>
          <a:p>
            <a:endParaRPr lang="en-US" altLang="zh-CN" sz="3600" b="1" dirty="0"/>
          </a:p>
          <a:p>
            <a:r>
              <a:rPr lang="zh-CN" altLang="en-US" sz="3600" b="1" dirty="0"/>
              <a:t>飞机票很贵，穆汉要买吗？</a:t>
            </a:r>
            <a:endParaRPr lang="en-US" altLang="zh-CN" sz="3600" b="1" dirty="0"/>
          </a:p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他要买。</a:t>
            </a:r>
            <a:endParaRPr lang="en-US" altLang="zh-CN" sz="3600" b="1" dirty="0"/>
          </a:p>
          <a:p>
            <a:endParaRPr lang="en-US" altLang="zh-CN" sz="3600" b="1" dirty="0"/>
          </a:p>
          <a:p>
            <a:r>
              <a:rPr lang="zh-CN" altLang="en-US" sz="3600" b="1" dirty="0"/>
              <a:t>用“即使</a:t>
            </a:r>
            <a:r>
              <a:rPr lang="en-US" altLang="zh-CN" sz="3600" b="1" dirty="0"/>
              <a:t>……</a:t>
            </a:r>
            <a:r>
              <a:rPr lang="zh-CN" altLang="en-US" sz="3600" b="1" dirty="0"/>
              <a:t>也</a:t>
            </a:r>
            <a:r>
              <a:rPr lang="en-US" altLang="zh-CN" sz="3600" b="1" dirty="0"/>
              <a:t>……</a:t>
            </a:r>
            <a:r>
              <a:rPr lang="zh-CN" altLang="en-US" sz="3600" b="1" dirty="0"/>
              <a:t>”怎么说？</a:t>
            </a:r>
            <a:endParaRPr lang="en-US" altLang="zh-CN" sz="3600" b="1" dirty="0"/>
          </a:p>
          <a:p>
            <a:endParaRPr lang="en-US" altLang="zh-CN" sz="3600" b="1" dirty="0"/>
          </a:p>
        </p:txBody>
      </p:sp>
    </p:spTree>
    <p:extLst>
      <p:ext uri="{BB962C8B-B14F-4D97-AF65-F5344CB8AC3E}">
        <p14:creationId xmlns:p14="http://schemas.microsoft.com/office/powerpoint/2010/main" val="364458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DC2666E-0ADD-4FF6-B87A-8137532E5B0B}"/>
              </a:ext>
            </a:extLst>
          </p:cNvPr>
          <p:cNvSpPr/>
          <p:nvPr/>
        </p:nvSpPr>
        <p:spPr>
          <a:xfrm>
            <a:off x="657012" y="2370667"/>
            <a:ext cx="5567680" cy="14765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/>
            <a:endParaRPr lang="zh-CN" altLang="en-US" sz="1400" b="1" i="1" dirty="0">
              <a:latin typeface="Calibri" panose="020F0502020204030204" pitchFamily="34" charset="0"/>
              <a:ea typeface="Microsoft YaHei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657012" y="1443841"/>
            <a:ext cx="113509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②即使</a:t>
            </a:r>
            <a:r>
              <a:rPr lang="en-US" altLang="zh-CN" sz="3600" b="1" dirty="0"/>
              <a:t>+</a:t>
            </a:r>
            <a:r>
              <a:rPr lang="zh-CN" altLang="en-US" sz="3600" b="1" dirty="0">
                <a:solidFill>
                  <a:srgbClr val="FF0000"/>
                </a:solidFill>
              </a:rPr>
              <a:t>已经</a:t>
            </a:r>
            <a:r>
              <a:rPr lang="zh-CN" altLang="en-US" sz="3600" b="1" dirty="0"/>
              <a:t>出现的情况，也</a:t>
            </a:r>
            <a:r>
              <a:rPr lang="en-US" altLang="zh-CN" sz="3600" b="1" dirty="0"/>
              <a:t>+</a:t>
            </a:r>
            <a:r>
              <a:rPr lang="zh-CN" altLang="en-US" sz="3600" b="1" dirty="0">
                <a:solidFill>
                  <a:srgbClr val="FF0000"/>
                </a:solidFill>
              </a:rPr>
              <a:t>一定</a:t>
            </a:r>
            <a:r>
              <a:rPr lang="zh-CN" altLang="en-US" sz="3600" b="1" dirty="0"/>
              <a:t>出现的结果。</a:t>
            </a:r>
            <a:r>
              <a:rPr lang="en-US" altLang="zh-CN" sz="3600" b="1" dirty="0"/>
              <a:t>(</a:t>
            </a:r>
            <a:r>
              <a:rPr lang="zh-CN" altLang="en-US" sz="3600" b="1" dirty="0"/>
              <a:t>让步</a:t>
            </a:r>
            <a:r>
              <a:rPr lang="en-US" altLang="zh-CN" sz="3600" b="1" dirty="0"/>
              <a:t>)</a:t>
            </a:r>
          </a:p>
          <a:p>
            <a:endParaRPr lang="en-US" altLang="zh-CN" sz="3600" b="1" dirty="0"/>
          </a:p>
          <a:p>
            <a:r>
              <a:rPr lang="zh-CN" altLang="en-US" sz="3600" b="1" dirty="0">
                <a:solidFill>
                  <a:schemeClr val="bg1"/>
                </a:solidFill>
              </a:rPr>
              <a:t>  即使 </a:t>
            </a:r>
            <a:r>
              <a:rPr lang="en-US" altLang="zh-CN" sz="3600" b="1" dirty="0">
                <a:solidFill>
                  <a:schemeClr val="bg1"/>
                </a:solidFill>
              </a:rPr>
              <a:t>+ S1 + P, S2 + </a:t>
            </a:r>
            <a:r>
              <a:rPr lang="zh-CN" altLang="en-US" sz="3600" b="1" dirty="0">
                <a:solidFill>
                  <a:schemeClr val="bg1"/>
                </a:solidFill>
              </a:rPr>
              <a:t>也</a:t>
            </a:r>
            <a:r>
              <a:rPr lang="en-US" altLang="zh-CN" sz="3600" b="1" dirty="0">
                <a:solidFill>
                  <a:schemeClr val="bg1"/>
                </a:solidFill>
              </a:rPr>
              <a:t>……</a:t>
            </a:r>
          </a:p>
          <a:p>
            <a:r>
              <a:rPr lang="en-US" altLang="zh-CN" sz="3600" b="1" dirty="0">
                <a:solidFill>
                  <a:schemeClr val="bg1"/>
                </a:solidFill>
              </a:rPr>
              <a:t>  S1 + </a:t>
            </a:r>
            <a:r>
              <a:rPr lang="zh-CN" altLang="en-US" sz="3600" b="1" dirty="0">
                <a:solidFill>
                  <a:schemeClr val="bg1"/>
                </a:solidFill>
              </a:rPr>
              <a:t>即使 </a:t>
            </a:r>
            <a:r>
              <a:rPr lang="en-US" altLang="zh-CN" sz="3600" b="1" dirty="0">
                <a:solidFill>
                  <a:schemeClr val="bg1"/>
                </a:solidFill>
              </a:rPr>
              <a:t>+ P, S2 + </a:t>
            </a:r>
            <a:r>
              <a:rPr lang="zh-CN" altLang="en-US" sz="3600" b="1" dirty="0">
                <a:solidFill>
                  <a:schemeClr val="bg1"/>
                </a:solidFill>
              </a:rPr>
              <a:t>也</a:t>
            </a:r>
            <a:r>
              <a:rPr lang="en-US" altLang="zh-CN" sz="3600" b="1" dirty="0">
                <a:solidFill>
                  <a:schemeClr val="bg1"/>
                </a:solidFill>
              </a:rPr>
              <a:t>……</a:t>
            </a:r>
          </a:p>
          <a:p>
            <a:endParaRPr lang="en-US" altLang="zh-CN" sz="3600" b="1" dirty="0"/>
          </a:p>
          <a:p>
            <a:r>
              <a:rPr lang="zh-CN" altLang="en-US" sz="3600" b="1" dirty="0"/>
              <a:t>即使机票再贵，穆汉也要买。</a:t>
            </a:r>
          </a:p>
          <a:p>
            <a:r>
              <a:rPr lang="zh-CN" altLang="en-US" sz="3600" b="1" dirty="0"/>
              <a:t>机票即使再贵，穆汉也要买。</a:t>
            </a:r>
          </a:p>
        </p:txBody>
      </p:sp>
    </p:spTree>
    <p:extLst>
      <p:ext uri="{BB962C8B-B14F-4D97-AF65-F5344CB8AC3E}">
        <p14:creationId xmlns:p14="http://schemas.microsoft.com/office/powerpoint/2010/main" val="3507538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594676" y="4668460"/>
            <a:ext cx="71419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/>
              <a:t>即使他没有钱，女孩也愿意和他结婚。</a:t>
            </a:r>
            <a:endParaRPr lang="en-US" altLang="zh-CN" sz="3200" b="1" dirty="0"/>
          </a:p>
          <a:p>
            <a:r>
              <a:rPr lang="zh-CN" altLang="en-US" sz="3200" b="1" dirty="0"/>
              <a:t>他即使没有钱，女孩也愿意和他结婚。</a:t>
            </a:r>
            <a:endParaRPr lang="en-US" altLang="zh-CN" sz="32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6027C2B-FFED-4767-A58E-A05A1961A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72" y="1583845"/>
            <a:ext cx="3078486" cy="31591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544127-046C-4265-8F8E-C4E3C440E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646" y="1650931"/>
            <a:ext cx="1964931" cy="240791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1FEC521-525E-41EC-B249-2F4002166788}"/>
              </a:ext>
            </a:extLst>
          </p:cNvPr>
          <p:cNvSpPr txBox="1"/>
          <p:nvPr/>
        </p:nvSpPr>
        <p:spPr>
          <a:xfrm>
            <a:off x="1299672" y="1300262"/>
            <a:ext cx="1698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/>
              <a:t>他有钱吗？</a:t>
            </a:r>
            <a:endParaRPr lang="en-US" altLang="zh-CN" sz="2800" b="1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34501F3-48D5-4877-BA61-CCA487A330E8}"/>
              </a:ext>
            </a:extLst>
          </p:cNvPr>
          <p:cNvSpPr txBox="1"/>
          <p:nvPr/>
        </p:nvSpPr>
        <p:spPr>
          <a:xfrm>
            <a:off x="4312772" y="1300261"/>
            <a:ext cx="34158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/>
              <a:t>女孩愿意和他结婚吗？</a:t>
            </a:r>
            <a:endParaRPr lang="en-US" altLang="zh-CN" sz="28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4ACB95B-5CF5-40C2-9DF2-E286F7451814}"/>
              </a:ext>
            </a:extLst>
          </p:cNvPr>
          <p:cNvSpPr txBox="1"/>
          <p:nvPr/>
        </p:nvSpPr>
        <p:spPr>
          <a:xfrm>
            <a:off x="1846017" y="397566"/>
            <a:ext cx="1803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/>
              <a:t>练习</a:t>
            </a:r>
            <a:r>
              <a:rPr lang="en-US" altLang="zh-CN" sz="3600" b="1" dirty="0"/>
              <a:t>1</a:t>
            </a:r>
            <a:r>
              <a:rPr lang="zh-CN" altLang="en-US" sz="3600" b="1" dirty="0"/>
              <a:t>：</a:t>
            </a:r>
          </a:p>
        </p:txBody>
      </p:sp>
    </p:spTree>
    <p:extLst>
      <p:ext uri="{BB962C8B-B14F-4D97-AF65-F5344CB8AC3E}">
        <p14:creationId xmlns:p14="http://schemas.microsoft.com/office/powerpoint/2010/main" val="410872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691853" y="4408182"/>
            <a:ext cx="9274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即使汉语很难，我们也要学好汉语。</a:t>
            </a:r>
            <a:endParaRPr lang="en-US" altLang="zh-CN" sz="3600" b="1" dirty="0"/>
          </a:p>
          <a:p>
            <a:r>
              <a:rPr lang="zh-CN" altLang="en-US" sz="3600" b="1" dirty="0"/>
              <a:t>汉语即使很难，我们也要学好汉语。</a:t>
            </a:r>
            <a:endParaRPr lang="en-US" altLang="zh-CN" sz="36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19FD3FC-CE86-4806-9BB4-40DC18F54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3" y="1542178"/>
            <a:ext cx="2866004" cy="28660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23C09B-CB99-4C7D-8070-055DC080D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03" y="1360807"/>
            <a:ext cx="3488273" cy="348827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487E9E-FC82-455F-B55E-57C7C664F12B}"/>
              </a:ext>
            </a:extLst>
          </p:cNvPr>
          <p:cNvSpPr txBox="1"/>
          <p:nvPr/>
        </p:nvSpPr>
        <p:spPr>
          <a:xfrm>
            <a:off x="1100790" y="1110366"/>
            <a:ext cx="1698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/>
              <a:t>汉语难吗？</a:t>
            </a:r>
            <a:endParaRPr lang="en-US" altLang="zh-CN" sz="28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B31B601-8FB3-4E97-A403-8FCFA9BF711C}"/>
              </a:ext>
            </a:extLst>
          </p:cNvPr>
          <p:cNvSpPr txBox="1"/>
          <p:nvPr/>
        </p:nvSpPr>
        <p:spPr>
          <a:xfrm>
            <a:off x="3857740" y="1152182"/>
            <a:ext cx="34882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/>
              <a:t>我们要学好汉语吗？</a:t>
            </a:r>
            <a:endParaRPr lang="en-US" altLang="zh-CN" sz="2800" b="1" dirty="0"/>
          </a:p>
        </p:txBody>
      </p:sp>
    </p:spTree>
    <p:extLst>
      <p:ext uri="{BB962C8B-B14F-4D97-AF65-F5344CB8AC3E}">
        <p14:creationId xmlns:p14="http://schemas.microsoft.com/office/powerpoint/2010/main" val="11767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528369" y="4505550"/>
            <a:ext cx="9274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即使今天下雨，他也要去打篮球。</a:t>
            </a:r>
            <a:endParaRPr lang="en-US" altLang="zh-CN" sz="3600" b="1" dirty="0"/>
          </a:p>
          <a:p>
            <a:r>
              <a:rPr lang="zh-CN" altLang="en-US" sz="3600" b="1" dirty="0"/>
              <a:t>今天即使下雨，他也要去打篮球。</a:t>
            </a:r>
            <a:endParaRPr lang="en-US" altLang="zh-CN" sz="36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79BA334-9268-4CAF-9A99-5F8E56627E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74" y="1939392"/>
            <a:ext cx="2360507" cy="2360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95F277D-4DD8-4DBF-870D-902AADEAE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651" y="34578"/>
            <a:ext cx="3481659" cy="216695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B8E435A-A58D-46AC-9222-5B76D9C52605}"/>
              </a:ext>
            </a:extLst>
          </p:cNvPr>
          <p:cNvSpPr txBox="1"/>
          <p:nvPr/>
        </p:nvSpPr>
        <p:spPr>
          <a:xfrm>
            <a:off x="5841784" y="754442"/>
            <a:ext cx="3000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/>
              <a:t>今天天气怎么样？</a:t>
            </a:r>
            <a:endParaRPr lang="en-US" altLang="zh-CN" sz="28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4B8EAFA-C53C-47D6-9F9A-F104DD22E586}"/>
              </a:ext>
            </a:extLst>
          </p:cNvPr>
          <p:cNvSpPr txBox="1"/>
          <p:nvPr/>
        </p:nvSpPr>
        <p:spPr>
          <a:xfrm>
            <a:off x="5165384" y="2905780"/>
            <a:ext cx="2099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/>
              <a:t>他在干什么？</a:t>
            </a:r>
            <a:endParaRPr lang="en-US" altLang="zh-CN" sz="2800" b="1" dirty="0"/>
          </a:p>
        </p:txBody>
      </p:sp>
    </p:spTree>
    <p:extLst>
      <p:ext uri="{BB962C8B-B14F-4D97-AF65-F5344CB8AC3E}">
        <p14:creationId xmlns:p14="http://schemas.microsoft.com/office/powerpoint/2010/main" val="136239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CA1AF5B-86B7-4042-BD17-F4E08C286222}"/>
              </a:ext>
            </a:extLst>
          </p:cNvPr>
          <p:cNvSpPr txBox="1"/>
          <p:nvPr/>
        </p:nvSpPr>
        <p:spPr>
          <a:xfrm>
            <a:off x="1123759" y="4520475"/>
            <a:ext cx="9274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即使牛排再贵，我也要吃。</a:t>
            </a:r>
            <a:endParaRPr lang="en-US" altLang="zh-CN" sz="3600" b="1" dirty="0"/>
          </a:p>
          <a:p>
            <a:r>
              <a:rPr lang="zh-CN" altLang="en-US" sz="3600" b="1" dirty="0"/>
              <a:t>牛排即使再贵，我也要吃。</a:t>
            </a:r>
            <a:endParaRPr lang="en-US" altLang="zh-CN" sz="36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498DE78-46CE-46DE-8623-F57744EA7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23" y="1444958"/>
            <a:ext cx="3568712" cy="35687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C22AD8-A868-419E-A778-D9FE2D483A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85"/>
          <a:stretch/>
        </p:blipFill>
        <p:spPr>
          <a:xfrm>
            <a:off x="1913902" y="1700320"/>
            <a:ext cx="1981500" cy="127440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FBF6F9E-86D8-4909-870F-2D4EF1900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35" y="1787855"/>
            <a:ext cx="2541699" cy="254169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5117D26-0FDD-4501-9206-DE49FCD4DF23}"/>
              </a:ext>
            </a:extLst>
          </p:cNvPr>
          <p:cNvSpPr txBox="1"/>
          <p:nvPr/>
        </p:nvSpPr>
        <p:spPr>
          <a:xfrm>
            <a:off x="2055516" y="1137196"/>
            <a:ext cx="1698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/>
              <a:t>牛排贵吗？</a:t>
            </a:r>
            <a:endParaRPr lang="en-US" altLang="zh-CN" sz="2800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B9E34D-C1A0-4954-A7E3-7421585FBF4E}"/>
              </a:ext>
            </a:extLst>
          </p:cNvPr>
          <p:cNvSpPr txBox="1"/>
          <p:nvPr/>
        </p:nvSpPr>
        <p:spPr>
          <a:xfrm>
            <a:off x="4633478" y="1183348"/>
            <a:ext cx="2830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/>
              <a:t>我要吃牛排吗？</a:t>
            </a:r>
            <a:endParaRPr lang="en-US" altLang="zh-CN" sz="2800" b="1" dirty="0"/>
          </a:p>
        </p:txBody>
      </p:sp>
    </p:spTree>
    <p:extLst>
      <p:ext uri="{BB962C8B-B14F-4D97-AF65-F5344CB8AC3E}">
        <p14:creationId xmlns:p14="http://schemas.microsoft.com/office/powerpoint/2010/main" val="295580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365bddbd-67ac-40e2-ab3f-9996815af0e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10800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13760"/>
      </a:accent1>
      <a:accent2>
        <a:srgbClr val="00508D"/>
      </a:accent2>
      <a:accent3>
        <a:srgbClr val="7A2C00"/>
      </a:accent3>
      <a:accent4>
        <a:srgbClr val="BD8452"/>
      </a:accent4>
      <a:accent5>
        <a:srgbClr val="919EAC"/>
      </a:accent5>
      <a:accent6>
        <a:srgbClr val="B3B0B0"/>
      </a:accent6>
      <a:hlink>
        <a:srgbClr val="4472C4"/>
      </a:hlink>
      <a:folHlink>
        <a:srgbClr val="BFBFBF"/>
      </a:folHlink>
    </a:clrScheme>
    <a:fontScheme name="5vqhzyt4">
      <a:majorFont>
        <a:latin typeface="Calibri" panose="020F0302020204030204"/>
        <a:ea typeface="Microsoft YaHei"/>
        <a:cs typeface=""/>
      </a:majorFont>
      <a:minorFont>
        <a:latin typeface="Calibri" panose="020F0502020204030204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9850">
          <a:noFill/>
        </a:ln>
        <a:effectLst/>
      </a:spPr>
      <a:bodyPr wrap="square" lIns="91440" tIns="45720" rIns="91440" bIns="45720" rtlCol="0" anchor="ctr">
        <a:normAutofit/>
      </a:bodyPr>
      <a:lstStyle>
        <a:defPPr algn="ctr">
          <a:defRPr sz="1400" b="1" i="1" dirty="0">
            <a:latin typeface="Calibri" panose="020F0502020204030204" pitchFamily="34" charset="0"/>
            <a:ea typeface="Microsoft YaHei" panose="020B0503020204020204" pitchFamily="34" charset="-122"/>
            <a:sym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13760"/>
    </a:accent1>
    <a:accent2>
      <a:srgbClr val="00508D"/>
    </a:accent2>
    <a:accent3>
      <a:srgbClr val="7A2C00"/>
    </a:accent3>
    <a:accent4>
      <a:srgbClr val="BD8452"/>
    </a:accent4>
    <a:accent5>
      <a:srgbClr val="919EAC"/>
    </a:accent5>
    <a:accent6>
      <a:srgbClr val="B3B0B0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5691</TotalTime>
  <Words>1202</Words>
  <Application>Microsoft Office PowerPoint</Application>
  <PresentationFormat>宽屏</PresentationFormat>
  <Paragraphs>132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等线</vt:lpstr>
      <vt:lpstr>华文楷体</vt:lpstr>
      <vt:lpstr>Microsoft YaHei</vt:lpstr>
      <vt:lpstr>Microsoft YaHei</vt:lpstr>
      <vt:lpstr>Arial</vt:lpstr>
      <vt:lpstr>Calibri</vt:lpstr>
      <vt:lpstr>Century Gothic</vt:lpstr>
      <vt:lpstr>Segoe UI</vt:lpstr>
      <vt:lpstr>Segoe UI Light</vt:lpstr>
      <vt:lpstr>Office 主题​​</vt:lpstr>
      <vt:lpstr>1_OfficePLUS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即使……也…… ①表示假设（可能出现的情况+一定出现的结果） ②表示让步（已经出现的情况+一定出现的结果） ③表示极端（不可能出现的情况+一定出现的结果）  强调“也”后面的内容， 不会因为假设、让步、极端的情况而改变。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镓希 李</dc:creator>
  <cp:lastModifiedBy>w653843128@outlook.com</cp:lastModifiedBy>
  <cp:revision>143</cp:revision>
  <dcterms:created xsi:type="dcterms:W3CDTF">2019-04-05T07:47:57Z</dcterms:created>
  <dcterms:modified xsi:type="dcterms:W3CDTF">2021-11-02T06:30:43Z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Nuaxnuy@DESKTOP-GLORKB7</vt:lpwstr>
  </property>
  <property fmtid="{D5CDD505-2E9C-101B-9397-08002B2CF9AE}" pid="5" name="MSIP_Label_f42aa342-8706-4288-bd11-ebb85995028c_SetDate">
    <vt:lpwstr>2019-04-13T10:43:46.8829993Z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ActionId">
    <vt:lpwstr>198b3127-d446-4be2-b22f-bb1b6ed2d435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</Properties>
</file>