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91" r:id="rId4"/>
    <p:sldId id="258" r:id="rId5"/>
    <p:sldId id="286" r:id="rId6"/>
    <p:sldId id="267" r:id="rId7"/>
    <p:sldId id="285" r:id="rId8"/>
    <p:sldId id="268" r:id="rId9"/>
    <p:sldId id="275" r:id="rId10"/>
    <p:sldId id="260" r:id="rId11"/>
    <p:sldId id="292" r:id="rId12"/>
    <p:sldId id="261" r:id="rId13"/>
    <p:sldId id="272" r:id="rId14"/>
    <p:sldId id="287" r:id="rId15"/>
    <p:sldId id="274" r:id="rId16"/>
    <p:sldId id="271" r:id="rId17"/>
    <p:sldId id="262" r:id="rId18"/>
    <p:sldId id="270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062"/>
        <p:guide pos="387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PPT.jpg"/>
          <p:cNvPicPr>
            <a:picLocks noChangeAspect="1"/>
          </p:cNvPicPr>
          <p:nvPr userDrawn="1"/>
        </p:nvPicPr>
        <p:blipFill>
          <a:blip r:embed="rId2"/>
          <a:srcRect b="20924"/>
          <a:stretch>
            <a:fillRect/>
          </a:stretch>
        </p:blipFill>
        <p:spPr>
          <a:xfrm>
            <a:off x="0" y="0"/>
            <a:ext cx="12192000" cy="68601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74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3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4A87"/>
              </a:clrFrom>
              <a:clrTo>
                <a:srgbClr val="004A8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747" y="202353"/>
            <a:ext cx="2332567" cy="589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4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005188"/>
              </a:clrFrom>
              <a:clrTo>
                <a:srgbClr val="00518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607" y="281940"/>
            <a:ext cx="791633" cy="69088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直接连接符 5"/>
          <p:cNvCxnSpPr/>
          <p:nvPr/>
        </p:nvCxnSpPr>
        <p:spPr>
          <a:xfrm flipV="1">
            <a:off x="47413" y="1074420"/>
            <a:ext cx="12192000" cy="8467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79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79840" y="-30480"/>
            <a:ext cx="3312160" cy="1089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图片 7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004A87"/>
              </a:clrFrom>
              <a:clrTo>
                <a:srgbClr val="004A8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8973" y="748453"/>
            <a:ext cx="2021417" cy="2772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52508" y="2787144"/>
            <a:ext cx="10363681" cy="1470599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52508" y="3716200"/>
            <a:ext cx="8534796" cy="17532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457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2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2.xml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图片 2" descr="PPT.jpg"/>
          <p:cNvPicPr>
            <a:picLocks noChangeAspect="1"/>
          </p:cNvPicPr>
          <p:nvPr userDrawn="1"/>
        </p:nvPicPr>
        <p:blipFill>
          <a:blip r:embed="rId13"/>
          <a:srcRect b="20924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6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9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33220" y="1767205"/>
            <a:ext cx="6515100" cy="1953260"/>
          </a:xfrm>
          <a:noFill/>
          <a:ln w="50800" cmpd="sng">
            <a:noFill/>
            <a:prstDash val="sysDot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p>
            <a:pPr algn="ctr"/>
            <a:r>
              <a:rPr lang="zh-CN" altLang="en-US" sz="6400">
                <a:latin typeface="楷体_GB2312" panose="02010609030101010101" charset="-122"/>
                <a:ea typeface="楷体_GB2312" panose="02010609030101010101" charset="-122"/>
              </a:rPr>
              <a:t>语法：</a:t>
            </a:r>
            <a:br>
              <a:rPr lang="en-US" altLang="zh-CN" sz="6400">
                <a:latin typeface="楷体_GB2312" panose="02010609030101010101" charset="-122"/>
                <a:ea typeface="楷体_GB2312" panose="02010609030101010101" charset="-122"/>
              </a:rPr>
            </a:br>
            <a:r>
              <a:rPr lang="zh-CN" altLang="en-US" sz="6400">
                <a:latin typeface="楷体_GB2312" panose="02010609030101010101" charset="-122"/>
                <a:ea typeface="楷体_GB2312" panose="02010609030101010101" charset="-122"/>
              </a:rPr>
              <a:t>又</a:t>
            </a:r>
            <a:r>
              <a:rPr lang="en-US" altLang="zh-CN" sz="6400">
                <a:latin typeface="楷体_GB2312" panose="02010609030101010101" charset="-122"/>
                <a:ea typeface="楷体_GB2312" panose="02010609030101010101" charset="-122"/>
              </a:rPr>
              <a:t>……</a:t>
            </a:r>
            <a:r>
              <a:rPr lang="zh-CN" altLang="en-US" sz="6400">
                <a:latin typeface="楷体_GB2312" panose="02010609030101010101" charset="-122"/>
                <a:ea typeface="楷体_GB2312" panose="02010609030101010101" charset="-122"/>
              </a:rPr>
              <a:t>又</a:t>
            </a:r>
            <a:r>
              <a:rPr lang="en-US" altLang="zh-CN" sz="6400">
                <a:latin typeface="楷体_GB2312" panose="02010609030101010101" charset="-122"/>
                <a:ea typeface="楷体_GB2312" panose="02010609030101010101" charset="-122"/>
              </a:rPr>
              <a:t>……</a:t>
            </a:r>
            <a:endParaRPr lang="en-US" altLang="zh-CN" sz="640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5" name="流程图: 过程 4"/>
          <p:cNvSpPr/>
          <p:nvPr/>
        </p:nvSpPr>
        <p:spPr>
          <a:xfrm>
            <a:off x="997585" y="4287520"/>
            <a:ext cx="1657350" cy="482600"/>
          </a:xfrm>
          <a:prstGeom prst="flowChartProcess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2">
                <a:lumMod val="60000"/>
                <a:lumOff val="40000"/>
                <a:alpha val="10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  <a:latin typeface="+mj-ea"/>
                <a:ea typeface="+mj-ea"/>
                <a:cs typeface="楷体" panose="02010609060101010101" charset="-122"/>
              </a:rPr>
              <a:t>教学对象</a:t>
            </a:r>
            <a:endParaRPr lang="zh-CN" altLang="en-US" sz="2800" b="1">
              <a:solidFill>
                <a:schemeClr val="tx1"/>
              </a:solidFill>
              <a:latin typeface="+mj-ea"/>
              <a:ea typeface="+mj-ea"/>
              <a:cs typeface="楷体" panose="02010609060101010101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2586990" y="4295140"/>
            <a:ext cx="3072130" cy="482600"/>
          </a:xfrm>
          <a:prstGeom prst="flowChartProcess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chemeClr val="tx1"/>
                </a:solidFill>
                <a:latin typeface="+mn-ea"/>
                <a:cs typeface="楷体" panose="02010609060101010101" charset="-122"/>
              </a:rPr>
              <a:t>中级汉语学习者</a:t>
            </a:r>
            <a:endParaRPr lang="zh-CN" altLang="en-US" sz="2400">
              <a:solidFill>
                <a:schemeClr val="tx1"/>
              </a:solidFill>
              <a:latin typeface="+mn-ea"/>
              <a:cs typeface="楷体" panose="02010609060101010101" charset="-122"/>
            </a:endParaRPr>
          </a:p>
        </p:txBody>
      </p:sp>
      <p:sp>
        <p:nvSpPr>
          <p:cNvPr id="7" name="流程图: 过程 6"/>
          <p:cNvSpPr/>
          <p:nvPr/>
        </p:nvSpPr>
        <p:spPr>
          <a:xfrm>
            <a:off x="976630" y="4716780"/>
            <a:ext cx="1657350" cy="1109980"/>
          </a:xfrm>
          <a:prstGeom prst="flowChartProcess">
            <a:avLst/>
          </a:prstGeom>
          <a:noFill/>
          <a:ln>
            <a:noFill/>
          </a:ln>
          <a:effectLst>
            <a:outerShdw blurRad="50800" dist="38100" dir="6000000" algn="t" rotWithShape="0">
              <a:schemeClr val="tx1">
                <a:lumMod val="85000"/>
                <a:lumOff val="15000"/>
                <a:alpha val="40000"/>
              </a:schemeClr>
            </a:outerShdw>
            <a:reflection blurRad="6350" stA="52000" endA="300" endPos="44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2800" b="1">
                <a:solidFill>
                  <a:schemeClr val="tx1"/>
                </a:solidFill>
                <a:latin typeface="+mj-ea"/>
                <a:ea typeface="+mj-ea"/>
                <a:cs typeface="楷体" panose="02010609060101010101" charset="-122"/>
                <a:sym typeface="+mn-ea"/>
              </a:rPr>
              <a:t>教学目标</a:t>
            </a:r>
            <a:endParaRPr lang="zh-CN" altLang="en-US" sz="2800" b="1">
              <a:solidFill>
                <a:schemeClr val="tx1"/>
              </a:solidFill>
              <a:latin typeface="+mj-ea"/>
              <a:ea typeface="+mj-ea"/>
              <a:cs typeface="楷体" panose="02010609060101010101" charset="-122"/>
              <a:sym typeface="+mn-ea"/>
            </a:endParaRPr>
          </a:p>
        </p:txBody>
      </p:sp>
      <p:sp>
        <p:nvSpPr>
          <p:cNvPr id="8" name="流程图: 过程 7"/>
          <p:cNvSpPr/>
          <p:nvPr/>
        </p:nvSpPr>
        <p:spPr>
          <a:xfrm>
            <a:off x="2586990" y="4859655"/>
            <a:ext cx="7398385" cy="1109345"/>
          </a:xfrm>
          <a:prstGeom prst="flowChartProcess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掌握“又……又……”重点句式及语法表达，</a:t>
            </a:r>
            <a:endParaRPr lang="zh-CN" altLang="en-US" sz="24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在真实的语言环境当中准确流利地进行交际对话。</a:t>
            </a:r>
            <a:endParaRPr lang="zh-CN" altLang="en-US" sz="2400">
              <a:solidFill>
                <a:schemeClr val="tx1"/>
              </a:solidFill>
              <a:latin typeface="+mn-ea"/>
              <a:cs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19817" y="1473357"/>
            <a:ext cx="1859213" cy="2403913"/>
            <a:chOff x="1451205" y="2011281"/>
            <a:chExt cx="2234082" cy="288861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6" name="Freeform 54"/>
            <p:cNvSpPr/>
            <p:nvPr/>
          </p:nvSpPr>
          <p:spPr bwMode="auto">
            <a:xfrm>
              <a:off x="2219671" y="3187994"/>
              <a:ext cx="662117" cy="1361970"/>
            </a:xfrm>
            <a:custGeom>
              <a:avLst/>
              <a:gdLst>
                <a:gd name="T0" fmla="*/ 143 w 143"/>
                <a:gd name="T1" fmla="*/ 280 h 293"/>
                <a:gd name="T2" fmla="*/ 40 w 143"/>
                <a:gd name="T3" fmla="*/ 293 h 293"/>
                <a:gd name="T4" fmla="*/ 43 w 143"/>
                <a:gd name="T5" fmla="*/ 248 h 293"/>
                <a:gd name="T6" fmla="*/ 48 w 143"/>
                <a:gd name="T7" fmla="*/ 187 h 293"/>
                <a:gd name="T8" fmla="*/ 53 w 143"/>
                <a:gd name="T9" fmla="*/ 127 h 293"/>
                <a:gd name="T10" fmla="*/ 42 w 143"/>
                <a:gd name="T11" fmla="*/ 111 h 293"/>
                <a:gd name="T12" fmla="*/ 19 w 143"/>
                <a:gd name="T13" fmla="*/ 95 h 293"/>
                <a:gd name="T14" fmla="*/ 6 w 143"/>
                <a:gd name="T15" fmla="*/ 75 h 293"/>
                <a:gd name="T16" fmla="*/ 26 w 143"/>
                <a:gd name="T17" fmla="*/ 16 h 293"/>
                <a:gd name="T18" fmla="*/ 76 w 143"/>
                <a:gd name="T19" fmla="*/ 4 h 293"/>
                <a:gd name="T20" fmla="*/ 89 w 143"/>
                <a:gd name="T21" fmla="*/ 10 h 293"/>
                <a:gd name="T22" fmla="*/ 116 w 143"/>
                <a:gd name="T23" fmla="*/ 57 h 293"/>
                <a:gd name="T24" fmla="*/ 105 w 143"/>
                <a:gd name="T25" fmla="*/ 94 h 293"/>
                <a:gd name="T26" fmla="*/ 92 w 143"/>
                <a:gd name="T27" fmla="*/ 105 h 293"/>
                <a:gd name="T28" fmla="*/ 85 w 143"/>
                <a:gd name="T29" fmla="*/ 126 h 293"/>
                <a:gd name="T30" fmla="*/ 92 w 143"/>
                <a:gd name="T31" fmla="*/ 144 h 293"/>
                <a:gd name="T32" fmla="*/ 107 w 143"/>
                <a:gd name="T33" fmla="*/ 182 h 293"/>
                <a:gd name="T34" fmla="*/ 119 w 143"/>
                <a:gd name="T35" fmla="*/ 219 h 293"/>
                <a:gd name="T36" fmla="*/ 135 w 143"/>
                <a:gd name="T37" fmla="*/ 259 h 293"/>
                <a:gd name="T38" fmla="*/ 143 w 143"/>
                <a:gd name="T39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3" h="293">
                  <a:moveTo>
                    <a:pt x="143" y="280"/>
                  </a:moveTo>
                  <a:cubicBezTo>
                    <a:pt x="108" y="284"/>
                    <a:pt x="75" y="289"/>
                    <a:pt x="40" y="293"/>
                  </a:cubicBezTo>
                  <a:cubicBezTo>
                    <a:pt x="41" y="277"/>
                    <a:pt x="42" y="263"/>
                    <a:pt x="43" y="248"/>
                  </a:cubicBezTo>
                  <a:cubicBezTo>
                    <a:pt x="44" y="228"/>
                    <a:pt x="46" y="207"/>
                    <a:pt x="48" y="187"/>
                  </a:cubicBezTo>
                  <a:cubicBezTo>
                    <a:pt x="49" y="167"/>
                    <a:pt x="51" y="147"/>
                    <a:pt x="53" y="127"/>
                  </a:cubicBezTo>
                  <a:cubicBezTo>
                    <a:pt x="54" y="117"/>
                    <a:pt x="51" y="115"/>
                    <a:pt x="42" y="111"/>
                  </a:cubicBezTo>
                  <a:cubicBezTo>
                    <a:pt x="33" y="109"/>
                    <a:pt x="24" y="104"/>
                    <a:pt x="19" y="95"/>
                  </a:cubicBezTo>
                  <a:cubicBezTo>
                    <a:pt x="15" y="88"/>
                    <a:pt x="9" y="82"/>
                    <a:pt x="6" y="75"/>
                  </a:cubicBezTo>
                  <a:cubicBezTo>
                    <a:pt x="0" y="52"/>
                    <a:pt x="7" y="31"/>
                    <a:pt x="26" y="16"/>
                  </a:cubicBezTo>
                  <a:cubicBezTo>
                    <a:pt x="40" y="4"/>
                    <a:pt x="57" y="0"/>
                    <a:pt x="76" y="4"/>
                  </a:cubicBezTo>
                  <a:cubicBezTo>
                    <a:pt x="80" y="5"/>
                    <a:pt x="85" y="7"/>
                    <a:pt x="89" y="10"/>
                  </a:cubicBezTo>
                  <a:cubicBezTo>
                    <a:pt x="104" y="22"/>
                    <a:pt x="117" y="35"/>
                    <a:pt x="116" y="57"/>
                  </a:cubicBezTo>
                  <a:cubicBezTo>
                    <a:pt x="116" y="71"/>
                    <a:pt x="112" y="83"/>
                    <a:pt x="105" y="94"/>
                  </a:cubicBezTo>
                  <a:cubicBezTo>
                    <a:pt x="102" y="98"/>
                    <a:pt x="97" y="102"/>
                    <a:pt x="92" y="105"/>
                  </a:cubicBezTo>
                  <a:cubicBezTo>
                    <a:pt x="84" y="110"/>
                    <a:pt x="81" y="117"/>
                    <a:pt x="85" y="126"/>
                  </a:cubicBezTo>
                  <a:cubicBezTo>
                    <a:pt x="87" y="132"/>
                    <a:pt x="90" y="138"/>
                    <a:pt x="92" y="144"/>
                  </a:cubicBezTo>
                  <a:cubicBezTo>
                    <a:pt x="97" y="157"/>
                    <a:pt x="102" y="169"/>
                    <a:pt x="107" y="182"/>
                  </a:cubicBezTo>
                  <a:cubicBezTo>
                    <a:pt x="111" y="194"/>
                    <a:pt x="115" y="207"/>
                    <a:pt x="119" y="219"/>
                  </a:cubicBezTo>
                  <a:cubicBezTo>
                    <a:pt x="124" y="233"/>
                    <a:pt x="130" y="246"/>
                    <a:pt x="135" y="259"/>
                  </a:cubicBezTo>
                  <a:cubicBezTo>
                    <a:pt x="138" y="266"/>
                    <a:pt x="140" y="273"/>
                    <a:pt x="143" y="2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55"/>
            <p:cNvSpPr>
              <a:spLocks noEditPoints="1"/>
            </p:cNvSpPr>
            <p:nvPr/>
          </p:nvSpPr>
          <p:spPr bwMode="auto">
            <a:xfrm>
              <a:off x="2116752" y="2011281"/>
              <a:ext cx="1046350" cy="439124"/>
            </a:xfrm>
            <a:custGeom>
              <a:avLst/>
              <a:gdLst>
                <a:gd name="T0" fmla="*/ 134 w 225"/>
                <a:gd name="T1" fmla="*/ 41 h 95"/>
                <a:gd name="T2" fmla="*/ 111 w 225"/>
                <a:gd name="T3" fmla="*/ 29 h 95"/>
                <a:gd name="T4" fmla="*/ 72 w 225"/>
                <a:gd name="T5" fmla="*/ 4 h 95"/>
                <a:gd name="T6" fmla="*/ 65 w 225"/>
                <a:gd name="T7" fmla="*/ 3 h 95"/>
                <a:gd name="T8" fmla="*/ 107 w 225"/>
                <a:gd name="T9" fmla="*/ 32 h 95"/>
                <a:gd name="T10" fmla="*/ 106 w 225"/>
                <a:gd name="T11" fmla="*/ 34 h 95"/>
                <a:gd name="T12" fmla="*/ 84 w 225"/>
                <a:gd name="T13" fmla="*/ 31 h 95"/>
                <a:gd name="T14" fmla="*/ 43 w 225"/>
                <a:gd name="T15" fmla="*/ 30 h 95"/>
                <a:gd name="T16" fmla="*/ 24 w 225"/>
                <a:gd name="T17" fmla="*/ 25 h 95"/>
                <a:gd name="T18" fmla="*/ 5 w 225"/>
                <a:gd name="T19" fmla="*/ 13 h 95"/>
                <a:gd name="T20" fmla="*/ 4 w 225"/>
                <a:gd name="T21" fmla="*/ 14 h 95"/>
                <a:gd name="T22" fmla="*/ 19 w 225"/>
                <a:gd name="T23" fmla="*/ 25 h 95"/>
                <a:gd name="T24" fmla="*/ 17 w 225"/>
                <a:gd name="T25" fmla="*/ 27 h 95"/>
                <a:gd name="T26" fmla="*/ 9 w 225"/>
                <a:gd name="T27" fmla="*/ 22 h 95"/>
                <a:gd name="T28" fmla="*/ 0 w 225"/>
                <a:gd name="T29" fmla="*/ 16 h 95"/>
                <a:gd name="T30" fmla="*/ 0 w 225"/>
                <a:gd name="T31" fmla="*/ 16 h 95"/>
                <a:gd name="T32" fmla="*/ 5 w 225"/>
                <a:gd name="T33" fmla="*/ 11 h 95"/>
                <a:gd name="T34" fmla="*/ 23 w 225"/>
                <a:gd name="T35" fmla="*/ 7 h 95"/>
                <a:gd name="T36" fmla="*/ 30 w 225"/>
                <a:gd name="T37" fmla="*/ 8 h 95"/>
                <a:gd name="T38" fmla="*/ 37 w 225"/>
                <a:gd name="T39" fmla="*/ 10 h 95"/>
                <a:gd name="T40" fmla="*/ 32 w 225"/>
                <a:gd name="T41" fmla="*/ 5 h 95"/>
                <a:gd name="T42" fmla="*/ 75 w 225"/>
                <a:gd name="T43" fmla="*/ 1 h 95"/>
                <a:gd name="T44" fmla="*/ 88 w 225"/>
                <a:gd name="T45" fmla="*/ 3 h 95"/>
                <a:gd name="T46" fmla="*/ 97 w 225"/>
                <a:gd name="T47" fmla="*/ 7 h 95"/>
                <a:gd name="T48" fmla="*/ 137 w 225"/>
                <a:gd name="T49" fmla="*/ 28 h 95"/>
                <a:gd name="T50" fmla="*/ 148 w 225"/>
                <a:gd name="T51" fmla="*/ 34 h 95"/>
                <a:gd name="T52" fmla="*/ 151 w 225"/>
                <a:gd name="T53" fmla="*/ 33 h 95"/>
                <a:gd name="T54" fmla="*/ 156 w 225"/>
                <a:gd name="T55" fmla="*/ 36 h 95"/>
                <a:gd name="T56" fmla="*/ 155 w 225"/>
                <a:gd name="T57" fmla="*/ 36 h 95"/>
                <a:gd name="T58" fmla="*/ 157 w 225"/>
                <a:gd name="T59" fmla="*/ 38 h 95"/>
                <a:gd name="T60" fmla="*/ 165 w 225"/>
                <a:gd name="T61" fmla="*/ 42 h 95"/>
                <a:gd name="T62" fmla="*/ 191 w 225"/>
                <a:gd name="T63" fmla="*/ 58 h 95"/>
                <a:gd name="T64" fmla="*/ 194 w 225"/>
                <a:gd name="T65" fmla="*/ 56 h 95"/>
                <a:gd name="T66" fmla="*/ 221 w 225"/>
                <a:gd name="T67" fmla="*/ 87 h 95"/>
                <a:gd name="T68" fmla="*/ 225 w 225"/>
                <a:gd name="T69" fmla="*/ 95 h 95"/>
                <a:gd name="T70" fmla="*/ 184 w 225"/>
                <a:gd name="T71" fmla="*/ 70 h 95"/>
                <a:gd name="T72" fmla="*/ 147 w 225"/>
                <a:gd name="T73" fmla="*/ 49 h 95"/>
                <a:gd name="T74" fmla="*/ 134 w 225"/>
                <a:gd name="T75" fmla="*/ 41 h 95"/>
                <a:gd name="T76" fmla="*/ 173 w 225"/>
                <a:gd name="T77" fmla="*/ 60 h 95"/>
                <a:gd name="T78" fmla="*/ 174 w 225"/>
                <a:gd name="T79" fmla="*/ 58 h 95"/>
                <a:gd name="T80" fmla="*/ 88 w 225"/>
                <a:gd name="T81" fmla="*/ 6 h 95"/>
                <a:gd name="T82" fmla="*/ 86 w 225"/>
                <a:gd name="T83" fmla="*/ 8 h 95"/>
                <a:gd name="T84" fmla="*/ 173 w 225"/>
                <a:gd name="T85" fmla="*/ 60 h 95"/>
                <a:gd name="T86" fmla="*/ 58 w 225"/>
                <a:gd name="T87" fmla="*/ 18 h 95"/>
                <a:gd name="T88" fmla="*/ 59 w 225"/>
                <a:gd name="T89" fmla="*/ 16 h 95"/>
                <a:gd name="T90" fmla="*/ 37 w 225"/>
                <a:gd name="T91" fmla="*/ 4 h 95"/>
                <a:gd name="T92" fmla="*/ 36 w 225"/>
                <a:gd name="T93" fmla="*/ 6 h 95"/>
                <a:gd name="T94" fmla="*/ 58 w 225"/>
                <a:gd name="T95" fmla="*/ 1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5" h="95">
                  <a:moveTo>
                    <a:pt x="134" y="41"/>
                  </a:moveTo>
                  <a:cubicBezTo>
                    <a:pt x="126" y="37"/>
                    <a:pt x="118" y="33"/>
                    <a:pt x="111" y="29"/>
                  </a:cubicBezTo>
                  <a:cubicBezTo>
                    <a:pt x="98" y="21"/>
                    <a:pt x="85" y="12"/>
                    <a:pt x="72" y="4"/>
                  </a:cubicBezTo>
                  <a:cubicBezTo>
                    <a:pt x="70" y="3"/>
                    <a:pt x="68" y="3"/>
                    <a:pt x="65" y="3"/>
                  </a:cubicBezTo>
                  <a:cubicBezTo>
                    <a:pt x="78" y="15"/>
                    <a:pt x="94" y="21"/>
                    <a:pt x="107" y="32"/>
                  </a:cubicBezTo>
                  <a:cubicBezTo>
                    <a:pt x="106" y="33"/>
                    <a:pt x="106" y="33"/>
                    <a:pt x="106" y="34"/>
                  </a:cubicBezTo>
                  <a:cubicBezTo>
                    <a:pt x="99" y="33"/>
                    <a:pt x="91" y="31"/>
                    <a:pt x="84" y="31"/>
                  </a:cubicBezTo>
                  <a:cubicBezTo>
                    <a:pt x="71" y="30"/>
                    <a:pt x="57" y="29"/>
                    <a:pt x="43" y="30"/>
                  </a:cubicBezTo>
                  <a:cubicBezTo>
                    <a:pt x="36" y="31"/>
                    <a:pt x="30" y="30"/>
                    <a:pt x="24" y="25"/>
                  </a:cubicBezTo>
                  <a:cubicBezTo>
                    <a:pt x="18" y="21"/>
                    <a:pt x="12" y="17"/>
                    <a:pt x="5" y="13"/>
                  </a:cubicBezTo>
                  <a:cubicBezTo>
                    <a:pt x="5" y="13"/>
                    <a:pt x="4" y="14"/>
                    <a:pt x="4" y="14"/>
                  </a:cubicBezTo>
                  <a:cubicBezTo>
                    <a:pt x="9" y="18"/>
                    <a:pt x="14" y="21"/>
                    <a:pt x="19" y="25"/>
                  </a:cubicBezTo>
                  <a:cubicBezTo>
                    <a:pt x="18" y="26"/>
                    <a:pt x="18" y="26"/>
                    <a:pt x="17" y="27"/>
                  </a:cubicBezTo>
                  <a:cubicBezTo>
                    <a:pt x="15" y="25"/>
                    <a:pt x="12" y="23"/>
                    <a:pt x="9" y="22"/>
                  </a:cubicBezTo>
                  <a:cubicBezTo>
                    <a:pt x="6" y="20"/>
                    <a:pt x="3" y="18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4"/>
                    <a:pt x="3" y="12"/>
                    <a:pt x="5" y="11"/>
                  </a:cubicBezTo>
                  <a:cubicBezTo>
                    <a:pt x="11" y="10"/>
                    <a:pt x="17" y="8"/>
                    <a:pt x="23" y="7"/>
                  </a:cubicBezTo>
                  <a:cubicBezTo>
                    <a:pt x="25" y="6"/>
                    <a:pt x="28" y="7"/>
                    <a:pt x="30" y="8"/>
                  </a:cubicBezTo>
                  <a:cubicBezTo>
                    <a:pt x="32" y="9"/>
                    <a:pt x="35" y="10"/>
                    <a:pt x="37" y="10"/>
                  </a:cubicBezTo>
                  <a:cubicBezTo>
                    <a:pt x="36" y="8"/>
                    <a:pt x="34" y="7"/>
                    <a:pt x="32" y="5"/>
                  </a:cubicBezTo>
                  <a:cubicBezTo>
                    <a:pt x="46" y="0"/>
                    <a:pt x="61" y="1"/>
                    <a:pt x="75" y="1"/>
                  </a:cubicBezTo>
                  <a:cubicBezTo>
                    <a:pt x="79" y="2"/>
                    <a:pt x="84" y="2"/>
                    <a:pt x="88" y="3"/>
                  </a:cubicBezTo>
                  <a:cubicBezTo>
                    <a:pt x="91" y="3"/>
                    <a:pt x="94" y="6"/>
                    <a:pt x="97" y="7"/>
                  </a:cubicBezTo>
                  <a:cubicBezTo>
                    <a:pt x="110" y="14"/>
                    <a:pt x="124" y="21"/>
                    <a:pt x="137" y="28"/>
                  </a:cubicBezTo>
                  <a:cubicBezTo>
                    <a:pt x="141" y="30"/>
                    <a:pt x="144" y="32"/>
                    <a:pt x="148" y="34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3" y="34"/>
                    <a:pt x="154" y="35"/>
                    <a:pt x="156" y="36"/>
                  </a:cubicBezTo>
                  <a:cubicBezTo>
                    <a:pt x="155" y="36"/>
                    <a:pt x="155" y="36"/>
                    <a:pt x="155" y="36"/>
                  </a:cubicBezTo>
                  <a:cubicBezTo>
                    <a:pt x="156" y="36"/>
                    <a:pt x="156" y="37"/>
                    <a:pt x="157" y="38"/>
                  </a:cubicBezTo>
                  <a:cubicBezTo>
                    <a:pt x="160" y="39"/>
                    <a:pt x="162" y="40"/>
                    <a:pt x="165" y="42"/>
                  </a:cubicBezTo>
                  <a:cubicBezTo>
                    <a:pt x="174" y="47"/>
                    <a:pt x="182" y="53"/>
                    <a:pt x="191" y="58"/>
                  </a:cubicBezTo>
                  <a:cubicBezTo>
                    <a:pt x="191" y="59"/>
                    <a:pt x="193" y="57"/>
                    <a:pt x="194" y="56"/>
                  </a:cubicBezTo>
                  <a:cubicBezTo>
                    <a:pt x="203" y="67"/>
                    <a:pt x="212" y="77"/>
                    <a:pt x="221" y="87"/>
                  </a:cubicBezTo>
                  <a:cubicBezTo>
                    <a:pt x="222" y="89"/>
                    <a:pt x="223" y="92"/>
                    <a:pt x="225" y="95"/>
                  </a:cubicBezTo>
                  <a:cubicBezTo>
                    <a:pt x="211" y="86"/>
                    <a:pt x="198" y="78"/>
                    <a:pt x="184" y="70"/>
                  </a:cubicBezTo>
                  <a:cubicBezTo>
                    <a:pt x="172" y="62"/>
                    <a:pt x="160" y="56"/>
                    <a:pt x="147" y="49"/>
                  </a:cubicBezTo>
                  <a:cubicBezTo>
                    <a:pt x="143" y="46"/>
                    <a:pt x="138" y="43"/>
                    <a:pt x="134" y="41"/>
                  </a:cubicBezTo>
                  <a:close/>
                  <a:moveTo>
                    <a:pt x="173" y="60"/>
                  </a:moveTo>
                  <a:cubicBezTo>
                    <a:pt x="174" y="59"/>
                    <a:pt x="174" y="58"/>
                    <a:pt x="174" y="58"/>
                  </a:cubicBezTo>
                  <a:cubicBezTo>
                    <a:pt x="146" y="40"/>
                    <a:pt x="117" y="22"/>
                    <a:pt x="88" y="6"/>
                  </a:cubicBezTo>
                  <a:cubicBezTo>
                    <a:pt x="87" y="7"/>
                    <a:pt x="87" y="8"/>
                    <a:pt x="86" y="8"/>
                  </a:cubicBezTo>
                  <a:cubicBezTo>
                    <a:pt x="115" y="26"/>
                    <a:pt x="144" y="43"/>
                    <a:pt x="173" y="60"/>
                  </a:cubicBezTo>
                  <a:close/>
                  <a:moveTo>
                    <a:pt x="58" y="18"/>
                  </a:moveTo>
                  <a:cubicBezTo>
                    <a:pt x="58" y="17"/>
                    <a:pt x="58" y="17"/>
                    <a:pt x="59" y="16"/>
                  </a:cubicBezTo>
                  <a:cubicBezTo>
                    <a:pt x="52" y="12"/>
                    <a:pt x="45" y="6"/>
                    <a:pt x="37" y="4"/>
                  </a:cubicBezTo>
                  <a:cubicBezTo>
                    <a:pt x="37" y="5"/>
                    <a:pt x="36" y="6"/>
                    <a:pt x="36" y="6"/>
                  </a:cubicBezTo>
                  <a:cubicBezTo>
                    <a:pt x="43" y="10"/>
                    <a:pt x="51" y="14"/>
                    <a:pt x="5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自由: 形状 59"/>
            <p:cNvSpPr/>
            <p:nvPr/>
          </p:nvSpPr>
          <p:spPr bwMode="auto">
            <a:xfrm>
              <a:off x="1512957" y="2543740"/>
              <a:ext cx="569488" cy="661356"/>
            </a:xfrm>
            <a:custGeom>
              <a:avLst/>
              <a:gdLst>
                <a:gd name="connsiteX0" fmla="*/ 15700 w 263525"/>
                <a:gd name="connsiteY0" fmla="*/ 221127 h 306036"/>
                <a:gd name="connsiteX1" fmla="*/ 13495 w 263525"/>
                <a:gd name="connsiteY1" fmla="*/ 223376 h 306036"/>
                <a:gd name="connsiteX2" fmla="*/ 48773 w 263525"/>
                <a:gd name="connsiteY2" fmla="*/ 248115 h 306036"/>
                <a:gd name="connsiteX3" fmla="*/ 53183 w 263525"/>
                <a:gd name="connsiteY3" fmla="*/ 243617 h 306036"/>
                <a:gd name="connsiteX4" fmla="*/ 15700 w 263525"/>
                <a:gd name="connsiteY4" fmla="*/ 221127 h 306036"/>
                <a:gd name="connsiteX5" fmla="*/ 23813 w 263525"/>
                <a:gd name="connsiteY5" fmla="*/ 133689 h 306036"/>
                <a:gd name="connsiteX6" fmla="*/ 28198 w 263525"/>
                <a:gd name="connsiteY6" fmla="*/ 144462 h 306036"/>
                <a:gd name="connsiteX7" fmla="*/ 67659 w 263525"/>
                <a:gd name="connsiteY7" fmla="*/ 163852 h 306036"/>
                <a:gd name="connsiteX8" fmla="*/ 69851 w 263525"/>
                <a:gd name="connsiteY8" fmla="*/ 159543 h 306036"/>
                <a:gd name="connsiteX9" fmla="*/ 23813 w 263525"/>
                <a:gd name="connsiteY9" fmla="*/ 133689 h 306036"/>
                <a:gd name="connsiteX10" fmla="*/ 23327 w 263525"/>
                <a:gd name="connsiteY10" fmla="*/ 100981 h 306036"/>
                <a:gd name="connsiteX11" fmla="*/ 24359 w 263525"/>
                <a:gd name="connsiteY11" fmla="*/ 103060 h 306036"/>
                <a:gd name="connsiteX12" fmla="*/ 76616 w 263525"/>
                <a:gd name="connsiteY12" fmla="*/ 132523 h 306036"/>
                <a:gd name="connsiteX13" fmla="*/ 75954 w 263525"/>
                <a:gd name="connsiteY13" fmla="*/ 137578 h 306036"/>
                <a:gd name="connsiteX14" fmla="*/ 57786 w 263525"/>
                <a:gd name="connsiteY14" fmla="*/ 128927 h 306036"/>
                <a:gd name="connsiteX15" fmla="*/ 55563 w 263525"/>
                <a:gd name="connsiteY15" fmla="*/ 131044 h 306036"/>
                <a:gd name="connsiteX16" fmla="*/ 75223 w 263525"/>
                <a:gd name="connsiteY16" fmla="*/ 143159 h 306036"/>
                <a:gd name="connsiteX17" fmla="*/ 68559 w 263525"/>
                <a:gd name="connsiteY17" fmla="*/ 194069 h 306036"/>
                <a:gd name="connsiteX18" fmla="*/ 68559 w 263525"/>
                <a:gd name="connsiteY18" fmla="*/ 197870 h 306036"/>
                <a:gd name="connsiteX19" fmla="*/ 48345 w 263525"/>
                <a:gd name="connsiteY19" fmla="*/ 187790 h 306036"/>
                <a:gd name="connsiteX20" fmla="*/ 24607 w 263525"/>
                <a:gd name="connsiteY20" fmla="*/ 202077 h 306036"/>
                <a:gd name="connsiteX21" fmla="*/ 59532 w 263525"/>
                <a:gd name="connsiteY21" fmla="*/ 221127 h 306036"/>
                <a:gd name="connsiteX22" fmla="*/ 63898 w 263525"/>
                <a:gd name="connsiteY22" fmla="*/ 216894 h 306036"/>
                <a:gd name="connsiteX23" fmla="*/ 50801 w 263525"/>
                <a:gd name="connsiteY23" fmla="*/ 206310 h 306036"/>
                <a:gd name="connsiteX24" fmla="*/ 63898 w 263525"/>
                <a:gd name="connsiteY24" fmla="*/ 208427 h 306036"/>
                <a:gd name="connsiteX25" fmla="*/ 66081 w 263525"/>
                <a:gd name="connsiteY25" fmla="*/ 204194 h 306036"/>
                <a:gd name="connsiteX26" fmla="*/ 57349 w 263525"/>
                <a:gd name="connsiteY26" fmla="*/ 197844 h 306036"/>
                <a:gd name="connsiteX27" fmla="*/ 68559 w 263525"/>
                <a:gd name="connsiteY27" fmla="*/ 200259 h 306036"/>
                <a:gd name="connsiteX28" fmla="*/ 68559 w 263525"/>
                <a:gd name="connsiteY28" fmla="*/ 239296 h 306036"/>
                <a:gd name="connsiteX29" fmla="*/ 261383 w 263525"/>
                <a:gd name="connsiteY29" fmla="*/ 213452 h 306036"/>
                <a:gd name="connsiteX30" fmla="*/ 263525 w 263525"/>
                <a:gd name="connsiteY30" fmla="*/ 219913 h 306036"/>
                <a:gd name="connsiteX31" fmla="*/ 231388 w 263525"/>
                <a:gd name="connsiteY31" fmla="*/ 226374 h 306036"/>
                <a:gd name="connsiteX32" fmla="*/ 164971 w 263525"/>
                <a:gd name="connsiteY32" fmla="*/ 232835 h 306036"/>
                <a:gd name="connsiteX33" fmla="*/ 104982 w 263525"/>
                <a:gd name="connsiteY33" fmla="*/ 239296 h 306036"/>
                <a:gd name="connsiteX34" fmla="*/ 17140 w 263525"/>
                <a:gd name="connsiteY34" fmla="*/ 290984 h 306036"/>
                <a:gd name="connsiteX35" fmla="*/ 4306 w 263525"/>
                <a:gd name="connsiteY35" fmla="*/ 306036 h 306036"/>
                <a:gd name="connsiteX36" fmla="*/ 3912 w 263525"/>
                <a:gd name="connsiteY36" fmla="*/ 305872 h 306036"/>
                <a:gd name="connsiteX37" fmla="*/ 0 w 263525"/>
                <a:gd name="connsiteY37" fmla="*/ 303906 h 306036"/>
                <a:gd name="connsiteX38" fmla="*/ 11439 w 263525"/>
                <a:gd name="connsiteY38" fmla="*/ 274377 h 306036"/>
                <a:gd name="connsiteX39" fmla="*/ 24078 w 263525"/>
                <a:gd name="connsiteY39" fmla="*/ 281452 h 306036"/>
                <a:gd name="connsiteX40" fmla="*/ 14554 w 263525"/>
                <a:gd name="connsiteY40" fmla="*/ 265832 h 306036"/>
                <a:gd name="connsiteX41" fmla="*/ 11484 w 263525"/>
                <a:gd name="connsiteY41" fmla="*/ 264501 h 306036"/>
                <a:gd name="connsiteX42" fmla="*/ 10713 w 263525"/>
                <a:gd name="connsiteY42" fmla="*/ 241450 h 306036"/>
                <a:gd name="connsiteX43" fmla="*/ 12052 w 263525"/>
                <a:gd name="connsiteY43" fmla="*/ 158803 h 306036"/>
                <a:gd name="connsiteX44" fmla="*/ 22896 w 263525"/>
                <a:gd name="connsiteY44" fmla="*/ 103191 h 306036"/>
                <a:gd name="connsiteX45" fmla="*/ 23813 w 263525"/>
                <a:gd name="connsiteY45" fmla="*/ 103527 h 306036"/>
                <a:gd name="connsiteX46" fmla="*/ 23105 w 263525"/>
                <a:gd name="connsiteY46" fmla="*/ 102118 h 306036"/>
                <a:gd name="connsiteX47" fmla="*/ 64275 w 263525"/>
                <a:gd name="connsiteY47" fmla="*/ 239 h 306036"/>
                <a:gd name="connsiteX48" fmla="*/ 100697 w 263525"/>
                <a:gd name="connsiteY48" fmla="*/ 19622 h 306036"/>
                <a:gd name="connsiteX49" fmla="*/ 100697 w 263525"/>
                <a:gd name="connsiteY49" fmla="*/ 23929 h 306036"/>
                <a:gd name="connsiteX50" fmla="*/ 85699 w 263525"/>
                <a:gd name="connsiteY50" fmla="*/ 17468 h 306036"/>
                <a:gd name="connsiteX51" fmla="*/ 68559 w 263525"/>
                <a:gd name="connsiteY51" fmla="*/ 8853 h 306036"/>
                <a:gd name="connsiteX52" fmla="*/ 68559 w 263525"/>
                <a:gd name="connsiteY52" fmla="*/ 13161 h 306036"/>
                <a:gd name="connsiteX53" fmla="*/ 72844 w 263525"/>
                <a:gd name="connsiteY53" fmla="*/ 19622 h 306036"/>
                <a:gd name="connsiteX54" fmla="*/ 55705 w 263525"/>
                <a:gd name="connsiteY54" fmla="*/ 11007 h 306036"/>
                <a:gd name="connsiteX55" fmla="*/ 53562 w 263525"/>
                <a:gd name="connsiteY55" fmla="*/ 15314 h 306036"/>
                <a:gd name="connsiteX56" fmla="*/ 87842 w 263525"/>
                <a:gd name="connsiteY56" fmla="*/ 41159 h 306036"/>
                <a:gd name="connsiteX57" fmla="*/ 89984 w 263525"/>
                <a:gd name="connsiteY57" fmla="*/ 36851 h 306036"/>
                <a:gd name="connsiteX58" fmla="*/ 83557 w 263525"/>
                <a:gd name="connsiteY58" fmla="*/ 26083 h 306036"/>
                <a:gd name="connsiteX59" fmla="*/ 104982 w 263525"/>
                <a:gd name="connsiteY59" fmla="*/ 34698 h 306036"/>
                <a:gd name="connsiteX60" fmla="*/ 94269 w 263525"/>
                <a:gd name="connsiteY60" fmla="*/ 60542 h 306036"/>
                <a:gd name="connsiteX61" fmla="*/ 51420 w 263525"/>
                <a:gd name="connsiteY61" fmla="*/ 30390 h 306036"/>
                <a:gd name="connsiteX62" fmla="*/ 70702 w 263525"/>
                <a:gd name="connsiteY62" fmla="*/ 56234 h 306036"/>
                <a:gd name="connsiteX63" fmla="*/ 92127 w 263525"/>
                <a:gd name="connsiteY63" fmla="*/ 64849 h 306036"/>
                <a:gd name="connsiteX64" fmla="*/ 79272 w 263525"/>
                <a:gd name="connsiteY64" fmla="*/ 112230 h 306036"/>
                <a:gd name="connsiteX65" fmla="*/ 78382 w 263525"/>
                <a:gd name="connsiteY65" fmla="*/ 119025 h 306036"/>
                <a:gd name="connsiteX66" fmla="*/ 77690 w 263525"/>
                <a:gd name="connsiteY66" fmla="*/ 118095 h 306036"/>
                <a:gd name="connsiteX67" fmla="*/ 52091 w 263525"/>
                <a:gd name="connsiteY67" fmla="*/ 109503 h 306036"/>
                <a:gd name="connsiteX68" fmla="*/ 23658 w 263525"/>
                <a:gd name="connsiteY68" fmla="*/ 99279 h 306036"/>
                <a:gd name="connsiteX69" fmla="*/ 25486 w 263525"/>
                <a:gd name="connsiteY69" fmla="*/ 89907 h 306036"/>
                <a:gd name="connsiteX70" fmla="*/ 36936 w 263525"/>
                <a:gd name="connsiteY70" fmla="*/ 96318 h 306036"/>
                <a:gd name="connsiteX71" fmla="*/ 77789 w 263525"/>
                <a:gd name="connsiteY71" fmla="*/ 117815 h 306036"/>
                <a:gd name="connsiteX72" fmla="*/ 75639 w 263525"/>
                <a:gd name="connsiteY72" fmla="*/ 113516 h 306036"/>
                <a:gd name="connsiteX73" fmla="*/ 26700 w 263525"/>
                <a:gd name="connsiteY73" fmla="*/ 83681 h 306036"/>
                <a:gd name="connsiteX74" fmla="*/ 27852 w 263525"/>
                <a:gd name="connsiteY74" fmla="*/ 77771 h 306036"/>
                <a:gd name="connsiteX75" fmla="*/ 34280 w 263525"/>
                <a:gd name="connsiteY75" fmla="*/ 47620 h 306036"/>
                <a:gd name="connsiteX76" fmla="*/ 47135 w 263525"/>
                <a:gd name="connsiteY76" fmla="*/ 51927 h 306036"/>
                <a:gd name="connsiteX77" fmla="*/ 64275 w 263525"/>
                <a:gd name="connsiteY77" fmla="*/ 239 h 30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63525" h="306036">
                  <a:moveTo>
                    <a:pt x="15700" y="221127"/>
                  </a:moveTo>
                  <a:cubicBezTo>
                    <a:pt x="13495" y="221127"/>
                    <a:pt x="13495" y="223376"/>
                    <a:pt x="13495" y="223376"/>
                  </a:cubicBezTo>
                  <a:cubicBezTo>
                    <a:pt x="24519" y="232372"/>
                    <a:pt x="37749" y="239119"/>
                    <a:pt x="48773" y="248115"/>
                  </a:cubicBezTo>
                  <a:cubicBezTo>
                    <a:pt x="50978" y="245866"/>
                    <a:pt x="50978" y="243617"/>
                    <a:pt x="53183" y="243617"/>
                  </a:cubicBezTo>
                  <a:cubicBezTo>
                    <a:pt x="44363" y="230123"/>
                    <a:pt x="28929" y="223376"/>
                    <a:pt x="15700" y="221127"/>
                  </a:cubicBezTo>
                  <a:close/>
                  <a:moveTo>
                    <a:pt x="23813" y="133689"/>
                  </a:moveTo>
                  <a:cubicBezTo>
                    <a:pt x="26005" y="140153"/>
                    <a:pt x="26005" y="142307"/>
                    <a:pt x="28198" y="144462"/>
                  </a:cubicBezTo>
                  <a:cubicBezTo>
                    <a:pt x="41351" y="150925"/>
                    <a:pt x="54505" y="157389"/>
                    <a:pt x="67659" y="163852"/>
                  </a:cubicBezTo>
                  <a:cubicBezTo>
                    <a:pt x="69851" y="161698"/>
                    <a:pt x="69851" y="161698"/>
                    <a:pt x="69851" y="159543"/>
                  </a:cubicBezTo>
                  <a:cubicBezTo>
                    <a:pt x="56697" y="150925"/>
                    <a:pt x="41351" y="144462"/>
                    <a:pt x="23813" y="133689"/>
                  </a:cubicBezTo>
                  <a:close/>
                  <a:moveTo>
                    <a:pt x="23327" y="100981"/>
                  </a:moveTo>
                  <a:lnTo>
                    <a:pt x="24359" y="103060"/>
                  </a:lnTo>
                  <a:lnTo>
                    <a:pt x="76616" y="132523"/>
                  </a:lnTo>
                  <a:lnTo>
                    <a:pt x="75954" y="137578"/>
                  </a:lnTo>
                  <a:lnTo>
                    <a:pt x="57786" y="128927"/>
                  </a:lnTo>
                  <a:cubicBezTo>
                    <a:pt x="57786" y="128927"/>
                    <a:pt x="55563" y="131044"/>
                    <a:pt x="55563" y="131044"/>
                  </a:cubicBezTo>
                  <a:lnTo>
                    <a:pt x="75223" y="143159"/>
                  </a:lnTo>
                  <a:lnTo>
                    <a:pt x="68559" y="194069"/>
                  </a:lnTo>
                  <a:lnTo>
                    <a:pt x="68559" y="197870"/>
                  </a:lnTo>
                  <a:lnTo>
                    <a:pt x="48345" y="187790"/>
                  </a:lnTo>
                  <a:cubicBezTo>
                    <a:pt x="39887" y="187790"/>
                    <a:pt x="32247" y="192552"/>
                    <a:pt x="24607" y="202077"/>
                  </a:cubicBezTo>
                  <a:cubicBezTo>
                    <a:pt x="37704" y="208427"/>
                    <a:pt x="48618" y="214777"/>
                    <a:pt x="59532" y="221127"/>
                  </a:cubicBezTo>
                  <a:cubicBezTo>
                    <a:pt x="61715" y="219010"/>
                    <a:pt x="61715" y="219010"/>
                    <a:pt x="63898" y="216894"/>
                  </a:cubicBezTo>
                  <a:cubicBezTo>
                    <a:pt x="59532" y="214777"/>
                    <a:pt x="55167" y="210544"/>
                    <a:pt x="50801" y="206310"/>
                  </a:cubicBezTo>
                  <a:cubicBezTo>
                    <a:pt x="55167" y="208427"/>
                    <a:pt x="59532" y="208427"/>
                    <a:pt x="63898" y="208427"/>
                  </a:cubicBezTo>
                  <a:cubicBezTo>
                    <a:pt x="63898" y="206310"/>
                    <a:pt x="66081" y="204194"/>
                    <a:pt x="66081" y="204194"/>
                  </a:cubicBezTo>
                  <a:cubicBezTo>
                    <a:pt x="63898" y="202077"/>
                    <a:pt x="59532" y="199960"/>
                    <a:pt x="57349" y="197844"/>
                  </a:cubicBezTo>
                  <a:lnTo>
                    <a:pt x="68559" y="200259"/>
                  </a:lnTo>
                  <a:lnTo>
                    <a:pt x="68559" y="239296"/>
                  </a:lnTo>
                  <a:cubicBezTo>
                    <a:pt x="134976" y="230682"/>
                    <a:pt x="197108" y="222067"/>
                    <a:pt x="261383" y="213452"/>
                  </a:cubicBezTo>
                  <a:cubicBezTo>
                    <a:pt x="261383" y="215606"/>
                    <a:pt x="263525" y="217760"/>
                    <a:pt x="263525" y="219913"/>
                  </a:cubicBezTo>
                  <a:cubicBezTo>
                    <a:pt x="252813" y="222067"/>
                    <a:pt x="242100" y="224221"/>
                    <a:pt x="231388" y="226374"/>
                  </a:cubicBezTo>
                  <a:cubicBezTo>
                    <a:pt x="209963" y="228528"/>
                    <a:pt x="186396" y="230682"/>
                    <a:pt x="164971" y="232835"/>
                  </a:cubicBezTo>
                  <a:cubicBezTo>
                    <a:pt x="143546" y="234989"/>
                    <a:pt x="124264" y="237143"/>
                    <a:pt x="104982" y="239296"/>
                  </a:cubicBezTo>
                  <a:cubicBezTo>
                    <a:pt x="68559" y="245757"/>
                    <a:pt x="42850" y="269448"/>
                    <a:pt x="17140" y="290984"/>
                  </a:cubicBezTo>
                  <a:lnTo>
                    <a:pt x="4306" y="306036"/>
                  </a:lnTo>
                  <a:lnTo>
                    <a:pt x="3912" y="305872"/>
                  </a:lnTo>
                  <a:lnTo>
                    <a:pt x="0" y="303906"/>
                  </a:lnTo>
                  <a:lnTo>
                    <a:pt x="11439" y="274377"/>
                  </a:lnTo>
                  <a:lnTo>
                    <a:pt x="24078" y="281452"/>
                  </a:lnTo>
                  <a:cubicBezTo>
                    <a:pt x="25137" y="277143"/>
                    <a:pt x="21433" y="271218"/>
                    <a:pt x="14554" y="265832"/>
                  </a:cubicBezTo>
                  <a:lnTo>
                    <a:pt x="11484" y="264501"/>
                  </a:lnTo>
                  <a:lnTo>
                    <a:pt x="10713" y="241450"/>
                  </a:lnTo>
                  <a:cubicBezTo>
                    <a:pt x="9641" y="213452"/>
                    <a:pt x="9641" y="185993"/>
                    <a:pt x="12052" y="158803"/>
                  </a:cubicBezTo>
                  <a:lnTo>
                    <a:pt x="22896" y="103191"/>
                  </a:lnTo>
                  <a:lnTo>
                    <a:pt x="23813" y="103527"/>
                  </a:lnTo>
                  <a:lnTo>
                    <a:pt x="23105" y="102118"/>
                  </a:lnTo>
                  <a:close/>
                  <a:moveTo>
                    <a:pt x="64275" y="239"/>
                  </a:moveTo>
                  <a:cubicBezTo>
                    <a:pt x="74987" y="-1915"/>
                    <a:pt x="87842" y="11007"/>
                    <a:pt x="100697" y="19622"/>
                  </a:cubicBezTo>
                  <a:cubicBezTo>
                    <a:pt x="100697" y="19622"/>
                    <a:pt x="100697" y="21776"/>
                    <a:pt x="100697" y="23929"/>
                  </a:cubicBezTo>
                  <a:cubicBezTo>
                    <a:pt x="96412" y="21776"/>
                    <a:pt x="92127" y="19622"/>
                    <a:pt x="85699" y="17468"/>
                  </a:cubicBezTo>
                  <a:cubicBezTo>
                    <a:pt x="81414" y="15314"/>
                    <a:pt x="74987" y="13161"/>
                    <a:pt x="68559" y="8853"/>
                  </a:cubicBezTo>
                  <a:cubicBezTo>
                    <a:pt x="68559" y="11007"/>
                    <a:pt x="68559" y="11007"/>
                    <a:pt x="68559" y="13161"/>
                  </a:cubicBezTo>
                  <a:cubicBezTo>
                    <a:pt x="68559" y="15314"/>
                    <a:pt x="70702" y="17468"/>
                    <a:pt x="72844" y="19622"/>
                  </a:cubicBezTo>
                  <a:cubicBezTo>
                    <a:pt x="66417" y="17468"/>
                    <a:pt x="59990" y="13161"/>
                    <a:pt x="55705" y="11007"/>
                  </a:cubicBezTo>
                  <a:cubicBezTo>
                    <a:pt x="55705" y="13161"/>
                    <a:pt x="53562" y="13161"/>
                    <a:pt x="53562" y="15314"/>
                  </a:cubicBezTo>
                  <a:cubicBezTo>
                    <a:pt x="64275" y="23929"/>
                    <a:pt x="74987" y="32544"/>
                    <a:pt x="87842" y="41159"/>
                  </a:cubicBezTo>
                  <a:cubicBezTo>
                    <a:pt x="87842" y="41159"/>
                    <a:pt x="89984" y="39005"/>
                    <a:pt x="89984" y="36851"/>
                  </a:cubicBezTo>
                  <a:cubicBezTo>
                    <a:pt x="87842" y="34698"/>
                    <a:pt x="85699" y="30390"/>
                    <a:pt x="83557" y="26083"/>
                  </a:cubicBezTo>
                  <a:cubicBezTo>
                    <a:pt x="92127" y="30390"/>
                    <a:pt x="98554" y="32544"/>
                    <a:pt x="104982" y="34698"/>
                  </a:cubicBezTo>
                  <a:cubicBezTo>
                    <a:pt x="100697" y="43312"/>
                    <a:pt x="96412" y="51927"/>
                    <a:pt x="94269" y="60542"/>
                  </a:cubicBezTo>
                  <a:cubicBezTo>
                    <a:pt x="92127" y="47620"/>
                    <a:pt x="68559" y="30390"/>
                    <a:pt x="51420" y="30390"/>
                  </a:cubicBezTo>
                  <a:cubicBezTo>
                    <a:pt x="53562" y="45466"/>
                    <a:pt x="55705" y="51927"/>
                    <a:pt x="70702" y="56234"/>
                  </a:cubicBezTo>
                  <a:cubicBezTo>
                    <a:pt x="77129" y="60542"/>
                    <a:pt x="83557" y="62695"/>
                    <a:pt x="92127" y="64849"/>
                  </a:cubicBezTo>
                  <a:cubicBezTo>
                    <a:pt x="87842" y="79925"/>
                    <a:pt x="83557" y="97154"/>
                    <a:pt x="79272" y="112230"/>
                  </a:cubicBezTo>
                  <a:lnTo>
                    <a:pt x="78382" y="119025"/>
                  </a:lnTo>
                  <a:lnTo>
                    <a:pt x="77690" y="118095"/>
                  </a:lnTo>
                  <a:cubicBezTo>
                    <a:pt x="69157" y="115947"/>
                    <a:pt x="60624" y="111651"/>
                    <a:pt x="52091" y="109503"/>
                  </a:cubicBezTo>
                  <a:lnTo>
                    <a:pt x="23658" y="99279"/>
                  </a:lnTo>
                  <a:lnTo>
                    <a:pt x="25486" y="89907"/>
                  </a:lnTo>
                  <a:lnTo>
                    <a:pt x="36936" y="96318"/>
                  </a:lnTo>
                  <a:cubicBezTo>
                    <a:pt x="49837" y="102767"/>
                    <a:pt x="62738" y="111366"/>
                    <a:pt x="77789" y="117815"/>
                  </a:cubicBezTo>
                  <a:cubicBezTo>
                    <a:pt x="75639" y="115665"/>
                    <a:pt x="75639" y="115665"/>
                    <a:pt x="75639" y="113516"/>
                  </a:cubicBezTo>
                  <a:lnTo>
                    <a:pt x="26700" y="83681"/>
                  </a:lnTo>
                  <a:lnTo>
                    <a:pt x="27852" y="77771"/>
                  </a:lnTo>
                  <a:cubicBezTo>
                    <a:pt x="32137" y="67003"/>
                    <a:pt x="32137" y="58388"/>
                    <a:pt x="34280" y="47620"/>
                  </a:cubicBezTo>
                  <a:cubicBezTo>
                    <a:pt x="38565" y="49773"/>
                    <a:pt x="42850" y="49773"/>
                    <a:pt x="47135" y="51927"/>
                  </a:cubicBezTo>
                  <a:cubicBezTo>
                    <a:pt x="47135" y="30390"/>
                    <a:pt x="40707" y="6700"/>
                    <a:pt x="64275" y="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自由: 形状 60"/>
            <p:cNvSpPr/>
            <p:nvPr/>
          </p:nvSpPr>
          <p:spPr bwMode="auto">
            <a:xfrm>
              <a:off x="2960692" y="2395514"/>
              <a:ext cx="377372" cy="538614"/>
            </a:xfrm>
            <a:custGeom>
              <a:avLst/>
              <a:gdLst>
                <a:gd name="connsiteX0" fmla="*/ 0 w 174625"/>
                <a:gd name="connsiteY0" fmla="*/ 0 h 249238"/>
                <a:gd name="connsiteX1" fmla="*/ 40962 w 174625"/>
                <a:gd name="connsiteY1" fmla="*/ 15040 h 249238"/>
                <a:gd name="connsiteX2" fmla="*/ 94858 w 174625"/>
                <a:gd name="connsiteY2" fmla="*/ 45121 h 249238"/>
                <a:gd name="connsiteX3" fmla="*/ 107793 w 174625"/>
                <a:gd name="connsiteY3" fmla="*/ 47269 h 249238"/>
                <a:gd name="connsiteX4" fmla="*/ 114261 w 174625"/>
                <a:gd name="connsiteY4" fmla="*/ 60161 h 249238"/>
                <a:gd name="connsiteX5" fmla="*/ 75455 w 174625"/>
                <a:gd name="connsiteY5" fmla="*/ 40824 h 249238"/>
                <a:gd name="connsiteX6" fmla="*/ 73300 w 174625"/>
                <a:gd name="connsiteY6" fmla="*/ 42972 h 249238"/>
                <a:gd name="connsiteX7" fmla="*/ 109949 w 174625"/>
                <a:gd name="connsiteY7" fmla="*/ 66607 h 249238"/>
                <a:gd name="connsiteX8" fmla="*/ 116417 w 174625"/>
                <a:gd name="connsiteY8" fmla="*/ 64458 h 249238"/>
                <a:gd name="connsiteX9" fmla="*/ 154131 w 174625"/>
                <a:gd name="connsiteY9" fmla="*/ 150335 h 249238"/>
                <a:gd name="connsiteX10" fmla="*/ 131215 w 174625"/>
                <a:gd name="connsiteY10" fmla="*/ 138907 h 249238"/>
                <a:gd name="connsiteX11" fmla="*/ 107477 w 174625"/>
                <a:gd name="connsiteY11" fmla="*/ 153194 h 249238"/>
                <a:gd name="connsiteX12" fmla="*/ 142402 w 174625"/>
                <a:gd name="connsiteY12" fmla="*/ 172244 h 249238"/>
                <a:gd name="connsiteX13" fmla="*/ 146768 w 174625"/>
                <a:gd name="connsiteY13" fmla="*/ 168011 h 249238"/>
                <a:gd name="connsiteX14" fmla="*/ 133671 w 174625"/>
                <a:gd name="connsiteY14" fmla="*/ 157427 h 249238"/>
                <a:gd name="connsiteX15" fmla="*/ 146768 w 174625"/>
                <a:gd name="connsiteY15" fmla="*/ 159544 h 249238"/>
                <a:gd name="connsiteX16" fmla="*/ 148951 w 174625"/>
                <a:gd name="connsiteY16" fmla="*/ 155311 h 249238"/>
                <a:gd name="connsiteX17" fmla="*/ 140219 w 174625"/>
                <a:gd name="connsiteY17" fmla="*/ 148961 h 249238"/>
                <a:gd name="connsiteX18" fmla="*/ 154919 w 174625"/>
                <a:gd name="connsiteY18" fmla="*/ 152128 h 249238"/>
                <a:gd name="connsiteX19" fmla="*/ 155222 w 174625"/>
                <a:gd name="connsiteY19" fmla="*/ 152820 h 249238"/>
                <a:gd name="connsiteX20" fmla="*/ 174625 w 174625"/>
                <a:gd name="connsiteY20" fmla="*/ 249238 h 249238"/>
                <a:gd name="connsiteX21" fmla="*/ 112105 w 174625"/>
                <a:gd name="connsiteY21" fmla="*/ 214860 h 249238"/>
                <a:gd name="connsiteX22" fmla="*/ 109949 w 174625"/>
                <a:gd name="connsiteY22" fmla="*/ 212712 h 249238"/>
                <a:gd name="connsiteX23" fmla="*/ 137975 w 174625"/>
                <a:gd name="connsiteY23" fmla="*/ 219158 h 249238"/>
                <a:gd name="connsiteX24" fmla="*/ 140131 w 174625"/>
                <a:gd name="connsiteY24" fmla="*/ 217009 h 249238"/>
                <a:gd name="connsiteX25" fmla="*/ 133664 w 174625"/>
                <a:gd name="connsiteY25" fmla="*/ 201969 h 249238"/>
                <a:gd name="connsiteX26" fmla="*/ 107793 w 174625"/>
                <a:gd name="connsiteY26" fmla="*/ 186929 h 249238"/>
                <a:gd name="connsiteX27" fmla="*/ 99170 w 174625"/>
                <a:gd name="connsiteY27" fmla="*/ 180483 h 249238"/>
                <a:gd name="connsiteX28" fmla="*/ 97244 w 174625"/>
                <a:gd name="connsiteY28" fmla="*/ 175110 h 249238"/>
                <a:gd name="connsiteX29" fmla="*/ 131643 w 174625"/>
                <a:gd name="connsiteY29" fmla="*/ 199232 h 249238"/>
                <a:gd name="connsiteX30" fmla="*/ 136053 w 174625"/>
                <a:gd name="connsiteY30" fmla="*/ 194734 h 249238"/>
                <a:gd name="connsiteX31" fmla="*/ 98570 w 174625"/>
                <a:gd name="connsiteY31" fmla="*/ 172244 h 249238"/>
                <a:gd name="connsiteX32" fmla="*/ 96847 w 174625"/>
                <a:gd name="connsiteY32" fmla="*/ 174001 h 249238"/>
                <a:gd name="connsiteX33" fmla="*/ 66832 w 174625"/>
                <a:gd name="connsiteY33" fmla="*/ 90241 h 249238"/>
                <a:gd name="connsiteX34" fmla="*/ 105637 w 174625"/>
                <a:gd name="connsiteY34" fmla="*/ 109579 h 249238"/>
                <a:gd name="connsiteX35" fmla="*/ 107793 w 174625"/>
                <a:gd name="connsiteY35" fmla="*/ 105282 h 249238"/>
                <a:gd name="connsiteX36" fmla="*/ 73300 w 174625"/>
                <a:gd name="connsiteY36" fmla="*/ 85944 h 249238"/>
                <a:gd name="connsiteX37" fmla="*/ 45273 w 174625"/>
                <a:gd name="connsiteY37" fmla="*/ 55864 h 249238"/>
                <a:gd name="connsiteX38" fmla="*/ 84079 w 174625"/>
                <a:gd name="connsiteY38" fmla="*/ 75201 h 249238"/>
                <a:gd name="connsiteX39" fmla="*/ 86235 w 174625"/>
                <a:gd name="connsiteY39" fmla="*/ 70904 h 249238"/>
                <a:gd name="connsiteX40" fmla="*/ 40962 w 174625"/>
                <a:gd name="connsiteY40" fmla="*/ 45121 h 249238"/>
                <a:gd name="connsiteX41" fmla="*/ 45273 w 174625"/>
                <a:gd name="connsiteY41" fmla="*/ 55864 h 249238"/>
                <a:gd name="connsiteX42" fmla="*/ 0 w 174625"/>
                <a:gd name="connsiteY42" fmla="*/ 0 h 2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74625" h="249238">
                  <a:moveTo>
                    <a:pt x="0" y="0"/>
                  </a:moveTo>
                  <a:cubicBezTo>
                    <a:pt x="12935" y="4297"/>
                    <a:pt x="28026" y="10743"/>
                    <a:pt x="40962" y="15040"/>
                  </a:cubicBezTo>
                  <a:cubicBezTo>
                    <a:pt x="60364" y="25783"/>
                    <a:pt x="77611" y="36526"/>
                    <a:pt x="94858" y="45121"/>
                  </a:cubicBezTo>
                  <a:cubicBezTo>
                    <a:pt x="99170" y="47269"/>
                    <a:pt x="103482" y="47269"/>
                    <a:pt x="107793" y="47269"/>
                  </a:cubicBezTo>
                  <a:cubicBezTo>
                    <a:pt x="109949" y="51567"/>
                    <a:pt x="112105" y="55864"/>
                    <a:pt x="114261" y="60161"/>
                  </a:cubicBezTo>
                  <a:cubicBezTo>
                    <a:pt x="101326" y="53715"/>
                    <a:pt x="88391" y="47269"/>
                    <a:pt x="75455" y="40824"/>
                  </a:cubicBezTo>
                  <a:cubicBezTo>
                    <a:pt x="75455" y="40824"/>
                    <a:pt x="73300" y="42972"/>
                    <a:pt x="73300" y="42972"/>
                  </a:cubicBezTo>
                  <a:cubicBezTo>
                    <a:pt x="86235" y="51567"/>
                    <a:pt x="97014" y="58012"/>
                    <a:pt x="109949" y="66607"/>
                  </a:cubicBezTo>
                  <a:cubicBezTo>
                    <a:pt x="109949" y="66607"/>
                    <a:pt x="114261" y="64458"/>
                    <a:pt x="116417" y="64458"/>
                  </a:cubicBezTo>
                  <a:lnTo>
                    <a:pt x="154131" y="150335"/>
                  </a:lnTo>
                  <a:lnTo>
                    <a:pt x="131215" y="138907"/>
                  </a:lnTo>
                  <a:cubicBezTo>
                    <a:pt x="122757" y="138907"/>
                    <a:pt x="115117" y="143669"/>
                    <a:pt x="107477" y="153194"/>
                  </a:cubicBezTo>
                  <a:cubicBezTo>
                    <a:pt x="120574" y="159544"/>
                    <a:pt x="131488" y="165894"/>
                    <a:pt x="142402" y="172244"/>
                  </a:cubicBezTo>
                  <a:cubicBezTo>
                    <a:pt x="144585" y="170127"/>
                    <a:pt x="144585" y="170127"/>
                    <a:pt x="146768" y="168011"/>
                  </a:cubicBezTo>
                  <a:cubicBezTo>
                    <a:pt x="142402" y="165894"/>
                    <a:pt x="138037" y="161661"/>
                    <a:pt x="133671" y="157427"/>
                  </a:cubicBezTo>
                  <a:cubicBezTo>
                    <a:pt x="138037" y="159544"/>
                    <a:pt x="142402" y="159544"/>
                    <a:pt x="146768" y="159544"/>
                  </a:cubicBezTo>
                  <a:cubicBezTo>
                    <a:pt x="146768" y="157427"/>
                    <a:pt x="148951" y="155311"/>
                    <a:pt x="148951" y="155311"/>
                  </a:cubicBezTo>
                  <a:cubicBezTo>
                    <a:pt x="146768" y="153194"/>
                    <a:pt x="142402" y="151077"/>
                    <a:pt x="140219" y="148961"/>
                  </a:cubicBezTo>
                  <a:lnTo>
                    <a:pt x="154919" y="152128"/>
                  </a:lnTo>
                  <a:lnTo>
                    <a:pt x="155222" y="152820"/>
                  </a:lnTo>
                  <a:cubicBezTo>
                    <a:pt x="164924" y="183706"/>
                    <a:pt x="171391" y="215935"/>
                    <a:pt x="174625" y="249238"/>
                  </a:cubicBezTo>
                  <a:cubicBezTo>
                    <a:pt x="153066" y="236347"/>
                    <a:pt x="131508" y="225603"/>
                    <a:pt x="112105" y="214860"/>
                  </a:cubicBezTo>
                  <a:cubicBezTo>
                    <a:pt x="112105" y="214860"/>
                    <a:pt x="109949" y="212712"/>
                    <a:pt x="109949" y="212712"/>
                  </a:cubicBezTo>
                  <a:cubicBezTo>
                    <a:pt x="118573" y="214860"/>
                    <a:pt x="129352" y="217009"/>
                    <a:pt x="137975" y="219158"/>
                  </a:cubicBezTo>
                  <a:cubicBezTo>
                    <a:pt x="137975" y="219158"/>
                    <a:pt x="140131" y="217009"/>
                    <a:pt x="140131" y="217009"/>
                  </a:cubicBezTo>
                  <a:cubicBezTo>
                    <a:pt x="137975" y="210563"/>
                    <a:pt x="137975" y="204117"/>
                    <a:pt x="133664" y="201969"/>
                  </a:cubicBezTo>
                  <a:cubicBezTo>
                    <a:pt x="125040" y="195523"/>
                    <a:pt x="116417" y="193374"/>
                    <a:pt x="107793" y="186929"/>
                  </a:cubicBezTo>
                  <a:cubicBezTo>
                    <a:pt x="105637" y="186929"/>
                    <a:pt x="101326" y="182631"/>
                    <a:pt x="99170" y="180483"/>
                  </a:cubicBezTo>
                  <a:lnTo>
                    <a:pt x="97244" y="175110"/>
                  </a:lnTo>
                  <a:lnTo>
                    <a:pt x="131643" y="199232"/>
                  </a:lnTo>
                  <a:cubicBezTo>
                    <a:pt x="133848" y="196983"/>
                    <a:pt x="133848" y="194734"/>
                    <a:pt x="136053" y="194734"/>
                  </a:cubicBezTo>
                  <a:cubicBezTo>
                    <a:pt x="127233" y="181240"/>
                    <a:pt x="111799" y="174493"/>
                    <a:pt x="98570" y="172244"/>
                  </a:cubicBezTo>
                  <a:lnTo>
                    <a:pt x="96847" y="174001"/>
                  </a:lnTo>
                  <a:lnTo>
                    <a:pt x="66832" y="90241"/>
                  </a:lnTo>
                  <a:cubicBezTo>
                    <a:pt x="79767" y="96687"/>
                    <a:pt x="92702" y="103133"/>
                    <a:pt x="105637" y="109579"/>
                  </a:cubicBezTo>
                  <a:cubicBezTo>
                    <a:pt x="105637" y="107430"/>
                    <a:pt x="107793" y="107430"/>
                    <a:pt x="107793" y="105282"/>
                  </a:cubicBezTo>
                  <a:cubicBezTo>
                    <a:pt x="97014" y="98836"/>
                    <a:pt x="86235" y="88093"/>
                    <a:pt x="73300" y="85944"/>
                  </a:cubicBezTo>
                  <a:cubicBezTo>
                    <a:pt x="56053" y="81647"/>
                    <a:pt x="51741" y="68755"/>
                    <a:pt x="45273" y="55864"/>
                  </a:cubicBezTo>
                  <a:cubicBezTo>
                    <a:pt x="58208" y="62310"/>
                    <a:pt x="71144" y="68755"/>
                    <a:pt x="84079" y="75201"/>
                  </a:cubicBezTo>
                  <a:cubicBezTo>
                    <a:pt x="86235" y="73053"/>
                    <a:pt x="86235" y="73053"/>
                    <a:pt x="86235" y="70904"/>
                  </a:cubicBezTo>
                  <a:cubicBezTo>
                    <a:pt x="73300" y="62310"/>
                    <a:pt x="58208" y="55864"/>
                    <a:pt x="40962" y="45121"/>
                  </a:cubicBezTo>
                  <a:cubicBezTo>
                    <a:pt x="43117" y="51567"/>
                    <a:pt x="43117" y="53715"/>
                    <a:pt x="45273" y="55864"/>
                  </a:cubicBezTo>
                  <a:cubicBezTo>
                    <a:pt x="30182" y="36526"/>
                    <a:pt x="15091" y="1933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58"/>
            <p:cNvSpPr>
              <a:spLocks noEditPoints="1"/>
            </p:cNvSpPr>
            <p:nvPr/>
          </p:nvSpPr>
          <p:spPr bwMode="auto">
            <a:xfrm>
              <a:off x="1698212" y="2083324"/>
              <a:ext cx="487153" cy="411678"/>
            </a:xfrm>
            <a:custGeom>
              <a:avLst/>
              <a:gdLst>
                <a:gd name="T0" fmla="*/ 95 w 105"/>
                <a:gd name="T1" fmla="*/ 9 h 88"/>
                <a:gd name="T2" fmla="*/ 84 w 105"/>
                <a:gd name="T3" fmla="*/ 6 h 88"/>
                <a:gd name="T4" fmla="*/ 79 w 105"/>
                <a:gd name="T5" fmla="*/ 10 h 88"/>
                <a:gd name="T6" fmla="*/ 100 w 105"/>
                <a:gd name="T7" fmla="*/ 20 h 88"/>
                <a:gd name="T8" fmla="*/ 90 w 105"/>
                <a:gd name="T9" fmla="*/ 22 h 88"/>
                <a:gd name="T10" fmla="*/ 84 w 105"/>
                <a:gd name="T11" fmla="*/ 29 h 88"/>
                <a:gd name="T12" fmla="*/ 79 w 105"/>
                <a:gd name="T13" fmla="*/ 25 h 88"/>
                <a:gd name="T14" fmla="*/ 65 w 105"/>
                <a:gd name="T15" fmla="*/ 16 h 88"/>
                <a:gd name="T16" fmla="*/ 76 w 105"/>
                <a:gd name="T17" fmla="*/ 30 h 88"/>
                <a:gd name="T18" fmla="*/ 58 w 105"/>
                <a:gd name="T19" fmla="*/ 21 h 88"/>
                <a:gd name="T20" fmla="*/ 68 w 105"/>
                <a:gd name="T21" fmla="*/ 30 h 88"/>
                <a:gd name="T22" fmla="*/ 52 w 105"/>
                <a:gd name="T23" fmla="*/ 25 h 88"/>
                <a:gd name="T24" fmla="*/ 68 w 105"/>
                <a:gd name="T25" fmla="*/ 30 h 88"/>
                <a:gd name="T26" fmla="*/ 61 w 105"/>
                <a:gd name="T27" fmla="*/ 42 h 88"/>
                <a:gd name="T28" fmla="*/ 42 w 105"/>
                <a:gd name="T29" fmla="*/ 61 h 88"/>
                <a:gd name="T30" fmla="*/ 28 w 105"/>
                <a:gd name="T31" fmla="*/ 80 h 88"/>
                <a:gd name="T32" fmla="*/ 10 w 105"/>
                <a:gd name="T33" fmla="*/ 71 h 88"/>
                <a:gd name="T34" fmla="*/ 20 w 105"/>
                <a:gd name="T35" fmla="*/ 81 h 88"/>
                <a:gd name="T36" fmla="*/ 4 w 105"/>
                <a:gd name="T37" fmla="*/ 73 h 88"/>
                <a:gd name="T38" fmla="*/ 18 w 105"/>
                <a:gd name="T39" fmla="*/ 88 h 88"/>
                <a:gd name="T40" fmla="*/ 0 w 105"/>
                <a:gd name="T41" fmla="*/ 78 h 88"/>
                <a:gd name="T42" fmla="*/ 4 w 105"/>
                <a:gd name="T43" fmla="*/ 66 h 88"/>
                <a:gd name="T44" fmla="*/ 59 w 105"/>
                <a:gd name="T45" fmla="*/ 15 h 88"/>
                <a:gd name="T46" fmla="*/ 78 w 105"/>
                <a:gd name="T47" fmla="*/ 5 h 88"/>
                <a:gd name="T48" fmla="*/ 90 w 105"/>
                <a:gd name="T49" fmla="*/ 0 h 88"/>
                <a:gd name="T50" fmla="*/ 31 w 105"/>
                <a:gd name="T51" fmla="*/ 70 h 88"/>
                <a:gd name="T52" fmla="*/ 27 w 105"/>
                <a:gd name="T53" fmla="*/ 63 h 88"/>
                <a:gd name="T54" fmla="*/ 34 w 105"/>
                <a:gd name="T55" fmla="*/ 62 h 88"/>
                <a:gd name="T56" fmla="*/ 39 w 105"/>
                <a:gd name="T57" fmla="*/ 61 h 88"/>
                <a:gd name="T58" fmla="*/ 59 w 105"/>
                <a:gd name="T59" fmla="*/ 40 h 88"/>
                <a:gd name="T60" fmla="*/ 47 w 105"/>
                <a:gd name="T61" fmla="*/ 27 h 88"/>
                <a:gd name="T62" fmla="*/ 59 w 105"/>
                <a:gd name="T63" fmla="*/ 40 h 88"/>
                <a:gd name="T64" fmla="*/ 53 w 105"/>
                <a:gd name="T65" fmla="*/ 41 h 88"/>
                <a:gd name="T66" fmla="*/ 39 w 105"/>
                <a:gd name="T6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" h="88">
                  <a:moveTo>
                    <a:pt x="90" y="0"/>
                  </a:moveTo>
                  <a:cubicBezTo>
                    <a:pt x="91" y="2"/>
                    <a:pt x="93" y="5"/>
                    <a:pt x="95" y="9"/>
                  </a:cubicBezTo>
                  <a:cubicBezTo>
                    <a:pt x="91" y="7"/>
                    <a:pt x="88" y="6"/>
                    <a:pt x="86" y="5"/>
                  </a:cubicBezTo>
                  <a:cubicBezTo>
                    <a:pt x="85" y="5"/>
                    <a:pt x="85" y="6"/>
                    <a:pt x="84" y="6"/>
                  </a:cubicBezTo>
                  <a:cubicBezTo>
                    <a:pt x="87" y="8"/>
                    <a:pt x="89" y="10"/>
                    <a:pt x="91" y="12"/>
                  </a:cubicBezTo>
                  <a:cubicBezTo>
                    <a:pt x="87" y="11"/>
                    <a:pt x="83" y="11"/>
                    <a:pt x="79" y="10"/>
                  </a:cubicBezTo>
                  <a:cubicBezTo>
                    <a:pt x="84" y="15"/>
                    <a:pt x="88" y="18"/>
                    <a:pt x="93" y="21"/>
                  </a:cubicBezTo>
                  <a:cubicBezTo>
                    <a:pt x="95" y="21"/>
                    <a:pt x="98" y="20"/>
                    <a:pt x="100" y="20"/>
                  </a:cubicBezTo>
                  <a:cubicBezTo>
                    <a:pt x="102" y="20"/>
                    <a:pt x="103" y="20"/>
                    <a:pt x="105" y="20"/>
                  </a:cubicBezTo>
                  <a:cubicBezTo>
                    <a:pt x="100" y="21"/>
                    <a:pt x="97" y="27"/>
                    <a:pt x="90" y="22"/>
                  </a:cubicBezTo>
                  <a:cubicBezTo>
                    <a:pt x="86" y="19"/>
                    <a:pt x="81" y="18"/>
                    <a:pt x="75" y="17"/>
                  </a:cubicBezTo>
                  <a:cubicBezTo>
                    <a:pt x="78" y="21"/>
                    <a:pt x="81" y="25"/>
                    <a:pt x="84" y="29"/>
                  </a:cubicBezTo>
                  <a:cubicBezTo>
                    <a:pt x="84" y="30"/>
                    <a:pt x="83" y="30"/>
                    <a:pt x="83" y="30"/>
                  </a:cubicBezTo>
                  <a:cubicBezTo>
                    <a:pt x="82" y="29"/>
                    <a:pt x="81" y="26"/>
                    <a:pt x="79" y="25"/>
                  </a:cubicBezTo>
                  <a:cubicBezTo>
                    <a:pt x="78" y="23"/>
                    <a:pt x="75" y="21"/>
                    <a:pt x="73" y="20"/>
                  </a:cubicBezTo>
                  <a:cubicBezTo>
                    <a:pt x="71" y="19"/>
                    <a:pt x="68" y="17"/>
                    <a:pt x="65" y="16"/>
                  </a:cubicBezTo>
                  <a:cubicBezTo>
                    <a:pt x="70" y="20"/>
                    <a:pt x="74" y="24"/>
                    <a:pt x="79" y="28"/>
                  </a:cubicBezTo>
                  <a:cubicBezTo>
                    <a:pt x="78" y="29"/>
                    <a:pt x="77" y="30"/>
                    <a:pt x="76" y="30"/>
                  </a:cubicBezTo>
                  <a:cubicBezTo>
                    <a:pt x="71" y="26"/>
                    <a:pt x="65" y="23"/>
                    <a:pt x="60" y="19"/>
                  </a:cubicBezTo>
                  <a:cubicBezTo>
                    <a:pt x="59" y="20"/>
                    <a:pt x="59" y="20"/>
                    <a:pt x="58" y="21"/>
                  </a:cubicBezTo>
                  <a:cubicBezTo>
                    <a:pt x="63" y="24"/>
                    <a:pt x="67" y="28"/>
                    <a:pt x="73" y="33"/>
                  </a:cubicBezTo>
                  <a:cubicBezTo>
                    <a:pt x="70" y="31"/>
                    <a:pt x="69" y="31"/>
                    <a:pt x="68" y="30"/>
                  </a:cubicBezTo>
                  <a:cubicBezTo>
                    <a:pt x="63" y="28"/>
                    <a:pt x="58" y="26"/>
                    <a:pt x="54" y="23"/>
                  </a:cubicBezTo>
                  <a:cubicBezTo>
                    <a:pt x="53" y="24"/>
                    <a:pt x="53" y="25"/>
                    <a:pt x="52" y="25"/>
                  </a:cubicBezTo>
                  <a:cubicBezTo>
                    <a:pt x="59" y="29"/>
                    <a:pt x="61" y="38"/>
                    <a:pt x="69" y="38"/>
                  </a:cubicBezTo>
                  <a:cubicBezTo>
                    <a:pt x="69" y="35"/>
                    <a:pt x="68" y="33"/>
                    <a:pt x="68" y="30"/>
                  </a:cubicBezTo>
                  <a:cubicBezTo>
                    <a:pt x="69" y="32"/>
                    <a:pt x="70" y="35"/>
                    <a:pt x="72" y="37"/>
                  </a:cubicBezTo>
                  <a:cubicBezTo>
                    <a:pt x="69" y="40"/>
                    <a:pt x="67" y="44"/>
                    <a:pt x="61" y="42"/>
                  </a:cubicBezTo>
                  <a:cubicBezTo>
                    <a:pt x="56" y="41"/>
                    <a:pt x="52" y="47"/>
                    <a:pt x="52" y="53"/>
                  </a:cubicBezTo>
                  <a:cubicBezTo>
                    <a:pt x="47" y="53"/>
                    <a:pt x="42" y="54"/>
                    <a:pt x="42" y="61"/>
                  </a:cubicBezTo>
                  <a:cubicBezTo>
                    <a:pt x="42" y="63"/>
                    <a:pt x="37" y="65"/>
                    <a:pt x="35" y="67"/>
                  </a:cubicBezTo>
                  <a:cubicBezTo>
                    <a:pt x="37" y="72"/>
                    <a:pt x="32" y="76"/>
                    <a:pt x="28" y="80"/>
                  </a:cubicBezTo>
                  <a:cubicBezTo>
                    <a:pt x="24" y="74"/>
                    <a:pt x="17" y="71"/>
                    <a:pt x="11" y="70"/>
                  </a:cubicBezTo>
                  <a:cubicBezTo>
                    <a:pt x="10" y="70"/>
                    <a:pt x="10" y="71"/>
                    <a:pt x="10" y="71"/>
                  </a:cubicBezTo>
                  <a:cubicBezTo>
                    <a:pt x="15" y="75"/>
                    <a:pt x="21" y="78"/>
                    <a:pt x="26" y="82"/>
                  </a:cubicBezTo>
                  <a:cubicBezTo>
                    <a:pt x="24" y="81"/>
                    <a:pt x="22" y="82"/>
                    <a:pt x="20" y="81"/>
                  </a:cubicBezTo>
                  <a:cubicBezTo>
                    <a:pt x="15" y="78"/>
                    <a:pt x="10" y="75"/>
                    <a:pt x="5" y="71"/>
                  </a:cubicBezTo>
                  <a:cubicBezTo>
                    <a:pt x="5" y="72"/>
                    <a:pt x="4" y="73"/>
                    <a:pt x="4" y="73"/>
                  </a:cubicBezTo>
                  <a:cubicBezTo>
                    <a:pt x="9" y="78"/>
                    <a:pt x="14" y="82"/>
                    <a:pt x="20" y="86"/>
                  </a:cubicBezTo>
                  <a:cubicBezTo>
                    <a:pt x="19" y="87"/>
                    <a:pt x="19" y="88"/>
                    <a:pt x="18" y="88"/>
                  </a:cubicBezTo>
                  <a:cubicBezTo>
                    <a:pt x="15" y="86"/>
                    <a:pt x="13" y="84"/>
                    <a:pt x="10" y="82"/>
                  </a:cubicBezTo>
                  <a:cubicBezTo>
                    <a:pt x="7" y="81"/>
                    <a:pt x="3" y="7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" y="74"/>
                    <a:pt x="2" y="69"/>
                    <a:pt x="4" y="66"/>
                  </a:cubicBezTo>
                  <a:cubicBezTo>
                    <a:pt x="15" y="54"/>
                    <a:pt x="25" y="41"/>
                    <a:pt x="37" y="30"/>
                  </a:cubicBezTo>
                  <a:cubicBezTo>
                    <a:pt x="43" y="24"/>
                    <a:pt x="53" y="21"/>
                    <a:pt x="59" y="15"/>
                  </a:cubicBezTo>
                  <a:cubicBezTo>
                    <a:pt x="65" y="9"/>
                    <a:pt x="71" y="7"/>
                    <a:pt x="78" y="7"/>
                  </a:cubicBezTo>
                  <a:cubicBezTo>
                    <a:pt x="78" y="6"/>
                    <a:pt x="77" y="4"/>
                    <a:pt x="78" y="5"/>
                  </a:cubicBezTo>
                  <a:cubicBezTo>
                    <a:pt x="82" y="3"/>
                    <a:pt x="86" y="1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lose/>
                  <a:moveTo>
                    <a:pt x="15" y="61"/>
                  </a:moveTo>
                  <a:cubicBezTo>
                    <a:pt x="21" y="64"/>
                    <a:pt x="26" y="67"/>
                    <a:pt x="31" y="70"/>
                  </a:cubicBezTo>
                  <a:cubicBezTo>
                    <a:pt x="32" y="69"/>
                    <a:pt x="32" y="69"/>
                    <a:pt x="33" y="68"/>
                  </a:cubicBezTo>
                  <a:cubicBezTo>
                    <a:pt x="31" y="67"/>
                    <a:pt x="29" y="65"/>
                    <a:pt x="27" y="63"/>
                  </a:cubicBezTo>
                  <a:cubicBezTo>
                    <a:pt x="29" y="64"/>
                    <a:pt x="31" y="64"/>
                    <a:pt x="33" y="64"/>
                  </a:cubicBezTo>
                  <a:cubicBezTo>
                    <a:pt x="33" y="63"/>
                    <a:pt x="34" y="62"/>
                    <a:pt x="34" y="62"/>
                  </a:cubicBezTo>
                  <a:cubicBezTo>
                    <a:pt x="33" y="61"/>
                    <a:pt x="31" y="60"/>
                    <a:pt x="30" y="59"/>
                  </a:cubicBezTo>
                  <a:cubicBezTo>
                    <a:pt x="33" y="60"/>
                    <a:pt x="36" y="61"/>
                    <a:pt x="39" y="61"/>
                  </a:cubicBezTo>
                  <a:cubicBezTo>
                    <a:pt x="29" y="52"/>
                    <a:pt x="22" y="52"/>
                    <a:pt x="15" y="61"/>
                  </a:cubicBezTo>
                  <a:close/>
                  <a:moveTo>
                    <a:pt x="59" y="40"/>
                  </a:moveTo>
                  <a:cubicBezTo>
                    <a:pt x="60" y="39"/>
                    <a:pt x="60" y="38"/>
                    <a:pt x="61" y="37"/>
                  </a:cubicBezTo>
                  <a:cubicBezTo>
                    <a:pt x="56" y="34"/>
                    <a:pt x="51" y="31"/>
                    <a:pt x="47" y="27"/>
                  </a:cubicBezTo>
                  <a:cubicBezTo>
                    <a:pt x="46" y="28"/>
                    <a:pt x="45" y="29"/>
                    <a:pt x="45" y="30"/>
                  </a:cubicBezTo>
                  <a:cubicBezTo>
                    <a:pt x="50" y="33"/>
                    <a:pt x="54" y="36"/>
                    <a:pt x="59" y="40"/>
                  </a:cubicBezTo>
                  <a:close/>
                  <a:moveTo>
                    <a:pt x="51" y="44"/>
                  </a:moveTo>
                  <a:cubicBezTo>
                    <a:pt x="52" y="43"/>
                    <a:pt x="53" y="42"/>
                    <a:pt x="53" y="41"/>
                  </a:cubicBezTo>
                  <a:cubicBezTo>
                    <a:pt x="49" y="38"/>
                    <a:pt x="45" y="35"/>
                    <a:pt x="40" y="32"/>
                  </a:cubicBezTo>
                  <a:cubicBezTo>
                    <a:pt x="40" y="33"/>
                    <a:pt x="39" y="34"/>
                    <a:pt x="39" y="34"/>
                  </a:cubicBezTo>
                  <a:cubicBezTo>
                    <a:pt x="43" y="38"/>
                    <a:pt x="47" y="41"/>
                    <a:pt x="5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59"/>
            <p:cNvSpPr/>
            <p:nvPr/>
          </p:nvSpPr>
          <p:spPr bwMode="auto">
            <a:xfrm>
              <a:off x="2864634" y="4381861"/>
              <a:ext cx="775327" cy="387665"/>
            </a:xfrm>
            <a:custGeom>
              <a:avLst/>
              <a:gdLst>
                <a:gd name="T0" fmla="*/ 0 w 167"/>
                <a:gd name="T1" fmla="*/ 81 h 83"/>
                <a:gd name="T2" fmla="*/ 26 w 167"/>
                <a:gd name="T3" fmla="*/ 75 h 83"/>
                <a:gd name="T4" fmla="*/ 47 w 167"/>
                <a:gd name="T5" fmla="*/ 68 h 83"/>
                <a:gd name="T6" fmla="*/ 109 w 167"/>
                <a:gd name="T7" fmla="*/ 59 h 83"/>
                <a:gd name="T8" fmla="*/ 122 w 167"/>
                <a:gd name="T9" fmla="*/ 55 h 83"/>
                <a:gd name="T10" fmla="*/ 152 w 167"/>
                <a:gd name="T11" fmla="*/ 31 h 83"/>
                <a:gd name="T12" fmla="*/ 162 w 167"/>
                <a:gd name="T13" fmla="*/ 18 h 83"/>
                <a:gd name="T14" fmla="*/ 167 w 167"/>
                <a:gd name="T15" fmla="*/ 0 h 83"/>
                <a:gd name="T16" fmla="*/ 166 w 167"/>
                <a:gd name="T17" fmla="*/ 14 h 83"/>
                <a:gd name="T18" fmla="*/ 103 w 167"/>
                <a:gd name="T19" fmla="*/ 68 h 83"/>
                <a:gd name="T20" fmla="*/ 1 w 167"/>
                <a:gd name="T21" fmla="*/ 83 h 83"/>
                <a:gd name="T22" fmla="*/ 0 w 167"/>
                <a:gd name="T23" fmla="*/ 8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83">
                  <a:moveTo>
                    <a:pt x="0" y="81"/>
                  </a:moveTo>
                  <a:cubicBezTo>
                    <a:pt x="9" y="79"/>
                    <a:pt x="18" y="77"/>
                    <a:pt x="26" y="75"/>
                  </a:cubicBezTo>
                  <a:cubicBezTo>
                    <a:pt x="33" y="73"/>
                    <a:pt x="40" y="69"/>
                    <a:pt x="47" y="68"/>
                  </a:cubicBezTo>
                  <a:cubicBezTo>
                    <a:pt x="67" y="64"/>
                    <a:pt x="88" y="62"/>
                    <a:pt x="109" y="59"/>
                  </a:cubicBezTo>
                  <a:cubicBezTo>
                    <a:pt x="113" y="58"/>
                    <a:pt x="117" y="55"/>
                    <a:pt x="122" y="55"/>
                  </a:cubicBezTo>
                  <a:cubicBezTo>
                    <a:pt x="138" y="54"/>
                    <a:pt x="143" y="40"/>
                    <a:pt x="152" y="31"/>
                  </a:cubicBezTo>
                  <a:cubicBezTo>
                    <a:pt x="156" y="27"/>
                    <a:pt x="161" y="25"/>
                    <a:pt x="162" y="18"/>
                  </a:cubicBezTo>
                  <a:cubicBezTo>
                    <a:pt x="163" y="12"/>
                    <a:pt x="165" y="6"/>
                    <a:pt x="167" y="0"/>
                  </a:cubicBezTo>
                  <a:cubicBezTo>
                    <a:pt x="167" y="5"/>
                    <a:pt x="167" y="9"/>
                    <a:pt x="166" y="14"/>
                  </a:cubicBezTo>
                  <a:cubicBezTo>
                    <a:pt x="158" y="43"/>
                    <a:pt x="133" y="64"/>
                    <a:pt x="103" y="68"/>
                  </a:cubicBezTo>
                  <a:cubicBezTo>
                    <a:pt x="69" y="73"/>
                    <a:pt x="35" y="78"/>
                    <a:pt x="1" y="83"/>
                  </a:cubicBezTo>
                  <a:cubicBezTo>
                    <a:pt x="1" y="82"/>
                    <a:pt x="1" y="82"/>
                    <a:pt x="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60"/>
            <p:cNvSpPr/>
            <p:nvPr/>
          </p:nvSpPr>
          <p:spPr bwMode="auto">
            <a:xfrm>
              <a:off x="2212810" y="4748942"/>
              <a:ext cx="538614" cy="106351"/>
            </a:xfrm>
            <a:custGeom>
              <a:avLst/>
              <a:gdLst>
                <a:gd name="T0" fmla="*/ 28 w 116"/>
                <a:gd name="T1" fmla="*/ 14 h 23"/>
                <a:gd name="T2" fmla="*/ 46 w 116"/>
                <a:gd name="T3" fmla="*/ 12 h 23"/>
                <a:gd name="T4" fmla="*/ 64 w 116"/>
                <a:gd name="T5" fmla="*/ 5 h 23"/>
                <a:gd name="T6" fmla="*/ 76 w 116"/>
                <a:gd name="T7" fmla="*/ 4 h 23"/>
                <a:gd name="T8" fmla="*/ 95 w 116"/>
                <a:gd name="T9" fmla="*/ 3 h 23"/>
                <a:gd name="T10" fmla="*/ 116 w 116"/>
                <a:gd name="T11" fmla="*/ 0 h 23"/>
                <a:gd name="T12" fmla="*/ 110 w 116"/>
                <a:gd name="T13" fmla="*/ 4 h 23"/>
                <a:gd name="T14" fmla="*/ 74 w 116"/>
                <a:gd name="T15" fmla="*/ 13 h 23"/>
                <a:gd name="T16" fmla="*/ 5 w 116"/>
                <a:gd name="T17" fmla="*/ 23 h 23"/>
                <a:gd name="T18" fmla="*/ 0 w 116"/>
                <a:gd name="T19" fmla="*/ 23 h 23"/>
                <a:gd name="T20" fmla="*/ 28 w 116"/>
                <a:gd name="T21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23">
                  <a:moveTo>
                    <a:pt x="28" y="14"/>
                  </a:moveTo>
                  <a:cubicBezTo>
                    <a:pt x="34" y="13"/>
                    <a:pt x="40" y="12"/>
                    <a:pt x="46" y="12"/>
                  </a:cubicBezTo>
                  <a:cubicBezTo>
                    <a:pt x="53" y="11"/>
                    <a:pt x="59" y="11"/>
                    <a:pt x="64" y="5"/>
                  </a:cubicBezTo>
                  <a:cubicBezTo>
                    <a:pt x="66" y="3"/>
                    <a:pt x="72" y="4"/>
                    <a:pt x="76" y="4"/>
                  </a:cubicBezTo>
                  <a:cubicBezTo>
                    <a:pt x="82" y="3"/>
                    <a:pt x="89" y="3"/>
                    <a:pt x="95" y="3"/>
                  </a:cubicBezTo>
                  <a:cubicBezTo>
                    <a:pt x="101" y="2"/>
                    <a:pt x="108" y="1"/>
                    <a:pt x="116" y="0"/>
                  </a:cubicBezTo>
                  <a:cubicBezTo>
                    <a:pt x="113" y="2"/>
                    <a:pt x="112" y="3"/>
                    <a:pt x="110" y="4"/>
                  </a:cubicBezTo>
                  <a:cubicBezTo>
                    <a:pt x="99" y="9"/>
                    <a:pt x="87" y="11"/>
                    <a:pt x="74" y="13"/>
                  </a:cubicBezTo>
                  <a:cubicBezTo>
                    <a:pt x="51" y="16"/>
                    <a:pt x="28" y="19"/>
                    <a:pt x="5" y="23"/>
                  </a:cubicBezTo>
                  <a:cubicBezTo>
                    <a:pt x="3" y="23"/>
                    <a:pt x="1" y="23"/>
                    <a:pt x="0" y="23"/>
                  </a:cubicBezTo>
                  <a:cubicBezTo>
                    <a:pt x="9" y="20"/>
                    <a:pt x="19" y="17"/>
                    <a:pt x="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62"/>
            <p:cNvSpPr/>
            <p:nvPr/>
          </p:nvSpPr>
          <p:spPr bwMode="auto">
            <a:xfrm>
              <a:off x="1663905" y="4707774"/>
              <a:ext cx="336204" cy="192117"/>
            </a:xfrm>
            <a:custGeom>
              <a:avLst/>
              <a:gdLst>
                <a:gd name="T0" fmla="*/ 1 w 72"/>
                <a:gd name="T1" fmla="*/ 0 h 41"/>
                <a:gd name="T2" fmla="*/ 13 w 72"/>
                <a:gd name="T3" fmla="*/ 10 h 41"/>
                <a:gd name="T4" fmla="*/ 16 w 72"/>
                <a:gd name="T5" fmla="*/ 14 h 41"/>
                <a:gd name="T6" fmla="*/ 27 w 72"/>
                <a:gd name="T7" fmla="*/ 25 h 41"/>
                <a:gd name="T8" fmla="*/ 59 w 72"/>
                <a:gd name="T9" fmla="*/ 30 h 41"/>
                <a:gd name="T10" fmla="*/ 72 w 72"/>
                <a:gd name="T11" fmla="*/ 32 h 41"/>
                <a:gd name="T12" fmla="*/ 2 w 72"/>
                <a:gd name="T13" fmla="*/ 10 h 41"/>
                <a:gd name="T14" fmla="*/ 6 w 72"/>
                <a:gd name="T15" fmla="*/ 10 h 41"/>
                <a:gd name="T16" fmla="*/ 0 w 72"/>
                <a:gd name="T17" fmla="*/ 1 h 41"/>
                <a:gd name="T18" fmla="*/ 1 w 72"/>
                <a:gd name="T1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41">
                  <a:moveTo>
                    <a:pt x="1" y="0"/>
                  </a:moveTo>
                  <a:cubicBezTo>
                    <a:pt x="5" y="3"/>
                    <a:pt x="9" y="6"/>
                    <a:pt x="13" y="10"/>
                  </a:cubicBezTo>
                  <a:cubicBezTo>
                    <a:pt x="15" y="11"/>
                    <a:pt x="16" y="13"/>
                    <a:pt x="16" y="14"/>
                  </a:cubicBezTo>
                  <a:cubicBezTo>
                    <a:pt x="15" y="22"/>
                    <a:pt x="22" y="23"/>
                    <a:pt x="27" y="25"/>
                  </a:cubicBezTo>
                  <a:cubicBezTo>
                    <a:pt x="37" y="29"/>
                    <a:pt x="48" y="31"/>
                    <a:pt x="59" y="30"/>
                  </a:cubicBezTo>
                  <a:cubicBezTo>
                    <a:pt x="63" y="30"/>
                    <a:pt x="67" y="31"/>
                    <a:pt x="72" y="32"/>
                  </a:cubicBezTo>
                  <a:cubicBezTo>
                    <a:pt x="52" y="41"/>
                    <a:pt x="26" y="39"/>
                    <a:pt x="2" y="10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4" y="7"/>
                    <a:pt x="2" y="4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64"/>
            <p:cNvSpPr/>
            <p:nvPr/>
          </p:nvSpPr>
          <p:spPr bwMode="auto">
            <a:xfrm>
              <a:off x="2703394" y="2079894"/>
              <a:ext cx="305329" cy="185255"/>
            </a:xfrm>
            <a:custGeom>
              <a:avLst/>
              <a:gdLst>
                <a:gd name="T0" fmla="*/ 39 w 66"/>
                <a:gd name="T1" fmla="*/ 27 h 40"/>
                <a:gd name="T2" fmla="*/ 31 w 66"/>
                <a:gd name="T3" fmla="*/ 23 h 40"/>
                <a:gd name="T4" fmla="*/ 29 w 66"/>
                <a:gd name="T5" fmla="*/ 21 h 40"/>
                <a:gd name="T6" fmla="*/ 30 w 66"/>
                <a:gd name="T7" fmla="*/ 21 h 40"/>
                <a:gd name="T8" fmla="*/ 30 w 66"/>
                <a:gd name="T9" fmla="*/ 18 h 40"/>
                <a:gd name="T10" fmla="*/ 30 w 66"/>
                <a:gd name="T11" fmla="*/ 18 h 40"/>
                <a:gd name="T12" fmla="*/ 25 w 66"/>
                <a:gd name="T13" fmla="*/ 16 h 40"/>
                <a:gd name="T14" fmla="*/ 22 w 66"/>
                <a:gd name="T15" fmla="*/ 16 h 40"/>
                <a:gd name="T16" fmla="*/ 0 w 66"/>
                <a:gd name="T17" fmla="*/ 0 h 40"/>
                <a:gd name="T18" fmla="*/ 9 w 66"/>
                <a:gd name="T19" fmla="*/ 1 h 40"/>
                <a:gd name="T20" fmla="*/ 66 w 66"/>
                <a:gd name="T21" fmla="*/ 40 h 40"/>
                <a:gd name="T22" fmla="*/ 57 w 66"/>
                <a:gd name="T23" fmla="*/ 35 h 40"/>
                <a:gd name="T24" fmla="*/ 39 w 66"/>
                <a:gd name="T25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40">
                  <a:moveTo>
                    <a:pt x="39" y="27"/>
                  </a:moveTo>
                  <a:cubicBezTo>
                    <a:pt x="36" y="25"/>
                    <a:pt x="34" y="24"/>
                    <a:pt x="31" y="23"/>
                  </a:cubicBezTo>
                  <a:cubicBezTo>
                    <a:pt x="30" y="22"/>
                    <a:pt x="30" y="21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0" y="19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18"/>
                    <a:pt x="27" y="17"/>
                    <a:pt x="25" y="16"/>
                  </a:cubicBezTo>
                  <a:cubicBezTo>
                    <a:pt x="24" y="16"/>
                    <a:pt x="23" y="16"/>
                    <a:pt x="22" y="16"/>
                  </a:cubicBezTo>
                  <a:cubicBezTo>
                    <a:pt x="15" y="10"/>
                    <a:pt x="7" y="5"/>
                    <a:pt x="0" y="0"/>
                  </a:cubicBezTo>
                  <a:cubicBezTo>
                    <a:pt x="3" y="0"/>
                    <a:pt x="6" y="0"/>
                    <a:pt x="9" y="1"/>
                  </a:cubicBezTo>
                  <a:cubicBezTo>
                    <a:pt x="31" y="11"/>
                    <a:pt x="50" y="24"/>
                    <a:pt x="66" y="40"/>
                  </a:cubicBezTo>
                  <a:cubicBezTo>
                    <a:pt x="63" y="38"/>
                    <a:pt x="60" y="36"/>
                    <a:pt x="57" y="35"/>
                  </a:cubicBezTo>
                  <a:cubicBezTo>
                    <a:pt x="51" y="32"/>
                    <a:pt x="45" y="29"/>
                    <a:pt x="3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65"/>
            <p:cNvSpPr/>
            <p:nvPr/>
          </p:nvSpPr>
          <p:spPr bwMode="auto">
            <a:xfrm>
              <a:off x="2566168" y="2031865"/>
              <a:ext cx="236716" cy="137226"/>
            </a:xfrm>
            <a:custGeom>
              <a:avLst/>
              <a:gdLst>
                <a:gd name="T0" fmla="*/ 29 w 51"/>
                <a:gd name="T1" fmla="*/ 10 h 29"/>
                <a:gd name="T2" fmla="*/ 51 w 51"/>
                <a:gd name="T3" fmla="*/ 26 h 29"/>
                <a:gd name="T4" fmla="*/ 51 w 51"/>
                <a:gd name="T5" fmla="*/ 29 h 29"/>
                <a:gd name="T6" fmla="*/ 40 w 51"/>
                <a:gd name="T7" fmla="*/ 23 h 29"/>
                <a:gd name="T8" fmla="*/ 0 w 51"/>
                <a:gd name="T9" fmla="*/ 2 h 29"/>
                <a:gd name="T10" fmla="*/ 4 w 51"/>
                <a:gd name="T11" fmla="*/ 1 h 29"/>
                <a:gd name="T12" fmla="*/ 29 w 51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9">
                  <a:moveTo>
                    <a:pt x="29" y="10"/>
                  </a:moveTo>
                  <a:cubicBezTo>
                    <a:pt x="36" y="15"/>
                    <a:pt x="44" y="20"/>
                    <a:pt x="51" y="26"/>
                  </a:cubicBezTo>
                  <a:cubicBezTo>
                    <a:pt x="51" y="27"/>
                    <a:pt x="51" y="28"/>
                    <a:pt x="51" y="29"/>
                  </a:cubicBezTo>
                  <a:cubicBezTo>
                    <a:pt x="47" y="27"/>
                    <a:pt x="44" y="25"/>
                    <a:pt x="40" y="23"/>
                  </a:cubicBezTo>
                  <a:cubicBezTo>
                    <a:pt x="27" y="16"/>
                    <a:pt x="13" y="9"/>
                    <a:pt x="0" y="2"/>
                  </a:cubicBezTo>
                  <a:cubicBezTo>
                    <a:pt x="2" y="2"/>
                    <a:pt x="3" y="0"/>
                    <a:pt x="4" y="1"/>
                  </a:cubicBezTo>
                  <a:cubicBezTo>
                    <a:pt x="12" y="4"/>
                    <a:pt x="21" y="7"/>
                    <a:pt x="2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66"/>
            <p:cNvSpPr/>
            <p:nvPr/>
          </p:nvSpPr>
          <p:spPr bwMode="auto">
            <a:xfrm>
              <a:off x="1660476" y="2446973"/>
              <a:ext cx="126935" cy="171533"/>
            </a:xfrm>
            <a:custGeom>
              <a:avLst/>
              <a:gdLst>
                <a:gd name="T0" fmla="*/ 15 w 27"/>
                <a:gd name="T1" fmla="*/ 32 h 37"/>
                <a:gd name="T2" fmla="*/ 15 w 27"/>
                <a:gd name="T3" fmla="*/ 30 h 37"/>
                <a:gd name="T4" fmla="*/ 19 w 27"/>
                <a:gd name="T5" fmla="*/ 27 h 37"/>
                <a:gd name="T6" fmla="*/ 7 w 27"/>
                <a:gd name="T7" fmla="*/ 18 h 37"/>
                <a:gd name="T8" fmla="*/ 8 w 27"/>
                <a:gd name="T9" fmla="*/ 17 h 37"/>
                <a:gd name="T10" fmla="*/ 14 w 27"/>
                <a:gd name="T11" fmla="*/ 21 h 37"/>
                <a:gd name="T12" fmla="*/ 20 w 27"/>
                <a:gd name="T13" fmla="*/ 25 h 37"/>
                <a:gd name="T14" fmla="*/ 22 w 27"/>
                <a:gd name="T15" fmla="*/ 22 h 37"/>
                <a:gd name="T16" fmla="*/ 0 w 27"/>
                <a:gd name="T17" fmla="*/ 8 h 37"/>
                <a:gd name="T18" fmla="*/ 5 w 27"/>
                <a:gd name="T19" fmla="*/ 6 h 37"/>
                <a:gd name="T20" fmla="*/ 3 w 27"/>
                <a:gd name="T21" fmla="*/ 9 h 37"/>
                <a:gd name="T22" fmla="*/ 23 w 27"/>
                <a:gd name="T23" fmla="*/ 20 h 37"/>
                <a:gd name="T24" fmla="*/ 5 w 27"/>
                <a:gd name="T25" fmla="*/ 7 h 37"/>
                <a:gd name="T26" fmla="*/ 8 w 27"/>
                <a:gd name="T27" fmla="*/ 0 h 37"/>
                <a:gd name="T28" fmla="*/ 8 w 27"/>
                <a:gd name="T29" fmla="*/ 0 h 37"/>
                <a:gd name="T30" fmla="*/ 27 w 27"/>
                <a:gd name="T31" fmla="*/ 16 h 37"/>
                <a:gd name="T32" fmla="*/ 17 w 27"/>
                <a:gd name="T33" fmla="*/ 37 h 37"/>
                <a:gd name="T34" fmla="*/ 17 w 27"/>
                <a:gd name="T35" fmla="*/ 37 h 37"/>
                <a:gd name="T36" fmla="*/ 15 w 27"/>
                <a:gd name="T37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37">
                  <a:moveTo>
                    <a:pt x="15" y="32"/>
                  </a:moveTo>
                  <a:cubicBezTo>
                    <a:pt x="15" y="31"/>
                    <a:pt x="15" y="30"/>
                    <a:pt x="15" y="30"/>
                  </a:cubicBezTo>
                  <a:cubicBezTo>
                    <a:pt x="16" y="29"/>
                    <a:pt x="17" y="28"/>
                    <a:pt x="19" y="27"/>
                  </a:cubicBezTo>
                  <a:cubicBezTo>
                    <a:pt x="15" y="24"/>
                    <a:pt x="11" y="21"/>
                    <a:pt x="7" y="18"/>
                  </a:cubicBezTo>
                  <a:cubicBezTo>
                    <a:pt x="8" y="18"/>
                    <a:pt x="8" y="18"/>
                    <a:pt x="8" y="17"/>
                  </a:cubicBezTo>
                  <a:cubicBezTo>
                    <a:pt x="10" y="19"/>
                    <a:pt x="12" y="20"/>
                    <a:pt x="14" y="21"/>
                  </a:cubicBezTo>
                  <a:cubicBezTo>
                    <a:pt x="16" y="22"/>
                    <a:pt x="18" y="24"/>
                    <a:pt x="20" y="25"/>
                  </a:cubicBezTo>
                  <a:cubicBezTo>
                    <a:pt x="21" y="24"/>
                    <a:pt x="21" y="23"/>
                    <a:pt x="22" y="22"/>
                  </a:cubicBezTo>
                  <a:cubicBezTo>
                    <a:pt x="15" y="18"/>
                    <a:pt x="8" y="14"/>
                    <a:pt x="0" y="8"/>
                  </a:cubicBezTo>
                  <a:cubicBezTo>
                    <a:pt x="2" y="8"/>
                    <a:pt x="4" y="7"/>
                    <a:pt x="5" y="6"/>
                  </a:cubicBezTo>
                  <a:cubicBezTo>
                    <a:pt x="5" y="7"/>
                    <a:pt x="4" y="8"/>
                    <a:pt x="3" y="9"/>
                  </a:cubicBezTo>
                  <a:cubicBezTo>
                    <a:pt x="10" y="13"/>
                    <a:pt x="17" y="16"/>
                    <a:pt x="23" y="20"/>
                  </a:cubicBezTo>
                  <a:cubicBezTo>
                    <a:pt x="24" y="16"/>
                    <a:pt x="16" y="9"/>
                    <a:pt x="5" y="7"/>
                  </a:cubicBezTo>
                  <a:cubicBezTo>
                    <a:pt x="6" y="4"/>
                    <a:pt x="7" y="2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4" y="5"/>
                    <a:pt x="20" y="10"/>
                    <a:pt x="27" y="16"/>
                  </a:cubicBezTo>
                  <a:cubicBezTo>
                    <a:pt x="24" y="23"/>
                    <a:pt x="20" y="30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6"/>
                    <a:pt x="16" y="34"/>
                    <a:pt x="1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67"/>
            <p:cNvSpPr/>
            <p:nvPr/>
          </p:nvSpPr>
          <p:spPr bwMode="auto">
            <a:xfrm>
              <a:off x="2874927" y="2313178"/>
              <a:ext cx="291607" cy="147519"/>
            </a:xfrm>
            <a:custGeom>
              <a:avLst/>
              <a:gdLst>
                <a:gd name="T0" fmla="*/ 17 w 63"/>
                <a:gd name="T1" fmla="*/ 16 h 32"/>
                <a:gd name="T2" fmla="*/ 0 w 63"/>
                <a:gd name="T3" fmla="*/ 0 h 32"/>
                <a:gd name="T4" fmla="*/ 19 w 63"/>
                <a:gd name="T5" fmla="*/ 8 h 32"/>
                <a:gd name="T6" fmla="*/ 44 w 63"/>
                <a:gd name="T7" fmla="*/ 22 h 32"/>
                <a:gd name="T8" fmla="*/ 63 w 63"/>
                <a:gd name="T9" fmla="*/ 32 h 32"/>
                <a:gd name="T10" fmla="*/ 51 w 63"/>
                <a:gd name="T11" fmla="*/ 28 h 32"/>
                <a:gd name="T12" fmla="*/ 37 w 63"/>
                <a:gd name="T13" fmla="*/ 23 h 32"/>
                <a:gd name="T14" fmla="*/ 16 w 63"/>
                <a:gd name="T15" fmla="*/ 11 h 32"/>
                <a:gd name="T16" fmla="*/ 17 w 63"/>
                <a:gd name="T17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2">
                  <a:moveTo>
                    <a:pt x="17" y="16"/>
                  </a:moveTo>
                  <a:cubicBezTo>
                    <a:pt x="12" y="11"/>
                    <a:pt x="6" y="6"/>
                    <a:pt x="0" y="0"/>
                  </a:cubicBezTo>
                  <a:cubicBezTo>
                    <a:pt x="6" y="3"/>
                    <a:pt x="13" y="6"/>
                    <a:pt x="19" y="8"/>
                  </a:cubicBezTo>
                  <a:cubicBezTo>
                    <a:pt x="27" y="13"/>
                    <a:pt x="36" y="17"/>
                    <a:pt x="44" y="22"/>
                  </a:cubicBezTo>
                  <a:cubicBezTo>
                    <a:pt x="50" y="25"/>
                    <a:pt x="56" y="29"/>
                    <a:pt x="63" y="32"/>
                  </a:cubicBezTo>
                  <a:cubicBezTo>
                    <a:pt x="59" y="31"/>
                    <a:pt x="55" y="29"/>
                    <a:pt x="51" y="28"/>
                  </a:cubicBezTo>
                  <a:cubicBezTo>
                    <a:pt x="46" y="26"/>
                    <a:pt x="41" y="24"/>
                    <a:pt x="37" y="23"/>
                  </a:cubicBezTo>
                  <a:cubicBezTo>
                    <a:pt x="30" y="19"/>
                    <a:pt x="23" y="15"/>
                    <a:pt x="16" y="11"/>
                  </a:cubicBezTo>
                  <a:cubicBezTo>
                    <a:pt x="17" y="14"/>
                    <a:pt x="17" y="15"/>
                    <a:pt x="1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70"/>
            <p:cNvSpPr/>
            <p:nvPr/>
          </p:nvSpPr>
          <p:spPr bwMode="auto">
            <a:xfrm>
              <a:off x="2181935" y="2968432"/>
              <a:ext cx="216132" cy="37738"/>
            </a:xfrm>
            <a:custGeom>
              <a:avLst/>
              <a:gdLst>
                <a:gd name="T0" fmla="*/ 0 w 47"/>
                <a:gd name="T1" fmla="*/ 8 h 8"/>
                <a:gd name="T2" fmla="*/ 47 w 47"/>
                <a:gd name="T3" fmla="*/ 1 h 8"/>
                <a:gd name="T4" fmla="*/ 0 w 47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8">
                  <a:moveTo>
                    <a:pt x="0" y="8"/>
                  </a:moveTo>
                  <a:cubicBezTo>
                    <a:pt x="16" y="2"/>
                    <a:pt x="32" y="0"/>
                    <a:pt x="47" y="1"/>
                  </a:cubicBezTo>
                  <a:cubicBezTo>
                    <a:pt x="33" y="3"/>
                    <a:pt x="16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71"/>
            <p:cNvSpPr/>
            <p:nvPr/>
          </p:nvSpPr>
          <p:spPr bwMode="auto">
            <a:xfrm>
              <a:off x="2092738" y="4807262"/>
              <a:ext cx="250439" cy="34307"/>
            </a:xfrm>
            <a:custGeom>
              <a:avLst/>
              <a:gdLst>
                <a:gd name="T0" fmla="*/ 54 w 54"/>
                <a:gd name="T1" fmla="*/ 2 h 8"/>
                <a:gd name="T2" fmla="*/ 0 w 54"/>
                <a:gd name="T3" fmla="*/ 8 h 8"/>
                <a:gd name="T4" fmla="*/ 54 w 54"/>
                <a:gd name="T5" fmla="*/ 2 h 8"/>
                <a:gd name="T6" fmla="*/ 54 w 54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8">
                  <a:moveTo>
                    <a:pt x="54" y="2"/>
                  </a:moveTo>
                  <a:cubicBezTo>
                    <a:pt x="36" y="4"/>
                    <a:pt x="18" y="6"/>
                    <a:pt x="0" y="8"/>
                  </a:cubicBezTo>
                  <a:cubicBezTo>
                    <a:pt x="18" y="3"/>
                    <a:pt x="36" y="0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72"/>
            <p:cNvSpPr/>
            <p:nvPr/>
          </p:nvSpPr>
          <p:spPr bwMode="auto">
            <a:xfrm>
              <a:off x="2737701" y="2199966"/>
              <a:ext cx="123503" cy="99490"/>
            </a:xfrm>
            <a:custGeom>
              <a:avLst/>
              <a:gdLst>
                <a:gd name="T0" fmla="*/ 13 w 26"/>
                <a:gd name="T1" fmla="*/ 8 h 21"/>
                <a:gd name="T2" fmla="*/ 25 w 26"/>
                <a:gd name="T3" fmla="*/ 17 h 21"/>
                <a:gd name="T4" fmla="*/ 26 w 26"/>
                <a:gd name="T5" fmla="*/ 21 h 21"/>
                <a:gd name="T6" fmla="*/ 4 w 26"/>
                <a:gd name="T7" fmla="*/ 7 h 21"/>
                <a:gd name="T8" fmla="*/ 0 w 26"/>
                <a:gd name="T9" fmla="*/ 0 h 21"/>
                <a:gd name="T10" fmla="*/ 13 w 26"/>
                <a:gd name="T11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1">
                  <a:moveTo>
                    <a:pt x="13" y="8"/>
                  </a:moveTo>
                  <a:cubicBezTo>
                    <a:pt x="17" y="11"/>
                    <a:pt x="21" y="14"/>
                    <a:pt x="25" y="17"/>
                  </a:cubicBezTo>
                  <a:cubicBezTo>
                    <a:pt x="25" y="18"/>
                    <a:pt x="25" y="20"/>
                    <a:pt x="26" y="21"/>
                  </a:cubicBezTo>
                  <a:cubicBezTo>
                    <a:pt x="18" y="16"/>
                    <a:pt x="11" y="12"/>
                    <a:pt x="4" y="7"/>
                  </a:cubicBezTo>
                  <a:cubicBezTo>
                    <a:pt x="2" y="6"/>
                    <a:pt x="1" y="2"/>
                    <a:pt x="0" y="0"/>
                  </a:cubicBezTo>
                  <a:cubicBezTo>
                    <a:pt x="4" y="2"/>
                    <a:pt x="9" y="5"/>
                    <a:pt x="1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61"/>
            <p:cNvSpPr/>
            <p:nvPr/>
          </p:nvSpPr>
          <p:spPr bwMode="auto">
            <a:xfrm>
              <a:off x="1461498" y="3465878"/>
              <a:ext cx="99490" cy="624379"/>
            </a:xfrm>
            <a:custGeom>
              <a:avLst/>
              <a:gdLst>
                <a:gd name="T0" fmla="*/ 1 w 22"/>
                <a:gd name="T1" fmla="*/ 0 h 134"/>
                <a:gd name="T2" fmla="*/ 11 w 22"/>
                <a:gd name="T3" fmla="*/ 40 h 134"/>
                <a:gd name="T4" fmla="*/ 7 w 22"/>
                <a:gd name="T5" fmla="*/ 39 h 134"/>
                <a:gd name="T6" fmla="*/ 22 w 22"/>
                <a:gd name="T7" fmla="*/ 133 h 134"/>
                <a:gd name="T8" fmla="*/ 20 w 22"/>
                <a:gd name="T9" fmla="*/ 134 h 134"/>
                <a:gd name="T10" fmla="*/ 16 w 22"/>
                <a:gd name="T11" fmla="*/ 117 h 134"/>
                <a:gd name="T12" fmla="*/ 10 w 22"/>
                <a:gd name="T13" fmla="*/ 78 h 134"/>
                <a:gd name="T14" fmla="*/ 7 w 22"/>
                <a:gd name="T15" fmla="*/ 57 h 134"/>
                <a:gd name="T16" fmla="*/ 0 w 22"/>
                <a:gd name="T17" fmla="*/ 12 h 134"/>
                <a:gd name="T18" fmla="*/ 0 w 22"/>
                <a:gd name="T19" fmla="*/ 0 h 134"/>
                <a:gd name="T20" fmla="*/ 1 w 22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34">
                  <a:moveTo>
                    <a:pt x="1" y="0"/>
                  </a:moveTo>
                  <a:cubicBezTo>
                    <a:pt x="5" y="13"/>
                    <a:pt x="8" y="26"/>
                    <a:pt x="11" y="40"/>
                  </a:cubicBezTo>
                  <a:cubicBezTo>
                    <a:pt x="10" y="40"/>
                    <a:pt x="9" y="40"/>
                    <a:pt x="7" y="39"/>
                  </a:cubicBezTo>
                  <a:cubicBezTo>
                    <a:pt x="12" y="71"/>
                    <a:pt x="17" y="102"/>
                    <a:pt x="22" y="133"/>
                  </a:cubicBezTo>
                  <a:cubicBezTo>
                    <a:pt x="21" y="133"/>
                    <a:pt x="21" y="133"/>
                    <a:pt x="20" y="134"/>
                  </a:cubicBezTo>
                  <a:cubicBezTo>
                    <a:pt x="19" y="128"/>
                    <a:pt x="17" y="122"/>
                    <a:pt x="16" y="117"/>
                  </a:cubicBezTo>
                  <a:cubicBezTo>
                    <a:pt x="14" y="104"/>
                    <a:pt x="12" y="91"/>
                    <a:pt x="10" y="78"/>
                  </a:cubicBezTo>
                  <a:cubicBezTo>
                    <a:pt x="9" y="71"/>
                    <a:pt x="8" y="64"/>
                    <a:pt x="7" y="57"/>
                  </a:cubicBezTo>
                  <a:cubicBezTo>
                    <a:pt x="5" y="42"/>
                    <a:pt x="3" y="27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63"/>
            <p:cNvSpPr/>
            <p:nvPr/>
          </p:nvSpPr>
          <p:spPr bwMode="auto">
            <a:xfrm>
              <a:off x="1581570" y="4186315"/>
              <a:ext cx="44600" cy="415110"/>
            </a:xfrm>
            <a:custGeom>
              <a:avLst/>
              <a:gdLst>
                <a:gd name="T0" fmla="*/ 1 w 10"/>
                <a:gd name="T1" fmla="*/ 42 h 89"/>
                <a:gd name="T2" fmla="*/ 4 w 10"/>
                <a:gd name="T3" fmla="*/ 46 h 89"/>
                <a:gd name="T4" fmla="*/ 6 w 10"/>
                <a:gd name="T5" fmla="*/ 46 h 89"/>
                <a:gd name="T6" fmla="*/ 0 w 10"/>
                <a:gd name="T7" fmla="*/ 0 h 89"/>
                <a:gd name="T8" fmla="*/ 4 w 10"/>
                <a:gd name="T9" fmla="*/ 0 h 89"/>
                <a:gd name="T10" fmla="*/ 10 w 10"/>
                <a:gd name="T11" fmla="*/ 88 h 89"/>
                <a:gd name="T12" fmla="*/ 4 w 10"/>
                <a:gd name="T13" fmla="*/ 89 h 89"/>
                <a:gd name="T14" fmla="*/ 1 w 10"/>
                <a:gd name="T15" fmla="*/ 4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9">
                  <a:moveTo>
                    <a:pt x="1" y="42"/>
                  </a:moveTo>
                  <a:cubicBezTo>
                    <a:pt x="2" y="44"/>
                    <a:pt x="3" y="45"/>
                    <a:pt x="4" y="46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4" y="31"/>
                    <a:pt x="2" y="16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6" y="29"/>
                    <a:pt x="8" y="58"/>
                    <a:pt x="10" y="88"/>
                  </a:cubicBezTo>
                  <a:cubicBezTo>
                    <a:pt x="9" y="88"/>
                    <a:pt x="7" y="89"/>
                    <a:pt x="4" y="89"/>
                  </a:cubicBezTo>
                  <a:cubicBezTo>
                    <a:pt x="3" y="73"/>
                    <a:pt x="2" y="58"/>
                    <a:pt x="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73"/>
            <p:cNvSpPr/>
            <p:nvPr/>
          </p:nvSpPr>
          <p:spPr bwMode="auto">
            <a:xfrm>
              <a:off x="1543834" y="4158870"/>
              <a:ext cx="41168" cy="222994"/>
            </a:xfrm>
            <a:custGeom>
              <a:avLst/>
              <a:gdLst>
                <a:gd name="T0" fmla="*/ 9 w 9"/>
                <a:gd name="T1" fmla="*/ 48 h 48"/>
                <a:gd name="T2" fmla="*/ 0 w 9"/>
                <a:gd name="T3" fmla="*/ 0 h 48"/>
                <a:gd name="T4" fmla="*/ 3 w 9"/>
                <a:gd name="T5" fmla="*/ 0 h 48"/>
                <a:gd name="T6" fmla="*/ 7 w 9"/>
                <a:gd name="T7" fmla="*/ 34 h 48"/>
                <a:gd name="T8" fmla="*/ 9 w 9"/>
                <a:gd name="T9" fmla="*/ 48 h 48"/>
                <a:gd name="T10" fmla="*/ 9 w 9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8">
                  <a:moveTo>
                    <a:pt x="9" y="48"/>
                  </a:moveTo>
                  <a:cubicBezTo>
                    <a:pt x="6" y="32"/>
                    <a:pt x="3" y="16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11"/>
                    <a:pt x="6" y="23"/>
                    <a:pt x="7" y="34"/>
                  </a:cubicBezTo>
                  <a:cubicBezTo>
                    <a:pt x="8" y="39"/>
                    <a:pt x="8" y="44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75"/>
            <p:cNvSpPr/>
            <p:nvPr/>
          </p:nvSpPr>
          <p:spPr bwMode="auto">
            <a:xfrm>
              <a:off x="1451205" y="3246316"/>
              <a:ext cx="30877" cy="171533"/>
            </a:xfrm>
            <a:custGeom>
              <a:avLst/>
              <a:gdLst>
                <a:gd name="T0" fmla="*/ 0 w 7"/>
                <a:gd name="T1" fmla="*/ 37 h 37"/>
                <a:gd name="T2" fmla="*/ 5 w 7"/>
                <a:gd name="T3" fmla="*/ 0 h 37"/>
                <a:gd name="T4" fmla="*/ 7 w 7"/>
                <a:gd name="T5" fmla="*/ 1 h 37"/>
                <a:gd name="T6" fmla="*/ 1 w 7"/>
                <a:gd name="T7" fmla="*/ 37 h 37"/>
                <a:gd name="T8" fmla="*/ 0 w 7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7">
                  <a:moveTo>
                    <a:pt x="0" y="37"/>
                  </a:moveTo>
                  <a:cubicBezTo>
                    <a:pt x="2" y="25"/>
                    <a:pt x="3" y="13"/>
                    <a:pt x="5" y="0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5" y="13"/>
                    <a:pt x="3" y="25"/>
                    <a:pt x="1" y="37"/>
                  </a:cubicBezTo>
                  <a:cubicBezTo>
                    <a:pt x="1" y="37"/>
                    <a:pt x="1" y="37"/>
                    <a:pt x="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81"/>
            <p:cNvSpPr/>
            <p:nvPr/>
          </p:nvSpPr>
          <p:spPr bwMode="auto">
            <a:xfrm>
              <a:off x="2669088" y="2916973"/>
              <a:ext cx="120074" cy="24016"/>
            </a:xfrm>
            <a:custGeom>
              <a:avLst/>
              <a:gdLst>
                <a:gd name="T0" fmla="*/ 26 w 26"/>
                <a:gd name="T1" fmla="*/ 1 h 5"/>
                <a:gd name="T2" fmla="*/ 0 w 26"/>
                <a:gd name="T3" fmla="*/ 5 h 5"/>
                <a:gd name="T4" fmla="*/ 0 w 26"/>
                <a:gd name="T5" fmla="*/ 3 h 5"/>
                <a:gd name="T6" fmla="*/ 26 w 26"/>
                <a:gd name="T7" fmla="*/ 0 h 5"/>
                <a:gd name="T8" fmla="*/ 26 w 2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">
                  <a:moveTo>
                    <a:pt x="26" y="1"/>
                  </a:moveTo>
                  <a:cubicBezTo>
                    <a:pt x="17" y="2"/>
                    <a:pt x="8" y="4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8" y="2"/>
                    <a:pt x="17" y="1"/>
                    <a:pt x="26" y="0"/>
                  </a:cubicBezTo>
                  <a:cubicBezTo>
                    <a:pt x="26" y="0"/>
                    <a:pt x="26" y="1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82"/>
            <p:cNvSpPr/>
            <p:nvPr/>
          </p:nvSpPr>
          <p:spPr bwMode="auto">
            <a:xfrm>
              <a:off x="3091057" y="2862083"/>
              <a:ext cx="116642" cy="24016"/>
            </a:xfrm>
            <a:custGeom>
              <a:avLst/>
              <a:gdLst>
                <a:gd name="T0" fmla="*/ 24 w 25"/>
                <a:gd name="T1" fmla="*/ 0 h 5"/>
                <a:gd name="T2" fmla="*/ 24 w 25"/>
                <a:gd name="T3" fmla="*/ 0 h 5"/>
                <a:gd name="T4" fmla="*/ 25 w 25"/>
                <a:gd name="T5" fmla="*/ 4 h 5"/>
                <a:gd name="T6" fmla="*/ 0 w 25"/>
                <a:gd name="T7" fmla="*/ 5 h 5"/>
                <a:gd name="T8" fmla="*/ 0 w 25"/>
                <a:gd name="T9" fmla="*/ 4 h 5"/>
                <a:gd name="T10" fmla="*/ 13 w 25"/>
                <a:gd name="T11" fmla="*/ 3 h 5"/>
                <a:gd name="T12" fmla="*/ 24 w 2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5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1"/>
                    <a:pt x="25" y="3"/>
                    <a:pt x="25" y="4"/>
                  </a:cubicBezTo>
                  <a:cubicBezTo>
                    <a:pt x="17" y="4"/>
                    <a:pt x="8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4" y="4"/>
                    <a:pt x="8" y="4"/>
                    <a:pt x="13" y="3"/>
                  </a:cubicBezTo>
                  <a:cubicBezTo>
                    <a:pt x="17" y="3"/>
                    <a:pt x="20" y="1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95"/>
            <p:cNvSpPr/>
            <p:nvPr/>
          </p:nvSpPr>
          <p:spPr bwMode="auto">
            <a:xfrm>
              <a:off x="2840620" y="2162230"/>
              <a:ext cx="0" cy="686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97"/>
            <p:cNvSpPr/>
            <p:nvPr/>
          </p:nvSpPr>
          <p:spPr bwMode="auto">
            <a:xfrm>
              <a:off x="2816605" y="2155368"/>
              <a:ext cx="6861" cy="686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61"/>
            <p:cNvSpPr/>
            <p:nvPr/>
          </p:nvSpPr>
          <p:spPr bwMode="auto">
            <a:xfrm rot="20697610" flipV="1">
              <a:off x="3582145" y="3519422"/>
              <a:ext cx="99490" cy="624379"/>
            </a:xfrm>
            <a:custGeom>
              <a:avLst/>
              <a:gdLst>
                <a:gd name="T0" fmla="*/ 1 w 22"/>
                <a:gd name="T1" fmla="*/ 0 h 134"/>
                <a:gd name="T2" fmla="*/ 11 w 22"/>
                <a:gd name="T3" fmla="*/ 40 h 134"/>
                <a:gd name="T4" fmla="*/ 7 w 22"/>
                <a:gd name="T5" fmla="*/ 39 h 134"/>
                <a:gd name="T6" fmla="*/ 22 w 22"/>
                <a:gd name="T7" fmla="*/ 133 h 134"/>
                <a:gd name="T8" fmla="*/ 20 w 22"/>
                <a:gd name="T9" fmla="*/ 134 h 134"/>
                <a:gd name="T10" fmla="*/ 16 w 22"/>
                <a:gd name="T11" fmla="*/ 117 h 134"/>
                <a:gd name="T12" fmla="*/ 10 w 22"/>
                <a:gd name="T13" fmla="*/ 78 h 134"/>
                <a:gd name="T14" fmla="*/ 7 w 22"/>
                <a:gd name="T15" fmla="*/ 57 h 134"/>
                <a:gd name="T16" fmla="*/ 0 w 22"/>
                <a:gd name="T17" fmla="*/ 12 h 134"/>
                <a:gd name="T18" fmla="*/ 0 w 22"/>
                <a:gd name="T19" fmla="*/ 0 h 134"/>
                <a:gd name="T20" fmla="*/ 1 w 22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34">
                  <a:moveTo>
                    <a:pt x="1" y="0"/>
                  </a:moveTo>
                  <a:cubicBezTo>
                    <a:pt x="5" y="13"/>
                    <a:pt x="8" y="26"/>
                    <a:pt x="11" y="40"/>
                  </a:cubicBezTo>
                  <a:cubicBezTo>
                    <a:pt x="10" y="40"/>
                    <a:pt x="9" y="40"/>
                    <a:pt x="7" y="39"/>
                  </a:cubicBezTo>
                  <a:cubicBezTo>
                    <a:pt x="12" y="71"/>
                    <a:pt x="17" y="102"/>
                    <a:pt x="22" y="133"/>
                  </a:cubicBezTo>
                  <a:cubicBezTo>
                    <a:pt x="21" y="133"/>
                    <a:pt x="21" y="133"/>
                    <a:pt x="20" y="134"/>
                  </a:cubicBezTo>
                  <a:cubicBezTo>
                    <a:pt x="19" y="128"/>
                    <a:pt x="17" y="122"/>
                    <a:pt x="16" y="117"/>
                  </a:cubicBezTo>
                  <a:cubicBezTo>
                    <a:pt x="14" y="104"/>
                    <a:pt x="12" y="91"/>
                    <a:pt x="10" y="78"/>
                  </a:cubicBezTo>
                  <a:cubicBezTo>
                    <a:pt x="9" y="71"/>
                    <a:pt x="8" y="64"/>
                    <a:pt x="7" y="57"/>
                  </a:cubicBezTo>
                  <a:cubicBezTo>
                    <a:pt x="5" y="42"/>
                    <a:pt x="3" y="27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63"/>
            <p:cNvSpPr/>
            <p:nvPr/>
          </p:nvSpPr>
          <p:spPr bwMode="auto">
            <a:xfrm rot="20791475" flipV="1">
              <a:off x="3533569" y="3071769"/>
              <a:ext cx="44600" cy="415110"/>
            </a:xfrm>
            <a:custGeom>
              <a:avLst/>
              <a:gdLst>
                <a:gd name="T0" fmla="*/ 1 w 10"/>
                <a:gd name="T1" fmla="*/ 42 h 89"/>
                <a:gd name="T2" fmla="*/ 4 w 10"/>
                <a:gd name="T3" fmla="*/ 46 h 89"/>
                <a:gd name="T4" fmla="*/ 6 w 10"/>
                <a:gd name="T5" fmla="*/ 46 h 89"/>
                <a:gd name="T6" fmla="*/ 0 w 10"/>
                <a:gd name="T7" fmla="*/ 0 h 89"/>
                <a:gd name="T8" fmla="*/ 4 w 10"/>
                <a:gd name="T9" fmla="*/ 0 h 89"/>
                <a:gd name="T10" fmla="*/ 10 w 10"/>
                <a:gd name="T11" fmla="*/ 88 h 89"/>
                <a:gd name="T12" fmla="*/ 4 w 10"/>
                <a:gd name="T13" fmla="*/ 89 h 89"/>
                <a:gd name="T14" fmla="*/ 1 w 10"/>
                <a:gd name="T15" fmla="*/ 4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9">
                  <a:moveTo>
                    <a:pt x="1" y="42"/>
                  </a:moveTo>
                  <a:cubicBezTo>
                    <a:pt x="2" y="44"/>
                    <a:pt x="3" y="45"/>
                    <a:pt x="4" y="46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4" y="31"/>
                    <a:pt x="2" y="16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6" y="29"/>
                    <a:pt x="8" y="58"/>
                    <a:pt x="10" y="88"/>
                  </a:cubicBezTo>
                  <a:cubicBezTo>
                    <a:pt x="9" y="88"/>
                    <a:pt x="7" y="89"/>
                    <a:pt x="4" y="89"/>
                  </a:cubicBezTo>
                  <a:cubicBezTo>
                    <a:pt x="3" y="73"/>
                    <a:pt x="2" y="58"/>
                    <a:pt x="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73"/>
            <p:cNvSpPr/>
            <p:nvPr/>
          </p:nvSpPr>
          <p:spPr bwMode="auto">
            <a:xfrm rot="20791475" flipV="1">
              <a:off x="3525698" y="3297127"/>
              <a:ext cx="41168" cy="222994"/>
            </a:xfrm>
            <a:custGeom>
              <a:avLst/>
              <a:gdLst>
                <a:gd name="T0" fmla="*/ 9 w 9"/>
                <a:gd name="T1" fmla="*/ 48 h 48"/>
                <a:gd name="T2" fmla="*/ 0 w 9"/>
                <a:gd name="T3" fmla="*/ 0 h 48"/>
                <a:gd name="T4" fmla="*/ 3 w 9"/>
                <a:gd name="T5" fmla="*/ 0 h 48"/>
                <a:gd name="T6" fmla="*/ 7 w 9"/>
                <a:gd name="T7" fmla="*/ 34 h 48"/>
                <a:gd name="T8" fmla="*/ 9 w 9"/>
                <a:gd name="T9" fmla="*/ 48 h 48"/>
                <a:gd name="T10" fmla="*/ 9 w 9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8">
                  <a:moveTo>
                    <a:pt x="9" y="48"/>
                  </a:moveTo>
                  <a:cubicBezTo>
                    <a:pt x="6" y="32"/>
                    <a:pt x="3" y="16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11"/>
                    <a:pt x="6" y="23"/>
                    <a:pt x="7" y="34"/>
                  </a:cubicBezTo>
                  <a:cubicBezTo>
                    <a:pt x="8" y="39"/>
                    <a:pt x="8" y="44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75"/>
            <p:cNvSpPr/>
            <p:nvPr/>
          </p:nvSpPr>
          <p:spPr bwMode="auto">
            <a:xfrm rot="20941134">
              <a:off x="3654410" y="4258094"/>
              <a:ext cx="30877" cy="171533"/>
            </a:xfrm>
            <a:custGeom>
              <a:avLst/>
              <a:gdLst>
                <a:gd name="T0" fmla="*/ 0 w 7"/>
                <a:gd name="T1" fmla="*/ 37 h 37"/>
                <a:gd name="T2" fmla="*/ 5 w 7"/>
                <a:gd name="T3" fmla="*/ 0 h 37"/>
                <a:gd name="T4" fmla="*/ 7 w 7"/>
                <a:gd name="T5" fmla="*/ 1 h 37"/>
                <a:gd name="T6" fmla="*/ 1 w 7"/>
                <a:gd name="T7" fmla="*/ 37 h 37"/>
                <a:gd name="T8" fmla="*/ 0 w 7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7">
                  <a:moveTo>
                    <a:pt x="0" y="37"/>
                  </a:moveTo>
                  <a:cubicBezTo>
                    <a:pt x="2" y="25"/>
                    <a:pt x="3" y="13"/>
                    <a:pt x="5" y="0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5" y="13"/>
                    <a:pt x="3" y="25"/>
                    <a:pt x="1" y="37"/>
                  </a:cubicBezTo>
                  <a:cubicBezTo>
                    <a:pt x="1" y="37"/>
                    <a:pt x="1" y="37"/>
                    <a:pt x="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75"/>
            <p:cNvSpPr/>
            <p:nvPr/>
          </p:nvSpPr>
          <p:spPr bwMode="auto">
            <a:xfrm rot="19127124" flipH="1" flipV="1">
              <a:off x="3422068" y="2882669"/>
              <a:ext cx="30877" cy="171533"/>
            </a:xfrm>
            <a:custGeom>
              <a:avLst/>
              <a:gdLst>
                <a:gd name="T0" fmla="*/ 0 w 7"/>
                <a:gd name="T1" fmla="*/ 37 h 37"/>
                <a:gd name="T2" fmla="*/ 5 w 7"/>
                <a:gd name="T3" fmla="*/ 0 h 37"/>
                <a:gd name="T4" fmla="*/ 7 w 7"/>
                <a:gd name="T5" fmla="*/ 1 h 37"/>
                <a:gd name="T6" fmla="*/ 1 w 7"/>
                <a:gd name="T7" fmla="*/ 37 h 37"/>
                <a:gd name="T8" fmla="*/ 0 w 7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7">
                  <a:moveTo>
                    <a:pt x="0" y="37"/>
                  </a:moveTo>
                  <a:cubicBezTo>
                    <a:pt x="2" y="25"/>
                    <a:pt x="3" y="13"/>
                    <a:pt x="5" y="0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5" y="13"/>
                    <a:pt x="3" y="25"/>
                    <a:pt x="1" y="37"/>
                  </a:cubicBezTo>
                  <a:cubicBezTo>
                    <a:pt x="1" y="37"/>
                    <a:pt x="1" y="37"/>
                    <a:pt x="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Freeform 5"/>
          <p:cNvSpPr/>
          <p:nvPr/>
        </p:nvSpPr>
        <p:spPr bwMode="auto">
          <a:xfrm flipV="1">
            <a:off x="5226685" y="4219575"/>
            <a:ext cx="638810" cy="618490"/>
          </a:xfrm>
          <a:custGeom>
            <a:avLst/>
            <a:gdLst>
              <a:gd name="T0" fmla="*/ 49 w 289"/>
              <a:gd name="T1" fmla="*/ 232 h 292"/>
              <a:gd name="T2" fmla="*/ 69 w 289"/>
              <a:gd name="T3" fmla="*/ 223 h 292"/>
              <a:gd name="T4" fmla="*/ 70 w 289"/>
              <a:gd name="T5" fmla="*/ 221 h 292"/>
              <a:gd name="T6" fmla="*/ 70 w 289"/>
              <a:gd name="T7" fmla="*/ 221 h 292"/>
              <a:gd name="T8" fmla="*/ 74 w 289"/>
              <a:gd name="T9" fmla="*/ 223 h 292"/>
              <a:gd name="T10" fmla="*/ 78 w 289"/>
              <a:gd name="T11" fmla="*/ 223 h 292"/>
              <a:gd name="T12" fmla="*/ 51 w 289"/>
              <a:gd name="T13" fmla="*/ 240 h 292"/>
              <a:gd name="T14" fmla="*/ 56 w 289"/>
              <a:gd name="T15" fmla="*/ 245 h 292"/>
              <a:gd name="T16" fmla="*/ 157 w 289"/>
              <a:gd name="T17" fmla="*/ 258 h 292"/>
              <a:gd name="T18" fmla="*/ 280 w 289"/>
              <a:gd name="T19" fmla="*/ 140 h 292"/>
              <a:gd name="T20" fmla="*/ 206 w 289"/>
              <a:gd name="T21" fmla="*/ 20 h 292"/>
              <a:gd name="T22" fmla="*/ 140 w 289"/>
              <a:gd name="T23" fmla="*/ 9 h 292"/>
              <a:gd name="T24" fmla="*/ 61 w 289"/>
              <a:gd name="T25" fmla="*/ 112 h 292"/>
              <a:gd name="T26" fmla="*/ 173 w 289"/>
              <a:gd name="T27" fmla="*/ 206 h 292"/>
              <a:gd name="T28" fmla="*/ 233 w 289"/>
              <a:gd name="T29" fmla="*/ 186 h 292"/>
              <a:gd name="T30" fmla="*/ 247 w 289"/>
              <a:gd name="T31" fmla="*/ 113 h 292"/>
              <a:gd name="T32" fmla="*/ 126 w 289"/>
              <a:gd name="T33" fmla="*/ 53 h 292"/>
              <a:gd name="T34" fmla="*/ 105 w 289"/>
              <a:gd name="T35" fmla="*/ 166 h 292"/>
              <a:gd name="T36" fmla="*/ 204 w 289"/>
              <a:gd name="T37" fmla="*/ 156 h 292"/>
              <a:gd name="T38" fmla="*/ 180 w 289"/>
              <a:gd name="T39" fmla="*/ 68 h 292"/>
              <a:gd name="T40" fmla="*/ 128 w 289"/>
              <a:gd name="T41" fmla="*/ 86 h 292"/>
              <a:gd name="T42" fmla="*/ 136 w 289"/>
              <a:gd name="T43" fmla="*/ 153 h 292"/>
              <a:gd name="T44" fmla="*/ 164 w 289"/>
              <a:gd name="T45" fmla="*/ 145 h 292"/>
              <a:gd name="T46" fmla="*/ 173 w 289"/>
              <a:gd name="T47" fmla="*/ 117 h 292"/>
              <a:gd name="T48" fmla="*/ 133 w 289"/>
              <a:gd name="T49" fmla="*/ 119 h 292"/>
              <a:gd name="T50" fmla="*/ 152 w 289"/>
              <a:gd name="T51" fmla="*/ 96 h 292"/>
              <a:gd name="T52" fmla="*/ 184 w 289"/>
              <a:gd name="T53" fmla="*/ 126 h 292"/>
              <a:gd name="T54" fmla="*/ 135 w 289"/>
              <a:gd name="T55" fmla="*/ 161 h 292"/>
              <a:gd name="T56" fmla="*/ 167 w 289"/>
              <a:gd name="T57" fmla="*/ 57 h 292"/>
              <a:gd name="T58" fmla="*/ 221 w 289"/>
              <a:gd name="T59" fmla="*/ 122 h 292"/>
              <a:gd name="T60" fmla="*/ 152 w 289"/>
              <a:gd name="T61" fmla="*/ 191 h 292"/>
              <a:gd name="T62" fmla="*/ 77 w 289"/>
              <a:gd name="T63" fmla="*/ 123 h 292"/>
              <a:gd name="T64" fmla="*/ 164 w 289"/>
              <a:gd name="T65" fmla="*/ 35 h 292"/>
              <a:gd name="T66" fmla="*/ 258 w 289"/>
              <a:gd name="T67" fmla="*/ 134 h 292"/>
              <a:gd name="T68" fmla="*/ 173 w 289"/>
              <a:gd name="T69" fmla="*/ 214 h 292"/>
              <a:gd name="T70" fmla="*/ 83 w 289"/>
              <a:gd name="T71" fmla="*/ 186 h 292"/>
              <a:gd name="T72" fmla="*/ 57 w 289"/>
              <a:gd name="T73" fmla="*/ 77 h 292"/>
              <a:gd name="T74" fmla="*/ 155 w 289"/>
              <a:gd name="T75" fmla="*/ 0 h 292"/>
              <a:gd name="T76" fmla="*/ 254 w 289"/>
              <a:gd name="T77" fmla="*/ 51 h 292"/>
              <a:gd name="T78" fmla="*/ 239 w 289"/>
              <a:gd name="T79" fmla="*/ 246 h 292"/>
              <a:gd name="T80" fmla="*/ 118 w 289"/>
              <a:gd name="T81" fmla="*/ 264 h 292"/>
              <a:gd name="T82" fmla="*/ 37 w 289"/>
              <a:gd name="T83" fmla="*/ 252 h 292"/>
              <a:gd name="T84" fmla="*/ 63 w 289"/>
              <a:gd name="T85" fmla="*/ 292 h 292"/>
              <a:gd name="T86" fmla="*/ 6 w 289"/>
              <a:gd name="T87" fmla="*/ 248 h 292"/>
              <a:gd name="T88" fmla="*/ 7 w 289"/>
              <a:gd name="T89" fmla="*/ 24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9" h="292">
                <a:moveTo>
                  <a:pt x="7" y="240"/>
                </a:moveTo>
                <a:cubicBezTo>
                  <a:pt x="21" y="236"/>
                  <a:pt x="36" y="237"/>
                  <a:pt x="49" y="232"/>
                </a:cubicBezTo>
                <a:cubicBezTo>
                  <a:pt x="51" y="232"/>
                  <a:pt x="57" y="229"/>
                  <a:pt x="63" y="226"/>
                </a:cubicBezTo>
                <a:cubicBezTo>
                  <a:pt x="65" y="225"/>
                  <a:pt x="67" y="224"/>
                  <a:pt x="69" y="223"/>
                </a:cubicBezTo>
                <a:cubicBezTo>
                  <a:pt x="70" y="222"/>
                  <a:pt x="70" y="222"/>
                  <a:pt x="70" y="221"/>
                </a:cubicBezTo>
                <a:cubicBezTo>
                  <a:pt x="70" y="221"/>
                  <a:pt x="70" y="221"/>
                  <a:pt x="70" y="221"/>
                </a:cubicBezTo>
                <a:cubicBezTo>
                  <a:pt x="70" y="221"/>
                  <a:pt x="70" y="221"/>
                  <a:pt x="70" y="221"/>
                </a:cubicBezTo>
                <a:cubicBezTo>
                  <a:pt x="70" y="221"/>
                  <a:pt x="70" y="221"/>
                  <a:pt x="70" y="221"/>
                </a:cubicBezTo>
                <a:cubicBezTo>
                  <a:pt x="72" y="223"/>
                  <a:pt x="72" y="223"/>
                  <a:pt x="72" y="223"/>
                </a:cubicBezTo>
                <a:cubicBezTo>
                  <a:pt x="74" y="223"/>
                  <a:pt x="74" y="223"/>
                  <a:pt x="74" y="223"/>
                </a:cubicBezTo>
                <a:cubicBezTo>
                  <a:pt x="77" y="220"/>
                  <a:pt x="77" y="220"/>
                  <a:pt x="77" y="220"/>
                </a:cubicBezTo>
                <a:cubicBezTo>
                  <a:pt x="78" y="221"/>
                  <a:pt x="78" y="223"/>
                  <a:pt x="78" y="223"/>
                </a:cubicBezTo>
                <a:cubicBezTo>
                  <a:pt x="78" y="227"/>
                  <a:pt x="76" y="228"/>
                  <a:pt x="74" y="229"/>
                </a:cubicBezTo>
                <a:cubicBezTo>
                  <a:pt x="68" y="234"/>
                  <a:pt x="57" y="239"/>
                  <a:pt x="51" y="240"/>
                </a:cubicBezTo>
                <a:cubicBezTo>
                  <a:pt x="46" y="242"/>
                  <a:pt x="41" y="243"/>
                  <a:pt x="36" y="244"/>
                </a:cubicBezTo>
                <a:cubicBezTo>
                  <a:pt x="43" y="244"/>
                  <a:pt x="50" y="245"/>
                  <a:pt x="56" y="245"/>
                </a:cubicBezTo>
                <a:cubicBezTo>
                  <a:pt x="77" y="248"/>
                  <a:pt x="98" y="254"/>
                  <a:pt x="119" y="256"/>
                </a:cubicBezTo>
                <a:cubicBezTo>
                  <a:pt x="130" y="257"/>
                  <a:pt x="143" y="258"/>
                  <a:pt x="157" y="258"/>
                </a:cubicBezTo>
                <a:cubicBezTo>
                  <a:pt x="185" y="258"/>
                  <a:pt x="215" y="254"/>
                  <a:pt x="234" y="239"/>
                </a:cubicBezTo>
                <a:cubicBezTo>
                  <a:pt x="264" y="216"/>
                  <a:pt x="280" y="178"/>
                  <a:pt x="280" y="140"/>
                </a:cubicBezTo>
                <a:cubicBezTo>
                  <a:pt x="280" y="109"/>
                  <a:pt x="270" y="78"/>
                  <a:pt x="248" y="56"/>
                </a:cubicBezTo>
                <a:cubicBezTo>
                  <a:pt x="234" y="42"/>
                  <a:pt x="223" y="27"/>
                  <a:pt x="206" y="20"/>
                </a:cubicBezTo>
                <a:cubicBezTo>
                  <a:pt x="189" y="12"/>
                  <a:pt x="173" y="8"/>
                  <a:pt x="155" y="8"/>
                </a:cubicBezTo>
                <a:cubicBezTo>
                  <a:pt x="150" y="8"/>
                  <a:pt x="146" y="8"/>
                  <a:pt x="140" y="9"/>
                </a:cubicBezTo>
                <a:cubicBezTo>
                  <a:pt x="101" y="14"/>
                  <a:pt x="77" y="42"/>
                  <a:pt x="65" y="80"/>
                </a:cubicBezTo>
                <a:cubicBezTo>
                  <a:pt x="62" y="90"/>
                  <a:pt x="61" y="101"/>
                  <a:pt x="61" y="112"/>
                </a:cubicBezTo>
                <a:cubicBezTo>
                  <a:pt x="61" y="138"/>
                  <a:pt x="69" y="164"/>
                  <a:pt x="88" y="179"/>
                </a:cubicBezTo>
                <a:cubicBezTo>
                  <a:pt x="111" y="198"/>
                  <a:pt x="143" y="206"/>
                  <a:pt x="173" y="206"/>
                </a:cubicBezTo>
                <a:cubicBezTo>
                  <a:pt x="173" y="206"/>
                  <a:pt x="173" y="206"/>
                  <a:pt x="173" y="206"/>
                </a:cubicBezTo>
                <a:cubicBezTo>
                  <a:pt x="197" y="206"/>
                  <a:pt x="219" y="205"/>
                  <a:pt x="233" y="186"/>
                </a:cubicBezTo>
                <a:cubicBezTo>
                  <a:pt x="244" y="172"/>
                  <a:pt x="250" y="152"/>
                  <a:pt x="250" y="134"/>
                </a:cubicBezTo>
                <a:cubicBezTo>
                  <a:pt x="250" y="127"/>
                  <a:pt x="249" y="120"/>
                  <a:pt x="247" y="113"/>
                </a:cubicBezTo>
                <a:cubicBezTo>
                  <a:pt x="236" y="72"/>
                  <a:pt x="203" y="44"/>
                  <a:pt x="164" y="44"/>
                </a:cubicBezTo>
                <a:cubicBezTo>
                  <a:pt x="152" y="44"/>
                  <a:pt x="139" y="46"/>
                  <a:pt x="126" y="53"/>
                </a:cubicBezTo>
                <a:cubicBezTo>
                  <a:pt x="103" y="64"/>
                  <a:pt x="86" y="95"/>
                  <a:pt x="86" y="123"/>
                </a:cubicBezTo>
                <a:cubicBezTo>
                  <a:pt x="86" y="140"/>
                  <a:pt x="92" y="156"/>
                  <a:pt x="105" y="166"/>
                </a:cubicBezTo>
                <a:cubicBezTo>
                  <a:pt x="118" y="177"/>
                  <a:pt x="135" y="182"/>
                  <a:pt x="152" y="182"/>
                </a:cubicBezTo>
                <a:cubicBezTo>
                  <a:pt x="172" y="182"/>
                  <a:pt x="192" y="174"/>
                  <a:pt x="204" y="156"/>
                </a:cubicBezTo>
                <a:cubicBezTo>
                  <a:pt x="210" y="147"/>
                  <a:pt x="213" y="134"/>
                  <a:pt x="213" y="122"/>
                </a:cubicBezTo>
                <a:cubicBezTo>
                  <a:pt x="213" y="98"/>
                  <a:pt x="202" y="75"/>
                  <a:pt x="180" y="68"/>
                </a:cubicBezTo>
                <a:cubicBezTo>
                  <a:pt x="176" y="66"/>
                  <a:pt x="171" y="65"/>
                  <a:pt x="167" y="65"/>
                </a:cubicBezTo>
                <a:cubicBezTo>
                  <a:pt x="152" y="65"/>
                  <a:pt x="138" y="74"/>
                  <a:pt x="128" y="86"/>
                </a:cubicBezTo>
                <a:cubicBezTo>
                  <a:pt x="117" y="98"/>
                  <a:pt x="111" y="114"/>
                  <a:pt x="111" y="127"/>
                </a:cubicBezTo>
                <a:cubicBezTo>
                  <a:pt x="111" y="141"/>
                  <a:pt x="117" y="151"/>
                  <a:pt x="136" y="153"/>
                </a:cubicBezTo>
                <a:cubicBezTo>
                  <a:pt x="137" y="153"/>
                  <a:pt x="138" y="153"/>
                  <a:pt x="139" y="153"/>
                </a:cubicBezTo>
                <a:cubicBezTo>
                  <a:pt x="148" y="153"/>
                  <a:pt x="157" y="150"/>
                  <a:pt x="164" y="145"/>
                </a:cubicBezTo>
                <a:cubicBezTo>
                  <a:pt x="171" y="140"/>
                  <a:pt x="175" y="134"/>
                  <a:pt x="175" y="126"/>
                </a:cubicBezTo>
                <a:cubicBezTo>
                  <a:pt x="175" y="124"/>
                  <a:pt x="175" y="121"/>
                  <a:pt x="173" y="117"/>
                </a:cubicBezTo>
                <a:cubicBezTo>
                  <a:pt x="170" y="109"/>
                  <a:pt x="161" y="104"/>
                  <a:pt x="152" y="104"/>
                </a:cubicBezTo>
                <a:cubicBezTo>
                  <a:pt x="143" y="104"/>
                  <a:pt x="135" y="109"/>
                  <a:pt x="133" y="119"/>
                </a:cubicBezTo>
                <a:cubicBezTo>
                  <a:pt x="125" y="117"/>
                  <a:pt x="125" y="117"/>
                  <a:pt x="125" y="117"/>
                </a:cubicBezTo>
                <a:cubicBezTo>
                  <a:pt x="127" y="103"/>
                  <a:pt x="140" y="95"/>
                  <a:pt x="152" y="96"/>
                </a:cubicBezTo>
                <a:cubicBezTo>
                  <a:pt x="164" y="96"/>
                  <a:pt x="176" y="102"/>
                  <a:pt x="181" y="114"/>
                </a:cubicBezTo>
                <a:cubicBezTo>
                  <a:pt x="183" y="118"/>
                  <a:pt x="184" y="122"/>
                  <a:pt x="184" y="126"/>
                </a:cubicBezTo>
                <a:cubicBezTo>
                  <a:pt x="183" y="149"/>
                  <a:pt x="159" y="161"/>
                  <a:pt x="139" y="161"/>
                </a:cubicBezTo>
                <a:cubicBezTo>
                  <a:pt x="138" y="161"/>
                  <a:pt x="137" y="161"/>
                  <a:pt x="135" y="161"/>
                </a:cubicBezTo>
                <a:cubicBezTo>
                  <a:pt x="113" y="159"/>
                  <a:pt x="102" y="144"/>
                  <a:pt x="103" y="127"/>
                </a:cubicBezTo>
                <a:cubicBezTo>
                  <a:pt x="103" y="96"/>
                  <a:pt x="131" y="58"/>
                  <a:pt x="167" y="57"/>
                </a:cubicBezTo>
                <a:cubicBezTo>
                  <a:pt x="172" y="57"/>
                  <a:pt x="178" y="58"/>
                  <a:pt x="183" y="60"/>
                </a:cubicBezTo>
                <a:cubicBezTo>
                  <a:pt x="209" y="69"/>
                  <a:pt x="221" y="96"/>
                  <a:pt x="221" y="122"/>
                </a:cubicBezTo>
                <a:cubicBezTo>
                  <a:pt x="221" y="136"/>
                  <a:pt x="218" y="149"/>
                  <a:pt x="211" y="160"/>
                </a:cubicBezTo>
                <a:cubicBezTo>
                  <a:pt x="197" y="181"/>
                  <a:pt x="175" y="191"/>
                  <a:pt x="152" y="191"/>
                </a:cubicBezTo>
                <a:cubicBezTo>
                  <a:pt x="133" y="191"/>
                  <a:pt x="114" y="185"/>
                  <a:pt x="100" y="173"/>
                </a:cubicBezTo>
                <a:cubicBezTo>
                  <a:pt x="84" y="160"/>
                  <a:pt x="77" y="142"/>
                  <a:pt x="77" y="123"/>
                </a:cubicBezTo>
                <a:cubicBezTo>
                  <a:pt x="78" y="92"/>
                  <a:pt x="95" y="59"/>
                  <a:pt x="122" y="45"/>
                </a:cubicBezTo>
                <a:cubicBezTo>
                  <a:pt x="137" y="38"/>
                  <a:pt x="151" y="35"/>
                  <a:pt x="164" y="35"/>
                </a:cubicBezTo>
                <a:cubicBezTo>
                  <a:pt x="207" y="35"/>
                  <a:pt x="243" y="67"/>
                  <a:pt x="255" y="111"/>
                </a:cubicBezTo>
                <a:cubicBezTo>
                  <a:pt x="257" y="118"/>
                  <a:pt x="258" y="126"/>
                  <a:pt x="258" y="134"/>
                </a:cubicBezTo>
                <a:cubicBezTo>
                  <a:pt x="258" y="154"/>
                  <a:pt x="252" y="175"/>
                  <a:pt x="240" y="191"/>
                </a:cubicBezTo>
                <a:cubicBezTo>
                  <a:pt x="223" y="214"/>
                  <a:pt x="196" y="214"/>
                  <a:pt x="173" y="214"/>
                </a:cubicBezTo>
                <a:cubicBezTo>
                  <a:pt x="173" y="214"/>
                  <a:pt x="173" y="214"/>
                  <a:pt x="173" y="214"/>
                </a:cubicBezTo>
                <a:cubicBezTo>
                  <a:pt x="141" y="214"/>
                  <a:pt x="108" y="206"/>
                  <a:pt x="83" y="186"/>
                </a:cubicBezTo>
                <a:cubicBezTo>
                  <a:pt x="61" y="168"/>
                  <a:pt x="52" y="139"/>
                  <a:pt x="52" y="112"/>
                </a:cubicBezTo>
                <a:cubicBezTo>
                  <a:pt x="52" y="100"/>
                  <a:pt x="54" y="88"/>
                  <a:pt x="57" y="77"/>
                </a:cubicBezTo>
                <a:cubicBezTo>
                  <a:pt x="69" y="38"/>
                  <a:pt x="97" y="6"/>
                  <a:pt x="139" y="1"/>
                </a:cubicBezTo>
                <a:cubicBezTo>
                  <a:pt x="145" y="0"/>
                  <a:pt x="150" y="0"/>
                  <a:pt x="155" y="0"/>
                </a:cubicBezTo>
                <a:cubicBezTo>
                  <a:pt x="174" y="0"/>
                  <a:pt x="192" y="4"/>
                  <a:pt x="210" y="12"/>
                </a:cubicBezTo>
                <a:cubicBezTo>
                  <a:pt x="229" y="21"/>
                  <a:pt x="241" y="37"/>
                  <a:pt x="254" y="51"/>
                </a:cubicBezTo>
                <a:cubicBezTo>
                  <a:pt x="278" y="74"/>
                  <a:pt x="289" y="107"/>
                  <a:pt x="289" y="140"/>
                </a:cubicBezTo>
                <a:cubicBezTo>
                  <a:pt x="289" y="180"/>
                  <a:pt x="272" y="221"/>
                  <a:pt x="239" y="246"/>
                </a:cubicBezTo>
                <a:cubicBezTo>
                  <a:pt x="218" y="262"/>
                  <a:pt x="186" y="266"/>
                  <a:pt x="157" y="266"/>
                </a:cubicBezTo>
                <a:cubicBezTo>
                  <a:pt x="143" y="266"/>
                  <a:pt x="129" y="265"/>
                  <a:pt x="118" y="264"/>
                </a:cubicBezTo>
                <a:cubicBezTo>
                  <a:pt x="96" y="262"/>
                  <a:pt x="76" y="257"/>
                  <a:pt x="55" y="254"/>
                </a:cubicBezTo>
                <a:cubicBezTo>
                  <a:pt x="49" y="253"/>
                  <a:pt x="43" y="252"/>
                  <a:pt x="37" y="252"/>
                </a:cubicBezTo>
                <a:cubicBezTo>
                  <a:pt x="49" y="260"/>
                  <a:pt x="62" y="275"/>
                  <a:pt x="69" y="287"/>
                </a:cubicBezTo>
                <a:cubicBezTo>
                  <a:pt x="63" y="292"/>
                  <a:pt x="63" y="292"/>
                  <a:pt x="63" y="292"/>
                </a:cubicBezTo>
                <a:cubicBezTo>
                  <a:pt x="48" y="277"/>
                  <a:pt x="30" y="264"/>
                  <a:pt x="13" y="251"/>
                </a:cubicBezTo>
                <a:cubicBezTo>
                  <a:pt x="11" y="250"/>
                  <a:pt x="8" y="249"/>
                  <a:pt x="6" y="248"/>
                </a:cubicBezTo>
                <a:cubicBezTo>
                  <a:pt x="0" y="243"/>
                  <a:pt x="0" y="243"/>
                  <a:pt x="0" y="243"/>
                </a:cubicBezTo>
                <a:lnTo>
                  <a:pt x="7" y="240"/>
                </a:lnTo>
                <a:close/>
              </a:path>
            </a:pathLst>
          </a:custGeom>
          <a:solidFill>
            <a:srgbClr val="93D0C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5"/>
          <p:cNvSpPr/>
          <p:nvPr/>
        </p:nvSpPr>
        <p:spPr bwMode="auto">
          <a:xfrm flipH="1">
            <a:off x="375920" y="4925695"/>
            <a:ext cx="656590" cy="596265"/>
          </a:xfrm>
          <a:custGeom>
            <a:avLst/>
            <a:gdLst>
              <a:gd name="T0" fmla="*/ 49 w 289"/>
              <a:gd name="T1" fmla="*/ 232 h 292"/>
              <a:gd name="T2" fmla="*/ 69 w 289"/>
              <a:gd name="T3" fmla="*/ 223 h 292"/>
              <a:gd name="T4" fmla="*/ 70 w 289"/>
              <a:gd name="T5" fmla="*/ 221 h 292"/>
              <a:gd name="T6" fmla="*/ 70 w 289"/>
              <a:gd name="T7" fmla="*/ 221 h 292"/>
              <a:gd name="T8" fmla="*/ 74 w 289"/>
              <a:gd name="T9" fmla="*/ 223 h 292"/>
              <a:gd name="T10" fmla="*/ 78 w 289"/>
              <a:gd name="T11" fmla="*/ 223 h 292"/>
              <a:gd name="T12" fmla="*/ 51 w 289"/>
              <a:gd name="T13" fmla="*/ 240 h 292"/>
              <a:gd name="T14" fmla="*/ 56 w 289"/>
              <a:gd name="T15" fmla="*/ 245 h 292"/>
              <a:gd name="T16" fmla="*/ 157 w 289"/>
              <a:gd name="T17" fmla="*/ 258 h 292"/>
              <a:gd name="T18" fmla="*/ 280 w 289"/>
              <a:gd name="T19" fmla="*/ 140 h 292"/>
              <a:gd name="T20" fmla="*/ 206 w 289"/>
              <a:gd name="T21" fmla="*/ 20 h 292"/>
              <a:gd name="T22" fmla="*/ 140 w 289"/>
              <a:gd name="T23" fmla="*/ 9 h 292"/>
              <a:gd name="T24" fmla="*/ 61 w 289"/>
              <a:gd name="T25" fmla="*/ 112 h 292"/>
              <a:gd name="T26" fmla="*/ 173 w 289"/>
              <a:gd name="T27" fmla="*/ 206 h 292"/>
              <a:gd name="T28" fmla="*/ 233 w 289"/>
              <a:gd name="T29" fmla="*/ 186 h 292"/>
              <a:gd name="T30" fmla="*/ 247 w 289"/>
              <a:gd name="T31" fmla="*/ 113 h 292"/>
              <a:gd name="T32" fmla="*/ 126 w 289"/>
              <a:gd name="T33" fmla="*/ 53 h 292"/>
              <a:gd name="T34" fmla="*/ 105 w 289"/>
              <a:gd name="T35" fmla="*/ 166 h 292"/>
              <a:gd name="T36" fmla="*/ 204 w 289"/>
              <a:gd name="T37" fmla="*/ 156 h 292"/>
              <a:gd name="T38" fmla="*/ 180 w 289"/>
              <a:gd name="T39" fmla="*/ 68 h 292"/>
              <a:gd name="T40" fmla="*/ 128 w 289"/>
              <a:gd name="T41" fmla="*/ 86 h 292"/>
              <a:gd name="T42" fmla="*/ 136 w 289"/>
              <a:gd name="T43" fmla="*/ 153 h 292"/>
              <a:gd name="T44" fmla="*/ 164 w 289"/>
              <a:gd name="T45" fmla="*/ 145 h 292"/>
              <a:gd name="T46" fmla="*/ 173 w 289"/>
              <a:gd name="T47" fmla="*/ 117 h 292"/>
              <a:gd name="T48" fmla="*/ 133 w 289"/>
              <a:gd name="T49" fmla="*/ 119 h 292"/>
              <a:gd name="T50" fmla="*/ 152 w 289"/>
              <a:gd name="T51" fmla="*/ 96 h 292"/>
              <a:gd name="T52" fmla="*/ 184 w 289"/>
              <a:gd name="T53" fmla="*/ 126 h 292"/>
              <a:gd name="T54" fmla="*/ 135 w 289"/>
              <a:gd name="T55" fmla="*/ 161 h 292"/>
              <a:gd name="T56" fmla="*/ 167 w 289"/>
              <a:gd name="T57" fmla="*/ 57 h 292"/>
              <a:gd name="T58" fmla="*/ 221 w 289"/>
              <a:gd name="T59" fmla="*/ 122 h 292"/>
              <a:gd name="T60" fmla="*/ 152 w 289"/>
              <a:gd name="T61" fmla="*/ 191 h 292"/>
              <a:gd name="T62" fmla="*/ 77 w 289"/>
              <a:gd name="T63" fmla="*/ 123 h 292"/>
              <a:gd name="T64" fmla="*/ 164 w 289"/>
              <a:gd name="T65" fmla="*/ 35 h 292"/>
              <a:gd name="T66" fmla="*/ 258 w 289"/>
              <a:gd name="T67" fmla="*/ 134 h 292"/>
              <a:gd name="T68" fmla="*/ 173 w 289"/>
              <a:gd name="T69" fmla="*/ 214 h 292"/>
              <a:gd name="T70" fmla="*/ 83 w 289"/>
              <a:gd name="T71" fmla="*/ 186 h 292"/>
              <a:gd name="T72" fmla="*/ 57 w 289"/>
              <a:gd name="T73" fmla="*/ 77 h 292"/>
              <a:gd name="T74" fmla="*/ 155 w 289"/>
              <a:gd name="T75" fmla="*/ 0 h 292"/>
              <a:gd name="T76" fmla="*/ 254 w 289"/>
              <a:gd name="T77" fmla="*/ 51 h 292"/>
              <a:gd name="T78" fmla="*/ 239 w 289"/>
              <a:gd name="T79" fmla="*/ 246 h 292"/>
              <a:gd name="T80" fmla="*/ 118 w 289"/>
              <a:gd name="T81" fmla="*/ 264 h 292"/>
              <a:gd name="T82" fmla="*/ 37 w 289"/>
              <a:gd name="T83" fmla="*/ 252 h 292"/>
              <a:gd name="T84" fmla="*/ 63 w 289"/>
              <a:gd name="T85" fmla="*/ 292 h 292"/>
              <a:gd name="T86" fmla="*/ 6 w 289"/>
              <a:gd name="T87" fmla="*/ 248 h 292"/>
              <a:gd name="T88" fmla="*/ 7 w 289"/>
              <a:gd name="T89" fmla="*/ 24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9" h="292">
                <a:moveTo>
                  <a:pt x="7" y="240"/>
                </a:moveTo>
                <a:cubicBezTo>
                  <a:pt x="21" y="236"/>
                  <a:pt x="36" y="237"/>
                  <a:pt x="49" y="232"/>
                </a:cubicBezTo>
                <a:cubicBezTo>
                  <a:pt x="51" y="232"/>
                  <a:pt x="57" y="229"/>
                  <a:pt x="63" y="226"/>
                </a:cubicBezTo>
                <a:cubicBezTo>
                  <a:pt x="65" y="225"/>
                  <a:pt x="67" y="224"/>
                  <a:pt x="69" y="223"/>
                </a:cubicBezTo>
                <a:cubicBezTo>
                  <a:pt x="70" y="222"/>
                  <a:pt x="70" y="222"/>
                  <a:pt x="70" y="221"/>
                </a:cubicBezTo>
                <a:cubicBezTo>
                  <a:pt x="70" y="221"/>
                  <a:pt x="70" y="221"/>
                  <a:pt x="70" y="221"/>
                </a:cubicBezTo>
                <a:cubicBezTo>
                  <a:pt x="70" y="221"/>
                  <a:pt x="70" y="221"/>
                  <a:pt x="70" y="221"/>
                </a:cubicBezTo>
                <a:cubicBezTo>
                  <a:pt x="70" y="221"/>
                  <a:pt x="70" y="221"/>
                  <a:pt x="70" y="221"/>
                </a:cubicBezTo>
                <a:cubicBezTo>
                  <a:pt x="72" y="223"/>
                  <a:pt x="72" y="223"/>
                  <a:pt x="72" y="223"/>
                </a:cubicBezTo>
                <a:cubicBezTo>
                  <a:pt x="74" y="223"/>
                  <a:pt x="74" y="223"/>
                  <a:pt x="74" y="223"/>
                </a:cubicBezTo>
                <a:cubicBezTo>
                  <a:pt x="77" y="220"/>
                  <a:pt x="77" y="220"/>
                  <a:pt x="77" y="220"/>
                </a:cubicBezTo>
                <a:cubicBezTo>
                  <a:pt x="78" y="221"/>
                  <a:pt x="78" y="223"/>
                  <a:pt x="78" y="223"/>
                </a:cubicBezTo>
                <a:cubicBezTo>
                  <a:pt x="78" y="227"/>
                  <a:pt x="76" y="228"/>
                  <a:pt x="74" y="229"/>
                </a:cubicBezTo>
                <a:cubicBezTo>
                  <a:pt x="68" y="234"/>
                  <a:pt x="57" y="239"/>
                  <a:pt x="51" y="240"/>
                </a:cubicBezTo>
                <a:cubicBezTo>
                  <a:pt x="46" y="242"/>
                  <a:pt x="41" y="243"/>
                  <a:pt x="36" y="244"/>
                </a:cubicBezTo>
                <a:cubicBezTo>
                  <a:pt x="43" y="244"/>
                  <a:pt x="50" y="245"/>
                  <a:pt x="56" y="245"/>
                </a:cubicBezTo>
                <a:cubicBezTo>
                  <a:pt x="77" y="248"/>
                  <a:pt x="98" y="254"/>
                  <a:pt x="119" y="256"/>
                </a:cubicBezTo>
                <a:cubicBezTo>
                  <a:pt x="130" y="257"/>
                  <a:pt x="143" y="258"/>
                  <a:pt x="157" y="258"/>
                </a:cubicBezTo>
                <a:cubicBezTo>
                  <a:pt x="185" y="258"/>
                  <a:pt x="215" y="254"/>
                  <a:pt x="234" y="239"/>
                </a:cubicBezTo>
                <a:cubicBezTo>
                  <a:pt x="264" y="216"/>
                  <a:pt x="280" y="178"/>
                  <a:pt x="280" y="140"/>
                </a:cubicBezTo>
                <a:cubicBezTo>
                  <a:pt x="280" y="109"/>
                  <a:pt x="270" y="78"/>
                  <a:pt x="248" y="56"/>
                </a:cubicBezTo>
                <a:cubicBezTo>
                  <a:pt x="234" y="42"/>
                  <a:pt x="223" y="27"/>
                  <a:pt x="206" y="20"/>
                </a:cubicBezTo>
                <a:cubicBezTo>
                  <a:pt x="189" y="12"/>
                  <a:pt x="173" y="8"/>
                  <a:pt x="155" y="8"/>
                </a:cubicBezTo>
                <a:cubicBezTo>
                  <a:pt x="150" y="8"/>
                  <a:pt x="146" y="8"/>
                  <a:pt x="140" y="9"/>
                </a:cubicBezTo>
                <a:cubicBezTo>
                  <a:pt x="101" y="14"/>
                  <a:pt x="77" y="42"/>
                  <a:pt x="65" y="80"/>
                </a:cubicBezTo>
                <a:cubicBezTo>
                  <a:pt x="62" y="90"/>
                  <a:pt x="61" y="101"/>
                  <a:pt x="61" y="112"/>
                </a:cubicBezTo>
                <a:cubicBezTo>
                  <a:pt x="61" y="138"/>
                  <a:pt x="69" y="164"/>
                  <a:pt x="88" y="179"/>
                </a:cubicBezTo>
                <a:cubicBezTo>
                  <a:pt x="111" y="198"/>
                  <a:pt x="143" y="206"/>
                  <a:pt x="173" y="206"/>
                </a:cubicBezTo>
                <a:cubicBezTo>
                  <a:pt x="173" y="206"/>
                  <a:pt x="173" y="206"/>
                  <a:pt x="173" y="206"/>
                </a:cubicBezTo>
                <a:cubicBezTo>
                  <a:pt x="197" y="206"/>
                  <a:pt x="219" y="205"/>
                  <a:pt x="233" y="186"/>
                </a:cubicBezTo>
                <a:cubicBezTo>
                  <a:pt x="244" y="172"/>
                  <a:pt x="250" y="152"/>
                  <a:pt x="250" y="134"/>
                </a:cubicBezTo>
                <a:cubicBezTo>
                  <a:pt x="250" y="127"/>
                  <a:pt x="249" y="120"/>
                  <a:pt x="247" y="113"/>
                </a:cubicBezTo>
                <a:cubicBezTo>
                  <a:pt x="236" y="72"/>
                  <a:pt x="203" y="44"/>
                  <a:pt x="164" y="44"/>
                </a:cubicBezTo>
                <a:cubicBezTo>
                  <a:pt x="152" y="44"/>
                  <a:pt x="139" y="46"/>
                  <a:pt x="126" y="53"/>
                </a:cubicBezTo>
                <a:cubicBezTo>
                  <a:pt x="103" y="64"/>
                  <a:pt x="86" y="95"/>
                  <a:pt x="86" y="123"/>
                </a:cubicBezTo>
                <a:cubicBezTo>
                  <a:pt x="86" y="140"/>
                  <a:pt x="92" y="156"/>
                  <a:pt x="105" y="166"/>
                </a:cubicBezTo>
                <a:cubicBezTo>
                  <a:pt x="118" y="177"/>
                  <a:pt x="135" y="182"/>
                  <a:pt x="152" y="182"/>
                </a:cubicBezTo>
                <a:cubicBezTo>
                  <a:pt x="172" y="182"/>
                  <a:pt x="192" y="174"/>
                  <a:pt x="204" y="156"/>
                </a:cubicBezTo>
                <a:cubicBezTo>
                  <a:pt x="210" y="147"/>
                  <a:pt x="213" y="134"/>
                  <a:pt x="213" y="122"/>
                </a:cubicBezTo>
                <a:cubicBezTo>
                  <a:pt x="213" y="98"/>
                  <a:pt x="202" y="75"/>
                  <a:pt x="180" y="68"/>
                </a:cubicBezTo>
                <a:cubicBezTo>
                  <a:pt x="176" y="66"/>
                  <a:pt x="171" y="65"/>
                  <a:pt x="167" y="65"/>
                </a:cubicBezTo>
                <a:cubicBezTo>
                  <a:pt x="152" y="65"/>
                  <a:pt x="138" y="74"/>
                  <a:pt x="128" y="86"/>
                </a:cubicBezTo>
                <a:cubicBezTo>
                  <a:pt x="117" y="98"/>
                  <a:pt x="111" y="114"/>
                  <a:pt x="111" y="127"/>
                </a:cubicBezTo>
                <a:cubicBezTo>
                  <a:pt x="111" y="141"/>
                  <a:pt x="117" y="151"/>
                  <a:pt x="136" y="153"/>
                </a:cubicBezTo>
                <a:cubicBezTo>
                  <a:pt x="137" y="153"/>
                  <a:pt x="138" y="153"/>
                  <a:pt x="139" y="153"/>
                </a:cubicBezTo>
                <a:cubicBezTo>
                  <a:pt x="148" y="153"/>
                  <a:pt x="157" y="150"/>
                  <a:pt x="164" y="145"/>
                </a:cubicBezTo>
                <a:cubicBezTo>
                  <a:pt x="171" y="140"/>
                  <a:pt x="175" y="134"/>
                  <a:pt x="175" y="126"/>
                </a:cubicBezTo>
                <a:cubicBezTo>
                  <a:pt x="175" y="124"/>
                  <a:pt x="175" y="121"/>
                  <a:pt x="173" y="117"/>
                </a:cubicBezTo>
                <a:cubicBezTo>
                  <a:pt x="170" y="109"/>
                  <a:pt x="161" y="104"/>
                  <a:pt x="152" y="104"/>
                </a:cubicBezTo>
                <a:cubicBezTo>
                  <a:pt x="143" y="104"/>
                  <a:pt x="135" y="109"/>
                  <a:pt x="133" y="119"/>
                </a:cubicBezTo>
                <a:cubicBezTo>
                  <a:pt x="125" y="117"/>
                  <a:pt x="125" y="117"/>
                  <a:pt x="125" y="117"/>
                </a:cubicBezTo>
                <a:cubicBezTo>
                  <a:pt x="127" y="103"/>
                  <a:pt x="140" y="95"/>
                  <a:pt x="152" y="96"/>
                </a:cubicBezTo>
                <a:cubicBezTo>
                  <a:pt x="164" y="96"/>
                  <a:pt x="176" y="102"/>
                  <a:pt x="181" y="114"/>
                </a:cubicBezTo>
                <a:cubicBezTo>
                  <a:pt x="183" y="118"/>
                  <a:pt x="184" y="122"/>
                  <a:pt x="184" y="126"/>
                </a:cubicBezTo>
                <a:cubicBezTo>
                  <a:pt x="183" y="149"/>
                  <a:pt x="159" y="161"/>
                  <a:pt x="139" y="161"/>
                </a:cubicBezTo>
                <a:cubicBezTo>
                  <a:pt x="138" y="161"/>
                  <a:pt x="137" y="161"/>
                  <a:pt x="135" y="161"/>
                </a:cubicBezTo>
                <a:cubicBezTo>
                  <a:pt x="113" y="159"/>
                  <a:pt x="102" y="144"/>
                  <a:pt x="103" y="127"/>
                </a:cubicBezTo>
                <a:cubicBezTo>
                  <a:pt x="103" y="96"/>
                  <a:pt x="131" y="58"/>
                  <a:pt x="167" y="57"/>
                </a:cubicBezTo>
                <a:cubicBezTo>
                  <a:pt x="172" y="57"/>
                  <a:pt x="178" y="58"/>
                  <a:pt x="183" y="60"/>
                </a:cubicBezTo>
                <a:cubicBezTo>
                  <a:pt x="209" y="69"/>
                  <a:pt x="221" y="96"/>
                  <a:pt x="221" y="122"/>
                </a:cubicBezTo>
                <a:cubicBezTo>
                  <a:pt x="221" y="136"/>
                  <a:pt x="218" y="149"/>
                  <a:pt x="211" y="160"/>
                </a:cubicBezTo>
                <a:cubicBezTo>
                  <a:pt x="197" y="181"/>
                  <a:pt x="175" y="191"/>
                  <a:pt x="152" y="191"/>
                </a:cubicBezTo>
                <a:cubicBezTo>
                  <a:pt x="133" y="191"/>
                  <a:pt x="114" y="185"/>
                  <a:pt x="100" y="173"/>
                </a:cubicBezTo>
                <a:cubicBezTo>
                  <a:pt x="84" y="160"/>
                  <a:pt x="77" y="142"/>
                  <a:pt x="77" y="123"/>
                </a:cubicBezTo>
                <a:cubicBezTo>
                  <a:pt x="78" y="92"/>
                  <a:pt x="95" y="59"/>
                  <a:pt x="122" y="45"/>
                </a:cubicBezTo>
                <a:cubicBezTo>
                  <a:pt x="137" y="38"/>
                  <a:pt x="151" y="35"/>
                  <a:pt x="164" y="35"/>
                </a:cubicBezTo>
                <a:cubicBezTo>
                  <a:pt x="207" y="35"/>
                  <a:pt x="243" y="67"/>
                  <a:pt x="255" y="111"/>
                </a:cubicBezTo>
                <a:cubicBezTo>
                  <a:pt x="257" y="118"/>
                  <a:pt x="258" y="126"/>
                  <a:pt x="258" y="134"/>
                </a:cubicBezTo>
                <a:cubicBezTo>
                  <a:pt x="258" y="154"/>
                  <a:pt x="252" y="175"/>
                  <a:pt x="240" y="191"/>
                </a:cubicBezTo>
                <a:cubicBezTo>
                  <a:pt x="223" y="214"/>
                  <a:pt x="196" y="214"/>
                  <a:pt x="173" y="214"/>
                </a:cubicBezTo>
                <a:cubicBezTo>
                  <a:pt x="173" y="214"/>
                  <a:pt x="173" y="214"/>
                  <a:pt x="173" y="214"/>
                </a:cubicBezTo>
                <a:cubicBezTo>
                  <a:pt x="141" y="214"/>
                  <a:pt x="108" y="206"/>
                  <a:pt x="83" y="186"/>
                </a:cubicBezTo>
                <a:cubicBezTo>
                  <a:pt x="61" y="168"/>
                  <a:pt x="52" y="139"/>
                  <a:pt x="52" y="112"/>
                </a:cubicBezTo>
                <a:cubicBezTo>
                  <a:pt x="52" y="100"/>
                  <a:pt x="54" y="88"/>
                  <a:pt x="57" y="77"/>
                </a:cubicBezTo>
                <a:cubicBezTo>
                  <a:pt x="69" y="38"/>
                  <a:pt x="97" y="6"/>
                  <a:pt x="139" y="1"/>
                </a:cubicBezTo>
                <a:cubicBezTo>
                  <a:pt x="145" y="0"/>
                  <a:pt x="150" y="0"/>
                  <a:pt x="155" y="0"/>
                </a:cubicBezTo>
                <a:cubicBezTo>
                  <a:pt x="174" y="0"/>
                  <a:pt x="192" y="4"/>
                  <a:pt x="210" y="12"/>
                </a:cubicBezTo>
                <a:cubicBezTo>
                  <a:pt x="229" y="21"/>
                  <a:pt x="241" y="37"/>
                  <a:pt x="254" y="51"/>
                </a:cubicBezTo>
                <a:cubicBezTo>
                  <a:pt x="278" y="74"/>
                  <a:pt x="289" y="107"/>
                  <a:pt x="289" y="140"/>
                </a:cubicBezTo>
                <a:cubicBezTo>
                  <a:pt x="289" y="180"/>
                  <a:pt x="272" y="221"/>
                  <a:pt x="239" y="246"/>
                </a:cubicBezTo>
                <a:cubicBezTo>
                  <a:pt x="218" y="262"/>
                  <a:pt x="186" y="266"/>
                  <a:pt x="157" y="266"/>
                </a:cubicBezTo>
                <a:cubicBezTo>
                  <a:pt x="143" y="266"/>
                  <a:pt x="129" y="265"/>
                  <a:pt x="118" y="264"/>
                </a:cubicBezTo>
                <a:cubicBezTo>
                  <a:pt x="96" y="262"/>
                  <a:pt x="76" y="257"/>
                  <a:pt x="55" y="254"/>
                </a:cubicBezTo>
                <a:cubicBezTo>
                  <a:pt x="49" y="253"/>
                  <a:pt x="43" y="252"/>
                  <a:pt x="37" y="252"/>
                </a:cubicBezTo>
                <a:cubicBezTo>
                  <a:pt x="49" y="260"/>
                  <a:pt x="62" y="275"/>
                  <a:pt x="69" y="287"/>
                </a:cubicBezTo>
                <a:cubicBezTo>
                  <a:pt x="63" y="292"/>
                  <a:pt x="63" y="292"/>
                  <a:pt x="63" y="292"/>
                </a:cubicBezTo>
                <a:cubicBezTo>
                  <a:pt x="48" y="277"/>
                  <a:pt x="30" y="264"/>
                  <a:pt x="13" y="251"/>
                </a:cubicBezTo>
                <a:cubicBezTo>
                  <a:pt x="11" y="250"/>
                  <a:pt x="8" y="249"/>
                  <a:pt x="6" y="248"/>
                </a:cubicBezTo>
                <a:cubicBezTo>
                  <a:pt x="0" y="243"/>
                  <a:pt x="0" y="243"/>
                  <a:pt x="0" y="243"/>
                </a:cubicBezTo>
                <a:lnTo>
                  <a:pt x="7" y="24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五边形 1"/>
          <p:cNvSpPr/>
          <p:nvPr/>
        </p:nvSpPr>
        <p:spPr>
          <a:xfrm>
            <a:off x="286385" y="441325"/>
            <a:ext cx="2715895" cy="709295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02280" y="441960"/>
            <a:ext cx="40436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【商场】</a:t>
            </a:r>
            <a:endParaRPr lang="zh-CN" altLang="en-US" sz="4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3" name="图片 112"/>
          <p:cNvPicPr/>
          <p:nvPr/>
        </p:nvPicPr>
        <p:blipFill>
          <a:blip r:embed="rId1"/>
          <a:stretch>
            <a:fillRect/>
          </a:stretch>
        </p:blipFill>
        <p:spPr>
          <a:xfrm>
            <a:off x="462915" y="2379345"/>
            <a:ext cx="1895475" cy="2098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" name="图片 113"/>
          <p:cNvPicPr/>
          <p:nvPr/>
        </p:nvPicPr>
        <p:blipFill>
          <a:blip r:embed="rId2"/>
          <a:stretch>
            <a:fillRect/>
          </a:stretch>
        </p:blipFill>
        <p:spPr>
          <a:xfrm>
            <a:off x="1915160" y="1599565"/>
            <a:ext cx="3649345" cy="2486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云形标注 5"/>
          <p:cNvSpPr/>
          <p:nvPr/>
        </p:nvSpPr>
        <p:spPr>
          <a:xfrm>
            <a:off x="1575435" y="1837055"/>
            <a:ext cx="2926080" cy="1093470"/>
          </a:xfrm>
          <a:prstGeom prst="cloudCallout">
            <a:avLst>
              <a:gd name="adj1" fmla="val -46709"/>
              <a:gd name="adj2" fmla="val 7572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/>
              <a:t>这个商场怎么样？</a:t>
            </a:r>
            <a:endParaRPr lang="zh-CN" altLang="en-US" sz="2800"/>
          </a:p>
        </p:txBody>
      </p:sp>
      <p:sp>
        <p:nvSpPr>
          <p:cNvPr id="7" name="云形标注 6"/>
          <p:cNvSpPr/>
          <p:nvPr/>
        </p:nvSpPr>
        <p:spPr>
          <a:xfrm>
            <a:off x="1914525" y="4217035"/>
            <a:ext cx="3232150" cy="949960"/>
          </a:xfrm>
          <a:prstGeom prst="cloudCallout">
            <a:avLst>
              <a:gd name="adj1" fmla="val 51582"/>
              <a:gd name="adj2" fmla="val 4097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/>
              <a:t>这个商场又大</a:t>
            </a:r>
            <a:r>
              <a:rPr lang="zh-CN" altLang="en-US" sz="2400"/>
              <a:t>又干净。</a:t>
            </a:r>
            <a:endParaRPr lang="zh-CN" altLang="en-US" sz="2400"/>
          </a:p>
        </p:txBody>
      </p:sp>
      <p:pic>
        <p:nvPicPr>
          <p:cNvPr id="117" name="图片 116"/>
          <p:cNvPicPr/>
          <p:nvPr/>
        </p:nvPicPr>
        <p:blipFill>
          <a:blip r:embed="rId3"/>
          <a:stretch>
            <a:fillRect/>
          </a:stretch>
        </p:blipFill>
        <p:spPr>
          <a:xfrm>
            <a:off x="4752975" y="4086225"/>
            <a:ext cx="1623695" cy="2212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五边形 1"/>
          <p:cNvSpPr/>
          <p:nvPr/>
        </p:nvSpPr>
        <p:spPr>
          <a:xfrm>
            <a:off x="286385" y="441325"/>
            <a:ext cx="2715895" cy="709295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2280" y="443865"/>
            <a:ext cx="40436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【看图说话】</a:t>
            </a:r>
            <a:endParaRPr lang="zh-CN" altLang="en-US" sz="4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9335" y="4540885"/>
            <a:ext cx="4422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</a:rPr>
              <a:t>这个苹果又大又红。</a:t>
            </a:r>
            <a:endParaRPr lang="zh-CN" altLang="en-US" sz="3600">
              <a:latin typeface="黑体" panose="02010609060101010101" charset="-122"/>
              <a:ea typeface="黑体" panose="02010609060101010101" charset="-122"/>
              <a:cs typeface="楷体" panose="02010609060101010101" charset="-122"/>
            </a:endParaRPr>
          </a:p>
        </p:txBody>
      </p:sp>
      <p:pic>
        <p:nvPicPr>
          <p:cNvPr id="106" name="图片 105"/>
          <p:cNvPicPr/>
          <p:nvPr/>
        </p:nvPicPr>
        <p:blipFill>
          <a:blip r:embed="rId1"/>
          <a:srcRect l="10745" r="8451" b="7784"/>
          <a:stretch>
            <a:fillRect/>
          </a:stretch>
        </p:blipFill>
        <p:spPr>
          <a:xfrm>
            <a:off x="1237615" y="1664335"/>
            <a:ext cx="2703195" cy="2648585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4149725" y="2720340"/>
            <a:ext cx="38925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苹果</a:t>
            </a:r>
            <a:r>
              <a:rPr lang="en-US" altLang="zh-CN"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大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红</a:t>
            </a:r>
            <a:endParaRPr lang="zh-CN" altLang="en-US" sz="3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" grpId="1" animBg="1"/>
      <p:bldP spid="4" grpId="1"/>
      <p:bldP spid="3" grpId="0"/>
      <p:bldP spid="3" grpId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五边形 1"/>
          <p:cNvSpPr/>
          <p:nvPr/>
        </p:nvSpPr>
        <p:spPr>
          <a:xfrm>
            <a:off x="286385" y="441325"/>
            <a:ext cx="2715895" cy="709295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2280" y="443865"/>
            <a:ext cx="40436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【看图说话】</a:t>
            </a:r>
            <a:endParaRPr lang="zh-CN" altLang="en-US" sz="4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15390" y="4745355"/>
            <a:ext cx="35706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</a:rPr>
              <a:t>科比又高又帅。</a:t>
            </a:r>
            <a:endParaRPr lang="zh-CN" altLang="en-US" sz="3600">
              <a:latin typeface="黑体" panose="02010609060101010101" charset="-122"/>
              <a:ea typeface="黑体" panose="02010609060101010101" charset="-122"/>
              <a:cs typeface="楷体" panose="02010609060101010101" charset="-122"/>
            </a:endParaRPr>
          </a:p>
        </p:txBody>
      </p:sp>
      <p:pic>
        <p:nvPicPr>
          <p:cNvPr id="107" name="图片 106"/>
          <p:cNvPicPr/>
          <p:nvPr/>
        </p:nvPicPr>
        <p:blipFill>
          <a:blip r:embed="rId1"/>
          <a:stretch>
            <a:fillRect/>
          </a:stretch>
        </p:blipFill>
        <p:spPr>
          <a:xfrm>
            <a:off x="1376045" y="1652905"/>
            <a:ext cx="2724785" cy="2954655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4255135" y="2992120"/>
            <a:ext cx="38925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科比</a:t>
            </a:r>
            <a:r>
              <a:rPr lang="en-US" altLang="zh-CN"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高</a:t>
            </a:r>
            <a:r>
              <a:rPr lang="en-US" altLang="zh-CN"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帅</a:t>
            </a:r>
            <a:endParaRPr lang="zh-CN" altLang="en-US" sz="3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" grpId="1" animBg="1"/>
      <p:bldP spid="4" grpId="1"/>
      <p:bldP spid="3" grpId="0"/>
      <p:bldP spid="3" grpId="1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五边形 1"/>
          <p:cNvSpPr/>
          <p:nvPr/>
        </p:nvSpPr>
        <p:spPr>
          <a:xfrm>
            <a:off x="286385" y="441325"/>
            <a:ext cx="2715895" cy="709295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2280" y="443865"/>
            <a:ext cx="40436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【看图说话】</a:t>
            </a:r>
            <a:endParaRPr lang="zh-CN" altLang="en-US" sz="4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2980" y="4907915"/>
            <a:ext cx="39719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</a:rPr>
              <a:t>小女孩又吃又喝。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  <a:cs typeface="楷体" panose="02010609060101010101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rcRect l="2526"/>
          <a:stretch>
            <a:fillRect/>
          </a:stretch>
        </p:blipFill>
        <p:spPr>
          <a:xfrm>
            <a:off x="1480820" y="1678305"/>
            <a:ext cx="2684780" cy="29698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4470400" y="3136900"/>
            <a:ext cx="3892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小女孩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吃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喝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" grpId="1" animBg="1"/>
      <p:bldP spid="4" grpId="1"/>
      <p:bldP spid="3" grpId="0"/>
      <p:bldP spid="3" grpId="1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五边形 1"/>
          <p:cNvSpPr/>
          <p:nvPr/>
        </p:nvSpPr>
        <p:spPr>
          <a:xfrm>
            <a:off x="286385" y="441325"/>
            <a:ext cx="2715895" cy="709295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2280" y="443865"/>
            <a:ext cx="40436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看图说话</a:t>
            </a:r>
            <a:endParaRPr lang="zh-CN" altLang="en-US" sz="4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2640" y="4497705"/>
            <a:ext cx="84435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</a:rPr>
              <a:t>这位妈妈又做家务又照顾孩子。</a:t>
            </a:r>
            <a:endParaRPr lang="zh-CN" altLang="en-US" sz="3600">
              <a:latin typeface="黑体" panose="02010609060101010101" charset="-122"/>
              <a:ea typeface="黑体" panose="02010609060101010101" charset="-122"/>
              <a:cs typeface="楷体" panose="02010609060101010101" charset="-122"/>
            </a:endParaRPr>
          </a:p>
        </p:txBody>
      </p:sp>
      <p:pic>
        <p:nvPicPr>
          <p:cNvPr id="108" name="图片 107"/>
          <p:cNvPicPr/>
          <p:nvPr/>
        </p:nvPicPr>
        <p:blipFill>
          <a:blip r:embed="rId1"/>
          <a:stretch>
            <a:fillRect/>
          </a:stretch>
        </p:blipFill>
        <p:spPr>
          <a:xfrm>
            <a:off x="979805" y="1459230"/>
            <a:ext cx="2893695" cy="2890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4065905" y="2225040"/>
            <a:ext cx="38925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妈妈</a:t>
            </a:r>
            <a:r>
              <a:rPr lang="en-US" altLang="zh-CN"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3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做家务</a:t>
            </a:r>
            <a:r>
              <a:rPr lang="en-US" altLang="zh-CN"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照顾孩子</a:t>
            </a:r>
            <a:endParaRPr lang="zh-CN" altLang="en-US" sz="3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" grpId="1" animBg="1"/>
      <p:bldP spid="4" grpId="1"/>
      <p:bldP spid="3" grpId="0"/>
      <p:bldP spid="3" grpId="1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五边形 1"/>
          <p:cNvSpPr/>
          <p:nvPr/>
        </p:nvSpPr>
        <p:spPr>
          <a:xfrm>
            <a:off x="286385" y="618490"/>
            <a:ext cx="1461135" cy="612775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747520" y="601980"/>
            <a:ext cx="8289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3600" b="1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Sub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</a:rPr>
              <a:t>+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又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</a:rPr>
              <a:t>+</a:t>
            </a:r>
            <a:r>
              <a:rPr lang="zh-CN" altLang="en-US" sz="3600" b="1">
                <a:solidFill>
                  <a:schemeClr val="accent2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Adj1</a:t>
            </a:r>
            <a:r>
              <a:rPr lang="en-US" altLang="zh-CN" sz="3600" b="1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/</a:t>
            </a:r>
            <a:r>
              <a:rPr lang="en-US" altLang="zh-CN" sz="3600" b="1">
                <a:solidFill>
                  <a:srgbClr val="7030A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VP1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sym typeface="+mn-ea"/>
              </a:rPr>
              <a:t>+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又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sym typeface="+mn-ea"/>
              </a:rPr>
              <a:t>+</a:t>
            </a:r>
            <a:r>
              <a:rPr lang="zh-CN" altLang="en-US" sz="3600" b="1">
                <a:solidFill>
                  <a:schemeClr val="accent2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Adj2</a:t>
            </a:r>
            <a:r>
              <a:rPr lang="en-US" altLang="zh-CN" sz="3600" b="1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/</a:t>
            </a:r>
            <a:r>
              <a:rPr lang="en-US" altLang="zh-CN" sz="3600" b="1">
                <a:solidFill>
                  <a:srgbClr val="7030A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VP2</a:t>
            </a:r>
            <a:endParaRPr lang="en-US" altLang="zh-CN" sz="3600" b="1">
              <a:solidFill>
                <a:srgbClr val="7030A0"/>
              </a:solidFill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675005" y="1733550"/>
          <a:ext cx="7517130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0290"/>
                <a:gridCol w="760095"/>
                <a:gridCol w="1806575"/>
                <a:gridCol w="648335"/>
                <a:gridCol w="1981835"/>
              </a:tblGrid>
              <a:tr h="777240"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3600" b="1">
                          <a:ea typeface="楷体" panose="02010609060101010101" charset="-122"/>
                          <a:cs typeface="+mn-lt"/>
                        </a:rPr>
                        <a:t>Sub</a:t>
                      </a:r>
                      <a:endParaRPr lang="zh-CN" altLang="en-US" sz="3600" b="1">
                        <a:ea typeface="楷体" panose="02010609060101010101" charset="-122"/>
                        <a:cs typeface="+mn-lt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36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又</a:t>
                      </a:r>
                      <a:endParaRPr lang="zh-CN" altLang="en-US" sz="36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3600" b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楷体" panose="02010609060101010101" charset="-122"/>
                          <a:cs typeface="Arial" panose="020B0604020202020204" pitchFamily="34" charset="0"/>
                          <a:sym typeface="+mn-ea"/>
                        </a:rPr>
                        <a:t>Adj1</a:t>
                      </a:r>
                      <a:endParaRPr lang="zh-CN" altLang="en-US" sz="3600" b="1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楷体" panose="02010609060101010101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36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又</a:t>
                      </a:r>
                      <a:endParaRPr lang="zh-CN" altLang="en-US" sz="36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3600" b="1">
                          <a:solidFill>
                            <a:schemeClr val="accent2"/>
                          </a:solidFill>
                          <a:ea typeface="楷体" panose="02010609060101010101" charset="-122"/>
                          <a:cs typeface="+mn-lt"/>
                          <a:sym typeface="+mn-ea"/>
                        </a:rPr>
                        <a:t>Adj2</a:t>
                      </a:r>
                      <a:endParaRPr lang="zh-CN" altLang="en-US" sz="3600" b="1">
                        <a:solidFill>
                          <a:schemeClr val="accent2"/>
                        </a:solidFill>
                        <a:ea typeface="楷体" panose="02010609060101010101" charset="-122"/>
                        <a:cs typeface="+mn-lt"/>
                        <a:sym typeface="+mn-ea"/>
                      </a:endParaRPr>
                    </a:p>
                  </a:txBody>
                  <a:tcPr anchor="ctr" anchorCtr="0"/>
                </a:tc>
              </a:tr>
              <a:tr h="761365"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3600" b="1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这件衣服</a:t>
                      </a:r>
                      <a:endParaRPr lang="zh-CN" altLang="en-US" sz="3600" b="1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36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又</a:t>
                      </a:r>
                      <a:endParaRPr lang="zh-CN" altLang="en-US" sz="36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3600" b="1">
                          <a:solidFill>
                            <a:schemeClr val="accent2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好看</a:t>
                      </a:r>
                      <a:endParaRPr lang="zh-CN" altLang="en-US" sz="3600" b="1">
                        <a:solidFill>
                          <a:schemeClr val="accent2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36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又</a:t>
                      </a:r>
                      <a:endParaRPr lang="zh-CN" altLang="en-US" sz="36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3600" b="1">
                          <a:solidFill>
                            <a:schemeClr val="accent2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便宜</a:t>
                      </a:r>
                      <a:endParaRPr lang="zh-CN" altLang="en-US" sz="3600" b="1">
                        <a:solidFill>
                          <a:schemeClr val="accent2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</a:tr>
              <a:tr h="720090"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3600" b="1">
                          <a:latin typeface="楷体" panose="02010609060101010101" charset="-122"/>
                          <a:ea typeface="楷体" panose="02010609060101010101" charset="-122"/>
                        </a:rPr>
                        <a:t>这</a:t>
                      </a:r>
                      <a:r>
                        <a:rPr lang="zh-CN" altLang="en-US" sz="3600" b="1">
                          <a:latin typeface="楷体" panose="02010609060101010101" charset="-122"/>
                          <a:ea typeface="楷体" panose="02010609060101010101" charset="-122"/>
                        </a:rPr>
                        <a:t>双鞋</a:t>
                      </a:r>
                      <a:endParaRPr lang="zh-CN" altLang="en-US" sz="36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36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又</a:t>
                      </a:r>
                      <a:endParaRPr lang="zh-CN" altLang="en-US" sz="36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3600" b="1">
                          <a:solidFill>
                            <a:schemeClr val="accent2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贵</a:t>
                      </a:r>
                      <a:endParaRPr lang="zh-CN" altLang="en-US" sz="3600" b="1">
                        <a:solidFill>
                          <a:schemeClr val="accent2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36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又</a:t>
                      </a:r>
                      <a:endParaRPr lang="zh-CN" altLang="en-US" sz="36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3600" b="1">
                          <a:solidFill>
                            <a:schemeClr val="accent2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奇怪</a:t>
                      </a:r>
                      <a:endParaRPr lang="zh-CN" altLang="en-US" sz="3600" b="1">
                        <a:solidFill>
                          <a:schemeClr val="accent2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</a:tr>
              <a:tr h="720090"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3600" b="1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他们</a:t>
                      </a:r>
                      <a:endParaRPr lang="zh-CN" altLang="en-US" sz="36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36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又</a:t>
                      </a:r>
                      <a:endParaRPr lang="zh-CN" altLang="en-US" sz="36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3600" b="1">
                          <a:solidFill>
                            <a:srgbClr val="7030A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唱（歌</a:t>
                      </a:r>
                      <a:r>
                        <a:rPr lang="en-US" altLang="zh-CN" sz="3600" b="1">
                          <a:solidFill>
                            <a:srgbClr val="7030A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)</a:t>
                      </a:r>
                      <a:endParaRPr lang="zh-CN" altLang="en-US" sz="3600" b="1">
                        <a:solidFill>
                          <a:schemeClr val="accent2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36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又</a:t>
                      </a:r>
                      <a:endParaRPr lang="zh-CN" altLang="en-US" sz="36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3600" b="1">
                          <a:solidFill>
                            <a:srgbClr val="7030A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跳（舞）</a:t>
                      </a:r>
                      <a:endParaRPr lang="zh-CN" altLang="en-US" sz="3600" b="1">
                        <a:solidFill>
                          <a:srgbClr val="7030A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7" name="五边形 6"/>
          <p:cNvSpPr/>
          <p:nvPr/>
        </p:nvSpPr>
        <p:spPr>
          <a:xfrm rot="5760000">
            <a:off x="831215" y="5558155"/>
            <a:ext cx="697865" cy="263525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75005" y="5674995"/>
            <a:ext cx="194627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5000"/>
              </a:lnSpc>
              <a:buClrTx/>
              <a:buSzTx/>
              <a:buFontTx/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主语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五边形 8"/>
          <p:cNvSpPr/>
          <p:nvPr/>
        </p:nvSpPr>
        <p:spPr>
          <a:xfrm rot="2940000">
            <a:off x="4119245" y="5562600"/>
            <a:ext cx="697865" cy="263525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五边形 9"/>
          <p:cNvSpPr/>
          <p:nvPr/>
        </p:nvSpPr>
        <p:spPr>
          <a:xfrm rot="7500000">
            <a:off x="6388100" y="5701030"/>
            <a:ext cx="697865" cy="263525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438650" y="5674995"/>
            <a:ext cx="23647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5000"/>
              </a:lnSpc>
              <a:buClrTx/>
              <a:buSzTx/>
              <a:buFontTx/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常常相同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12" name="表格 11"/>
          <p:cNvGraphicFramePr/>
          <p:nvPr/>
        </p:nvGraphicFramePr>
        <p:xfrm>
          <a:off x="675005" y="4846955"/>
          <a:ext cx="7533640" cy="777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0290"/>
                <a:gridCol w="760095"/>
                <a:gridCol w="1807210"/>
                <a:gridCol w="647700"/>
                <a:gridCol w="1998345"/>
              </a:tblGrid>
              <a:tr h="777240"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3600" b="1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男孩</a:t>
                      </a:r>
                      <a:r>
                        <a:rPr lang="zh-CN" altLang="en-US" sz="3600" b="1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儿</a:t>
                      </a:r>
                      <a:endParaRPr lang="zh-CN" altLang="en-US" sz="3600" b="1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36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又</a:t>
                      </a:r>
                      <a:endParaRPr lang="zh-CN" altLang="en-US" sz="36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3600" b="1">
                          <a:solidFill>
                            <a:srgbClr val="7030A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哭</a:t>
                      </a:r>
                      <a:endParaRPr lang="zh-CN" altLang="en-US" sz="3600" b="1">
                        <a:solidFill>
                          <a:srgbClr val="7030A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36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又</a:t>
                      </a:r>
                      <a:endParaRPr lang="zh-CN" altLang="en-US" sz="36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3600" b="1">
                          <a:solidFill>
                            <a:srgbClr val="7030A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闹</a:t>
                      </a:r>
                      <a:endParaRPr lang="zh-CN" altLang="en-US" sz="3600" b="1">
                        <a:solidFill>
                          <a:srgbClr val="7030A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" grpId="1" animBg="1"/>
      <p:bldP spid="4" grpId="1"/>
      <p:bldP spid="8" grpId="0"/>
      <p:bldP spid="11" grpId="0"/>
      <p:bldP spid="8" grpId="1"/>
      <p:bldP spid="11" grpId="1"/>
      <p:bldP spid="10" grpId="0" bldLvl="0" animBg="1"/>
      <p:bldP spid="9" grpId="0" bldLvl="0" animBg="1"/>
      <p:bldP spid="10" grpId="1" animBg="1"/>
      <p:bldP spid="9" grpId="1" animBg="1"/>
      <p:bldP spid="7" grpId="0" bldLvl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五边形 1"/>
          <p:cNvSpPr/>
          <p:nvPr/>
        </p:nvSpPr>
        <p:spPr>
          <a:xfrm>
            <a:off x="286385" y="441325"/>
            <a:ext cx="2715895" cy="709295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2280" y="443865"/>
            <a:ext cx="672909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作业：用</a:t>
            </a:r>
            <a:r>
              <a:rPr lang="en-US" altLang="zh-CN" sz="4000" b="1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又</a:t>
            </a:r>
            <a:r>
              <a:rPr lang="en-US" altLang="zh-CN" sz="4000" b="1"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又</a:t>
            </a:r>
            <a:r>
              <a:rPr lang="en-US" altLang="zh-CN" sz="4000" b="1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介绍一下你对中国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的印象。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09" name="图片 108"/>
          <p:cNvPicPr/>
          <p:nvPr/>
        </p:nvPicPr>
        <p:blipFill>
          <a:blip r:embed="rId1"/>
          <a:stretch>
            <a:fillRect/>
          </a:stretch>
        </p:blipFill>
        <p:spPr>
          <a:xfrm>
            <a:off x="1160780" y="1892300"/>
            <a:ext cx="4641850" cy="26104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413385" y="4629150"/>
            <a:ext cx="720598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我喜欢坐高铁去旅游。在中国，高铁已经成为一种又舒服又快捷的交通方式了，又可以选择网上订票又可以选择人工订票，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非常方便。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4" grpId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3" name="图片 112"/>
          <p:cNvPicPr/>
          <p:nvPr/>
        </p:nvPicPr>
        <p:blipFill>
          <a:blip r:embed="rId1"/>
          <a:stretch>
            <a:fillRect/>
          </a:stretch>
        </p:blipFill>
        <p:spPr>
          <a:xfrm>
            <a:off x="1181735" y="2834640"/>
            <a:ext cx="2087880" cy="29140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云形标注 3"/>
          <p:cNvSpPr/>
          <p:nvPr/>
        </p:nvSpPr>
        <p:spPr>
          <a:xfrm>
            <a:off x="2556510" y="2417445"/>
            <a:ext cx="3554095" cy="1383030"/>
          </a:xfrm>
          <a:prstGeom prst="cloudCallout">
            <a:avLst>
              <a:gd name="adj1" fmla="val -44818"/>
              <a:gd name="adj2" fmla="val 56703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540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5400">
                <a:latin typeface="黑体" panose="02010609060101010101" charset="-122"/>
                <a:ea typeface="黑体" panose="02010609060101010101" charset="-122"/>
              </a:rPr>
              <a:t>再见！</a:t>
            </a:r>
            <a:endParaRPr lang="zh-CN" altLang="en-US" sz="54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五边形 1"/>
          <p:cNvSpPr/>
          <p:nvPr/>
        </p:nvSpPr>
        <p:spPr>
          <a:xfrm>
            <a:off x="286385" y="441325"/>
            <a:ext cx="2715895" cy="709295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02280" y="441960"/>
            <a:ext cx="40436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【商场】</a:t>
            </a:r>
            <a:endParaRPr lang="zh-CN" altLang="en-US" sz="4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3" name="图片 112"/>
          <p:cNvPicPr/>
          <p:nvPr/>
        </p:nvPicPr>
        <p:blipFill>
          <a:blip r:embed="rId1"/>
          <a:stretch>
            <a:fillRect/>
          </a:stretch>
        </p:blipFill>
        <p:spPr>
          <a:xfrm>
            <a:off x="462915" y="2379345"/>
            <a:ext cx="1895475" cy="2098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" name="图片 113"/>
          <p:cNvPicPr/>
          <p:nvPr/>
        </p:nvPicPr>
        <p:blipFill>
          <a:blip r:embed="rId2"/>
          <a:stretch>
            <a:fillRect/>
          </a:stretch>
        </p:blipFill>
        <p:spPr>
          <a:xfrm>
            <a:off x="1915160" y="1385570"/>
            <a:ext cx="3681730" cy="2700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云形标注 6"/>
          <p:cNvSpPr/>
          <p:nvPr/>
        </p:nvSpPr>
        <p:spPr>
          <a:xfrm>
            <a:off x="2186940" y="4322445"/>
            <a:ext cx="3234690" cy="1109980"/>
          </a:xfrm>
          <a:prstGeom prst="cloudCallout">
            <a:avLst>
              <a:gd name="adj1" fmla="val 63466"/>
              <a:gd name="adj2" fmla="val 2168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/>
              <a:t>很大，很干净</a:t>
            </a:r>
            <a:endParaRPr lang="zh-CN" altLang="en-US" sz="2400"/>
          </a:p>
        </p:txBody>
      </p:sp>
      <p:pic>
        <p:nvPicPr>
          <p:cNvPr id="117" name="图片 116"/>
          <p:cNvPicPr/>
          <p:nvPr/>
        </p:nvPicPr>
        <p:blipFill>
          <a:blip r:embed="rId3"/>
          <a:stretch>
            <a:fillRect/>
          </a:stretch>
        </p:blipFill>
        <p:spPr>
          <a:xfrm>
            <a:off x="5422265" y="3989705"/>
            <a:ext cx="1623695" cy="221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云形标注 7"/>
          <p:cNvSpPr/>
          <p:nvPr/>
        </p:nvSpPr>
        <p:spPr>
          <a:xfrm>
            <a:off x="1893570" y="1820545"/>
            <a:ext cx="3072130" cy="1158240"/>
          </a:xfrm>
          <a:prstGeom prst="cloudCallout">
            <a:avLst>
              <a:gd name="adj1" fmla="val -51198"/>
              <a:gd name="adj2" fmla="val 638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/>
              <a:t>今天我去了商场逛街。</a:t>
            </a:r>
            <a:endParaRPr lang="zh-CN" altLang="en-US" sz="2800"/>
          </a:p>
        </p:txBody>
      </p:sp>
      <p:sp>
        <p:nvSpPr>
          <p:cNvPr id="9" name="文本框 8"/>
          <p:cNvSpPr txBox="1"/>
          <p:nvPr/>
        </p:nvSpPr>
        <p:spPr>
          <a:xfrm>
            <a:off x="739775" y="5706745"/>
            <a:ext cx="5419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用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……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……”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怎么说？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云形标注 5"/>
          <p:cNvSpPr/>
          <p:nvPr/>
        </p:nvSpPr>
        <p:spPr>
          <a:xfrm>
            <a:off x="1893570" y="1820545"/>
            <a:ext cx="3111500" cy="1206500"/>
          </a:xfrm>
          <a:prstGeom prst="cloudCallout">
            <a:avLst>
              <a:gd name="adj1" fmla="val -46709"/>
              <a:gd name="adj2" fmla="val 7572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/>
              <a:t>你觉得这个商场怎么样？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五边形 1"/>
          <p:cNvSpPr/>
          <p:nvPr/>
        </p:nvSpPr>
        <p:spPr>
          <a:xfrm>
            <a:off x="286385" y="441325"/>
            <a:ext cx="2715895" cy="709295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2280" y="441960"/>
            <a:ext cx="40436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【衣服】</a:t>
            </a:r>
            <a:endParaRPr lang="zh-CN" altLang="en-US" sz="4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285875" y="1403350"/>
            <a:ext cx="2155825" cy="20504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2"/>
          <a:srcRect l="47338" t="28990" r="4486" b="37105"/>
          <a:stretch>
            <a:fillRect/>
          </a:stretch>
        </p:blipFill>
        <p:spPr>
          <a:xfrm>
            <a:off x="4836795" y="2103755"/>
            <a:ext cx="1880870" cy="10852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3561080" y="2489200"/>
            <a:ext cx="1384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好看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97675" y="2448560"/>
            <a:ext cx="1411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便宜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5015" y="3706495"/>
            <a:ext cx="3510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①这件衣服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很好看。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65295" y="3721735"/>
            <a:ext cx="394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②这件衣服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很便宜。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9000" y="5252085"/>
            <a:ext cx="47351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这件衣服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好看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便宜。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87805" y="4683125"/>
            <a:ext cx="46164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……  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……</a:t>
            </a:r>
            <a:endParaRPr lang="en-US" altLang="zh-CN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03705" y="5858510"/>
            <a:ext cx="5703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Sub+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Adj1+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+Adj2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右大括号 12"/>
          <p:cNvSpPr/>
          <p:nvPr/>
        </p:nvSpPr>
        <p:spPr>
          <a:xfrm rot="5400000">
            <a:off x="3726815" y="3257550"/>
            <a:ext cx="256540" cy="2353945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4" grpId="1"/>
      <p:bldP spid="2" grpId="1" animBg="1"/>
      <p:bldP spid="5" grpId="0"/>
      <p:bldP spid="5" grpId="1"/>
      <p:bldP spid="7" grpId="0"/>
      <p:bldP spid="7" grpId="1"/>
      <p:bldP spid="6" grpId="0"/>
      <p:bldP spid="6" grpId="1"/>
      <p:bldP spid="8" grpId="0"/>
      <p:bldP spid="8" grpId="1"/>
      <p:bldP spid="13" grpId="0" animBg="1"/>
      <p:bldP spid="11" grpId="0"/>
      <p:bldP spid="10" grpId="0"/>
      <p:bldP spid="13" grpId="1" animBg="1"/>
      <p:bldP spid="11" grpId="1"/>
      <p:bldP spid="10" grpId="1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五边形 1"/>
          <p:cNvSpPr/>
          <p:nvPr/>
        </p:nvSpPr>
        <p:spPr>
          <a:xfrm>
            <a:off x="286385" y="441325"/>
            <a:ext cx="2715895" cy="709295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2280" y="417830"/>
            <a:ext cx="40436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【鞋】</a:t>
            </a:r>
            <a:endParaRPr lang="zh-CN" altLang="en-US" sz="4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22955" y="2489200"/>
            <a:ext cx="1384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奇怪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45960" y="2489200"/>
            <a:ext cx="1411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贵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5015" y="3723005"/>
            <a:ext cx="31540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①这双鞋很奇怪。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81170" y="3721735"/>
            <a:ext cx="394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②这双鞋很贵。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1375" y="5173345"/>
            <a:ext cx="51676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这双鞋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贵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奇怪。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40180" y="4619625"/>
            <a:ext cx="46164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……  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……</a:t>
            </a:r>
            <a:endParaRPr lang="en-US" altLang="zh-CN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右大括号 12"/>
          <p:cNvSpPr/>
          <p:nvPr/>
        </p:nvSpPr>
        <p:spPr>
          <a:xfrm rot="5400000">
            <a:off x="3726815" y="3257550"/>
            <a:ext cx="256540" cy="2353945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标注 8"/>
          <p:cNvSpPr/>
          <p:nvPr/>
        </p:nvSpPr>
        <p:spPr>
          <a:xfrm>
            <a:off x="4497705" y="2110740"/>
            <a:ext cx="2171065" cy="981075"/>
          </a:xfrm>
          <a:prstGeom prst="wedge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¥</a:t>
            </a:r>
            <a:r>
              <a:rPr lang="en-US" altLang="zh-CN" sz="3600" b="1">
                <a:latin typeface="Arial" panose="020B0604020202020204" pitchFamily="34" charset="0"/>
                <a:cs typeface="Arial" panose="020B0604020202020204" pitchFamily="34" charset="0"/>
              </a:rPr>
              <a:t>1500.00</a:t>
            </a:r>
            <a:endParaRPr lang="en-US" altLang="zh-CN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1"/>
          <a:srcRect l="12695" t="23860" r="9900" b="7705"/>
          <a:stretch>
            <a:fillRect/>
          </a:stretch>
        </p:blipFill>
        <p:spPr>
          <a:xfrm>
            <a:off x="1065530" y="1390650"/>
            <a:ext cx="2113280" cy="2194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文本框 19"/>
          <p:cNvSpPr txBox="1"/>
          <p:nvPr/>
        </p:nvSpPr>
        <p:spPr>
          <a:xfrm>
            <a:off x="1656080" y="5777865"/>
            <a:ext cx="5703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Sub+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Adj1+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+Adj2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ldLvl="0" animBg="1"/>
      <p:bldP spid="4" grpId="1"/>
      <p:bldP spid="2" grpId="1" animBg="1"/>
      <p:bldP spid="7" grpId="0"/>
      <p:bldP spid="7" grpId="1"/>
      <p:bldP spid="8" grpId="0"/>
      <p:bldP spid="8" grpId="1"/>
      <p:bldP spid="13" grpId="0" bldLvl="0" animBg="1"/>
      <p:bldP spid="11" grpId="0"/>
      <p:bldP spid="10" grpId="0"/>
      <p:bldP spid="13" grpId="1" animBg="1"/>
      <p:bldP spid="11" grpId="1"/>
      <p:bldP spid="10" grpId="1"/>
      <p:bldP spid="5" grpId="0"/>
      <p:bldP spid="5" grpId="1"/>
      <p:bldP spid="9" grpId="0" animBg="1"/>
      <p:bldP spid="6" grpId="0"/>
      <p:bldP spid="9" grpId="1" animBg="1"/>
      <p:bldP spid="6" grpId="1"/>
      <p:bldP spid="20" grpId="0"/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五边形 1"/>
          <p:cNvSpPr/>
          <p:nvPr/>
        </p:nvSpPr>
        <p:spPr>
          <a:xfrm>
            <a:off x="286385" y="441325"/>
            <a:ext cx="2715895" cy="709295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2280" y="441960"/>
            <a:ext cx="40436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【西瓜】</a:t>
            </a:r>
            <a:endParaRPr lang="zh-CN" altLang="en-US" sz="4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61080" y="2489200"/>
            <a:ext cx="962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大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43120" y="2489200"/>
            <a:ext cx="9810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圆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5320" y="3729990"/>
            <a:ext cx="31540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①这个西瓜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很大。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65295" y="3721735"/>
            <a:ext cx="32797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②这个西瓜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很圆。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9000" y="5252085"/>
            <a:ext cx="47351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这个西瓜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大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圆。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87805" y="4683125"/>
            <a:ext cx="46164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……  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……</a:t>
            </a:r>
            <a:endParaRPr lang="en-US" altLang="zh-CN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03705" y="5858510"/>
            <a:ext cx="44323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Sub+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Adj1+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+Adj2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右大括号 12"/>
          <p:cNvSpPr/>
          <p:nvPr/>
        </p:nvSpPr>
        <p:spPr>
          <a:xfrm rot="5400000">
            <a:off x="3726815" y="3257550"/>
            <a:ext cx="256540" cy="2353945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4" name="图片 103"/>
          <p:cNvPicPr/>
          <p:nvPr/>
        </p:nvPicPr>
        <p:blipFill>
          <a:blip r:embed="rId1"/>
          <a:srcRect l="21943" t="12762" r="20518" b="6368"/>
          <a:stretch>
            <a:fillRect/>
          </a:stretch>
        </p:blipFill>
        <p:spPr>
          <a:xfrm>
            <a:off x="1198245" y="1448435"/>
            <a:ext cx="2166620" cy="2169160"/>
          </a:xfrm>
          <a:prstGeom prst="ellipse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6" grpId="0"/>
      <p:bldP spid="6" grpId="1"/>
      <p:bldP spid="8" grpId="0"/>
      <p:bldP spid="8" grpId="1"/>
      <p:bldP spid="2" grpId="0" animBg="1"/>
      <p:bldP spid="4" grpId="0"/>
      <p:bldP spid="2" grpId="1" animBg="1"/>
      <p:bldP spid="4" grpId="1"/>
      <p:bldP spid="13" grpId="0" animBg="1"/>
      <p:bldP spid="11" grpId="0"/>
      <p:bldP spid="13" grpId="1" animBg="1"/>
      <p:bldP spid="11" grpId="1"/>
      <p:bldP spid="10" grpId="0"/>
      <p:bldP spid="10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五边形 1"/>
          <p:cNvSpPr/>
          <p:nvPr/>
        </p:nvSpPr>
        <p:spPr>
          <a:xfrm>
            <a:off x="286385" y="441325"/>
            <a:ext cx="2715895" cy="709295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2280" y="443865"/>
            <a:ext cx="40436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【男孩儿】</a:t>
            </a:r>
            <a:endParaRPr lang="zh-CN" altLang="en-US" sz="4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22750" y="2427605"/>
            <a:ext cx="1014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哭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5320" y="3729990"/>
            <a:ext cx="36099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①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这个男孩儿在哭。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65295" y="3721735"/>
            <a:ext cx="4019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②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这个男孩儿在闹。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8185" y="5217160"/>
            <a:ext cx="5702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这个男孩儿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哭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闹。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10080" y="4665345"/>
            <a:ext cx="46164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……  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……</a:t>
            </a:r>
            <a:endParaRPr lang="en-US" altLang="zh-CN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50085" y="5800725"/>
            <a:ext cx="5703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Sub+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V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V2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右大括号 12"/>
          <p:cNvSpPr/>
          <p:nvPr/>
        </p:nvSpPr>
        <p:spPr>
          <a:xfrm rot="5400000">
            <a:off x="3931285" y="3257550"/>
            <a:ext cx="256540" cy="2353945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628640" y="2425700"/>
            <a:ext cx="17468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闹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655320" y="1306195"/>
            <a:ext cx="3207385" cy="2266950"/>
          </a:xfrm>
          <a:prstGeom prst="round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4" grpId="1"/>
      <p:bldP spid="2" grpId="2" animBg="1"/>
      <p:bldP spid="4" grpId="2"/>
      <p:bldP spid="6" grpId="0"/>
      <p:bldP spid="6" grpId="1"/>
      <p:bldP spid="9" grpId="0"/>
      <p:bldP spid="9" grpId="1"/>
      <p:bldP spid="7" grpId="0"/>
      <p:bldP spid="7" grpId="1"/>
      <p:bldP spid="8" grpId="0"/>
      <p:bldP spid="8" grpId="1"/>
      <p:bldP spid="13" grpId="0" bldLvl="0" animBg="1"/>
      <p:bldP spid="11" grpId="0"/>
      <p:bldP spid="13" grpId="1" animBg="1"/>
      <p:bldP spid="11" grpId="1"/>
      <p:bldP spid="10" grpId="0"/>
      <p:bldP spid="10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五边形 1"/>
          <p:cNvSpPr/>
          <p:nvPr/>
        </p:nvSpPr>
        <p:spPr>
          <a:xfrm>
            <a:off x="286385" y="441325"/>
            <a:ext cx="2715895" cy="709295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2280" y="443865"/>
            <a:ext cx="40436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【唱跳】</a:t>
            </a:r>
            <a:endParaRPr lang="zh-CN" altLang="en-US" sz="4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29100" y="2427605"/>
            <a:ext cx="11055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唱歌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1195" y="3729990"/>
            <a:ext cx="31540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3200">
                <a:latin typeface="楷体_GB2312" panose="02010609030101010101" charset="-122"/>
                <a:ea typeface="楷体_GB2312" panose="02010609030101010101" charset="-122"/>
              </a:rPr>
              <a:t>①他</a:t>
            </a:r>
            <a:r>
              <a:rPr lang="zh-CN" altLang="en-US" sz="3200">
                <a:latin typeface="楷体_GB2312" panose="02010609030101010101" charset="-122"/>
                <a:ea typeface="楷体_GB2312" panose="02010609030101010101" charset="-122"/>
              </a:rPr>
              <a:t>在唱歌。</a:t>
            </a:r>
            <a:endParaRPr lang="zh-CN" altLang="en-US" sz="320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65295" y="3721735"/>
            <a:ext cx="32797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3200">
                <a:latin typeface="楷体_GB2312" panose="02010609030101010101" charset="-122"/>
                <a:ea typeface="楷体_GB2312" panose="02010609030101010101" charset="-122"/>
              </a:rPr>
              <a:t>②他</a:t>
            </a:r>
            <a:r>
              <a:rPr lang="zh-CN" altLang="en-US" sz="3200">
                <a:latin typeface="楷体_GB2312" panose="02010609030101010101" charset="-122"/>
                <a:ea typeface="楷体_GB2312" panose="02010609030101010101" charset="-122"/>
              </a:rPr>
              <a:t>在跳舞。</a:t>
            </a:r>
            <a:endParaRPr lang="zh-CN" altLang="en-US" sz="320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74470" y="5249545"/>
            <a:ext cx="5702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他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唱（歌）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跳（舞）。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87805" y="4683125"/>
            <a:ext cx="46164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……    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……</a:t>
            </a:r>
            <a:endParaRPr lang="en-US" altLang="zh-CN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37640" y="5858510"/>
            <a:ext cx="5703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Sub+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VP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VP2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右大括号 12"/>
          <p:cNvSpPr/>
          <p:nvPr/>
        </p:nvSpPr>
        <p:spPr>
          <a:xfrm rot="5400000">
            <a:off x="3726815" y="3257550"/>
            <a:ext cx="256540" cy="2353945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628640" y="2425700"/>
            <a:ext cx="17468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跳舞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图片 4" descr="唱跳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275" y="1430655"/>
            <a:ext cx="3131185" cy="20193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71195" y="3731260"/>
            <a:ext cx="31540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①他在唱歌。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265295" y="3723005"/>
            <a:ext cx="32797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②他在跳舞。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7" grpId="0"/>
      <p:bldP spid="7" grpId="1"/>
      <p:bldP spid="8" grpId="0"/>
      <p:bldP spid="8" grpId="1"/>
      <p:bldP spid="13" grpId="0" animBg="1"/>
      <p:bldP spid="11" grpId="0"/>
      <p:bldP spid="13" grpId="1" animBg="1"/>
      <p:bldP spid="11" grpId="1"/>
      <p:bldP spid="10" grpId="0"/>
      <p:bldP spid="10" grpId="1"/>
      <p:bldP spid="2" grpId="0" animBg="1"/>
      <p:bldP spid="4" grpId="0"/>
      <p:bldP spid="2" grpId="1" animBg="1"/>
      <p:bldP spid="4" grpId="1"/>
      <p:bldP spid="14" grpId="0"/>
      <p:bldP spid="14" grpId="1"/>
      <p:bldP spid="15" grpId="0"/>
      <p:bldP spid="15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五边形 1"/>
          <p:cNvSpPr/>
          <p:nvPr/>
        </p:nvSpPr>
        <p:spPr>
          <a:xfrm>
            <a:off x="286385" y="441325"/>
            <a:ext cx="2715895" cy="709295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2280" y="441960"/>
            <a:ext cx="40436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【饭店】</a:t>
            </a:r>
            <a:endParaRPr lang="zh-CN" altLang="en-US" sz="4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23125" y="2427605"/>
            <a:ext cx="1096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喝的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5320" y="3723005"/>
            <a:ext cx="36099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①这个饭店卖吃的。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65295" y="3721735"/>
            <a:ext cx="3891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②这个饭店卖喝的。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9000" y="5252085"/>
            <a:ext cx="6756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这个饭店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zh-CN" altLang="en-US" sz="3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卖吃的</a:t>
            </a:r>
            <a:r>
              <a:rPr lang="en-US" altLang="zh-CN" sz="3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zh-CN" altLang="en-US" sz="3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卖喝的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87805" y="4683125"/>
            <a:ext cx="46164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……   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……</a:t>
            </a:r>
            <a:endParaRPr lang="en-US" altLang="zh-CN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03705" y="5858510"/>
            <a:ext cx="5703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Sub+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+VP1+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+VP2。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右大括号 12"/>
          <p:cNvSpPr/>
          <p:nvPr/>
        </p:nvSpPr>
        <p:spPr>
          <a:xfrm rot="5400000">
            <a:off x="3726815" y="3257550"/>
            <a:ext cx="256540" cy="2353945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9" name="图片 108"/>
          <p:cNvPicPr/>
          <p:nvPr/>
        </p:nvPicPr>
        <p:blipFill>
          <a:blip r:embed="rId1"/>
          <a:stretch>
            <a:fillRect/>
          </a:stretch>
        </p:blipFill>
        <p:spPr>
          <a:xfrm>
            <a:off x="778510" y="1374775"/>
            <a:ext cx="2447290" cy="18021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" name="图片 109"/>
          <p:cNvPicPr/>
          <p:nvPr/>
        </p:nvPicPr>
        <p:blipFill>
          <a:blip r:embed="rId2"/>
          <a:stretch>
            <a:fillRect/>
          </a:stretch>
        </p:blipFill>
        <p:spPr>
          <a:xfrm>
            <a:off x="779145" y="1374775"/>
            <a:ext cx="2446655" cy="18027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" name="图片 110"/>
          <p:cNvPicPr/>
          <p:nvPr/>
        </p:nvPicPr>
        <p:blipFill>
          <a:blip r:embed="rId3"/>
          <a:srcRect r="27657"/>
          <a:stretch>
            <a:fillRect/>
          </a:stretch>
        </p:blipFill>
        <p:spPr>
          <a:xfrm>
            <a:off x="4720590" y="1323975"/>
            <a:ext cx="2379345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307080" y="2427605"/>
            <a:ext cx="1096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吃的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4" grpId="1"/>
      <p:bldP spid="2" grpId="1" animBg="1"/>
      <p:bldP spid="3" grpId="0"/>
      <p:bldP spid="3" grpId="1"/>
      <p:bldP spid="7" grpId="0"/>
      <p:bldP spid="7" grpId="1"/>
      <p:bldP spid="6" grpId="0"/>
      <p:bldP spid="6" grpId="1"/>
      <p:bldP spid="8" grpId="0"/>
      <p:bldP spid="8" grpId="1"/>
      <p:bldP spid="13" grpId="0" animBg="1"/>
      <p:bldP spid="11" grpId="0"/>
      <p:bldP spid="13" grpId="1" animBg="1"/>
      <p:bldP spid="11" grpId="1"/>
      <p:bldP spid="10" grpId="0"/>
      <p:bldP spid="10" grpId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五边形 1"/>
          <p:cNvSpPr/>
          <p:nvPr/>
        </p:nvSpPr>
        <p:spPr>
          <a:xfrm>
            <a:off x="286385" y="441325"/>
            <a:ext cx="1461135" cy="612775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747520" y="505460"/>
            <a:ext cx="8289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en-US" altLang="zh-CN" sz="360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Sub</a:t>
            </a:r>
            <a:r>
              <a:rPr lang="en-US" altLang="zh-CN"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</a:t>
            </a:r>
            <a:r>
              <a:rPr lang="zh-CN" altLang="en-US" sz="36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又</a:t>
            </a:r>
            <a:r>
              <a:rPr lang="en-US" altLang="zh-CN"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</a:t>
            </a:r>
            <a:r>
              <a:rPr lang="zh-CN" altLang="en-US" sz="360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Adj1</a:t>
            </a:r>
            <a:r>
              <a:rPr lang="en-US" altLang="zh-CN" sz="360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/</a:t>
            </a:r>
            <a:r>
              <a:rPr lang="en-US" altLang="zh-CN" sz="3600">
                <a:solidFill>
                  <a:srgbClr val="7030A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VP1</a:t>
            </a:r>
            <a:r>
              <a:rPr lang="zh-CN" altLang="en-US"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+</a:t>
            </a:r>
            <a:r>
              <a:rPr lang="zh-CN" altLang="en-US" sz="36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又</a:t>
            </a:r>
            <a:r>
              <a:rPr lang="zh-CN" altLang="en-US"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+</a:t>
            </a:r>
            <a:r>
              <a:rPr lang="zh-CN" altLang="en-US" sz="360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Adj2</a:t>
            </a:r>
            <a:r>
              <a:rPr lang="en-US" altLang="zh-CN" sz="360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/</a:t>
            </a:r>
            <a:r>
              <a:rPr lang="en-US" altLang="zh-CN" sz="3600">
                <a:solidFill>
                  <a:srgbClr val="7030A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VP2</a:t>
            </a:r>
            <a:endParaRPr lang="en-US" altLang="zh-CN" sz="3600">
              <a:solidFill>
                <a:srgbClr val="7030A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699770" y="1202055"/>
          <a:ext cx="7517130" cy="2331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0290"/>
                <a:gridCol w="760095"/>
                <a:gridCol w="1854835"/>
                <a:gridCol w="600075"/>
                <a:gridCol w="1981835"/>
              </a:tblGrid>
              <a:tr h="777240"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800" b="1">
                          <a:latin typeface="Arial" panose="020B0604020202020204" pitchFamily="34" charset="0"/>
                          <a:ea typeface="黑体" panose="02010609060101010101" charset="-122"/>
                          <a:cs typeface="Arial" panose="020B0604020202020204" pitchFamily="34" charset="0"/>
                        </a:rPr>
                        <a:t>Sub</a:t>
                      </a:r>
                      <a:endParaRPr lang="zh-CN" altLang="en-US" sz="2800" b="1">
                        <a:latin typeface="Arial" panose="020B0604020202020204" pitchFamily="34" charset="0"/>
                        <a:ea typeface="黑体" panose="02010609060101010101" charset="-122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又</a:t>
                      </a:r>
                      <a:endParaRPr lang="zh-CN" altLang="en-US" sz="2800" b="1">
                        <a:solidFill>
                          <a:srgbClr val="FF0000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cs typeface="Arial" panose="020B0604020202020204" pitchFamily="34" charset="0"/>
                          <a:sym typeface="+mn-ea"/>
                        </a:rPr>
                        <a:t>Adj1</a:t>
                      </a:r>
                      <a:endParaRPr lang="zh-CN" altLang="en-US" sz="2800" b="1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黑体" panose="02010609060101010101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又</a:t>
                      </a:r>
                      <a:endParaRPr lang="zh-CN" altLang="en-US" sz="2800" b="1">
                        <a:solidFill>
                          <a:srgbClr val="FF0000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cs typeface="Arial" panose="020B0604020202020204" pitchFamily="34" charset="0"/>
                          <a:sym typeface="+mn-ea"/>
                        </a:rPr>
                        <a:t>Adj2</a:t>
                      </a:r>
                      <a:endParaRPr lang="zh-CN" altLang="en-US" sz="2800" b="1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黑体" panose="02010609060101010101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  <a:tr h="761365"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800" b="1"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这件衣服</a:t>
                      </a:r>
                      <a:endParaRPr lang="zh-CN" altLang="en-US" sz="2800" b="1"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又</a:t>
                      </a:r>
                      <a:endParaRPr lang="zh-CN" altLang="en-US" sz="2800" b="1">
                        <a:solidFill>
                          <a:srgbClr val="FF0000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chemeClr val="accent2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好看</a:t>
                      </a:r>
                      <a:endParaRPr lang="zh-CN" altLang="en-US" sz="2800" b="1">
                        <a:solidFill>
                          <a:schemeClr val="accent2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又</a:t>
                      </a:r>
                      <a:endParaRPr lang="zh-CN" altLang="en-US" sz="2800" b="1">
                        <a:solidFill>
                          <a:srgbClr val="FF0000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chemeClr val="accent2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便宜</a:t>
                      </a:r>
                      <a:endParaRPr lang="zh-CN" altLang="en-US" sz="2800" b="1">
                        <a:solidFill>
                          <a:schemeClr val="accent2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/>
                </a:tc>
              </a:tr>
              <a:tr h="720090"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800" b="1">
                          <a:latin typeface="黑体" panose="02010609060101010101" charset="-122"/>
                          <a:ea typeface="黑体" panose="02010609060101010101" charset="-122"/>
                        </a:rPr>
                        <a:t>这双鞋</a:t>
                      </a:r>
                      <a:endParaRPr lang="zh-CN" altLang="en-US" sz="28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又</a:t>
                      </a:r>
                      <a:endParaRPr lang="zh-CN" altLang="en-US" sz="2800" b="1">
                        <a:solidFill>
                          <a:srgbClr val="FF0000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chemeClr val="accent2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贵</a:t>
                      </a:r>
                      <a:endParaRPr lang="zh-CN" altLang="en-US" sz="2800" b="1">
                        <a:solidFill>
                          <a:schemeClr val="accent2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又</a:t>
                      </a:r>
                      <a:endParaRPr lang="zh-CN" altLang="en-US" sz="2800" b="1">
                        <a:solidFill>
                          <a:srgbClr val="FF0000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chemeClr val="accent2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奇怪</a:t>
                      </a:r>
                      <a:endParaRPr lang="zh-CN" altLang="en-US" sz="2800" b="1">
                        <a:solidFill>
                          <a:schemeClr val="accent2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699770" y="3645535"/>
          <a:ext cx="7533640" cy="23323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0290"/>
                <a:gridCol w="760095"/>
                <a:gridCol w="1887220"/>
                <a:gridCol w="567690"/>
                <a:gridCol w="1998345"/>
              </a:tblGrid>
              <a:tr h="777875"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800" b="1">
                          <a:latin typeface="Arial" panose="020B0604020202020204" pitchFamily="34" charset="0"/>
                          <a:ea typeface="黑体" panose="02010609060101010101" charset="-122"/>
                          <a:cs typeface="Arial" panose="020B0604020202020204" pitchFamily="34" charset="0"/>
                        </a:rPr>
                        <a:t>Sub</a:t>
                      </a:r>
                      <a:endParaRPr lang="zh-CN" altLang="en-US" sz="2800" b="1">
                        <a:latin typeface="Arial" panose="020B0604020202020204" pitchFamily="34" charset="0"/>
                        <a:ea typeface="黑体" panose="02010609060101010101" charset="-122"/>
                        <a:cs typeface="Arial" panose="020B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又</a:t>
                      </a:r>
                      <a:endParaRPr lang="zh-CN" altLang="en-US" sz="2800" b="1">
                        <a:solidFill>
                          <a:srgbClr val="FF0000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en-US" altLang="zh-CN" sz="2800" b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cs typeface="Arial" panose="020B0604020202020204" pitchFamily="34" charset="0"/>
                          <a:sym typeface="+mn-ea"/>
                        </a:rPr>
                        <a:t>VP</a:t>
                      </a:r>
                      <a:r>
                        <a:rPr lang="zh-CN" altLang="en-US" sz="2800" b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cs typeface="Arial" panose="020B0604020202020204" pitchFamily="34" charset="0"/>
                          <a:sym typeface="+mn-ea"/>
                        </a:rPr>
                        <a:t>1</a:t>
                      </a:r>
                      <a:endParaRPr lang="zh-CN" altLang="en-US" sz="2800" b="1">
                        <a:solidFill>
                          <a:srgbClr val="7030A0"/>
                        </a:solidFill>
                        <a:latin typeface="Arial" panose="020B0604020202020204" pitchFamily="34" charset="0"/>
                        <a:ea typeface="黑体" panose="02010609060101010101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又</a:t>
                      </a:r>
                      <a:endParaRPr lang="zh-CN" altLang="en-US" sz="2800" b="1">
                        <a:solidFill>
                          <a:srgbClr val="FF0000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en-US" altLang="zh-CN" sz="2800" b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cs typeface="Arial" panose="020B0604020202020204" pitchFamily="34" charset="0"/>
                          <a:sym typeface="+mn-ea"/>
                        </a:rPr>
                        <a:t>VP</a:t>
                      </a:r>
                      <a:r>
                        <a:rPr lang="zh-CN" altLang="en-US" sz="2800" b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  <a:cs typeface="Arial" panose="020B0604020202020204" pitchFamily="34" charset="0"/>
                          <a:sym typeface="+mn-ea"/>
                        </a:rPr>
                        <a:t>2</a:t>
                      </a:r>
                      <a:endParaRPr lang="zh-CN" altLang="en-US" sz="2800" b="1">
                        <a:solidFill>
                          <a:srgbClr val="7030A0"/>
                        </a:solidFill>
                        <a:latin typeface="Arial" panose="020B0604020202020204" pitchFamily="34" charset="0"/>
                        <a:ea typeface="黑体" panose="02010609060101010101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</a:tr>
              <a:tr h="761365"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800" b="1"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他们</a:t>
                      </a:r>
                      <a:endParaRPr lang="zh-CN" altLang="en-US" sz="2800" b="1"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又</a:t>
                      </a:r>
                      <a:endParaRPr lang="zh-CN" altLang="en-US" sz="2800" b="1">
                        <a:solidFill>
                          <a:srgbClr val="FF0000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7030A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唱（歌</a:t>
                      </a:r>
                      <a:r>
                        <a:rPr lang="en-US" altLang="zh-CN" sz="2800" b="1">
                          <a:solidFill>
                            <a:srgbClr val="7030A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)</a:t>
                      </a:r>
                      <a:endParaRPr lang="en-US" altLang="zh-CN" sz="2800" b="1">
                        <a:solidFill>
                          <a:srgbClr val="7030A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又</a:t>
                      </a:r>
                      <a:endParaRPr lang="zh-CN" altLang="en-US" sz="2800" b="1">
                        <a:solidFill>
                          <a:srgbClr val="FF0000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7030A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跳（舞）</a:t>
                      </a:r>
                      <a:endParaRPr lang="zh-CN" altLang="en-US" sz="2800" b="1">
                        <a:solidFill>
                          <a:srgbClr val="7030A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/>
                </a:tc>
              </a:tr>
              <a:tr h="643890"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800" b="1"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男孩儿</a:t>
                      </a:r>
                      <a:endParaRPr lang="zh-CN" altLang="en-US" sz="2800" b="1"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又</a:t>
                      </a:r>
                      <a:endParaRPr lang="zh-CN" altLang="en-US" sz="2800" b="1">
                        <a:solidFill>
                          <a:srgbClr val="FF0000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7030A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哭</a:t>
                      </a:r>
                      <a:endParaRPr lang="zh-CN" altLang="en-US" sz="2800" b="1">
                        <a:solidFill>
                          <a:srgbClr val="7030A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又</a:t>
                      </a:r>
                      <a:endParaRPr lang="zh-CN" altLang="en-US" sz="2800" b="1">
                        <a:solidFill>
                          <a:srgbClr val="FF0000"/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7030A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闹</a:t>
                      </a:r>
                      <a:endParaRPr lang="zh-CN" altLang="en-US" sz="2800" b="1">
                        <a:solidFill>
                          <a:srgbClr val="7030A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240790" y="5909945"/>
            <a:ext cx="1946275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5000"/>
              </a:lnSpc>
              <a:buClrTx/>
              <a:buSzTx/>
              <a:buFontTx/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主语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56785" y="5923915"/>
            <a:ext cx="2364740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5000"/>
              </a:lnSpc>
              <a:buClrTx/>
              <a:buSzTx/>
              <a:buFontTx/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常常相同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Freeform 13"/>
          <p:cNvSpPr>
            <a:spLocks noEditPoints="1"/>
          </p:cNvSpPr>
          <p:nvPr/>
        </p:nvSpPr>
        <p:spPr bwMode="auto">
          <a:xfrm>
            <a:off x="1240790" y="5664200"/>
            <a:ext cx="608330" cy="524510"/>
          </a:xfrm>
          <a:custGeom>
            <a:avLst/>
            <a:gdLst>
              <a:gd name="T0" fmla="*/ 3 w 233"/>
              <a:gd name="T1" fmla="*/ 24 h 298"/>
              <a:gd name="T2" fmla="*/ 9 w 233"/>
              <a:gd name="T3" fmla="*/ 26 h 298"/>
              <a:gd name="T4" fmla="*/ 26 w 233"/>
              <a:gd name="T5" fmla="*/ 72 h 298"/>
              <a:gd name="T6" fmla="*/ 29 w 233"/>
              <a:gd name="T7" fmla="*/ 79 h 298"/>
              <a:gd name="T8" fmla="*/ 44 w 233"/>
              <a:gd name="T9" fmla="*/ 84 h 298"/>
              <a:gd name="T10" fmla="*/ 44 w 233"/>
              <a:gd name="T11" fmla="*/ 85 h 298"/>
              <a:gd name="T12" fmla="*/ 44 w 233"/>
              <a:gd name="T13" fmla="*/ 96 h 298"/>
              <a:gd name="T14" fmla="*/ 50 w 233"/>
              <a:gd name="T15" fmla="*/ 99 h 298"/>
              <a:gd name="T16" fmla="*/ 195 w 233"/>
              <a:gd name="T17" fmla="*/ 262 h 298"/>
              <a:gd name="T18" fmla="*/ 182 w 233"/>
              <a:gd name="T19" fmla="*/ 282 h 298"/>
              <a:gd name="T20" fmla="*/ 184 w 233"/>
              <a:gd name="T21" fmla="*/ 288 h 298"/>
              <a:gd name="T22" fmla="*/ 225 w 233"/>
              <a:gd name="T23" fmla="*/ 297 h 298"/>
              <a:gd name="T24" fmla="*/ 229 w 233"/>
              <a:gd name="T25" fmla="*/ 289 h 298"/>
              <a:gd name="T26" fmla="*/ 231 w 233"/>
              <a:gd name="T27" fmla="*/ 286 h 298"/>
              <a:gd name="T28" fmla="*/ 217 w 233"/>
              <a:gd name="T29" fmla="*/ 239 h 298"/>
              <a:gd name="T30" fmla="*/ 209 w 233"/>
              <a:gd name="T31" fmla="*/ 239 h 298"/>
              <a:gd name="T32" fmla="*/ 200 w 233"/>
              <a:gd name="T33" fmla="*/ 255 h 298"/>
              <a:gd name="T34" fmla="*/ 200 w 233"/>
              <a:gd name="T35" fmla="*/ 255 h 298"/>
              <a:gd name="T36" fmla="*/ 194 w 233"/>
              <a:gd name="T37" fmla="*/ 251 h 298"/>
              <a:gd name="T38" fmla="*/ 191 w 233"/>
              <a:gd name="T39" fmla="*/ 251 h 298"/>
              <a:gd name="T40" fmla="*/ 55 w 233"/>
              <a:gd name="T41" fmla="*/ 89 h 298"/>
              <a:gd name="T42" fmla="*/ 62 w 233"/>
              <a:gd name="T43" fmla="*/ 87 h 298"/>
              <a:gd name="T44" fmla="*/ 59 w 233"/>
              <a:gd name="T45" fmla="*/ 79 h 298"/>
              <a:gd name="T46" fmla="*/ 69 w 233"/>
              <a:gd name="T47" fmla="*/ 64 h 298"/>
              <a:gd name="T48" fmla="*/ 71 w 233"/>
              <a:gd name="T49" fmla="*/ 60 h 298"/>
              <a:gd name="T50" fmla="*/ 71 w 233"/>
              <a:gd name="T51" fmla="*/ 59 h 298"/>
              <a:gd name="T52" fmla="*/ 71 w 233"/>
              <a:gd name="T53" fmla="*/ 56 h 298"/>
              <a:gd name="T54" fmla="*/ 66 w 233"/>
              <a:gd name="T55" fmla="*/ 6 h 298"/>
              <a:gd name="T56" fmla="*/ 59 w 233"/>
              <a:gd name="T57" fmla="*/ 3 h 298"/>
              <a:gd name="T58" fmla="*/ 39 w 233"/>
              <a:gd name="T59" fmla="*/ 28 h 298"/>
              <a:gd name="T60" fmla="*/ 27 w 233"/>
              <a:gd name="T61" fmla="*/ 23 h 298"/>
              <a:gd name="T62" fmla="*/ 15 w 233"/>
              <a:gd name="T63" fmla="*/ 19 h 298"/>
              <a:gd name="T64" fmla="*/ 11 w 233"/>
              <a:gd name="T65" fmla="*/ 13 h 298"/>
              <a:gd name="T66" fmla="*/ 3 w 233"/>
              <a:gd name="T67" fmla="*/ 17 h 298"/>
              <a:gd name="T68" fmla="*/ 3 w 233"/>
              <a:gd name="T69" fmla="*/ 24 h 298"/>
              <a:gd name="T70" fmla="*/ 222 w 233"/>
              <a:gd name="T71" fmla="*/ 286 h 298"/>
              <a:gd name="T72" fmla="*/ 223 w 233"/>
              <a:gd name="T73" fmla="*/ 288 h 298"/>
              <a:gd name="T74" fmla="*/ 192 w 233"/>
              <a:gd name="T75" fmla="*/ 281 h 298"/>
              <a:gd name="T76" fmla="*/ 213 w 233"/>
              <a:gd name="T77" fmla="*/ 250 h 298"/>
              <a:gd name="T78" fmla="*/ 222 w 233"/>
              <a:gd name="T79" fmla="*/ 286 h 298"/>
              <a:gd name="T80" fmla="*/ 20 w 233"/>
              <a:gd name="T81" fmla="*/ 30 h 298"/>
              <a:gd name="T82" fmla="*/ 36 w 233"/>
              <a:gd name="T83" fmla="*/ 36 h 298"/>
              <a:gd name="T84" fmla="*/ 39 w 233"/>
              <a:gd name="T85" fmla="*/ 37 h 298"/>
              <a:gd name="T86" fmla="*/ 42 w 233"/>
              <a:gd name="T87" fmla="*/ 36 h 298"/>
              <a:gd name="T88" fmla="*/ 58 w 233"/>
              <a:gd name="T89" fmla="*/ 19 h 298"/>
              <a:gd name="T90" fmla="*/ 63 w 233"/>
              <a:gd name="T91" fmla="*/ 57 h 298"/>
              <a:gd name="T92" fmla="*/ 50 w 233"/>
              <a:gd name="T93" fmla="*/ 78 h 298"/>
              <a:gd name="T94" fmla="*/ 45 w 233"/>
              <a:gd name="T95" fmla="*/ 75 h 298"/>
              <a:gd name="T96" fmla="*/ 36 w 233"/>
              <a:gd name="T97" fmla="*/ 72 h 298"/>
              <a:gd name="T98" fmla="*/ 35 w 233"/>
              <a:gd name="T99" fmla="*/ 69 h 298"/>
              <a:gd name="T100" fmla="*/ 20 w 233"/>
              <a:gd name="T101" fmla="*/ 30 h 298"/>
              <a:gd name="T102" fmla="*/ 20 w 233"/>
              <a:gd name="T103" fmla="*/ 3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3" h="298">
                <a:moveTo>
                  <a:pt x="3" y="24"/>
                </a:moveTo>
                <a:cubicBezTo>
                  <a:pt x="5" y="25"/>
                  <a:pt x="7" y="26"/>
                  <a:pt x="9" y="26"/>
                </a:cubicBezTo>
                <a:cubicBezTo>
                  <a:pt x="16" y="41"/>
                  <a:pt x="18" y="58"/>
                  <a:pt x="26" y="72"/>
                </a:cubicBezTo>
                <a:cubicBezTo>
                  <a:pt x="24" y="74"/>
                  <a:pt x="25" y="79"/>
                  <a:pt x="29" y="79"/>
                </a:cubicBezTo>
                <a:cubicBezTo>
                  <a:pt x="35" y="80"/>
                  <a:pt x="40" y="82"/>
                  <a:pt x="44" y="84"/>
                </a:cubicBezTo>
                <a:cubicBezTo>
                  <a:pt x="44" y="85"/>
                  <a:pt x="44" y="85"/>
                  <a:pt x="44" y="85"/>
                </a:cubicBezTo>
                <a:cubicBezTo>
                  <a:pt x="44" y="89"/>
                  <a:pt x="44" y="92"/>
                  <a:pt x="44" y="96"/>
                </a:cubicBezTo>
                <a:cubicBezTo>
                  <a:pt x="44" y="99"/>
                  <a:pt x="48" y="100"/>
                  <a:pt x="50" y="99"/>
                </a:cubicBezTo>
                <a:cubicBezTo>
                  <a:pt x="83" y="168"/>
                  <a:pt x="121" y="232"/>
                  <a:pt x="195" y="262"/>
                </a:cubicBezTo>
                <a:cubicBezTo>
                  <a:pt x="191" y="269"/>
                  <a:pt x="186" y="275"/>
                  <a:pt x="182" y="282"/>
                </a:cubicBezTo>
                <a:cubicBezTo>
                  <a:pt x="180" y="284"/>
                  <a:pt x="182" y="288"/>
                  <a:pt x="184" y="288"/>
                </a:cubicBezTo>
                <a:cubicBezTo>
                  <a:pt x="198" y="292"/>
                  <a:pt x="212" y="294"/>
                  <a:pt x="225" y="297"/>
                </a:cubicBezTo>
                <a:cubicBezTo>
                  <a:pt x="230" y="298"/>
                  <a:pt x="233" y="292"/>
                  <a:pt x="229" y="289"/>
                </a:cubicBezTo>
                <a:cubicBezTo>
                  <a:pt x="230" y="289"/>
                  <a:pt x="231" y="287"/>
                  <a:pt x="231" y="286"/>
                </a:cubicBezTo>
                <a:cubicBezTo>
                  <a:pt x="230" y="269"/>
                  <a:pt x="225" y="254"/>
                  <a:pt x="217" y="239"/>
                </a:cubicBezTo>
                <a:cubicBezTo>
                  <a:pt x="215" y="237"/>
                  <a:pt x="211" y="236"/>
                  <a:pt x="209" y="239"/>
                </a:cubicBezTo>
                <a:cubicBezTo>
                  <a:pt x="207" y="245"/>
                  <a:pt x="203" y="250"/>
                  <a:pt x="200" y="255"/>
                </a:cubicBezTo>
                <a:cubicBezTo>
                  <a:pt x="200" y="255"/>
                  <a:pt x="200" y="255"/>
                  <a:pt x="200" y="255"/>
                </a:cubicBezTo>
                <a:cubicBezTo>
                  <a:pt x="198" y="254"/>
                  <a:pt x="196" y="252"/>
                  <a:pt x="194" y="251"/>
                </a:cubicBezTo>
                <a:cubicBezTo>
                  <a:pt x="193" y="250"/>
                  <a:pt x="192" y="250"/>
                  <a:pt x="191" y="251"/>
                </a:cubicBezTo>
                <a:cubicBezTo>
                  <a:pt x="122" y="220"/>
                  <a:pt x="86" y="155"/>
                  <a:pt x="55" y="89"/>
                </a:cubicBezTo>
                <a:cubicBezTo>
                  <a:pt x="57" y="89"/>
                  <a:pt x="60" y="89"/>
                  <a:pt x="62" y="87"/>
                </a:cubicBezTo>
                <a:cubicBezTo>
                  <a:pt x="64" y="84"/>
                  <a:pt x="62" y="80"/>
                  <a:pt x="59" y="79"/>
                </a:cubicBezTo>
                <a:cubicBezTo>
                  <a:pt x="62" y="74"/>
                  <a:pt x="65" y="69"/>
                  <a:pt x="69" y="64"/>
                </a:cubicBezTo>
                <a:cubicBezTo>
                  <a:pt x="70" y="63"/>
                  <a:pt x="72" y="62"/>
                  <a:pt x="71" y="60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8"/>
                  <a:pt x="72" y="57"/>
                  <a:pt x="71" y="56"/>
                </a:cubicBezTo>
                <a:cubicBezTo>
                  <a:pt x="69" y="40"/>
                  <a:pt x="67" y="23"/>
                  <a:pt x="66" y="6"/>
                </a:cubicBezTo>
                <a:cubicBezTo>
                  <a:pt x="66" y="3"/>
                  <a:pt x="61" y="0"/>
                  <a:pt x="59" y="3"/>
                </a:cubicBezTo>
                <a:cubicBezTo>
                  <a:pt x="53" y="12"/>
                  <a:pt x="47" y="21"/>
                  <a:pt x="39" y="28"/>
                </a:cubicBezTo>
                <a:cubicBezTo>
                  <a:pt x="35" y="26"/>
                  <a:pt x="31" y="25"/>
                  <a:pt x="27" y="23"/>
                </a:cubicBezTo>
                <a:cubicBezTo>
                  <a:pt x="23" y="22"/>
                  <a:pt x="19" y="21"/>
                  <a:pt x="15" y="19"/>
                </a:cubicBezTo>
                <a:cubicBezTo>
                  <a:pt x="14" y="17"/>
                  <a:pt x="12" y="15"/>
                  <a:pt x="11" y="13"/>
                </a:cubicBezTo>
                <a:cubicBezTo>
                  <a:pt x="8" y="9"/>
                  <a:pt x="1" y="12"/>
                  <a:pt x="3" y="17"/>
                </a:cubicBezTo>
                <a:cubicBezTo>
                  <a:pt x="1" y="18"/>
                  <a:pt x="0" y="22"/>
                  <a:pt x="3" y="24"/>
                </a:cubicBezTo>
                <a:close/>
                <a:moveTo>
                  <a:pt x="222" y="286"/>
                </a:moveTo>
                <a:cubicBezTo>
                  <a:pt x="222" y="287"/>
                  <a:pt x="222" y="287"/>
                  <a:pt x="223" y="288"/>
                </a:cubicBezTo>
                <a:cubicBezTo>
                  <a:pt x="213" y="285"/>
                  <a:pt x="202" y="284"/>
                  <a:pt x="192" y="281"/>
                </a:cubicBezTo>
                <a:cubicBezTo>
                  <a:pt x="199" y="271"/>
                  <a:pt x="207" y="261"/>
                  <a:pt x="213" y="250"/>
                </a:cubicBezTo>
                <a:cubicBezTo>
                  <a:pt x="219" y="262"/>
                  <a:pt x="222" y="273"/>
                  <a:pt x="222" y="286"/>
                </a:cubicBezTo>
                <a:close/>
                <a:moveTo>
                  <a:pt x="20" y="30"/>
                </a:moveTo>
                <a:cubicBezTo>
                  <a:pt x="25" y="32"/>
                  <a:pt x="32" y="33"/>
                  <a:pt x="36" y="36"/>
                </a:cubicBezTo>
                <a:cubicBezTo>
                  <a:pt x="37" y="37"/>
                  <a:pt x="38" y="37"/>
                  <a:pt x="39" y="37"/>
                </a:cubicBezTo>
                <a:cubicBezTo>
                  <a:pt x="40" y="37"/>
                  <a:pt x="41" y="37"/>
                  <a:pt x="42" y="36"/>
                </a:cubicBezTo>
                <a:cubicBezTo>
                  <a:pt x="49" y="31"/>
                  <a:pt x="54" y="25"/>
                  <a:pt x="58" y="19"/>
                </a:cubicBezTo>
                <a:cubicBezTo>
                  <a:pt x="59" y="32"/>
                  <a:pt x="61" y="44"/>
                  <a:pt x="63" y="57"/>
                </a:cubicBezTo>
                <a:cubicBezTo>
                  <a:pt x="58" y="64"/>
                  <a:pt x="54" y="71"/>
                  <a:pt x="50" y="78"/>
                </a:cubicBezTo>
                <a:cubicBezTo>
                  <a:pt x="49" y="77"/>
                  <a:pt x="47" y="76"/>
                  <a:pt x="45" y="75"/>
                </a:cubicBezTo>
                <a:cubicBezTo>
                  <a:pt x="42" y="74"/>
                  <a:pt x="39" y="72"/>
                  <a:pt x="36" y="72"/>
                </a:cubicBezTo>
                <a:cubicBezTo>
                  <a:pt x="36" y="71"/>
                  <a:pt x="35" y="70"/>
                  <a:pt x="35" y="69"/>
                </a:cubicBezTo>
                <a:cubicBezTo>
                  <a:pt x="27" y="57"/>
                  <a:pt x="25" y="43"/>
                  <a:pt x="20" y="30"/>
                </a:cubicBezTo>
                <a:cubicBezTo>
                  <a:pt x="20" y="30"/>
                  <a:pt x="20" y="30"/>
                  <a:pt x="20" y="3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13"/>
          <p:cNvSpPr>
            <a:spLocks noEditPoints="1"/>
          </p:cNvSpPr>
          <p:nvPr/>
        </p:nvSpPr>
        <p:spPr bwMode="auto">
          <a:xfrm>
            <a:off x="4448175" y="5664200"/>
            <a:ext cx="713105" cy="524510"/>
          </a:xfrm>
          <a:custGeom>
            <a:avLst/>
            <a:gdLst>
              <a:gd name="T0" fmla="*/ 3 w 233"/>
              <a:gd name="T1" fmla="*/ 24 h 298"/>
              <a:gd name="T2" fmla="*/ 9 w 233"/>
              <a:gd name="T3" fmla="*/ 26 h 298"/>
              <a:gd name="T4" fmla="*/ 26 w 233"/>
              <a:gd name="T5" fmla="*/ 72 h 298"/>
              <a:gd name="T6" fmla="*/ 29 w 233"/>
              <a:gd name="T7" fmla="*/ 79 h 298"/>
              <a:gd name="T8" fmla="*/ 44 w 233"/>
              <a:gd name="T9" fmla="*/ 84 h 298"/>
              <a:gd name="T10" fmla="*/ 44 w 233"/>
              <a:gd name="T11" fmla="*/ 85 h 298"/>
              <a:gd name="T12" fmla="*/ 44 w 233"/>
              <a:gd name="T13" fmla="*/ 96 h 298"/>
              <a:gd name="T14" fmla="*/ 50 w 233"/>
              <a:gd name="T15" fmla="*/ 99 h 298"/>
              <a:gd name="T16" fmla="*/ 195 w 233"/>
              <a:gd name="T17" fmla="*/ 262 h 298"/>
              <a:gd name="T18" fmla="*/ 182 w 233"/>
              <a:gd name="T19" fmla="*/ 282 h 298"/>
              <a:gd name="T20" fmla="*/ 184 w 233"/>
              <a:gd name="T21" fmla="*/ 288 h 298"/>
              <a:gd name="T22" fmla="*/ 225 w 233"/>
              <a:gd name="T23" fmla="*/ 297 h 298"/>
              <a:gd name="T24" fmla="*/ 229 w 233"/>
              <a:gd name="T25" fmla="*/ 289 h 298"/>
              <a:gd name="T26" fmla="*/ 231 w 233"/>
              <a:gd name="T27" fmla="*/ 286 h 298"/>
              <a:gd name="T28" fmla="*/ 217 w 233"/>
              <a:gd name="T29" fmla="*/ 239 h 298"/>
              <a:gd name="T30" fmla="*/ 209 w 233"/>
              <a:gd name="T31" fmla="*/ 239 h 298"/>
              <a:gd name="T32" fmla="*/ 200 w 233"/>
              <a:gd name="T33" fmla="*/ 255 h 298"/>
              <a:gd name="T34" fmla="*/ 200 w 233"/>
              <a:gd name="T35" fmla="*/ 255 h 298"/>
              <a:gd name="T36" fmla="*/ 194 w 233"/>
              <a:gd name="T37" fmla="*/ 251 h 298"/>
              <a:gd name="T38" fmla="*/ 191 w 233"/>
              <a:gd name="T39" fmla="*/ 251 h 298"/>
              <a:gd name="T40" fmla="*/ 55 w 233"/>
              <a:gd name="T41" fmla="*/ 89 h 298"/>
              <a:gd name="T42" fmla="*/ 62 w 233"/>
              <a:gd name="T43" fmla="*/ 87 h 298"/>
              <a:gd name="T44" fmla="*/ 59 w 233"/>
              <a:gd name="T45" fmla="*/ 79 h 298"/>
              <a:gd name="T46" fmla="*/ 69 w 233"/>
              <a:gd name="T47" fmla="*/ 64 h 298"/>
              <a:gd name="T48" fmla="*/ 71 w 233"/>
              <a:gd name="T49" fmla="*/ 60 h 298"/>
              <a:gd name="T50" fmla="*/ 71 w 233"/>
              <a:gd name="T51" fmla="*/ 59 h 298"/>
              <a:gd name="T52" fmla="*/ 71 w 233"/>
              <a:gd name="T53" fmla="*/ 56 h 298"/>
              <a:gd name="T54" fmla="*/ 66 w 233"/>
              <a:gd name="T55" fmla="*/ 6 h 298"/>
              <a:gd name="T56" fmla="*/ 59 w 233"/>
              <a:gd name="T57" fmla="*/ 3 h 298"/>
              <a:gd name="T58" fmla="*/ 39 w 233"/>
              <a:gd name="T59" fmla="*/ 28 h 298"/>
              <a:gd name="T60" fmla="*/ 27 w 233"/>
              <a:gd name="T61" fmla="*/ 23 h 298"/>
              <a:gd name="T62" fmla="*/ 15 w 233"/>
              <a:gd name="T63" fmla="*/ 19 h 298"/>
              <a:gd name="T64" fmla="*/ 11 w 233"/>
              <a:gd name="T65" fmla="*/ 13 h 298"/>
              <a:gd name="T66" fmla="*/ 3 w 233"/>
              <a:gd name="T67" fmla="*/ 17 h 298"/>
              <a:gd name="T68" fmla="*/ 3 w 233"/>
              <a:gd name="T69" fmla="*/ 24 h 298"/>
              <a:gd name="T70" fmla="*/ 222 w 233"/>
              <a:gd name="T71" fmla="*/ 286 h 298"/>
              <a:gd name="T72" fmla="*/ 223 w 233"/>
              <a:gd name="T73" fmla="*/ 288 h 298"/>
              <a:gd name="T74" fmla="*/ 192 w 233"/>
              <a:gd name="T75" fmla="*/ 281 h 298"/>
              <a:gd name="T76" fmla="*/ 213 w 233"/>
              <a:gd name="T77" fmla="*/ 250 h 298"/>
              <a:gd name="T78" fmla="*/ 222 w 233"/>
              <a:gd name="T79" fmla="*/ 286 h 298"/>
              <a:gd name="T80" fmla="*/ 20 w 233"/>
              <a:gd name="T81" fmla="*/ 30 h 298"/>
              <a:gd name="T82" fmla="*/ 36 w 233"/>
              <a:gd name="T83" fmla="*/ 36 h 298"/>
              <a:gd name="T84" fmla="*/ 39 w 233"/>
              <a:gd name="T85" fmla="*/ 37 h 298"/>
              <a:gd name="T86" fmla="*/ 42 w 233"/>
              <a:gd name="T87" fmla="*/ 36 h 298"/>
              <a:gd name="T88" fmla="*/ 58 w 233"/>
              <a:gd name="T89" fmla="*/ 19 h 298"/>
              <a:gd name="T90" fmla="*/ 63 w 233"/>
              <a:gd name="T91" fmla="*/ 57 h 298"/>
              <a:gd name="T92" fmla="*/ 50 w 233"/>
              <a:gd name="T93" fmla="*/ 78 h 298"/>
              <a:gd name="T94" fmla="*/ 45 w 233"/>
              <a:gd name="T95" fmla="*/ 75 h 298"/>
              <a:gd name="T96" fmla="*/ 36 w 233"/>
              <a:gd name="T97" fmla="*/ 72 h 298"/>
              <a:gd name="T98" fmla="*/ 35 w 233"/>
              <a:gd name="T99" fmla="*/ 69 h 298"/>
              <a:gd name="T100" fmla="*/ 20 w 233"/>
              <a:gd name="T101" fmla="*/ 30 h 298"/>
              <a:gd name="T102" fmla="*/ 20 w 233"/>
              <a:gd name="T103" fmla="*/ 3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3" h="298">
                <a:moveTo>
                  <a:pt x="3" y="24"/>
                </a:moveTo>
                <a:cubicBezTo>
                  <a:pt x="5" y="25"/>
                  <a:pt x="7" y="26"/>
                  <a:pt x="9" y="26"/>
                </a:cubicBezTo>
                <a:cubicBezTo>
                  <a:pt x="16" y="41"/>
                  <a:pt x="18" y="58"/>
                  <a:pt x="26" y="72"/>
                </a:cubicBezTo>
                <a:cubicBezTo>
                  <a:pt x="24" y="74"/>
                  <a:pt x="25" y="79"/>
                  <a:pt x="29" y="79"/>
                </a:cubicBezTo>
                <a:cubicBezTo>
                  <a:pt x="35" y="80"/>
                  <a:pt x="40" y="82"/>
                  <a:pt x="44" y="84"/>
                </a:cubicBezTo>
                <a:cubicBezTo>
                  <a:pt x="44" y="85"/>
                  <a:pt x="44" y="85"/>
                  <a:pt x="44" y="85"/>
                </a:cubicBezTo>
                <a:cubicBezTo>
                  <a:pt x="44" y="89"/>
                  <a:pt x="44" y="92"/>
                  <a:pt x="44" y="96"/>
                </a:cubicBezTo>
                <a:cubicBezTo>
                  <a:pt x="44" y="99"/>
                  <a:pt x="48" y="100"/>
                  <a:pt x="50" y="99"/>
                </a:cubicBezTo>
                <a:cubicBezTo>
                  <a:pt x="83" y="168"/>
                  <a:pt x="121" y="232"/>
                  <a:pt x="195" y="262"/>
                </a:cubicBezTo>
                <a:cubicBezTo>
                  <a:pt x="191" y="269"/>
                  <a:pt x="186" y="275"/>
                  <a:pt x="182" y="282"/>
                </a:cubicBezTo>
                <a:cubicBezTo>
                  <a:pt x="180" y="284"/>
                  <a:pt x="182" y="288"/>
                  <a:pt x="184" y="288"/>
                </a:cubicBezTo>
                <a:cubicBezTo>
                  <a:pt x="198" y="292"/>
                  <a:pt x="212" y="294"/>
                  <a:pt x="225" y="297"/>
                </a:cubicBezTo>
                <a:cubicBezTo>
                  <a:pt x="230" y="298"/>
                  <a:pt x="233" y="292"/>
                  <a:pt x="229" y="289"/>
                </a:cubicBezTo>
                <a:cubicBezTo>
                  <a:pt x="230" y="289"/>
                  <a:pt x="231" y="287"/>
                  <a:pt x="231" y="286"/>
                </a:cubicBezTo>
                <a:cubicBezTo>
                  <a:pt x="230" y="269"/>
                  <a:pt x="225" y="254"/>
                  <a:pt x="217" y="239"/>
                </a:cubicBezTo>
                <a:cubicBezTo>
                  <a:pt x="215" y="237"/>
                  <a:pt x="211" y="236"/>
                  <a:pt x="209" y="239"/>
                </a:cubicBezTo>
                <a:cubicBezTo>
                  <a:pt x="207" y="245"/>
                  <a:pt x="203" y="250"/>
                  <a:pt x="200" y="255"/>
                </a:cubicBezTo>
                <a:cubicBezTo>
                  <a:pt x="200" y="255"/>
                  <a:pt x="200" y="255"/>
                  <a:pt x="200" y="255"/>
                </a:cubicBezTo>
                <a:cubicBezTo>
                  <a:pt x="198" y="254"/>
                  <a:pt x="196" y="252"/>
                  <a:pt x="194" y="251"/>
                </a:cubicBezTo>
                <a:cubicBezTo>
                  <a:pt x="193" y="250"/>
                  <a:pt x="192" y="250"/>
                  <a:pt x="191" y="251"/>
                </a:cubicBezTo>
                <a:cubicBezTo>
                  <a:pt x="122" y="220"/>
                  <a:pt x="86" y="155"/>
                  <a:pt x="55" y="89"/>
                </a:cubicBezTo>
                <a:cubicBezTo>
                  <a:pt x="57" y="89"/>
                  <a:pt x="60" y="89"/>
                  <a:pt x="62" y="87"/>
                </a:cubicBezTo>
                <a:cubicBezTo>
                  <a:pt x="64" y="84"/>
                  <a:pt x="62" y="80"/>
                  <a:pt x="59" y="79"/>
                </a:cubicBezTo>
                <a:cubicBezTo>
                  <a:pt x="62" y="74"/>
                  <a:pt x="65" y="69"/>
                  <a:pt x="69" y="64"/>
                </a:cubicBezTo>
                <a:cubicBezTo>
                  <a:pt x="70" y="63"/>
                  <a:pt x="72" y="62"/>
                  <a:pt x="71" y="60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8"/>
                  <a:pt x="72" y="57"/>
                  <a:pt x="71" y="56"/>
                </a:cubicBezTo>
                <a:cubicBezTo>
                  <a:pt x="69" y="40"/>
                  <a:pt x="67" y="23"/>
                  <a:pt x="66" y="6"/>
                </a:cubicBezTo>
                <a:cubicBezTo>
                  <a:pt x="66" y="3"/>
                  <a:pt x="61" y="0"/>
                  <a:pt x="59" y="3"/>
                </a:cubicBezTo>
                <a:cubicBezTo>
                  <a:pt x="53" y="12"/>
                  <a:pt x="47" y="21"/>
                  <a:pt x="39" y="28"/>
                </a:cubicBezTo>
                <a:cubicBezTo>
                  <a:pt x="35" y="26"/>
                  <a:pt x="31" y="25"/>
                  <a:pt x="27" y="23"/>
                </a:cubicBezTo>
                <a:cubicBezTo>
                  <a:pt x="23" y="22"/>
                  <a:pt x="19" y="21"/>
                  <a:pt x="15" y="19"/>
                </a:cubicBezTo>
                <a:cubicBezTo>
                  <a:pt x="14" y="17"/>
                  <a:pt x="12" y="15"/>
                  <a:pt x="11" y="13"/>
                </a:cubicBezTo>
                <a:cubicBezTo>
                  <a:pt x="8" y="9"/>
                  <a:pt x="1" y="12"/>
                  <a:pt x="3" y="17"/>
                </a:cubicBezTo>
                <a:cubicBezTo>
                  <a:pt x="1" y="18"/>
                  <a:pt x="0" y="22"/>
                  <a:pt x="3" y="24"/>
                </a:cubicBezTo>
                <a:close/>
                <a:moveTo>
                  <a:pt x="222" y="286"/>
                </a:moveTo>
                <a:cubicBezTo>
                  <a:pt x="222" y="287"/>
                  <a:pt x="222" y="287"/>
                  <a:pt x="223" y="288"/>
                </a:cubicBezTo>
                <a:cubicBezTo>
                  <a:pt x="213" y="285"/>
                  <a:pt x="202" y="284"/>
                  <a:pt x="192" y="281"/>
                </a:cubicBezTo>
                <a:cubicBezTo>
                  <a:pt x="199" y="271"/>
                  <a:pt x="207" y="261"/>
                  <a:pt x="213" y="250"/>
                </a:cubicBezTo>
                <a:cubicBezTo>
                  <a:pt x="219" y="262"/>
                  <a:pt x="222" y="273"/>
                  <a:pt x="222" y="286"/>
                </a:cubicBezTo>
                <a:close/>
                <a:moveTo>
                  <a:pt x="20" y="30"/>
                </a:moveTo>
                <a:cubicBezTo>
                  <a:pt x="25" y="32"/>
                  <a:pt x="32" y="33"/>
                  <a:pt x="36" y="36"/>
                </a:cubicBezTo>
                <a:cubicBezTo>
                  <a:pt x="37" y="37"/>
                  <a:pt x="38" y="37"/>
                  <a:pt x="39" y="37"/>
                </a:cubicBezTo>
                <a:cubicBezTo>
                  <a:pt x="40" y="37"/>
                  <a:pt x="41" y="37"/>
                  <a:pt x="42" y="36"/>
                </a:cubicBezTo>
                <a:cubicBezTo>
                  <a:pt x="49" y="31"/>
                  <a:pt x="54" y="25"/>
                  <a:pt x="58" y="19"/>
                </a:cubicBezTo>
                <a:cubicBezTo>
                  <a:pt x="59" y="32"/>
                  <a:pt x="61" y="44"/>
                  <a:pt x="63" y="57"/>
                </a:cubicBezTo>
                <a:cubicBezTo>
                  <a:pt x="58" y="64"/>
                  <a:pt x="54" y="71"/>
                  <a:pt x="50" y="78"/>
                </a:cubicBezTo>
                <a:cubicBezTo>
                  <a:pt x="49" y="77"/>
                  <a:pt x="47" y="76"/>
                  <a:pt x="45" y="75"/>
                </a:cubicBezTo>
                <a:cubicBezTo>
                  <a:pt x="42" y="74"/>
                  <a:pt x="39" y="72"/>
                  <a:pt x="36" y="72"/>
                </a:cubicBezTo>
                <a:cubicBezTo>
                  <a:pt x="36" y="71"/>
                  <a:pt x="35" y="70"/>
                  <a:pt x="35" y="69"/>
                </a:cubicBezTo>
                <a:cubicBezTo>
                  <a:pt x="27" y="57"/>
                  <a:pt x="25" y="43"/>
                  <a:pt x="20" y="30"/>
                </a:cubicBezTo>
                <a:cubicBezTo>
                  <a:pt x="20" y="30"/>
                  <a:pt x="20" y="30"/>
                  <a:pt x="20" y="3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10"/>
          <p:cNvSpPr>
            <a:spLocks noEditPoints="1"/>
          </p:cNvSpPr>
          <p:nvPr/>
        </p:nvSpPr>
        <p:spPr bwMode="auto">
          <a:xfrm>
            <a:off x="6835775" y="5664200"/>
            <a:ext cx="821690" cy="525145"/>
          </a:xfrm>
          <a:custGeom>
            <a:avLst/>
            <a:gdLst>
              <a:gd name="T0" fmla="*/ 274 w 281"/>
              <a:gd name="T1" fmla="*/ 53 h 161"/>
              <a:gd name="T2" fmla="*/ 272 w 281"/>
              <a:gd name="T3" fmla="*/ 51 h 161"/>
              <a:gd name="T4" fmla="*/ 265 w 281"/>
              <a:gd name="T5" fmla="*/ 45 h 161"/>
              <a:gd name="T6" fmla="*/ 259 w 281"/>
              <a:gd name="T7" fmla="*/ 39 h 161"/>
              <a:gd name="T8" fmla="*/ 279 w 281"/>
              <a:gd name="T9" fmla="*/ 16 h 161"/>
              <a:gd name="T10" fmla="*/ 276 w 281"/>
              <a:gd name="T11" fmla="*/ 10 h 161"/>
              <a:gd name="T12" fmla="*/ 274 w 281"/>
              <a:gd name="T13" fmla="*/ 5 h 161"/>
              <a:gd name="T14" fmla="*/ 266 w 281"/>
              <a:gd name="T15" fmla="*/ 3 h 161"/>
              <a:gd name="T16" fmla="*/ 262 w 281"/>
              <a:gd name="T17" fmla="*/ 4 h 161"/>
              <a:gd name="T18" fmla="*/ 217 w 281"/>
              <a:gd name="T19" fmla="*/ 1 h 161"/>
              <a:gd name="T20" fmla="*/ 213 w 281"/>
              <a:gd name="T21" fmla="*/ 5 h 161"/>
              <a:gd name="T22" fmla="*/ 199 w 281"/>
              <a:gd name="T23" fmla="*/ 22 h 161"/>
              <a:gd name="T24" fmla="*/ 196 w 281"/>
              <a:gd name="T25" fmla="*/ 20 h 161"/>
              <a:gd name="T26" fmla="*/ 191 w 281"/>
              <a:gd name="T27" fmla="*/ 24 h 161"/>
              <a:gd name="T28" fmla="*/ 18 w 281"/>
              <a:gd name="T29" fmla="*/ 118 h 161"/>
              <a:gd name="T30" fmla="*/ 11 w 281"/>
              <a:gd name="T31" fmla="*/ 110 h 161"/>
              <a:gd name="T32" fmla="*/ 4 w 281"/>
              <a:gd name="T33" fmla="*/ 114 h 161"/>
              <a:gd name="T34" fmla="*/ 0 w 281"/>
              <a:gd name="T35" fmla="*/ 118 h 161"/>
              <a:gd name="T36" fmla="*/ 0 w 281"/>
              <a:gd name="T37" fmla="*/ 120 h 161"/>
              <a:gd name="T38" fmla="*/ 0 w 281"/>
              <a:gd name="T39" fmla="*/ 156 h 161"/>
              <a:gd name="T40" fmla="*/ 7 w 281"/>
              <a:gd name="T41" fmla="*/ 159 h 161"/>
              <a:gd name="T42" fmla="*/ 30 w 281"/>
              <a:gd name="T43" fmla="*/ 140 h 161"/>
              <a:gd name="T44" fmla="*/ 36 w 281"/>
              <a:gd name="T45" fmla="*/ 137 h 161"/>
              <a:gd name="T46" fmla="*/ 32 w 281"/>
              <a:gd name="T47" fmla="*/ 132 h 161"/>
              <a:gd name="T48" fmla="*/ 32 w 281"/>
              <a:gd name="T49" fmla="*/ 132 h 161"/>
              <a:gd name="T50" fmla="*/ 32 w 281"/>
              <a:gd name="T51" fmla="*/ 132 h 161"/>
              <a:gd name="T52" fmla="*/ 30 w 281"/>
              <a:gd name="T53" fmla="*/ 130 h 161"/>
              <a:gd name="T54" fmla="*/ 29 w 281"/>
              <a:gd name="T55" fmla="*/ 128 h 161"/>
              <a:gd name="T56" fmla="*/ 24 w 281"/>
              <a:gd name="T57" fmla="*/ 124 h 161"/>
              <a:gd name="T58" fmla="*/ 195 w 281"/>
              <a:gd name="T59" fmla="*/ 32 h 161"/>
              <a:gd name="T60" fmla="*/ 199 w 281"/>
              <a:gd name="T61" fmla="*/ 34 h 161"/>
              <a:gd name="T62" fmla="*/ 217 w 281"/>
              <a:gd name="T63" fmla="*/ 57 h 161"/>
              <a:gd name="T64" fmla="*/ 222 w 281"/>
              <a:gd name="T65" fmla="*/ 59 h 161"/>
              <a:gd name="T66" fmla="*/ 256 w 281"/>
              <a:gd name="T67" fmla="*/ 63 h 161"/>
              <a:gd name="T68" fmla="*/ 266 w 281"/>
              <a:gd name="T69" fmla="*/ 64 h 161"/>
              <a:gd name="T70" fmla="*/ 267 w 281"/>
              <a:gd name="T71" fmla="*/ 64 h 161"/>
              <a:gd name="T72" fmla="*/ 272 w 281"/>
              <a:gd name="T73" fmla="*/ 65 h 161"/>
              <a:gd name="T74" fmla="*/ 276 w 281"/>
              <a:gd name="T75" fmla="*/ 61 h 161"/>
              <a:gd name="T76" fmla="*/ 277 w 281"/>
              <a:gd name="T77" fmla="*/ 60 h 161"/>
              <a:gd name="T78" fmla="*/ 274 w 281"/>
              <a:gd name="T79" fmla="*/ 53 h 161"/>
              <a:gd name="T80" fmla="*/ 9 w 281"/>
              <a:gd name="T81" fmla="*/ 148 h 161"/>
              <a:gd name="T82" fmla="*/ 9 w 281"/>
              <a:gd name="T83" fmla="*/ 120 h 161"/>
              <a:gd name="T84" fmla="*/ 13 w 281"/>
              <a:gd name="T85" fmla="*/ 125 h 161"/>
              <a:gd name="T86" fmla="*/ 13 w 281"/>
              <a:gd name="T87" fmla="*/ 125 h 161"/>
              <a:gd name="T88" fmla="*/ 19 w 281"/>
              <a:gd name="T89" fmla="*/ 131 h 161"/>
              <a:gd name="T90" fmla="*/ 20 w 281"/>
              <a:gd name="T91" fmla="*/ 132 h 161"/>
              <a:gd name="T92" fmla="*/ 23 w 281"/>
              <a:gd name="T93" fmla="*/ 134 h 161"/>
              <a:gd name="T94" fmla="*/ 9 w 281"/>
              <a:gd name="T95" fmla="*/ 148 h 161"/>
              <a:gd name="T96" fmla="*/ 254 w 281"/>
              <a:gd name="T97" fmla="*/ 54 h 161"/>
              <a:gd name="T98" fmla="*/ 223 w 281"/>
              <a:gd name="T99" fmla="*/ 50 h 161"/>
              <a:gd name="T100" fmla="*/ 206 w 281"/>
              <a:gd name="T101" fmla="*/ 28 h 161"/>
              <a:gd name="T102" fmla="*/ 206 w 281"/>
              <a:gd name="T103" fmla="*/ 27 h 161"/>
              <a:gd name="T104" fmla="*/ 221 w 281"/>
              <a:gd name="T105" fmla="*/ 10 h 161"/>
              <a:gd name="T106" fmla="*/ 271 w 281"/>
              <a:gd name="T107" fmla="*/ 13 h 161"/>
              <a:gd name="T108" fmla="*/ 246 w 281"/>
              <a:gd name="T109" fmla="*/ 38 h 161"/>
              <a:gd name="T110" fmla="*/ 250 w 281"/>
              <a:gd name="T111" fmla="*/ 45 h 161"/>
              <a:gd name="T112" fmla="*/ 251 w 281"/>
              <a:gd name="T113" fmla="*/ 44 h 161"/>
              <a:gd name="T114" fmla="*/ 264 w 281"/>
              <a:gd name="T115" fmla="*/ 55 h 161"/>
              <a:gd name="T116" fmla="*/ 254 w 281"/>
              <a:gd name="T117" fmla="*/ 5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1" h="161">
                <a:moveTo>
                  <a:pt x="274" y="53"/>
                </a:moveTo>
                <a:cubicBezTo>
                  <a:pt x="273" y="52"/>
                  <a:pt x="272" y="51"/>
                  <a:pt x="272" y="51"/>
                </a:cubicBezTo>
                <a:cubicBezTo>
                  <a:pt x="269" y="49"/>
                  <a:pt x="267" y="47"/>
                  <a:pt x="265" y="45"/>
                </a:cubicBezTo>
                <a:cubicBezTo>
                  <a:pt x="263" y="43"/>
                  <a:pt x="261" y="41"/>
                  <a:pt x="259" y="39"/>
                </a:cubicBezTo>
                <a:cubicBezTo>
                  <a:pt x="267" y="33"/>
                  <a:pt x="273" y="24"/>
                  <a:pt x="279" y="16"/>
                </a:cubicBezTo>
                <a:cubicBezTo>
                  <a:pt x="281" y="13"/>
                  <a:pt x="279" y="10"/>
                  <a:pt x="276" y="10"/>
                </a:cubicBezTo>
                <a:cubicBezTo>
                  <a:pt x="276" y="8"/>
                  <a:pt x="276" y="6"/>
                  <a:pt x="274" y="5"/>
                </a:cubicBezTo>
                <a:cubicBezTo>
                  <a:pt x="271" y="4"/>
                  <a:pt x="269" y="4"/>
                  <a:pt x="266" y="3"/>
                </a:cubicBezTo>
                <a:cubicBezTo>
                  <a:pt x="264" y="2"/>
                  <a:pt x="263" y="3"/>
                  <a:pt x="262" y="4"/>
                </a:cubicBezTo>
                <a:cubicBezTo>
                  <a:pt x="247" y="3"/>
                  <a:pt x="232" y="0"/>
                  <a:pt x="217" y="1"/>
                </a:cubicBezTo>
                <a:cubicBezTo>
                  <a:pt x="214" y="1"/>
                  <a:pt x="213" y="3"/>
                  <a:pt x="213" y="5"/>
                </a:cubicBezTo>
                <a:cubicBezTo>
                  <a:pt x="208" y="11"/>
                  <a:pt x="204" y="16"/>
                  <a:pt x="199" y="22"/>
                </a:cubicBezTo>
                <a:cubicBezTo>
                  <a:pt x="198" y="21"/>
                  <a:pt x="197" y="21"/>
                  <a:pt x="196" y="20"/>
                </a:cubicBezTo>
                <a:cubicBezTo>
                  <a:pt x="193" y="19"/>
                  <a:pt x="191" y="21"/>
                  <a:pt x="191" y="24"/>
                </a:cubicBezTo>
                <a:cubicBezTo>
                  <a:pt x="125" y="30"/>
                  <a:pt x="57" y="64"/>
                  <a:pt x="18" y="118"/>
                </a:cubicBezTo>
                <a:cubicBezTo>
                  <a:pt x="16" y="115"/>
                  <a:pt x="13" y="113"/>
                  <a:pt x="11" y="110"/>
                </a:cubicBezTo>
                <a:cubicBezTo>
                  <a:pt x="8" y="107"/>
                  <a:pt x="3" y="111"/>
                  <a:pt x="4" y="114"/>
                </a:cubicBezTo>
                <a:cubicBezTo>
                  <a:pt x="2" y="114"/>
                  <a:pt x="0" y="116"/>
                  <a:pt x="0" y="118"/>
                </a:cubicBezTo>
                <a:cubicBezTo>
                  <a:pt x="0" y="119"/>
                  <a:pt x="0" y="119"/>
                  <a:pt x="0" y="120"/>
                </a:cubicBezTo>
                <a:cubicBezTo>
                  <a:pt x="0" y="132"/>
                  <a:pt x="0" y="144"/>
                  <a:pt x="0" y="156"/>
                </a:cubicBezTo>
                <a:cubicBezTo>
                  <a:pt x="0" y="160"/>
                  <a:pt x="5" y="161"/>
                  <a:pt x="7" y="159"/>
                </a:cubicBezTo>
                <a:cubicBezTo>
                  <a:pt x="14" y="154"/>
                  <a:pt x="26" y="148"/>
                  <a:pt x="30" y="140"/>
                </a:cubicBezTo>
                <a:cubicBezTo>
                  <a:pt x="33" y="141"/>
                  <a:pt x="36" y="140"/>
                  <a:pt x="36" y="137"/>
                </a:cubicBezTo>
                <a:cubicBezTo>
                  <a:pt x="36" y="134"/>
                  <a:pt x="34" y="132"/>
                  <a:pt x="32" y="132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2" y="131"/>
                  <a:pt x="31" y="130"/>
                  <a:pt x="30" y="130"/>
                </a:cubicBezTo>
                <a:cubicBezTo>
                  <a:pt x="30" y="129"/>
                  <a:pt x="29" y="129"/>
                  <a:pt x="29" y="128"/>
                </a:cubicBezTo>
                <a:cubicBezTo>
                  <a:pt x="27" y="127"/>
                  <a:pt x="25" y="125"/>
                  <a:pt x="24" y="124"/>
                </a:cubicBezTo>
                <a:cubicBezTo>
                  <a:pt x="62" y="71"/>
                  <a:pt x="130" y="37"/>
                  <a:pt x="195" y="32"/>
                </a:cubicBezTo>
                <a:cubicBezTo>
                  <a:pt x="196" y="33"/>
                  <a:pt x="197" y="34"/>
                  <a:pt x="199" y="34"/>
                </a:cubicBezTo>
                <a:cubicBezTo>
                  <a:pt x="207" y="39"/>
                  <a:pt x="212" y="48"/>
                  <a:pt x="217" y="57"/>
                </a:cubicBezTo>
                <a:cubicBezTo>
                  <a:pt x="218" y="59"/>
                  <a:pt x="220" y="60"/>
                  <a:pt x="222" y="59"/>
                </a:cubicBezTo>
                <a:cubicBezTo>
                  <a:pt x="235" y="55"/>
                  <a:pt x="244" y="62"/>
                  <a:pt x="256" y="63"/>
                </a:cubicBezTo>
                <a:cubicBezTo>
                  <a:pt x="260" y="63"/>
                  <a:pt x="263" y="63"/>
                  <a:pt x="266" y="64"/>
                </a:cubicBezTo>
                <a:cubicBezTo>
                  <a:pt x="266" y="64"/>
                  <a:pt x="267" y="64"/>
                  <a:pt x="267" y="64"/>
                </a:cubicBezTo>
                <a:cubicBezTo>
                  <a:pt x="269" y="65"/>
                  <a:pt x="271" y="65"/>
                  <a:pt x="272" y="65"/>
                </a:cubicBezTo>
                <a:cubicBezTo>
                  <a:pt x="274" y="65"/>
                  <a:pt x="276" y="63"/>
                  <a:pt x="276" y="61"/>
                </a:cubicBezTo>
                <a:cubicBezTo>
                  <a:pt x="277" y="61"/>
                  <a:pt x="277" y="61"/>
                  <a:pt x="277" y="60"/>
                </a:cubicBezTo>
                <a:cubicBezTo>
                  <a:pt x="281" y="57"/>
                  <a:pt x="278" y="51"/>
                  <a:pt x="274" y="53"/>
                </a:cubicBezTo>
                <a:close/>
                <a:moveTo>
                  <a:pt x="9" y="148"/>
                </a:moveTo>
                <a:cubicBezTo>
                  <a:pt x="9" y="139"/>
                  <a:pt x="9" y="130"/>
                  <a:pt x="9" y="120"/>
                </a:cubicBezTo>
                <a:cubicBezTo>
                  <a:pt x="10" y="122"/>
                  <a:pt x="11" y="123"/>
                  <a:pt x="13" y="125"/>
                </a:cubicBezTo>
                <a:cubicBezTo>
                  <a:pt x="13" y="125"/>
                  <a:pt x="13" y="125"/>
                  <a:pt x="13" y="125"/>
                </a:cubicBezTo>
                <a:cubicBezTo>
                  <a:pt x="10" y="129"/>
                  <a:pt x="15" y="133"/>
                  <a:pt x="19" y="131"/>
                </a:cubicBezTo>
                <a:cubicBezTo>
                  <a:pt x="19" y="131"/>
                  <a:pt x="20" y="132"/>
                  <a:pt x="20" y="132"/>
                </a:cubicBezTo>
                <a:cubicBezTo>
                  <a:pt x="21" y="133"/>
                  <a:pt x="22" y="134"/>
                  <a:pt x="23" y="134"/>
                </a:cubicBezTo>
                <a:cubicBezTo>
                  <a:pt x="23" y="139"/>
                  <a:pt x="15" y="144"/>
                  <a:pt x="9" y="148"/>
                </a:cubicBezTo>
                <a:close/>
                <a:moveTo>
                  <a:pt x="254" y="54"/>
                </a:moveTo>
                <a:cubicBezTo>
                  <a:pt x="242" y="52"/>
                  <a:pt x="234" y="48"/>
                  <a:pt x="223" y="50"/>
                </a:cubicBezTo>
                <a:cubicBezTo>
                  <a:pt x="218" y="42"/>
                  <a:pt x="213" y="34"/>
                  <a:pt x="206" y="28"/>
                </a:cubicBezTo>
                <a:cubicBezTo>
                  <a:pt x="206" y="28"/>
                  <a:pt x="206" y="28"/>
                  <a:pt x="206" y="27"/>
                </a:cubicBezTo>
                <a:cubicBezTo>
                  <a:pt x="211" y="21"/>
                  <a:pt x="215" y="15"/>
                  <a:pt x="221" y="10"/>
                </a:cubicBezTo>
                <a:cubicBezTo>
                  <a:pt x="237" y="9"/>
                  <a:pt x="254" y="13"/>
                  <a:pt x="271" y="13"/>
                </a:cubicBezTo>
                <a:cubicBezTo>
                  <a:pt x="264" y="22"/>
                  <a:pt x="256" y="32"/>
                  <a:pt x="246" y="38"/>
                </a:cubicBezTo>
                <a:cubicBezTo>
                  <a:pt x="241" y="40"/>
                  <a:pt x="245" y="48"/>
                  <a:pt x="250" y="45"/>
                </a:cubicBezTo>
                <a:cubicBezTo>
                  <a:pt x="250" y="45"/>
                  <a:pt x="251" y="45"/>
                  <a:pt x="251" y="44"/>
                </a:cubicBezTo>
                <a:cubicBezTo>
                  <a:pt x="256" y="46"/>
                  <a:pt x="260" y="52"/>
                  <a:pt x="264" y="55"/>
                </a:cubicBezTo>
                <a:cubicBezTo>
                  <a:pt x="260" y="55"/>
                  <a:pt x="257" y="54"/>
                  <a:pt x="254" y="5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3"/>
          <a:srcRect l="3001" t="60127" r="69583" b="5154"/>
          <a:stretch>
            <a:fillRect/>
          </a:stretch>
        </p:blipFill>
        <p:spPr>
          <a:xfrm>
            <a:off x="5126990" y="2104390"/>
            <a:ext cx="560705" cy="493395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3" name="图片 12"/>
          <p:cNvPicPr/>
          <p:nvPr/>
        </p:nvPicPr>
        <p:blipFill>
          <a:blip r:embed="rId3"/>
          <a:srcRect l="3001" t="60127" r="69583" b="5154"/>
          <a:stretch>
            <a:fillRect/>
          </a:stretch>
        </p:blipFill>
        <p:spPr>
          <a:xfrm>
            <a:off x="7656195" y="2117090"/>
            <a:ext cx="560705" cy="493395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3"/>
          <a:srcRect l="70431" t="60705" r="3018" b="4590"/>
          <a:stretch>
            <a:fillRect/>
          </a:stretch>
        </p:blipFill>
        <p:spPr>
          <a:xfrm>
            <a:off x="5161280" y="2867025"/>
            <a:ext cx="526415" cy="509270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5" name="图片 14"/>
          <p:cNvPicPr/>
          <p:nvPr/>
        </p:nvPicPr>
        <p:blipFill>
          <a:blip r:embed="rId3"/>
          <a:srcRect l="70431" t="60705" r="3018" b="4590"/>
          <a:stretch>
            <a:fillRect/>
          </a:stretch>
        </p:blipFill>
        <p:spPr>
          <a:xfrm>
            <a:off x="7673340" y="2873375"/>
            <a:ext cx="526415" cy="509270"/>
          </a:xfrm>
          <a:prstGeom prst="ellipse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" grpId="1" animBg="1"/>
      <p:bldP spid="4" grpId="1"/>
      <p:bldP spid="12" grpId="0" bldLvl="0" animBg="1"/>
      <p:bldP spid="24" grpId="0" bldLvl="0" animBg="1"/>
      <p:bldP spid="11" grpId="0"/>
      <p:bldP spid="12" grpId="1" animBg="1"/>
      <p:bldP spid="24" grpId="1" animBg="1"/>
      <p:bldP spid="11" grpId="1"/>
      <p:bldP spid="27" grpId="0" bldLvl="0" animBg="1"/>
      <p:bldP spid="8" grpId="0"/>
      <p:bldP spid="27" grpId="1" animBg="1"/>
      <p:bldP spid="8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TABLE_BEAUTIFY" val="smartTable{8438c82e-1818-4725-8386-1a2e63c9f14b}"/>
  <p:tag name="TABLE_ENDDRAG_ORIGIN_RECT" val="559*190"/>
  <p:tag name="TABLE_ENDDRAG_RECT" val="35*103*559*190"/>
</p:tagLst>
</file>

<file path=ppt/tags/tag64.xml><?xml version="1.0" encoding="utf-8"?>
<p:tagLst xmlns:p="http://schemas.openxmlformats.org/presentationml/2006/main">
  <p:tag name="KSO_WM_UNIT_TABLE_BEAUTIFY" val="smartTable{8c802cc9-dda6-491c-b9f4-47aa0155c898}"/>
  <p:tag name="TABLE_ENDDRAG_ORIGIN_RECT" val="559*190"/>
  <p:tag name="TABLE_ENDDRAG_RECT" val="35*103*559*190"/>
</p:tagLst>
</file>

<file path=ppt/tags/tag65.xml><?xml version="1.0" encoding="utf-8"?>
<p:tagLst xmlns:p="http://schemas.openxmlformats.org/presentationml/2006/main">
  <p:tag name="KSO_WM_UNIT_TABLE_BEAUTIFY" val="smartTable{8438c82e-1818-4725-8386-1a2e63c9f14b}"/>
  <p:tag name="TABLE_ENDDRAG_ORIGIN_RECT" val="559*190"/>
  <p:tag name="TABLE_ENDDRAG_RECT" val="35*103*559*19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925</Words>
  <Application>WPS 演示</Application>
  <PresentationFormat>宽屏</PresentationFormat>
  <Paragraphs>282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Wingdings</vt:lpstr>
      <vt:lpstr>楷体_GB2312</vt:lpstr>
      <vt:lpstr>新宋体</vt:lpstr>
      <vt:lpstr>楷体</vt:lpstr>
      <vt:lpstr>黑体</vt:lpstr>
      <vt:lpstr>Arial Unicode MS</vt:lpstr>
      <vt:lpstr>Calibri</vt:lpstr>
      <vt:lpstr>Office 主题​​</vt:lpstr>
      <vt:lpstr>语法： 又……又……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lenovo</cp:lastModifiedBy>
  <cp:revision>179</cp:revision>
  <dcterms:created xsi:type="dcterms:W3CDTF">2019-06-19T02:08:00Z</dcterms:created>
  <dcterms:modified xsi:type="dcterms:W3CDTF">2021-10-31T15:15:23Z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8A39237CF34744F3A2826B6D97F5AB4C</vt:lpwstr>
  </property>
</Properties>
</file>