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90" r:id="rId2"/>
    <p:sldId id="400" r:id="rId3"/>
    <p:sldId id="571" r:id="rId4"/>
    <p:sldId id="572" r:id="rId5"/>
    <p:sldId id="578" r:id="rId6"/>
    <p:sldId id="579" r:id="rId7"/>
    <p:sldId id="582" r:id="rId8"/>
    <p:sldId id="583" r:id="rId9"/>
    <p:sldId id="585" r:id="rId10"/>
    <p:sldId id="584" r:id="rId11"/>
    <p:sldId id="586" r:id="rId12"/>
    <p:sldId id="587" r:id="rId13"/>
    <p:sldId id="589" r:id="rId14"/>
    <p:sldId id="611" r:id="rId15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6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4F8"/>
    <a:srgbClr val="FE1010"/>
    <a:srgbClr val="00478B"/>
    <a:srgbClr val="FFFD07"/>
    <a:srgbClr val="8B8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7" autoAdjust="0"/>
    <p:restoredTop sz="94652"/>
  </p:normalViewPr>
  <p:slideViewPr>
    <p:cSldViewPr showGuides="1">
      <p:cViewPr varScale="1">
        <p:scale>
          <a:sx n="114" d="100"/>
          <a:sy n="114" d="100"/>
        </p:scale>
        <p:origin x="490" y="96"/>
      </p:cViewPr>
      <p:guideLst>
        <p:guide orient="horz" pos="1726"/>
        <p:guide pos="29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A44F10-7879-48FE-8D67-D3A903488F0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FAA59C-44E3-4E22-936C-D55B8D88EA3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988" y="7938"/>
            <a:ext cx="1749425" cy="404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4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5188"/>
              </a:clrFrom>
              <a:clrTo>
                <a:srgbClr val="00518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50" y="57150"/>
            <a:ext cx="593725" cy="457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9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7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75" y="346075"/>
            <a:ext cx="1516063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4381" y="2090358"/>
            <a:ext cx="7772761" cy="1102949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4381" y="2787150"/>
            <a:ext cx="6401097" cy="13149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34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2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01" name="组合 4"/>
          <p:cNvGrpSpPr/>
          <p:nvPr userDrawn="1"/>
        </p:nvGrpSpPr>
        <p:grpSpPr>
          <a:xfrm>
            <a:off x="107950" y="11113"/>
            <a:ext cx="2671763" cy="563562"/>
            <a:chOff x="107504" y="14388"/>
            <a:chExt cx="2672072" cy="750316"/>
          </a:xfrm>
        </p:grpSpPr>
        <p:pic>
          <p:nvPicPr>
            <p:cNvPr id="4102" name="图片 5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004A87"/>
                </a:clrFrom>
                <a:clrTo>
                  <a:srgbClr val="004A8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8497" y="14388"/>
              <a:ext cx="2111079" cy="7503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6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005188"/>
                </a:clrFrom>
                <a:clrTo>
                  <a:srgbClr val="00518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75497"/>
              <a:ext cx="593794" cy="61029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105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50825" y="873125"/>
            <a:ext cx="8229600" cy="565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478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单击此处编辑母版标题样式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616" y="589575"/>
            <a:ext cx="8229982" cy="85758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1" y="1200618"/>
            <a:ext cx="8229982" cy="339579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sz="half" idx="13"/>
          </p:nvPr>
        </p:nvSpPr>
        <p:spPr>
          <a:xfrm>
            <a:off x="323865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4" name="内容占位符 3"/>
          <p:cNvSpPr>
            <a:spLocks noGrp="1"/>
          </p:cNvSpPr>
          <p:nvPr>
            <p:ph sz="half" idx="2"/>
          </p:nvPr>
        </p:nvSpPr>
        <p:spPr>
          <a:xfrm>
            <a:off x="4432506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164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4686300"/>
            <a:ext cx="2133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2021/11/2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78"/>
            <a:ext cx="7886700" cy="59407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7866"/>
            <a:ext cx="7886700" cy="34508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</p:spPr>
        <p:txBody>
          <a:bodyPr/>
          <a:lstStyle/>
          <a:p>
            <a:pPr fontAlgn="base"/>
            <a:fld id="{6554F731-F1D9-405D-9569-D30D95C59ADF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2021/11/2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</p:spPr>
        <p:txBody>
          <a:bodyPr/>
          <a:lstStyle/>
          <a:p>
            <a:pPr fontAlgn="base"/>
            <a:fld id="{341D1296-2E93-47A3-B509-9CB210ECFEC1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/>
          <p:nvPr/>
        </p:nvGrpSpPr>
        <p:grpSpPr>
          <a:xfrm>
            <a:off x="0" y="685800"/>
            <a:ext cx="8686800" cy="1885950"/>
            <a:chOff x="0" y="576"/>
            <a:chExt cx="5472" cy="1584"/>
          </a:xfrm>
        </p:grpSpPr>
        <p:sp>
          <p:nvSpPr>
            <p:cNvPr id="14339" name="Oval 7"/>
            <p:cNvSpPr/>
            <p:nvPr/>
          </p:nvSpPr>
          <p:spPr>
            <a:xfrm>
              <a:off x="144" y="576"/>
              <a:ext cx="1584" cy="1584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lvl="0" algn="ctr"/>
              <a:endParaRPr lang="zh-CN" altLang="zh-CN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40" name="Rectangle 8"/>
            <p:cNvSpPr/>
            <p:nvPr/>
          </p:nvSpPr>
          <p:spPr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1" name="Rectangle 9"/>
            <p:cNvSpPr/>
            <p:nvPr/>
          </p:nvSpPr>
          <p:spPr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2" name="Freeform 10"/>
            <p:cNvSpPr/>
            <p:nvPr/>
          </p:nvSpPr>
          <p:spPr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0" y="308"/>
                </a:cxn>
                <a:cxn ang="0">
                  <a:pos x="0" y="30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4343" name="Freeform 11"/>
            <p:cNvSpPr/>
            <p:nvPr/>
          </p:nvSpPr>
          <p:spPr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9"/>
                </a:cxn>
                <a:cxn ang="0">
                  <a:pos x="0" y="149"/>
                </a:cxn>
              </a:cxnLst>
              <a:rect l="0" t="0" r="0" b="0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</p:grpSp>
      <p:sp>
        <p:nvSpPr>
          <p:cNvPr id="114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686050"/>
            <a:ext cx="5638800" cy="142875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单击此处编辑母版副标题样式</a:t>
            </a:r>
          </a:p>
        </p:txBody>
      </p:sp>
      <p:sp>
        <p:nvSpPr>
          <p:cNvPr id="1147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082279"/>
            <a:ext cx="7086600" cy="1200150"/>
          </a:xfrm>
        </p:spPr>
        <p:txBody>
          <a:bodyPr anchor="ctr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单击此处编辑母版标题样式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1863" y="72629"/>
            <a:ext cx="7158037" cy="105965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46150" y="4686300"/>
            <a:ext cx="1905000" cy="3429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352800" y="4686300"/>
            <a:ext cx="2895600" cy="3429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05600" y="4686300"/>
            <a:ext cx="1905000" cy="342900"/>
          </a:xfr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35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ctrTitle"/>
          </p:nvPr>
        </p:nvSpPr>
        <p:spPr>
          <a:xfrm>
            <a:off x="0" y="1203655"/>
            <a:ext cx="9144000" cy="65151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  <a:buFontTx/>
            </a:pP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非遗文化系列课程（</a:t>
            </a:r>
            <a:r>
              <a:rPr lang="en-US" altLang="zh-CN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6</a:t>
            </a: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）—— </a:t>
            </a:r>
            <a:r>
              <a:rPr lang="zh-CN" altLang="en-US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共享篇</a:t>
            </a:r>
            <a:endParaRPr lang="zh-CN" altLang="en-US" kern="1200" dirty="0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13314" name="副标题 2"/>
          <p:cNvSpPr>
            <a:spLocks noGrp="1"/>
          </p:cNvSpPr>
          <p:nvPr>
            <p:ph type="subTitle" idx="1"/>
          </p:nvPr>
        </p:nvSpPr>
        <p:spPr>
          <a:xfrm>
            <a:off x="1548130" y="2067560"/>
            <a:ext cx="6400800" cy="53086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</a:pPr>
            <a:r>
              <a:rPr lang="zh-CN" altLang="en-US" sz="2400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微课宇宙队   </a:t>
            </a:r>
            <a:r>
              <a:rPr lang="en-US" altLang="zh-CN" sz="2000" kern="1200" dirty="0">
                <a:latin typeface="楷体" panose="02010609060101010101" charset="-122"/>
                <a:ea typeface="楷体" panose="02010609060101010101" charset="-122"/>
                <a:cs typeface="楷体_GB2312" panose="02010609030101010101" charset="-122"/>
              </a:rPr>
              <a:t> </a:t>
            </a:r>
            <a:endParaRPr lang="zh-CN" altLang="en-US" sz="2000" kern="1200" dirty="0">
              <a:latin typeface="楷体" panose="02010609060101010101" charset="-122"/>
              <a:ea typeface="楷体" panose="02010609060101010101" charset="-122"/>
              <a:cs typeface="楷体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3291" y="1034044"/>
            <a:ext cx="5400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buClrTx/>
              <a:buSzTx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Chinese kung fu and Chinese culture</a:t>
            </a:r>
          </a:p>
          <a:p>
            <a:pPr algn="ctr" eaLnBrk="0" hangingPunct="0">
              <a:buClrTx/>
              <a:buSzTx/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中国功夫与中国文化</a:t>
            </a:r>
          </a:p>
        </p:txBody>
      </p:sp>
      <p:pic>
        <p:nvPicPr>
          <p:cNvPr id="2" name="图片 1" descr="src=http___dpic.tiankong.com_av_hc_QJ6388164386.jpg_x-oss-process=style_show&amp;refer=http___dpic.tiank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65" y="2042114"/>
            <a:ext cx="3851425" cy="2618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39720" y="780762"/>
            <a:ext cx="477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Cultural Sharing</a:t>
            </a:r>
          </a:p>
          <a:p>
            <a:pPr algn="ctr" eaLnBrk="0" hangingPunct="0">
              <a:buClrTx/>
              <a:buSzTx/>
              <a:buFontTx/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文化共享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2862" b="9955"/>
          <a:stretch>
            <a:fillRect/>
          </a:stretch>
        </p:blipFill>
        <p:spPr>
          <a:xfrm>
            <a:off x="866775" y="1707690"/>
            <a:ext cx="2215515" cy="1372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8304" b="13965"/>
          <a:stretch>
            <a:fillRect/>
          </a:stretch>
        </p:blipFill>
        <p:spPr>
          <a:xfrm>
            <a:off x="539720" y="3271922"/>
            <a:ext cx="2279015" cy="1604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640" y="1779695"/>
            <a:ext cx="2111268" cy="3096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20" y="1663560"/>
            <a:ext cx="4596743" cy="2586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1460" y="843280"/>
            <a:ext cx="7944485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lnSpc>
                <a:spcPts val="2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Questions</a:t>
            </a:r>
          </a:p>
          <a:p>
            <a:pPr algn="just" eaLnBrk="0" hangingPunct="0">
              <a:lnSpc>
                <a:spcPts val="2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思考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ts val="2000"/>
              </a:lnSpc>
              <a:buClrTx/>
              <a:buSzTx/>
              <a:buFontTx/>
            </a:pP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ts val="2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Do you know any other Chinese culture which is globally shared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？</a:t>
            </a:r>
          </a:p>
          <a:p>
            <a:pPr algn="just" eaLnBrk="0" hangingPunct="0">
              <a:lnSpc>
                <a:spcPts val="2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同学们，你们还知道哪些中国文化走向了世界呢？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45900" y="1923705"/>
            <a:ext cx="74522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300" b="1" dirty="0">
                <a:solidFill>
                  <a:schemeClr val="tx2"/>
                </a:solidFill>
                <a:ea typeface="楷体_GB2312" panose="02010609030101010101" charset="-122"/>
              </a:rPr>
              <a:t>谢谢观看</a:t>
            </a:r>
            <a:r>
              <a:rPr lang="en-US" altLang="zh-CN" sz="3300" b="1" dirty="0">
                <a:solidFill>
                  <a:schemeClr val="tx2"/>
                </a:solidFill>
                <a:ea typeface="楷体_GB2312" panose="02010609030101010101" charset="-122"/>
              </a:rPr>
              <a:t>!</a:t>
            </a:r>
          </a:p>
          <a:p>
            <a:pPr algn="ctr"/>
            <a:endParaRPr lang="zh-CN" altLang="en-US" sz="3300" b="1" dirty="0">
              <a:solidFill>
                <a:schemeClr val="tx2"/>
              </a:solidFill>
              <a:ea typeface="楷体_GB2312" panose="02010609030101010101" charset="-122"/>
            </a:endParaRPr>
          </a:p>
          <a:p>
            <a:pPr algn="ctr"/>
            <a:r>
              <a:rPr lang="en-US" altLang="zh-CN" sz="3300" b="1" dirty="0">
                <a:solidFill>
                  <a:schemeClr val="tx2"/>
                </a:solidFill>
                <a:ea typeface="楷体_GB2312" panose="02010609030101010101" charset="-122"/>
              </a:rPr>
              <a:t>Thank you!</a:t>
            </a:r>
            <a:endParaRPr lang="zh-CN" altLang="en-US" sz="3300" b="1" dirty="0">
              <a:solidFill>
                <a:schemeClr val="tx2"/>
              </a:solidFill>
              <a:ea typeface="楷体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41582" y="928370"/>
            <a:ext cx="3839625" cy="414655"/>
          </a:xfrm>
        </p:spPr>
        <p:txBody>
          <a:bodyPr/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Tai Chi</a:t>
            </a:r>
            <a:br>
              <a:rPr lang="en-US" altLang="zh-CN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</a:br>
            <a:r>
              <a:rPr lang="zh-CN" altLang="en-US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太极拳</a:t>
            </a:r>
          </a:p>
        </p:txBody>
      </p:sp>
      <p:pic>
        <p:nvPicPr>
          <p:cNvPr id="5" name="图片 4" descr="src=http___www.wjw.cn_hyxinxi_upload_5102_admin_20200324_1972df0307ff5a909973abb7037f48f9.jpg&amp;refer=http___www.wjw"/>
          <p:cNvPicPr>
            <a:picLocks noChangeAspect="1"/>
          </p:cNvPicPr>
          <p:nvPr/>
        </p:nvPicPr>
        <p:blipFill rotWithShape="1">
          <a:blip r:embed="rId2"/>
          <a:srcRect l="12282" t="8500" r="11562" b="10358"/>
          <a:stretch>
            <a:fillRect/>
          </a:stretch>
        </p:blipFill>
        <p:spPr>
          <a:xfrm>
            <a:off x="841582" y="2067715"/>
            <a:ext cx="3839625" cy="25201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96D763-6CB2-4081-9F33-BAFB5A0AF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84" y="2135079"/>
            <a:ext cx="1588751" cy="158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rc=http___www.goodplastics.cc_uploads_images_3879231651_3310953508_200.jpg&amp;refer=http___www.goodplastics"/>
          <p:cNvPicPr>
            <a:picLocks noChangeAspect="1"/>
          </p:cNvPicPr>
          <p:nvPr/>
        </p:nvPicPr>
        <p:blipFill rotWithShape="1">
          <a:blip r:embed="rId2"/>
          <a:srcRect b="4301"/>
          <a:stretch>
            <a:fillRect/>
          </a:stretch>
        </p:blipFill>
        <p:spPr>
          <a:xfrm>
            <a:off x="827740" y="2139720"/>
            <a:ext cx="4180071" cy="266418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ctrTitle"/>
          </p:nvPr>
        </p:nvSpPr>
        <p:spPr>
          <a:xfrm>
            <a:off x="827739" y="1203655"/>
            <a:ext cx="4180071" cy="414655"/>
          </a:xfrm>
        </p:spPr>
        <p:txBody>
          <a:bodyPr/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Morning Exercise </a:t>
            </a:r>
            <a:br>
              <a:rPr lang="en-US" altLang="zh-CN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</a:br>
            <a:r>
              <a:rPr lang="zh-CN" altLang="en-US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晨练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2110311306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10" y="1275660"/>
            <a:ext cx="1955165" cy="3156185"/>
          </a:xfrm>
          <a:prstGeom prst="rect">
            <a:avLst/>
          </a:prstGeom>
        </p:spPr>
      </p:pic>
      <p:pic>
        <p:nvPicPr>
          <p:cNvPr id="11" name="图片 10" descr="微信图片_202110311306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65" y="2785566"/>
            <a:ext cx="1913890" cy="1840865"/>
          </a:xfrm>
          <a:prstGeom prst="rect">
            <a:avLst/>
          </a:prstGeom>
        </p:spPr>
      </p:pic>
      <p:pic>
        <p:nvPicPr>
          <p:cNvPr id="12" name="图片 11" descr="微信图片_202110311306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159" y="1066513"/>
            <a:ext cx="1955165" cy="137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380cd7912397dddcd04ebc5282b2b7d1a287d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59" y="1707690"/>
            <a:ext cx="3153100" cy="31531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1036859" y="1059645"/>
            <a:ext cx="3153100" cy="414655"/>
          </a:xfrm>
        </p:spPr>
        <p:txBody>
          <a:bodyPr/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Tai Chi Master</a:t>
            </a:r>
            <a:endParaRPr lang="zh-CN" altLang="en-US" sz="2400" dirty="0"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30" y="895356"/>
            <a:ext cx="2360452" cy="13282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2557" b="19318"/>
          <a:stretch>
            <a:fillRect/>
          </a:stretch>
        </p:blipFill>
        <p:spPr>
          <a:xfrm>
            <a:off x="2411850" y="1706742"/>
            <a:ext cx="1800125" cy="17300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48E04D-1F62-4F53-BFFA-120C30C05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7" y="2591340"/>
            <a:ext cx="2283730" cy="228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85824" y="915635"/>
            <a:ext cx="368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buClrTx/>
              <a:buSzTx/>
              <a:buFontTx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Popular Fitness Program</a:t>
            </a:r>
          </a:p>
          <a:p>
            <a:pPr algn="ctr" eaLnBrk="0" hangingPunct="0">
              <a:buClrTx/>
              <a:buSzTx/>
              <a:buFontTx/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受欢迎的健身项目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5825" y="1900503"/>
            <a:ext cx="3686175" cy="2304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27740" y="919895"/>
            <a:ext cx="381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Regular Training Program</a:t>
            </a:r>
          </a:p>
          <a:p>
            <a:pPr algn="ctr" eaLnBrk="0" hangingPunct="0"/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定期训练项目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5" y="1779695"/>
            <a:ext cx="3645458" cy="2736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95960" y="915173"/>
            <a:ext cx="468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buClrTx/>
              <a:buSzTx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Come here attracted by its reputation and learn skills from masters</a:t>
            </a:r>
          </a:p>
          <a:p>
            <a:pPr algn="ctr" eaLnBrk="0" hangingPunct="0">
              <a:buClrTx/>
              <a:buSzTx/>
            </a:pP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慕名而来 拜师学艺</a:t>
            </a:r>
          </a:p>
        </p:txBody>
      </p:sp>
      <p:pic>
        <p:nvPicPr>
          <p:cNvPr id="4" name="图片 3" descr="267f9e2f07082838356d12d6940f61064d08f12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30" y="1059645"/>
            <a:ext cx="2607851" cy="1740015"/>
          </a:xfrm>
          <a:prstGeom prst="rect">
            <a:avLst/>
          </a:prstGeom>
        </p:spPr>
      </p:pic>
      <p:pic>
        <p:nvPicPr>
          <p:cNvPr id="5" name="图片 4" descr="4034970a304e251f961313a98d1001107e3e531c"/>
          <p:cNvPicPr>
            <a:picLocks noChangeAspect="1"/>
          </p:cNvPicPr>
          <p:nvPr/>
        </p:nvPicPr>
        <p:blipFill rotWithShape="1">
          <a:blip r:embed="rId3"/>
          <a:srcRect b="4975"/>
          <a:stretch>
            <a:fillRect/>
          </a:stretch>
        </p:blipFill>
        <p:spPr>
          <a:xfrm>
            <a:off x="1610298" y="3025663"/>
            <a:ext cx="2952205" cy="187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106</Words>
  <Application>Microsoft Office PowerPoint</Application>
  <PresentationFormat>全屏显示(16:9)</PresentationFormat>
  <Paragraphs>23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等线</vt:lpstr>
      <vt:lpstr>黑体</vt:lpstr>
      <vt:lpstr>楷体</vt:lpstr>
      <vt:lpstr>楷体_GB2312</vt:lpstr>
      <vt:lpstr>微软雅黑</vt:lpstr>
      <vt:lpstr>Arial</vt:lpstr>
      <vt:lpstr>Calibri</vt:lpstr>
      <vt:lpstr>Times New Roman</vt:lpstr>
      <vt:lpstr>Wingdings</vt:lpstr>
      <vt:lpstr>2_自定义设计方案</vt:lpstr>
      <vt:lpstr>非遗文化系列课程（6）—— 共享篇</vt:lpstr>
      <vt:lpstr>Tai Chi 太极拳</vt:lpstr>
      <vt:lpstr>Morning Exercise  晨练</vt:lpstr>
      <vt:lpstr>PowerPoint 演示文稿</vt:lpstr>
      <vt:lpstr>Tai Chi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Origraph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TCE-teacher</cp:lastModifiedBy>
  <cp:revision>667</cp:revision>
  <dcterms:created xsi:type="dcterms:W3CDTF">2011-04-21T06:12:00Z</dcterms:created>
  <dcterms:modified xsi:type="dcterms:W3CDTF">2021-11-02T12:06:48Z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4AC98D6E9F4D42B9B5C76130CB9D0EBA</vt:lpwstr>
  </property>
</Properties>
</file>