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5"/>
  </p:handoutMasterIdLst>
  <p:sldIdLst>
    <p:sldId id="259" r:id="rId3"/>
    <p:sldId id="574" r:id="rId4"/>
    <p:sldId id="587" r:id="rId5"/>
    <p:sldId id="596" r:id="rId6"/>
    <p:sldId id="609" r:id="rId7"/>
    <p:sldId id="597" r:id="rId8"/>
    <p:sldId id="613" r:id="rId9"/>
    <p:sldId id="598" r:id="rId10"/>
    <p:sldId id="612" r:id="rId11"/>
    <p:sldId id="575" r:id="rId12"/>
    <p:sldId id="611" r:id="rId13"/>
    <p:sldId id="604" r:id="rId14"/>
    <p:sldId id="610" r:id="rId15"/>
    <p:sldId id="605" r:id="rId16"/>
    <p:sldId id="571" r:id="rId17"/>
    <p:sldId id="607" r:id="rId18"/>
    <p:sldId id="626" r:id="rId19"/>
    <p:sldId id="630" r:id="rId21"/>
    <p:sldId id="625" r:id="rId22"/>
    <p:sldId id="608" r:id="rId23"/>
    <p:sldId id="582" r:id="rId24"/>
  </p:sldIdLst>
  <p:sldSz cx="9144000" cy="5143500" type="screen16x9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14F8"/>
    <a:srgbClr val="FE1010"/>
    <a:srgbClr val="00478B"/>
    <a:srgbClr val="FFFD07"/>
    <a:srgbClr val="8B8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1"/>
    <p:restoredTop sz="94652"/>
  </p:normalViewPr>
  <p:slideViewPr>
    <p:cSldViewPr showGuides="1">
      <p:cViewPr varScale="1">
        <p:scale>
          <a:sx n="114" d="100"/>
          <a:sy n="114" d="100"/>
        </p:scale>
        <p:origin x="499" y="96"/>
      </p:cViewPr>
      <p:guideLst>
        <p:guide orient="horz" pos="1700"/>
        <p:guide pos="27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A44F10-7879-48FE-8D67-D3A903488F04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FFAA59C-44E3-4E22-936C-D55B8D88EA3D}" type="datetimeFigureOut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7.jpeg"/><Relationship Id="rId4" Type="http://schemas.openxmlformats.org/officeDocument/2006/relationships/image" Target="../media/image3.jpe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5" name="图片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图片 3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988" y="7938"/>
            <a:ext cx="1749425" cy="4048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7" name="图片 4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005188"/>
              </a:clrFrom>
              <a:clrTo>
                <a:srgbClr val="00518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950" y="57150"/>
            <a:ext cx="593725" cy="4572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直接连接符 5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9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80" name="图片 7"/>
          <p:cNvPicPr>
            <a:picLocks noChangeAspect="1"/>
          </p:cNvPicPr>
          <p:nvPr userDrawn="1"/>
        </p:nvPicPr>
        <p:blipFill>
          <a:blip r:embed="rId7">
            <a:clrChange>
              <a:clrFrom>
                <a:srgbClr val="004A87"/>
              </a:clrFrom>
              <a:clrTo>
                <a:srgbClr val="004A8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75" y="346075"/>
            <a:ext cx="1516063" cy="207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14381" y="2090358"/>
            <a:ext cx="7772761" cy="1102949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714381" y="2787150"/>
            <a:ext cx="6401097" cy="13149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b="1">
                <a:solidFill>
                  <a:schemeClr val="tx2"/>
                </a:solidFill>
              </a:defRPr>
            </a:lvl1pPr>
            <a:lvl2pPr marL="34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9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5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4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1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图片 2" descr="PPT.jpg"/>
          <p:cNvPicPr>
            <a:picLocks noChangeAspect="1"/>
          </p:cNvPicPr>
          <p:nvPr userDrawn="1"/>
        </p:nvPicPr>
        <p:blipFill>
          <a:blip r:embed="rId2"/>
          <a:srcRect b="20924"/>
          <a:stretch>
            <a:fillRect/>
          </a:stretch>
        </p:blipFill>
        <p:spPr>
          <a:xfrm>
            <a:off x="0" y="0"/>
            <a:ext cx="9144000" cy="51450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0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905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101" name="组合 4"/>
          <p:cNvGrpSpPr/>
          <p:nvPr userDrawn="1"/>
        </p:nvGrpSpPr>
        <p:grpSpPr>
          <a:xfrm>
            <a:off x="107950" y="11113"/>
            <a:ext cx="2671763" cy="563562"/>
            <a:chOff x="107504" y="14388"/>
            <a:chExt cx="2672072" cy="750316"/>
          </a:xfrm>
        </p:grpSpPr>
        <p:pic>
          <p:nvPicPr>
            <p:cNvPr id="4102" name="图片 5"/>
            <p:cNvPicPr>
              <a:picLocks noChangeAspect="1"/>
            </p:cNvPicPr>
            <p:nvPr userDrawn="1"/>
          </p:nvPicPr>
          <p:blipFill>
            <a:blip r:embed="rId4">
              <a:clrChange>
                <a:clrFrom>
                  <a:srgbClr val="004A87"/>
                </a:clrFrom>
                <a:clrTo>
                  <a:srgbClr val="004A8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8497" y="14388"/>
              <a:ext cx="2111079" cy="75031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03" name="图片 6"/>
            <p:cNvPicPr>
              <a:picLocks noChangeAspect="1"/>
            </p:cNvPicPr>
            <p:nvPr userDrawn="1"/>
          </p:nvPicPr>
          <p:blipFill>
            <a:blip r:embed="rId5">
              <a:clrChange>
                <a:clrFrom>
                  <a:srgbClr val="005188"/>
                </a:clrFrom>
                <a:clrTo>
                  <a:srgbClr val="005188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7504" y="75497"/>
              <a:ext cx="593794" cy="610292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8" name="直接连接符 7"/>
          <p:cNvCxnSpPr/>
          <p:nvPr/>
        </p:nvCxnSpPr>
        <p:spPr>
          <a:xfrm flipV="1">
            <a:off x="0" y="584200"/>
            <a:ext cx="9144000" cy="635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105" name="图片 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59563" y="-107950"/>
            <a:ext cx="2484437" cy="6826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标题 1"/>
          <p:cNvSpPr txBox="1"/>
          <p:nvPr/>
        </p:nvSpPr>
        <p:spPr>
          <a:xfrm>
            <a:off x="250825" y="873125"/>
            <a:ext cx="8229600" cy="565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0478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单击此处编辑母版标题样式</a:t>
            </a:r>
            <a:endParaRPr kumimoji="0" lang="zh-CN" altLang="en-US" sz="1350" b="1" i="0" u="none" strike="noStrike" kern="1200" cap="none" spc="0" normalizeH="0" baseline="0" noProof="0" dirty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8616" y="589575"/>
            <a:ext cx="8229982" cy="857584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400" b="1">
                <a:effectLst/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21" y="1200618"/>
            <a:ext cx="8229982" cy="3395795"/>
          </a:xfrm>
          <a:prstGeom prst="rect">
            <a:avLst/>
          </a:prstGeom>
        </p:spPr>
        <p:txBody>
          <a:bodyPr/>
          <a:lstStyle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23" name="内容占位符 2"/>
          <p:cNvSpPr>
            <a:spLocks noGrp="1"/>
          </p:cNvSpPr>
          <p:nvPr>
            <p:ph sz="half" idx="13"/>
          </p:nvPr>
        </p:nvSpPr>
        <p:spPr>
          <a:xfrm>
            <a:off x="323865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4" name="内容占位符 3"/>
          <p:cNvSpPr>
            <a:spLocks noGrp="1"/>
          </p:cNvSpPr>
          <p:nvPr>
            <p:ph sz="half" idx="2"/>
          </p:nvPr>
        </p:nvSpPr>
        <p:spPr>
          <a:xfrm>
            <a:off x="4432506" y="1600824"/>
            <a:ext cx="3956233" cy="2701390"/>
          </a:xfrm>
          <a:prstGeom prst="rect">
            <a:avLst/>
          </a:prstGeom>
        </p:spPr>
        <p:txBody>
          <a:bodyPr/>
          <a:lstStyle>
            <a:lvl1pPr>
              <a:defRPr sz="21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8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50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350"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35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350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16463"/>
            <a:ext cx="2133600" cy="2746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</a:fld>
            <a:endParaRPr lang="zh-CN" altLang="en-US" strike="noStrike" noProof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12"/>
          </p:nvPr>
        </p:nvSpPr>
        <p:spPr>
          <a:xfrm>
            <a:off x="457200" y="4686300"/>
            <a:ext cx="2133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4686300"/>
            <a:ext cx="2895600" cy="357188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b="1">
                <a:solidFill>
                  <a:srgbClr val="00478B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1" i="0" u="none" strike="noStrike" kern="1200" cap="none" spc="0" normalizeH="0" baseline="0" noProof="0">
              <a:ln>
                <a:noFill/>
              </a:ln>
              <a:solidFill>
                <a:srgbClr val="00478B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fontAlgn="base"/>
            <a:fld id="{82F288E0-7875-42C4-84C8-98DBBD3BF4D2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fontAlgn="base"/>
            <a:fld id="{7D9BB5D0-35E4-459D-AEF3-FE4D7C45CC19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78"/>
            <a:ext cx="7886700" cy="59407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997866"/>
            <a:ext cx="7886700" cy="345085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4638"/>
          </a:xfrm>
        </p:spPr>
        <p:txBody>
          <a:bodyPr/>
          <a:lstStyle/>
          <a:p>
            <a:pPr fontAlgn="base"/>
            <a:fld id="{6554F731-F1D9-405D-9569-D30D95C59ADF}" type="datetimeFigureOut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4638"/>
          </a:xfrm>
        </p:spPr>
        <p:txBody>
          <a:bodyPr/>
          <a:lstStyle/>
          <a:p>
            <a:pPr fontAlgn="base"/>
            <a:endParaRPr lang="zh-CN" altLang="en-US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4638"/>
          </a:xfrm>
        </p:spPr>
        <p:txBody>
          <a:bodyPr/>
          <a:lstStyle/>
          <a:p>
            <a:pPr fontAlgn="base"/>
            <a:fld id="{341D1296-2E93-47A3-B509-9CB210ECFEC1}" type="slidenum">
              <a:rPr lang="zh-CN" altLang="en-US" strike="noStrike" noProof="1" smtClean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6"/>
          <p:cNvGrpSpPr/>
          <p:nvPr/>
        </p:nvGrpSpPr>
        <p:grpSpPr>
          <a:xfrm>
            <a:off x="0" y="685800"/>
            <a:ext cx="8686800" cy="1885950"/>
            <a:chOff x="0" y="576"/>
            <a:chExt cx="5472" cy="1584"/>
          </a:xfrm>
        </p:grpSpPr>
        <p:sp>
          <p:nvSpPr>
            <p:cNvPr id="14339" name="Oval 7"/>
            <p:cNvSpPr/>
            <p:nvPr/>
          </p:nvSpPr>
          <p:spPr>
            <a:xfrm>
              <a:off x="144" y="576"/>
              <a:ext cx="1584" cy="1584"/>
            </a:xfrm>
            <a:prstGeom prst="ellipse">
              <a:avLst/>
            </a:prstGeom>
            <a:noFill/>
            <a:ln w="1270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lvl="0" algn="ctr"/>
              <a:endParaRPr lang="zh-CN" altLang="zh-CN" sz="1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4340" name="Rectangle 8"/>
            <p:cNvSpPr/>
            <p:nvPr/>
          </p:nvSpPr>
          <p:spPr>
            <a:xfrm>
              <a:off x="0" y="1056"/>
              <a:ext cx="2976" cy="720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1" name="Rectangle 9"/>
            <p:cNvSpPr/>
            <p:nvPr/>
          </p:nvSpPr>
          <p:spPr>
            <a:xfrm>
              <a:off x="2496" y="1056"/>
              <a:ext cx="2976" cy="720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</a:ln>
          </p:spPr>
          <p:txBody>
            <a:bodyPr wrap="none" anchor="ctr" anchorCtr="0"/>
            <a:lstStyle/>
            <a:p>
              <a:pPr lvl="0" algn="ctr"/>
              <a:endParaRPr lang="zh-CN" altLang="zh-CN" sz="1800" dirty="0"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sp>
          <p:nvSpPr>
            <p:cNvPr id="14342" name="Freeform 10"/>
            <p:cNvSpPr/>
            <p:nvPr/>
          </p:nvSpPr>
          <p:spPr>
            <a:xfrm>
              <a:off x="384" y="960"/>
              <a:ext cx="144" cy="913"/>
            </a:xfrm>
            <a:custGeom>
              <a:avLst/>
              <a:gdLst/>
              <a:ahLst/>
              <a:cxnLst>
                <a:cxn ang="0">
                  <a:pos x="0" y="308"/>
                </a:cxn>
                <a:cxn ang="0">
                  <a:pos x="0" y="30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0" b="0"/>
              <a:pathLst>
                <a:path w="1000" h="1000">
                  <a:moveTo>
                    <a:pt x="1000" y="1000"/>
                  </a:moveTo>
                  <a:lnTo>
                    <a:pt x="0" y="1000"/>
                  </a:lnTo>
                  <a:lnTo>
                    <a:pt x="0" y="0"/>
                  </a:lnTo>
                  <a:lnTo>
                    <a:pt x="1000" y="0"/>
                  </a:lnTo>
                </a:path>
              </a:pathLst>
            </a:custGeom>
            <a:noFill/>
            <a:ln w="76200" cap="flat" cmpd="sng">
              <a:solidFill>
                <a:schemeClr val="tx2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14343" name="Freeform 11"/>
            <p:cNvSpPr/>
            <p:nvPr/>
          </p:nvSpPr>
          <p:spPr>
            <a:xfrm>
              <a:off x="4944" y="762"/>
              <a:ext cx="165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49"/>
                </a:cxn>
                <a:cxn ang="0">
                  <a:pos x="0" y="149"/>
                </a:cxn>
              </a:cxnLst>
              <a:rect l="0" t="0" r="0" b="0"/>
              <a:pathLst>
                <a:path w="1000" h="1000">
                  <a:moveTo>
                    <a:pt x="0" y="0"/>
                  </a:moveTo>
                  <a:lnTo>
                    <a:pt x="1000" y="0"/>
                  </a:lnTo>
                  <a:lnTo>
                    <a:pt x="1000" y="1000"/>
                  </a:lnTo>
                  <a:lnTo>
                    <a:pt x="0" y="1000"/>
                  </a:lnTo>
                </a:path>
              </a:pathLst>
            </a:custGeom>
            <a:noFill/>
            <a:ln w="762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00"/>
            </a:p>
          </p:txBody>
        </p:sp>
      </p:grpSp>
      <p:sp>
        <p:nvSpPr>
          <p:cNvPr id="11469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2286000" y="2686050"/>
            <a:ext cx="5638800" cy="142875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单击此处编辑母版副标题样式</a:t>
            </a:r>
            <a:endParaRPr lang="zh-CN" altLang="en-US" strike="noStrike" noProof="0"/>
          </a:p>
        </p:txBody>
      </p:sp>
      <p:sp>
        <p:nvSpPr>
          <p:cNvPr id="114700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838200" y="1082279"/>
            <a:ext cx="7086600" cy="1200150"/>
          </a:xfrm>
        </p:spPr>
        <p:txBody>
          <a:bodyPr anchor="ctr"/>
          <a:lstStyle>
            <a:lvl1pPr>
              <a:defRPr/>
            </a:lvl1pPr>
          </a:lstStyle>
          <a:p>
            <a:pPr lvl="0" fontAlgn="base"/>
            <a:r>
              <a:rPr lang="zh-CN" altLang="en-US" strike="noStrike" noProof="0"/>
              <a:t>单击此处编辑母版标题样式</a:t>
            </a:r>
            <a:endParaRPr lang="zh-CN" altLang="en-US" strike="noStrike" noProof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algn="r" fontAlgn="base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1863" y="72629"/>
            <a:ext cx="7158037" cy="1059656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946150" y="4686300"/>
            <a:ext cx="1905000" cy="3429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352800" y="4686300"/>
            <a:ext cx="2895600" cy="3429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705600" y="4686300"/>
            <a:ext cx="1905000" cy="342900"/>
          </a:xfrm>
        </p:spPr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685" indent="-171450" algn="l" rtl="0" eaLnBrk="0" fontAlgn="base" hangingPunct="0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35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93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51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9.png"/><Relationship Id="rId25" Type="http://schemas.openxmlformats.org/officeDocument/2006/relationships/tags" Target="../tags/tag126.xml"/><Relationship Id="rId24" Type="http://schemas.openxmlformats.org/officeDocument/2006/relationships/tags" Target="../tags/tag125.xml"/><Relationship Id="rId23" Type="http://schemas.openxmlformats.org/officeDocument/2006/relationships/tags" Target="../tags/tag124.xml"/><Relationship Id="rId22" Type="http://schemas.openxmlformats.org/officeDocument/2006/relationships/tags" Target="../tags/tag123.xml"/><Relationship Id="rId21" Type="http://schemas.openxmlformats.org/officeDocument/2006/relationships/tags" Target="../tags/tag122.xml"/><Relationship Id="rId20" Type="http://schemas.openxmlformats.org/officeDocument/2006/relationships/tags" Target="../tags/tag121.xml"/><Relationship Id="rId2" Type="http://schemas.openxmlformats.org/officeDocument/2006/relationships/tags" Target="../tags/tag103.xml"/><Relationship Id="rId19" Type="http://schemas.openxmlformats.org/officeDocument/2006/relationships/tags" Target="../tags/tag120.xml"/><Relationship Id="rId18" Type="http://schemas.openxmlformats.org/officeDocument/2006/relationships/tags" Target="../tags/tag119.xml"/><Relationship Id="rId17" Type="http://schemas.openxmlformats.org/officeDocument/2006/relationships/tags" Target="../tags/tag118.xml"/><Relationship Id="rId16" Type="http://schemas.openxmlformats.org/officeDocument/2006/relationships/tags" Target="../tags/tag117.xml"/><Relationship Id="rId15" Type="http://schemas.openxmlformats.org/officeDocument/2006/relationships/tags" Target="../tags/tag116.xml"/><Relationship Id="rId14" Type="http://schemas.openxmlformats.org/officeDocument/2006/relationships/tags" Target="../tags/tag115.xml"/><Relationship Id="rId13" Type="http://schemas.openxmlformats.org/officeDocument/2006/relationships/tags" Target="../tags/tag114.xml"/><Relationship Id="rId12" Type="http://schemas.openxmlformats.org/officeDocument/2006/relationships/tags" Target="../tags/tag113.xml"/><Relationship Id="rId11" Type="http://schemas.openxmlformats.org/officeDocument/2006/relationships/tags" Target="../tags/tag112.xml"/><Relationship Id="rId10" Type="http://schemas.openxmlformats.org/officeDocument/2006/relationships/tags" Target="../tags/tag111.xml"/><Relationship Id="rId1" Type="http://schemas.openxmlformats.org/officeDocument/2006/relationships/tags" Target="../tags/tag10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35.xml"/><Relationship Id="rId8" Type="http://schemas.openxmlformats.org/officeDocument/2006/relationships/tags" Target="../tags/tag134.xml"/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7" Type="http://schemas.openxmlformats.org/officeDocument/2006/relationships/slideLayout" Target="../slideLayouts/slideLayout1.xml"/><Relationship Id="rId26" Type="http://schemas.openxmlformats.org/officeDocument/2006/relationships/image" Target="../media/image9.png"/><Relationship Id="rId25" Type="http://schemas.openxmlformats.org/officeDocument/2006/relationships/tags" Target="../tags/tag151.xml"/><Relationship Id="rId24" Type="http://schemas.openxmlformats.org/officeDocument/2006/relationships/tags" Target="../tags/tag150.xml"/><Relationship Id="rId23" Type="http://schemas.openxmlformats.org/officeDocument/2006/relationships/tags" Target="../tags/tag149.xml"/><Relationship Id="rId22" Type="http://schemas.openxmlformats.org/officeDocument/2006/relationships/tags" Target="../tags/tag148.xml"/><Relationship Id="rId21" Type="http://schemas.openxmlformats.org/officeDocument/2006/relationships/tags" Target="../tags/tag147.xml"/><Relationship Id="rId20" Type="http://schemas.openxmlformats.org/officeDocument/2006/relationships/tags" Target="../tags/tag146.xml"/><Relationship Id="rId2" Type="http://schemas.openxmlformats.org/officeDocument/2006/relationships/tags" Target="../tags/tag128.xml"/><Relationship Id="rId19" Type="http://schemas.openxmlformats.org/officeDocument/2006/relationships/tags" Target="../tags/tag145.xml"/><Relationship Id="rId18" Type="http://schemas.openxmlformats.org/officeDocument/2006/relationships/tags" Target="../tags/tag144.xml"/><Relationship Id="rId17" Type="http://schemas.openxmlformats.org/officeDocument/2006/relationships/tags" Target="../tags/tag143.xml"/><Relationship Id="rId16" Type="http://schemas.openxmlformats.org/officeDocument/2006/relationships/tags" Target="../tags/tag142.xml"/><Relationship Id="rId15" Type="http://schemas.openxmlformats.org/officeDocument/2006/relationships/tags" Target="../tags/tag141.xml"/><Relationship Id="rId14" Type="http://schemas.openxmlformats.org/officeDocument/2006/relationships/tags" Target="../tags/tag140.xml"/><Relationship Id="rId13" Type="http://schemas.openxmlformats.org/officeDocument/2006/relationships/tags" Target="../tags/tag139.xml"/><Relationship Id="rId12" Type="http://schemas.openxmlformats.org/officeDocument/2006/relationships/tags" Target="../tags/tag138.xml"/><Relationship Id="rId11" Type="http://schemas.openxmlformats.org/officeDocument/2006/relationships/tags" Target="../tags/tag137.xml"/><Relationship Id="rId10" Type="http://schemas.openxmlformats.org/officeDocument/2006/relationships/tags" Target="../tags/tag136.xml"/><Relationship Id="rId1" Type="http://schemas.openxmlformats.org/officeDocument/2006/relationships/tags" Target="../tags/tag1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1.svg"/><Relationship Id="rId26" Type="http://schemas.openxmlformats.org/officeDocument/2006/relationships/image" Target="../media/image9.png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tags" Target="../tags/tag2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1.svg"/><Relationship Id="rId26" Type="http://schemas.openxmlformats.org/officeDocument/2006/relationships/image" Target="../media/image9.png"/><Relationship Id="rId25" Type="http://schemas.openxmlformats.org/officeDocument/2006/relationships/tags" Target="../tags/tag51.xml"/><Relationship Id="rId24" Type="http://schemas.openxmlformats.org/officeDocument/2006/relationships/tags" Target="../tags/tag50.xml"/><Relationship Id="rId23" Type="http://schemas.openxmlformats.org/officeDocument/2006/relationships/tags" Target="../tags/tag49.xml"/><Relationship Id="rId22" Type="http://schemas.openxmlformats.org/officeDocument/2006/relationships/tags" Target="../tags/tag48.xml"/><Relationship Id="rId21" Type="http://schemas.openxmlformats.org/officeDocument/2006/relationships/tags" Target="../tags/tag47.xml"/><Relationship Id="rId20" Type="http://schemas.openxmlformats.org/officeDocument/2006/relationships/tags" Target="../tags/tag46.xml"/><Relationship Id="rId2" Type="http://schemas.openxmlformats.org/officeDocument/2006/relationships/tags" Target="../tags/tag28.xml"/><Relationship Id="rId19" Type="http://schemas.openxmlformats.org/officeDocument/2006/relationships/tags" Target="../tags/tag45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60.xml"/><Relationship Id="rId8" Type="http://schemas.openxmlformats.org/officeDocument/2006/relationships/tags" Target="../tags/tag59.xml"/><Relationship Id="rId7" Type="http://schemas.openxmlformats.org/officeDocument/2006/relationships/tags" Target="../tags/tag58.xml"/><Relationship Id="rId6" Type="http://schemas.openxmlformats.org/officeDocument/2006/relationships/tags" Target="../tags/tag57.xml"/><Relationship Id="rId5" Type="http://schemas.openxmlformats.org/officeDocument/2006/relationships/tags" Target="../tags/tag56.xml"/><Relationship Id="rId4" Type="http://schemas.openxmlformats.org/officeDocument/2006/relationships/tags" Target="../tags/tag55.xml"/><Relationship Id="rId3" Type="http://schemas.openxmlformats.org/officeDocument/2006/relationships/tags" Target="../tags/tag54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1.svg"/><Relationship Id="rId26" Type="http://schemas.openxmlformats.org/officeDocument/2006/relationships/image" Target="../media/image9.png"/><Relationship Id="rId25" Type="http://schemas.openxmlformats.org/officeDocument/2006/relationships/tags" Target="../tags/tag76.xml"/><Relationship Id="rId24" Type="http://schemas.openxmlformats.org/officeDocument/2006/relationships/tags" Target="../tags/tag75.xml"/><Relationship Id="rId23" Type="http://schemas.openxmlformats.org/officeDocument/2006/relationships/tags" Target="../tags/tag74.xml"/><Relationship Id="rId22" Type="http://schemas.openxmlformats.org/officeDocument/2006/relationships/tags" Target="../tags/tag73.xml"/><Relationship Id="rId21" Type="http://schemas.openxmlformats.org/officeDocument/2006/relationships/tags" Target="../tags/tag72.xml"/><Relationship Id="rId20" Type="http://schemas.openxmlformats.org/officeDocument/2006/relationships/tags" Target="../tags/tag71.xml"/><Relationship Id="rId2" Type="http://schemas.openxmlformats.org/officeDocument/2006/relationships/tags" Target="../tags/tag53.xml"/><Relationship Id="rId19" Type="http://schemas.openxmlformats.org/officeDocument/2006/relationships/tags" Target="../tags/tag70.xml"/><Relationship Id="rId18" Type="http://schemas.openxmlformats.org/officeDocument/2006/relationships/tags" Target="../tags/tag69.xml"/><Relationship Id="rId17" Type="http://schemas.openxmlformats.org/officeDocument/2006/relationships/tags" Target="../tags/tag68.xml"/><Relationship Id="rId16" Type="http://schemas.openxmlformats.org/officeDocument/2006/relationships/tags" Target="../tags/tag67.xml"/><Relationship Id="rId15" Type="http://schemas.openxmlformats.org/officeDocument/2006/relationships/tags" Target="../tags/tag66.xml"/><Relationship Id="rId14" Type="http://schemas.openxmlformats.org/officeDocument/2006/relationships/tags" Target="../tags/tag65.xml"/><Relationship Id="rId13" Type="http://schemas.openxmlformats.org/officeDocument/2006/relationships/tags" Target="../tags/tag64.xml"/><Relationship Id="rId12" Type="http://schemas.openxmlformats.org/officeDocument/2006/relationships/tags" Target="../tags/tag63.xml"/><Relationship Id="rId11" Type="http://schemas.openxmlformats.org/officeDocument/2006/relationships/tags" Target="../tags/tag62.xml"/><Relationship Id="rId10" Type="http://schemas.openxmlformats.org/officeDocument/2006/relationships/tags" Target="../tags/tag61.xml"/><Relationship Id="rId1" Type="http://schemas.openxmlformats.org/officeDocument/2006/relationships/tags" Target="../tags/tag5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tags" Target="../tags/tag82.xml"/><Relationship Id="rId5" Type="http://schemas.openxmlformats.org/officeDocument/2006/relationships/tags" Target="../tags/tag81.xml"/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8" Type="http://schemas.openxmlformats.org/officeDocument/2006/relationships/slideLayout" Target="../slideLayouts/slideLayout1.xml"/><Relationship Id="rId27" Type="http://schemas.openxmlformats.org/officeDocument/2006/relationships/image" Target="../media/image1.svg"/><Relationship Id="rId26" Type="http://schemas.openxmlformats.org/officeDocument/2006/relationships/image" Target="../media/image9.png"/><Relationship Id="rId25" Type="http://schemas.openxmlformats.org/officeDocument/2006/relationships/tags" Target="../tags/tag101.xml"/><Relationship Id="rId24" Type="http://schemas.openxmlformats.org/officeDocument/2006/relationships/tags" Target="../tags/tag100.xml"/><Relationship Id="rId23" Type="http://schemas.openxmlformats.org/officeDocument/2006/relationships/tags" Target="../tags/tag99.xml"/><Relationship Id="rId22" Type="http://schemas.openxmlformats.org/officeDocument/2006/relationships/tags" Target="../tags/tag98.xml"/><Relationship Id="rId21" Type="http://schemas.openxmlformats.org/officeDocument/2006/relationships/tags" Target="../tags/tag97.xml"/><Relationship Id="rId20" Type="http://schemas.openxmlformats.org/officeDocument/2006/relationships/tags" Target="../tags/tag96.xml"/><Relationship Id="rId2" Type="http://schemas.openxmlformats.org/officeDocument/2006/relationships/tags" Target="../tags/tag78.xml"/><Relationship Id="rId19" Type="http://schemas.openxmlformats.org/officeDocument/2006/relationships/tags" Target="../tags/tag95.xml"/><Relationship Id="rId18" Type="http://schemas.openxmlformats.org/officeDocument/2006/relationships/tags" Target="../tags/tag94.xml"/><Relationship Id="rId17" Type="http://schemas.openxmlformats.org/officeDocument/2006/relationships/tags" Target="../tags/tag93.xml"/><Relationship Id="rId16" Type="http://schemas.openxmlformats.org/officeDocument/2006/relationships/tags" Target="../tags/tag92.xml"/><Relationship Id="rId15" Type="http://schemas.openxmlformats.org/officeDocument/2006/relationships/tags" Target="../tags/tag91.xml"/><Relationship Id="rId14" Type="http://schemas.openxmlformats.org/officeDocument/2006/relationships/tags" Target="../tags/tag90.xml"/><Relationship Id="rId13" Type="http://schemas.openxmlformats.org/officeDocument/2006/relationships/tags" Target="../tags/tag89.xml"/><Relationship Id="rId12" Type="http://schemas.openxmlformats.org/officeDocument/2006/relationships/tags" Target="../tags/tag88.xml"/><Relationship Id="rId11" Type="http://schemas.openxmlformats.org/officeDocument/2006/relationships/tags" Target="../tags/tag87.xml"/><Relationship Id="rId10" Type="http://schemas.openxmlformats.org/officeDocument/2006/relationships/tags" Target="../tags/tag86.xml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标题 1"/>
          <p:cNvSpPr>
            <a:spLocks noGrp="1"/>
          </p:cNvSpPr>
          <p:nvPr>
            <p:ph type="ctrTitle"/>
          </p:nvPr>
        </p:nvSpPr>
        <p:spPr>
          <a:xfrm>
            <a:off x="411910" y="1203655"/>
            <a:ext cx="8384540" cy="65151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  <a:buFontTx/>
            </a:pP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非遗文化系列课程</a:t>
            </a:r>
            <a:r>
              <a:rPr lang="en-US" altLang="zh-CN" dirty="0">
                <a:ea typeface="楷体_GB2312" panose="02010609030101010101" charset="-122"/>
              </a:rPr>
              <a:t>——</a:t>
            </a:r>
            <a:r>
              <a:rPr lang="zh-CN" altLang="en-US" kern="1200" dirty="0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总结篇</a:t>
            </a:r>
            <a:endParaRPr lang="zh-CN" altLang="en-US" kern="1200" dirty="0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13314" name="副标题 2"/>
          <p:cNvSpPr>
            <a:spLocks noGrp="1"/>
          </p:cNvSpPr>
          <p:nvPr>
            <p:ph type="subTitle" idx="1"/>
          </p:nvPr>
        </p:nvSpPr>
        <p:spPr>
          <a:xfrm>
            <a:off x="1371600" y="1923705"/>
            <a:ext cx="6400800" cy="530860"/>
          </a:xfrm>
          <a:noFill/>
          <a:ln>
            <a:noFill/>
          </a:ln>
        </p:spPr>
        <p:txBody>
          <a:bodyPr anchor="t" anchorCtr="0"/>
          <a:lstStyle/>
          <a:p>
            <a:pPr algn="ctr">
              <a:buClrTx/>
              <a:buSzTx/>
            </a:pPr>
            <a:r>
              <a:rPr lang="zh-CN" altLang="en-US" dirty="0">
                <a:ea typeface="楷体_GB2312" panose="02010609030101010101" charset="-122"/>
              </a:rPr>
              <a:t>微课宇宙队    </a:t>
            </a:r>
            <a:endParaRPr lang="zh-CN" altLang="en-US" dirty="0">
              <a:ea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908175" y="915670"/>
            <a:ext cx="159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创新篇</a:t>
            </a:r>
            <a:endParaRPr lang="zh-CN" altLang="en-US" sz="2800" b="1" dirty="0">
              <a:solidFill>
                <a:srgbClr val="00206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635760"/>
            <a:ext cx="1923415" cy="28854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690" y="1635760"/>
            <a:ext cx="1908175" cy="2885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>
            <p:custDataLst>
              <p:tags r:id="rId1"/>
            </p:custDataLst>
          </p:nvPr>
        </p:nvCxnSpPr>
        <p:spPr>
          <a:xfrm>
            <a:off x="1935447" y="980798"/>
            <a:ext cx="0" cy="371050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841788" y="878463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122763" y="827465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家文化篇</a:t>
            </a:r>
            <a:endParaRPr lang="zh-CN" altLang="en-US" sz="2000" b="1" spc="300" dirty="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4"/>
            </p:custDataLst>
          </p:nvPr>
        </p:nvSpPr>
        <p:spPr>
          <a:xfrm>
            <a:off x="794918" y="816332"/>
            <a:ext cx="832245" cy="311580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834429" y="821264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841788" y="162594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122763" y="1564153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人与自然篇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794918" y="1563816"/>
            <a:ext cx="832245" cy="311580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34429" y="156874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1841788" y="2373431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22763" y="2300842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工匠精神篇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五边形 11"/>
          <p:cNvSpPr/>
          <p:nvPr>
            <p:custDataLst>
              <p:tags r:id="rId12"/>
            </p:custDataLst>
          </p:nvPr>
        </p:nvSpPr>
        <p:spPr>
          <a:xfrm>
            <a:off x="794918" y="2311300"/>
            <a:ext cx="832245" cy="311580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834429" y="2316231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1841788" y="312448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69A35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122763" y="3068646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创新篇</a:t>
            </a:r>
            <a:endParaRPr lang="zh-CN" altLang="en-US" sz="2000" b="1" spc="300" dirty="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16"/>
            </p:custDataLst>
          </p:nvPr>
        </p:nvSpPr>
        <p:spPr>
          <a:xfrm>
            <a:off x="794918" y="3062356"/>
            <a:ext cx="832245" cy="311580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834429" y="306728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841788" y="3879114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2122763" y="3823908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乡愁篇</a:t>
            </a:r>
            <a:endParaRPr lang="zh-CN" altLang="en-US" sz="2000" b="1" spc="3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五边形 10"/>
          <p:cNvSpPr/>
          <p:nvPr>
            <p:custDataLst>
              <p:tags r:id="rId20"/>
            </p:custDataLst>
          </p:nvPr>
        </p:nvSpPr>
        <p:spPr>
          <a:xfrm>
            <a:off x="801679" y="3816983"/>
            <a:ext cx="832245" cy="311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834429" y="3821915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22"/>
            </p:custDataLst>
          </p:nvPr>
        </p:nvSpPr>
        <p:spPr>
          <a:xfrm>
            <a:off x="1841788" y="4630168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2122763" y="4573454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共享篇</a:t>
            </a:r>
            <a:endParaRPr lang="zh-CN" altLang="en-US" sz="2000" b="1" spc="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五边形 10"/>
          <p:cNvSpPr/>
          <p:nvPr>
            <p:custDataLst>
              <p:tags r:id="rId24"/>
            </p:custDataLst>
          </p:nvPr>
        </p:nvSpPr>
        <p:spPr>
          <a:xfrm>
            <a:off x="801679" y="4568037"/>
            <a:ext cx="832245" cy="3115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34429" y="456803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2303038313138363b32303039303531323bc9f9d2f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275910" y="3823908"/>
            <a:ext cx="364490" cy="36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980" y="3108171"/>
            <a:ext cx="2880200" cy="1883718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225000" y="824250"/>
            <a:ext cx="159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乡愁篇</a:t>
            </a:r>
            <a:endParaRPr lang="zh-CN" altLang="en-US" sz="2800" b="1" dirty="0">
              <a:solidFill>
                <a:schemeClr val="accent6">
                  <a:lumMod val="5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700" y="1563680"/>
            <a:ext cx="2880200" cy="1866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>
            <p:custDataLst>
              <p:tags r:id="rId1"/>
            </p:custDataLst>
          </p:nvPr>
        </p:nvCxnSpPr>
        <p:spPr>
          <a:xfrm>
            <a:off x="1935447" y="980798"/>
            <a:ext cx="0" cy="371050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841788" y="878463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122763" y="827465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家文化篇</a:t>
            </a:r>
            <a:endParaRPr lang="zh-CN" altLang="en-US" sz="2000" b="1" spc="300" dirty="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4"/>
            </p:custDataLst>
          </p:nvPr>
        </p:nvSpPr>
        <p:spPr>
          <a:xfrm>
            <a:off x="794918" y="816332"/>
            <a:ext cx="832245" cy="311580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834429" y="821264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841788" y="162594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122763" y="1564153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人与自然篇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794918" y="1563816"/>
            <a:ext cx="832245" cy="311580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34429" y="156874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1841788" y="2373431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22763" y="2300842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工匠精神篇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五边形 11"/>
          <p:cNvSpPr/>
          <p:nvPr>
            <p:custDataLst>
              <p:tags r:id="rId12"/>
            </p:custDataLst>
          </p:nvPr>
        </p:nvSpPr>
        <p:spPr>
          <a:xfrm>
            <a:off x="794918" y="2311300"/>
            <a:ext cx="832245" cy="311580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834429" y="2316231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1841788" y="312448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69A35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122763" y="3068646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创新篇</a:t>
            </a:r>
            <a:endParaRPr lang="zh-CN" altLang="en-US" sz="2000" b="1" spc="300" dirty="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16"/>
            </p:custDataLst>
          </p:nvPr>
        </p:nvSpPr>
        <p:spPr>
          <a:xfrm>
            <a:off x="794918" y="3062356"/>
            <a:ext cx="832245" cy="311580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834429" y="306728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841788" y="3879114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2122763" y="3823908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乡愁篇</a:t>
            </a:r>
            <a:endParaRPr lang="zh-CN" altLang="en-US" sz="2000" b="1" spc="3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五边形 10"/>
          <p:cNvSpPr/>
          <p:nvPr>
            <p:custDataLst>
              <p:tags r:id="rId20"/>
            </p:custDataLst>
          </p:nvPr>
        </p:nvSpPr>
        <p:spPr>
          <a:xfrm>
            <a:off x="801679" y="3816983"/>
            <a:ext cx="832245" cy="311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834429" y="3821915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22"/>
            </p:custDataLst>
          </p:nvPr>
        </p:nvSpPr>
        <p:spPr>
          <a:xfrm>
            <a:off x="1841788" y="4630168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2122763" y="4573454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共享篇</a:t>
            </a:r>
            <a:endParaRPr lang="zh-CN" altLang="en-US" sz="2000" b="1" spc="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五边形 10"/>
          <p:cNvSpPr/>
          <p:nvPr>
            <p:custDataLst>
              <p:tags r:id="rId24"/>
            </p:custDataLst>
          </p:nvPr>
        </p:nvSpPr>
        <p:spPr>
          <a:xfrm>
            <a:off x="801679" y="4568037"/>
            <a:ext cx="832245" cy="3115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34429" y="456803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2303038313138363b32303039303531323bc9f9d2f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347915" y="4568037"/>
            <a:ext cx="364490" cy="36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171753" y="832942"/>
            <a:ext cx="1597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5">
                    <a:lumMod val="75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共享篇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r="12862" b="9955"/>
          <a:stretch>
            <a:fillRect/>
          </a:stretch>
        </p:blipFill>
        <p:spPr>
          <a:xfrm>
            <a:off x="449343" y="1563680"/>
            <a:ext cx="2215515" cy="13723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583" y="1535104"/>
            <a:ext cx="2111268" cy="30962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r="8304" b="13965"/>
          <a:stretch>
            <a:fillRect/>
          </a:stretch>
        </p:blipFill>
        <p:spPr>
          <a:xfrm>
            <a:off x="447675" y="3083223"/>
            <a:ext cx="2279015" cy="1604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331595" y="843280"/>
            <a:ext cx="3855720" cy="4603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sz="2400" b="1"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留学生为什么要学习非遗？</a:t>
            </a:r>
            <a:endParaRPr lang="zh-CN" altLang="en-US" sz="2400" b="1">
              <a:solidFill>
                <a:schemeClr val="tx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图片 3" descr="剪纸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0065" y="1347470"/>
            <a:ext cx="2706370" cy="17995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20" y="2889250"/>
            <a:ext cx="2113915" cy="2089150"/>
          </a:xfrm>
          <a:prstGeom prst="rect">
            <a:avLst/>
          </a:prstGeom>
        </p:spPr>
      </p:pic>
      <p:pic>
        <p:nvPicPr>
          <p:cNvPr id="3" name="图片 2" descr="弹古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" y="1347470"/>
            <a:ext cx="2714625" cy="18097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r="-398" b="10802"/>
          <a:stretch>
            <a:fillRect/>
          </a:stretch>
        </p:blipFill>
        <p:spPr>
          <a:xfrm>
            <a:off x="3060065" y="3190875"/>
            <a:ext cx="2681605" cy="17875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图片 100"/>
          <p:cNvPicPr/>
          <p:nvPr/>
        </p:nvPicPr>
        <p:blipFill>
          <a:blip r:embed="rId1"/>
          <a:srcRect r="31114" b="-1826"/>
          <a:stretch>
            <a:fillRect/>
          </a:stretch>
        </p:blipFill>
        <p:spPr>
          <a:xfrm>
            <a:off x="685165" y="1979930"/>
            <a:ext cx="3984625" cy="27444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 descr="588ku_00568e355839a313004bc67ababf828c_10404718_看图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905" y="66675"/>
            <a:ext cx="2557780" cy="25577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88ku_205431a45ed314f3287e8647b7995e9f_13263210_看图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6700" y="272415"/>
            <a:ext cx="5935345" cy="53860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34440" y="854710"/>
            <a:ext cx="3444875" cy="42208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1400"/>
              </a:lnSpc>
            </a:pPr>
            <a:r>
              <a:rPr lang="en-US"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</a:t>
            </a:r>
            <a:r>
              <a:rPr lang="zh-CN"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《创新篇》中</a:t>
            </a:r>
            <a:r>
              <a:rPr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朱勇强的作品《海贼王》中的“乔巴”头上戴着什么？</a:t>
            </a:r>
            <a:endParaRPr sz="1000" b="1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A、虎头帽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B、渔夫帽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C、牛仔帽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D、草帽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In the "One Piece" produced by Zhu Yongqiang, Qiaoba wears a ( ) on his head.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A、tiger-head cap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B、bucket hat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C、cowboy hat 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D、strawhat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2、《乡愁篇》主要讲解了哪个城市的美食？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A、上海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B、北京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C、天津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D、西安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In this course we mainly talk about the delicacies of the city ( )?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A、Shanghai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B、Beijing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C、Tianjin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D、Xi’an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34393" y="1018540"/>
            <a:ext cx="14077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练习题</a:t>
            </a:r>
            <a:endParaRPr lang="zh-CN" alt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图片 5" descr="588ku_8ae111546bdb5e1892c018706dc5ca89_12095599_看图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045" y="1061085"/>
            <a:ext cx="463550" cy="499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88ku_205431a45ed314f3287e8647b7995e9f_13263210_看图王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66700" y="272415"/>
            <a:ext cx="5935345" cy="52349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248410" y="929005"/>
            <a:ext cx="3444875" cy="4041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</a:t>
            </a:r>
            <a:r>
              <a:rPr lang="zh-CN"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《共享篇》中的</a:t>
            </a:r>
            <a:r>
              <a:rPr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太极拳属于中国的（  ）</a:t>
            </a:r>
            <a:endParaRPr sz="1000" b="1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A、传统戏剧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B、传统武术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C、传统音乐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D、传统舞蹈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Tai Chi is Chinese ( )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A、traditional opera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B、traditional martial arts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C、traditional music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</a:rPr>
              <a:t>D、traditional dance</a:t>
            </a:r>
            <a:endParaRPr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sz="1000" b="1">
                <a:solidFill>
                  <a:schemeClr val="tx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2、《工匠精神篇》的视频中，玉雕大师王希伟的作品与哪一项有关（ ）</a:t>
            </a:r>
            <a:endParaRPr sz="1000" b="1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A、世界杯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B、世界博览会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C、奥运会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D、联合国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In this video, the work of Wang Xiwei, the jade carving master, is about ( )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A、World Cup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B、World's fair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C、The Olympic Games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ts val="1400"/>
              </a:lnSpc>
            </a:pPr>
            <a:r>
              <a:rPr lang="zh-CN" altLang="en-US" sz="1000" b="1">
                <a:solidFill>
                  <a:schemeClr val="tx2">
                    <a:lumMod val="50000"/>
                  </a:schemeClr>
                </a:solidFill>
              </a:rPr>
              <a:t>D、The United Nations</a:t>
            </a:r>
            <a:endParaRPr lang="zh-CN" altLang="en-US" sz="1000" b="1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934393" y="1018540"/>
            <a:ext cx="1407795" cy="5835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练习题</a:t>
            </a:r>
            <a:endParaRPr lang="zh-CN" altLang="en-US" sz="32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图片 5" descr="588ku_8ae111546bdb5e1892c018706dc5ca89_12095599_看图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045" y="1061085"/>
            <a:ext cx="463550" cy="4991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8ku_b84ecf0db92aa608a76c9801abbfd9b7_522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415" y="702310"/>
            <a:ext cx="5078095" cy="44138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42365" y="2032635"/>
            <a:ext cx="20770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关于非遗，</a:t>
            </a:r>
            <a:endParaRPr lang="zh-CN" altLang="en-US" sz="2000" b="1" dirty="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你了解了多少</a:t>
            </a:r>
            <a:endParaRPr lang="zh-CN" altLang="en-US" sz="2000" b="1" dirty="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谈谈你的感受吧</a:t>
            </a:r>
            <a:endParaRPr lang="zh-CN" altLang="en-US" sz="2000" b="1" dirty="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请大家畅所欲言！</a:t>
            </a:r>
            <a:endParaRPr lang="zh-CN" altLang="en-US" sz="2000" b="1" dirty="0">
              <a:solidFill>
                <a:schemeClr val="bg1"/>
              </a:solidFill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1775" y="1131650"/>
            <a:ext cx="2800350" cy="3735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05" y="1825435"/>
            <a:ext cx="4336379" cy="30906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470" y="-27894280"/>
            <a:ext cx="17998440" cy="17998440"/>
          </a:xfrm>
          <a:prstGeom prst="rect">
            <a:avLst/>
          </a:prstGeom>
        </p:spPr>
      </p:pic>
      <p:pic>
        <p:nvPicPr>
          <p:cNvPr id="4" name="图片 3" descr="ff483367b96f2b2cf337103302a76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75" y="-393700"/>
            <a:ext cx="4027805" cy="4027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3131820" y="1923415"/>
            <a:ext cx="4635500" cy="2190115"/>
          </a:xfrm>
        </p:spPr>
        <p:txBody>
          <a:bodyPr/>
          <a:lstStyle/>
          <a:p>
            <a:r>
              <a:rPr lang="en-US" altLang="zh-CN" dirty="0">
                <a:ea typeface="楷体_GB2312" panose="02010609030101010101" charset="-122"/>
                <a:sym typeface="+mn-ea"/>
              </a:rPr>
              <a:t> </a:t>
            </a:r>
            <a:r>
              <a:rPr lang="zh-CN" altLang="en-US" dirty="0">
                <a:ea typeface="楷体_GB2312" panose="02010609030101010101" charset="-122"/>
                <a:sym typeface="+mn-ea"/>
              </a:rPr>
              <a:t>谢谢大家！</a:t>
            </a:r>
            <a:br>
              <a:rPr lang="en-US" altLang="zh-CN" b="1" dirty="0">
                <a:solidFill>
                  <a:schemeClr val="tx2"/>
                </a:solidFill>
                <a:ea typeface="楷体_GB2312" panose="02010609030101010101" charset="-122"/>
              </a:rPr>
            </a:br>
            <a:br>
              <a:rPr lang="en-US" altLang="zh-CN" b="1" dirty="0">
                <a:solidFill>
                  <a:schemeClr val="tx2"/>
                </a:solidFill>
                <a:ea typeface="楷体_GB2312" panose="02010609030101010101" charset="-122"/>
              </a:rPr>
            </a:br>
            <a:r>
              <a:rPr lang="en-US" altLang="zh-CN" dirty="0">
                <a:latin typeface="Times New Roman" panose="02020603050405020304" pitchFamily="18" charset="0"/>
                <a:ea typeface="楷体_GB2312" panose="02010609030101010101" charset="-122"/>
                <a:cs typeface="Times New Roman" panose="02020603050405020304" pitchFamily="18" charset="0"/>
                <a:sym typeface="+mn-ea"/>
              </a:rPr>
              <a:t>Thank you!</a:t>
            </a:r>
            <a:br>
              <a:rPr lang="zh-CN" altLang="en-US"/>
            </a:b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>
            <p:custDataLst>
              <p:tags r:id="rId1"/>
            </p:custDataLst>
          </p:nvPr>
        </p:nvCxnSpPr>
        <p:spPr>
          <a:xfrm>
            <a:off x="1935447" y="980798"/>
            <a:ext cx="0" cy="371050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841788" y="878463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122763" y="827465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家文化篇</a:t>
            </a:r>
            <a:endParaRPr lang="zh-CN" altLang="en-US" sz="2000" b="1" spc="300" dirty="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4"/>
            </p:custDataLst>
          </p:nvPr>
        </p:nvSpPr>
        <p:spPr>
          <a:xfrm>
            <a:off x="794918" y="816332"/>
            <a:ext cx="832245" cy="311580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834429" y="821264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841788" y="162594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122763" y="1564153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人与自然篇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794918" y="1563816"/>
            <a:ext cx="832245" cy="311580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34429" y="156874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1841788" y="2373431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22763" y="2300842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工匠精神篇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五边形 11"/>
          <p:cNvSpPr/>
          <p:nvPr>
            <p:custDataLst>
              <p:tags r:id="rId12"/>
            </p:custDataLst>
          </p:nvPr>
        </p:nvSpPr>
        <p:spPr>
          <a:xfrm>
            <a:off x="794918" y="2311300"/>
            <a:ext cx="832245" cy="311580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834429" y="2316231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1841788" y="312448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69A35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122763" y="3068646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创新篇</a:t>
            </a:r>
            <a:endParaRPr lang="zh-CN" altLang="en-US" sz="2000" b="1" spc="300" dirty="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16"/>
            </p:custDataLst>
          </p:nvPr>
        </p:nvSpPr>
        <p:spPr>
          <a:xfrm>
            <a:off x="794918" y="3062356"/>
            <a:ext cx="832245" cy="311580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834429" y="306728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841788" y="3879114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2122763" y="3823908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乡愁篇</a:t>
            </a:r>
            <a:endParaRPr lang="zh-CN" altLang="en-US" sz="2000" b="1" spc="3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五边形 10"/>
          <p:cNvSpPr/>
          <p:nvPr>
            <p:custDataLst>
              <p:tags r:id="rId20"/>
            </p:custDataLst>
          </p:nvPr>
        </p:nvSpPr>
        <p:spPr>
          <a:xfrm>
            <a:off x="801679" y="3816983"/>
            <a:ext cx="832245" cy="311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834429" y="3821915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22"/>
            </p:custDataLst>
          </p:nvPr>
        </p:nvSpPr>
        <p:spPr>
          <a:xfrm>
            <a:off x="1841788" y="4630168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2122763" y="4573454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共享篇</a:t>
            </a:r>
            <a:endParaRPr lang="zh-CN" altLang="en-US" sz="2000" b="1" spc="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五边形 10"/>
          <p:cNvSpPr/>
          <p:nvPr>
            <p:custDataLst>
              <p:tags r:id="rId24"/>
            </p:custDataLst>
          </p:nvPr>
        </p:nvSpPr>
        <p:spPr>
          <a:xfrm>
            <a:off x="801679" y="4568037"/>
            <a:ext cx="832245" cy="3115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34429" y="456803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2303038313138363b32303039303531323bc9f9d2f4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819265" y="827465"/>
            <a:ext cx="364490" cy="36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1403985" y="825500"/>
            <a:ext cx="2920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C0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家文化篇</a:t>
            </a:r>
            <a:endParaRPr lang="zh-CN" altLang="en-US" sz="2400" b="1" dirty="0">
              <a:solidFill>
                <a:srgbClr val="C0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910" y="1388969"/>
            <a:ext cx="2367915" cy="322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33" y="3374183"/>
            <a:ext cx="1728120" cy="17281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95" y="1388969"/>
            <a:ext cx="3013710" cy="1883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>
            <p:custDataLst>
              <p:tags r:id="rId1"/>
            </p:custDataLst>
          </p:nvPr>
        </p:nvCxnSpPr>
        <p:spPr>
          <a:xfrm>
            <a:off x="1935447" y="980798"/>
            <a:ext cx="0" cy="371050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841788" y="878463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122763" y="827465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家文化篇</a:t>
            </a:r>
            <a:endParaRPr lang="zh-CN" altLang="en-US" sz="2000" b="1" spc="300" dirty="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4"/>
            </p:custDataLst>
          </p:nvPr>
        </p:nvSpPr>
        <p:spPr>
          <a:xfrm>
            <a:off x="794918" y="816332"/>
            <a:ext cx="832245" cy="311580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834429" y="821264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841788" y="162594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122763" y="1564153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人与自然篇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794918" y="1563816"/>
            <a:ext cx="832245" cy="311580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34429" y="156874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1841788" y="2373431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22763" y="2300842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工匠精神篇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五边形 11"/>
          <p:cNvSpPr/>
          <p:nvPr>
            <p:custDataLst>
              <p:tags r:id="rId12"/>
            </p:custDataLst>
          </p:nvPr>
        </p:nvSpPr>
        <p:spPr>
          <a:xfrm>
            <a:off x="794918" y="2311300"/>
            <a:ext cx="832245" cy="311580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834429" y="2316231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1841788" y="312448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69A35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122763" y="3068646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创新篇</a:t>
            </a:r>
            <a:endParaRPr lang="zh-CN" altLang="en-US" sz="2000" b="1" spc="300" dirty="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16"/>
            </p:custDataLst>
          </p:nvPr>
        </p:nvSpPr>
        <p:spPr>
          <a:xfrm>
            <a:off x="794918" y="3062356"/>
            <a:ext cx="832245" cy="311580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834429" y="306728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841788" y="3879114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2122763" y="3823908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乡愁篇</a:t>
            </a:r>
            <a:endParaRPr lang="zh-CN" altLang="en-US" sz="2000" b="1" spc="3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五边形 10"/>
          <p:cNvSpPr/>
          <p:nvPr>
            <p:custDataLst>
              <p:tags r:id="rId20"/>
            </p:custDataLst>
          </p:nvPr>
        </p:nvSpPr>
        <p:spPr>
          <a:xfrm>
            <a:off x="801679" y="3816983"/>
            <a:ext cx="832245" cy="311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834429" y="3821915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22"/>
            </p:custDataLst>
          </p:nvPr>
        </p:nvSpPr>
        <p:spPr>
          <a:xfrm>
            <a:off x="1841788" y="4630168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2122763" y="4573454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共享篇</a:t>
            </a:r>
            <a:endParaRPr lang="zh-CN" altLang="en-US" sz="2000" b="1" spc="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五边形 10"/>
          <p:cNvSpPr/>
          <p:nvPr>
            <p:custDataLst>
              <p:tags r:id="rId24"/>
            </p:custDataLst>
          </p:nvPr>
        </p:nvSpPr>
        <p:spPr>
          <a:xfrm>
            <a:off x="801679" y="4568037"/>
            <a:ext cx="832245" cy="3115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34429" y="456803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2303038313138363b32303039303531323bc9f9d2f4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923955" y="1580727"/>
            <a:ext cx="364490" cy="36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619885" y="798195"/>
            <a:ext cx="196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3">
                    <a:lumMod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人与自然篇</a:t>
            </a:r>
            <a:endParaRPr lang="zh-CN" altLang="en-US" sz="2400" b="1" dirty="0">
              <a:solidFill>
                <a:schemeClr val="accent3">
                  <a:lumMod val="5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27"/>
          <a:stretch>
            <a:fillRect/>
          </a:stretch>
        </p:blipFill>
        <p:spPr>
          <a:xfrm>
            <a:off x="2267585" y="3147695"/>
            <a:ext cx="1934210" cy="1701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1347470"/>
            <a:ext cx="2206625" cy="1735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>
            <p:custDataLst>
              <p:tags r:id="rId1"/>
            </p:custDataLst>
          </p:nvPr>
        </p:nvCxnSpPr>
        <p:spPr>
          <a:xfrm>
            <a:off x="1935447" y="980798"/>
            <a:ext cx="0" cy="371050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841788" y="878463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122763" y="827465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家文化篇</a:t>
            </a:r>
            <a:endParaRPr lang="zh-CN" altLang="en-US" sz="2000" b="1" spc="300" dirty="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4"/>
            </p:custDataLst>
          </p:nvPr>
        </p:nvSpPr>
        <p:spPr>
          <a:xfrm>
            <a:off x="794918" y="816332"/>
            <a:ext cx="832245" cy="311580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834429" y="821264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841788" y="162594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122763" y="1564153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人与自然篇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794918" y="1563816"/>
            <a:ext cx="832245" cy="311580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34429" y="156874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1841788" y="2373431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22763" y="2300842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工匠精神篇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五边形 11"/>
          <p:cNvSpPr/>
          <p:nvPr>
            <p:custDataLst>
              <p:tags r:id="rId12"/>
            </p:custDataLst>
          </p:nvPr>
        </p:nvSpPr>
        <p:spPr>
          <a:xfrm>
            <a:off x="794918" y="2311300"/>
            <a:ext cx="832245" cy="311580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834429" y="2316231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1841788" y="312448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69A35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122763" y="3068646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创新篇</a:t>
            </a:r>
            <a:endParaRPr lang="zh-CN" altLang="en-US" sz="2000" b="1" spc="300" dirty="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16"/>
            </p:custDataLst>
          </p:nvPr>
        </p:nvSpPr>
        <p:spPr>
          <a:xfrm>
            <a:off x="794918" y="3062356"/>
            <a:ext cx="832245" cy="311580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834429" y="306728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841788" y="3879114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2122763" y="3823908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乡愁篇</a:t>
            </a:r>
            <a:endParaRPr lang="zh-CN" altLang="en-US" sz="2000" b="1" spc="3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五边形 10"/>
          <p:cNvSpPr/>
          <p:nvPr>
            <p:custDataLst>
              <p:tags r:id="rId20"/>
            </p:custDataLst>
          </p:nvPr>
        </p:nvSpPr>
        <p:spPr>
          <a:xfrm>
            <a:off x="801679" y="3816983"/>
            <a:ext cx="832245" cy="311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834429" y="3821915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22"/>
            </p:custDataLst>
          </p:nvPr>
        </p:nvSpPr>
        <p:spPr>
          <a:xfrm>
            <a:off x="1841788" y="4630168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2122763" y="4573454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共享篇</a:t>
            </a:r>
            <a:endParaRPr lang="zh-CN" altLang="en-US" sz="2000" b="1" spc="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五边形 10"/>
          <p:cNvSpPr/>
          <p:nvPr>
            <p:custDataLst>
              <p:tags r:id="rId24"/>
            </p:custDataLst>
          </p:nvPr>
        </p:nvSpPr>
        <p:spPr>
          <a:xfrm>
            <a:off x="801679" y="4568037"/>
            <a:ext cx="832245" cy="3115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34429" y="456803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2303038313138363b32303039303531323bc9f9d2f4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001510" y="2319415"/>
            <a:ext cx="364490" cy="36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835150" y="843630"/>
            <a:ext cx="196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accent6">
                    <a:lumMod val="50000"/>
                  </a:schemeClr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工匠精神篇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70" y="3223895"/>
            <a:ext cx="2051685" cy="15627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2" t="2403" r="16402"/>
          <a:stretch>
            <a:fillRect/>
          </a:stretch>
        </p:blipFill>
        <p:spPr>
          <a:xfrm>
            <a:off x="758190" y="1525905"/>
            <a:ext cx="1712595" cy="1456690"/>
          </a:xfrm>
          <a:prstGeom prst="rect">
            <a:avLst/>
          </a:prstGeom>
        </p:spPr>
      </p:pic>
      <p:pic>
        <p:nvPicPr>
          <p:cNvPr id="2" name="图片 1" descr="588ku_21648a20080c5c4d9954ecc70d8d0c05_12153833_看图王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550" y="1716405"/>
            <a:ext cx="2414270" cy="2414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8" name="直接连接符 57"/>
          <p:cNvCxnSpPr/>
          <p:nvPr>
            <p:custDataLst>
              <p:tags r:id="rId1"/>
            </p:custDataLst>
          </p:nvPr>
        </p:nvCxnSpPr>
        <p:spPr>
          <a:xfrm>
            <a:off x="1935447" y="980798"/>
            <a:ext cx="0" cy="3710500"/>
          </a:xfrm>
          <a:prstGeom prst="line">
            <a:avLst/>
          </a:prstGeom>
          <a:noFill/>
          <a:ln w="3175" cap="rnd" cmpd="sng" algn="ctr">
            <a:solidFill>
              <a:sysClr val="window" lastClr="FFFFFF">
                <a:lumMod val="85000"/>
              </a:sysClr>
            </a:solidFill>
            <a:prstDash val="solid"/>
            <a:round/>
            <a:headEnd type="none"/>
            <a:tailEnd type="none" w="med" len="med"/>
          </a:ln>
          <a:effectLst/>
        </p:spPr>
      </p:cxnSp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841788" y="878463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F74AD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3"/>
            </p:custDataLst>
          </p:nvPr>
        </p:nvSpPr>
        <p:spPr>
          <a:xfrm>
            <a:off x="2122763" y="827465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1F74A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家文化篇</a:t>
            </a:r>
            <a:endParaRPr lang="zh-CN" altLang="en-US" sz="2000" b="1" spc="300" dirty="0">
              <a:solidFill>
                <a:srgbClr val="1F74A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0" name="五边形 9"/>
          <p:cNvSpPr/>
          <p:nvPr>
            <p:custDataLst>
              <p:tags r:id="rId4"/>
            </p:custDataLst>
          </p:nvPr>
        </p:nvSpPr>
        <p:spPr>
          <a:xfrm>
            <a:off x="794918" y="816332"/>
            <a:ext cx="832245" cy="311580"/>
          </a:xfrm>
          <a:prstGeom prst="homePlate">
            <a:avLst/>
          </a:prstGeom>
          <a:solidFill>
            <a:srgbClr val="1F74A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5"/>
            </p:custDataLst>
          </p:nvPr>
        </p:nvSpPr>
        <p:spPr>
          <a:xfrm>
            <a:off x="834429" y="821264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>
            <p:custDataLst>
              <p:tags r:id="rId6"/>
            </p:custDataLst>
          </p:nvPr>
        </p:nvSpPr>
        <p:spPr>
          <a:xfrm>
            <a:off x="1841788" y="162594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3498D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7"/>
            </p:custDataLst>
          </p:nvPr>
        </p:nvSpPr>
        <p:spPr>
          <a:xfrm>
            <a:off x="2122763" y="1564153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3498D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人与自然篇</a:t>
            </a:r>
            <a:endParaRPr lang="zh-CN" altLang="en-US" sz="2000" b="1" spc="300">
              <a:solidFill>
                <a:srgbClr val="3498D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五边形 12"/>
          <p:cNvSpPr/>
          <p:nvPr>
            <p:custDataLst>
              <p:tags r:id="rId8"/>
            </p:custDataLst>
          </p:nvPr>
        </p:nvSpPr>
        <p:spPr>
          <a:xfrm>
            <a:off x="794918" y="1563816"/>
            <a:ext cx="832245" cy="311580"/>
          </a:xfrm>
          <a:prstGeom prst="homePlate">
            <a:avLst/>
          </a:prstGeom>
          <a:solidFill>
            <a:srgbClr val="3498D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文本框 43"/>
          <p:cNvSpPr txBox="1"/>
          <p:nvPr>
            <p:custDataLst>
              <p:tags r:id="rId9"/>
            </p:custDataLst>
          </p:nvPr>
        </p:nvSpPr>
        <p:spPr>
          <a:xfrm>
            <a:off x="834429" y="156874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椭圆 7"/>
          <p:cNvSpPr/>
          <p:nvPr>
            <p:custDataLst>
              <p:tags r:id="rId10"/>
            </p:custDataLst>
          </p:nvPr>
        </p:nvSpPr>
        <p:spPr>
          <a:xfrm>
            <a:off x="1841788" y="2373431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1AA3AA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>
            <p:custDataLst>
              <p:tags r:id="rId11"/>
            </p:custDataLst>
          </p:nvPr>
        </p:nvSpPr>
        <p:spPr>
          <a:xfrm>
            <a:off x="2122763" y="2300842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>
                <a:solidFill>
                  <a:srgbClr val="1AA3A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工匠精神篇</a:t>
            </a:r>
            <a:endParaRPr lang="zh-CN" altLang="en-US" sz="2000" b="1" spc="300">
              <a:solidFill>
                <a:srgbClr val="1AA3AA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2" name="五边形 11"/>
          <p:cNvSpPr/>
          <p:nvPr>
            <p:custDataLst>
              <p:tags r:id="rId12"/>
            </p:custDataLst>
          </p:nvPr>
        </p:nvSpPr>
        <p:spPr>
          <a:xfrm>
            <a:off x="794918" y="2311300"/>
            <a:ext cx="832245" cy="311580"/>
          </a:xfrm>
          <a:prstGeom prst="homePlate">
            <a:avLst/>
          </a:prstGeom>
          <a:solidFill>
            <a:srgbClr val="1AA3A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834429" y="2316231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>
            <p:custDataLst>
              <p:tags r:id="rId14"/>
            </p:custDataLst>
          </p:nvPr>
        </p:nvSpPr>
        <p:spPr>
          <a:xfrm>
            <a:off x="1841788" y="3124487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69A35B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>
            <p:custDataLst>
              <p:tags r:id="rId15"/>
            </p:custDataLst>
          </p:nvPr>
        </p:nvSpPr>
        <p:spPr>
          <a:xfrm>
            <a:off x="2122763" y="3068646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rgbClr val="69A35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创新篇</a:t>
            </a:r>
            <a:endParaRPr lang="zh-CN" altLang="en-US" sz="2000" b="1" spc="300" dirty="0">
              <a:solidFill>
                <a:srgbClr val="69A35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1" name="五边形 10"/>
          <p:cNvSpPr/>
          <p:nvPr>
            <p:custDataLst>
              <p:tags r:id="rId16"/>
            </p:custDataLst>
          </p:nvPr>
        </p:nvSpPr>
        <p:spPr>
          <a:xfrm>
            <a:off x="794918" y="3062356"/>
            <a:ext cx="832245" cy="311580"/>
          </a:xfrm>
          <a:prstGeom prst="homePlate">
            <a:avLst/>
          </a:prstGeom>
          <a:solidFill>
            <a:srgbClr val="69A35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/>
          <p:cNvSpPr txBox="1"/>
          <p:nvPr>
            <p:custDataLst>
              <p:tags r:id="rId17"/>
            </p:custDataLst>
          </p:nvPr>
        </p:nvSpPr>
        <p:spPr>
          <a:xfrm>
            <a:off x="834429" y="306728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>
            <p:custDataLst>
              <p:tags r:id="rId18"/>
            </p:custDataLst>
          </p:nvPr>
        </p:nvSpPr>
        <p:spPr>
          <a:xfrm>
            <a:off x="1841788" y="3879114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rgbClr val="9BBB59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/>
          <p:cNvSpPr txBox="1"/>
          <p:nvPr>
            <p:custDataLst>
              <p:tags r:id="rId19"/>
            </p:custDataLst>
          </p:nvPr>
        </p:nvSpPr>
        <p:spPr>
          <a:xfrm>
            <a:off x="2122763" y="3823908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3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乡愁篇</a:t>
            </a:r>
            <a:endParaRPr lang="zh-CN" altLang="en-US" sz="2000" b="1" spc="300" dirty="0">
              <a:solidFill>
                <a:schemeClr val="accent3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7" name="五边形 10"/>
          <p:cNvSpPr/>
          <p:nvPr>
            <p:custDataLst>
              <p:tags r:id="rId20"/>
            </p:custDataLst>
          </p:nvPr>
        </p:nvSpPr>
        <p:spPr>
          <a:xfrm>
            <a:off x="801679" y="3816983"/>
            <a:ext cx="832245" cy="311580"/>
          </a:xfrm>
          <a:prstGeom prst="homePlate">
            <a:avLst/>
          </a:prstGeom>
          <a:solidFill>
            <a:schemeClr val="accent3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1"/>
            </p:custDataLst>
          </p:nvPr>
        </p:nvSpPr>
        <p:spPr>
          <a:xfrm>
            <a:off x="834429" y="3821915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/>
          <p:cNvSpPr/>
          <p:nvPr>
            <p:custDataLst>
              <p:tags r:id="rId22"/>
            </p:custDataLst>
          </p:nvPr>
        </p:nvSpPr>
        <p:spPr>
          <a:xfrm>
            <a:off x="1841788" y="4630168"/>
            <a:ext cx="187319" cy="187319"/>
          </a:xfrm>
          <a:prstGeom prst="ellipse">
            <a:avLst/>
          </a:prstGeom>
          <a:solidFill>
            <a:srgbClr val="E7E6E6"/>
          </a:solidFill>
          <a:ln w="12700" cap="flat" cmpd="sng" algn="ctr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>
              <a:lnSpc>
                <a:spcPct val="130000"/>
              </a:lnSpc>
            </a:pPr>
            <a:endParaRPr sz="135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文本框 36"/>
          <p:cNvSpPr txBox="1"/>
          <p:nvPr>
            <p:custDataLst>
              <p:tags r:id="rId23"/>
            </p:custDataLst>
          </p:nvPr>
        </p:nvSpPr>
        <p:spPr>
          <a:xfrm>
            <a:off x="2122763" y="4573454"/>
            <a:ext cx="3757495" cy="288589"/>
          </a:xfrm>
          <a:prstGeom prst="rect">
            <a:avLst/>
          </a:prstGeom>
          <a:noFill/>
        </p:spPr>
        <p:txBody>
          <a:bodyPr wrap="square" lIns="67500" tIns="35100" rIns="67500" bIns="0" anchor="ctr" anchorCtr="0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spc="300" dirty="0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共享篇</a:t>
            </a:r>
            <a:endParaRPr lang="zh-CN" altLang="en-US" sz="2000" b="1" spc="300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9" name="五边形 10"/>
          <p:cNvSpPr/>
          <p:nvPr>
            <p:custDataLst>
              <p:tags r:id="rId24"/>
            </p:custDataLst>
          </p:nvPr>
        </p:nvSpPr>
        <p:spPr>
          <a:xfrm>
            <a:off x="801679" y="4568037"/>
            <a:ext cx="832245" cy="311580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none" tIns="0" bIns="0" anchor="ctr">
            <a:normAutofit/>
          </a:bodyPr>
          <a:lstStyle/>
          <a:p>
            <a:pPr lvl="0" algn="ctr">
              <a:lnSpc>
                <a:spcPct val="140000"/>
              </a:lnSpc>
            </a:pPr>
            <a:endParaRPr lang="en-US" altLang="zh-CN" sz="1500" b="1" dirty="0">
              <a:solidFill>
                <a:schemeClr val="accent6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文本框 49"/>
          <p:cNvSpPr txBox="1"/>
          <p:nvPr>
            <p:custDataLst>
              <p:tags r:id="rId25"/>
            </p:custDataLst>
          </p:nvPr>
        </p:nvSpPr>
        <p:spPr>
          <a:xfrm>
            <a:off x="834429" y="4568037"/>
            <a:ext cx="635072" cy="301718"/>
          </a:xfrm>
          <a:prstGeom prst="rect">
            <a:avLst/>
          </a:prstGeom>
          <a:noFill/>
        </p:spPr>
        <p:txBody>
          <a:bodyPr wrap="square" lIns="67500" tIns="35100" rIns="67500" bIns="35100" rtlCol="0" anchor="ctr" anchorCtr="0">
            <a:normAutofit fontScale="87500"/>
          </a:bodyPr>
          <a:lstStyle/>
          <a:p>
            <a:pPr algn="ctr"/>
            <a:r>
              <a:rPr lang="zh-CN" altLang="en-US" sz="1500" b="1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第六节</a:t>
            </a:r>
            <a:endParaRPr lang="zh-CN" altLang="en-US" sz="1500" b="1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32303038313138363b32303039303531323bc9f9d2f4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3347915" y="3062356"/>
            <a:ext cx="364490" cy="364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5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5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5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5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04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5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5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08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5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1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5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5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5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5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116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5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87567_5*m_h_i*1_5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20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87567_5*m_h_a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87567_5*m_h_i*1_6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124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87567_5*m_h_a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5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5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2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5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5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33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5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5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137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5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5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5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141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5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87567_5*m_h_i*1_5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</p:tagLst>
</file>

<file path=ppt/tags/tag145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87567_5*m_h_a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87567_5*m_h_i*1_6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14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87567_5*m_h_a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ags/tag15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5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87567_5*m_h_i*1_5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</p:tagLst>
</file>

<file path=ppt/tags/tag1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87567_5*m_h_a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5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87567_5*m_h_i*1_6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23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87567_5*m_h_a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UNIT_PLACING_PICTURE_USER_VIEWPORT" val="{&quot;height&quot;:6330.275590551181,&quot;width&quot;:4644.694488188977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5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5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2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5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3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5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5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33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5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5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37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5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5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41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5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87567_5*m_h_i*1_5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87567_5*m_h_a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87567_5*m_h_i*1_6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4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87567_5*m_h_a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5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5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5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5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5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5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5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5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5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66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5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87567_5*m_h_i*1_5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</p:tagLst>
</file>

<file path=ppt/tags/tag7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5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70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87567_5*m_h_a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87567_5*m_h_i*1_6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74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87567_5*m_h_a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2"/>
  <p:tag name="KSO_WM_UNIT_ID" val="diagram20187567_5*m_h_i*1_6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1"/>
  <p:tag name="KSO_WM_UNIT_ID" val="diagram20187567_5*m_h_i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187567_5*m_i*1_1"/>
  <p:tag name="KSO_WM_TEMPLATE_CATEGORY" val="diagram"/>
  <p:tag name="KSO_WM_TEMPLATE_INDEX" val="20187567"/>
  <p:tag name="KSO_WM_UNIT_LAYERLEVEL" val="1_1"/>
  <p:tag name="KSO_WM_TAG_VERSION" val="1.0"/>
  <p:tag name="KSO_WM_BEAUTIFY_FLAG" val="#wm#"/>
  <p:tag name="KSO_WM_UNIT_LINE_FORE_SCHEMECOLOR_INDEX" val="14"/>
  <p:tag name="KSO_WM_UNIT_LINE_FILL_TYPE" val="2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87567_5*m_h_i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20187567_5*m_h_a*1_1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5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187567_5*m_h_i*1_1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20187567_5*m_h_i*1_1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20187567_5*m_h_i*1_2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83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20187567_5*m_h_a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6"/>
  <p:tag name="KSO_WM_UNIT_TEXT_FILL_TYPE" val="1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87567_5*m_h_i*1_2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20187567_5*m_h_i*1_3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20187567_5*m_h_a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7"/>
  <p:tag name="KSO_WM_UNIT_TEXT_FILL_TYPE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187567_5*m_h_i*1_3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87567_5*m_h_i*1_3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187567_5*m_h_i*1_2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20187567_5*m_h_i*1_4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</p:tagLst>
</file>

<file path=ppt/tags/tag91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20187567_5*m_h_a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8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87567_5*m_h_i*1_4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20187567_5*m_h_i*1_4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20187567_5*m_h_i*1_5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</p:tagLst>
</file>

<file path=ppt/tags/tag95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20187567_5*m_h_a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9"/>
  <p:tag name="KSO_WM_UNIT_TEXT_FILL_TYPE" val="1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20187567_5*m_h_i*1_5_2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20187567_5*m_h_i*1_5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6_3"/>
  <p:tag name="KSO_WM_UNIT_ID" val="diagram20187567_5*m_h_i*1_6_3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FILL_FORE_SCHEMECOLOR_INDEX" val="16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</p:tagLst>
</file>

<file path=ppt/tags/tag99.xml><?xml version="1.0" encoding="utf-8"?>
<p:tagLst xmlns:p="http://schemas.openxmlformats.org/presentationml/2006/main">
  <p:tag name="KSO_WM_UNIT_ISCONTENTSTITLE" val="0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6_1"/>
  <p:tag name="KSO_WM_UNIT_ID" val="diagram20187567_5*m_h_a*1_6_1"/>
  <p:tag name="KSO_WM_TEMPLATE_CATEGORY" val="diagram"/>
  <p:tag name="KSO_WM_TEMPLATE_INDEX" val="20187567"/>
  <p:tag name="KSO_WM_UNIT_LAYERLEVEL" val="1_1_1"/>
  <p:tag name="KSO_WM_TAG_VERSION" val="1.0"/>
  <p:tag name="KSO_WM_BEAUTIFY_FLAG" val="#wm#"/>
  <p:tag name="KSO_WM_UNIT_PRESET_TEXT" val="单击此处添加标题"/>
  <p:tag name="KSO_WM_UNIT_TEXT_FILL_FORE_SCHEMECOLOR_INDEX" val="10"/>
  <p:tag name="KSO_WM_UNIT_TEXT_FILL_TYPE" val="1"/>
</p:tagLst>
</file>

<file path=ppt/theme/theme1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1016</Words>
  <Application>WPS 演示</Application>
  <PresentationFormat>全屏显示(16:9)</PresentationFormat>
  <Paragraphs>215</Paragraphs>
  <Slides>21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Calibri</vt:lpstr>
      <vt:lpstr>微软雅黑</vt:lpstr>
      <vt:lpstr>黑体</vt:lpstr>
      <vt:lpstr>Times New Roman</vt:lpstr>
      <vt:lpstr>楷体_GB2312</vt:lpstr>
      <vt:lpstr>新宋体</vt:lpstr>
      <vt:lpstr>方正粗黑宋简体</vt:lpstr>
      <vt:lpstr>Arial Unicode MS</vt:lpstr>
      <vt:lpstr>等线</vt:lpstr>
      <vt:lpstr>方正粗黑宋简体</vt:lpstr>
      <vt:lpstr>楷体_GB2312</vt:lpstr>
      <vt:lpstr>仿宋</vt:lpstr>
      <vt:lpstr>华文彩云</vt:lpstr>
      <vt:lpstr>华文琥珀</vt:lpstr>
      <vt:lpstr>华文楷体</vt:lpstr>
      <vt:lpstr>华文细黑</vt:lpstr>
      <vt:lpstr>华文新魏</vt:lpstr>
      <vt:lpstr>华文行楷</vt:lpstr>
      <vt:lpstr>2_自定义设计方案</vt:lpstr>
      <vt:lpstr>非遗文化系列课程——总结篇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谢谢大家！  Thank you! </vt:lpstr>
    </vt:vector>
  </TitlesOfParts>
  <Company>Origraph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高键</cp:lastModifiedBy>
  <cp:revision>650</cp:revision>
  <dcterms:created xsi:type="dcterms:W3CDTF">2011-04-21T06:12:00Z</dcterms:created>
  <dcterms:modified xsi:type="dcterms:W3CDTF">2021-11-07T08:58:46Z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2052-11.3.0.9228</vt:lpwstr>
  </property>
  <property fmtid="{D5CDD505-2E9C-101B-9397-08002B2CF9AE}" pid="3" name="ICV">
    <vt:lpwstr>07EEF3FADC144E52A85093E6815E99B8</vt:lpwstr>
  </property>
  <property fmtid="{D5CDD505-2E9C-101B-9397-08002B2CF9AE}" pid="4" name="KSOSaveFontToCloudKey">
    <vt:lpwstr>434196745_cloud</vt:lpwstr>
  </property>
</Properties>
</file>