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3" r:id="rId2"/>
    <p:sldId id="611" r:id="rId3"/>
    <p:sldId id="625" r:id="rId4"/>
    <p:sldId id="612" r:id="rId5"/>
    <p:sldId id="629" r:id="rId6"/>
    <p:sldId id="628" r:id="rId7"/>
    <p:sldId id="619" r:id="rId8"/>
    <p:sldId id="616" r:id="rId9"/>
    <p:sldId id="620" r:id="rId10"/>
    <p:sldId id="621" r:id="rId11"/>
    <p:sldId id="622" r:id="rId12"/>
    <p:sldId id="630" r:id="rId13"/>
    <p:sldId id="631" r:id="rId14"/>
    <p:sldId id="615" r:id="rId15"/>
    <p:sldId id="617" r:id="rId16"/>
    <p:sldId id="618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7"/>
    <a:srgbClr val="2F14F8"/>
    <a:srgbClr val="FE1010"/>
    <a:srgbClr val="00478B"/>
    <a:srgbClr val="FFFD07"/>
    <a:srgbClr val="8B8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1"/>
    <p:restoredTop sz="94652"/>
  </p:normalViewPr>
  <p:slideViewPr>
    <p:cSldViewPr showGuides="1">
      <p:cViewPr varScale="1">
        <p:scale>
          <a:sx n="104" d="100"/>
          <a:sy n="104" d="100"/>
        </p:scale>
        <p:origin x="147" y="69"/>
      </p:cViewPr>
      <p:guideLst>
        <p:guide orient="horz" pos="1711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4EA739C2-39EE-41C3-9987-B7844C7E539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一、 家文化</a:t>
          </a:r>
        </a:p>
      </dgm:t>
    </dgm:pt>
    <dgm:pt modelId="{1C86CBA8-1743-4180-89B6-3E91DAA5292E}" type="par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B6C9352-265E-44B1-896D-CBB61AEDEE78}" type="sib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B974CD6-866D-4B99-87D8-359030E1D0EF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</a:p>
      </dgm:t>
    </dgm:pt>
    <dgm:pt modelId="{A5F92698-9739-4982-A1A0-104C939B7DAF}" type="par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5E72405-3567-456A-B599-7DDA8F386ACC}" type="sib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817C4F2-A9F5-41FE-8DD3-BADEBE89B07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三、 工匠篇</a:t>
          </a:r>
        </a:p>
      </dgm:t>
    </dgm:pt>
    <dgm:pt modelId="{14C6D682-A25B-4863-9B43-7FE26FC19A1A}" type="par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9160394-69B8-484E-8E90-02F5FD928A15}" type="sib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2DBAB5C8-C5B8-4079-9F20-D97402D3EF4F}" type="pres">
      <dgm:prSet presAssocID="{4EA739C2-39EE-41C3-9987-B7844C7E539E}" presName="compNode" presStyleCnt="0"/>
      <dgm:spPr/>
    </dgm:pt>
    <dgm:pt modelId="{6F2BDBF5-181C-46A3-AC99-4735805F0803}" type="pres">
      <dgm:prSet presAssocID="{4EA739C2-39EE-41C3-9987-B7844C7E539E}" presName="bkgdShape" presStyleLbl="node1" presStyleIdx="0" presStyleCnt="6"/>
      <dgm:spPr/>
    </dgm:pt>
    <dgm:pt modelId="{26ADAF33-305F-4F99-A240-11D825157F37}" type="pres">
      <dgm:prSet presAssocID="{4EA739C2-39EE-41C3-9987-B7844C7E539E}" presName="nodeTx" presStyleLbl="node1" presStyleIdx="0" presStyleCnt="6">
        <dgm:presLayoutVars>
          <dgm:bulletEnabled val="1"/>
        </dgm:presLayoutVars>
      </dgm:prSet>
      <dgm:spPr/>
    </dgm:pt>
    <dgm:pt modelId="{865522CD-6256-4989-B738-C3E705F89138}" type="pres">
      <dgm:prSet presAssocID="{4EA739C2-39EE-41C3-9987-B7844C7E539E}" presName="invisiNode" presStyleLbl="node1" presStyleIdx="0" presStyleCnt="6"/>
      <dgm:spPr/>
    </dgm:pt>
    <dgm:pt modelId="{6A731BF8-5A11-4C51-B3F2-84B770BB1F33}" type="pres">
      <dgm:prSet presAssocID="{4EA739C2-39EE-41C3-9987-B7844C7E539E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FDF94F8-096F-4AE6-BE56-C1AF468011CC}" type="pres">
      <dgm:prSet presAssocID="{2B6C9352-265E-44B1-896D-CBB61AEDEE78}" presName="sibTrans" presStyleLbl="sibTrans2D1" presStyleIdx="0" presStyleCnt="0"/>
      <dgm:spPr/>
    </dgm:pt>
    <dgm:pt modelId="{63F35C75-663C-4336-8073-ADE6A71FD64F}" type="pres">
      <dgm:prSet presAssocID="{3B974CD6-866D-4B99-87D8-359030E1D0EF}" presName="compNode" presStyleCnt="0"/>
      <dgm:spPr/>
    </dgm:pt>
    <dgm:pt modelId="{A256118C-E13F-486F-B688-60CDC6FA4F20}" type="pres">
      <dgm:prSet presAssocID="{3B974CD6-866D-4B99-87D8-359030E1D0EF}" presName="bkgdShape" presStyleLbl="node1" presStyleIdx="1" presStyleCnt="6"/>
      <dgm:spPr/>
    </dgm:pt>
    <dgm:pt modelId="{510A82D0-B17B-4C3C-9E11-5F766B03F6FA}" type="pres">
      <dgm:prSet presAssocID="{3B974CD6-866D-4B99-87D8-359030E1D0EF}" presName="nodeTx" presStyleLbl="node1" presStyleIdx="1" presStyleCnt="6">
        <dgm:presLayoutVars>
          <dgm:bulletEnabled val="1"/>
        </dgm:presLayoutVars>
      </dgm:prSet>
      <dgm:spPr/>
    </dgm:pt>
    <dgm:pt modelId="{77656E7A-FBFB-40B0-9EE7-5EA76E6ECB63}" type="pres">
      <dgm:prSet presAssocID="{3B974CD6-866D-4B99-87D8-359030E1D0EF}" presName="invisiNode" presStyleLbl="node1" presStyleIdx="1" presStyleCnt="6"/>
      <dgm:spPr/>
    </dgm:pt>
    <dgm:pt modelId="{A68D6048-0794-455C-8933-AB377389499F}" type="pres">
      <dgm:prSet presAssocID="{3B974CD6-866D-4B99-87D8-359030E1D0EF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390D3750-1583-411F-BDC3-125662462D48}" type="pres">
      <dgm:prSet presAssocID="{E5E72405-3567-456A-B599-7DDA8F386ACC}" presName="sibTrans" presStyleLbl="sibTrans2D1" presStyleIdx="0" presStyleCnt="0"/>
      <dgm:spPr/>
    </dgm:pt>
    <dgm:pt modelId="{E9A5393C-6B9A-4481-81D5-7BB0A25BE000}" type="pres">
      <dgm:prSet presAssocID="{0817C4F2-A9F5-41FE-8DD3-BADEBE89B07E}" presName="compNode" presStyleCnt="0"/>
      <dgm:spPr/>
    </dgm:pt>
    <dgm:pt modelId="{9CC8A0C1-7E96-478C-ADC1-45D527E17BB5}" type="pres">
      <dgm:prSet presAssocID="{0817C4F2-A9F5-41FE-8DD3-BADEBE89B07E}" presName="bkgdShape" presStyleLbl="node1" presStyleIdx="2" presStyleCnt="6"/>
      <dgm:spPr/>
    </dgm:pt>
    <dgm:pt modelId="{6F3D87D0-8A3D-41A4-B51D-9D44BCB1E903}" type="pres">
      <dgm:prSet presAssocID="{0817C4F2-A9F5-41FE-8DD3-BADEBE89B07E}" presName="nodeTx" presStyleLbl="node1" presStyleIdx="2" presStyleCnt="6">
        <dgm:presLayoutVars>
          <dgm:bulletEnabled val="1"/>
        </dgm:presLayoutVars>
      </dgm:prSet>
      <dgm:spPr/>
    </dgm:pt>
    <dgm:pt modelId="{828FE39E-0B5B-4A6E-B35F-EC7DA8763563}" type="pres">
      <dgm:prSet presAssocID="{0817C4F2-A9F5-41FE-8DD3-BADEBE89B07E}" presName="invisiNode" presStyleLbl="node1" presStyleIdx="2" presStyleCnt="6"/>
      <dgm:spPr/>
    </dgm:pt>
    <dgm:pt modelId="{4CD541A4-E367-4C2C-B12B-2DAC8A360052}" type="pres">
      <dgm:prSet presAssocID="{0817C4F2-A9F5-41FE-8DD3-BADEBE89B07E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96F90CA-0EEC-43FF-A840-0FA78857CD51}" type="pres">
      <dgm:prSet presAssocID="{E9160394-69B8-484E-8E90-02F5FD928A15}" presName="sibTrans" presStyleLbl="sibTrans2D1" presStyleIdx="0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3" presStyleCnt="6"/>
      <dgm:spPr/>
    </dgm:pt>
    <dgm:pt modelId="{C21EB4AB-3A39-4B45-8839-811B35C7D78A}" type="pres">
      <dgm:prSet presAssocID="{7CE8981E-0401-4E7D-8552-19195608A01E}" presName="nodeTx" presStyleLbl="node1" presStyleIdx="3" presStyleCnt="6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3" presStyleCnt="6"/>
      <dgm:spPr/>
    </dgm:pt>
    <dgm:pt modelId="{BD6AB303-E80A-46D2-BE70-397DD308085D}" type="pres">
      <dgm:prSet presAssocID="{7CE8981E-0401-4E7D-8552-19195608A01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4" presStyleCnt="6"/>
      <dgm:spPr/>
    </dgm:pt>
    <dgm:pt modelId="{A3B7DCDC-03DA-4CD5-9BE5-28F601070657}" type="pres">
      <dgm:prSet presAssocID="{1D2A83D2-F52E-437C-A3B9-D23D224297EB}" presName="nodeTx" presStyleLbl="node1" presStyleIdx="4" presStyleCnt="6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4" presStyleCnt="6"/>
      <dgm:spPr/>
    </dgm:pt>
    <dgm:pt modelId="{3A2F36A9-063A-4BF2-B043-D69361B6C837}" type="pres">
      <dgm:prSet presAssocID="{1D2A83D2-F52E-437C-A3B9-D23D224297EB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5" presStyleCnt="6"/>
      <dgm:spPr/>
    </dgm:pt>
    <dgm:pt modelId="{C38870F8-9E60-44D4-A219-AFCFD4BB2268}" type="pres">
      <dgm:prSet presAssocID="{9D1159CD-6138-4B9A-AA22-D0100C13C082}" presName="nodeTx" presStyleLbl="node1" presStyleIdx="5" presStyleCnt="6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5" presStyleCnt="6"/>
      <dgm:spPr/>
    </dgm:pt>
    <dgm:pt modelId="{66A425D8-4964-4941-9BB0-7F31F747A5D6}" type="pres">
      <dgm:prSet presAssocID="{9D1159CD-6138-4B9A-AA22-D0100C13C082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3FED470D-2F0B-408C-8E93-2331926F9B8A}" type="presOf" srcId="{4EA739C2-39EE-41C3-9987-B7844C7E539E}" destId="{6F2BDBF5-181C-46A3-AC99-4735805F0803}" srcOrd="0" destOrd="0" presId="urn:microsoft.com/office/officeart/2005/8/layout/hList7"/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B532561A-FA44-40A1-803F-3F395CBC12D4}" srcId="{2CAA603B-3B76-4354-8454-FF9F0698108E}" destId="{4EA739C2-39EE-41C3-9987-B7844C7E539E}" srcOrd="0" destOrd="0" parTransId="{1C86CBA8-1743-4180-89B6-3E91DAA5292E}" sibTransId="{2B6C9352-265E-44B1-896D-CBB61AEDEE78}"/>
    <dgm:cxn modelId="{B4E3C61A-E5AE-4829-A257-437E8638C9BF}" srcId="{2CAA603B-3B76-4354-8454-FF9F0698108E}" destId="{3B974CD6-866D-4B99-87D8-359030E1D0EF}" srcOrd="1" destOrd="0" parTransId="{A5F92698-9739-4982-A1A0-104C939B7DAF}" sibTransId="{E5E72405-3567-456A-B599-7DDA8F386ACC}"/>
    <dgm:cxn modelId="{88ED611D-6CA9-4230-9D04-E5DAC8239CF9}" type="presOf" srcId="{E5E72405-3567-456A-B599-7DDA8F386ACC}" destId="{390D3750-1583-411F-BDC3-125662462D48}" srcOrd="0" destOrd="0" presId="urn:microsoft.com/office/officeart/2005/8/layout/hList7"/>
    <dgm:cxn modelId="{0FD42F28-21DF-4C72-8AA3-C4B0B60F05C2}" type="presOf" srcId="{0817C4F2-A9F5-41FE-8DD3-BADEBE89B07E}" destId="{6F3D87D0-8A3D-41A4-B51D-9D44BCB1E903}" srcOrd="1" destOrd="0" presId="urn:microsoft.com/office/officeart/2005/8/layout/hList7"/>
    <dgm:cxn modelId="{23535828-F6D9-4370-A5BE-5C86A6038BDD}" srcId="{2CAA603B-3B76-4354-8454-FF9F0698108E}" destId="{7CE8981E-0401-4E7D-8552-19195608A01E}" srcOrd="3" destOrd="0" parTransId="{2FD0A581-4946-48EB-92DC-A7E3F9DF48C4}" sibTransId="{FCA2A084-271E-4E92-B50E-A1BD1AED78DE}"/>
    <dgm:cxn modelId="{2259902D-3158-4EBD-9B74-09BEEBA443EC}" type="presOf" srcId="{4EA739C2-39EE-41C3-9987-B7844C7E539E}" destId="{26ADAF33-305F-4F99-A240-11D825157F37}" srcOrd="1" destOrd="0" presId="urn:microsoft.com/office/officeart/2005/8/layout/hList7"/>
    <dgm:cxn modelId="{EB993531-4783-44A3-A69B-3CD1219E4A83}" type="presOf" srcId="{3B974CD6-866D-4B99-87D8-359030E1D0EF}" destId="{510A82D0-B17B-4C3C-9E11-5F766B03F6FA}" srcOrd="1" destOrd="0" presId="urn:microsoft.com/office/officeart/2005/8/layout/hList7"/>
    <dgm:cxn modelId="{3C58213A-5831-43DE-99A0-779248DDF71A}" type="presOf" srcId="{2B6C9352-265E-44B1-896D-CBB61AEDEE78}" destId="{9FDF94F8-096F-4AE6-BE56-C1AF468011CC}" srcOrd="0" destOrd="0" presId="urn:microsoft.com/office/officeart/2005/8/layout/hList7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D0D8544A-661E-4623-90E8-2F44C9761F8C}" type="presOf" srcId="{0817C4F2-A9F5-41FE-8DD3-BADEBE89B07E}" destId="{9CC8A0C1-7E96-478C-ADC1-45D527E17BB5}" srcOrd="0" destOrd="0" presId="urn:microsoft.com/office/officeart/2005/8/layout/hList7"/>
    <dgm:cxn modelId="{5D3E964C-57F2-4EEA-8799-A1DA4C7C869E}" srcId="{2CAA603B-3B76-4354-8454-FF9F0698108E}" destId="{9D1159CD-6138-4B9A-AA22-D0100C13C082}" srcOrd="5" destOrd="0" parTransId="{D32D9970-4B5E-4715-B270-E3905895549A}" sibTransId="{A9E7D684-EB66-4470-BCDF-903E818B1328}"/>
    <dgm:cxn modelId="{CA69E34D-113E-4E6F-B469-39689867DBDB}" srcId="{2CAA603B-3B76-4354-8454-FF9F0698108E}" destId="{0817C4F2-A9F5-41FE-8DD3-BADEBE89B07E}" srcOrd="2" destOrd="0" parTransId="{14C6D682-A25B-4863-9B43-7FE26FC19A1A}" sibTransId="{E9160394-69B8-484E-8E90-02F5FD928A15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E0E5957E-E075-4AAE-BA1F-A1B203B72B40}" type="presOf" srcId="{E9160394-69B8-484E-8E90-02F5FD928A15}" destId="{496F90CA-0EEC-43FF-A840-0FA78857CD51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4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0948D5D4-9B41-4D25-93EA-0823E6AA36D5}" type="presOf" srcId="{3B974CD6-866D-4B99-87D8-359030E1D0EF}" destId="{A256118C-E13F-486F-B688-60CDC6FA4F20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45B5A0EF-21A9-4618-83BE-8BF5D44DBB1E}" type="presParOf" srcId="{86667EB2-A4E7-40A0-B062-609A22B496C8}" destId="{2DBAB5C8-C5B8-4079-9F20-D97402D3EF4F}" srcOrd="0" destOrd="0" presId="urn:microsoft.com/office/officeart/2005/8/layout/hList7"/>
    <dgm:cxn modelId="{0F9F1617-8088-438C-B978-3668B2349091}" type="presParOf" srcId="{2DBAB5C8-C5B8-4079-9F20-D97402D3EF4F}" destId="{6F2BDBF5-181C-46A3-AC99-4735805F0803}" srcOrd="0" destOrd="0" presId="urn:microsoft.com/office/officeart/2005/8/layout/hList7"/>
    <dgm:cxn modelId="{E5563F7F-B5E3-4A11-80F8-2DF19E1FF634}" type="presParOf" srcId="{2DBAB5C8-C5B8-4079-9F20-D97402D3EF4F}" destId="{26ADAF33-305F-4F99-A240-11D825157F37}" srcOrd="1" destOrd="0" presId="urn:microsoft.com/office/officeart/2005/8/layout/hList7"/>
    <dgm:cxn modelId="{F4DF4B2D-86E5-4424-965B-F21BC9CBBC4B}" type="presParOf" srcId="{2DBAB5C8-C5B8-4079-9F20-D97402D3EF4F}" destId="{865522CD-6256-4989-B738-C3E705F89138}" srcOrd="2" destOrd="0" presId="urn:microsoft.com/office/officeart/2005/8/layout/hList7"/>
    <dgm:cxn modelId="{8204E6EC-2354-4D39-B840-67C739D86477}" type="presParOf" srcId="{2DBAB5C8-C5B8-4079-9F20-D97402D3EF4F}" destId="{6A731BF8-5A11-4C51-B3F2-84B770BB1F33}" srcOrd="3" destOrd="0" presId="urn:microsoft.com/office/officeart/2005/8/layout/hList7"/>
    <dgm:cxn modelId="{329D4D68-8FEF-4C6A-977A-6131E171604E}" type="presParOf" srcId="{86667EB2-A4E7-40A0-B062-609A22B496C8}" destId="{9FDF94F8-096F-4AE6-BE56-C1AF468011CC}" srcOrd="1" destOrd="0" presId="urn:microsoft.com/office/officeart/2005/8/layout/hList7"/>
    <dgm:cxn modelId="{34C09A7C-854F-45E6-8732-CB40102F02FF}" type="presParOf" srcId="{86667EB2-A4E7-40A0-B062-609A22B496C8}" destId="{63F35C75-663C-4336-8073-ADE6A71FD64F}" srcOrd="2" destOrd="0" presId="urn:microsoft.com/office/officeart/2005/8/layout/hList7"/>
    <dgm:cxn modelId="{1D75F0B0-8214-473B-B352-F38DB8355163}" type="presParOf" srcId="{63F35C75-663C-4336-8073-ADE6A71FD64F}" destId="{A256118C-E13F-486F-B688-60CDC6FA4F20}" srcOrd="0" destOrd="0" presId="urn:microsoft.com/office/officeart/2005/8/layout/hList7"/>
    <dgm:cxn modelId="{B8CF9D53-09AC-4B7E-B5C5-A441E918A731}" type="presParOf" srcId="{63F35C75-663C-4336-8073-ADE6A71FD64F}" destId="{510A82D0-B17B-4C3C-9E11-5F766B03F6FA}" srcOrd="1" destOrd="0" presId="urn:microsoft.com/office/officeart/2005/8/layout/hList7"/>
    <dgm:cxn modelId="{0B2C2C2B-4DFF-41DF-BA69-67F9BF854A5B}" type="presParOf" srcId="{63F35C75-663C-4336-8073-ADE6A71FD64F}" destId="{77656E7A-FBFB-40B0-9EE7-5EA76E6ECB63}" srcOrd="2" destOrd="0" presId="urn:microsoft.com/office/officeart/2005/8/layout/hList7"/>
    <dgm:cxn modelId="{9926F95E-AA9A-48BE-AC97-E495EBC5E912}" type="presParOf" srcId="{63F35C75-663C-4336-8073-ADE6A71FD64F}" destId="{A68D6048-0794-455C-8933-AB377389499F}" srcOrd="3" destOrd="0" presId="urn:microsoft.com/office/officeart/2005/8/layout/hList7"/>
    <dgm:cxn modelId="{6035D48D-81BE-416A-A28D-FD83FE330111}" type="presParOf" srcId="{86667EB2-A4E7-40A0-B062-609A22B496C8}" destId="{390D3750-1583-411F-BDC3-125662462D48}" srcOrd="3" destOrd="0" presId="urn:microsoft.com/office/officeart/2005/8/layout/hList7"/>
    <dgm:cxn modelId="{CD013001-DEF4-445A-9D37-2205FFCE57C7}" type="presParOf" srcId="{86667EB2-A4E7-40A0-B062-609A22B496C8}" destId="{E9A5393C-6B9A-4481-81D5-7BB0A25BE000}" srcOrd="4" destOrd="0" presId="urn:microsoft.com/office/officeart/2005/8/layout/hList7"/>
    <dgm:cxn modelId="{CA6EC7B4-3230-4179-8A89-19A0EEBE39C0}" type="presParOf" srcId="{E9A5393C-6B9A-4481-81D5-7BB0A25BE000}" destId="{9CC8A0C1-7E96-478C-ADC1-45D527E17BB5}" srcOrd="0" destOrd="0" presId="urn:microsoft.com/office/officeart/2005/8/layout/hList7"/>
    <dgm:cxn modelId="{09652BC5-8B18-4461-8B6D-DADBD09DCD16}" type="presParOf" srcId="{E9A5393C-6B9A-4481-81D5-7BB0A25BE000}" destId="{6F3D87D0-8A3D-41A4-B51D-9D44BCB1E903}" srcOrd="1" destOrd="0" presId="urn:microsoft.com/office/officeart/2005/8/layout/hList7"/>
    <dgm:cxn modelId="{652B11CD-710F-411D-9525-C8938B31D201}" type="presParOf" srcId="{E9A5393C-6B9A-4481-81D5-7BB0A25BE000}" destId="{828FE39E-0B5B-4A6E-B35F-EC7DA8763563}" srcOrd="2" destOrd="0" presId="urn:microsoft.com/office/officeart/2005/8/layout/hList7"/>
    <dgm:cxn modelId="{28836B53-A4E4-4561-916A-408821AF95C2}" type="presParOf" srcId="{E9A5393C-6B9A-4481-81D5-7BB0A25BE000}" destId="{4CD541A4-E367-4C2C-B12B-2DAC8A360052}" srcOrd="3" destOrd="0" presId="urn:microsoft.com/office/officeart/2005/8/layout/hList7"/>
    <dgm:cxn modelId="{893A30D1-40F1-4B1B-B173-366BAA297DFD}" type="presParOf" srcId="{86667EB2-A4E7-40A0-B062-609A22B496C8}" destId="{496F90CA-0EEC-43FF-A840-0FA78857CD51}" srcOrd="5" destOrd="0" presId="urn:microsoft.com/office/officeart/2005/8/layout/hList7"/>
    <dgm:cxn modelId="{6596103C-5565-4AA7-9596-784EDACB0339}" type="presParOf" srcId="{86667EB2-A4E7-40A0-B062-609A22B496C8}" destId="{6A4696EF-7174-448B-843F-BDC04B9DECB6}" srcOrd="6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7" destOrd="0" presId="urn:microsoft.com/office/officeart/2005/8/layout/hList7"/>
    <dgm:cxn modelId="{2A8D18EE-6D12-46BA-951E-E79766B20685}" type="presParOf" srcId="{86667EB2-A4E7-40A0-B062-609A22B496C8}" destId="{F69A0ED6-E617-406E-A676-7064EA062A2B}" srcOrd="8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9" destOrd="0" presId="urn:microsoft.com/office/officeart/2005/8/layout/hList7"/>
    <dgm:cxn modelId="{DDF5C22F-A0B9-47E2-9408-3583E14FBEC3}" type="presParOf" srcId="{86667EB2-A4E7-40A0-B062-609A22B496C8}" destId="{ACAAC8BF-AD56-4340-B9F2-957F1421A4CD}" srcOrd="10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4EA739C2-39EE-41C3-9987-B7844C7E539E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一、 家文化</a:t>
          </a:r>
        </a:p>
      </dgm:t>
    </dgm:pt>
    <dgm:pt modelId="{1C86CBA8-1743-4180-89B6-3E91DAA5292E}" type="par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B6C9352-265E-44B1-896D-CBB61AEDEE78}" type="sib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B974CD6-866D-4B99-87D8-359030E1D0EF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二、 自然篇</a:t>
          </a:r>
        </a:p>
      </dgm:t>
    </dgm:pt>
    <dgm:pt modelId="{A5F92698-9739-4982-A1A0-104C939B7DAF}" type="par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5E72405-3567-456A-B599-7DDA8F386ACC}" type="sib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817C4F2-A9F5-41FE-8DD3-BADEBE89B07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三、 工匠篇</a:t>
          </a:r>
        </a:p>
      </dgm:t>
    </dgm:pt>
    <dgm:pt modelId="{14C6D682-A25B-4863-9B43-7FE26FC19A1A}" type="par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9160394-69B8-484E-8E90-02F5FD928A15}" type="sib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2DBAB5C8-C5B8-4079-9F20-D97402D3EF4F}" type="pres">
      <dgm:prSet presAssocID="{4EA739C2-39EE-41C3-9987-B7844C7E539E}" presName="compNode" presStyleCnt="0"/>
      <dgm:spPr/>
    </dgm:pt>
    <dgm:pt modelId="{6F2BDBF5-181C-46A3-AC99-4735805F0803}" type="pres">
      <dgm:prSet presAssocID="{4EA739C2-39EE-41C3-9987-B7844C7E539E}" presName="bkgdShape" presStyleLbl="node1" presStyleIdx="0" presStyleCnt="6"/>
      <dgm:spPr/>
    </dgm:pt>
    <dgm:pt modelId="{26ADAF33-305F-4F99-A240-11D825157F37}" type="pres">
      <dgm:prSet presAssocID="{4EA739C2-39EE-41C3-9987-B7844C7E539E}" presName="nodeTx" presStyleLbl="node1" presStyleIdx="0" presStyleCnt="6">
        <dgm:presLayoutVars>
          <dgm:bulletEnabled val="1"/>
        </dgm:presLayoutVars>
      </dgm:prSet>
      <dgm:spPr/>
    </dgm:pt>
    <dgm:pt modelId="{865522CD-6256-4989-B738-C3E705F89138}" type="pres">
      <dgm:prSet presAssocID="{4EA739C2-39EE-41C3-9987-B7844C7E539E}" presName="invisiNode" presStyleLbl="node1" presStyleIdx="0" presStyleCnt="6"/>
      <dgm:spPr/>
    </dgm:pt>
    <dgm:pt modelId="{6A731BF8-5A11-4C51-B3F2-84B770BB1F33}" type="pres">
      <dgm:prSet presAssocID="{4EA739C2-39EE-41C3-9987-B7844C7E539E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FDF94F8-096F-4AE6-BE56-C1AF468011CC}" type="pres">
      <dgm:prSet presAssocID="{2B6C9352-265E-44B1-896D-CBB61AEDEE78}" presName="sibTrans" presStyleLbl="sibTrans2D1" presStyleIdx="0" presStyleCnt="0"/>
      <dgm:spPr/>
    </dgm:pt>
    <dgm:pt modelId="{63F35C75-663C-4336-8073-ADE6A71FD64F}" type="pres">
      <dgm:prSet presAssocID="{3B974CD6-866D-4B99-87D8-359030E1D0EF}" presName="compNode" presStyleCnt="0"/>
      <dgm:spPr/>
    </dgm:pt>
    <dgm:pt modelId="{A256118C-E13F-486F-B688-60CDC6FA4F20}" type="pres">
      <dgm:prSet presAssocID="{3B974CD6-866D-4B99-87D8-359030E1D0EF}" presName="bkgdShape" presStyleLbl="node1" presStyleIdx="1" presStyleCnt="6"/>
      <dgm:spPr/>
    </dgm:pt>
    <dgm:pt modelId="{510A82D0-B17B-4C3C-9E11-5F766B03F6FA}" type="pres">
      <dgm:prSet presAssocID="{3B974CD6-866D-4B99-87D8-359030E1D0EF}" presName="nodeTx" presStyleLbl="node1" presStyleIdx="1" presStyleCnt="6">
        <dgm:presLayoutVars>
          <dgm:bulletEnabled val="1"/>
        </dgm:presLayoutVars>
      </dgm:prSet>
      <dgm:spPr/>
    </dgm:pt>
    <dgm:pt modelId="{77656E7A-FBFB-40B0-9EE7-5EA76E6ECB63}" type="pres">
      <dgm:prSet presAssocID="{3B974CD6-866D-4B99-87D8-359030E1D0EF}" presName="invisiNode" presStyleLbl="node1" presStyleIdx="1" presStyleCnt="6"/>
      <dgm:spPr/>
    </dgm:pt>
    <dgm:pt modelId="{A68D6048-0794-455C-8933-AB377389499F}" type="pres">
      <dgm:prSet presAssocID="{3B974CD6-866D-4B99-87D8-359030E1D0EF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390D3750-1583-411F-BDC3-125662462D48}" type="pres">
      <dgm:prSet presAssocID="{E5E72405-3567-456A-B599-7DDA8F386ACC}" presName="sibTrans" presStyleLbl="sibTrans2D1" presStyleIdx="0" presStyleCnt="0"/>
      <dgm:spPr/>
    </dgm:pt>
    <dgm:pt modelId="{E9A5393C-6B9A-4481-81D5-7BB0A25BE000}" type="pres">
      <dgm:prSet presAssocID="{0817C4F2-A9F5-41FE-8DD3-BADEBE89B07E}" presName="compNode" presStyleCnt="0"/>
      <dgm:spPr/>
    </dgm:pt>
    <dgm:pt modelId="{9CC8A0C1-7E96-478C-ADC1-45D527E17BB5}" type="pres">
      <dgm:prSet presAssocID="{0817C4F2-A9F5-41FE-8DD3-BADEBE89B07E}" presName="bkgdShape" presStyleLbl="node1" presStyleIdx="2" presStyleCnt="6"/>
      <dgm:spPr/>
    </dgm:pt>
    <dgm:pt modelId="{6F3D87D0-8A3D-41A4-B51D-9D44BCB1E903}" type="pres">
      <dgm:prSet presAssocID="{0817C4F2-A9F5-41FE-8DD3-BADEBE89B07E}" presName="nodeTx" presStyleLbl="node1" presStyleIdx="2" presStyleCnt="6">
        <dgm:presLayoutVars>
          <dgm:bulletEnabled val="1"/>
        </dgm:presLayoutVars>
      </dgm:prSet>
      <dgm:spPr/>
    </dgm:pt>
    <dgm:pt modelId="{828FE39E-0B5B-4A6E-B35F-EC7DA8763563}" type="pres">
      <dgm:prSet presAssocID="{0817C4F2-A9F5-41FE-8DD3-BADEBE89B07E}" presName="invisiNode" presStyleLbl="node1" presStyleIdx="2" presStyleCnt="6"/>
      <dgm:spPr/>
    </dgm:pt>
    <dgm:pt modelId="{4CD541A4-E367-4C2C-B12B-2DAC8A360052}" type="pres">
      <dgm:prSet presAssocID="{0817C4F2-A9F5-41FE-8DD3-BADEBE89B07E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96F90CA-0EEC-43FF-A840-0FA78857CD51}" type="pres">
      <dgm:prSet presAssocID="{E9160394-69B8-484E-8E90-02F5FD928A15}" presName="sibTrans" presStyleLbl="sibTrans2D1" presStyleIdx="0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3" presStyleCnt="6"/>
      <dgm:spPr/>
    </dgm:pt>
    <dgm:pt modelId="{C21EB4AB-3A39-4B45-8839-811B35C7D78A}" type="pres">
      <dgm:prSet presAssocID="{7CE8981E-0401-4E7D-8552-19195608A01E}" presName="nodeTx" presStyleLbl="node1" presStyleIdx="3" presStyleCnt="6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3" presStyleCnt="6"/>
      <dgm:spPr/>
    </dgm:pt>
    <dgm:pt modelId="{BD6AB303-E80A-46D2-BE70-397DD308085D}" type="pres">
      <dgm:prSet presAssocID="{7CE8981E-0401-4E7D-8552-19195608A01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4" presStyleCnt="6"/>
      <dgm:spPr/>
    </dgm:pt>
    <dgm:pt modelId="{A3B7DCDC-03DA-4CD5-9BE5-28F601070657}" type="pres">
      <dgm:prSet presAssocID="{1D2A83D2-F52E-437C-A3B9-D23D224297EB}" presName="nodeTx" presStyleLbl="node1" presStyleIdx="4" presStyleCnt="6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4" presStyleCnt="6"/>
      <dgm:spPr/>
    </dgm:pt>
    <dgm:pt modelId="{3A2F36A9-063A-4BF2-B043-D69361B6C837}" type="pres">
      <dgm:prSet presAssocID="{1D2A83D2-F52E-437C-A3B9-D23D224297EB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5" presStyleCnt="6"/>
      <dgm:spPr/>
    </dgm:pt>
    <dgm:pt modelId="{C38870F8-9E60-44D4-A219-AFCFD4BB2268}" type="pres">
      <dgm:prSet presAssocID="{9D1159CD-6138-4B9A-AA22-D0100C13C082}" presName="nodeTx" presStyleLbl="node1" presStyleIdx="5" presStyleCnt="6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5" presStyleCnt="6"/>
      <dgm:spPr/>
    </dgm:pt>
    <dgm:pt modelId="{66A425D8-4964-4941-9BB0-7F31F747A5D6}" type="pres">
      <dgm:prSet presAssocID="{9D1159CD-6138-4B9A-AA22-D0100C13C082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3FED470D-2F0B-408C-8E93-2331926F9B8A}" type="presOf" srcId="{4EA739C2-39EE-41C3-9987-B7844C7E539E}" destId="{6F2BDBF5-181C-46A3-AC99-4735805F0803}" srcOrd="0" destOrd="0" presId="urn:microsoft.com/office/officeart/2005/8/layout/hList7"/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B532561A-FA44-40A1-803F-3F395CBC12D4}" srcId="{2CAA603B-3B76-4354-8454-FF9F0698108E}" destId="{4EA739C2-39EE-41C3-9987-B7844C7E539E}" srcOrd="0" destOrd="0" parTransId="{1C86CBA8-1743-4180-89B6-3E91DAA5292E}" sibTransId="{2B6C9352-265E-44B1-896D-CBB61AEDEE78}"/>
    <dgm:cxn modelId="{B4E3C61A-E5AE-4829-A257-437E8638C9BF}" srcId="{2CAA603B-3B76-4354-8454-FF9F0698108E}" destId="{3B974CD6-866D-4B99-87D8-359030E1D0EF}" srcOrd="1" destOrd="0" parTransId="{A5F92698-9739-4982-A1A0-104C939B7DAF}" sibTransId="{E5E72405-3567-456A-B599-7DDA8F386ACC}"/>
    <dgm:cxn modelId="{88ED611D-6CA9-4230-9D04-E5DAC8239CF9}" type="presOf" srcId="{E5E72405-3567-456A-B599-7DDA8F386ACC}" destId="{390D3750-1583-411F-BDC3-125662462D48}" srcOrd="0" destOrd="0" presId="urn:microsoft.com/office/officeart/2005/8/layout/hList7"/>
    <dgm:cxn modelId="{0FD42F28-21DF-4C72-8AA3-C4B0B60F05C2}" type="presOf" srcId="{0817C4F2-A9F5-41FE-8DD3-BADEBE89B07E}" destId="{6F3D87D0-8A3D-41A4-B51D-9D44BCB1E903}" srcOrd="1" destOrd="0" presId="urn:microsoft.com/office/officeart/2005/8/layout/hList7"/>
    <dgm:cxn modelId="{23535828-F6D9-4370-A5BE-5C86A6038BDD}" srcId="{2CAA603B-3B76-4354-8454-FF9F0698108E}" destId="{7CE8981E-0401-4E7D-8552-19195608A01E}" srcOrd="3" destOrd="0" parTransId="{2FD0A581-4946-48EB-92DC-A7E3F9DF48C4}" sibTransId="{FCA2A084-271E-4E92-B50E-A1BD1AED78DE}"/>
    <dgm:cxn modelId="{2259902D-3158-4EBD-9B74-09BEEBA443EC}" type="presOf" srcId="{4EA739C2-39EE-41C3-9987-B7844C7E539E}" destId="{26ADAF33-305F-4F99-A240-11D825157F37}" srcOrd="1" destOrd="0" presId="urn:microsoft.com/office/officeart/2005/8/layout/hList7"/>
    <dgm:cxn modelId="{EB993531-4783-44A3-A69B-3CD1219E4A83}" type="presOf" srcId="{3B974CD6-866D-4B99-87D8-359030E1D0EF}" destId="{510A82D0-B17B-4C3C-9E11-5F766B03F6FA}" srcOrd="1" destOrd="0" presId="urn:microsoft.com/office/officeart/2005/8/layout/hList7"/>
    <dgm:cxn modelId="{3C58213A-5831-43DE-99A0-779248DDF71A}" type="presOf" srcId="{2B6C9352-265E-44B1-896D-CBB61AEDEE78}" destId="{9FDF94F8-096F-4AE6-BE56-C1AF468011CC}" srcOrd="0" destOrd="0" presId="urn:microsoft.com/office/officeart/2005/8/layout/hList7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D0D8544A-661E-4623-90E8-2F44C9761F8C}" type="presOf" srcId="{0817C4F2-A9F5-41FE-8DD3-BADEBE89B07E}" destId="{9CC8A0C1-7E96-478C-ADC1-45D527E17BB5}" srcOrd="0" destOrd="0" presId="urn:microsoft.com/office/officeart/2005/8/layout/hList7"/>
    <dgm:cxn modelId="{5D3E964C-57F2-4EEA-8799-A1DA4C7C869E}" srcId="{2CAA603B-3B76-4354-8454-FF9F0698108E}" destId="{9D1159CD-6138-4B9A-AA22-D0100C13C082}" srcOrd="5" destOrd="0" parTransId="{D32D9970-4B5E-4715-B270-E3905895549A}" sibTransId="{A9E7D684-EB66-4470-BCDF-903E818B1328}"/>
    <dgm:cxn modelId="{CA69E34D-113E-4E6F-B469-39689867DBDB}" srcId="{2CAA603B-3B76-4354-8454-FF9F0698108E}" destId="{0817C4F2-A9F5-41FE-8DD3-BADEBE89B07E}" srcOrd="2" destOrd="0" parTransId="{14C6D682-A25B-4863-9B43-7FE26FC19A1A}" sibTransId="{E9160394-69B8-484E-8E90-02F5FD928A15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E0E5957E-E075-4AAE-BA1F-A1B203B72B40}" type="presOf" srcId="{E9160394-69B8-484E-8E90-02F5FD928A15}" destId="{496F90CA-0EEC-43FF-A840-0FA78857CD51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4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0948D5D4-9B41-4D25-93EA-0823E6AA36D5}" type="presOf" srcId="{3B974CD6-866D-4B99-87D8-359030E1D0EF}" destId="{A256118C-E13F-486F-B688-60CDC6FA4F20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45B5A0EF-21A9-4618-83BE-8BF5D44DBB1E}" type="presParOf" srcId="{86667EB2-A4E7-40A0-B062-609A22B496C8}" destId="{2DBAB5C8-C5B8-4079-9F20-D97402D3EF4F}" srcOrd="0" destOrd="0" presId="urn:microsoft.com/office/officeart/2005/8/layout/hList7"/>
    <dgm:cxn modelId="{0F9F1617-8088-438C-B978-3668B2349091}" type="presParOf" srcId="{2DBAB5C8-C5B8-4079-9F20-D97402D3EF4F}" destId="{6F2BDBF5-181C-46A3-AC99-4735805F0803}" srcOrd="0" destOrd="0" presId="urn:microsoft.com/office/officeart/2005/8/layout/hList7"/>
    <dgm:cxn modelId="{E5563F7F-B5E3-4A11-80F8-2DF19E1FF634}" type="presParOf" srcId="{2DBAB5C8-C5B8-4079-9F20-D97402D3EF4F}" destId="{26ADAF33-305F-4F99-A240-11D825157F37}" srcOrd="1" destOrd="0" presId="urn:microsoft.com/office/officeart/2005/8/layout/hList7"/>
    <dgm:cxn modelId="{F4DF4B2D-86E5-4424-965B-F21BC9CBBC4B}" type="presParOf" srcId="{2DBAB5C8-C5B8-4079-9F20-D97402D3EF4F}" destId="{865522CD-6256-4989-B738-C3E705F89138}" srcOrd="2" destOrd="0" presId="urn:microsoft.com/office/officeart/2005/8/layout/hList7"/>
    <dgm:cxn modelId="{8204E6EC-2354-4D39-B840-67C739D86477}" type="presParOf" srcId="{2DBAB5C8-C5B8-4079-9F20-D97402D3EF4F}" destId="{6A731BF8-5A11-4C51-B3F2-84B770BB1F33}" srcOrd="3" destOrd="0" presId="urn:microsoft.com/office/officeart/2005/8/layout/hList7"/>
    <dgm:cxn modelId="{329D4D68-8FEF-4C6A-977A-6131E171604E}" type="presParOf" srcId="{86667EB2-A4E7-40A0-B062-609A22B496C8}" destId="{9FDF94F8-096F-4AE6-BE56-C1AF468011CC}" srcOrd="1" destOrd="0" presId="urn:microsoft.com/office/officeart/2005/8/layout/hList7"/>
    <dgm:cxn modelId="{34C09A7C-854F-45E6-8732-CB40102F02FF}" type="presParOf" srcId="{86667EB2-A4E7-40A0-B062-609A22B496C8}" destId="{63F35C75-663C-4336-8073-ADE6A71FD64F}" srcOrd="2" destOrd="0" presId="urn:microsoft.com/office/officeart/2005/8/layout/hList7"/>
    <dgm:cxn modelId="{1D75F0B0-8214-473B-B352-F38DB8355163}" type="presParOf" srcId="{63F35C75-663C-4336-8073-ADE6A71FD64F}" destId="{A256118C-E13F-486F-B688-60CDC6FA4F20}" srcOrd="0" destOrd="0" presId="urn:microsoft.com/office/officeart/2005/8/layout/hList7"/>
    <dgm:cxn modelId="{B8CF9D53-09AC-4B7E-B5C5-A441E918A731}" type="presParOf" srcId="{63F35C75-663C-4336-8073-ADE6A71FD64F}" destId="{510A82D0-B17B-4C3C-9E11-5F766B03F6FA}" srcOrd="1" destOrd="0" presId="urn:microsoft.com/office/officeart/2005/8/layout/hList7"/>
    <dgm:cxn modelId="{0B2C2C2B-4DFF-41DF-BA69-67F9BF854A5B}" type="presParOf" srcId="{63F35C75-663C-4336-8073-ADE6A71FD64F}" destId="{77656E7A-FBFB-40B0-9EE7-5EA76E6ECB63}" srcOrd="2" destOrd="0" presId="urn:microsoft.com/office/officeart/2005/8/layout/hList7"/>
    <dgm:cxn modelId="{9926F95E-AA9A-48BE-AC97-E495EBC5E912}" type="presParOf" srcId="{63F35C75-663C-4336-8073-ADE6A71FD64F}" destId="{A68D6048-0794-455C-8933-AB377389499F}" srcOrd="3" destOrd="0" presId="urn:microsoft.com/office/officeart/2005/8/layout/hList7"/>
    <dgm:cxn modelId="{6035D48D-81BE-416A-A28D-FD83FE330111}" type="presParOf" srcId="{86667EB2-A4E7-40A0-B062-609A22B496C8}" destId="{390D3750-1583-411F-BDC3-125662462D48}" srcOrd="3" destOrd="0" presId="urn:microsoft.com/office/officeart/2005/8/layout/hList7"/>
    <dgm:cxn modelId="{CD013001-DEF4-445A-9D37-2205FFCE57C7}" type="presParOf" srcId="{86667EB2-A4E7-40A0-B062-609A22B496C8}" destId="{E9A5393C-6B9A-4481-81D5-7BB0A25BE000}" srcOrd="4" destOrd="0" presId="urn:microsoft.com/office/officeart/2005/8/layout/hList7"/>
    <dgm:cxn modelId="{CA6EC7B4-3230-4179-8A89-19A0EEBE39C0}" type="presParOf" srcId="{E9A5393C-6B9A-4481-81D5-7BB0A25BE000}" destId="{9CC8A0C1-7E96-478C-ADC1-45D527E17BB5}" srcOrd="0" destOrd="0" presId="urn:microsoft.com/office/officeart/2005/8/layout/hList7"/>
    <dgm:cxn modelId="{09652BC5-8B18-4461-8B6D-DADBD09DCD16}" type="presParOf" srcId="{E9A5393C-6B9A-4481-81D5-7BB0A25BE000}" destId="{6F3D87D0-8A3D-41A4-B51D-9D44BCB1E903}" srcOrd="1" destOrd="0" presId="urn:microsoft.com/office/officeart/2005/8/layout/hList7"/>
    <dgm:cxn modelId="{652B11CD-710F-411D-9525-C8938B31D201}" type="presParOf" srcId="{E9A5393C-6B9A-4481-81D5-7BB0A25BE000}" destId="{828FE39E-0B5B-4A6E-B35F-EC7DA8763563}" srcOrd="2" destOrd="0" presId="urn:microsoft.com/office/officeart/2005/8/layout/hList7"/>
    <dgm:cxn modelId="{28836B53-A4E4-4561-916A-408821AF95C2}" type="presParOf" srcId="{E9A5393C-6B9A-4481-81D5-7BB0A25BE000}" destId="{4CD541A4-E367-4C2C-B12B-2DAC8A360052}" srcOrd="3" destOrd="0" presId="urn:microsoft.com/office/officeart/2005/8/layout/hList7"/>
    <dgm:cxn modelId="{893A30D1-40F1-4B1B-B173-366BAA297DFD}" type="presParOf" srcId="{86667EB2-A4E7-40A0-B062-609A22B496C8}" destId="{496F90CA-0EEC-43FF-A840-0FA78857CD51}" srcOrd="5" destOrd="0" presId="urn:microsoft.com/office/officeart/2005/8/layout/hList7"/>
    <dgm:cxn modelId="{6596103C-5565-4AA7-9596-784EDACB0339}" type="presParOf" srcId="{86667EB2-A4E7-40A0-B062-609A22B496C8}" destId="{6A4696EF-7174-448B-843F-BDC04B9DECB6}" srcOrd="6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7" destOrd="0" presId="urn:microsoft.com/office/officeart/2005/8/layout/hList7"/>
    <dgm:cxn modelId="{2A8D18EE-6D12-46BA-951E-E79766B20685}" type="presParOf" srcId="{86667EB2-A4E7-40A0-B062-609A22B496C8}" destId="{F69A0ED6-E617-406E-A676-7064EA062A2B}" srcOrd="8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9" destOrd="0" presId="urn:microsoft.com/office/officeart/2005/8/layout/hList7"/>
    <dgm:cxn modelId="{DDF5C22F-A0B9-47E2-9408-3583E14FBEC3}" type="presParOf" srcId="{86667EB2-A4E7-40A0-B062-609A22B496C8}" destId="{ACAAC8BF-AD56-4340-B9F2-957F1421A4CD}" srcOrd="10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4EA739C2-39EE-41C3-9987-B7844C7E539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一、 家文化</a:t>
          </a:r>
        </a:p>
      </dgm:t>
    </dgm:pt>
    <dgm:pt modelId="{1C86CBA8-1743-4180-89B6-3E91DAA5292E}" type="par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B6C9352-265E-44B1-896D-CBB61AEDEE78}" type="sib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B974CD6-866D-4B99-87D8-359030E1D0EF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</a:p>
      </dgm:t>
    </dgm:pt>
    <dgm:pt modelId="{A5F92698-9739-4982-A1A0-104C939B7DAF}" type="par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5E72405-3567-456A-B599-7DDA8F386ACC}" type="sib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817C4F2-A9F5-41FE-8DD3-BADEBE89B07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三、 工匠篇</a:t>
          </a:r>
        </a:p>
      </dgm:t>
    </dgm:pt>
    <dgm:pt modelId="{14C6D682-A25B-4863-9B43-7FE26FC19A1A}" type="par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9160394-69B8-484E-8E90-02F5FD928A15}" type="sib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2DBAB5C8-C5B8-4079-9F20-D97402D3EF4F}" type="pres">
      <dgm:prSet presAssocID="{4EA739C2-39EE-41C3-9987-B7844C7E539E}" presName="compNode" presStyleCnt="0"/>
      <dgm:spPr/>
    </dgm:pt>
    <dgm:pt modelId="{6F2BDBF5-181C-46A3-AC99-4735805F0803}" type="pres">
      <dgm:prSet presAssocID="{4EA739C2-39EE-41C3-9987-B7844C7E539E}" presName="bkgdShape" presStyleLbl="node1" presStyleIdx="0" presStyleCnt="6"/>
      <dgm:spPr/>
    </dgm:pt>
    <dgm:pt modelId="{26ADAF33-305F-4F99-A240-11D825157F37}" type="pres">
      <dgm:prSet presAssocID="{4EA739C2-39EE-41C3-9987-B7844C7E539E}" presName="nodeTx" presStyleLbl="node1" presStyleIdx="0" presStyleCnt="6">
        <dgm:presLayoutVars>
          <dgm:bulletEnabled val="1"/>
        </dgm:presLayoutVars>
      </dgm:prSet>
      <dgm:spPr/>
    </dgm:pt>
    <dgm:pt modelId="{865522CD-6256-4989-B738-C3E705F89138}" type="pres">
      <dgm:prSet presAssocID="{4EA739C2-39EE-41C3-9987-B7844C7E539E}" presName="invisiNode" presStyleLbl="node1" presStyleIdx="0" presStyleCnt="6"/>
      <dgm:spPr/>
    </dgm:pt>
    <dgm:pt modelId="{6A731BF8-5A11-4C51-B3F2-84B770BB1F33}" type="pres">
      <dgm:prSet presAssocID="{4EA739C2-39EE-41C3-9987-B7844C7E539E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FDF94F8-096F-4AE6-BE56-C1AF468011CC}" type="pres">
      <dgm:prSet presAssocID="{2B6C9352-265E-44B1-896D-CBB61AEDEE78}" presName="sibTrans" presStyleLbl="sibTrans2D1" presStyleIdx="0" presStyleCnt="0"/>
      <dgm:spPr/>
    </dgm:pt>
    <dgm:pt modelId="{63F35C75-663C-4336-8073-ADE6A71FD64F}" type="pres">
      <dgm:prSet presAssocID="{3B974CD6-866D-4B99-87D8-359030E1D0EF}" presName="compNode" presStyleCnt="0"/>
      <dgm:spPr/>
    </dgm:pt>
    <dgm:pt modelId="{A256118C-E13F-486F-B688-60CDC6FA4F20}" type="pres">
      <dgm:prSet presAssocID="{3B974CD6-866D-4B99-87D8-359030E1D0EF}" presName="bkgdShape" presStyleLbl="node1" presStyleIdx="1" presStyleCnt="6"/>
      <dgm:spPr/>
    </dgm:pt>
    <dgm:pt modelId="{510A82D0-B17B-4C3C-9E11-5F766B03F6FA}" type="pres">
      <dgm:prSet presAssocID="{3B974CD6-866D-4B99-87D8-359030E1D0EF}" presName="nodeTx" presStyleLbl="node1" presStyleIdx="1" presStyleCnt="6">
        <dgm:presLayoutVars>
          <dgm:bulletEnabled val="1"/>
        </dgm:presLayoutVars>
      </dgm:prSet>
      <dgm:spPr/>
    </dgm:pt>
    <dgm:pt modelId="{77656E7A-FBFB-40B0-9EE7-5EA76E6ECB63}" type="pres">
      <dgm:prSet presAssocID="{3B974CD6-866D-4B99-87D8-359030E1D0EF}" presName="invisiNode" presStyleLbl="node1" presStyleIdx="1" presStyleCnt="6"/>
      <dgm:spPr/>
    </dgm:pt>
    <dgm:pt modelId="{A68D6048-0794-455C-8933-AB377389499F}" type="pres">
      <dgm:prSet presAssocID="{3B974CD6-866D-4B99-87D8-359030E1D0EF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390D3750-1583-411F-BDC3-125662462D48}" type="pres">
      <dgm:prSet presAssocID="{E5E72405-3567-456A-B599-7DDA8F386ACC}" presName="sibTrans" presStyleLbl="sibTrans2D1" presStyleIdx="0" presStyleCnt="0"/>
      <dgm:spPr/>
    </dgm:pt>
    <dgm:pt modelId="{E9A5393C-6B9A-4481-81D5-7BB0A25BE000}" type="pres">
      <dgm:prSet presAssocID="{0817C4F2-A9F5-41FE-8DD3-BADEBE89B07E}" presName="compNode" presStyleCnt="0"/>
      <dgm:spPr/>
    </dgm:pt>
    <dgm:pt modelId="{9CC8A0C1-7E96-478C-ADC1-45D527E17BB5}" type="pres">
      <dgm:prSet presAssocID="{0817C4F2-A9F5-41FE-8DD3-BADEBE89B07E}" presName="bkgdShape" presStyleLbl="node1" presStyleIdx="2" presStyleCnt="6"/>
      <dgm:spPr/>
    </dgm:pt>
    <dgm:pt modelId="{6F3D87D0-8A3D-41A4-B51D-9D44BCB1E903}" type="pres">
      <dgm:prSet presAssocID="{0817C4F2-A9F5-41FE-8DD3-BADEBE89B07E}" presName="nodeTx" presStyleLbl="node1" presStyleIdx="2" presStyleCnt="6">
        <dgm:presLayoutVars>
          <dgm:bulletEnabled val="1"/>
        </dgm:presLayoutVars>
      </dgm:prSet>
      <dgm:spPr/>
    </dgm:pt>
    <dgm:pt modelId="{828FE39E-0B5B-4A6E-B35F-EC7DA8763563}" type="pres">
      <dgm:prSet presAssocID="{0817C4F2-A9F5-41FE-8DD3-BADEBE89B07E}" presName="invisiNode" presStyleLbl="node1" presStyleIdx="2" presStyleCnt="6"/>
      <dgm:spPr/>
    </dgm:pt>
    <dgm:pt modelId="{4CD541A4-E367-4C2C-B12B-2DAC8A360052}" type="pres">
      <dgm:prSet presAssocID="{0817C4F2-A9F5-41FE-8DD3-BADEBE89B07E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96F90CA-0EEC-43FF-A840-0FA78857CD51}" type="pres">
      <dgm:prSet presAssocID="{E9160394-69B8-484E-8E90-02F5FD928A15}" presName="sibTrans" presStyleLbl="sibTrans2D1" presStyleIdx="0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3" presStyleCnt="6"/>
      <dgm:spPr/>
    </dgm:pt>
    <dgm:pt modelId="{C21EB4AB-3A39-4B45-8839-811B35C7D78A}" type="pres">
      <dgm:prSet presAssocID="{7CE8981E-0401-4E7D-8552-19195608A01E}" presName="nodeTx" presStyleLbl="node1" presStyleIdx="3" presStyleCnt="6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3" presStyleCnt="6"/>
      <dgm:spPr/>
    </dgm:pt>
    <dgm:pt modelId="{BD6AB303-E80A-46D2-BE70-397DD308085D}" type="pres">
      <dgm:prSet presAssocID="{7CE8981E-0401-4E7D-8552-19195608A01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4" presStyleCnt="6"/>
      <dgm:spPr/>
    </dgm:pt>
    <dgm:pt modelId="{A3B7DCDC-03DA-4CD5-9BE5-28F601070657}" type="pres">
      <dgm:prSet presAssocID="{1D2A83D2-F52E-437C-A3B9-D23D224297EB}" presName="nodeTx" presStyleLbl="node1" presStyleIdx="4" presStyleCnt="6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4" presStyleCnt="6"/>
      <dgm:spPr/>
    </dgm:pt>
    <dgm:pt modelId="{3A2F36A9-063A-4BF2-B043-D69361B6C837}" type="pres">
      <dgm:prSet presAssocID="{1D2A83D2-F52E-437C-A3B9-D23D224297EB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5" presStyleCnt="6"/>
      <dgm:spPr/>
    </dgm:pt>
    <dgm:pt modelId="{C38870F8-9E60-44D4-A219-AFCFD4BB2268}" type="pres">
      <dgm:prSet presAssocID="{9D1159CD-6138-4B9A-AA22-D0100C13C082}" presName="nodeTx" presStyleLbl="node1" presStyleIdx="5" presStyleCnt="6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5" presStyleCnt="6"/>
      <dgm:spPr/>
    </dgm:pt>
    <dgm:pt modelId="{66A425D8-4964-4941-9BB0-7F31F747A5D6}" type="pres">
      <dgm:prSet presAssocID="{9D1159CD-6138-4B9A-AA22-D0100C13C082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3FED470D-2F0B-408C-8E93-2331926F9B8A}" type="presOf" srcId="{4EA739C2-39EE-41C3-9987-B7844C7E539E}" destId="{6F2BDBF5-181C-46A3-AC99-4735805F0803}" srcOrd="0" destOrd="0" presId="urn:microsoft.com/office/officeart/2005/8/layout/hList7"/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B532561A-FA44-40A1-803F-3F395CBC12D4}" srcId="{2CAA603B-3B76-4354-8454-FF9F0698108E}" destId="{4EA739C2-39EE-41C3-9987-B7844C7E539E}" srcOrd="0" destOrd="0" parTransId="{1C86CBA8-1743-4180-89B6-3E91DAA5292E}" sibTransId="{2B6C9352-265E-44B1-896D-CBB61AEDEE78}"/>
    <dgm:cxn modelId="{B4E3C61A-E5AE-4829-A257-437E8638C9BF}" srcId="{2CAA603B-3B76-4354-8454-FF9F0698108E}" destId="{3B974CD6-866D-4B99-87D8-359030E1D0EF}" srcOrd="1" destOrd="0" parTransId="{A5F92698-9739-4982-A1A0-104C939B7DAF}" sibTransId="{E5E72405-3567-456A-B599-7DDA8F386ACC}"/>
    <dgm:cxn modelId="{88ED611D-6CA9-4230-9D04-E5DAC8239CF9}" type="presOf" srcId="{E5E72405-3567-456A-B599-7DDA8F386ACC}" destId="{390D3750-1583-411F-BDC3-125662462D48}" srcOrd="0" destOrd="0" presId="urn:microsoft.com/office/officeart/2005/8/layout/hList7"/>
    <dgm:cxn modelId="{0FD42F28-21DF-4C72-8AA3-C4B0B60F05C2}" type="presOf" srcId="{0817C4F2-A9F5-41FE-8DD3-BADEBE89B07E}" destId="{6F3D87D0-8A3D-41A4-B51D-9D44BCB1E903}" srcOrd="1" destOrd="0" presId="urn:microsoft.com/office/officeart/2005/8/layout/hList7"/>
    <dgm:cxn modelId="{23535828-F6D9-4370-A5BE-5C86A6038BDD}" srcId="{2CAA603B-3B76-4354-8454-FF9F0698108E}" destId="{7CE8981E-0401-4E7D-8552-19195608A01E}" srcOrd="3" destOrd="0" parTransId="{2FD0A581-4946-48EB-92DC-A7E3F9DF48C4}" sibTransId="{FCA2A084-271E-4E92-B50E-A1BD1AED78DE}"/>
    <dgm:cxn modelId="{2259902D-3158-4EBD-9B74-09BEEBA443EC}" type="presOf" srcId="{4EA739C2-39EE-41C3-9987-B7844C7E539E}" destId="{26ADAF33-305F-4F99-A240-11D825157F37}" srcOrd="1" destOrd="0" presId="urn:microsoft.com/office/officeart/2005/8/layout/hList7"/>
    <dgm:cxn modelId="{EB993531-4783-44A3-A69B-3CD1219E4A83}" type="presOf" srcId="{3B974CD6-866D-4B99-87D8-359030E1D0EF}" destId="{510A82D0-B17B-4C3C-9E11-5F766B03F6FA}" srcOrd="1" destOrd="0" presId="urn:microsoft.com/office/officeart/2005/8/layout/hList7"/>
    <dgm:cxn modelId="{3C58213A-5831-43DE-99A0-779248DDF71A}" type="presOf" srcId="{2B6C9352-265E-44B1-896D-CBB61AEDEE78}" destId="{9FDF94F8-096F-4AE6-BE56-C1AF468011CC}" srcOrd="0" destOrd="0" presId="urn:microsoft.com/office/officeart/2005/8/layout/hList7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D0D8544A-661E-4623-90E8-2F44C9761F8C}" type="presOf" srcId="{0817C4F2-A9F5-41FE-8DD3-BADEBE89B07E}" destId="{9CC8A0C1-7E96-478C-ADC1-45D527E17BB5}" srcOrd="0" destOrd="0" presId="urn:microsoft.com/office/officeart/2005/8/layout/hList7"/>
    <dgm:cxn modelId="{5D3E964C-57F2-4EEA-8799-A1DA4C7C869E}" srcId="{2CAA603B-3B76-4354-8454-FF9F0698108E}" destId="{9D1159CD-6138-4B9A-AA22-D0100C13C082}" srcOrd="5" destOrd="0" parTransId="{D32D9970-4B5E-4715-B270-E3905895549A}" sibTransId="{A9E7D684-EB66-4470-BCDF-903E818B1328}"/>
    <dgm:cxn modelId="{CA69E34D-113E-4E6F-B469-39689867DBDB}" srcId="{2CAA603B-3B76-4354-8454-FF9F0698108E}" destId="{0817C4F2-A9F5-41FE-8DD3-BADEBE89B07E}" srcOrd="2" destOrd="0" parTransId="{14C6D682-A25B-4863-9B43-7FE26FC19A1A}" sibTransId="{E9160394-69B8-484E-8E90-02F5FD928A15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E0E5957E-E075-4AAE-BA1F-A1B203B72B40}" type="presOf" srcId="{E9160394-69B8-484E-8E90-02F5FD928A15}" destId="{496F90CA-0EEC-43FF-A840-0FA78857CD51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4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0948D5D4-9B41-4D25-93EA-0823E6AA36D5}" type="presOf" srcId="{3B974CD6-866D-4B99-87D8-359030E1D0EF}" destId="{A256118C-E13F-486F-B688-60CDC6FA4F20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45B5A0EF-21A9-4618-83BE-8BF5D44DBB1E}" type="presParOf" srcId="{86667EB2-A4E7-40A0-B062-609A22B496C8}" destId="{2DBAB5C8-C5B8-4079-9F20-D97402D3EF4F}" srcOrd="0" destOrd="0" presId="urn:microsoft.com/office/officeart/2005/8/layout/hList7"/>
    <dgm:cxn modelId="{0F9F1617-8088-438C-B978-3668B2349091}" type="presParOf" srcId="{2DBAB5C8-C5B8-4079-9F20-D97402D3EF4F}" destId="{6F2BDBF5-181C-46A3-AC99-4735805F0803}" srcOrd="0" destOrd="0" presId="urn:microsoft.com/office/officeart/2005/8/layout/hList7"/>
    <dgm:cxn modelId="{E5563F7F-B5E3-4A11-80F8-2DF19E1FF634}" type="presParOf" srcId="{2DBAB5C8-C5B8-4079-9F20-D97402D3EF4F}" destId="{26ADAF33-305F-4F99-A240-11D825157F37}" srcOrd="1" destOrd="0" presId="urn:microsoft.com/office/officeart/2005/8/layout/hList7"/>
    <dgm:cxn modelId="{F4DF4B2D-86E5-4424-965B-F21BC9CBBC4B}" type="presParOf" srcId="{2DBAB5C8-C5B8-4079-9F20-D97402D3EF4F}" destId="{865522CD-6256-4989-B738-C3E705F89138}" srcOrd="2" destOrd="0" presId="urn:microsoft.com/office/officeart/2005/8/layout/hList7"/>
    <dgm:cxn modelId="{8204E6EC-2354-4D39-B840-67C739D86477}" type="presParOf" srcId="{2DBAB5C8-C5B8-4079-9F20-D97402D3EF4F}" destId="{6A731BF8-5A11-4C51-B3F2-84B770BB1F33}" srcOrd="3" destOrd="0" presId="urn:microsoft.com/office/officeart/2005/8/layout/hList7"/>
    <dgm:cxn modelId="{329D4D68-8FEF-4C6A-977A-6131E171604E}" type="presParOf" srcId="{86667EB2-A4E7-40A0-B062-609A22B496C8}" destId="{9FDF94F8-096F-4AE6-BE56-C1AF468011CC}" srcOrd="1" destOrd="0" presId="urn:microsoft.com/office/officeart/2005/8/layout/hList7"/>
    <dgm:cxn modelId="{34C09A7C-854F-45E6-8732-CB40102F02FF}" type="presParOf" srcId="{86667EB2-A4E7-40A0-B062-609A22B496C8}" destId="{63F35C75-663C-4336-8073-ADE6A71FD64F}" srcOrd="2" destOrd="0" presId="urn:microsoft.com/office/officeart/2005/8/layout/hList7"/>
    <dgm:cxn modelId="{1D75F0B0-8214-473B-B352-F38DB8355163}" type="presParOf" srcId="{63F35C75-663C-4336-8073-ADE6A71FD64F}" destId="{A256118C-E13F-486F-B688-60CDC6FA4F20}" srcOrd="0" destOrd="0" presId="urn:microsoft.com/office/officeart/2005/8/layout/hList7"/>
    <dgm:cxn modelId="{B8CF9D53-09AC-4B7E-B5C5-A441E918A731}" type="presParOf" srcId="{63F35C75-663C-4336-8073-ADE6A71FD64F}" destId="{510A82D0-B17B-4C3C-9E11-5F766B03F6FA}" srcOrd="1" destOrd="0" presId="urn:microsoft.com/office/officeart/2005/8/layout/hList7"/>
    <dgm:cxn modelId="{0B2C2C2B-4DFF-41DF-BA69-67F9BF854A5B}" type="presParOf" srcId="{63F35C75-663C-4336-8073-ADE6A71FD64F}" destId="{77656E7A-FBFB-40B0-9EE7-5EA76E6ECB63}" srcOrd="2" destOrd="0" presId="urn:microsoft.com/office/officeart/2005/8/layout/hList7"/>
    <dgm:cxn modelId="{9926F95E-AA9A-48BE-AC97-E495EBC5E912}" type="presParOf" srcId="{63F35C75-663C-4336-8073-ADE6A71FD64F}" destId="{A68D6048-0794-455C-8933-AB377389499F}" srcOrd="3" destOrd="0" presId="urn:microsoft.com/office/officeart/2005/8/layout/hList7"/>
    <dgm:cxn modelId="{6035D48D-81BE-416A-A28D-FD83FE330111}" type="presParOf" srcId="{86667EB2-A4E7-40A0-B062-609A22B496C8}" destId="{390D3750-1583-411F-BDC3-125662462D48}" srcOrd="3" destOrd="0" presId="urn:microsoft.com/office/officeart/2005/8/layout/hList7"/>
    <dgm:cxn modelId="{CD013001-DEF4-445A-9D37-2205FFCE57C7}" type="presParOf" srcId="{86667EB2-A4E7-40A0-B062-609A22B496C8}" destId="{E9A5393C-6B9A-4481-81D5-7BB0A25BE000}" srcOrd="4" destOrd="0" presId="urn:microsoft.com/office/officeart/2005/8/layout/hList7"/>
    <dgm:cxn modelId="{CA6EC7B4-3230-4179-8A89-19A0EEBE39C0}" type="presParOf" srcId="{E9A5393C-6B9A-4481-81D5-7BB0A25BE000}" destId="{9CC8A0C1-7E96-478C-ADC1-45D527E17BB5}" srcOrd="0" destOrd="0" presId="urn:microsoft.com/office/officeart/2005/8/layout/hList7"/>
    <dgm:cxn modelId="{09652BC5-8B18-4461-8B6D-DADBD09DCD16}" type="presParOf" srcId="{E9A5393C-6B9A-4481-81D5-7BB0A25BE000}" destId="{6F3D87D0-8A3D-41A4-B51D-9D44BCB1E903}" srcOrd="1" destOrd="0" presId="urn:microsoft.com/office/officeart/2005/8/layout/hList7"/>
    <dgm:cxn modelId="{652B11CD-710F-411D-9525-C8938B31D201}" type="presParOf" srcId="{E9A5393C-6B9A-4481-81D5-7BB0A25BE000}" destId="{828FE39E-0B5B-4A6E-B35F-EC7DA8763563}" srcOrd="2" destOrd="0" presId="urn:microsoft.com/office/officeart/2005/8/layout/hList7"/>
    <dgm:cxn modelId="{28836B53-A4E4-4561-916A-408821AF95C2}" type="presParOf" srcId="{E9A5393C-6B9A-4481-81D5-7BB0A25BE000}" destId="{4CD541A4-E367-4C2C-B12B-2DAC8A360052}" srcOrd="3" destOrd="0" presId="urn:microsoft.com/office/officeart/2005/8/layout/hList7"/>
    <dgm:cxn modelId="{893A30D1-40F1-4B1B-B173-366BAA297DFD}" type="presParOf" srcId="{86667EB2-A4E7-40A0-B062-609A22B496C8}" destId="{496F90CA-0EEC-43FF-A840-0FA78857CD51}" srcOrd="5" destOrd="0" presId="urn:microsoft.com/office/officeart/2005/8/layout/hList7"/>
    <dgm:cxn modelId="{6596103C-5565-4AA7-9596-784EDACB0339}" type="presParOf" srcId="{86667EB2-A4E7-40A0-B062-609A22B496C8}" destId="{6A4696EF-7174-448B-843F-BDC04B9DECB6}" srcOrd="6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7" destOrd="0" presId="urn:microsoft.com/office/officeart/2005/8/layout/hList7"/>
    <dgm:cxn modelId="{2A8D18EE-6D12-46BA-951E-E79766B20685}" type="presParOf" srcId="{86667EB2-A4E7-40A0-B062-609A22B496C8}" destId="{F69A0ED6-E617-406E-A676-7064EA062A2B}" srcOrd="8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9" destOrd="0" presId="urn:microsoft.com/office/officeart/2005/8/layout/hList7"/>
    <dgm:cxn modelId="{DDF5C22F-A0B9-47E2-9408-3583E14FBEC3}" type="presParOf" srcId="{86667EB2-A4E7-40A0-B062-609A22B496C8}" destId="{ACAAC8BF-AD56-4340-B9F2-957F1421A4CD}" srcOrd="10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4EA739C2-39EE-41C3-9987-B7844C7E539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一、 家文化</a:t>
          </a:r>
        </a:p>
      </dgm:t>
    </dgm:pt>
    <dgm:pt modelId="{1C86CBA8-1743-4180-89B6-3E91DAA5292E}" type="par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B6C9352-265E-44B1-896D-CBB61AEDEE78}" type="sibTrans" cxnId="{B532561A-FA44-40A1-803F-3F395CBC12D4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B974CD6-866D-4B99-87D8-359030E1D0EF}">
      <dgm:prSet phldrT="[文本]"/>
      <dgm:spPr/>
      <dgm:t>
        <a:bodyPr/>
        <a:lstStyle/>
        <a:p>
          <a:r>
            <a:rPr lang="zh-CN" altLang="en-US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  <a:endParaRPr lang="zh-CN" altLang="en-US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5F92698-9739-4982-A1A0-104C939B7DAF}" type="par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5E72405-3567-456A-B599-7DDA8F386ACC}" type="sibTrans" cxnId="{B4E3C61A-E5AE-4829-A257-437E8638C9BF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817C4F2-A9F5-41FE-8DD3-BADEBE89B07E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三、 工匠篇</a:t>
          </a:r>
        </a:p>
      </dgm:t>
    </dgm:pt>
    <dgm:pt modelId="{14C6D682-A25B-4863-9B43-7FE26FC19A1A}" type="par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9160394-69B8-484E-8E90-02F5FD928A15}" type="sibTrans" cxnId="{CA69E34D-113E-4E6F-B469-39689867DBDB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2DBAB5C8-C5B8-4079-9F20-D97402D3EF4F}" type="pres">
      <dgm:prSet presAssocID="{4EA739C2-39EE-41C3-9987-B7844C7E539E}" presName="compNode" presStyleCnt="0"/>
      <dgm:spPr/>
    </dgm:pt>
    <dgm:pt modelId="{6F2BDBF5-181C-46A3-AC99-4735805F0803}" type="pres">
      <dgm:prSet presAssocID="{4EA739C2-39EE-41C3-9987-B7844C7E539E}" presName="bkgdShape" presStyleLbl="node1" presStyleIdx="0" presStyleCnt="6"/>
      <dgm:spPr/>
    </dgm:pt>
    <dgm:pt modelId="{26ADAF33-305F-4F99-A240-11D825157F37}" type="pres">
      <dgm:prSet presAssocID="{4EA739C2-39EE-41C3-9987-B7844C7E539E}" presName="nodeTx" presStyleLbl="node1" presStyleIdx="0" presStyleCnt="6">
        <dgm:presLayoutVars>
          <dgm:bulletEnabled val="1"/>
        </dgm:presLayoutVars>
      </dgm:prSet>
      <dgm:spPr/>
    </dgm:pt>
    <dgm:pt modelId="{865522CD-6256-4989-B738-C3E705F89138}" type="pres">
      <dgm:prSet presAssocID="{4EA739C2-39EE-41C3-9987-B7844C7E539E}" presName="invisiNode" presStyleLbl="node1" presStyleIdx="0" presStyleCnt="6"/>
      <dgm:spPr/>
    </dgm:pt>
    <dgm:pt modelId="{6A731BF8-5A11-4C51-B3F2-84B770BB1F33}" type="pres">
      <dgm:prSet presAssocID="{4EA739C2-39EE-41C3-9987-B7844C7E539E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FDF94F8-096F-4AE6-BE56-C1AF468011CC}" type="pres">
      <dgm:prSet presAssocID="{2B6C9352-265E-44B1-896D-CBB61AEDEE78}" presName="sibTrans" presStyleLbl="sibTrans2D1" presStyleIdx="0" presStyleCnt="0"/>
      <dgm:spPr/>
    </dgm:pt>
    <dgm:pt modelId="{63F35C75-663C-4336-8073-ADE6A71FD64F}" type="pres">
      <dgm:prSet presAssocID="{3B974CD6-866D-4B99-87D8-359030E1D0EF}" presName="compNode" presStyleCnt="0"/>
      <dgm:spPr/>
    </dgm:pt>
    <dgm:pt modelId="{A256118C-E13F-486F-B688-60CDC6FA4F20}" type="pres">
      <dgm:prSet presAssocID="{3B974CD6-866D-4B99-87D8-359030E1D0EF}" presName="bkgdShape" presStyleLbl="node1" presStyleIdx="1" presStyleCnt="6"/>
      <dgm:spPr/>
    </dgm:pt>
    <dgm:pt modelId="{510A82D0-B17B-4C3C-9E11-5F766B03F6FA}" type="pres">
      <dgm:prSet presAssocID="{3B974CD6-866D-4B99-87D8-359030E1D0EF}" presName="nodeTx" presStyleLbl="node1" presStyleIdx="1" presStyleCnt="6">
        <dgm:presLayoutVars>
          <dgm:bulletEnabled val="1"/>
        </dgm:presLayoutVars>
      </dgm:prSet>
      <dgm:spPr/>
    </dgm:pt>
    <dgm:pt modelId="{77656E7A-FBFB-40B0-9EE7-5EA76E6ECB63}" type="pres">
      <dgm:prSet presAssocID="{3B974CD6-866D-4B99-87D8-359030E1D0EF}" presName="invisiNode" presStyleLbl="node1" presStyleIdx="1" presStyleCnt="6"/>
      <dgm:spPr/>
    </dgm:pt>
    <dgm:pt modelId="{A68D6048-0794-455C-8933-AB377389499F}" type="pres">
      <dgm:prSet presAssocID="{3B974CD6-866D-4B99-87D8-359030E1D0EF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</dgm:spPr>
    </dgm:pt>
    <dgm:pt modelId="{390D3750-1583-411F-BDC3-125662462D48}" type="pres">
      <dgm:prSet presAssocID="{E5E72405-3567-456A-B599-7DDA8F386ACC}" presName="sibTrans" presStyleLbl="sibTrans2D1" presStyleIdx="0" presStyleCnt="0"/>
      <dgm:spPr/>
    </dgm:pt>
    <dgm:pt modelId="{E9A5393C-6B9A-4481-81D5-7BB0A25BE000}" type="pres">
      <dgm:prSet presAssocID="{0817C4F2-A9F5-41FE-8DD3-BADEBE89B07E}" presName="compNode" presStyleCnt="0"/>
      <dgm:spPr/>
    </dgm:pt>
    <dgm:pt modelId="{9CC8A0C1-7E96-478C-ADC1-45D527E17BB5}" type="pres">
      <dgm:prSet presAssocID="{0817C4F2-A9F5-41FE-8DD3-BADEBE89B07E}" presName="bkgdShape" presStyleLbl="node1" presStyleIdx="2" presStyleCnt="6"/>
      <dgm:spPr/>
    </dgm:pt>
    <dgm:pt modelId="{6F3D87D0-8A3D-41A4-B51D-9D44BCB1E903}" type="pres">
      <dgm:prSet presAssocID="{0817C4F2-A9F5-41FE-8DD3-BADEBE89B07E}" presName="nodeTx" presStyleLbl="node1" presStyleIdx="2" presStyleCnt="6">
        <dgm:presLayoutVars>
          <dgm:bulletEnabled val="1"/>
        </dgm:presLayoutVars>
      </dgm:prSet>
      <dgm:spPr/>
    </dgm:pt>
    <dgm:pt modelId="{828FE39E-0B5B-4A6E-B35F-EC7DA8763563}" type="pres">
      <dgm:prSet presAssocID="{0817C4F2-A9F5-41FE-8DD3-BADEBE89B07E}" presName="invisiNode" presStyleLbl="node1" presStyleIdx="2" presStyleCnt="6"/>
      <dgm:spPr/>
    </dgm:pt>
    <dgm:pt modelId="{4CD541A4-E367-4C2C-B12B-2DAC8A360052}" type="pres">
      <dgm:prSet presAssocID="{0817C4F2-A9F5-41FE-8DD3-BADEBE89B07E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96F90CA-0EEC-43FF-A840-0FA78857CD51}" type="pres">
      <dgm:prSet presAssocID="{E9160394-69B8-484E-8E90-02F5FD928A15}" presName="sibTrans" presStyleLbl="sibTrans2D1" presStyleIdx="0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3" presStyleCnt="6"/>
      <dgm:spPr/>
    </dgm:pt>
    <dgm:pt modelId="{C21EB4AB-3A39-4B45-8839-811B35C7D78A}" type="pres">
      <dgm:prSet presAssocID="{7CE8981E-0401-4E7D-8552-19195608A01E}" presName="nodeTx" presStyleLbl="node1" presStyleIdx="3" presStyleCnt="6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3" presStyleCnt="6"/>
      <dgm:spPr/>
    </dgm:pt>
    <dgm:pt modelId="{BD6AB303-E80A-46D2-BE70-397DD308085D}" type="pres">
      <dgm:prSet presAssocID="{7CE8981E-0401-4E7D-8552-19195608A01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4" presStyleCnt="6"/>
      <dgm:spPr/>
    </dgm:pt>
    <dgm:pt modelId="{A3B7DCDC-03DA-4CD5-9BE5-28F601070657}" type="pres">
      <dgm:prSet presAssocID="{1D2A83D2-F52E-437C-A3B9-D23D224297EB}" presName="nodeTx" presStyleLbl="node1" presStyleIdx="4" presStyleCnt="6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4" presStyleCnt="6"/>
      <dgm:spPr/>
    </dgm:pt>
    <dgm:pt modelId="{3A2F36A9-063A-4BF2-B043-D69361B6C837}" type="pres">
      <dgm:prSet presAssocID="{1D2A83D2-F52E-437C-A3B9-D23D224297EB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5" presStyleCnt="6"/>
      <dgm:spPr/>
    </dgm:pt>
    <dgm:pt modelId="{C38870F8-9E60-44D4-A219-AFCFD4BB2268}" type="pres">
      <dgm:prSet presAssocID="{9D1159CD-6138-4B9A-AA22-D0100C13C082}" presName="nodeTx" presStyleLbl="node1" presStyleIdx="5" presStyleCnt="6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5" presStyleCnt="6"/>
      <dgm:spPr/>
    </dgm:pt>
    <dgm:pt modelId="{66A425D8-4964-4941-9BB0-7F31F747A5D6}" type="pres">
      <dgm:prSet presAssocID="{9D1159CD-6138-4B9A-AA22-D0100C13C082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3FED470D-2F0B-408C-8E93-2331926F9B8A}" type="presOf" srcId="{4EA739C2-39EE-41C3-9987-B7844C7E539E}" destId="{6F2BDBF5-181C-46A3-AC99-4735805F0803}" srcOrd="0" destOrd="0" presId="urn:microsoft.com/office/officeart/2005/8/layout/hList7"/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B532561A-FA44-40A1-803F-3F395CBC12D4}" srcId="{2CAA603B-3B76-4354-8454-FF9F0698108E}" destId="{4EA739C2-39EE-41C3-9987-B7844C7E539E}" srcOrd="0" destOrd="0" parTransId="{1C86CBA8-1743-4180-89B6-3E91DAA5292E}" sibTransId="{2B6C9352-265E-44B1-896D-CBB61AEDEE78}"/>
    <dgm:cxn modelId="{B4E3C61A-E5AE-4829-A257-437E8638C9BF}" srcId="{2CAA603B-3B76-4354-8454-FF9F0698108E}" destId="{3B974CD6-866D-4B99-87D8-359030E1D0EF}" srcOrd="1" destOrd="0" parTransId="{A5F92698-9739-4982-A1A0-104C939B7DAF}" sibTransId="{E5E72405-3567-456A-B599-7DDA8F386ACC}"/>
    <dgm:cxn modelId="{88ED611D-6CA9-4230-9D04-E5DAC8239CF9}" type="presOf" srcId="{E5E72405-3567-456A-B599-7DDA8F386ACC}" destId="{390D3750-1583-411F-BDC3-125662462D48}" srcOrd="0" destOrd="0" presId="urn:microsoft.com/office/officeart/2005/8/layout/hList7"/>
    <dgm:cxn modelId="{0FD42F28-21DF-4C72-8AA3-C4B0B60F05C2}" type="presOf" srcId="{0817C4F2-A9F5-41FE-8DD3-BADEBE89B07E}" destId="{6F3D87D0-8A3D-41A4-B51D-9D44BCB1E903}" srcOrd="1" destOrd="0" presId="urn:microsoft.com/office/officeart/2005/8/layout/hList7"/>
    <dgm:cxn modelId="{23535828-F6D9-4370-A5BE-5C86A6038BDD}" srcId="{2CAA603B-3B76-4354-8454-FF9F0698108E}" destId="{7CE8981E-0401-4E7D-8552-19195608A01E}" srcOrd="3" destOrd="0" parTransId="{2FD0A581-4946-48EB-92DC-A7E3F9DF48C4}" sibTransId="{FCA2A084-271E-4E92-B50E-A1BD1AED78DE}"/>
    <dgm:cxn modelId="{2259902D-3158-4EBD-9B74-09BEEBA443EC}" type="presOf" srcId="{4EA739C2-39EE-41C3-9987-B7844C7E539E}" destId="{26ADAF33-305F-4F99-A240-11D825157F37}" srcOrd="1" destOrd="0" presId="urn:microsoft.com/office/officeart/2005/8/layout/hList7"/>
    <dgm:cxn modelId="{EB993531-4783-44A3-A69B-3CD1219E4A83}" type="presOf" srcId="{3B974CD6-866D-4B99-87D8-359030E1D0EF}" destId="{510A82D0-B17B-4C3C-9E11-5F766B03F6FA}" srcOrd="1" destOrd="0" presId="urn:microsoft.com/office/officeart/2005/8/layout/hList7"/>
    <dgm:cxn modelId="{3C58213A-5831-43DE-99A0-779248DDF71A}" type="presOf" srcId="{2B6C9352-265E-44B1-896D-CBB61AEDEE78}" destId="{9FDF94F8-096F-4AE6-BE56-C1AF468011CC}" srcOrd="0" destOrd="0" presId="urn:microsoft.com/office/officeart/2005/8/layout/hList7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D0D8544A-661E-4623-90E8-2F44C9761F8C}" type="presOf" srcId="{0817C4F2-A9F5-41FE-8DD3-BADEBE89B07E}" destId="{9CC8A0C1-7E96-478C-ADC1-45D527E17BB5}" srcOrd="0" destOrd="0" presId="urn:microsoft.com/office/officeart/2005/8/layout/hList7"/>
    <dgm:cxn modelId="{5D3E964C-57F2-4EEA-8799-A1DA4C7C869E}" srcId="{2CAA603B-3B76-4354-8454-FF9F0698108E}" destId="{9D1159CD-6138-4B9A-AA22-D0100C13C082}" srcOrd="5" destOrd="0" parTransId="{D32D9970-4B5E-4715-B270-E3905895549A}" sibTransId="{A9E7D684-EB66-4470-BCDF-903E818B1328}"/>
    <dgm:cxn modelId="{CA69E34D-113E-4E6F-B469-39689867DBDB}" srcId="{2CAA603B-3B76-4354-8454-FF9F0698108E}" destId="{0817C4F2-A9F5-41FE-8DD3-BADEBE89B07E}" srcOrd="2" destOrd="0" parTransId="{14C6D682-A25B-4863-9B43-7FE26FC19A1A}" sibTransId="{E9160394-69B8-484E-8E90-02F5FD928A15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E0E5957E-E075-4AAE-BA1F-A1B203B72B40}" type="presOf" srcId="{E9160394-69B8-484E-8E90-02F5FD928A15}" destId="{496F90CA-0EEC-43FF-A840-0FA78857CD51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4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0948D5D4-9B41-4D25-93EA-0823E6AA36D5}" type="presOf" srcId="{3B974CD6-866D-4B99-87D8-359030E1D0EF}" destId="{A256118C-E13F-486F-B688-60CDC6FA4F20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45B5A0EF-21A9-4618-83BE-8BF5D44DBB1E}" type="presParOf" srcId="{86667EB2-A4E7-40A0-B062-609A22B496C8}" destId="{2DBAB5C8-C5B8-4079-9F20-D97402D3EF4F}" srcOrd="0" destOrd="0" presId="urn:microsoft.com/office/officeart/2005/8/layout/hList7"/>
    <dgm:cxn modelId="{0F9F1617-8088-438C-B978-3668B2349091}" type="presParOf" srcId="{2DBAB5C8-C5B8-4079-9F20-D97402D3EF4F}" destId="{6F2BDBF5-181C-46A3-AC99-4735805F0803}" srcOrd="0" destOrd="0" presId="urn:microsoft.com/office/officeart/2005/8/layout/hList7"/>
    <dgm:cxn modelId="{E5563F7F-B5E3-4A11-80F8-2DF19E1FF634}" type="presParOf" srcId="{2DBAB5C8-C5B8-4079-9F20-D97402D3EF4F}" destId="{26ADAF33-305F-4F99-A240-11D825157F37}" srcOrd="1" destOrd="0" presId="urn:microsoft.com/office/officeart/2005/8/layout/hList7"/>
    <dgm:cxn modelId="{F4DF4B2D-86E5-4424-965B-F21BC9CBBC4B}" type="presParOf" srcId="{2DBAB5C8-C5B8-4079-9F20-D97402D3EF4F}" destId="{865522CD-6256-4989-B738-C3E705F89138}" srcOrd="2" destOrd="0" presId="urn:microsoft.com/office/officeart/2005/8/layout/hList7"/>
    <dgm:cxn modelId="{8204E6EC-2354-4D39-B840-67C739D86477}" type="presParOf" srcId="{2DBAB5C8-C5B8-4079-9F20-D97402D3EF4F}" destId="{6A731BF8-5A11-4C51-B3F2-84B770BB1F33}" srcOrd="3" destOrd="0" presId="urn:microsoft.com/office/officeart/2005/8/layout/hList7"/>
    <dgm:cxn modelId="{329D4D68-8FEF-4C6A-977A-6131E171604E}" type="presParOf" srcId="{86667EB2-A4E7-40A0-B062-609A22B496C8}" destId="{9FDF94F8-096F-4AE6-BE56-C1AF468011CC}" srcOrd="1" destOrd="0" presId="urn:microsoft.com/office/officeart/2005/8/layout/hList7"/>
    <dgm:cxn modelId="{34C09A7C-854F-45E6-8732-CB40102F02FF}" type="presParOf" srcId="{86667EB2-A4E7-40A0-B062-609A22B496C8}" destId="{63F35C75-663C-4336-8073-ADE6A71FD64F}" srcOrd="2" destOrd="0" presId="urn:microsoft.com/office/officeart/2005/8/layout/hList7"/>
    <dgm:cxn modelId="{1D75F0B0-8214-473B-B352-F38DB8355163}" type="presParOf" srcId="{63F35C75-663C-4336-8073-ADE6A71FD64F}" destId="{A256118C-E13F-486F-B688-60CDC6FA4F20}" srcOrd="0" destOrd="0" presId="urn:microsoft.com/office/officeart/2005/8/layout/hList7"/>
    <dgm:cxn modelId="{B8CF9D53-09AC-4B7E-B5C5-A441E918A731}" type="presParOf" srcId="{63F35C75-663C-4336-8073-ADE6A71FD64F}" destId="{510A82D0-B17B-4C3C-9E11-5F766B03F6FA}" srcOrd="1" destOrd="0" presId="urn:microsoft.com/office/officeart/2005/8/layout/hList7"/>
    <dgm:cxn modelId="{0B2C2C2B-4DFF-41DF-BA69-67F9BF854A5B}" type="presParOf" srcId="{63F35C75-663C-4336-8073-ADE6A71FD64F}" destId="{77656E7A-FBFB-40B0-9EE7-5EA76E6ECB63}" srcOrd="2" destOrd="0" presId="urn:microsoft.com/office/officeart/2005/8/layout/hList7"/>
    <dgm:cxn modelId="{9926F95E-AA9A-48BE-AC97-E495EBC5E912}" type="presParOf" srcId="{63F35C75-663C-4336-8073-ADE6A71FD64F}" destId="{A68D6048-0794-455C-8933-AB377389499F}" srcOrd="3" destOrd="0" presId="urn:microsoft.com/office/officeart/2005/8/layout/hList7"/>
    <dgm:cxn modelId="{6035D48D-81BE-416A-A28D-FD83FE330111}" type="presParOf" srcId="{86667EB2-A4E7-40A0-B062-609A22B496C8}" destId="{390D3750-1583-411F-BDC3-125662462D48}" srcOrd="3" destOrd="0" presId="urn:microsoft.com/office/officeart/2005/8/layout/hList7"/>
    <dgm:cxn modelId="{CD013001-DEF4-445A-9D37-2205FFCE57C7}" type="presParOf" srcId="{86667EB2-A4E7-40A0-B062-609A22B496C8}" destId="{E9A5393C-6B9A-4481-81D5-7BB0A25BE000}" srcOrd="4" destOrd="0" presId="urn:microsoft.com/office/officeart/2005/8/layout/hList7"/>
    <dgm:cxn modelId="{CA6EC7B4-3230-4179-8A89-19A0EEBE39C0}" type="presParOf" srcId="{E9A5393C-6B9A-4481-81D5-7BB0A25BE000}" destId="{9CC8A0C1-7E96-478C-ADC1-45D527E17BB5}" srcOrd="0" destOrd="0" presId="urn:microsoft.com/office/officeart/2005/8/layout/hList7"/>
    <dgm:cxn modelId="{09652BC5-8B18-4461-8B6D-DADBD09DCD16}" type="presParOf" srcId="{E9A5393C-6B9A-4481-81D5-7BB0A25BE000}" destId="{6F3D87D0-8A3D-41A4-B51D-9D44BCB1E903}" srcOrd="1" destOrd="0" presId="urn:microsoft.com/office/officeart/2005/8/layout/hList7"/>
    <dgm:cxn modelId="{652B11CD-710F-411D-9525-C8938B31D201}" type="presParOf" srcId="{E9A5393C-6B9A-4481-81D5-7BB0A25BE000}" destId="{828FE39E-0B5B-4A6E-B35F-EC7DA8763563}" srcOrd="2" destOrd="0" presId="urn:microsoft.com/office/officeart/2005/8/layout/hList7"/>
    <dgm:cxn modelId="{28836B53-A4E4-4561-916A-408821AF95C2}" type="presParOf" srcId="{E9A5393C-6B9A-4481-81D5-7BB0A25BE000}" destId="{4CD541A4-E367-4C2C-B12B-2DAC8A360052}" srcOrd="3" destOrd="0" presId="urn:microsoft.com/office/officeart/2005/8/layout/hList7"/>
    <dgm:cxn modelId="{893A30D1-40F1-4B1B-B173-366BAA297DFD}" type="presParOf" srcId="{86667EB2-A4E7-40A0-B062-609A22B496C8}" destId="{496F90CA-0EEC-43FF-A840-0FA78857CD51}" srcOrd="5" destOrd="0" presId="urn:microsoft.com/office/officeart/2005/8/layout/hList7"/>
    <dgm:cxn modelId="{6596103C-5565-4AA7-9596-784EDACB0339}" type="presParOf" srcId="{86667EB2-A4E7-40A0-B062-609A22B496C8}" destId="{6A4696EF-7174-448B-843F-BDC04B9DECB6}" srcOrd="6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7" destOrd="0" presId="urn:microsoft.com/office/officeart/2005/8/layout/hList7"/>
    <dgm:cxn modelId="{2A8D18EE-6D12-46BA-951E-E79766B20685}" type="presParOf" srcId="{86667EB2-A4E7-40A0-B062-609A22B496C8}" destId="{F69A0ED6-E617-406E-A676-7064EA062A2B}" srcOrd="8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9" destOrd="0" presId="urn:microsoft.com/office/officeart/2005/8/layout/hList7"/>
    <dgm:cxn modelId="{DDF5C22F-A0B9-47E2-9408-3583E14FBEC3}" type="presParOf" srcId="{86667EB2-A4E7-40A0-B062-609A22B496C8}" destId="{ACAAC8BF-AD56-4340-B9F2-957F1421A4CD}" srcOrd="10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0" presStyleCnt="3"/>
      <dgm:spPr/>
    </dgm:pt>
    <dgm:pt modelId="{C21EB4AB-3A39-4B45-8839-811B35C7D78A}" type="pres">
      <dgm:prSet presAssocID="{7CE8981E-0401-4E7D-8552-19195608A01E}" presName="nodeTx" presStyleLbl="node1" presStyleIdx="0" presStyleCnt="3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0" presStyleCnt="3"/>
      <dgm:spPr/>
    </dgm:pt>
    <dgm:pt modelId="{BD6AB303-E80A-46D2-BE70-397DD308085D}" type="pres">
      <dgm:prSet presAssocID="{7CE8981E-0401-4E7D-8552-19195608A01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1" presStyleCnt="3"/>
      <dgm:spPr/>
    </dgm:pt>
    <dgm:pt modelId="{A3B7DCDC-03DA-4CD5-9BE5-28F601070657}" type="pres">
      <dgm:prSet presAssocID="{1D2A83D2-F52E-437C-A3B9-D23D224297EB}" presName="nodeTx" presStyleLbl="node1" presStyleIdx="1" presStyleCnt="3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1" presStyleCnt="3"/>
      <dgm:spPr/>
    </dgm:pt>
    <dgm:pt modelId="{3A2F36A9-063A-4BF2-B043-D69361B6C837}" type="pres">
      <dgm:prSet presAssocID="{1D2A83D2-F52E-437C-A3B9-D23D224297EB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2" presStyleCnt="3"/>
      <dgm:spPr/>
    </dgm:pt>
    <dgm:pt modelId="{C38870F8-9E60-44D4-A219-AFCFD4BB2268}" type="pres">
      <dgm:prSet presAssocID="{9D1159CD-6138-4B9A-AA22-D0100C13C082}" presName="nodeTx" presStyleLbl="node1" presStyleIdx="2" presStyleCnt="3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2" presStyleCnt="3"/>
      <dgm:spPr/>
    </dgm:pt>
    <dgm:pt modelId="{66A425D8-4964-4941-9BB0-7F31F747A5D6}" type="pres">
      <dgm:prSet presAssocID="{9D1159CD-6138-4B9A-AA22-D0100C13C08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23535828-F6D9-4370-A5BE-5C86A6038BDD}" srcId="{2CAA603B-3B76-4354-8454-FF9F0698108E}" destId="{7CE8981E-0401-4E7D-8552-19195608A01E}" srcOrd="0" destOrd="0" parTransId="{2FD0A581-4946-48EB-92DC-A7E3F9DF48C4}" sibTransId="{FCA2A084-271E-4E92-B50E-A1BD1AED78DE}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5D3E964C-57F2-4EEA-8799-A1DA4C7C869E}" srcId="{2CAA603B-3B76-4354-8454-FF9F0698108E}" destId="{9D1159CD-6138-4B9A-AA22-D0100C13C082}" srcOrd="2" destOrd="0" parTransId="{D32D9970-4B5E-4715-B270-E3905895549A}" sibTransId="{A9E7D684-EB66-4470-BCDF-903E818B1328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1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6596103C-5565-4AA7-9596-784EDACB0339}" type="presParOf" srcId="{86667EB2-A4E7-40A0-B062-609A22B496C8}" destId="{6A4696EF-7174-448B-843F-BDC04B9DECB6}" srcOrd="0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1" destOrd="0" presId="urn:microsoft.com/office/officeart/2005/8/layout/hList7"/>
    <dgm:cxn modelId="{2A8D18EE-6D12-46BA-951E-E79766B20685}" type="presParOf" srcId="{86667EB2-A4E7-40A0-B062-609A22B496C8}" destId="{F69A0ED6-E617-406E-A676-7064EA062A2B}" srcOrd="2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3" destOrd="0" presId="urn:microsoft.com/office/officeart/2005/8/layout/hList7"/>
    <dgm:cxn modelId="{DDF5C22F-A0B9-47E2-9408-3583E14FBEC3}" type="presParOf" srcId="{86667EB2-A4E7-40A0-B062-609A22B496C8}" destId="{ACAAC8BF-AD56-4340-B9F2-957F1421A4CD}" srcOrd="4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1D2A83D2-F52E-437C-A3B9-D23D224297EB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  <a:endParaRPr lang="zh-CN" altLang="en-US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/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0" presStyleCnt="3"/>
      <dgm:spPr/>
    </dgm:pt>
    <dgm:pt modelId="{C21EB4AB-3A39-4B45-8839-811B35C7D78A}" type="pres">
      <dgm:prSet presAssocID="{7CE8981E-0401-4E7D-8552-19195608A01E}" presName="nodeTx" presStyleLbl="node1" presStyleIdx="0" presStyleCnt="3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0" presStyleCnt="3"/>
      <dgm:spPr/>
    </dgm:pt>
    <dgm:pt modelId="{BD6AB303-E80A-46D2-BE70-397DD308085D}" type="pres">
      <dgm:prSet presAssocID="{7CE8981E-0401-4E7D-8552-19195608A01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1" presStyleCnt="3"/>
      <dgm:spPr/>
    </dgm:pt>
    <dgm:pt modelId="{A3B7DCDC-03DA-4CD5-9BE5-28F601070657}" type="pres">
      <dgm:prSet presAssocID="{1D2A83D2-F52E-437C-A3B9-D23D224297EB}" presName="nodeTx" presStyleLbl="node1" presStyleIdx="1" presStyleCnt="3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1" presStyleCnt="3"/>
      <dgm:spPr/>
    </dgm:pt>
    <dgm:pt modelId="{3A2F36A9-063A-4BF2-B043-D69361B6C837}" type="pres">
      <dgm:prSet presAssocID="{1D2A83D2-F52E-437C-A3B9-D23D224297EB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2" presStyleCnt="3"/>
      <dgm:spPr/>
    </dgm:pt>
    <dgm:pt modelId="{C38870F8-9E60-44D4-A219-AFCFD4BB2268}" type="pres">
      <dgm:prSet presAssocID="{9D1159CD-6138-4B9A-AA22-D0100C13C082}" presName="nodeTx" presStyleLbl="node1" presStyleIdx="2" presStyleCnt="3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2" presStyleCnt="3"/>
      <dgm:spPr/>
    </dgm:pt>
    <dgm:pt modelId="{66A425D8-4964-4941-9BB0-7F31F747A5D6}" type="pres">
      <dgm:prSet presAssocID="{9D1159CD-6138-4B9A-AA22-D0100C13C08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23535828-F6D9-4370-A5BE-5C86A6038BDD}" srcId="{2CAA603B-3B76-4354-8454-FF9F0698108E}" destId="{7CE8981E-0401-4E7D-8552-19195608A01E}" srcOrd="0" destOrd="0" parTransId="{2FD0A581-4946-48EB-92DC-A7E3F9DF48C4}" sibTransId="{FCA2A084-271E-4E92-B50E-A1BD1AED78DE}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5D3E964C-57F2-4EEA-8799-A1DA4C7C869E}" srcId="{2CAA603B-3B76-4354-8454-FF9F0698108E}" destId="{9D1159CD-6138-4B9A-AA22-D0100C13C082}" srcOrd="2" destOrd="0" parTransId="{D32D9970-4B5E-4715-B270-E3905895549A}" sibTransId="{A9E7D684-EB66-4470-BCDF-903E818B1328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1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6596103C-5565-4AA7-9596-784EDACB0339}" type="presParOf" srcId="{86667EB2-A4E7-40A0-B062-609A22B496C8}" destId="{6A4696EF-7174-448B-843F-BDC04B9DECB6}" srcOrd="0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1" destOrd="0" presId="urn:microsoft.com/office/officeart/2005/8/layout/hList7"/>
    <dgm:cxn modelId="{2A8D18EE-6D12-46BA-951E-E79766B20685}" type="presParOf" srcId="{86667EB2-A4E7-40A0-B062-609A22B496C8}" destId="{F69A0ED6-E617-406E-A676-7064EA062A2B}" srcOrd="2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3" destOrd="0" presId="urn:microsoft.com/office/officeart/2005/8/layout/hList7"/>
    <dgm:cxn modelId="{DDF5C22F-A0B9-47E2-9408-3583E14FBEC3}" type="presParOf" srcId="{86667EB2-A4E7-40A0-B062-609A22B496C8}" destId="{ACAAC8BF-AD56-4340-B9F2-957F1421A4CD}" srcOrd="4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AA603B-3B76-4354-8454-FF9F0698108E}" type="doc">
      <dgm:prSet loTypeId="urn:microsoft.com/office/officeart/2005/8/layout/hList7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1D2A83D2-F52E-437C-A3B9-D23D224297EB}">
      <dgm:prSet phldrT="[文本]"/>
      <dgm:spPr/>
      <dgm:t>
        <a:bodyPr/>
        <a:lstStyle/>
        <a:p>
          <a:r>
            <a:rPr lang="zh-CN" altLang="en-US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  <a:endParaRPr lang="zh-CN" altLang="en-US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80BD525-A2FA-4E30-A37E-EF8AD69E07A1}" type="par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D60D36-75A8-46FC-B413-DAF2DF0AF71C}" type="sibTrans" cxnId="{4A7344A2-AAA6-4821-96C9-811D89CF663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E8981E-0401-4E7D-8552-19195608A01E}">
      <dgm:prSet phldrT="[文本]"/>
      <dgm:spPr/>
      <dgm:t>
        <a:bodyPr/>
        <a:lstStyle/>
        <a:p>
          <a:r>
            <a:rPr lang="zh-CN" altLang="en-US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  <a:endParaRPr lang="zh-CN" altLang="en-US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CA2A084-271E-4E92-B50E-A1BD1AED78DE}" type="sib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D0A581-4946-48EB-92DC-A7E3F9DF48C4}" type="parTrans" cxnId="{23535828-F6D9-4370-A5BE-5C86A6038BDD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1159CD-6138-4B9A-AA22-D0100C13C082}">
      <dgm:prSet phldrT="[文本]"/>
      <dgm:spPr>
        <a:solidFill>
          <a:srgbClr val="004A87"/>
        </a:solidFill>
      </dgm:spPr>
      <dgm:t>
        <a:bodyPr/>
        <a:lstStyle/>
        <a:p>
          <a:r>
            <a:rPr lang="zh-CN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六、 共享篇</a:t>
          </a:r>
        </a:p>
      </dgm:t>
    </dgm:pt>
    <dgm:pt modelId="{A9E7D684-EB66-4470-BCDF-903E818B1328}" type="sib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32D9970-4B5E-4715-B270-E3905895549A}" type="parTrans" cxnId="{5D3E964C-57F2-4EEA-8799-A1DA4C7C869E}">
      <dgm:prSet/>
      <dgm:spPr/>
      <dgm:t>
        <a:bodyPr/>
        <a:lstStyle/>
        <a:p>
          <a:endParaRPr lang="zh-CN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EE8D406-DBDE-4FB0-9F78-930382E319B5}" type="pres">
      <dgm:prSet presAssocID="{2CAA603B-3B76-4354-8454-FF9F0698108E}" presName="Name0" presStyleCnt="0">
        <dgm:presLayoutVars>
          <dgm:dir/>
          <dgm:resizeHandles val="exact"/>
        </dgm:presLayoutVars>
      </dgm:prSet>
      <dgm:spPr/>
    </dgm:pt>
    <dgm:pt modelId="{AEDB973A-A42D-461F-8F73-3837EB5157C8}" type="pres">
      <dgm:prSet presAssocID="{2CAA603B-3B76-4354-8454-FF9F0698108E}" presName="fgShape" presStyleLbl="fgShp" presStyleIdx="0" presStyleCnt="1"/>
      <dgm:spPr/>
    </dgm:pt>
    <dgm:pt modelId="{86667EB2-A4E7-40A0-B062-609A22B496C8}" type="pres">
      <dgm:prSet presAssocID="{2CAA603B-3B76-4354-8454-FF9F0698108E}" presName="linComp" presStyleCnt="0"/>
      <dgm:spPr/>
    </dgm:pt>
    <dgm:pt modelId="{6A4696EF-7174-448B-843F-BDC04B9DECB6}" type="pres">
      <dgm:prSet presAssocID="{7CE8981E-0401-4E7D-8552-19195608A01E}" presName="compNode" presStyleCnt="0"/>
      <dgm:spPr/>
    </dgm:pt>
    <dgm:pt modelId="{47133AA4-5AB5-4303-84DE-B589158C7A8D}" type="pres">
      <dgm:prSet presAssocID="{7CE8981E-0401-4E7D-8552-19195608A01E}" presName="bkgdShape" presStyleLbl="node1" presStyleIdx="0" presStyleCnt="3"/>
      <dgm:spPr/>
    </dgm:pt>
    <dgm:pt modelId="{C21EB4AB-3A39-4B45-8839-811B35C7D78A}" type="pres">
      <dgm:prSet presAssocID="{7CE8981E-0401-4E7D-8552-19195608A01E}" presName="nodeTx" presStyleLbl="node1" presStyleIdx="0" presStyleCnt="3">
        <dgm:presLayoutVars>
          <dgm:bulletEnabled val="1"/>
        </dgm:presLayoutVars>
      </dgm:prSet>
      <dgm:spPr/>
    </dgm:pt>
    <dgm:pt modelId="{40B2F638-05A6-456A-82F0-A776E4BCB8C0}" type="pres">
      <dgm:prSet presAssocID="{7CE8981E-0401-4E7D-8552-19195608A01E}" presName="invisiNode" presStyleLbl="node1" presStyleIdx="0" presStyleCnt="3"/>
      <dgm:spPr/>
    </dgm:pt>
    <dgm:pt modelId="{BD6AB303-E80A-46D2-BE70-397DD308085D}" type="pres">
      <dgm:prSet presAssocID="{7CE8981E-0401-4E7D-8552-19195608A01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F4393750-99B5-4839-852E-8C281C0278E1}" type="pres">
      <dgm:prSet presAssocID="{FCA2A084-271E-4E92-B50E-A1BD1AED78DE}" presName="sibTrans" presStyleLbl="sibTrans2D1" presStyleIdx="0" presStyleCnt="0"/>
      <dgm:spPr/>
    </dgm:pt>
    <dgm:pt modelId="{F69A0ED6-E617-406E-A676-7064EA062A2B}" type="pres">
      <dgm:prSet presAssocID="{1D2A83D2-F52E-437C-A3B9-D23D224297EB}" presName="compNode" presStyleCnt="0"/>
      <dgm:spPr/>
    </dgm:pt>
    <dgm:pt modelId="{0166A8DA-16E0-4218-A30E-3CC43479C13B}" type="pres">
      <dgm:prSet presAssocID="{1D2A83D2-F52E-437C-A3B9-D23D224297EB}" presName="bkgdShape" presStyleLbl="node1" presStyleIdx="1" presStyleCnt="3"/>
      <dgm:spPr/>
    </dgm:pt>
    <dgm:pt modelId="{A3B7DCDC-03DA-4CD5-9BE5-28F601070657}" type="pres">
      <dgm:prSet presAssocID="{1D2A83D2-F52E-437C-A3B9-D23D224297EB}" presName="nodeTx" presStyleLbl="node1" presStyleIdx="1" presStyleCnt="3">
        <dgm:presLayoutVars>
          <dgm:bulletEnabled val="1"/>
        </dgm:presLayoutVars>
      </dgm:prSet>
      <dgm:spPr/>
    </dgm:pt>
    <dgm:pt modelId="{3B50E765-FA33-4D14-832C-8438F7D174CC}" type="pres">
      <dgm:prSet presAssocID="{1D2A83D2-F52E-437C-A3B9-D23D224297EB}" presName="invisiNode" presStyleLbl="node1" presStyleIdx="1" presStyleCnt="3"/>
      <dgm:spPr/>
    </dgm:pt>
    <dgm:pt modelId="{3A2F36A9-063A-4BF2-B043-D69361B6C837}" type="pres">
      <dgm:prSet presAssocID="{1D2A83D2-F52E-437C-A3B9-D23D224297EB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</dgm:spPr>
    </dgm:pt>
    <dgm:pt modelId="{68E2CD93-5AA7-4DA1-8FE2-56A6B89E3225}" type="pres">
      <dgm:prSet presAssocID="{0ED60D36-75A8-46FC-B413-DAF2DF0AF71C}" presName="sibTrans" presStyleLbl="sibTrans2D1" presStyleIdx="0" presStyleCnt="0"/>
      <dgm:spPr/>
    </dgm:pt>
    <dgm:pt modelId="{ACAAC8BF-AD56-4340-B9F2-957F1421A4CD}" type="pres">
      <dgm:prSet presAssocID="{9D1159CD-6138-4B9A-AA22-D0100C13C082}" presName="compNode" presStyleCnt="0"/>
      <dgm:spPr/>
    </dgm:pt>
    <dgm:pt modelId="{15F2AF17-2EC8-4661-8394-4C5448129E1E}" type="pres">
      <dgm:prSet presAssocID="{9D1159CD-6138-4B9A-AA22-D0100C13C082}" presName="bkgdShape" presStyleLbl="node1" presStyleIdx="2" presStyleCnt="3"/>
      <dgm:spPr/>
    </dgm:pt>
    <dgm:pt modelId="{C38870F8-9E60-44D4-A219-AFCFD4BB2268}" type="pres">
      <dgm:prSet presAssocID="{9D1159CD-6138-4B9A-AA22-D0100C13C082}" presName="nodeTx" presStyleLbl="node1" presStyleIdx="2" presStyleCnt="3">
        <dgm:presLayoutVars>
          <dgm:bulletEnabled val="1"/>
        </dgm:presLayoutVars>
      </dgm:prSet>
      <dgm:spPr/>
    </dgm:pt>
    <dgm:pt modelId="{C28D303A-37EA-4647-AF0C-E33534DC32F1}" type="pres">
      <dgm:prSet presAssocID="{9D1159CD-6138-4B9A-AA22-D0100C13C082}" presName="invisiNode" presStyleLbl="node1" presStyleIdx="2" presStyleCnt="3"/>
      <dgm:spPr/>
    </dgm:pt>
    <dgm:pt modelId="{66A425D8-4964-4941-9BB0-7F31F747A5D6}" type="pres">
      <dgm:prSet presAssocID="{9D1159CD-6138-4B9A-AA22-D0100C13C08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75CB6616-72A9-4EC3-9A00-465692DA2F5C}" type="presOf" srcId="{FCA2A084-271E-4E92-B50E-A1BD1AED78DE}" destId="{F4393750-99B5-4839-852E-8C281C0278E1}" srcOrd="0" destOrd="0" presId="urn:microsoft.com/office/officeart/2005/8/layout/hList7"/>
    <dgm:cxn modelId="{23535828-F6D9-4370-A5BE-5C86A6038BDD}" srcId="{2CAA603B-3B76-4354-8454-FF9F0698108E}" destId="{7CE8981E-0401-4E7D-8552-19195608A01E}" srcOrd="0" destOrd="0" parTransId="{2FD0A581-4946-48EB-92DC-A7E3F9DF48C4}" sibTransId="{FCA2A084-271E-4E92-B50E-A1BD1AED78DE}"/>
    <dgm:cxn modelId="{449F4361-35C3-4A1B-B1E7-0FD09F4789D9}" type="presOf" srcId="{7CE8981E-0401-4E7D-8552-19195608A01E}" destId="{C21EB4AB-3A39-4B45-8839-811B35C7D78A}" srcOrd="1" destOrd="0" presId="urn:microsoft.com/office/officeart/2005/8/layout/hList7"/>
    <dgm:cxn modelId="{83D52F48-F3A5-4D79-8F42-FBD24E538BE8}" type="presOf" srcId="{1D2A83D2-F52E-437C-A3B9-D23D224297EB}" destId="{0166A8DA-16E0-4218-A30E-3CC43479C13B}" srcOrd="0" destOrd="0" presId="urn:microsoft.com/office/officeart/2005/8/layout/hList7"/>
    <dgm:cxn modelId="{5D3E964C-57F2-4EEA-8799-A1DA4C7C869E}" srcId="{2CAA603B-3B76-4354-8454-FF9F0698108E}" destId="{9D1159CD-6138-4B9A-AA22-D0100C13C082}" srcOrd="2" destOrd="0" parTransId="{D32D9970-4B5E-4715-B270-E3905895549A}" sibTransId="{A9E7D684-EB66-4470-BCDF-903E818B1328}"/>
    <dgm:cxn modelId="{C18DD551-8386-400F-BB4A-2BAAE6361F6D}" type="presOf" srcId="{2CAA603B-3B76-4354-8454-FF9F0698108E}" destId="{EEE8D406-DBDE-4FB0-9F78-930382E319B5}" srcOrd="0" destOrd="0" presId="urn:microsoft.com/office/officeart/2005/8/layout/hList7"/>
    <dgm:cxn modelId="{4B2DB18F-876A-43C9-AAC7-6573466F913A}" type="presOf" srcId="{9D1159CD-6138-4B9A-AA22-D0100C13C082}" destId="{C38870F8-9E60-44D4-A219-AFCFD4BB2268}" srcOrd="1" destOrd="0" presId="urn:microsoft.com/office/officeart/2005/8/layout/hList7"/>
    <dgm:cxn modelId="{4A7344A2-AAA6-4821-96C9-811D89CF663D}" srcId="{2CAA603B-3B76-4354-8454-FF9F0698108E}" destId="{1D2A83D2-F52E-437C-A3B9-D23D224297EB}" srcOrd="1" destOrd="0" parTransId="{A80BD525-A2FA-4E30-A37E-EF8AD69E07A1}" sibTransId="{0ED60D36-75A8-46FC-B413-DAF2DF0AF71C}"/>
    <dgm:cxn modelId="{50C076B3-2C18-4342-8ED3-54B5E29385CF}" type="presOf" srcId="{7CE8981E-0401-4E7D-8552-19195608A01E}" destId="{47133AA4-5AB5-4303-84DE-B589158C7A8D}" srcOrd="0" destOrd="0" presId="urn:microsoft.com/office/officeart/2005/8/layout/hList7"/>
    <dgm:cxn modelId="{9B182EB5-156F-4CEF-89A9-5109076246A4}" type="presOf" srcId="{0ED60D36-75A8-46FC-B413-DAF2DF0AF71C}" destId="{68E2CD93-5AA7-4DA1-8FE2-56A6B89E3225}" srcOrd="0" destOrd="0" presId="urn:microsoft.com/office/officeart/2005/8/layout/hList7"/>
    <dgm:cxn modelId="{899DC8C2-ED94-4C73-BB3A-EC61BBABC107}" type="presOf" srcId="{9D1159CD-6138-4B9A-AA22-D0100C13C082}" destId="{15F2AF17-2EC8-4661-8394-4C5448129E1E}" srcOrd="0" destOrd="0" presId="urn:microsoft.com/office/officeart/2005/8/layout/hList7"/>
    <dgm:cxn modelId="{E22B47EF-21B2-4005-B0F3-B9F764182918}" type="presOf" srcId="{1D2A83D2-F52E-437C-A3B9-D23D224297EB}" destId="{A3B7DCDC-03DA-4CD5-9BE5-28F601070657}" srcOrd="1" destOrd="0" presId="urn:microsoft.com/office/officeart/2005/8/layout/hList7"/>
    <dgm:cxn modelId="{8BC27884-F606-4C27-A9D8-8A5E73330C53}" type="presParOf" srcId="{EEE8D406-DBDE-4FB0-9F78-930382E319B5}" destId="{AEDB973A-A42D-461F-8F73-3837EB5157C8}" srcOrd="0" destOrd="0" presId="urn:microsoft.com/office/officeart/2005/8/layout/hList7"/>
    <dgm:cxn modelId="{501CB90C-67E8-4620-9D4B-A56088BB27FE}" type="presParOf" srcId="{EEE8D406-DBDE-4FB0-9F78-930382E319B5}" destId="{86667EB2-A4E7-40A0-B062-609A22B496C8}" srcOrd="1" destOrd="0" presId="urn:microsoft.com/office/officeart/2005/8/layout/hList7"/>
    <dgm:cxn modelId="{6596103C-5565-4AA7-9596-784EDACB0339}" type="presParOf" srcId="{86667EB2-A4E7-40A0-B062-609A22B496C8}" destId="{6A4696EF-7174-448B-843F-BDC04B9DECB6}" srcOrd="0" destOrd="0" presId="urn:microsoft.com/office/officeart/2005/8/layout/hList7"/>
    <dgm:cxn modelId="{3A76A9D6-876F-45A1-99A0-A9D0C789682B}" type="presParOf" srcId="{6A4696EF-7174-448B-843F-BDC04B9DECB6}" destId="{47133AA4-5AB5-4303-84DE-B589158C7A8D}" srcOrd="0" destOrd="0" presId="urn:microsoft.com/office/officeart/2005/8/layout/hList7"/>
    <dgm:cxn modelId="{BC6E02A2-99BC-4822-AA2C-D2A5A034E835}" type="presParOf" srcId="{6A4696EF-7174-448B-843F-BDC04B9DECB6}" destId="{C21EB4AB-3A39-4B45-8839-811B35C7D78A}" srcOrd="1" destOrd="0" presId="urn:microsoft.com/office/officeart/2005/8/layout/hList7"/>
    <dgm:cxn modelId="{4C93B4BF-94F2-43F8-8F04-077A94F5F52D}" type="presParOf" srcId="{6A4696EF-7174-448B-843F-BDC04B9DECB6}" destId="{40B2F638-05A6-456A-82F0-A776E4BCB8C0}" srcOrd="2" destOrd="0" presId="urn:microsoft.com/office/officeart/2005/8/layout/hList7"/>
    <dgm:cxn modelId="{D5D92DF1-935D-4928-ADCE-695E53294FA2}" type="presParOf" srcId="{6A4696EF-7174-448B-843F-BDC04B9DECB6}" destId="{BD6AB303-E80A-46D2-BE70-397DD308085D}" srcOrd="3" destOrd="0" presId="urn:microsoft.com/office/officeart/2005/8/layout/hList7"/>
    <dgm:cxn modelId="{05EE798F-0739-4C26-ADD2-5D1532BD5FA4}" type="presParOf" srcId="{86667EB2-A4E7-40A0-B062-609A22B496C8}" destId="{F4393750-99B5-4839-852E-8C281C0278E1}" srcOrd="1" destOrd="0" presId="urn:microsoft.com/office/officeart/2005/8/layout/hList7"/>
    <dgm:cxn modelId="{2A8D18EE-6D12-46BA-951E-E79766B20685}" type="presParOf" srcId="{86667EB2-A4E7-40A0-B062-609A22B496C8}" destId="{F69A0ED6-E617-406E-A676-7064EA062A2B}" srcOrd="2" destOrd="0" presId="urn:microsoft.com/office/officeart/2005/8/layout/hList7"/>
    <dgm:cxn modelId="{ECDAAE48-45AC-4B76-8284-E603791AE408}" type="presParOf" srcId="{F69A0ED6-E617-406E-A676-7064EA062A2B}" destId="{0166A8DA-16E0-4218-A30E-3CC43479C13B}" srcOrd="0" destOrd="0" presId="urn:microsoft.com/office/officeart/2005/8/layout/hList7"/>
    <dgm:cxn modelId="{6EAF3888-FC50-4958-957A-2E8CC462DE4B}" type="presParOf" srcId="{F69A0ED6-E617-406E-A676-7064EA062A2B}" destId="{A3B7DCDC-03DA-4CD5-9BE5-28F601070657}" srcOrd="1" destOrd="0" presId="urn:microsoft.com/office/officeart/2005/8/layout/hList7"/>
    <dgm:cxn modelId="{D88C24EC-D471-40C9-B56B-FE2D147A0129}" type="presParOf" srcId="{F69A0ED6-E617-406E-A676-7064EA062A2B}" destId="{3B50E765-FA33-4D14-832C-8438F7D174CC}" srcOrd="2" destOrd="0" presId="urn:microsoft.com/office/officeart/2005/8/layout/hList7"/>
    <dgm:cxn modelId="{26CAFFED-F1C8-4F46-91A0-F4264E40A360}" type="presParOf" srcId="{F69A0ED6-E617-406E-A676-7064EA062A2B}" destId="{3A2F36A9-063A-4BF2-B043-D69361B6C837}" srcOrd="3" destOrd="0" presId="urn:microsoft.com/office/officeart/2005/8/layout/hList7"/>
    <dgm:cxn modelId="{42475EE1-E3C1-4062-8A52-F3F7E66D339F}" type="presParOf" srcId="{86667EB2-A4E7-40A0-B062-609A22B496C8}" destId="{68E2CD93-5AA7-4DA1-8FE2-56A6B89E3225}" srcOrd="3" destOrd="0" presId="urn:microsoft.com/office/officeart/2005/8/layout/hList7"/>
    <dgm:cxn modelId="{DDF5C22F-A0B9-47E2-9408-3583E14FBEC3}" type="presParOf" srcId="{86667EB2-A4E7-40A0-B062-609A22B496C8}" destId="{ACAAC8BF-AD56-4340-B9F2-957F1421A4CD}" srcOrd="4" destOrd="0" presId="urn:microsoft.com/office/officeart/2005/8/layout/hList7"/>
    <dgm:cxn modelId="{32C0781A-87B7-4D7A-9A11-B7FA7933B82B}" type="presParOf" srcId="{ACAAC8BF-AD56-4340-B9F2-957F1421A4CD}" destId="{15F2AF17-2EC8-4661-8394-4C5448129E1E}" srcOrd="0" destOrd="0" presId="urn:microsoft.com/office/officeart/2005/8/layout/hList7"/>
    <dgm:cxn modelId="{FB45E819-0A3E-4277-8EB7-278018202DA3}" type="presParOf" srcId="{ACAAC8BF-AD56-4340-B9F2-957F1421A4CD}" destId="{C38870F8-9E60-44D4-A219-AFCFD4BB2268}" srcOrd="1" destOrd="0" presId="urn:microsoft.com/office/officeart/2005/8/layout/hList7"/>
    <dgm:cxn modelId="{9E0B4DE5-49B6-4485-8854-A5198EA5F1D4}" type="presParOf" srcId="{ACAAC8BF-AD56-4340-B9F2-957F1421A4CD}" destId="{C28D303A-37EA-4647-AF0C-E33534DC32F1}" srcOrd="2" destOrd="0" presId="urn:microsoft.com/office/officeart/2005/8/layout/hList7"/>
    <dgm:cxn modelId="{581D75FE-9274-4345-B71B-694A52F9B7E5}" type="presParOf" srcId="{ACAAC8BF-AD56-4340-B9F2-957F1421A4CD}" destId="{66A425D8-4964-4941-9BB0-7F31F747A5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994298-DC8A-4F5A-BDC4-B52A2E3BDE8C}" type="doc">
      <dgm:prSet loTypeId="urn:microsoft.com/office/officeart/2005/8/layout/vList4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9527D6A8-E9C6-49CE-9F3F-0E1F9786E66B}">
      <dgm:prSet phldrT="[文本]"/>
      <dgm:spPr/>
      <dgm:t>
        <a:bodyPr/>
        <a:lstStyle/>
        <a:p>
          <a:r>
            <a:rPr lang="zh-CN" altLang="en-US" b="1" dirty="0"/>
            <a:t>教学目标</a:t>
          </a:r>
        </a:p>
      </dgm:t>
    </dgm:pt>
    <dgm:pt modelId="{AAD85442-93DC-4BFF-9D69-A6ED0C6C5196}" type="parTrans" cxnId="{51B89345-76DC-449E-88F2-DABA325F3AA6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DAD80273-68F5-4F45-801B-309D02AF0A26}" type="sibTrans" cxnId="{51B89345-76DC-449E-88F2-DABA325F3AA6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94020C5-866F-41BE-9A3C-767421185E91}">
      <dgm:prSet phldrT="[文本]"/>
      <dgm:spPr/>
      <dgm:t>
        <a:bodyPr/>
        <a:lstStyle/>
        <a:p>
          <a:r>
            <a:rPr lang="zh-CN" b="1" dirty="0"/>
            <a:t>通过中国非遗故事的生动讲解，使学生了解中国非遗文化，并体会其背后所蕴涵的中国精神与价值观念，从而加深对中国的理解。</a:t>
          </a:r>
          <a:endParaRPr lang="zh-CN" altLang="en-US" b="1" dirty="0"/>
        </a:p>
      </dgm:t>
    </dgm:pt>
    <dgm:pt modelId="{16E316DC-E433-4A00-91EF-BB38BCE018FD}" type="parTrans" cxnId="{12A647F9-FD8F-4580-A3B8-72124B8415A4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D14F0229-6AA6-4D80-9B3B-8C3F9D5F9A25}" type="sibTrans" cxnId="{12A647F9-FD8F-4580-A3B8-72124B8415A4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02D584A-0C1F-4B91-924D-61C1FC58680C}">
      <dgm:prSet phldrT="[文本]"/>
      <dgm:spPr/>
      <dgm:t>
        <a:bodyPr/>
        <a:lstStyle/>
        <a:p>
          <a:r>
            <a:rPr lang="zh-CN" b="1"/>
            <a:t>教学对象</a:t>
          </a:r>
          <a:endParaRPr lang="zh-CN" altLang="en-US" dirty="0"/>
        </a:p>
      </dgm:t>
    </dgm:pt>
    <dgm:pt modelId="{C08AFF79-7B63-4A37-ADC5-76407D0411BD}" type="parTrans" cxnId="{169ADE18-AC37-4519-9E08-97FD267F54AD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6148CD2-8F05-4504-8F87-FE4ACCD0BB50}" type="sibTrans" cxnId="{169ADE18-AC37-4519-9E08-97FD267F54AD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F54245F1-0D00-4F37-9DA0-CE89B1903378}">
      <dgm:prSet phldrT="[文本]"/>
      <dgm:spPr/>
      <dgm:t>
        <a:bodyPr/>
        <a:lstStyle/>
        <a:p>
          <a:r>
            <a:rPr lang="en-US" altLang="zh-CN" b="1" dirty="0"/>
            <a:t>HSK</a:t>
          </a:r>
          <a:r>
            <a:rPr lang="zh-CN" altLang="en-US" b="1" dirty="0"/>
            <a:t>五级及以上，或者掌握</a:t>
          </a:r>
          <a:r>
            <a:rPr lang="en-US" altLang="zh-CN" b="1" dirty="0"/>
            <a:t>2500</a:t>
          </a:r>
          <a:r>
            <a:rPr lang="zh-CN" altLang="en-US" b="1" dirty="0"/>
            <a:t>个及以上词汇量的中高级汉语水平的外国学生</a:t>
          </a:r>
        </a:p>
      </dgm:t>
    </dgm:pt>
    <dgm:pt modelId="{7E0C74A6-8348-4961-B108-A0F2A6485CAE}" type="parTrans" cxnId="{CED00B57-4EAF-4B28-A7B6-7EEDCF87A34C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A06998-AD26-4581-90FB-966CC07732A7}" type="sibTrans" cxnId="{CED00B57-4EAF-4B28-A7B6-7EEDCF87A34C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C8DF34D5-F1C2-47B2-A61B-7EF676C55D4A}">
      <dgm:prSet phldrT="[文本]"/>
      <dgm:spPr/>
      <dgm:t>
        <a:bodyPr/>
        <a:lstStyle/>
        <a:p>
          <a:r>
            <a:rPr lang="zh-CN" b="1"/>
            <a:t>教学方法</a:t>
          </a:r>
          <a:endParaRPr lang="zh-CN" altLang="en-US" dirty="0"/>
        </a:p>
      </dgm:t>
    </dgm:pt>
    <dgm:pt modelId="{BD1FC99E-12B8-4887-9B26-0F4FAC6223CC}" type="parTrans" cxnId="{F26995DE-81C4-4933-BBCD-F9BD49C02859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1AF1B381-D202-420B-9E7E-5A60070D48B5}" type="sibTrans" cxnId="{F26995DE-81C4-4933-BBCD-F9BD49C02859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CCBAE845-1488-4BF5-879F-2796890749BF}">
      <dgm:prSet phldrT="[文本]"/>
      <dgm:spPr/>
      <dgm:t>
        <a:bodyPr/>
        <a:lstStyle/>
        <a:p>
          <a:r>
            <a:rPr lang="zh-CN" b="1"/>
            <a:t>情境导入法、实物展示法、讲解教学法</a:t>
          </a:r>
          <a:endParaRPr lang="zh-CN" altLang="en-US" b="1" dirty="0"/>
        </a:p>
      </dgm:t>
    </dgm:pt>
    <dgm:pt modelId="{10DDA14A-8238-4705-9BEA-B773DA468062}" type="parTrans" cxnId="{86755390-D3A7-4FB8-BB5B-045365EFA2D4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EF1E3996-0FCE-4F2B-B057-87882AD40CB6}" type="sibTrans" cxnId="{86755390-D3A7-4FB8-BB5B-045365EFA2D4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DE53711B-0E67-476F-BD35-37D643F9C662}" type="pres">
      <dgm:prSet presAssocID="{EC994298-DC8A-4F5A-BDC4-B52A2E3BDE8C}" presName="linear" presStyleCnt="0">
        <dgm:presLayoutVars>
          <dgm:dir/>
          <dgm:resizeHandles val="exact"/>
        </dgm:presLayoutVars>
      </dgm:prSet>
      <dgm:spPr/>
    </dgm:pt>
    <dgm:pt modelId="{156D2BAD-5EA7-4D8F-AFED-AD27684F6456}" type="pres">
      <dgm:prSet presAssocID="{9527D6A8-E9C6-49CE-9F3F-0E1F9786E66B}" presName="comp" presStyleCnt="0"/>
      <dgm:spPr/>
    </dgm:pt>
    <dgm:pt modelId="{6DF0D5CC-F547-410A-8858-908FD5AFF42A}" type="pres">
      <dgm:prSet presAssocID="{9527D6A8-E9C6-49CE-9F3F-0E1F9786E66B}" presName="box" presStyleLbl="node1" presStyleIdx="0" presStyleCnt="3"/>
      <dgm:spPr/>
    </dgm:pt>
    <dgm:pt modelId="{B507DA8C-750C-4FEC-B5D4-AB1D881C48E7}" type="pres">
      <dgm:prSet presAssocID="{9527D6A8-E9C6-49CE-9F3F-0E1F9786E66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17D7CEA-054F-475A-B5B2-DF01DEC0D2B9}" type="pres">
      <dgm:prSet presAssocID="{9527D6A8-E9C6-49CE-9F3F-0E1F9786E66B}" presName="text" presStyleLbl="node1" presStyleIdx="0" presStyleCnt="3">
        <dgm:presLayoutVars>
          <dgm:bulletEnabled val="1"/>
        </dgm:presLayoutVars>
      </dgm:prSet>
      <dgm:spPr/>
    </dgm:pt>
    <dgm:pt modelId="{870FB3CA-5908-4CA4-A2A3-F72617325B79}" type="pres">
      <dgm:prSet presAssocID="{DAD80273-68F5-4F45-801B-309D02AF0A26}" presName="spacer" presStyleCnt="0"/>
      <dgm:spPr/>
    </dgm:pt>
    <dgm:pt modelId="{7D860342-77D3-448A-AD9E-FEC6FCDA239A}" type="pres">
      <dgm:prSet presAssocID="{802D584A-0C1F-4B91-924D-61C1FC58680C}" presName="comp" presStyleCnt="0"/>
      <dgm:spPr/>
    </dgm:pt>
    <dgm:pt modelId="{E2DBB585-BAB3-472A-B8D3-D738973B7923}" type="pres">
      <dgm:prSet presAssocID="{802D584A-0C1F-4B91-924D-61C1FC58680C}" presName="box" presStyleLbl="node1" presStyleIdx="1" presStyleCnt="3"/>
      <dgm:spPr/>
    </dgm:pt>
    <dgm:pt modelId="{DC937125-95D9-4A12-88CE-49A2D0DFBEB9}" type="pres">
      <dgm:prSet presAssocID="{802D584A-0C1F-4B91-924D-61C1FC58680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D2E6350-9148-4B03-A72D-4A4EE02C1ACA}" type="pres">
      <dgm:prSet presAssocID="{802D584A-0C1F-4B91-924D-61C1FC58680C}" presName="text" presStyleLbl="node1" presStyleIdx="1" presStyleCnt="3">
        <dgm:presLayoutVars>
          <dgm:bulletEnabled val="1"/>
        </dgm:presLayoutVars>
      </dgm:prSet>
      <dgm:spPr/>
    </dgm:pt>
    <dgm:pt modelId="{69843F17-CF62-48CC-AEDB-8941976A1C06}" type="pres">
      <dgm:prSet presAssocID="{86148CD2-8F05-4504-8F87-FE4ACCD0BB50}" presName="spacer" presStyleCnt="0"/>
      <dgm:spPr/>
    </dgm:pt>
    <dgm:pt modelId="{6B6598E2-A422-470F-AAE9-04824E4B2212}" type="pres">
      <dgm:prSet presAssocID="{C8DF34D5-F1C2-47B2-A61B-7EF676C55D4A}" presName="comp" presStyleCnt="0"/>
      <dgm:spPr/>
    </dgm:pt>
    <dgm:pt modelId="{2B9C2142-92C2-4CDB-A05B-0155F826AEB8}" type="pres">
      <dgm:prSet presAssocID="{C8DF34D5-F1C2-47B2-A61B-7EF676C55D4A}" presName="box" presStyleLbl="node1" presStyleIdx="2" presStyleCnt="3"/>
      <dgm:spPr/>
    </dgm:pt>
    <dgm:pt modelId="{2286F72B-D8C1-4A81-8AC7-3CB8D4AF0BF9}" type="pres">
      <dgm:prSet presAssocID="{C8DF34D5-F1C2-47B2-A61B-7EF676C55D4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0F777A13-7001-45DB-9104-06BE3CCAF3D1}" type="pres">
      <dgm:prSet presAssocID="{C8DF34D5-F1C2-47B2-A61B-7EF676C55D4A}" presName="text" presStyleLbl="node1" presStyleIdx="2" presStyleCnt="3">
        <dgm:presLayoutVars>
          <dgm:bulletEnabled val="1"/>
        </dgm:presLayoutVars>
      </dgm:prSet>
      <dgm:spPr/>
    </dgm:pt>
  </dgm:ptLst>
  <dgm:cxnLst>
    <dgm:cxn modelId="{B1F10709-E72D-4732-ADE2-63308D8FA768}" type="presOf" srcId="{294020C5-866F-41BE-9A3C-767421185E91}" destId="{E17D7CEA-054F-475A-B5B2-DF01DEC0D2B9}" srcOrd="1" destOrd="1" presId="urn:microsoft.com/office/officeart/2005/8/layout/vList4"/>
    <dgm:cxn modelId="{607CB209-ED89-4B15-A27C-92E508CC3F96}" type="presOf" srcId="{CCBAE845-1488-4BF5-879F-2796890749BF}" destId="{2B9C2142-92C2-4CDB-A05B-0155F826AEB8}" srcOrd="0" destOrd="1" presId="urn:microsoft.com/office/officeart/2005/8/layout/vList4"/>
    <dgm:cxn modelId="{169ADE18-AC37-4519-9E08-97FD267F54AD}" srcId="{EC994298-DC8A-4F5A-BDC4-B52A2E3BDE8C}" destId="{802D584A-0C1F-4B91-924D-61C1FC58680C}" srcOrd="1" destOrd="0" parTransId="{C08AFF79-7B63-4A37-ADC5-76407D0411BD}" sibTransId="{86148CD2-8F05-4504-8F87-FE4ACCD0BB50}"/>
    <dgm:cxn modelId="{A6D7CE1E-F489-4B22-B0D0-879758E16DD0}" type="presOf" srcId="{EC994298-DC8A-4F5A-BDC4-B52A2E3BDE8C}" destId="{DE53711B-0E67-476F-BD35-37D643F9C662}" srcOrd="0" destOrd="0" presId="urn:microsoft.com/office/officeart/2005/8/layout/vList4"/>
    <dgm:cxn modelId="{84CB8831-B115-49F1-98C3-7810E53BD3A3}" type="presOf" srcId="{9527D6A8-E9C6-49CE-9F3F-0E1F9786E66B}" destId="{E17D7CEA-054F-475A-B5B2-DF01DEC0D2B9}" srcOrd="1" destOrd="0" presId="urn:microsoft.com/office/officeart/2005/8/layout/vList4"/>
    <dgm:cxn modelId="{6378F536-5182-48DA-B579-758BF7C6E499}" type="presOf" srcId="{F54245F1-0D00-4F37-9DA0-CE89B1903378}" destId="{ED2E6350-9148-4B03-A72D-4A4EE02C1ACA}" srcOrd="1" destOrd="1" presId="urn:microsoft.com/office/officeart/2005/8/layout/vList4"/>
    <dgm:cxn modelId="{51B89345-76DC-449E-88F2-DABA325F3AA6}" srcId="{EC994298-DC8A-4F5A-BDC4-B52A2E3BDE8C}" destId="{9527D6A8-E9C6-49CE-9F3F-0E1F9786E66B}" srcOrd="0" destOrd="0" parTransId="{AAD85442-93DC-4BFF-9D69-A6ED0C6C5196}" sibTransId="{DAD80273-68F5-4F45-801B-309D02AF0A26}"/>
    <dgm:cxn modelId="{9E74E46D-7719-4CFD-9B48-891E0F205963}" type="presOf" srcId="{C8DF34D5-F1C2-47B2-A61B-7EF676C55D4A}" destId="{0F777A13-7001-45DB-9104-06BE3CCAF3D1}" srcOrd="1" destOrd="0" presId="urn:microsoft.com/office/officeart/2005/8/layout/vList4"/>
    <dgm:cxn modelId="{CED00B57-4EAF-4B28-A7B6-7EEDCF87A34C}" srcId="{802D584A-0C1F-4B91-924D-61C1FC58680C}" destId="{F54245F1-0D00-4F37-9DA0-CE89B1903378}" srcOrd="0" destOrd="0" parTransId="{7E0C74A6-8348-4961-B108-A0F2A6485CAE}" sibTransId="{8FA06998-AD26-4581-90FB-966CC07732A7}"/>
    <dgm:cxn modelId="{E65FEB83-1C80-4FA4-887C-96F1FB55F9DA}" type="presOf" srcId="{294020C5-866F-41BE-9A3C-767421185E91}" destId="{6DF0D5CC-F547-410A-8858-908FD5AFF42A}" srcOrd="0" destOrd="1" presId="urn:microsoft.com/office/officeart/2005/8/layout/vList4"/>
    <dgm:cxn modelId="{9C233584-77F0-4E13-91BB-53D4A419FFE5}" type="presOf" srcId="{802D584A-0C1F-4B91-924D-61C1FC58680C}" destId="{ED2E6350-9148-4B03-A72D-4A4EE02C1ACA}" srcOrd="1" destOrd="0" presId="urn:microsoft.com/office/officeart/2005/8/layout/vList4"/>
    <dgm:cxn modelId="{86755390-D3A7-4FB8-BB5B-045365EFA2D4}" srcId="{C8DF34D5-F1C2-47B2-A61B-7EF676C55D4A}" destId="{CCBAE845-1488-4BF5-879F-2796890749BF}" srcOrd="0" destOrd="0" parTransId="{10DDA14A-8238-4705-9BEA-B773DA468062}" sibTransId="{EF1E3996-0FCE-4F2B-B057-87882AD40CB6}"/>
    <dgm:cxn modelId="{FFB12E9E-1079-43D2-B340-18CA61B9D5C5}" type="presOf" srcId="{9527D6A8-E9C6-49CE-9F3F-0E1F9786E66B}" destId="{6DF0D5CC-F547-410A-8858-908FD5AFF42A}" srcOrd="0" destOrd="0" presId="urn:microsoft.com/office/officeart/2005/8/layout/vList4"/>
    <dgm:cxn modelId="{C0F59ABC-8115-497B-96DD-0F8FC2B857B4}" type="presOf" srcId="{CCBAE845-1488-4BF5-879F-2796890749BF}" destId="{0F777A13-7001-45DB-9104-06BE3CCAF3D1}" srcOrd="1" destOrd="1" presId="urn:microsoft.com/office/officeart/2005/8/layout/vList4"/>
    <dgm:cxn modelId="{F1C8AAC1-7056-4DF5-A0C9-44D1785908CF}" type="presOf" srcId="{C8DF34D5-F1C2-47B2-A61B-7EF676C55D4A}" destId="{2B9C2142-92C2-4CDB-A05B-0155F826AEB8}" srcOrd="0" destOrd="0" presId="urn:microsoft.com/office/officeart/2005/8/layout/vList4"/>
    <dgm:cxn modelId="{8D83C8C8-FDAA-49E8-8CA8-9CDD14453419}" type="presOf" srcId="{802D584A-0C1F-4B91-924D-61C1FC58680C}" destId="{E2DBB585-BAB3-472A-B8D3-D738973B7923}" srcOrd="0" destOrd="0" presId="urn:microsoft.com/office/officeart/2005/8/layout/vList4"/>
    <dgm:cxn modelId="{F26995DE-81C4-4933-BBCD-F9BD49C02859}" srcId="{EC994298-DC8A-4F5A-BDC4-B52A2E3BDE8C}" destId="{C8DF34D5-F1C2-47B2-A61B-7EF676C55D4A}" srcOrd="2" destOrd="0" parTransId="{BD1FC99E-12B8-4887-9B26-0F4FAC6223CC}" sibTransId="{1AF1B381-D202-420B-9E7E-5A60070D48B5}"/>
    <dgm:cxn modelId="{FD1515F4-C81B-44DA-92F5-29F357C9C489}" type="presOf" srcId="{F54245F1-0D00-4F37-9DA0-CE89B1903378}" destId="{E2DBB585-BAB3-472A-B8D3-D738973B7923}" srcOrd="0" destOrd="1" presId="urn:microsoft.com/office/officeart/2005/8/layout/vList4"/>
    <dgm:cxn modelId="{12A647F9-FD8F-4580-A3B8-72124B8415A4}" srcId="{9527D6A8-E9C6-49CE-9F3F-0E1F9786E66B}" destId="{294020C5-866F-41BE-9A3C-767421185E91}" srcOrd="0" destOrd="0" parTransId="{16E316DC-E433-4A00-91EF-BB38BCE018FD}" sibTransId="{D14F0229-6AA6-4D80-9B3B-8C3F9D5F9A25}"/>
    <dgm:cxn modelId="{81A20285-2AA2-4D43-96B4-E0227FE9AA08}" type="presParOf" srcId="{DE53711B-0E67-476F-BD35-37D643F9C662}" destId="{156D2BAD-5EA7-4D8F-AFED-AD27684F6456}" srcOrd="0" destOrd="0" presId="urn:microsoft.com/office/officeart/2005/8/layout/vList4"/>
    <dgm:cxn modelId="{F799B451-3D89-45A1-B849-1ED3A01FC07D}" type="presParOf" srcId="{156D2BAD-5EA7-4D8F-AFED-AD27684F6456}" destId="{6DF0D5CC-F547-410A-8858-908FD5AFF42A}" srcOrd="0" destOrd="0" presId="urn:microsoft.com/office/officeart/2005/8/layout/vList4"/>
    <dgm:cxn modelId="{97F1F58C-64E9-4A7D-AE1D-CC69CC27178E}" type="presParOf" srcId="{156D2BAD-5EA7-4D8F-AFED-AD27684F6456}" destId="{B507DA8C-750C-4FEC-B5D4-AB1D881C48E7}" srcOrd="1" destOrd="0" presId="urn:microsoft.com/office/officeart/2005/8/layout/vList4"/>
    <dgm:cxn modelId="{AC7EC12B-4B3E-493B-A029-FEAD838F1808}" type="presParOf" srcId="{156D2BAD-5EA7-4D8F-AFED-AD27684F6456}" destId="{E17D7CEA-054F-475A-B5B2-DF01DEC0D2B9}" srcOrd="2" destOrd="0" presId="urn:microsoft.com/office/officeart/2005/8/layout/vList4"/>
    <dgm:cxn modelId="{ECF831C9-F61F-4448-9EC9-FA984D487E86}" type="presParOf" srcId="{DE53711B-0E67-476F-BD35-37D643F9C662}" destId="{870FB3CA-5908-4CA4-A2A3-F72617325B79}" srcOrd="1" destOrd="0" presId="urn:microsoft.com/office/officeart/2005/8/layout/vList4"/>
    <dgm:cxn modelId="{ECE7AD93-FABE-4CC3-8E72-903E713BE349}" type="presParOf" srcId="{DE53711B-0E67-476F-BD35-37D643F9C662}" destId="{7D860342-77D3-448A-AD9E-FEC6FCDA239A}" srcOrd="2" destOrd="0" presId="urn:microsoft.com/office/officeart/2005/8/layout/vList4"/>
    <dgm:cxn modelId="{9488A52A-45C0-4FED-8FF5-789E43737E17}" type="presParOf" srcId="{7D860342-77D3-448A-AD9E-FEC6FCDA239A}" destId="{E2DBB585-BAB3-472A-B8D3-D738973B7923}" srcOrd="0" destOrd="0" presId="urn:microsoft.com/office/officeart/2005/8/layout/vList4"/>
    <dgm:cxn modelId="{58561B76-90D1-473F-958D-322B36D4509A}" type="presParOf" srcId="{7D860342-77D3-448A-AD9E-FEC6FCDA239A}" destId="{DC937125-95D9-4A12-88CE-49A2D0DFBEB9}" srcOrd="1" destOrd="0" presId="urn:microsoft.com/office/officeart/2005/8/layout/vList4"/>
    <dgm:cxn modelId="{102C7023-0E95-4FEE-8141-127E4182235E}" type="presParOf" srcId="{7D860342-77D3-448A-AD9E-FEC6FCDA239A}" destId="{ED2E6350-9148-4B03-A72D-4A4EE02C1ACA}" srcOrd="2" destOrd="0" presId="urn:microsoft.com/office/officeart/2005/8/layout/vList4"/>
    <dgm:cxn modelId="{64E6A8ED-01AB-4AA4-B854-7E434B92CCAF}" type="presParOf" srcId="{DE53711B-0E67-476F-BD35-37D643F9C662}" destId="{69843F17-CF62-48CC-AEDB-8941976A1C06}" srcOrd="3" destOrd="0" presId="urn:microsoft.com/office/officeart/2005/8/layout/vList4"/>
    <dgm:cxn modelId="{8336F63E-4F21-4DC7-B489-E5FA858F3569}" type="presParOf" srcId="{DE53711B-0E67-476F-BD35-37D643F9C662}" destId="{6B6598E2-A422-470F-AAE9-04824E4B2212}" srcOrd="4" destOrd="0" presId="urn:microsoft.com/office/officeart/2005/8/layout/vList4"/>
    <dgm:cxn modelId="{5CC2B982-6299-4AED-B9D8-4E8036257E84}" type="presParOf" srcId="{6B6598E2-A422-470F-AAE9-04824E4B2212}" destId="{2B9C2142-92C2-4CDB-A05B-0155F826AEB8}" srcOrd="0" destOrd="0" presId="urn:microsoft.com/office/officeart/2005/8/layout/vList4"/>
    <dgm:cxn modelId="{B78ADE8A-8F7B-4F32-8849-232D44FEC97A}" type="presParOf" srcId="{6B6598E2-A422-470F-AAE9-04824E4B2212}" destId="{2286F72B-D8C1-4A81-8AC7-3CB8D4AF0BF9}" srcOrd="1" destOrd="0" presId="urn:microsoft.com/office/officeart/2005/8/layout/vList4"/>
    <dgm:cxn modelId="{23F79339-4B8D-4E7F-A332-9946F346A751}" type="presParOf" srcId="{6B6598E2-A422-470F-AAE9-04824E4B2212}" destId="{0F777A13-7001-45DB-9104-06BE3CCAF3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BF5-181C-46A3-AC99-4735805F0803}">
      <dsp:nvSpPr>
        <dsp:cNvPr id="0" name=""/>
        <dsp:cNvSpPr/>
      </dsp:nvSpPr>
      <dsp:spPr>
        <a:xfrm>
          <a:off x="70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一、 家文化</a:t>
          </a:r>
        </a:p>
      </dsp:txBody>
      <dsp:txXfrm>
        <a:off x="70" y="1440100"/>
        <a:ext cx="936627" cy="1440100"/>
      </dsp:txXfrm>
    </dsp:sp>
    <dsp:sp modelId="{6A731BF8-5A11-4C51-B3F2-84B770BB1F33}">
      <dsp:nvSpPr>
        <dsp:cNvPr id="0" name=""/>
        <dsp:cNvSpPr/>
      </dsp:nvSpPr>
      <dsp:spPr>
        <a:xfrm>
          <a:off x="28169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6118C-E13F-486F-B688-60CDC6FA4F20}">
      <dsp:nvSpPr>
        <dsp:cNvPr id="0" name=""/>
        <dsp:cNvSpPr/>
      </dsp:nvSpPr>
      <dsp:spPr>
        <a:xfrm>
          <a:off x="96479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</a:p>
      </dsp:txBody>
      <dsp:txXfrm>
        <a:off x="964796" y="1440100"/>
        <a:ext cx="936627" cy="1440100"/>
      </dsp:txXfrm>
    </dsp:sp>
    <dsp:sp modelId="{A68D6048-0794-455C-8933-AB377389499F}">
      <dsp:nvSpPr>
        <dsp:cNvPr id="0" name=""/>
        <dsp:cNvSpPr/>
      </dsp:nvSpPr>
      <dsp:spPr>
        <a:xfrm>
          <a:off x="99289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C8A0C1-7E96-478C-ADC1-45D527E17BB5}">
      <dsp:nvSpPr>
        <dsp:cNvPr id="0" name=""/>
        <dsp:cNvSpPr/>
      </dsp:nvSpPr>
      <dsp:spPr>
        <a:xfrm>
          <a:off x="1929523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三、 工匠篇</a:t>
          </a:r>
        </a:p>
      </dsp:txBody>
      <dsp:txXfrm>
        <a:off x="1929523" y="1440100"/>
        <a:ext cx="936627" cy="1440100"/>
      </dsp:txXfrm>
    </dsp:sp>
    <dsp:sp modelId="{4CD541A4-E367-4C2C-B12B-2DAC8A360052}">
      <dsp:nvSpPr>
        <dsp:cNvPr id="0" name=""/>
        <dsp:cNvSpPr/>
      </dsp:nvSpPr>
      <dsp:spPr>
        <a:xfrm>
          <a:off x="1957622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3AA4-5AB5-4303-84DE-B589158C7A8D}">
      <dsp:nvSpPr>
        <dsp:cNvPr id="0" name=""/>
        <dsp:cNvSpPr/>
      </dsp:nvSpPr>
      <dsp:spPr>
        <a:xfrm>
          <a:off x="2894249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</a:p>
      </dsp:txBody>
      <dsp:txXfrm>
        <a:off x="2894249" y="1440100"/>
        <a:ext cx="936627" cy="1440100"/>
      </dsp:txXfrm>
    </dsp:sp>
    <dsp:sp modelId="{BD6AB303-E80A-46D2-BE70-397DD308085D}">
      <dsp:nvSpPr>
        <dsp:cNvPr id="0" name=""/>
        <dsp:cNvSpPr/>
      </dsp:nvSpPr>
      <dsp:spPr>
        <a:xfrm>
          <a:off x="2922348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385897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</a:p>
      </dsp:txBody>
      <dsp:txXfrm>
        <a:off x="3858976" y="1440100"/>
        <a:ext cx="936627" cy="1440100"/>
      </dsp:txXfrm>
    </dsp:sp>
    <dsp:sp modelId="{3A2F36A9-063A-4BF2-B043-D69361B6C837}">
      <dsp:nvSpPr>
        <dsp:cNvPr id="0" name=""/>
        <dsp:cNvSpPr/>
      </dsp:nvSpPr>
      <dsp:spPr>
        <a:xfrm>
          <a:off x="388707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4823702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六、 共享篇</a:t>
          </a:r>
        </a:p>
      </dsp:txBody>
      <dsp:txXfrm>
        <a:off x="4823702" y="1440100"/>
        <a:ext cx="936627" cy="1440100"/>
      </dsp:txXfrm>
    </dsp:sp>
    <dsp:sp modelId="{66A425D8-4964-4941-9BB0-7F31F747A5D6}">
      <dsp:nvSpPr>
        <dsp:cNvPr id="0" name=""/>
        <dsp:cNvSpPr/>
      </dsp:nvSpPr>
      <dsp:spPr>
        <a:xfrm>
          <a:off x="4851801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230416" y="2880200"/>
          <a:ext cx="5299568" cy="540037"/>
        </a:xfrm>
        <a:prstGeom prst="left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BF5-181C-46A3-AC99-4735805F0803}">
      <dsp:nvSpPr>
        <dsp:cNvPr id="0" name=""/>
        <dsp:cNvSpPr/>
      </dsp:nvSpPr>
      <dsp:spPr>
        <a:xfrm>
          <a:off x="70" y="0"/>
          <a:ext cx="936627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一、 家文化</a:t>
          </a:r>
        </a:p>
      </dsp:txBody>
      <dsp:txXfrm>
        <a:off x="70" y="1440100"/>
        <a:ext cx="936627" cy="1440100"/>
      </dsp:txXfrm>
    </dsp:sp>
    <dsp:sp modelId="{6A731BF8-5A11-4C51-B3F2-84B770BB1F33}">
      <dsp:nvSpPr>
        <dsp:cNvPr id="0" name=""/>
        <dsp:cNvSpPr/>
      </dsp:nvSpPr>
      <dsp:spPr>
        <a:xfrm>
          <a:off x="28169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6118C-E13F-486F-B688-60CDC6FA4F20}">
      <dsp:nvSpPr>
        <dsp:cNvPr id="0" name=""/>
        <dsp:cNvSpPr/>
      </dsp:nvSpPr>
      <dsp:spPr>
        <a:xfrm>
          <a:off x="96479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二、 自然篇</a:t>
          </a:r>
        </a:p>
      </dsp:txBody>
      <dsp:txXfrm>
        <a:off x="964796" y="1440100"/>
        <a:ext cx="936627" cy="1440100"/>
      </dsp:txXfrm>
    </dsp:sp>
    <dsp:sp modelId="{A68D6048-0794-455C-8933-AB377389499F}">
      <dsp:nvSpPr>
        <dsp:cNvPr id="0" name=""/>
        <dsp:cNvSpPr/>
      </dsp:nvSpPr>
      <dsp:spPr>
        <a:xfrm>
          <a:off x="99289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C8A0C1-7E96-478C-ADC1-45D527E17BB5}">
      <dsp:nvSpPr>
        <dsp:cNvPr id="0" name=""/>
        <dsp:cNvSpPr/>
      </dsp:nvSpPr>
      <dsp:spPr>
        <a:xfrm>
          <a:off x="1929523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三、 工匠篇</a:t>
          </a:r>
        </a:p>
      </dsp:txBody>
      <dsp:txXfrm>
        <a:off x="1929523" y="1440100"/>
        <a:ext cx="936627" cy="1440100"/>
      </dsp:txXfrm>
    </dsp:sp>
    <dsp:sp modelId="{4CD541A4-E367-4C2C-B12B-2DAC8A360052}">
      <dsp:nvSpPr>
        <dsp:cNvPr id="0" name=""/>
        <dsp:cNvSpPr/>
      </dsp:nvSpPr>
      <dsp:spPr>
        <a:xfrm>
          <a:off x="1957622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3AA4-5AB5-4303-84DE-B589158C7A8D}">
      <dsp:nvSpPr>
        <dsp:cNvPr id="0" name=""/>
        <dsp:cNvSpPr/>
      </dsp:nvSpPr>
      <dsp:spPr>
        <a:xfrm>
          <a:off x="2894249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sp:txBody>
      <dsp:txXfrm>
        <a:off x="2894249" y="1440100"/>
        <a:ext cx="936627" cy="1440100"/>
      </dsp:txXfrm>
    </dsp:sp>
    <dsp:sp modelId="{BD6AB303-E80A-46D2-BE70-397DD308085D}">
      <dsp:nvSpPr>
        <dsp:cNvPr id="0" name=""/>
        <dsp:cNvSpPr/>
      </dsp:nvSpPr>
      <dsp:spPr>
        <a:xfrm>
          <a:off x="2922348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385897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sp:txBody>
      <dsp:txXfrm>
        <a:off x="3858976" y="1440100"/>
        <a:ext cx="936627" cy="1440100"/>
      </dsp:txXfrm>
    </dsp:sp>
    <dsp:sp modelId="{3A2F36A9-063A-4BF2-B043-D69361B6C837}">
      <dsp:nvSpPr>
        <dsp:cNvPr id="0" name=""/>
        <dsp:cNvSpPr/>
      </dsp:nvSpPr>
      <dsp:spPr>
        <a:xfrm>
          <a:off x="388707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4823702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sp:txBody>
      <dsp:txXfrm>
        <a:off x="4823702" y="1440100"/>
        <a:ext cx="936627" cy="1440100"/>
      </dsp:txXfrm>
    </dsp:sp>
    <dsp:sp modelId="{66A425D8-4964-4941-9BB0-7F31F747A5D6}">
      <dsp:nvSpPr>
        <dsp:cNvPr id="0" name=""/>
        <dsp:cNvSpPr/>
      </dsp:nvSpPr>
      <dsp:spPr>
        <a:xfrm>
          <a:off x="4851801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230416" y="2880200"/>
          <a:ext cx="5299568" cy="540037"/>
        </a:xfrm>
        <a:prstGeom prst="leftRightArrow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BF5-181C-46A3-AC99-4735805F0803}">
      <dsp:nvSpPr>
        <dsp:cNvPr id="0" name=""/>
        <dsp:cNvSpPr/>
      </dsp:nvSpPr>
      <dsp:spPr>
        <a:xfrm>
          <a:off x="70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一、 家文化</a:t>
          </a:r>
        </a:p>
      </dsp:txBody>
      <dsp:txXfrm>
        <a:off x="70" y="1440100"/>
        <a:ext cx="936627" cy="1440100"/>
      </dsp:txXfrm>
    </dsp:sp>
    <dsp:sp modelId="{6A731BF8-5A11-4C51-B3F2-84B770BB1F33}">
      <dsp:nvSpPr>
        <dsp:cNvPr id="0" name=""/>
        <dsp:cNvSpPr/>
      </dsp:nvSpPr>
      <dsp:spPr>
        <a:xfrm>
          <a:off x="28169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6118C-E13F-486F-B688-60CDC6FA4F20}">
      <dsp:nvSpPr>
        <dsp:cNvPr id="0" name=""/>
        <dsp:cNvSpPr/>
      </dsp:nvSpPr>
      <dsp:spPr>
        <a:xfrm>
          <a:off x="964796" y="0"/>
          <a:ext cx="936627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</a:p>
      </dsp:txBody>
      <dsp:txXfrm>
        <a:off x="964796" y="1440100"/>
        <a:ext cx="936627" cy="1440100"/>
      </dsp:txXfrm>
    </dsp:sp>
    <dsp:sp modelId="{A68D6048-0794-455C-8933-AB377389499F}">
      <dsp:nvSpPr>
        <dsp:cNvPr id="0" name=""/>
        <dsp:cNvSpPr/>
      </dsp:nvSpPr>
      <dsp:spPr>
        <a:xfrm>
          <a:off x="99289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C8A0C1-7E96-478C-ADC1-45D527E17BB5}">
      <dsp:nvSpPr>
        <dsp:cNvPr id="0" name=""/>
        <dsp:cNvSpPr/>
      </dsp:nvSpPr>
      <dsp:spPr>
        <a:xfrm>
          <a:off x="1929523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三、 工匠篇</a:t>
          </a:r>
        </a:p>
      </dsp:txBody>
      <dsp:txXfrm>
        <a:off x="1929523" y="1440100"/>
        <a:ext cx="936627" cy="1440100"/>
      </dsp:txXfrm>
    </dsp:sp>
    <dsp:sp modelId="{4CD541A4-E367-4C2C-B12B-2DAC8A360052}">
      <dsp:nvSpPr>
        <dsp:cNvPr id="0" name=""/>
        <dsp:cNvSpPr/>
      </dsp:nvSpPr>
      <dsp:spPr>
        <a:xfrm>
          <a:off x="1957622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3AA4-5AB5-4303-84DE-B589158C7A8D}">
      <dsp:nvSpPr>
        <dsp:cNvPr id="0" name=""/>
        <dsp:cNvSpPr/>
      </dsp:nvSpPr>
      <dsp:spPr>
        <a:xfrm>
          <a:off x="2894249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sp:txBody>
      <dsp:txXfrm>
        <a:off x="2894249" y="1440100"/>
        <a:ext cx="936627" cy="1440100"/>
      </dsp:txXfrm>
    </dsp:sp>
    <dsp:sp modelId="{BD6AB303-E80A-46D2-BE70-397DD308085D}">
      <dsp:nvSpPr>
        <dsp:cNvPr id="0" name=""/>
        <dsp:cNvSpPr/>
      </dsp:nvSpPr>
      <dsp:spPr>
        <a:xfrm>
          <a:off x="2922348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385897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sp:txBody>
      <dsp:txXfrm>
        <a:off x="3858976" y="1440100"/>
        <a:ext cx="936627" cy="1440100"/>
      </dsp:txXfrm>
    </dsp:sp>
    <dsp:sp modelId="{3A2F36A9-063A-4BF2-B043-D69361B6C837}">
      <dsp:nvSpPr>
        <dsp:cNvPr id="0" name=""/>
        <dsp:cNvSpPr/>
      </dsp:nvSpPr>
      <dsp:spPr>
        <a:xfrm>
          <a:off x="388707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4823702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sp:txBody>
      <dsp:txXfrm>
        <a:off x="4823702" y="1440100"/>
        <a:ext cx="936627" cy="1440100"/>
      </dsp:txXfrm>
    </dsp:sp>
    <dsp:sp modelId="{66A425D8-4964-4941-9BB0-7F31F747A5D6}">
      <dsp:nvSpPr>
        <dsp:cNvPr id="0" name=""/>
        <dsp:cNvSpPr/>
      </dsp:nvSpPr>
      <dsp:spPr>
        <a:xfrm>
          <a:off x="4851801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230416" y="2880200"/>
          <a:ext cx="5299568" cy="54003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BF5-181C-46A3-AC99-4735805F0803}">
      <dsp:nvSpPr>
        <dsp:cNvPr id="0" name=""/>
        <dsp:cNvSpPr/>
      </dsp:nvSpPr>
      <dsp:spPr>
        <a:xfrm>
          <a:off x="70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一、 家文化</a:t>
          </a:r>
        </a:p>
      </dsp:txBody>
      <dsp:txXfrm>
        <a:off x="70" y="1440100"/>
        <a:ext cx="936627" cy="1440100"/>
      </dsp:txXfrm>
    </dsp:sp>
    <dsp:sp modelId="{6A731BF8-5A11-4C51-B3F2-84B770BB1F33}">
      <dsp:nvSpPr>
        <dsp:cNvPr id="0" name=""/>
        <dsp:cNvSpPr/>
      </dsp:nvSpPr>
      <dsp:spPr>
        <a:xfrm>
          <a:off x="28169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6118C-E13F-486F-B688-60CDC6FA4F20}">
      <dsp:nvSpPr>
        <dsp:cNvPr id="0" name=""/>
        <dsp:cNvSpPr/>
      </dsp:nvSpPr>
      <dsp:spPr>
        <a:xfrm>
          <a:off x="96479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二、 自然篇</a:t>
          </a:r>
          <a:endParaRPr lang="zh-CN" altLang="en-US" sz="2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964796" y="1440100"/>
        <a:ext cx="936627" cy="1440100"/>
      </dsp:txXfrm>
    </dsp:sp>
    <dsp:sp modelId="{A68D6048-0794-455C-8933-AB377389499F}">
      <dsp:nvSpPr>
        <dsp:cNvPr id="0" name=""/>
        <dsp:cNvSpPr/>
      </dsp:nvSpPr>
      <dsp:spPr>
        <a:xfrm>
          <a:off x="99289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C8A0C1-7E96-478C-ADC1-45D527E17BB5}">
      <dsp:nvSpPr>
        <dsp:cNvPr id="0" name=""/>
        <dsp:cNvSpPr/>
      </dsp:nvSpPr>
      <dsp:spPr>
        <a:xfrm>
          <a:off x="1929523" y="0"/>
          <a:ext cx="936627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三、 工匠篇</a:t>
          </a:r>
        </a:p>
      </dsp:txBody>
      <dsp:txXfrm>
        <a:off x="1929523" y="1440100"/>
        <a:ext cx="936627" cy="1440100"/>
      </dsp:txXfrm>
    </dsp:sp>
    <dsp:sp modelId="{4CD541A4-E367-4C2C-B12B-2DAC8A360052}">
      <dsp:nvSpPr>
        <dsp:cNvPr id="0" name=""/>
        <dsp:cNvSpPr/>
      </dsp:nvSpPr>
      <dsp:spPr>
        <a:xfrm>
          <a:off x="1957622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3AA4-5AB5-4303-84DE-B589158C7A8D}">
      <dsp:nvSpPr>
        <dsp:cNvPr id="0" name=""/>
        <dsp:cNvSpPr/>
      </dsp:nvSpPr>
      <dsp:spPr>
        <a:xfrm>
          <a:off x="2894249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四、 创新篇</a:t>
          </a:r>
        </a:p>
      </dsp:txBody>
      <dsp:txXfrm>
        <a:off x="2894249" y="1440100"/>
        <a:ext cx="936627" cy="1440100"/>
      </dsp:txXfrm>
    </dsp:sp>
    <dsp:sp modelId="{BD6AB303-E80A-46D2-BE70-397DD308085D}">
      <dsp:nvSpPr>
        <dsp:cNvPr id="0" name=""/>
        <dsp:cNvSpPr/>
      </dsp:nvSpPr>
      <dsp:spPr>
        <a:xfrm>
          <a:off x="2922348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3858976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sp:txBody>
      <dsp:txXfrm>
        <a:off x="3858976" y="1440100"/>
        <a:ext cx="936627" cy="1440100"/>
      </dsp:txXfrm>
    </dsp:sp>
    <dsp:sp modelId="{3A2F36A9-063A-4BF2-B043-D69361B6C837}">
      <dsp:nvSpPr>
        <dsp:cNvPr id="0" name=""/>
        <dsp:cNvSpPr/>
      </dsp:nvSpPr>
      <dsp:spPr>
        <a:xfrm>
          <a:off x="3887075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4823702" y="0"/>
          <a:ext cx="936627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sp:txBody>
      <dsp:txXfrm>
        <a:off x="4823702" y="1440100"/>
        <a:ext cx="936627" cy="1440100"/>
      </dsp:txXfrm>
    </dsp:sp>
    <dsp:sp modelId="{66A425D8-4964-4941-9BB0-7F31F747A5D6}">
      <dsp:nvSpPr>
        <dsp:cNvPr id="0" name=""/>
        <dsp:cNvSpPr/>
      </dsp:nvSpPr>
      <dsp:spPr>
        <a:xfrm>
          <a:off x="4851801" y="216015"/>
          <a:ext cx="880430" cy="119888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230416" y="2880200"/>
          <a:ext cx="5299568" cy="54003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3AA4-5AB5-4303-84DE-B589158C7A8D}">
      <dsp:nvSpPr>
        <dsp:cNvPr id="0" name=""/>
        <dsp:cNvSpPr/>
      </dsp:nvSpPr>
      <dsp:spPr>
        <a:xfrm>
          <a:off x="604" y="0"/>
          <a:ext cx="940845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</a:p>
      </dsp:txBody>
      <dsp:txXfrm>
        <a:off x="604" y="1440100"/>
        <a:ext cx="940845" cy="1440100"/>
      </dsp:txXfrm>
    </dsp:sp>
    <dsp:sp modelId="{BD6AB303-E80A-46D2-BE70-397DD308085D}">
      <dsp:nvSpPr>
        <dsp:cNvPr id="0" name=""/>
        <dsp:cNvSpPr/>
      </dsp:nvSpPr>
      <dsp:spPr>
        <a:xfrm>
          <a:off x="28830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969676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五、 乡愁篇</a:t>
          </a:r>
        </a:p>
      </dsp:txBody>
      <dsp:txXfrm>
        <a:off x="969676" y="1440100"/>
        <a:ext cx="940845" cy="1440100"/>
      </dsp:txXfrm>
    </dsp:sp>
    <dsp:sp modelId="{3A2F36A9-063A-4BF2-B043-D69361B6C837}">
      <dsp:nvSpPr>
        <dsp:cNvPr id="0" name=""/>
        <dsp:cNvSpPr/>
      </dsp:nvSpPr>
      <dsp:spPr>
        <a:xfrm>
          <a:off x="997901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1938747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sp:txBody>
      <dsp:txXfrm>
        <a:off x="1938747" y="1440100"/>
        <a:ext cx="940845" cy="1440100"/>
      </dsp:txXfrm>
    </dsp:sp>
    <dsp:sp modelId="{66A425D8-4964-4941-9BB0-7F31F747A5D6}">
      <dsp:nvSpPr>
        <dsp:cNvPr id="0" name=""/>
        <dsp:cNvSpPr/>
      </dsp:nvSpPr>
      <dsp:spPr>
        <a:xfrm>
          <a:off x="1966972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115207" y="2880200"/>
          <a:ext cx="2649782" cy="54003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3AA4-5AB5-4303-84DE-B589158C7A8D}">
      <dsp:nvSpPr>
        <dsp:cNvPr id="0" name=""/>
        <dsp:cNvSpPr/>
      </dsp:nvSpPr>
      <dsp:spPr>
        <a:xfrm>
          <a:off x="604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  <a:endParaRPr lang="zh-CN" altLang="en-US" sz="2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04" y="1440100"/>
        <a:ext cx="940845" cy="1440100"/>
      </dsp:txXfrm>
    </dsp:sp>
    <dsp:sp modelId="{BD6AB303-E80A-46D2-BE70-397DD308085D}">
      <dsp:nvSpPr>
        <dsp:cNvPr id="0" name=""/>
        <dsp:cNvSpPr/>
      </dsp:nvSpPr>
      <dsp:spPr>
        <a:xfrm>
          <a:off x="28830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969676" y="0"/>
          <a:ext cx="940845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</a:p>
      </dsp:txBody>
      <dsp:txXfrm>
        <a:off x="969676" y="1440100"/>
        <a:ext cx="940845" cy="1440100"/>
      </dsp:txXfrm>
    </dsp:sp>
    <dsp:sp modelId="{3A2F36A9-063A-4BF2-B043-D69361B6C837}">
      <dsp:nvSpPr>
        <dsp:cNvPr id="0" name=""/>
        <dsp:cNvSpPr/>
      </dsp:nvSpPr>
      <dsp:spPr>
        <a:xfrm>
          <a:off x="997901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1938747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六、 共享篇</a:t>
          </a:r>
        </a:p>
      </dsp:txBody>
      <dsp:txXfrm>
        <a:off x="1938747" y="1440100"/>
        <a:ext cx="940845" cy="1440100"/>
      </dsp:txXfrm>
    </dsp:sp>
    <dsp:sp modelId="{66A425D8-4964-4941-9BB0-7F31F747A5D6}">
      <dsp:nvSpPr>
        <dsp:cNvPr id="0" name=""/>
        <dsp:cNvSpPr/>
      </dsp:nvSpPr>
      <dsp:spPr>
        <a:xfrm>
          <a:off x="1966972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115207" y="2880200"/>
          <a:ext cx="2649782" cy="54003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3AA4-5AB5-4303-84DE-B589158C7A8D}">
      <dsp:nvSpPr>
        <dsp:cNvPr id="0" name=""/>
        <dsp:cNvSpPr/>
      </dsp:nvSpPr>
      <dsp:spPr>
        <a:xfrm>
          <a:off x="604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四、 创新篇</a:t>
          </a:r>
          <a:endParaRPr lang="zh-CN" altLang="en-US" sz="2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04" y="1440100"/>
        <a:ext cx="940845" cy="1440100"/>
      </dsp:txXfrm>
    </dsp:sp>
    <dsp:sp modelId="{BD6AB303-E80A-46D2-BE70-397DD308085D}">
      <dsp:nvSpPr>
        <dsp:cNvPr id="0" name=""/>
        <dsp:cNvSpPr/>
      </dsp:nvSpPr>
      <dsp:spPr>
        <a:xfrm>
          <a:off x="28830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6A8DA-16E0-4218-A30E-3CC43479C13B}">
      <dsp:nvSpPr>
        <dsp:cNvPr id="0" name=""/>
        <dsp:cNvSpPr/>
      </dsp:nvSpPr>
      <dsp:spPr>
        <a:xfrm>
          <a:off x="969676" y="0"/>
          <a:ext cx="940845" cy="3600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五、 乡愁篇</a:t>
          </a:r>
          <a:endParaRPr lang="zh-CN" altLang="en-US" sz="2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969676" y="1440100"/>
        <a:ext cx="940845" cy="1440100"/>
      </dsp:txXfrm>
    </dsp:sp>
    <dsp:sp modelId="{3A2F36A9-063A-4BF2-B043-D69361B6C837}">
      <dsp:nvSpPr>
        <dsp:cNvPr id="0" name=""/>
        <dsp:cNvSpPr/>
      </dsp:nvSpPr>
      <dsp:spPr>
        <a:xfrm>
          <a:off x="997901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2AF17-2EC8-4661-8394-4C5448129E1E}">
      <dsp:nvSpPr>
        <dsp:cNvPr id="0" name=""/>
        <dsp:cNvSpPr/>
      </dsp:nvSpPr>
      <dsp:spPr>
        <a:xfrm>
          <a:off x="1938747" y="0"/>
          <a:ext cx="940845" cy="3600250"/>
        </a:xfrm>
        <a:prstGeom prst="roundRect">
          <a:avLst>
            <a:gd name="adj" fmla="val 10000"/>
          </a:avLst>
        </a:prstGeom>
        <a:solidFill>
          <a:srgbClr val="004A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 </a:t>
          </a:r>
          <a:r>
            <a:rPr lang="zh-CN" altLang="en-US" sz="2300" b="1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六、 共享篇</a:t>
          </a:r>
        </a:p>
      </dsp:txBody>
      <dsp:txXfrm>
        <a:off x="1938747" y="1440100"/>
        <a:ext cx="940845" cy="1440100"/>
      </dsp:txXfrm>
    </dsp:sp>
    <dsp:sp modelId="{66A425D8-4964-4941-9BB0-7F31F747A5D6}">
      <dsp:nvSpPr>
        <dsp:cNvPr id="0" name=""/>
        <dsp:cNvSpPr/>
      </dsp:nvSpPr>
      <dsp:spPr>
        <a:xfrm>
          <a:off x="1966972" y="216015"/>
          <a:ext cx="884395" cy="1198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B973A-A42D-461F-8F73-3837EB5157C8}">
      <dsp:nvSpPr>
        <dsp:cNvPr id="0" name=""/>
        <dsp:cNvSpPr/>
      </dsp:nvSpPr>
      <dsp:spPr>
        <a:xfrm>
          <a:off x="115207" y="2880200"/>
          <a:ext cx="2649782" cy="54003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0D5CC-F547-410A-8858-908FD5AFF42A}">
      <dsp:nvSpPr>
        <dsp:cNvPr id="0" name=""/>
        <dsp:cNvSpPr/>
      </dsp:nvSpPr>
      <dsp:spPr>
        <a:xfrm>
          <a:off x="0" y="0"/>
          <a:ext cx="5688395" cy="1202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教学目标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400" b="1" kern="1200" dirty="0"/>
            <a:t>通过中国非遗故事的生动讲解，使学生了解中国非遗文化，并体会其背后所蕴涵的中国精神与价值观念，从而加深对中国的理解。</a:t>
          </a:r>
          <a:endParaRPr lang="zh-CN" altLang="en-US" sz="1400" b="1" kern="1200" dirty="0"/>
        </a:p>
      </dsp:txBody>
      <dsp:txXfrm>
        <a:off x="1257928" y="0"/>
        <a:ext cx="4430466" cy="1202495"/>
      </dsp:txXfrm>
    </dsp:sp>
    <dsp:sp modelId="{B507DA8C-750C-4FEC-B5D4-AB1D881C48E7}">
      <dsp:nvSpPr>
        <dsp:cNvPr id="0" name=""/>
        <dsp:cNvSpPr/>
      </dsp:nvSpPr>
      <dsp:spPr>
        <a:xfrm>
          <a:off x="120249" y="120249"/>
          <a:ext cx="1137679" cy="96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BB585-BAB3-472A-B8D3-D738973B7923}">
      <dsp:nvSpPr>
        <dsp:cNvPr id="0" name=""/>
        <dsp:cNvSpPr/>
      </dsp:nvSpPr>
      <dsp:spPr>
        <a:xfrm>
          <a:off x="0" y="1322744"/>
          <a:ext cx="5688395" cy="1202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/>
            <a:t>教学对象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b="1" kern="1200" dirty="0"/>
            <a:t>HSK</a:t>
          </a:r>
          <a:r>
            <a:rPr lang="zh-CN" altLang="en-US" sz="1400" b="1" kern="1200" dirty="0"/>
            <a:t>五级及以上，或者掌握</a:t>
          </a:r>
          <a:r>
            <a:rPr lang="en-US" altLang="zh-CN" sz="1400" b="1" kern="1200" dirty="0"/>
            <a:t>2500</a:t>
          </a:r>
          <a:r>
            <a:rPr lang="zh-CN" altLang="en-US" sz="1400" b="1" kern="1200" dirty="0"/>
            <a:t>个及以上词汇量的中高级汉语水平的外国学生</a:t>
          </a:r>
        </a:p>
      </dsp:txBody>
      <dsp:txXfrm>
        <a:off x="1257928" y="1322744"/>
        <a:ext cx="4430466" cy="1202495"/>
      </dsp:txXfrm>
    </dsp:sp>
    <dsp:sp modelId="{DC937125-95D9-4A12-88CE-49A2D0DFBEB9}">
      <dsp:nvSpPr>
        <dsp:cNvPr id="0" name=""/>
        <dsp:cNvSpPr/>
      </dsp:nvSpPr>
      <dsp:spPr>
        <a:xfrm>
          <a:off x="120249" y="1442994"/>
          <a:ext cx="1137679" cy="96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9C2142-92C2-4CDB-A05B-0155F826AEB8}">
      <dsp:nvSpPr>
        <dsp:cNvPr id="0" name=""/>
        <dsp:cNvSpPr/>
      </dsp:nvSpPr>
      <dsp:spPr>
        <a:xfrm>
          <a:off x="0" y="2645489"/>
          <a:ext cx="5688395" cy="1202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b="1" kern="1200"/>
            <a:t>教学方法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400" b="1" kern="1200"/>
            <a:t>情境导入法、实物展示法、讲解教学法</a:t>
          </a:r>
          <a:endParaRPr lang="zh-CN" altLang="en-US" sz="1400" b="1" kern="1200" dirty="0"/>
        </a:p>
      </dsp:txBody>
      <dsp:txXfrm>
        <a:off x="1257928" y="2645489"/>
        <a:ext cx="4430466" cy="1202495"/>
      </dsp:txXfrm>
    </dsp:sp>
    <dsp:sp modelId="{2286F72B-D8C1-4A81-8AC7-3CB8D4AF0BF9}">
      <dsp:nvSpPr>
        <dsp:cNvPr id="0" name=""/>
        <dsp:cNvSpPr/>
      </dsp:nvSpPr>
      <dsp:spPr>
        <a:xfrm>
          <a:off x="120249" y="2765739"/>
          <a:ext cx="1137679" cy="96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44F10-7879-48FE-8D67-D3A903488F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AA59C-44E3-4E22-936C-D55B8D88EA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88" y="7938"/>
            <a:ext cx="17494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57150"/>
            <a:ext cx="593725" cy="457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346075"/>
            <a:ext cx="1516063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81" y="2090358"/>
            <a:ext cx="7772761" cy="110294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81" y="2787150"/>
            <a:ext cx="6401097" cy="1314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34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"/>
          <p:cNvGrpSpPr/>
          <p:nvPr userDrawn="1"/>
        </p:nvGrpSpPr>
        <p:grpSpPr>
          <a:xfrm>
            <a:off x="107950" y="11113"/>
            <a:ext cx="2671763" cy="563562"/>
            <a:chOff x="107504" y="14388"/>
            <a:chExt cx="2672072" cy="750316"/>
          </a:xfrm>
        </p:grpSpPr>
        <p:pic>
          <p:nvPicPr>
            <p:cNvPr id="4102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连接符 7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5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250825" y="873125"/>
            <a:ext cx="8229600" cy="565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78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16" y="589575"/>
            <a:ext cx="8229982" cy="857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21" y="1200618"/>
            <a:ext cx="8229982" cy="33957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sz="half" idx="13"/>
          </p:nvPr>
        </p:nvSpPr>
        <p:spPr>
          <a:xfrm>
            <a:off x="323865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4432506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164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59407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7866"/>
            <a:ext cx="7886700" cy="34508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6554F731-F1D9-405D-9569-D30D95C59ADF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341D1296-2E93-47A3-B509-9CB210ECFEC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/>
          <p:nvPr/>
        </p:nvGrpSpPr>
        <p:grpSpPr>
          <a:xfrm>
            <a:off x="0" y="685800"/>
            <a:ext cx="8686800" cy="1885950"/>
            <a:chOff x="0" y="576"/>
            <a:chExt cx="5472" cy="1584"/>
          </a:xfrm>
        </p:grpSpPr>
        <p:sp>
          <p:nvSpPr>
            <p:cNvPr id="14339" name="Oval 7"/>
            <p:cNvSpPr/>
            <p:nvPr/>
          </p:nvSpPr>
          <p:spPr>
            <a:xfrm>
              <a:off x="144" y="576"/>
              <a:ext cx="1584" cy="1584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/>
              <a:endParaRPr lang="zh-CN" alt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Rectangle 8"/>
            <p:cNvSpPr/>
            <p:nvPr/>
          </p:nvSpPr>
          <p:spPr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Rectangle 9"/>
            <p:cNvSpPr/>
            <p:nvPr/>
          </p:nvSpPr>
          <p:spPr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Freeform 10"/>
            <p:cNvSpPr/>
            <p:nvPr/>
          </p:nvSpPr>
          <p:spPr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0" y="30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3" name="Freeform 11"/>
            <p:cNvSpPr/>
            <p:nvPr/>
          </p:nvSpPr>
          <p:spPr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0" y="149"/>
                </a:cxn>
              </a:cxnLst>
              <a:rect l="0" t="0" r="0" b="0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686050"/>
            <a:ext cx="5638800" cy="14287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082279"/>
            <a:ext cx="7086600" cy="1200150"/>
          </a:xfrm>
        </p:spPr>
        <p:txBody>
          <a:bodyPr anchor="ctr"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863" y="72629"/>
            <a:ext cx="7158037" cy="105965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46150" y="4686300"/>
            <a:ext cx="19050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895600" cy="3429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203655"/>
            <a:ext cx="9144000" cy="65151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  <a:buFontTx/>
            </a:pP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非遗文化系列课程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 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导入篇</a:t>
            </a:r>
            <a:endParaRPr lang="zh-CN" altLang="en-US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1548130" y="2067560"/>
            <a:ext cx="6400800" cy="53086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</a:pPr>
            <a:r>
              <a:rPr lang="zh-CN" altLang="en-US" sz="2400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微课宇宙队   </a:t>
            </a:r>
            <a:r>
              <a:rPr lang="en-US" altLang="zh-CN" sz="2000" kern="1200" dirty="0">
                <a:latin typeface="楷体" panose="02010609060101010101" charset="-122"/>
                <a:ea typeface="楷体" panose="02010609060101010101" charset="-122"/>
                <a:cs typeface="楷体_GB2312" panose="02010609030101010101" charset="-122"/>
              </a:rPr>
              <a:t> </a:t>
            </a:r>
            <a:endParaRPr lang="zh-CN" altLang="en-US" sz="2000" kern="1200" dirty="0">
              <a:latin typeface="楷体" panose="02010609060101010101" charset="-122"/>
              <a:ea typeface="楷体" panose="0201060906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167671"/>
              </p:ext>
            </p:extLst>
          </p:nvPr>
        </p:nvGraphicFramePr>
        <p:xfrm>
          <a:off x="755735" y="1419670"/>
          <a:ext cx="5760401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5BA8EA0-3D21-445A-98C1-C8BDA9293DB3}"/>
              </a:ext>
            </a:extLst>
          </p:cNvPr>
          <p:cNvSpPr txBox="1"/>
          <p:nvPr/>
        </p:nvSpPr>
        <p:spPr>
          <a:xfrm>
            <a:off x="3599615" y="624869"/>
            <a:ext cx="5544385" cy="4515885"/>
          </a:xfrm>
          <a:prstGeom prst="rect">
            <a:avLst/>
          </a:prstGeom>
          <a:solidFill>
            <a:srgbClr val="FFF7E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5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311495"/>
              </p:ext>
            </p:extLst>
          </p:nvPr>
        </p:nvGraphicFramePr>
        <p:xfrm>
          <a:off x="755737" y="1419670"/>
          <a:ext cx="2880198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E4144B3-E6B1-4CF2-8C53-812DF7D45D28}"/>
              </a:ext>
            </a:extLst>
          </p:cNvPr>
          <p:cNvSpPr txBox="1"/>
          <p:nvPr/>
        </p:nvSpPr>
        <p:spPr>
          <a:xfrm>
            <a:off x="1691800" y="627615"/>
            <a:ext cx="7452200" cy="4515885"/>
          </a:xfrm>
          <a:prstGeom prst="rect">
            <a:avLst/>
          </a:prstGeom>
          <a:solidFill>
            <a:srgbClr val="FFF7E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4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506101"/>
              </p:ext>
            </p:extLst>
          </p:nvPr>
        </p:nvGraphicFramePr>
        <p:xfrm>
          <a:off x="755737" y="1419670"/>
          <a:ext cx="2880198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3F2597E-4363-4BAF-B5B7-5377F6504C4D}"/>
              </a:ext>
            </a:extLst>
          </p:cNvPr>
          <p:cNvSpPr txBox="1"/>
          <p:nvPr/>
        </p:nvSpPr>
        <p:spPr>
          <a:xfrm>
            <a:off x="2699870" y="627615"/>
            <a:ext cx="6444129" cy="4515885"/>
          </a:xfrm>
          <a:prstGeom prst="rect">
            <a:avLst/>
          </a:prstGeom>
          <a:solidFill>
            <a:srgbClr val="FFF7E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0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274938"/>
              </p:ext>
            </p:extLst>
          </p:nvPr>
        </p:nvGraphicFramePr>
        <p:xfrm>
          <a:off x="755737" y="1419670"/>
          <a:ext cx="2880198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37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CAAC95EE-B116-40AF-BCB9-033E1634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75416"/>
              </p:ext>
            </p:extLst>
          </p:nvPr>
        </p:nvGraphicFramePr>
        <p:xfrm>
          <a:off x="611725" y="987640"/>
          <a:ext cx="5688395" cy="384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9571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团队风采展示</a:t>
            </a:r>
            <a:endParaRPr lang="en-US" altLang="zh-CN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Team Presentation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4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9571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谢谢大家！</a:t>
            </a:r>
            <a:endParaRPr lang="en-US" altLang="zh-CN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Thank you!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9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365FD-7E56-45F5-B1EF-8D3D3800C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4" y="827515"/>
            <a:ext cx="1152080" cy="1662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EF8CF3-7837-4D2B-A840-164658DA4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r="4401" b="13512"/>
          <a:stretch/>
        </p:blipFill>
        <p:spPr>
          <a:xfrm>
            <a:off x="3206481" y="827515"/>
            <a:ext cx="2376165" cy="16740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FE23C3-0D2F-44F3-93BA-AE2072F33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r="2814" b="15331"/>
          <a:stretch/>
        </p:blipFill>
        <p:spPr>
          <a:xfrm>
            <a:off x="740882" y="3219795"/>
            <a:ext cx="2258078" cy="1152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6DA71F-725C-43CE-B3BD-B91E5B862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68" y="3223210"/>
            <a:ext cx="1800125" cy="115208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B2CF73A-D5B3-4750-8D8C-8160580366FA}"/>
              </a:ext>
            </a:extLst>
          </p:cNvPr>
          <p:cNvSpPr txBox="1"/>
          <p:nvPr/>
        </p:nvSpPr>
        <p:spPr>
          <a:xfrm>
            <a:off x="5444464" y="699620"/>
            <a:ext cx="337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Intangible Cultural Heritage</a:t>
            </a:r>
          </a:p>
          <a:p>
            <a:pPr algn="ctr"/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非物质文化遗产 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— 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非遗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EE47E1-486F-49FB-9292-73BE6A51E2B0}"/>
              </a:ext>
            </a:extLst>
          </p:cNvPr>
          <p:cNvSpPr txBox="1"/>
          <p:nvPr/>
        </p:nvSpPr>
        <p:spPr>
          <a:xfrm>
            <a:off x="401850" y="2498538"/>
            <a:ext cx="26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Traditional art—</a:t>
            </a:r>
            <a:r>
              <a:rPr lang="en-US" altLang="zh-CN" sz="1400" b="1" dirty="0" err="1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Kungqu</a:t>
            </a:r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Opera</a:t>
            </a:r>
          </a:p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传统艺术</a:t>
            </a:r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—</a:t>
            </a:r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戏剧</a:t>
            </a:r>
            <a:endParaRPr lang="en-US" altLang="zh-CN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AA27AD-95E0-4F3C-8A08-1B53FBE5C79E}"/>
              </a:ext>
            </a:extLst>
          </p:cNvPr>
          <p:cNvSpPr txBox="1"/>
          <p:nvPr/>
        </p:nvSpPr>
        <p:spPr>
          <a:xfrm>
            <a:off x="3170478" y="2502586"/>
            <a:ext cx="244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Traditional Chinese medicine</a:t>
            </a:r>
            <a:endParaRPr lang="zh-CN" altLang="en-US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传统医药</a:t>
            </a:r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—</a:t>
            </a:r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中医药</a:t>
            </a:r>
            <a:endParaRPr lang="en-US" altLang="zh-CN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4A2408-1CCF-4B66-9047-3ECECFCE694D}"/>
              </a:ext>
            </a:extLst>
          </p:cNvPr>
          <p:cNvSpPr txBox="1"/>
          <p:nvPr/>
        </p:nvSpPr>
        <p:spPr>
          <a:xfrm>
            <a:off x="3346250" y="4428665"/>
            <a:ext cx="23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Traditional sport—Tai Chi</a:t>
            </a:r>
            <a:endParaRPr lang="zh-CN" altLang="en-US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传统体育</a:t>
            </a:r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—</a:t>
            </a:r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太极拳</a:t>
            </a:r>
            <a:endParaRPr lang="en-US" altLang="zh-CN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772FBB-D650-47D7-BD9D-EA645B7CECCD}"/>
              </a:ext>
            </a:extLst>
          </p:cNvPr>
          <p:cNvSpPr txBox="1"/>
          <p:nvPr/>
        </p:nvSpPr>
        <p:spPr>
          <a:xfrm>
            <a:off x="323705" y="4425250"/>
            <a:ext cx="316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Traditional festival — Spring Festival</a:t>
            </a:r>
            <a:endParaRPr lang="zh-CN" altLang="en-US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传统民俗</a:t>
            </a:r>
            <a:r>
              <a:rPr lang="en-US" altLang="zh-CN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—</a:t>
            </a:r>
            <a:r>
              <a:rPr lang="zh-CN" altLang="en-US" sz="1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节庆</a:t>
            </a:r>
            <a:endParaRPr lang="en-US" altLang="zh-CN" sz="14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6B2CF73A-D5B3-4750-8D8C-8160580366FA}"/>
              </a:ext>
            </a:extLst>
          </p:cNvPr>
          <p:cNvSpPr txBox="1"/>
          <p:nvPr/>
        </p:nvSpPr>
        <p:spPr>
          <a:xfrm>
            <a:off x="0" y="699620"/>
            <a:ext cx="730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Intangible Cultural Heritage and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tangible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cultural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heritage</a:t>
            </a:r>
          </a:p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非物质文化遗产与物质文化遗产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20F016-25C1-49D5-9F19-E5AC9EE5A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5" y="1574213"/>
            <a:ext cx="2520175" cy="16780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15CEE5-7437-4EF8-BB48-0D5EB3493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80" y="3363805"/>
            <a:ext cx="256032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4300AC-0DA5-4D05-95F7-09C0C9F50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2"/>
          <a:stretch/>
        </p:blipFill>
        <p:spPr>
          <a:xfrm>
            <a:off x="2771875" y="825201"/>
            <a:ext cx="2748939" cy="16289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5EAC76-29D0-4EA1-9E54-42AC2C745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0" y="825201"/>
            <a:ext cx="1224085" cy="16289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694055-23CA-4660-B57D-35A2DD219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7" y="3251355"/>
            <a:ext cx="1956408" cy="14673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2C534F-2D4C-4010-9336-EB45922C43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r="16035" b="4102"/>
          <a:stretch/>
        </p:blipFill>
        <p:spPr>
          <a:xfrm>
            <a:off x="3059896" y="3270829"/>
            <a:ext cx="1584110" cy="14676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E35B3AB-5787-4787-A4D2-B922FABE815B}"/>
              </a:ext>
            </a:extLst>
          </p:cNvPr>
          <p:cNvSpPr txBox="1"/>
          <p:nvPr/>
        </p:nvSpPr>
        <p:spPr>
          <a:xfrm>
            <a:off x="215697" y="2211725"/>
            <a:ext cx="2448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Day of the Dead</a:t>
            </a:r>
          </a:p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亡灵节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5BD898-860A-4049-985B-FA110959E182}"/>
              </a:ext>
            </a:extLst>
          </p:cNvPr>
          <p:cNvSpPr txBox="1"/>
          <p:nvPr/>
        </p:nvSpPr>
        <p:spPr>
          <a:xfrm>
            <a:off x="2843880" y="2566485"/>
            <a:ext cx="194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Wayang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Kulit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哇扬皮影偶戏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D5FA15-9B42-42A9-9DFD-2BB494E6E950}"/>
              </a:ext>
            </a:extLst>
          </p:cNvPr>
          <p:cNvSpPr txBox="1"/>
          <p:nvPr/>
        </p:nvSpPr>
        <p:spPr>
          <a:xfrm>
            <a:off x="611725" y="4801169"/>
            <a:ext cx="194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Kabuki 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歌舞伎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BBC0C1-41CE-4469-B526-382A54F8A4B2}"/>
              </a:ext>
            </a:extLst>
          </p:cNvPr>
          <p:cNvSpPr txBox="1"/>
          <p:nvPr/>
        </p:nvSpPr>
        <p:spPr>
          <a:xfrm>
            <a:off x="2987889" y="4738487"/>
            <a:ext cx="194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Tango 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探戈</a:t>
            </a:r>
          </a:p>
        </p:txBody>
      </p:sp>
    </p:spTree>
    <p:extLst>
      <p:ext uri="{BB962C8B-B14F-4D97-AF65-F5344CB8AC3E}">
        <p14:creationId xmlns:p14="http://schemas.microsoft.com/office/powerpoint/2010/main" val="930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CBE09400-9377-419C-8B41-D69EC3BED061}"/>
              </a:ext>
            </a:extLst>
          </p:cNvPr>
          <p:cNvSpPr txBox="1">
            <a:spLocks/>
          </p:cNvSpPr>
          <p:nvPr/>
        </p:nvSpPr>
        <p:spPr>
          <a:xfrm>
            <a:off x="462362" y="699621"/>
            <a:ext cx="7205853" cy="20161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前期准备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非遗研培班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和传承人深度交流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444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CBE09400-9377-419C-8B41-D69EC3BED061}"/>
              </a:ext>
            </a:extLst>
          </p:cNvPr>
          <p:cNvSpPr txBox="1">
            <a:spLocks/>
          </p:cNvSpPr>
          <p:nvPr/>
        </p:nvSpPr>
        <p:spPr>
          <a:xfrm>
            <a:off x="457009" y="655973"/>
            <a:ext cx="8229982" cy="8575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设计理念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8C0B14-577E-4610-B422-C37AAE5EFDA5}"/>
              </a:ext>
            </a:extLst>
          </p:cNvPr>
          <p:cNvGrpSpPr/>
          <p:nvPr/>
        </p:nvGrpSpPr>
        <p:grpSpPr>
          <a:xfrm>
            <a:off x="1619795" y="1995710"/>
            <a:ext cx="2072944" cy="3096216"/>
            <a:chOff x="4587201" y="2377677"/>
            <a:chExt cx="2940681" cy="4727849"/>
          </a:xfrm>
          <a:solidFill>
            <a:schemeClr val="bg1">
              <a:lumMod val="85000"/>
            </a:schemeClr>
          </a:solidFill>
        </p:grpSpPr>
        <p:grpSp>
          <p:nvGrpSpPr>
            <p:cNvPr id="9" name="Group 61">
              <a:extLst>
                <a:ext uri="{FF2B5EF4-FFF2-40B4-BE49-F238E27FC236}">
                  <a16:creationId xmlns:a16="http://schemas.microsoft.com/office/drawing/2014/main" id="{15831B2F-1BDD-4FEE-BA83-6B579C77CD33}"/>
                </a:ext>
              </a:extLst>
            </p:cNvPr>
            <p:cNvGrpSpPr/>
            <p:nvPr/>
          </p:nvGrpSpPr>
          <p:grpSpPr>
            <a:xfrm>
              <a:off x="4587201" y="2377677"/>
              <a:ext cx="2940681" cy="4727849"/>
              <a:chOff x="3427254" y="1276349"/>
              <a:chExt cx="2209827" cy="3552826"/>
            </a:xfrm>
            <a:grpFill/>
          </p:grpSpPr>
          <p:sp>
            <p:nvSpPr>
              <p:cNvPr id="15" name="Rounded Rectangle 24@|1FFC:14277081|FBC:16777215|LFC:16777215|LBC:16777215">
                <a:extLst>
                  <a:ext uri="{FF2B5EF4-FFF2-40B4-BE49-F238E27FC236}">
                    <a16:creationId xmlns:a16="http://schemas.microsoft.com/office/drawing/2014/main" id="{B61E5138-CCB6-4234-88CF-2B27A32DD154}"/>
                  </a:ext>
                </a:extLst>
              </p:cNvPr>
              <p:cNvSpPr/>
              <p:nvPr/>
            </p:nvSpPr>
            <p:spPr>
              <a:xfrm flipH="1" flipV="1">
                <a:off x="4457580" y="3220865"/>
                <a:ext cx="180035" cy="1608310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91">
                  <a:defRPr/>
                </a:pPr>
                <a:endParaRPr lang="en-US" sz="319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ounded Rectangle 25@|1FFC:14277081|FBC:16777215|LFC:16777215|LBC:16777215">
                <a:extLst>
                  <a:ext uri="{FF2B5EF4-FFF2-40B4-BE49-F238E27FC236}">
                    <a16:creationId xmlns:a16="http://schemas.microsoft.com/office/drawing/2014/main" id="{B21F919D-6B17-4BD2-B6EE-638F501E0CD5}"/>
                  </a:ext>
                </a:extLst>
              </p:cNvPr>
              <p:cNvSpPr/>
              <p:nvPr/>
            </p:nvSpPr>
            <p:spPr>
              <a:xfrm rot="18522481" flipV="1">
                <a:off x="4188904" y="3666155"/>
                <a:ext cx="180035" cy="701899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91">
                  <a:defRPr/>
                </a:pPr>
                <a:endParaRPr lang="en-US" sz="319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Group 30">
                <a:extLst>
                  <a:ext uri="{FF2B5EF4-FFF2-40B4-BE49-F238E27FC236}">
                    <a16:creationId xmlns:a16="http://schemas.microsoft.com/office/drawing/2014/main" id="{37255DB3-241F-4494-BE63-597B96B63164}"/>
                  </a:ext>
                </a:extLst>
              </p:cNvPr>
              <p:cNvGrpSpPr/>
              <p:nvPr/>
            </p:nvGrpSpPr>
            <p:grpSpPr>
              <a:xfrm>
                <a:off x="3917999" y="1690570"/>
                <a:ext cx="729110" cy="1573519"/>
                <a:chOff x="1984341" y="1319216"/>
                <a:chExt cx="771493" cy="1664987"/>
              </a:xfrm>
              <a:grpFill/>
            </p:grpSpPr>
            <p:sp>
              <p:nvSpPr>
                <p:cNvPr id="31" name="Rounded Rectangle 28@|1FFC:0|FBC:0|LFC:16777215|LBC:16777215">
                  <a:extLst>
                    <a:ext uri="{FF2B5EF4-FFF2-40B4-BE49-F238E27FC236}">
                      <a16:creationId xmlns:a16="http://schemas.microsoft.com/office/drawing/2014/main" id="{E260E79A-2614-4B2A-BA62-44E774D36E7F}"/>
                    </a:ext>
                  </a:extLst>
                </p:cNvPr>
                <p:cNvSpPr/>
                <p:nvPr/>
              </p:nvSpPr>
              <p:spPr>
                <a:xfrm flipH="1">
                  <a:off x="2004900" y="1319216"/>
                  <a:ext cx="190500" cy="1521643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ounded Rectangle 29@|1FFC:0|FBC:0|LFC:16777215|LBC:16777215">
                  <a:extLst>
                    <a:ext uri="{FF2B5EF4-FFF2-40B4-BE49-F238E27FC236}">
                      <a16:creationId xmlns:a16="http://schemas.microsoft.com/office/drawing/2014/main" id="{DFDD306F-90D8-4D6C-AA42-FD2BE1544E45}"/>
                    </a:ext>
                  </a:extLst>
                </p:cNvPr>
                <p:cNvSpPr/>
                <p:nvPr/>
              </p:nvSpPr>
              <p:spPr>
                <a:xfrm rot="17703920" flipH="1">
                  <a:off x="2279514" y="2507882"/>
                  <a:ext cx="181148" cy="771493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37">
                <a:extLst>
                  <a:ext uri="{FF2B5EF4-FFF2-40B4-BE49-F238E27FC236}">
                    <a16:creationId xmlns:a16="http://schemas.microsoft.com/office/drawing/2014/main" id="{B509C6C7-54AB-4410-907C-EA91A4D8BA3D}"/>
                  </a:ext>
                </a:extLst>
              </p:cNvPr>
              <p:cNvGrpSpPr/>
              <p:nvPr/>
            </p:nvGrpSpPr>
            <p:grpSpPr>
              <a:xfrm flipH="1">
                <a:off x="4495154" y="2090739"/>
                <a:ext cx="729110" cy="1714009"/>
                <a:chOff x="1984342" y="1412436"/>
                <a:chExt cx="771493" cy="1813644"/>
              </a:xfrm>
              <a:grpFill/>
            </p:grpSpPr>
            <p:sp>
              <p:nvSpPr>
                <p:cNvPr id="29" name="Rounded Rectangle 38@|1FFC:0|FBC:0|LFC:16777215|LBC:16777215">
                  <a:extLst>
                    <a:ext uri="{FF2B5EF4-FFF2-40B4-BE49-F238E27FC236}">
                      <a16:creationId xmlns:a16="http://schemas.microsoft.com/office/drawing/2014/main" id="{A1CCF3CD-A4B7-488E-81FA-9F1BE4038FEB}"/>
                    </a:ext>
                  </a:extLst>
                </p:cNvPr>
                <p:cNvSpPr/>
                <p:nvPr/>
              </p:nvSpPr>
              <p:spPr>
                <a:xfrm flipH="1" flipV="1">
                  <a:off x="2004898" y="1412436"/>
                  <a:ext cx="190500" cy="1670303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ounded Rectangle 39@|1FFC:0|FBC:0|LFC:16777215|LBC:16777215">
                  <a:extLst>
                    <a:ext uri="{FF2B5EF4-FFF2-40B4-BE49-F238E27FC236}">
                      <a16:creationId xmlns:a16="http://schemas.microsoft.com/office/drawing/2014/main" id="{FA86FFE3-93EF-4F64-A00B-999DDF24E859}"/>
                    </a:ext>
                  </a:extLst>
                </p:cNvPr>
                <p:cNvSpPr/>
                <p:nvPr/>
              </p:nvSpPr>
              <p:spPr>
                <a:xfrm rot="17703920" flipH="1">
                  <a:off x="2279515" y="2749759"/>
                  <a:ext cx="181148" cy="771493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40">
                <a:extLst>
                  <a:ext uri="{FF2B5EF4-FFF2-40B4-BE49-F238E27FC236}">
                    <a16:creationId xmlns:a16="http://schemas.microsoft.com/office/drawing/2014/main" id="{46E77782-5897-43E8-9622-72DD9674E920}"/>
                  </a:ext>
                </a:extLst>
              </p:cNvPr>
              <p:cNvGrpSpPr/>
              <p:nvPr/>
            </p:nvGrpSpPr>
            <p:grpSpPr>
              <a:xfrm flipH="1">
                <a:off x="4695149" y="1276349"/>
                <a:ext cx="465586" cy="1006346"/>
                <a:chOff x="5811795" y="1155550"/>
                <a:chExt cx="492650" cy="1064844"/>
              </a:xfrm>
              <a:grpFill/>
            </p:grpSpPr>
            <p:sp>
              <p:nvSpPr>
                <p:cNvPr id="27" name="Rounded Rectangle 41@|1FFC:0|FBC:0|LFC:16777215|LBC:16777215">
                  <a:extLst>
                    <a:ext uri="{FF2B5EF4-FFF2-40B4-BE49-F238E27FC236}">
                      <a16:creationId xmlns:a16="http://schemas.microsoft.com/office/drawing/2014/main" id="{FA4D4D4B-3780-4FA7-B373-CCBF5DEAD23B}"/>
                    </a:ext>
                  </a:extLst>
                </p:cNvPr>
                <p:cNvSpPr/>
                <p:nvPr/>
              </p:nvSpPr>
              <p:spPr>
                <a:xfrm flipH="1" flipV="1">
                  <a:off x="6094730" y="1155550"/>
                  <a:ext cx="190500" cy="966619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ounded Rectangle 42@|1FFC:0|FBC:0|LFC:16777215|LBC:16777215">
                  <a:extLst>
                    <a:ext uri="{FF2B5EF4-FFF2-40B4-BE49-F238E27FC236}">
                      <a16:creationId xmlns:a16="http://schemas.microsoft.com/office/drawing/2014/main" id="{6B5F1044-4787-42CF-891B-5ACE15DD0F8B}"/>
                    </a:ext>
                  </a:extLst>
                </p:cNvPr>
                <p:cNvSpPr/>
                <p:nvPr/>
              </p:nvSpPr>
              <p:spPr>
                <a:xfrm rot="3564534">
                  <a:off x="5962870" y="1878819"/>
                  <a:ext cx="190500" cy="492650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49">
                <a:extLst>
                  <a:ext uri="{FF2B5EF4-FFF2-40B4-BE49-F238E27FC236}">
                    <a16:creationId xmlns:a16="http://schemas.microsoft.com/office/drawing/2014/main" id="{8FF51AE7-CD46-4AFC-8A1C-46AAB0D4E866}"/>
                  </a:ext>
                </a:extLst>
              </p:cNvPr>
              <p:cNvGrpSpPr/>
              <p:nvPr/>
            </p:nvGrpSpPr>
            <p:grpSpPr>
              <a:xfrm flipH="1">
                <a:off x="5070221" y="2458910"/>
                <a:ext cx="566860" cy="838735"/>
                <a:chOff x="6012342" y="2292562"/>
                <a:chExt cx="599811" cy="887490"/>
              </a:xfrm>
              <a:grpFill/>
            </p:grpSpPr>
            <p:sp>
              <p:nvSpPr>
                <p:cNvPr id="25" name="Rounded Rectangle 47@|1FFC:0|FBC:0|LFC:16777215|LBC:16777215">
                  <a:extLst>
                    <a:ext uri="{FF2B5EF4-FFF2-40B4-BE49-F238E27FC236}">
                      <a16:creationId xmlns:a16="http://schemas.microsoft.com/office/drawing/2014/main" id="{9C238BEE-7537-423C-9AC8-EDDEF901116F}"/>
                    </a:ext>
                  </a:extLst>
                </p:cNvPr>
                <p:cNvSpPr/>
                <p:nvPr/>
              </p:nvSpPr>
              <p:spPr>
                <a:xfrm flipH="1">
                  <a:off x="6039014" y="2292562"/>
                  <a:ext cx="190500" cy="762000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Rounded Rectangle 48@|1FFC:0|FBC:0|LFC:16777215|LBC:16777215">
                  <a:extLst>
                    <a:ext uri="{FF2B5EF4-FFF2-40B4-BE49-F238E27FC236}">
                      <a16:creationId xmlns:a16="http://schemas.microsoft.com/office/drawing/2014/main" id="{FC585E40-B4A6-45B4-89EC-CFC7B565360A}"/>
                    </a:ext>
                  </a:extLst>
                </p:cNvPr>
                <p:cNvSpPr/>
                <p:nvPr/>
              </p:nvSpPr>
              <p:spPr>
                <a:xfrm rot="18035466" flipH="1">
                  <a:off x="6216998" y="2784896"/>
                  <a:ext cx="190500" cy="599811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50">
                <a:extLst>
                  <a:ext uri="{FF2B5EF4-FFF2-40B4-BE49-F238E27FC236}">
                    <a16:creationId xmlns:a16="http://schemas.microsoft.com/office/drawing/2014/main" id="{7EA7A117-BDC1-42E4-A557-98D7CE8F09A0}"/>
                  </a:ext>
                </a:extLst>
              </p:cNvPr>
              <p:cNvGrpSpPr/>
              <p:nvPr/>
            </p:nvGrpSpPr>
            <p:grpSpPr>
              <a:xfrm>
                <a:off x="3506920" y="1343025"/>
                <a:ext cx="566860" cy="877223"/>
                <a:chOff x="6012342" y="1921426"/>
                <a:chExt cx="599811" cy="928215"/>
              </a:xfrm>
              <a:grpFill/>
            </p:grpSpPr>
            <p:sp>
              <p:nvSpPr>
                <p:cNvPr id="23" name="Rounded Rectangle 51@|1FFC:0|FBC:0|LFC:16777215|LBC:16777215">
                  <a:extLst>
                    <a:ext uri="{FF2B5EF4-FFF2-40B4-BE49-F238E27FC236}">
                      <a16:creationId xmlns:a16="http://schemas.microsoft.com/office/drawing/2014/main" id="{16C1F32E-056A-4327-AFEC-F50873B4464D}"/>
                    </a:ext>
                  </a:extLst>
                </p:cNvPr>
                <p:cNvSpPr/>
                <p:nvPr/>
              </p:nvSpPr>
              <p:spPr>
                <a:xfrm flipH="1" flipV="1">
                  <a:off x="6039013" y="1921426"/>
                  <a:ext cx="190500" cy="802724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ounded Rectangle 52@|1FFC:0|FBC:0|LFC:16777215|LBC:16777215">
                  <a:extLst>
                    <a:ext uri="{FF2B5EF4-FFF2-40B4-BE49-F238E27FC236}">
                      <a16:creationId xmlns:a16="http://schemas.microsoft.com/office/drawing/2014/main" id="{F44F0224-DA00-488D-862B-0C927D682830}"/>
                    </a:ext>
                  </a:extLst>
                </p:cNvPr>
                <p:cNvSpPr/>
                <p:nvPr/>
              </p:nvSpPr>
              <p:spPr>
                <a:xfrm rot="18035466" flipH="1">
                  <a:off x="6216998" y="2454485"/>
                  <a:ext cx="190500" cy="599811"/>
                </a:xfrm>
                <a:prstGeom prst="roundRect">
                  <a:avLst>
                    <a:gd name="adj" fmla="val 50000"/>
                  </a:avLst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7491">
                    <a:defRPr/>
                  </a:pPr>
                  <a:endParaRPr lang="en-US" sz="3190" kern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ounded Rectangle 54@|1FFC:14277081|FBC:16777215|LFC:16777215|LBC:16777215">
                <a:extLst>
                  <a:ext uri="{FF2B5EF4-FFF2-40B4-BE49-F238E27FC236}">
                    <a16:creationId xmlns:a16="http://schemas.microsoft.com/office/drawing/2014/main" id="{C90A87C4-A570-426D-A0CC-8BF2A96C6C53}"/>
                  </a:ext>
                </a:extLst>
              </p:cNvPr>
              <p:cNvSpPr/>
              <p:nvPr/>
            </p:nvSpPr>
            <p:spPr>
              <a:xfrm rot="18522481" flipV="1">
                <a:off x="3688186" y="2405736"/>
                <a:ext cx="180035" cy="701899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491">
                  <a:defRPr/>
                </a:pPr>
                <a:endParaRPr lang="en-US" sz="319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Oval 55">
              <a:extLst>
                <a:ext uri="{FF2B5EF4-FFF2-40B4-BE49-F238E27FC236}">
                  <a16:creationId xmlns:a16="http://schemas.microsoft.com/office/drawing/2014/main" id="{C999E837-8C83-4FD8-8DE7-009870397CFB}"/>
                </a:ext>
              </a:extLst>
            </p:cNvPr>
            <p:cNvSpPr/>
            <p:nvPr/>
          </p:nvSpPr>
          <p:spPr>
            <a:xfrm>
              <a:off x="5350036" y="5707029"/>
              <a:ext cx="202803" cy="20280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6">
              <a:extLst>
                <a:ext uri="{FF2B5EF4-FFF2-40B4-BE49-F238E27FC236}">
                  <a16:creationId xmlns:a16="http://schemas.microsoft.com/office/drawing/2014/main" id="{DC0B5C8E-C32C-46A6-831F-FC8887157F76}"/>
                </a:ext>
              </a:extLst>
            </p:cNvPr>
            <p:cNvSpPr/>
            <p:nvPr/>
          </p:nvSpPr>
          <p:spPr>
            <a:xfrm>
              <a:off x="4690924" y="4025455"/>
              <a:ext cx="202803" cy="20280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57">
              <a:extLst>
                <a:ext uri="{FF2B5EF4-FFF2-40B4-BE49-F238E27FC236}">
                  <a16:creationId xmlns:a16="http://schemas.microsoft.com/office/drawing/2014/main" id="{ACFB5D17-C41C-44FA-BF0B-93EBEAA847F0}"/>
                </a:ext>
              </a:extLst>
            </p:cNvPr>
            <p:cNvSpPr/>
            <p:nvPr/>
          </p:nvSpPr>
          <p:spPr>
            <a:xfrm>
              <a:off x="7276664" y="3996795"/>
              <a:ext cx="202803" cy="20280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58">
              <a:extLst>
                <a:ext uri="{FF2B5EF4-FFF2-40B4-BE49-F238E27FC236}">
                  <a16:creationId xmlns:a16="http://schemas.microsoft.com/office/drawing/2014/main" id="{B0E31042-DAE7-4A07-84BF-656A74DD65BA}"/>
                </a:ext>
              </a:extLst>
            </p:cNvPr>
            <p:cNvSpPr/>
            <p:nvPr/>
          </p:nvSpPr>
          <p:spPr>
            <a:xfrm>
              <a:off x="6318631" y="2399888"/>
              <a:ext cx="202803" cy="20280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60">
              <a:extLst>
                <a:ext uri="{FF2B5EF4-FFF2-40B4-BE49-F238E27FC236}">
                  <a16:creationId xmlns:a16="http://schemas.microsoft.com/office/drawing/2014/main" id="{A0E57EAB-BCCD-40E9-80A6-1516D4234B35}"/>
                </a:ext>
              </a:extLst>
            </p:cNvPr>
            <p:cNvSpPr/>
            <p:nvPr/>
          </p:nvSpPr>
          <p:spPr>
            <a:xfrm>
              <a:off x="4741625" y="2491755"/>
              <a:ext cx="202803" cy="202803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242DB54-56CE-4534-BD89-89782BCE4AA5}"/>
              </a:ext>
            </a:extLst>
          </p:cNvPr>
          <p:cNvSpPr txBox="1"/>
          <p:nvPr/>
        </p:nvSpPr>
        <p:spPr>
          <a:xfrm>
            <a:off x="650257" y="1930357"/>
            <a:ext cx="110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家庭观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7A97662-C466-457F-B8B0-6FC90A516EE1}"/>
              </a:ext>
            </a:extLst>
          </p:cNvPr>
          <p:cNvSpPr txBox="1"/>
          <p:nvPr/>
        </p:nvSpPr>
        <p:spPr>
          <a:xfrm>
            <a:off x="3198727" y="1711301"/>
            <a:ext cx="110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自然观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13D4081-2815-4301-88E4-1284B78E8D78}"/>
              </a:ext>
            </a:extLst>
          </p:cNvPr>
          <p:cNvSpPr txBox="1"/>
          <p:nvPr/>
        </p:nvSpPr>
        <p:spPr>
          <a:xfrm>
            <a:off x="323706" y="2930803"/>
            <a:ext cx="121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工匠精神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4224D25-3D9A-4CDB-9887-42B854DEFEAF}"/>
              </a:ext>
            </a:extLst>
          </p:cNvPr>
          <p:cNvSpPr txBox="1"/>
          <p:nvPr/>
        </p:nvSpPr>
        <p:spPr>
          <a:xfrm>
            <a:off x="899745" y="4056998"/>
            <a:ext cx="123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乡愁情结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90E2AC1-CEC2-4BFB-B238-4B90C52DE945}"/>
              </a:ext>
            </a:extLst>
          </p:cNvPr>
          <p:cNvSpPr txBox="1"/>
          <p:nvPr/>
        </p:nvSpPr>
        <p:spPr>
          <a:xfrm>
            <a:off x="3731903" y="2787455"/>
            <a:ext cx="125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创新观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AE7E0E4-913A-45A4-BF9E-7699A21A0507}"/>
              </a:ext>
            </a:extLst>
          </p:cNvPr>
          <p:cNvSpPr txBox="1"/>
          <p:nvPr/>
        </p:nvSpPr>
        <p:spPr>
          <a:xfrm>
            <a:off x="3465894" y="3863610"/>
            <a:ext cx="125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0"/>
                <a:solidFill>
                  <a:srgbClr val="004A8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文化共享</a:t>
            </a:r>
          </a:p>
        </p:txBody>
      </p:sp>
    </p:spTree>
    <p:extLst>
      <p:ext uri="{BB962C8B-B14F-4D97-AF65-F5344CB8AC3E}">
        <p14:creationId xmlns:p14="http://schemas.microsoft.com/office/powerpoint/2010/main" val="15586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908455"/>
              </p:ext>
            </p:extLst>
          </p:nvPr>
        </p:nvGraphicFramePr>
        <p:xfrm>
          <a:off x="755735" y="1419670"/>
          <a:ext cx="5760401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3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048018"/>
              </p:ext>
            </p:extLst>
          </p:nvPr>
        </p:nvGraphicFramePr>
        <p:xfrm>
          <a:off x="755735" y="1419670"/>
          <a:ext cx="5760401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2578C198-55A1-4292-AB89-8268595D3919}"/>
              </a:ext>
            </a:extLst>
          </p:cNvPr>
          <p:cNvSpPr txBox="1"/>
          <p:nvPr/>
        </p:nvSpPr>
        <p:spPr>
          <a:xfrm>
            <a:off x="1691800" y="627615"/>
            <a:ext cx="7452200" cy="4515885"/>
          </a:xfrm>
          <a:prstGeom prst="rect">
            <a:avLst/>
          </a:prstGeom>
          <a:solidFill>
            <a:srgbClr val="FFF7E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1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D1A9126B-11BB-458F-AF45-AF060BACC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074394"/>
              </p:ext>
            </p:extLst>
          </p:nvPr>
        </p:nvGraphicFramePr>
        <p:xfrm>
          <a:off x="755735" y="1419670"/>
          <a:ext cx="5760401" cy="36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4943F19-7EB1-47EB-9DAF-0EABC7B6EBAB}"/>
              </a:ext>
            </a:extLst>
          </p:cNvPr>
          <p:cNvSpPr txBox="1"/>
          <p:nvPr/>
        </p:nvSpPr>
        <p:spPr>
          <a:xfrm>
            <a:off x="2699870" y="627615"/>
            <a:ext cx="6444129" cy="4515885"/>
          </a:xfrm>
          <a:prstGeom prst="rect">
            <a:avLst/>
          </a:prstGeom>
          <a:solidFill>
            <a:srgbClr val="FFF7E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8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366</Words>
  <Application>Microsoft Office PowerPoint</Application>
  <PresentationFormat>全屏显示(16:9)</PresentationFormat>
  <Paragraphs>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方正粗黑宋简体</vt:lpstr>
      <vt:lpstr>黑体</vt:lpstr>
      <vt:lpstr>楷体</vt:lpstr>
      <vt:lpstr>楷体_GB2312</vt:lpstr>
      <vt:lpstr>微软雅黑</vt:lpstr>
      <vt:lpstr>Arial</vt:lpstr>
      <vt:lpstr>Calibri</vt:lpstr>
      <vt:lpstr>Times New Roman</vt:lpstr>
      <vt:lpstr>Wingdings</vt:lpstr>
      <vt:lpstr>2_自定义设计方案</vt:lpstr>
      <vt:lpstr>非遗文化系列课程 —— 导入篇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Origraph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 蓓蓓</cp:lastModifiedBy>
  <cp:revision>755</cp:revision>
  <dcterms:created xsi:type="dcterms:W3CDTF">2011-04-21T06:12:00Z</dcterms:created>
  <dcterms:modified xsi:type="dcterms:W3CDTF">2021-11-08T15:54:59Z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2052-11.1.0.10723</vt:lpwstr>
  </property>
  <property fmtid="{D5CDD505-2E9C-101B-9397-08002B2CF9AE}" pid="3" name="ICV">
    <vt:lpwstr>06DCBA07949A45CC8E126C1C8409CE1D</vt:lpwstr>
  </property>
  <property fmtid="{D5CDD505-2E9C-101B-9397-08002B2CF9AE}" pid="4" name="KSOSaveFontToCloudKey">
    <vt:lpwstr>434196745_cloud</vt:lpwstr>
  </property>
</Properties>
</file>