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2"/>
  </p:notesMasterIdLst>
  <p:sldIdLst>
    <p:sldId id="256" r:id="rId2"/>
    <p:sldId id="1435" r:id="rId3"/>
    <p:sldId id="1436" r:id="rId4"/>
    <p:sldId id="1417" r:id="rId5"/>
    <p:sldId id="1119" r:id="rId6"/>
    <p:sldId id="1437" r:id="rId7"/>
    <p:sldId id="1319" r:id="rId8"/>
    <p:sldId id="1374" r:id="rId9"/>
    <p:sldId id="1388" r:id="rId10"/>
    <p:sldId id="1390" r:id="rId11"/>
    <p:sldId id="1271" r:id="rId12"/>
    <p:sldId id="1438" r:id="rId13"/>
    <p:sldId id="1360" r:id="rId14"/>
    <p:sldId id="1439" r:id="rId15"/>
    <p:sldId id="1398" r:id="rId16"/>
    <p:sldId id="1415" r:id="rId17"/>
    <p:sldId id="1397" r:id="rId18"/>
    <p:sldId id="1441" r:id="rId19"/>
    <p:sldId id="1444" r:id="rId20"/>
    <p:sldId id="144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99"/>
    <a:srgbClr val="009999"/>
    <a:srgbClr val="FF66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http://xsj.699pic.com/tupian/0a7z1s.html?from=26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1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http://img95.699pic.com/xsj/05/nj/sa.jpg!/fw/700/watermark/url/L3hzai93YXRlcl9kZXRhaWwyLnBuZw/align/southeast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4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http://img95.699pic.com/xsj/02/nz/z5.jpg!/fw/700/watermark/url/L3hzai93YXRlcl9kZXRhaWwyLnBuZw/align/southeast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3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http://img95.699pic.com/xsj/0q/s3/a5.jpg!/fw/700/watermark/url/L3hzai93YXRlcl9kZXRhaWwyLnBuZw/align/southeast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20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48759"/>
            <a:ext cx="1219200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你可以给我她的手机号吗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835" y="505335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851" y="1819104"/>
            <a:ext cx="10717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Dì-bā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kěyǐ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gěi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tāde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shǒujī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0864" y="1807926"/>
            <a:ext cx="6279092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声音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声音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声音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他唱歌唱得特别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汉语听起来挺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声音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89062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好听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1921" y="2276314"/>
            <a:ext cx="2410117" cy="387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好吃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好喝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好用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好玩儿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6B3AF0-5505-4A1A-969A-679055F66150}"/>
              </a:ext>
            </a:extLst>
          </p:cNvPr>
          <p:cNvSpPr/>
          <p:nvPr/>
        </p:nvSpPr>
        <p:spPr>
          <a:xfrm>
            <a:off x="2257047" y="113202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0DDE5B-9726-4634-8577-AC8377CA3E2F}"/>
              </a:ext>
            </a:extLst>
          </p:cNvPr>
          <p:cNvSpPr/>
          <p:nvPr/>
        </p:nvSpPr>
        <p:spPr>
          <a:xfrm>
            <a:off x="4814712" y="113202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6F44278-31F3-4D51-86DE-5BEA96975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707" y="251026"/>
            <a:ext cx="2115421" cy="25318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08CFDF-6F24-422F-99C5-8FCE3EDC2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698" y="108744"/>
            <a:ext cx="3375742" cy="22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帽子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4931" y="2095731"/>
            <a:ext cx="9059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帽子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帽子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着一个黑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帽子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371" y="826733"/>
            <a:ext cx="2492802" cy="16003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19" y="2927030"/>
            <a:ext cx="2814505" cy="281450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D3724E4-42FF-4AA5-899F-025CEECCCD4D}"/>
              </a:ext>
            </a:extLst>
          </p:cNvPr>
          <p:cNvSpPr/>
          <p:nvPr/>
        </p:nvSpPr>
        <p:spPr>
          <a:xfrm>
            <a:off x="2537460" y="116525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48851" y="176156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聪明</a:t>
            </a:r>
          </a:p>
        </p:txBody>
      </p:sp>
      <p:sp>
        <p:nvSpPr>
          <p:cNvPr id="5" name="矩形 4"/>
          <p:cNvSpPr/>
          <p:nvPr/>
        </p:nvSpPr>
        <p:spPr>
          <a:xfrm>
            <a:off x="906464" y="2857899"/>
            <a:ext cx="8392168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他是一个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聪明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的孩子！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她的女儿又漂亮又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聪明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4333F3-17CB-47CA-AB6F-6E448B42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46" y="73738"/>
            <a:ext cx="4262112" cy="34488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05E168A-31B8-4D7C-9D2F-EA47A17F214C}"/>
              </a:ext>
            </a:extLst>
          </p:cNvPr>
          <p:cNvSpPr/>
          <p:nvPr/>
        </p:nvSpPr>
        <p:spPr>
          <a:xfrm>
            <a:off x="2752647" y="826319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86830" y="574090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自学</a:t>
            </a:r>
          </a:p>
        </p:txBody>
      </p:sp>
      <p:sp>
        <p:nvSpPr>
          <p:cNvPr id="7" name="矩形 6"/>
          <p:cNvSpPr/>
          <p:nvPr/>
        </p:nvSpPr>
        <p:spPr>
          <a:xfrm>
            <a:off x="1598274" y="2731791"/>
            <a:ext cx="8392168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她最近正在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过什么？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701883-D4F1-4356-BE4F-E57973D39146}"/>
              </a:ext>
            </a:extLst>
          </p:cNvPr>
          <p:cNvSpPr/>
          <p:nvPr/>
        </p:nvSpPr>
        <p:spPr>
          <a:xfrm>
            <a:off x="2696663" y="122425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3021" y="1618275"/>
            <a:ext cx="105596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（他早上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点的火车）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到北京了。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我的家人现在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正在睡觉呢。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：我看到一个漂亮的女生，长头发，大眼睛，高个子，你知道是谁吗？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是米雪。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D3DD31-1BCC-4FB5-BF3E-CB8CE3CC3E97}"/>
              </a:ext>
            </a:extLst>
          </p:cNvPr>
          <p:cNvSpPr/>
          <p:nvPr/>
        </p:nvSpPr>
        <p:spPr>
          <a:xfrm>
            <a:off x="125201" y="530744"/>
            <a:ext cx="1163527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能愿动词：应该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应该”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8364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1696" y="2073902"/>
            <a:ext cx="8392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我有点儿累，想休息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我想去洗手间，你等我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我昨天跟朋友唱了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歌。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483" y="2455924"/>
            <a:ext cx="3429726" cy="27225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9D0409-DF96-43EA-B3CF-DD2FC11EE81A}"/>
              </a:ext>
            </a:extLst>
          </p:cNvPr>
          <p:cNvSpPr/>
          <p:nvPr/>
        </p:nvSpPr>
        <p:spPr>
          <a:xfrm>
            <a:off x="3631223" y="118693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6E233B-37E8-487C-924E-453AD9A176C0}"/>
              </a:ext>
            </a:extLst>
          </p:cNvPr>
          <p:cNvSpPr/>
          <p:nvPr/>
        </p:nvSpPr>
        <p:spPr>
          <a:xfrm>
            <a:off x="544086" y="329032"/>
            <a:ext cx="119496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数量词：一会儿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一会儿”</a:t>
            </a:r>
          </a:p>
        </p:txBody>
      </p:sp>
    </p:spTree>
    <p:extLst>
      <p:ext uri="{BB962C8B-B14F-4D97-AF65-F5344CB8AC3E}">
        <p14:creationId xmlns:p14="http://schemas.microsoft.com/office/powerpoint/2010/main" val="9885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65" y="762453"/>
            <a:ext cx="78740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：现在去吃饭吗？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：我不太饿，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超市，你去吗？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：好啊。那我先回宿舍放包。 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稍等，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3" y="2687341"/>
            <a:ext cx="2384914" cy="25439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4B051C-027C-4F98-87A7-05D0D61F97CE}"/>
              </a:ext>
            </a:extLst>
          </p:cNvPr>
          <p:cNvSpPr/>
          <p:nvPr/>
        </p:nvSpPr>
        <p:spPr>
          <a:xfrm>
            <a:off x="3623507" y="119626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BBD8DB-2DB6-4EA2-8F1C-909ABD5003E0}"/>
              </a:ext>
            </a:extLst>
          </p:cNvPr>
          <p:cNvSpPr/>
          <p:nvPr/>
        </p:nvSpPr>
        <p:spPr>
          <a:xfrm>
            <a:off x="544086" y="329032"/>
            <a:ext cx="119496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数量词：一会儿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一会儿”</a:t>
            </a:r>
          </a:p>
        </p:txBody>
      </p:sp>
    </p:spTree>
    <p:extLst>
      <p:ext uri="{BB962C8B-B14F-4D97-AF65-F5344CB8AC3E}">
        <p14:creationId xmlns:p14="http://schemas.microsoft.com/office/powerpoint/2010/main" val="3204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wǎnhuì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evening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party;evening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show</a:t>
            </a:r>
          </a:p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class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女生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nǚshēng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female students</a:t>
            </a:r>
          </a:p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 songs and poems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zhǎng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to look like	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tóufa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	       hair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眼睛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yǎnjing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eye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声音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shēngyīn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voice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hǎotīng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  pleasant to hear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帽子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màozi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hat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yīnggāi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should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655836" y="1127773"/>
            <a:ext cx="5536164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聪明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cōngmíng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Adj 	         smart, clever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zìxué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     self-taught  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yíhuìr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Q               </a:t>
            </a:r>
            <a:r>
              <a:rPr lang="en-US" altLang="zh-CN" sz="1800" i="1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little while;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</a:pPr>
            <a:r>
              <a:rPr lang="en-US" altLang="zh-CN" sz="1800" i="1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a moment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800964" y="33928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655837" y="4219966"/>
            <a:ext cx="5389984" cy="234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能愿动词：应该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”(1)</a:t>
            </a: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数量词：一会儿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wǎnhuì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evening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party;evening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show</a:t>
            </a:r>
          </a:p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class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女生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nǚshēng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female students</a:t>
            </a:r>
          </a:p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 songs and poems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zhǎng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to look like	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tóufa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	       hair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眼睛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yǎnjing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eye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声音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shēngyīn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voice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hǎotīng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  pleasant to hear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帽子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màozi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hat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yīnggāi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should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655836" y="1127773"/>
            <a:ext cx="5536164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聪明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cōngmíng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Adj 	         smart, clever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zìxué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     self-taught  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yíhuìr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Q         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little while;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85000"/>
            </a:pP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a moment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800964" y="33928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655837" y="4219966"/>
            <a:ext cx="5389984" cy="234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能愿动词：应该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”(1)</a:t>
            </a: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数量词：一会儿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quantifier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一会儿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03" y="2695758"/>
            <a:ext cx="7842360" cy="33971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特别好看！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你参加过什么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57085" y="221997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晚会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s://timgsa.baidu.com/timg?image&amp;quality=80&amp;size=b9999_10000&amp;sec=1571207377341&amp;di=1012171a4968a0d3e8495f12e64a6b21&amp;imgtype=0&amp;src=http%3A%2F%2Fp1.qhimg.com%2Ft013d72599dfe6bc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63" y="1951892"/>
            <a:ext cx="4013038" cy="267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43066FB-B05B-4C10-A966-0474897DEA44}"/>
              </a:ext>
            </a:extLst>
          </p:cNvPr>
          <p:cNvSpPr/>
          <p:nvPr/>
        </p:nvSpPr>
        <p:spPr>
          <a:xfrm>
            <a:off x="2845716" y="87170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0805" y="2517917"/>
            <a:ext cx="8982916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的学生。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有几个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？几个男生？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23542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班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47402" y="232948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女生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B85857-B65C-4786-B1AC-F0C14EE4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563" y="232948"/>
            <a:ext cx="4659082" cy="27228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14ACBF5-0FB5-43F0-93EC-91CC17FEB327}"/>
              </a:ext>
            </a:extLst>
          </p:cNvPr>
          <p:cNvSpPr/>
          <p:nvPr/>
        </p:nvSpPr>
        <p:spPr>
          <a:xfrm>
            <a:off x="1500691" y="122759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42747C-11A1-4E4D-B5FB-CF4843B820EA}"/>
              </a:ext>
            </a:extLst>
          </p:cNvPr>
          <p:cNvSpPr/>
          <p:nvPr/>
        </p:nvSpPr>
        <p:spPr>
          <a:xfrm>
            <a:off x="6413811" y="141109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317" y="2574854"/>
            <a:ext cx="7682389" cy="29861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中文歌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英文歌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57085" y="221997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首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3066FB-B05B-4C10-A966-0474897DEA44}"/>
              </a:ext>
            </a:extLst>
          </p:cNvPr>
          <p:cNvSpPr/>
          <p:nvPr/>
        </p:nvSpPr>
        <p:spPr>
          <a:xfrm>
            <a:off x="2845716" y="871707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002B6F-6291-459E-8ED0-98C27A66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96" y="513974"/>
            <a:ext cx="5288738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1358" y="1691145"/>
            <a:ext cx="94568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  </a:t>
            </a:r>
            <a:endParaRPr lang="en-US" altLang="zh-CN" sz="4000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非常漂亮。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越来越高了。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303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13" y="599527"/>
            <a:ext cx="3000375" cy="2819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32" y="3821821"/>
            <a:ext cx="1907509" cy="1783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75" y="810259"/>
            <a:ext cx="3050822" cy="3050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490" y="1831130"/>
            <a:ext cx="2663128" cy="26631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76674" y="806940"/>
            <a:ext cx="1859666" cy="201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帅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漂亮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EB9BB4-776F-435D-8D13-B586EC717672}"/>
              </a:ext>
            </a:extLst>
          </p:cNvPr>
          <p:cNvSpPr/>
          <p:nvPr/>
        </p:nvSpPr>
        <p:spPr>
          <a:xfrm>
            <a:off x="1997267" y="96178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9735" y="1775439"/>
            <a:ext cx="51148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长着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   N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   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头发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26" y="1775439"/>
            <a:ext cx="2324673" cy="3490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F6691B2-65B9-41EC-B151-69A99A13C0CC}"/>
              </a:ext>
            </a:extLst>
          </p:cNvPr>
          <p:cNvSpPr/>
          <p:nvPr/>
        </p:nvSpPr>
        <p:spPr>
          <a:xfrm>
            <a:off x="2540000" y="92043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4513" y="2087728"/>
            <a:ext cx="7098064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眼睛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妹妹长着一双黑色的大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眼睛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10" y="2337436"/>
            <a:ext cx="3804277" cy="236290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F3EA729-F25E-4589-AEED-FA4C6E38E1A3}"/>
              </a:ext>
            </a:extLst>
          </p:cNvPr>
          <p:cNvSpPr/>
          <p:nvPr/>
        </p:nvSpPr>
        <p:spPr>
          <a:xfrm>
            <a:off x="2540000" y="92043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5386</TotalTime>
  <Words>738</Words>
  <Application>Microsoft Office PowerPoint</Application>
  <PresentationFormat>宽屏</PresentationFormat>
  <Paragraphs>141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第8课  你可以给我她的手机号吗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582</cp:revision>
  <dcterms:created xsi:type="dcterms:W3CDTF">2018-09-22T11:56:25Z</dcterms:created>
  <dcterms:modified xsi:type="dcterms:W3CDTF">2020-07-21T14:14:13Z</dcterms:modified>
</cp:coreProperties>
</file>