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32"/>
  </p:notesMasterIdLst>
  <p:sldIdLst>
    <p:sldId id="256" r:id="rId2"/>
    <p:sldId id="1416" r:id="rId3"/>
    <p:sldId id="1417" r:id="rId4"/>
    <p:sldId id="1319" r:id="rId5"/>
    <p:sldId id="1320" r:id="rId6"/>
    <p:sldId id="1119" r:id="rId7"/>
    <p:sldId id="1419" r:id="rId8"/>
    <p:sldId id="1420" r:id="rId9"/>
    <p:sldId id="1421" r:id="rId10"/>
    <p:sldId id="1422" r:id="rId11"/>
    <p:sldId id="1423" r:id="rId12"/>
    <p:sldId id="1349" r:id="rId13"/>
    <p:sldId id="1424" r:id="rId14"/>
    <p:sldId id="1425" r:id="rId15"/>
    <p:sldId id="1354" r:id="rId16"/>
    <p:sldId id="1426" r:id="rId17"/>
    <p:sldId id="1427" r:id="rId18"/>
    <p:sldId id="1394" r:id="rId19"/>
    <p:sldId id="1355" r:id="rId20"/>
    <p:sldId id="1428" r:id="rId21"/>
    <p:sldId id="1429" r:id="rId22"/>
    <p:sldId id="1430" r:id="rId23"/>
    <p:sldId id="1431" r:id="rId24"/>
    <p:sldId id="1364" r:id="rId25"/>
    <p:sldId id="1365" r:id="rId26"/>
    <p:sldId id="1366" r:id="rId27"/>
    <p:sldId id="1385" r:id="rId28"/>
    <p:sldId id="1432" r:id="rId29"/>
    <p:sldId id="1418" r:id="rId30"/>
    <p:sldId id="143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8000"/>
    <a:srgbClr val="009999"/>
    <a:srgbClr val="FF66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8D1CF-4F76-4569-97CA-D1EB7098CAC4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16092C38-771A-43B8-8D6D-FA73F06AB838}">
      <dgm:prSet phldrT="[文本]" custT="1"/>
      <dgm:spPr/>
      <dgm:t>
        <a:bodyPr/>
        <a:lstStyle/>
        <a:p>
          <a:r>
            <a: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rPr>
            <a:t>丢了</a:t>
          </a:r>
        </a:p>
      </dgm:t>
    </dgm:pt>
    <dgm:pt modelId="{5243C548-AEF9-431E-8828-8777F447ADDE}" type="parTrans" cxnId="{0D1E8E02-0112-4237-B514-6326F8DD0D4A}">
      <dgm:prSet/>
      <dgm:spPr/>
      <dgm:t>
        <a:bodyPr/>
        <a:lstStyle/>
        <a:p>
          <a:endParaRPr lang="zh-CN" altLang="en-US"/>
        </a:p>
      </dgm:t>
    </dgm:pt>
    <dgm:pt modelId="{197244C3-5BB9-4F7F-876B-4F398CA22A65}" type="sibTrans" cxnId="{0D1E8E02-0112-4237-B514-6326F8DD0D4A}">
      <dgm:prSet/>
      <dgm:spPr/>
      <dgm:t>
        <a:bodyPr/>
        <a:lstStyle/>
        <a:p>
          <a:endParaRPr lang="zh-CN" altLang="en-US"/>
        </a:p>
      </dgm:t>
    </dgm:pt>
    <dgm:pt modelId="{A5F8DBCB-5AB5-4234-BD84-231625666293}">
      <dgm:prSet phldrT="[文本]" custT="1"/>
      <dgm:spPr/>
      <dgm:t>
        <a:bodyPr/>
        <a:lstStyle/>
        <a:p>
          <a:r>
            <a: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rPr>
            <a:t>找</a:t>
          </a:r>
        </a:p>
      </dgm:t>
    </dgm:pt>
    <dgm:pt modelId="{521B35D8-F3A1-4B9A-993C-B562D4B89BB9}" type="parTrans" cxnId="{708EFA9D-8CBC-41B4-ACA6-EAF727F9B67D}">
      <dgm:prSet/>
      <dgm:spPr/>
      <dgm:t>
        <a:bodyPr/>
        <a:lstStyle/>
        <a:p>
          <a:endParaRPr lang="zh-CN" altLang="en-US"/>
        </a:p>
      </dgm:t>
    </dgm:pt>
    <dgm:pt modelId="{1A7F585F-9498-421F-95CD-851FA037BD9D}" type="sibTrans" cxnId="{708EFA9D-8CBC-41B4-ACA6-EAF727F9B67D}">
      <dgm:prSet/>
      <dgm:spPr/>
      <dgm:t>
        <a:bodyPr/>
        <a:lstStyle/>
        <a:p>
          <a:endParaRPr lang="zh-CN" altLang="en-US"/>
        </a:p>
      </dgm:t>
    </dgm:pt>
    <dgm:pt modelId="{0A7A0C5B-EE88-4362-AECD-E1AD31B8BDAC}">
      <dgm:prSet phldrT="[文本]" custT="1"/>
      <dgm:spPr/>
      <dgm:t>
        <a:bodyPr/>
        <a:lstStyle/>
        <a:p>
          <a:r>
            <a: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rPr>
            <a:t>找到了</a:t>
          </a:r>
          <a:endParaRPr lang="en-US" altLang="zh-CN" sz="3200" b="1" dirty="0">
            <a:latin typeface="等线" panose="02010600030101010101" pitchFamily="2" charset="-122"/>
            <a:ea typeface="等线" panose="02010600030101010101" pitchFamily="2" charset="-122"/>
          </a:endParaRPr>
        </a:p>
        <a:p>
          <a:r>
            <a: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rPr>
            <a:t>没找到</a:t>
          </a:r>
        </a:p>
      </dgm:t>
    </dgm:pt>
    <dgm:pt modelId="{E0040B1B-B716-4123-8386-F6A7427DAFB0}" type="parTrans" cxnId="{1A9A24C5-86BC-4C0B-AD4B-30FC556B6EE8}">
      <dgm:prSet/>
      <dgm:spPr/>
      <dgm:t>
        <a:bodyPr/>
        <a:lstStyle/>
        <a:p>
          <a:endParaRPr lang="zh-CN" altLang="en-US"/>
        </a:p>
      </dgm:t>
    </dgm:pt>
    <dgm:pt modelId="{22FC9601-CC6A-42EE-B806-7F082027657E}" type="sibTrans" cxnId="{1A9A24C5-86BC-4C0B-AD4B-30FC556B6EE8}">
      <dgm:prSet/>
      <dgm:spPr/>
      <dgm:t>
        <a:bodyPr/>
        <a:lstStyle/>
        <a:p>
          <a:endParaRPr lang="zh-CN" altLang="en-US"/>
        </a:p>
      </dgm:t>
    </dgm:pt>
    <dgm:pt modelId="{A36D2764-A896-47AB-9853-15D86C3D8F38}" type="pres">
      <dgm:prSet presAssocID="{B178D1CF-4F76-4569-97CA-D1EB7098CAC4}" presName="Name0" presStyleCnt="0">
        <dgm:presLayoutVars>
          <dgm:dir/>
          <dgm:resizeHandles val="exact"/>
        </dgm:presLayoutVars>
      </dgm:prSet>
      <dgm:spPr/>
    </dgm:pt>
    <dgm:pt modelId="{DFDCB7F8-0F59-47AE-95C9-4AD922BD8BD9}" type="pres">
      <dgm:prSet presAssocID="{B178D1CF-4F76-4569-97CA-D1EB7098CAC4}" presName="arrow" presStyleLbl="bgShp" presStyleIdx="0" presStyleCnt="1"/>
      <dgm:spPr/>
    </dgm:pt>
    <dgm:pt modelId="{35E04CEB-1251-4203-B59D-25B35307BA58}" type="pres">
      <dgm:prSet presAssocID="{B178D1CF-4F76-4569-97CA-D1EB7098CAC4}" presName="points" presStyleCnt="0"/>
      <dgm:spPr/>
    </dgm:pt>
    <dgm:pt modelId="{5D229731-DD3F-4C38-B332-AE7E7919F6C9}" type="pres">
      <dgm:prSet presAssocID="{16092C38-771A-43B8-8D6D-FA73F06AB838}" presName="compositeA" presStyleCnt="0"/>
      <dgm:spPr/>
    </dgm:pt>
    <dgm:pt modelId="{9D4EDA6A-CB5A-434D-9CFF-9D422606B4FA}" type="pres">
      <dgm:prSet presAssocID="{16092C38-771A-43B8-8D6D-FA73F06AB838}" presName="textA" presStyleLbl="revTx" presStyleIdx="0" presStyleCnt="3" custScaleX="159428">
        <dgm:presLayoutVars>
          <dgm:bulletEnabled val="1"/>
        </dgm:presLayoutVars>
      </dgm:prSet>
      <dgm:spPr/>
    </dgm:pt>
    <dgm:pt modelId="{9C84B68F-30FC-407C-8B45-EC078D19D21D}" type="pres">
      <dgm:prSet presAssocID="{16092C38-771A-43B8-8D6D-FA73F06AB838}" presName="circleA" presStyleLbl="node1" presStyleIdx="0" presStyleCnt="3"/>
      <dgm:spPr/>
    </dgm:pt>
    <dgm:pt modelId="{57CB6FF6-C0C1-49B4-B5C7-1C251B533811}" type="pres">
      <dgm:prSet presAssocID="{16092C38-771A-43B8-8D6D-FA73F06AB838}" presName="spaceA" presStyleCnt="0"/>
      <dgm:spPr/>
    </dgm:pt>
    <dgm:pt modelId="{CB2D5147-DDF7-4A1F-B03F-B8B3067E37DF}" type="pres">
      <dgm:prSet presAssocID="{197244C3-5BB9-4F7F-876B-4F398CA22A65}" presName="space" presStyleCnt="0"/>
      <dgm:spPr/>
    </dgm:pt>
    <dgm:pt modelId="{211DAB5B-E24A-4AA1-A9B8-5549CF4471E5}" type="pres">
      <dgm:prSet presAssocID="{A5F8DBCB-5AB5-4234-BD84-231625666293}" presName="compositeB" presStyleCnt="0"/>
      <dgm:spPr/>
    </dgm:pt>
    <dgm:pt modelId="{F305ADB0-0751-49EB-BC02-83A3CDB5A41E}" type="pres">
      <dgm:prSet presAssocID="{A5F8DBCB-5AB5-4234-BD84-231625666293}" presName="textB" presStyleLbl="revTx" presStyleIdx="1" presStyleCnt="3">
        <dgm:presLayoutVars>
          <dgm:bulletEnabled val="1"/>
        </dgm:presLayoutVars>
      </dgm:prSet>
      <dgm:spPr/>
    </dgm:pt>
    <dgm:pt modelId="{7DB7A1F6-1893-48A7-917C-C4CDA36FBC8F}" type="pres">
      <dgm:prSet presAssocID="{A5F8DBCB-5AB5-4234-BD84-231625666293}" presName="circleB" presStyleLbl="node1" presStyleIdx="1" presStyleCnt="3"/>
      <dgm:spPr/>
    </dgm:pt>
    <dgm:pt modelId="{FCE85DA1-AF94-44A6-B97D-9904DB4290BE}" type="pres">
      <dgm:prSet presAssocID="{A5F8DBCB-5AB5-4234-BD84-231625666293}" presName="spaceB" presStyleCnt="0"/>
      <dgm:spPr/>
    </dgm:pt>
    <dgm:pt modelId="{520144DB-2CD6-4884-9C29-D3E87BC0FDA7}" type="pres">
      <dgm:prSet presAssocID="{1A7F585F-9498-421F-95CD-851FA037BD9D}" presName="space" presStyleCnt="0"/>
      <dgm:spPr/>
    </dgm:pt>
    <dgm:pt modelId="{47085365-66CE-449D-B0F8-D98D1BDD9F44}" type="pres">
      <dgm:prSet presAssocID="{0A7A0C5B-EE88-4362-AECD-E1AD31B8BDAC}" presName="compositeA" presStyleCnt="0"/>
      <dgm:spPr/>
    </dgm:pt>
    <dgm:pt modelId="{D5128E07-59B0-4DE7-91E0-F1A401555A74}" type="pres">
      <dgm:prSet presAssocID="{0A7A0C5B-EE88-4362-AECD-E1AD31B8BDAC}" presName="textA" presStyleLbl="revTx" presStyleIdx="2" presStyleCnt="3" custScaleX="194734">
        <dgm:presLayoutVars>
          <dgm:bulletEnabled val="1"/>
        </dgm:presLayoutVars>
      </dgm:prSet>
      <dgm:spPr/>
    </dgm:pt>
    <dgm:pt modelId="{41EB0CD6-E826-4DB5-AB9C-26F86D1430CA}" type="pres">
      <dgm:prSet presAssocID="{0A7A0C5B-EE88-4362-AECD-E1AD31B8BDAC}" presName="circleA" presStyleLbl="node1" presStyleIdx="2" presStyleCnt="3"/>
      <dgm:spPr/>
    </dgm:pt>
    <dgm:pt modelId="{5655DADC-354F-4B75-BA6F-845CAA9FDDCB}" type="pres">
      <dgm:prSet presAssocID="{0A7A0C5B-EE88-4362-AECD-E1AD31B8BDAC}" presName="spaceA" presStyleCnt="0"/>
      <dgm:spPr/>
    </dgm:pt>
  </dgm:ptLst>
  <dgm:cxnLst>
    <dgm:cxn modelId="{0D1E8E02-0112-4237-B514-6326F8DD0D4A}" srcId="{B178D1CF-4F76-4569-97CA-D1EB7098CAC4}" destId="{16092C38-771A-43B8-8D6D-FA73F06AB838}" srcOrd="0" destOrd="0" parTransId="{5243C548-AEF9-431E-8828-8777F447ADDE}" sibTransId="{197244C3-5BB9-4F7F-876B-4F398CA22A65}"/>
    <dgm:cxn modelId="{A8205804-A996-4E4E-9B2A-BFD811861677}" type="presOf" srcId="{16092C38-771A-43B8-8D6D-FA73F06AB838}" destId="{9D4EDA6A-CB5A-434D-9CFF-9D422606B4FA}" srcOrd="0" destOrd="0" presId="urn:microsoft.com/office/officeart/2005/8/layout/hProcess11"/>
    <dgm:cxn modelId="{3884A10A-049F-447D-8F8D-B146A632420F}" type="presOf" srcId="{A5F8DBCB-5AB5-4234-BD84-231625666293}" destId="{F305ADB0-0751-49EB-BC02-83A3CDB5A41E}" srcOrd="0" destOrd="0" presId="urn:microsoft.com/office/officeart/2005/8/layout/hProcess11"/>
    <dgm:cxn modelId="{708EFA9D-8CBC-41B4-ACA6-EAF727F9B67D}" srcId="{B178D1CF-4F76-4569-97CA-D1EB7098CAC4}" destId="{A5F8DBCB-5AB5-4234-BD84-231625666293}" srcOrd="1" destOrd="0" parTransId="{521B35D8-F3A1-4B9A-993C-B562D4B89BB9}" sibTransId="{1A7F585F-9498-421F-95CD-851FA037BD9D}"/>
    <dgm:cxn modelId="{1A9A24C5-86BC-4C0B-AD4B-30FC556B6EE8}" srcId="{B178D1CF-4F76-4569-97CA-D1EB7098CAC4}" destId="{0A7A0C5B-EE88-4362-AECD-E1AD31B8BDAC}" srcOrd="2" destOrd="0" parTransId="{E0040B1B-B716-4123-8386-F6A7427DAFB0}" sibTransId="{22FC9601-CC6A-42EE-B806-7F082027657E}"/>
    <dgm:cxn modelId="{124170D7-B812-4C54-9C37-3435ABAD674F}" type="presOf" srcId="{0A7A0C5B-EE88-4362-AECD-E1AD31B8BDAC}" destId="{D5128E07-59B0-4DE7-91E0-F1A401555A74}" srcOrd="0" destOrd="0" presId="urn:microsoft.com/office/officeart/2005/8/layout/hProcess11"/>
    <dgm:cxn modelId="{BBDAB0F9-9D7B-42E6-B934-08B3F674185B}" type="presOf" srcId="{B178D1CF-4F76-4569-97CA-D1EB7098CAC4}" destId="{A36D2764-A896-47AB-9853-15D86C3D8F38}" srcOrd="0" destOrd="0" presId="urn:microsoft.com/office/officeart/2005/8/layout/hProcess11"/>
    <dgm:cxn modelId="{43B8CB97-C0E2-45DC-A448-E29EAF04C9BC}" type="presParOf" srcId="{A36D2764-A896-47AB-9853-15D86C3D8F38}" destId="{DFDCB7F8-0F59-47AE-95C9-4AD922BD8BD9}" srcOrd="0" destOrd="0" presId="urn:microsoft.com/office/officeart/2005/8/layout/hProcess11"/>
    <dgm:cxn modelId="{2CB95492-96C2-4E52-8091-0D7EDE5B7A2B}" type="presParOf" srcId="{A36D2764-A896-47AB-9853-15D86C3D8F38}" destId="{35E04CEB-1251-4203-B59D-25B35307BA58}" srcOrd="1" destOrd="0" presId="urn:microsoft.com/office/officeart/2005/8/layout/hProcess11"/>
    <dgm:cxn modelId="{8A20A6A9-057C-4293-9CFE-BD3E9C56CBFC}" type="presParOf" srcId="{35E04CEB-1251-4203-B59D-25B35307BA58}" destId="{5D229731-DD3F-4C38-B332-AE7E7919F6C9}" srcOrd="0" destOrd="0" presId="urn:microsoft.com/office/officeart/2005/8/layout/hProcess11"/>
    <dgm:cxn modelId="{79F05D21-3AA4-45E4-A458-F0EA1FD0F39B}" type="presParOf" srcId="{5D229731-DD3F-4C38-B332-AE7E7919F6C9}" destId="{9D4EDA6A-CB5A-434D-9CFF-9D422606B4FA}" srcOrd="0" destOrd="0" presId="urn:microsoft.com/office/officeart/2005/8/layout/hProcess11"/>
    <dgm:cxn modelId="{8453B7C3-BA50-4133-8823-3BEBD2A1AB84}" type="presParOf" srcId="{5D229731-DD3F-4C38-B332-AE7E7919F6C9}" destId="{9C84B68F-30FC-407C-8B45-EC078D19D21D}" srcOrd="1" destOrd="0" presId="urn:microsoft.com/office/officeart/2005/8/layout/hProcess11"/>
    <dgm:cxn modelId="{BAEB4439-C863-4B90-969A-E3DE2F0633CF}" type="presParOf" srcId="{5D229731-DD3F-4C38-B332-AE7E7919F6C9}" destId="{57CB6FF6-C0C1-49B4-B5C7-1C251B533811}" srcOrd="2" destOrd="0" presId="urn:microsoft.com/office/officeart/2005/8/layout/hProcess11"/>
    <dgm:cxn modelId="{4A591F37-5803-4F18-98BF-0431974F847C}" type="presParOf" srcId="{35E04CEB-1251-4203-B59D-25B35307BA58}" destId="{CB2D5147-DDF7-4A1F-B03F-B8B3067E37DF}" srcOrd="1" destOrd="0" presId="urn:microsoft.com/office/officeart/2005/8/layout/hProcess11"/>
    <dgm:cxn modelId="{E4E76BF4-AD53-45AA-AB85-F94612C756C6}" type="presParOf" srcId="{35E04CEB-1251-4203-B59D-25B35307BA58}" destId="{211DAB5B-E24A-4AA1-A9B8-5549CF4471E5}" srcOrd="2" destOrd="0" presId="urn:microsoft.com/office/officeart/2005/8/layout/hProcess11"/>
    <dgm:cxn modelId="{47D5B817-02ED-47D3-8B90-DB5EB55BB94B}" type="presParOf" srcId="{211DAB5B-E24A-4AA1-A9B8-5549CF4471E5}" destId="{F305ADB0-0751-49EB-BC02-83A3CDB5A41E}" srcOrd="0" destOrd="0" presId="urn:microsoft.com/office/officeart/2005/8/layout/hProcess11"/>
    <dgm:cxn modelId="{BF4792C5-504C-46B3-A95E-99C59C019E2E}" type="presParOf" srcId="{211DAB5B-E24A-4AA1-A9B8-5549CF4471E5}" destId="{7DB7A1F6-1893-48A7-917C-C4CDA36FBC8F}" srcOrd="1" destOrd="0" presId="urn:microsoft.com/office/officeart/2005/8/layout/hProcess11"/>
    <dgm:cxn modelId="{0D3DE3A9-925B-4BFB-B65A-0694CDFE3748}" type="presParOf" srcId="{211DAB5B-E24A-4AA1-A9B8-5549CF4471E5}" destId="{FCE85DA1-AF94-44A6-B97D-9904DB4290BE}" srcOrd="2" destOrd="0" presId="urn:microsoft.com/office/officeart/2005/8/layout/hProcess11"/>
    <dgm:cxn modelId="{40831D44-39C4-44D3-91C6-11C9FF1836F5}" type="presParOf" srcId="{35E04CEB-1251-4203-B59D-25B35307BA58}" destId="{520144DB-2CD6-4884-9C29-D3E87BC0FDA7}" srcOrd="3" destOrd="0" presId="urn:microsoft.com/office/officeart/2005/8/layout/hProcess11"/>
    <dgm:cxn modelId="{D7D5DB84-D54B-4E3F-AAFE-1825474533CE}" type="presParOf" srcId="{35E04CEB-1251-4203-B59D-25B35307BA58}" destId="{47085365-66CE-449D-B0F8-D98D1BDD9F44}" srcOrd="4" destOrd="0" presId="urn:microsoft.com/office/officeart/2005/8/layout/hProcess11"/>
    <dgm:cxn modelId="{E819B561-C475-4BCF-9E74-0005D8E635EC}" type="presParOf" srcId="{47085365-66CE-449D-B0F8-D98D1BDD9F44}" destId="{D5128E07-59B0-4DE7-91E0-F1A401555A74}" srcOrd="0" destOrd="0" presId="urn:microsoft.com/office/officeart/2005/8/layout/hProcess11"/>
    <dgm:cxn modelId="{3A5189B3-641F-4C5C-870F-454B8F0786DE}" type="presParOf" srcId="{47085365-66CE-449D-B0F8-D98D1BDD9F44}" destId="{41EB0CD6-E826-4DB5-AB9C-26F86D1430CA}" srcOrd="1" destOrd="0" presId="urn:microsoft.com/office/officeart/2005/8/layout/hProcess11"/>
    <dgm:cxn modelId="{67CA47F6-AAC6-4309-9011-3AA742FA5F04}" type="presParOf" srcId="{47085365-66CE-449D-B0F8-D98D1BDD9F44}" destId="{5655DADC-354F-4B75-BA6F-845CAA9FDD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CB7F8-0F59-47AE-95C9-4AD922BD8BD9}">
      <dsp:nvSpPr>
        <dsp:cNvPr id="0" name=""/>
        <dsp:cNvSpPr/>
      </dsp:nvSpPr>
      <dsp:spPr>
        <a:xfrm>
          <a:off x="0" y="856815"/>
          <a:ext cx="5057775" cy="1142420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EDA6A-CB5A-434D-9CFF-9D422606B4FA}">
      <dsp:nvSpPr>
        <dsp:cNvPr id="0" name=""/>
        <dsp:cNvSpPr/>
      </dsp:nvSpPr>
      <dsp:spPr>
        <a:xfrm>
          <a:off x="1161" y="0"/>
          <a:ext cx="1562698" cy="114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latin typeface="等线" panose="02010600030101010101" pitchFamily="2" charset="-122"/>
              <a:ea typeface="等线" panose="02010600030101010101" pitchFamily="2" charset="-122"/>
            </a:rPr>
            <a:t>丢了</a:t>
          </a:r>
        </a:p>
      </dsp:txBody>
      <dsp:txXfrm>
        <a:off x="1161" y="0"/>
        <a:ext cx="1562698" cy="1142420"/>
      </dsp:txXfrm>
    </dsp:sp>
    <dsp:sp modelId="{9C84B68F-30FC-407C-8B45-EC078D19D21D}">
      <dsp:nvSpPr>
        <dsp:cNvPr id="0" name=""/>
        <dsp:cNvSpPr/>
      </dsp:nvSpPr>
      <dsp:spPr>
        <a:xfrm>
          <a:off x="639708" y="1285222"/>
          <a:ext cx="285605" cy="28560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5ADB0-0751-49EB-BC02-83A3CDB5A41E}">
      <dsp:nvSpPr>
        <dsp:cNvPr id="0" name=""/>
        <dsp:cNvSpPr/>
      </dsp:nvSpPr>
      <dsp:spPr>
        <a:xfrm>
          <a:off x="1612870" y="1713630"/>
          <a:ext cx="980190" cy="114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latin typeface="等线" panose="02010600030101010101" pitchFamily="2" charset="-122"/>
              <a:ea typeface="等线" panose="02010600030101010101" pitchFamily="2" charset="-122"/>
            </a:rPr>
            <a:t>找</a:t>
          </a:r>
        </a:p>
      </dsp:txBody>
      <dsp:txXfrm>
        <a:off x="1612870" y="1713630"/>
        <a:ext cx="980190" cy="1142420"/>
      </dsp:txXfrm>
    </dsp:sp>
    <dsp:sp modelId="{7DB7A1F6-1893-48A7-917C-C4CDA36FBC8F}">
      <dsp:nvSpPr>
        <dsp:cNvPr id="0" name=""/>
        <dsp:cNvSpPr/>
      </dsp:nvSpPr>
      <dsp:spPr>
        <a:xfrm>
          <a:off x="1960163" y="1285222"/>
          <a:ext cx="285605" cy="285605"/>
        </a:xfrm>
        <a:prstGeom prst="ellipse">
          <a:avLst/>
        </a:prstGeom>
        <a:solidFill>
          <a:schemeClr val="accent1">
            <a:shade val="50000"/>
            <a:hueOff val="-379322"/>
            <a:satOff val="-20163"/>
            <a:lumOff val="31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8E07-59B0-4DE7-91E0-F1A401555A74}">
      <dsp:nvSpPr>
        <dsp:cNvPr id="0" name=""/>
        <dsp:cNvSpPr/>
      </dsp:nvSpPr>
      <dsp:spPr>
        <a:xfrm>
          <a:off x="2642070" y="0"/>
          <a:ext cx="1908764" cy="1142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latin typeface="等线" panose="02010600030101010101" pitchFamily="2" charset="-122"/>
              <a:ea typeface="等线" panose="02010600030101010101" pitchFamily="2" charset="-122"/>
            </a:rPr>
            <a:t>找到了</a:t>
          </a:r>
          <a:endParaRPr lang="en-US" altLang="zh-CN" sz="3200" b="1" kern="1200" dirty="0">
            <a:latin typeface="等线" panose="02010600030101010101" pitchFamily="2" charset="-122"/>
            <a:ea typeface="等线" panose="02010600030101010101" pitchFamily="2" charset="-122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latin typeface="等线" panose="02010600030101010101" pitchFamily="2" charset="-122"/>
              <a:ea typeface="等线" panose="02010600030101010101" pitchFamily="2" charset="-122"/>
            </a:rPr>
            <a:t>没找到</a:t>
          </a:r>
        </a:p>
      </dsp:txBody>
      <dsp:txXfrm>
        <a:off x="2642070" y="0"/>
        <a:ext cx="1908764" cy="1142420"/>
      </dsp:txXfrm>
    </dsp:sp>
    <dsp:sp modelId="{41EB0CD6-E826-4DB5-AB9C-26F86D1430CA}">
      <dsp:nvSpPr>
        <dsp:cNvPr id="0" name=""/>
        <dsp:cNvSpPr/>
      </dsp:nvSpPr>
      <dsp:spPr>
        <a:xfrm>
          <a:off x="3453650" y="1285222"/>
          <a:ext cx="285605" cy="285605"/>
        </a:xfrm>
        <a:prstGeom prst="ellipse">
          <a:avLst/>
        </a:prstGeom>
        <a:solidFill>
          <a:schemeClr val="accent1">
            <a:shade val="50000"/>
            <a:hueOff val="-379322"/>
            <a:satOff val="-20163"/>
            <a:lumOff val="318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84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0055" y="2199639"/>
            <a:ext cx="11353209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我的信用卡丢了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9692" y="1989310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Dì-qī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xìnyòngkǎ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altLang="zh-CN" sz="3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05730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帮忙</a:t>
            </a:r>
          </a:p>
        </p:txBody>
      </p:sp>
      <p:sp>
        <p:nvSpPr>
          <p:cNvPr id="5" name="矩形 4"/>
          <p:cNvSpPr/>
          <p:nvPr/>
        </p:nvSpPr>
        <p:spPr>
          <a:xfrm>
            <a:off x="851044" y="1960688"/>
            <a:ext cx="43733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帮朋友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帮忙朋友（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</a:p>
        </p:txBody>
      </p:sp>
      <p:sp>
        <p:nvSpPr>
          <p:cNvPr id="3" name="矩形 2"/>
          <p:cNvSpPr/>
          <p:nvPr/>
        </p:nvSpPr>
        <p:spPr>
          <a:xfrm>
            <a:off x="5101274" y="9207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：什么事？ 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：我想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5101274" y="4482531"/>
            <a:ext cx="66804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同事请假了，我得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同事很忙，我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ABDC8AA-DE71-4ED3-82F0-E0BC0EB1D69F}"/>
              </a:ext>
            </a:extLst>
          </p:cNvPr>
          <p:cNvSpPr/>
          <p:nvPr/>
        </p:nvSpPr>
        <p:spPr>
          <a:xfrm>
            <a:off x="2494844" y="1100839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帮     帮忙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939382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9848" y="2195254"/>
            <a:ext cx="10832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谢谢你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我（挂失银行卡）。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谢谢你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了我的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我需要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9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1807" y="2215970"/>
            <a:ext cx="94568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去银行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挂失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：你好，我的卡丢了。怎么办？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：别着急，先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挂失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，然后办一张新卡。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24013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挂失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729" y="643467"/>
            <a:ext cx="4789938" cy="26943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742E455-63EB-4712-9FE1-C60DFA1228E4}"/>
              </a:ext>
            </a:extLst>
          </p:cNvPr>
          <p:cNvSpPr/>
          <p:nvPr/>
        </p:nvSpPr>
        <p:spPr>
          <a:xfrm>
            <a:off x="2494844" y="1100839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必须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16097" y="1494213"/>
            <a:ext cx="9475903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你的身体很不好，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必须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这种药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大家每天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必须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复习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：过生日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必须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面条儿吗？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0D1532-247B-460A-B964-94EF3FCD6DD4}"/>
              </a:ext>
            </a:extLst>
          </p:cNvPr>
          <p:cNvSpPr/>
          <p:nvPr/>
        </p:nvSpPr>
        <p:spPr>
          <a:xfrm>
            <a:off x="2537460" y="1032548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1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9446" y="1505314"/>
            <a:ext cx="94568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车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书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旧朋友（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  老朋友   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137089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791F8B8-1EA3-40DF-A108-708F6A2AC14D}"/>
              </a:ext>
            </a:extLst>
          </p:cNvPr>
          <p:cNvSpPr/>
          <p:nvPr/>
        </p:nvSpPr>
        <p:spPr>
          <a:xfrm>
            <a:off x="2066292" y="972419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9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9180" y="1770168"/>
            <a:ext cx="117728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（办一张新信用卡）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卡号会不会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（在网上买了衣服）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这件衣服有点儿小，我想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一件大的。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你想不想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一个中文名字？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一个宿舍。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鞋吗？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1" y="251026"/>
            <a:ext cx="14160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783" y="806940"/>
            <a:ext cx="2857500" cy="1800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783" y="4214971"/>
            <a:ext cx="2857500" cy="1905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F1652CF-9C57-4262-9D22-421F81BDA18E}"/>
              </a:ext>
            </a:extLst>
          </p:cNvPr>
          <p:cNvSpPr/>
          <p:nvPr/>
        </p:nvSpPr>
        <p:spPr>
          <a:xfrm>
            <a:off x="2066292" y="97241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其他</a:t>
            </a:r>
          </a:p>
        </p:txBody>
      </p:sp>
      <p:sp>
        <p:nvSpPr>
          <p:cNvPr id="5" name="矩形 4"/>
          <p:cNvSpPr/>
          <p:nvPr/>
        </p:nvSpPr>
        <p:spPr>
          <a:xfrm>
            <a:off x="727517" y="1741966"/>
            <a:ext cx="107816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黄色不适合我，有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颜色的吗？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今天李白没来上课，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人都来了。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这条裙子我买，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我再想想。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这双鞋穿起来不太舒服，我还想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试试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03859" y="1532885"/>
            <a:ext cx="37524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32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endParaRPr lang="en-US" altLang="zh-CN" sz="3200" dirty="0">
              <a:solidFill>
                <a:srgbClr val="FF66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32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别的</a:t>
            </a:r>
            <a:endParaRPr lang="en-US" altLang="zh-CN" sz="3200" dirty="0">
              <a:solidFill>
                <a:srgbClr val="FF66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 别的</a:t>
            </a:r>
            <a:endParaRPr lang="en-US" altLang="zh-CN" sz="3200" dirty="0">
              <a:solidFill>
                <a:srgbClr val="FF66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≠ 其他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BD0A7CF-3936-431F-B1D7-E440164DC7C9}"/>
              </a:ext>
            </a:extLst>
          </p:cNvPr>
          <p:cNvSpPr/>
          <p:nvPr/>
        </p:nvSpPr>
        <p:spPr>
          <a:xfrm>
            <a:off x="2635459" y="1052524"/>
            <a:ext cx="76655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其他     别的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939382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9848" y="2195254"/>
            <a:ext cx="10832668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除了我，你还有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除了李白，我还有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两个朋友。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我只喜欢游泳，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都不喜欢。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3569A4-25D2-4EE0-8C6D-8001EB20F31A}"/>
              </a:ext>
            </a:extLst>
          </p:cNvPr>
          <p:cNvSpPr txBox="1"/>
          <p:nvPr/>
        </p:nvSpPr>
        <p:spPr>
          <a:xfrm>
            <a:off x="4757056" y="2312933"/>
            <a:ext cx="2677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endParaRPr lang="zh-CN" altLang="en-US" sz="4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C3C875-263A-4754-A09B-B8E46A1DAB96}"/>
              </a:ext>
            </a:extLst>
          </p:cNvPr>
          <p:cNvSpPr txBox="1"/>
          <p:nvPr/>
        </p:nvSpPr>
        <p:spPr>
          <a:xfrm>
            <a:off x="5721849" y="3207790"/>
            <a:ext cx="152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endParaRPr lang="zh-CN" altLang="en-US" sz="4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B9B5E1-9FC0-434B-B94F-9D85FD5BBF62}"/>
              </a:ext>
            </a:extLst>
          </p:cNvPr>
          <p:cNvSpPr txBox="1"/>
          <p:nvPr/>
        </p:nvSpPr>
        <p:spPr>
          <a:xfrm>
            <a:off x="5202445" y="4117714"/>
            <a:ext cx="152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297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9447" y="1645991"/>
            <a:ext cx="94568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这个孩子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这个孩子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     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我的汉字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漂亮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回国前，行李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24013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650" y="4270431"/>
            <a:ext cx="1907509" cy="1783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994" y="921240"/>
            <a:ext cx="3050822" cy="305082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8152170-1C89-4A7D-BEA3-B6C37D415786}"/>
              </a:ext>
            </a:extLst>
          </p:cNvPr>
          <p:cNvSpPr/>
          <p:nvPr/>
        </p:nvSpPr>
        <p:spPr>
          <a:xfrm>
            <a:off x="2754489" y="105278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59447" y="1645991"/>
            <a:ext cx="94568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这个孩子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来中国以后，你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我会说中文了。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24013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变化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665" y="4156131"/>
            <a:ext cx="1907509" cy="17836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009" y="806940"/>
            <a:ext cx="3050822" cy="305082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2B9F694-73CA-4269-9DAD-75B0D326FB4D}"/>
              </a:ext>
            </a:extLst>
          </p:cNvPr>
          <p:cNvSpPr/>
          <p:nvPr/>
        </p:nvSpPr>
        <p:spPr>
          <a:xfrm>
            <a:off x="2754489" y="1052783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N/V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93" y="957724"/>
            <a:ext cx="11114532" cy="60495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xìnyòngkǎ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credit card</a:t>
            </a:r>
          </a:p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丢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           to lose</a:t>
            </a:r>
          </a:p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钱包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qiánbāo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wallet</a:t>
            </a:r>
          </a:p>
          <a:p>
            <a:pPr marL="0" lvl="0" indent="0">
              <a:lnSpc>
                <a:spcPct val="110000"/>
              </a:lnSpc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qīngchu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Adj  	   clear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担心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dān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VO	   to worry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yídìng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Adv        certainly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bang//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VO 	   to help</a:t>
            </a:r>
          </a:p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挂失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guà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VO	    to report the loss</a:t>
            </a:r>
          </a:p>
          <a:p>
            <a:pPr marL="0" indent="0">
              <a:lnSpc>
                <a:spcPct val="11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必须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bìxū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Adv 	    must</a:t>
            </a:r>
          </a:p>
          <a:p>
            <a:pPr marL="0" indent="0">
              <a:lnSpc>
                <a:spcPct val="11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jiù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Adj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old;former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yíyàng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Adj 	   same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941207" y="150346"/>
            <a:ext cx="6096000" cy="2539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huàn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 	    to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change;to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replace</a:t>
            </a: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chúle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20000"/>
              </a:lnSpc>
              <a:buClr>
                <a:srgbClr val="C00000"/>
              </a:buClr>
              <a:buSzPct val="85000"/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dōu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… 	                       all  except…</a:t>
            </a: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qítā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other;else</a:t>
            </a:r>
            <a:endParaRPr lang="en-US" altLang="zh-CN" sz="1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biànhuà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N/V        (to) change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810578" y="3124552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645020" y="3829198"/>
            <a:ext cx="6546980" cy="305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疑问代词任指用法  </a:t>
            </a: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Question pronouns with arbitrary reference</a:t>
            </a:r>
          </a:p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比较句（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）：跟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（不）一样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comparative sentences(3)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“跟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（不）一样”（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or be not the same as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格式：除了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（以外），都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（以外），都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Except…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all…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9379" y="2276891"/>
            <a:ext cx="90115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：你想喝什么？       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：你们饭店什么菜做得好吃？     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好吃。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624920" y="1278832"/>
            <a:ext cx="7491087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哪儿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谁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  都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3FA6064-2071-444F-8577-89D583E334EB}"/>
              </a:ext>
            </a:extLst>
          </p:cNvPr>
          <p:cNvSpPr/>
          <p:nvPr/>
        </p:nvSpPr>
        <p:spPr>
          <a:xfrm>
            <a:off x="450782" y="332084"/>
            <a:ext cx="1078327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疑问代词任指用法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Question pronouns with arbitrary reference</a:t>
            </a:r>
          </a:p>
        </p:txBody>
      </p:sp>
    </p:spTree>
    <p:extLst>
      <p:ext uri="{BB962C8B-B14F-4D97-AF65-F5344CB8AC3E}">
        <p14:creationId xmlns:p14="http://schemas.microsoft.com/office/powerpoint/2010/main" val="162507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04859" y="1964489"/>
            <a:ext cx="113370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他生病了，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不想吃。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会。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（打篮球、踢足球、游泳、做饭、开车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爱吃。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59C8F4-47D9-457D-9ED5-5B25DDF17593}"/>
              </a:ext>
            </a:extLst>
          </p:cNvPr>
          <p:cNvSpPr/>
          <p:nvPr/>
        </p:nvSpPr>
        <p:spPr>
          <a:xfrm>
            <a:off x="450782" y="332084"/>
            <a:ext cx="1078327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疑问代词任指用法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Question pronouns with arbitrary reference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71BE358-D03E-4F9E-BFDE-EDA6C023471C}"/>
              </a:ext>
            </a:extLst>
          </p:cNvPr>
          <p:cNvSpPr/>
          <p:nvPr/>
        </p:nvSpPr>
        <p:spPr>
          <a:xfrm>
            <a:off x="1624920" y="1278832"/>
            <a:ext cx="7491087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哪儿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谁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  都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79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2267" y="2348081"/>
            <a:ext cx="11337096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中国很大，我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想去。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我需要休息，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不想去。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有很多人。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我的手机丢了，我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找了，可是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哪儿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A1459DB-A530-4AF4-8CA3-DD4E3C9A5A56}"/>
              </a:ext>
            </a:extLst>
          </p:cNvPr>
          <p:cNvSpPr/>
          <p:nvPr/>
        </p:nvSpPr>
        <p:spPr>
          <a:xfrm>
            <a:off x="450782" y="332084"/>
            <a:ext cx="1078327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疑问代词任指用法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Question pronouns with arbitrary reference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69576F8-ED9C-4FE6-B78D-19A7E3473B88}"/>
              </a:ext>
            </a:extLst>
          </p:cNvPr>
          <p:cNvSpPr/>
          <p:nvPr/>
        </p:nvSpPr>
        <p:spPr>
          <a:xfrm>
            <a:off x="1624920" y="1278832"/>
            <a:ext cx="7491087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什么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哪儿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谁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怎么  都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18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0782" y="2746496"/>
            <a:ext cx="947590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345" y="1502725"/>
            <a:ext cx="2922861" cy="24875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750" y="3990267"/>
            <a:ext cx="2964308" cy="2223231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2264551" y="1764248"/>
            <a:ext cx="5274584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A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 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（不）一样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DB6708-F2C9-4706-A58A-8F60D804857A}"/>
              </a:ext>
            </a:extLst>
          </p:cNvPr>
          <p:cNvSpPr/>
          <p:nvPr/>
        </p:nvSpPr>
        <p:spPr>
          <a:xfrm>
            <a:off x="450782" y="332084"/>
            <a:ext cx="10783276" cy="117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：跟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（不）一样 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comparative sentences(3)“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（不）一样”（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or be not the same as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816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09572" y="2235422"/>
            <a:ext cx="9011584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62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570077" y="1514697"/>
            <a:ext cx="5394810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A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 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一样 </a:t>
            </a:r>
            <a:r>
              <a:rPr lang="en-US" altLang="zh-CN" sz="4000" dirty="0" err="1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adj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49BF61-2D3B-4CF5-AD49-B745D0F27B02}"/>
              </a:ext>
            </a:extLst>
          </p:cNvPr>
          <p:cNvSpPr/>
          <p:nvPr/>
        </p:nvSpPr>
        <p:spPr>
          <a:xfrm>
            <a:off x="301492" y="224872"/>
            <a:ext cx="10783276" cy="117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：跟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（不）一样 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comparative sentences(3)“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（不）一样”（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or be not the same as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197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09572" y="2235422"/>
            <a:ext cx="9011584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我今年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Rectangle 7"/>
          <p:cNvSpPr/>
          <p:nvPr/>
        </p:nvSpPr>
        <p:spPr>
          <a:xfrm>
            <a:off x="2542085" y="1514697"/>
            <a:ext cx="6163375" cy="7207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A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跟 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 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（不）一样 </a:t>
            </a:r>
            <a:r>
              <a:rPr lang="en-US" altLang="zh-CN" sz="4000" dirty="0" err="1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adj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8572CCB-47B3-4796-87E2-34E908487596}"/>
              </a:ext>
            </a:extLst>
          </p:cNvPr>
          <p:cNvSpPr/>
          <p:nvPr/>
        </p:nvSpPr>
        <p:spPr>
          <a:xfrm>
            <a:off x="301492" y="224872"/>
            <a:ext cx="10783276" cy="117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：跟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（不）一样 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comparative sentences(3)“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（不）一样”（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or be not the same as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1446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7649" y="2146576"/>
            <a:ext cx="11337096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老师，其他人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是外国人。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周末（以外），我们每天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有课。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北京（以外），别的地方我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没去过。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苹果，别的水果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很贵。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2C5E931-40BE-4479-8803-0E94245349D0}"/>
              </a:ext>
            </a:extLst>
          </p:cNvPr>
          <p:cNvSpPr/>
          <p:nvPr/>
        </p:nvSpPr>
        <p:spPr>
          <a:xfrm>
            <a:off x="301492" y="224872"/>
            <a:ext cx="10783276" cy="117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格式：除了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（以外），都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（以外），都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Except…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all…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276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793" y="957724"/>
            <a:ext cx="11114532" cy="60495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xìnyòngkǎ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credit card</a:t>
            </a:r>
          </a:p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丢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           to lose</a:t>
            </a:r>
          </a:p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钱包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qiánbāo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N           wallet</a:t>
            </a:r>
          </a:p>
          <a:p>
            <a:pPr marL="0" lvl="0" indent="0">
              <a:lnSpc>
                <a:spcPct val="110000"/>
              </a:lnSpc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qīngchu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Adj  	   clear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担心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dān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VO	   to worry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yídìng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Adv        certainly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帮忙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bang//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VO 	   to help</a:t>
            </a:r>
          </a:p>
          <a:p>
            <a:pPr marL="0" indent="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挂失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guà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//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VO	    to report the loss</a:t>
            </a:r>
          </a:p>
          <a:p>
            <a:pPr marL="0" indent="0">
              <a:lnSpc>
                <a:spcPct val="11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必须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bìxū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Adv 	    must</a:t>
            </a:r>
          </a:p>
          <a:p>
            <a:pPr marL="0" indent="0">
              <a:lnSpc>
                <a:spcPct val="11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旧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jiù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Adj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old;former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 </a:t>
            </a:r>
            <a:r>
              <a:rPr lang="zh-CN" altLang="en-US" sz="16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yíyàng</a:t>
            </a:r>
            <a:r>
              <a:rPr lang="en-US" altLang="zh-CN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Adj 	   same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941207" y="150346"/>
            <a:ext cx="6096000" cy="2539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换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huàn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 	    to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change;to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replace</a:t>
            </a: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2"/>
            </a:pPr>
            <a:r>
              <a:rPr lang="zh-CN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26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17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chúle</a:t>
            </a:r>
            <a:r>
              <a:rPr lang="en-US" altLang="zh-CN" sz="17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20000"/>
              </a:lnSpc>
              <a:buClr>
                <a:srgbClr val="C00000"/>
              </a:buClr>
              <a:buSzPct val="85000"/>
            </a:pPr>
            <a:r>
              <a:rPr lang="en-US" altLang="zh-CN" sz="2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en-US" altLang="zh-CN" sz="26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6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7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dōu</a:t>
            </a:r>
            <a:r>
              <a:rPr lang="en-US" altLang="zh-CN" sz="17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… 	                       all  except…</a:t>
            </a: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qítā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other;else</a:t>
            </a:r>
            <a:endParaRPr lang="en-US" altLang="zh-CN" sz="1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变化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biànhuà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N/V        (to) change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5810578" y="3124552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645020" y="3829198"/>
            <a:ext cx="6546980" cy="305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疑问代词任指用法  </a:t>
            </a:r>
            <a:endParaRPr lang="en-US" altLang="zh-CN" sz="2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Question pronouns with arbitrary reference</a:t>
            </a:r>
          </a:p>
          <a:p>
            <a:pPr marL="514350" lvl="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比较句（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）：跟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（不）一样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comparative sentences(3)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“跟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（不）一样”（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or be not the same as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格式：除了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（以外），都</a:t>
            </a:r>
            <a:r>
              <a:rPr lang="en-US" altLang="zh-CN" sz="2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（以外），都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”（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Except…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all…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0621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6247" y="2108834"/>
            <a:ext cx="94568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</a:t>
            </a:r>
            <a:endParaRPr lang="en-US" altLang="zh-CN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5"/>
            <a:ext cx="2891323" cy="128852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信用卡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75" y="2302934"/>
            <a:ext cx="3405042" cy="21315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B90B9CA-FD59-4504-A6DD-5F2F0B44199A}"/>
              </a:ext>
            </a:extLst>
          </p:cNvPr>
          <p:cNvSpPr/>
          <p:nvPr/>
        </p:nvSpPr>
        <p:spPr>
          <a:xfrm>
            <a:off x="3601495" y="99631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9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6247" y="2108834"/>
            <a:ext cx="945682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信用卡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  <a:endParaRPr lang="zh-CN" altLang="en-US" sz="4000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2805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丢</a:t>
            </a:r>
          </a:p>
        </p:txBody>
      </p:sp>
      <p:sp>
        <p:nvSpPr>
          <p:cNvPr id="7" name="矩形 6"/>
          <p:cNvSpPr/>
          <p:nvPr/>
        </p:nvSpPr>
        <p:spPr>
          <a:xfrm>
            <a:off x="1794933" y="3282283"/>
            <a:ext cx="1478845" cy="235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手机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护照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604" y="519957"/>
            <a:ext cx="3951464" cy="2579228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586936064"/>
              </p:ext>
            </p:extLst>
          </p:nvPr>
        </p:nvGraphicFramePr>
        <p:xfrm>
          <a:off x="5608448" y="4001950"/>
          <a:ext cx="5057775" cy="28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DC672B2E-807F-46A6-A914-A6DCFF15A761}"/>
              </a:ext>
            </a:extLst>
          </p:cNvPr>
          <p:cNvSpPr/>
          <p:nvPr/>
        </p:nvSpPr>
        <p:spPr>
          <a:xfrm>
            <a:off x="1875190" y="104334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96992" y="3087038"/>
            <a:ext cx="5114815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钱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包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1674008" cy="147425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包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116" y="549965"/>
            <a:ext cx="3268884" cy="20267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82" y="2328007"/>
            <a:ext cx="2118783" cy="211878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72" y="4190076"/>
            <a:ext cx="2345267" cy="234526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578406" y="311417"/>
            <a:ext cx="2055838" cy="147425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钱包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AADAB94-15A5-4A0E-8073-F52EDD7951E4}"/>
              </a:ext>
            </a:extLst>
          </p:cNvPr>
          <p:cNvSpPr/>
          <p:nvPr/>
        </p:nvSpPr>
        <p:spPr>
          <a:xfrm>
            <a:off x="4616808" y="133248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651A3E3-B0D4-44E8-BAFD-D7A295494851}"/>
              </a:ext>
            </a:extLst>
          </p:cNvPr>
          <p:cNvSpPr/>
          <p:nvPr/>
        </p:nvSpPr>
        <p:spPr>
          <a:xfrm>
            <a:off x="2030808" y="138440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57345" y="320838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清楚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1711" y="1675056"/>
            <a:ext cx="4849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这张照片很不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写得很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写得不太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家人的生日，他都记得很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清楚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imgsa.baidu.com/timg?image&amp;quality=80&amp;size=b9999_10000&amp;sec=1571971197715&amp;di=a8f0a51e5ca35805a627e4bbab49f47b&amp;imgtype=0&amp;src=http%3A%2F%2Fh.hiphotos.baidu.com%2Fzhidao%2Fpic%2Fitem%2F14ce36d3d539b6003d166e9ae950352ac75cb7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6" y="398678"/>
            <a:ext cx="3174700" cy="23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737145" y="5472306"/>
          <a:ext cx="3271524" cy="9144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63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时间：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下个星期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地点：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山东大学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737145" y="4166112"/>
          <a:ext cx="5024926" cy="91440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636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时间：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下个星期二下午</a:t>
                      </a:r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2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地点：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山东大学</a:t>
                      </a:r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5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号楼</a:t>
                      </a:r>
                      <a:r>
                        <a:rPr lang="en-US" altLang="zh-CN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1102</a:t>
                      </a:r>
                      <a:r>
                        <a:rPr lang="zh-CN" altLang="en-US" sz="2400" dirty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737145" y="3339966"/>
            <a:ext cx="2089221" cy="55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汉语比赛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9FC4114-1079-42F8-B49A-16C4FEE2DDB8}"/>
              </a:ext>
            </a:extLst>
          </p:cNvPr>
          <p:cNvSpPr/>
          <p:nvPr/>
        </p:nvSpPr>
        <p:spPr>
          <a:xfrm>
            <a:off x="2851902" y="1022736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担心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5752" y="1617305"/>
            <a:ext cx="111317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明天去旅游，可是听说会下雨，我有点儿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担心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来中国以前，你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担心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：朋友要来中国看我，我很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担心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担心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：她不会说汉语。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4505C26-8D26-49C4-8350-DE5D22CB6D5E}"/>
              </a:ext>
            </a:extLst>
          </p:cNvPr>
          <p:cNvSpPr/>
          <p:nvPr/>
        </p:nvSpPr>
        <p:spPr>
          <a:xfrm>
            <a:off x="2851902" y="1022736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206894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一定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7499" y="1526252"/>
            <a:ext cx="10604974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别担心，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人帮她。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：我的信用卡丢了。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：别着急，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找到！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：明天我有一个生日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party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zh-CN" altLang="en-US" sz="4000" dirty="0">
                <a:solidFill>
                  <a:srgbClr val="CC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啊！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：好！我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CB2AD80-6F01-48A0-BB37-0FD54679FC3A}"/>
              </a:ext>
            </a:extLst>
          </p:cNvPr>
          <p:cNvSpPr/>
          <p:nvPr/>
        </p:nvSpPr>
        <p:spPr>
          <a:xfrm>
            <a:off x="2612105" y="857057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5445</TotalTime>
  <Words>1468</Words>
  <Application>Microsoft Office PowerPoint</Application>
  <PresentationFormat>宽屏</PresentationFormat>
  <Paragraphs>222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KaiTi</vt:lpstr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     第7课 我的信用卡丢了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帮     帮忙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其他     别的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581</cp:revision>
  <dcterms:created xsi:type="dcterms:W3CDTF">2018-09-22T11:56:25Z</dcterms:created>
  <dcterms:modified xsi:type="dcterms:W3CDTF">2020-07-21T14:54:22Z</dcterms:modified>
</cp:coreProperties>
</file>