
<file path=[Content_Types].xml><?xml version="1.0" encoding="utf-8"?>
<Types xmlns="http://schemas.openxmlformats.org/package/2006/content-types">
  <Default Extension="jpeg" ContentType="image/jpeg"/>
  <Default Extension="jpg" ContentType="image/jpeg"/>
  <Default Extension="jpg!ww7002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909" r:id="rId1"/>
  </p:sldMasterIdLst>
  <p:notesMasterIdLst>
    <p:notesMasterId r:id="rId29"/>
  </p:notesMasterIdLst>
  <p:sldIdLst>
    <p:sldId id="1196" r:id="rId2"/>
    <p:sldId id="1199" r:id="rId3"/>
    <p:sldId id="1200" r:id="rId4"/>
    <p:sldId id="1146" r:id="rId5"/>
    <p:sldId id="1202" r:id="rId6"/>
    <p:sldId id="1203" r:id="rId7"/>
    <p:sldId id="1119" r:id="rId8"/>
    <p:sldId id="1204" r:id="rId9"/>
    <p:sldId id="1044" r:id="rId10"/>
    <p:sldId id="1206" r:id="rId11"/>
    <p:sldId id="1208" r:id="rId12"/>
    <p:sldId id="1205" r:id="rId13"/>
    <p:sldId id="909" r:id="rId14"/>
    <p:sldId id="1209" r:id="rId15"/>
    <p:sldId id="1161" r:id="rId16"/>
    <p:sldId id="1170" r:id="rId17"/>
    <p:sldId id="1151" r:id="rId18"/>
    <p:sldId id="1162" r:id="rId19"/>
    <p:sldId id="1153" r:id="rId20"/>
    <p:sldId id="1154" r:id="rId21"/>
    <p:sldId id="1165" r:id="rId22"/>
    <p:sldId id="1156" r:id="rId23"/>
    <p:sldId id="1167" r:id="rId24"/>
    <p:sldId id="1191" r:id="rId25"/>
    <p:sldId id="1210" r:id="rId26"/>
    <p:sldId id="1213" r:id="rId27"/>
    <p:sldId id="1212" r:id="rId2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8000"/>
    <a:srgbClr val="CC0099"/>
    <a:srgbClr val="FF6600"/>
    <a:srgbClr val="009999"/>
    <a:srgbClr val="FFFFCC"/>
    <a:srgbClr val="00FFCC"/>
    <a:srgbClr val="99CCFF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浅色样式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BC89EF96-8CEA-46FF-86C4-4CE0E7609802}" styleName="浅色样式 3 - 强调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5926" autoAdjust="0"/>
  </p:normalViewPr>
  <p:slideViewPr>
    <p:cSldViewPr snapToGrid="0">
      <p:cViewPr varScale="1">
        <p:scale>
          <a:sx n="82" d="100"/>
          <a:sy n="82" d="100"/>
        </p:scale>
        <p:origin x="672" y="48"/>
      </p:cViewPr>
      <p:guideLst/>
    </p:cSldViewPr>
  </p:slideViewPr>
  <p:notesTextViewPr>
    <p:cViewPr>
      <p:scale>
        <a:sx n="1" d="1"/>
        <a:sy n="1" d="1"/>
      </p:scale>
      <p:origin x="0" y="-11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AF215FD-0CD7-4A79-9209-BC828235E943}" type="doc">
      <dgm:prSet loTypeId="urn:microsoft.com/office/officeart/2005/8/layout/process2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zh-CN" altLang="en-US"/>
        </a:p>
      </dgm:t>
    </dgm:pt>
    <dgm:pt modelId="{E2E30964-3227-41A7-8591-025195170B5B}">
      <dgm:prSet phldrT="[文本]" custT="1"/>
      <dgm:spPr/>
      <dgm:t>
        <a:bodyPr/>
        <a:lstStyle/>
        <a:p>
          <a:r>
            <a:rPr lang="zh-CN" altLang="en-US" sz="3200" dirty="0">
              <a:latin typeface="黑体" panose="02010609060101010101" pitchFamily="49" charset="-122"/>
              <a:ea typeface="黑体" panose="02010609060101010101" pitchFamily="49" charset="-122"/>
            </a:rPr>
            <a:t>非常好、特别好</a:t>
          </a:r>
        </a:p>
      </dgm:t>
    </dgm:pt>
    <dgm:pt modelId="{7D135474-3438-43E6-A80B-46B06A00520E}" type="parTrans" cxnId="{8219C0B9-220F-41F3-BF1A-C4FC38B6C1C6}">
      <dgm:prSet/>
      <dgm:spPr/>
      <dgm:t>
        <a:bodyPr/>
        <a:lstStyle/>
        <a:p>
          <a:endParaRPr lang="zh-CN" altLang="en-US"/>
        </a:p>
      </dgm:t>
    </dgm:pt>
    <dgm:pt modelId="{0043EE9F-1C50-4874-9BA6-AAF9B68DFD06}" type="sibTrans" cxnId="{8219C0B9-220F-41F3-BF1A-C4FC38B6C1C6}">
      <dgm:prSet/>
      <dgm:spPr/>
      <dgm:t>
        <a:bodyPr/>
        <a:lstStyle/>
        <a:p>
          <a:endParaRPr lang="zh-CN" altLang="en-US"/>
        </a:p>
      </dgm:t>
    </dgm:pt>
    <dgm:pt modelId="{93201565-3750-4CC5-8B6A-20E6A0F954B8}">
      <dgm:prSet phldrT="[文本]" custT="1"/>
      <dgm:spPr/>
      <dgm:t>
        <a:bodyPr/>
        <a:lstStyle/>
        <a:p>
          <a:r>
            <a:rPr lang="zh-CN" altLang="en-US" sz="3200" dirty="0">
              <a:latin typeface="黑体" panose="02010609060101010101" pitchFamily="49" charset="-122"/>
              <a:ea typeface="黑体" panose="02010609060101010101" pitchFamily="49" charset="-122"/>
            </a:rPr>
            <a:t>还可以</a:t>
          </a:r>
        </a:p>
      </dgm:t>
    </dgm:pt>
    <dgm:pt modelId="{D6982FB9-0F73-4CB9-8F95-60D0DBAC90F8}" type="parTrans" cxnId="{72CB8E37-E46C-43BC-AFEC-111A70615D75}">
      <dgm:prSet/>
      <dgm:spPr/>
      <dgm:t>
        <a:bodyPr/>
        <a:lstStyle/>
        <a:p>
          <a:endParaRPr lang="zh-CN" altLang="en-US"/>
        </a:p>
      </dgm:t>
    </dgm:pt>
    <dgm:pt modelId="{2907F333-30B1-44A5-AC16-7E0477B70A67}" type="sibTrans" cxnId="{72CB8E37-E46C-43BC-AFEC-111A70615D75}">
      <dgm:prSet/>
      <dgm:spPr/>
      <dgm:t>
        <a:bodyPr/>
        <a:lstStyle/>
        <a:p>
          <a:endParaRPr lang="zh-CN" altLang="en-US"/>
        </a:p>
      </dgm:t>
    </dgm:pt>
    <dgm:pt modelId="{55B8ECAE-32A1-4A49-91D7-F4C90679BA4D}">
      <dgm:prSet phldrT="[文本]" custT="1"/>
      <dgm:spPr/>
      <dgm:t>
        <a:bodyPr/>
        <a:lstStyle/>
        <a:p>
          <a:r>
            <a:rPr lang="zh-CN" altLang="en-US" sz="3200" dirty="0">
              <a:latin typeface="黑体" panose="02010609060101010101" pitchFamily="49" charset="-122"/>
              <a:ea typeface="黑体" panose="02010609060101010101" pitchFamily="49" charset="-122"/>
            </a:rPr>
            <a:t>不太好</a:t>
          </a:r>
        </a:p>
      </dgm:t>
    </dgm:pt>
    <dgm:pt modelId="{8C2EA5E0-C248-485C-A41E-78BC5956F40A}" type="parTrans" cxnId="{E6CC9923-B9FD-4991-B49F-9841006F39DF}">
      <dgm:prSet/>
      <dgm:spPr/>
      <dgm:t>
        <a:bodyPr/>
        <a:lstStyle/>
        <a:p>
          <a:endParaRPr lang="zh-CN" altLang="en-US"/>
        </a:p>
      </dgm:t>
    </dgm:pt>
    <dgm:pt modelId="{EB8AA60C-31EF-4D3E-8474-DCCFA8E44E40}" type="sibTrans" cxnId="{E6CC9923-B9FD-4991-B49F-9841006F39DF}">
      <dgm:prSet/>
      <dgm:spPr/>
      <dgm:t>
        <a:bodyPr/>
        <a:lstStyle/>
        <a:p>
          <a:endParaRPr lang="zh-CN" altLang="en-US"/>
        </a:p>
      </dgm:t>
    </dgm:pt>
    <dgm:pt modelId="{819903BE-FB6C-4900-8DD4-B6CFE2033153}">
      <dgm:prSet custT="1"/>
      <dgm:spPr/>
      <dgm:t>
        <a:bodyPr/>
        <a:lstStyle/>
        <a:p>
          <a:r>
            <a:rPr lang="zh-CN" altLang="en-US" sz="3200" dirty="0">
              <a:latin typeface="黑体" panose="02010609060101010101" pitchFamily="49" charset="-122"/>
              <a:ea typeface="黑体" panose="02010609060101010101" pitchFamily="49" charset="-122"/>
            </a:rPr>
            <a:t>很好</a:t>
          </a:r>
        </a:p>
      </dgm:t>
    </dgm:pt>
    <dgm:pt modelId="{1B740233-02E0-412E-8338-168ADD944DD5}" type="parTrans" cxnId="{1094AEDC-BD64-49CC-8089-3CDA728D35D4}">
      <dgm:prSet/>
      <dgm:spPr/>
      <dgm:t>
        <a:bodyPr/>
        <a:lstStyle/>
        <a:p>
          <a:endParaRPr lang="zh-CN" altLang="en-US"/>
        </a:p>
      </dgm:t>
    </dgm:pt>
    <dgm:pt modelId="{8A5944DA-0EDE-4287-9282-B10A483C6E8C}" type="sibTrans" cxnId="{1094AEDC-BD64-49CC-8089-3CDA728D35D4}">
      <dgm:prSet/>
      <dgm:spPr/>
      <dgm:t>
        <a:bodyPr/>
        <a:lstStyle/>
        <a:p>
          <a:endParaRPr lang="zh-CN" altLang="en-US"/>
        </a:p>
      </dgm:t>
    </dgm:pt>
    <dgm:pt modelId="{890C59D9-8370-4B24-B869-EB24323E4387}">
      <dgm:prSet custT="1"/>
      <dgm:spPr/>
      <dgm:t>
        <a:bodyPr/>
        <a:lstStyle/>
        <a:p>
          <a:r>
            <a:rPr lang="zh-CN" altLang="en-US" sz="3200" b="1" dirty="0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rPr>
            <a:t>比较</a:t>
          </a:r>
          <a:r>
            <a:rPr lang="zh-CN" altLang="en-US" sz="3200" dirty="0">
              <a:latin typeface="黑体" panose="02010609060101010101" pitchFamily="49" charset="-122"/>
              <a:ea typeface="黑体" panose="02010609060101010101" pitchFamily="49" charset="-122"/>
            </a:rPr>
            <a:t>好、不错</a:t>
          </a:r>
        </a:p>
      </dgm:t>
    </dgm:pt>
    <dgm:pt modelId="{93B7ABDE-BF79-44DE-BB19-CAF0D0AF4E24}" type="parTrans" cxnId="{78C76333-8DEB-4357-8EFC-EE95FC1AF8C6}">
      <dgm:prSet/>
      <dgm:spPr/>
      <dgm:t>
        <a:bodyPr/>
        <a:lstStyle/>
        <a:p>
          <a:endParaRPr lang="zh-CN" altLang="en-US"/>
        </a:p>
      </dgm:t>
    </dgm:pt>
    <dgm:pt modelId="{B4DB70DA-EBC9-43EB-BE86-7B1BFF76AA89}" type="sibTrans" cxnId="{78C76333-8DEB-4357-8EFC-EE95FC1AF8C6}">
      <dgm:prSet/>
      <dgm:spPr/>
      <dgm:t>
        <a:bodyPr/>
        <a:lstStyle/>
        <a:p>
          <a:endParaRPr lang="zh-CN" altLang="en-US"/>
        </a:p>
      </dgm:t>
    </dgm:pt>
    <dgm:pt modelId="{F4FF8F95-0CB5-4D1B-B9C1-C1BF86A37426}">
      <dgm:prSet custT="1"/>
      <dgm:spPr/>
      <dgm:t>
        <a:bodyPr/>
        <a:lstStyle/>
        <a:p>
          <a:r>
            <a:rPr lang="zh-CN" altLang="en-US" sz="3200" dirty="0">
              <a:latin typeface="黑体" panose="02010609060101010101" pitchFamily="49" charset="-122"/>
              <a:ea typeface="黑体" panose="02010609060101010101" pitchFamily="49" charset="-122"/>
            </a:rPr>
            <a:t>不好</a:t>
          </a:r>
        </a:p>
      </dgm:t>
    </dgm:pt>
    <dgm:pt modelId="{4658E10A-0BA2-427A-AE52-46FBCF8AB8E0}" type="parTrans" cxnId="{B94DA31F-E581-402E-AEEC-18D43A95B6C2}">
      <dgm:prSet/>
      <dgm:spPr/>
      <dgm:t>
        <a:bodyPr/>
        <a:lstStyle/>
        <a:p>
          <a:endParaRPr lang="zh-CN" altLang="en-US"/>
        </a:p>
      </dgm:t>
    </dgm:pt>
    <dgm:pt modelId="{A127D65E-15B1-4D3E-9566-209A59923B7C}" type="sibTrans" cxnId="{B94DA31F-E581-402E-AEEC-18D43A95B6C2}">
      <dgm:prSet/>
      <dgm:spPr/>
      <dgm:t>
        <a:bodyPr/>
        <a:lstStyle/>
        <a:p>
          <a:endParaRPr lang="zh-CN" altLang="en-US"/>
        </a:p>
      </dgm:t>
    </dgm:pt>
    <dgm:pt modelId="{321AEB34-A0B8-4F1E-AC88-522DE3CEA3AB}" type="pres">
      <dgm:prSet presAssocID="{0AF215FD-0CD7-4A79-9209-BC828235E943}" presName="linearFlow" presStyleCnt="0">
        <dgm:presLayoutVars>
          <dgm:resizeHandles val="exact"/>
        </dgm:presLayoutVars>
      </dgm:prSet>
      <dgm:spPr/>
    </dgm:pt>
    <dgm:pt modelId="{29A9296D-5CD8-4D11-ACF3-E8E420D8AD0E}" type="pres">
      <dgm:prSet presAssocID="{E2E30964-3227-41A7-8591-025195170B5B}" presName="node" presStyleLbl="node1" presStyleIdx="0" presStyleCnt="6" custScaleX="135776">
        <dgm:presLayoutVars>
          <dgm:bulletEnabled val="1"/>
        </dgm:presLayoutVars>
      </dgm:prSet>
      <dgm:spPr/>
    </dgm:pt>
    <dgm:pt modelId="{ECF487DF-49EA-41F5-BC99-ACE4D68E5575}" type="pres">
      <dgm:prSet presAssocID="{0043EE9F-1C50-4874-9BA6-AAF9B68DFD06}" presName="sibTrans" presStyleLbl="sibTrans2D1" presStyleIdx="0" presStyleCnt="5"/>
      <dgm:spPr/>
    </dgm:pt>
    <dgm:pt modelId="{3FFE4715-8A03-43EC-A31D-DE0A180BCF63}" type="pres">
      <dgm:prSet presAssocID="{0043EE9F-1C50-4874-9BA6-AAF9B68DFD06}" presName="connectorText" presStyleLbl="sibTrans2D1" presStyleIdx="0" presStyleCnt="5"/>
      <dgm:spPr/>
    </dgm:pt>
    <dgm:pt modelId="{D94FF723-C345-4C3C-91CE-2AB69BAD6758}" type="pres">
      <dgm:prSet presAssocID="{819903BE-FB6C-4900-8DD4-B6CFE2033153}" presName="node" presStyleLbl="node1" presStyleIdx="1" presStyleCnt="6" custScaleX="135776">
        <dgm:presLayoutVars>
          <dgm:bulletEnabled val="1"/>
        </dgm:presLayoutVars>
      </dgm:prSet>
      <dgm:spPr/>
    </dgm:pt>
    <dgm:pt modelId="{D32EF8DF-2455-46D9-9E8F-B2F57DE0CC35}" type="pres">
      <dgm:prSet presAssocID="{8A5944DA-0EDE-4287-9282-B10A483C6E8C}" presName="sibTrans" presStyleLbl="sibTrans2D1" presStyleIdx="1" presStyleCnt="5"/>
      <dgm:spPr/>
    </dgm:pt>
    <dgm:pt modelId="{3C3D841D-DC3F-4833-93C3-7836478EB079}" type="pres">
      <dgm:prSet presAssocID="{8A5944DA-0EDE-4287-9282-B10A483C6E8C}" presName="connectorText" presStyleLbl="sibTrans2D1" presStyleIdx="1" presStyleCnt="5"/>
      <dgm:spPr/>
    </dgm:pt>
    <dgm:pt modelId="{4D7390A1-54F3-4D71-A14C-CDAC61132059}" type="pres">
      <dgm:prSet presAssocID="{890C59D9-8370-4B24-B869-EB24323E4387}" presName="node" presStyleLbl="node1" presStyleIdx="2" presStyleCnt="6" custScaleX="135776">
        <dgm:presLayoutVars>
          <dgm:bulletEnabled val="1"/>
        </dgm:presLayoutVars>
      </dgm:prSet>
      <dgm:spPr/>
    </dgm:pt>
    <dgm:pt modelId="{ED887164-6A05-446C-865A-FD019973306A}" type="pres">
      <dgm:prSet presAssocID="{B4DB70DA-EBC9-43EB-BE86-7B1BFF76AA89}" presName="sibTrans" presStyleLbl="sibTrans2D1" presStyleIdx="2" presStyleCnt="5"/>
      <dgm:spPr/>
    </dgm:pt>
    <dgm:pt modelId="{70BA56B3-0A76-444F-BB1D-29D6AA54C29D}" type="pres">
      <dgm:prSet presAssocID="{B4DB70DA-EBC9-43EB-BE86-7B1BFF76AA89}" presName="connectorText" presStyleLbl="sibTrans2D1" presStyleIdx="2" presStyleCnt="5"/>
      <dgm:spPr/>
    </dgm:pt>
    <dgm:pt modelId="{C3ECC137-6E79-43E1-95AA-7204DBE57A90}" type="pres">
      <dgm:prSet presAssocID="{93201565-3750-4CC5-8B6A-20E6A0F954B8}" presName="node" presStyleLbl="node1" presStyleIdx="3" presStyleCnt="6" custScaleX="135776">
        <dgm:presLayoutVars>
          <dgm:bulletEnabled val="1"/>
        </dgm:presLayoutVars>
      </dgm:prSet>
      <dgm:spPr/>
    </dgm:pt>
    <dgm:pt modelId="{0F0AE42E-9FA4-4FD8-B57B-EE16CCC0A68E}" type="pres">
      <dgm:prSet presAssocID="{2907F333-30B1-44A5-AC16-7E0477B70A67}" presName="sibTrans" presStyleLbl="sibTrans2D1" presStyleIdx="3" presStyleCnt="5"/>
      <dgm:spPr/>
    </dgm:pt>
    <dgm:pt modelId="{E3CD9088-D5B1-4D11-9176-A8B7743D02F7}" type="pres">
      <dgm:prSet presAssocID="{2907F333-30B1-44A5-AC16-7E0477B70A67}" presName="connectorText" presStyleLbl="sibTrans2D1" presStyleIdx="3" presStyleCnt="5"/>
      <dgm:spPr/>
    </dgm:pt>
    <dgm:pt modelId="{2C1396A3-A437-41AB-A72D-C670F4F45724}" type="pres">
      <dgm:prSet presAssocID="{55B8ECAE-32A1-4A49-91D7-F4C90679BA4D}" presName="node" presStyleLbl="node1" presStyleIdx="4" presStyleCnt="6" custScaleX="135776">
        <dgm:presLayoutVars>
          <dgm:bulletEnabled val="1"/>
        </dgm:presLayoutVars>
      </dgm:prSet>
      <dgm:spPr/>
    </dgm:pt>
    <dgm:pt modelId="{F64AEEF3-0C27-4A9C-984A-30E8B06F88D3}" type="pres">
      <dgm:prSet presAssocID="{EB8AA60C-31EF-4D3E-8474-DCCFA8E44E40}" presName="sibTrans" presStyleLbl="sibTrans2D1" presStyleIdx="4" presStyleCnt="5"/>
      <dgm:spPr/>
    </dgm:pt>
    <dgm:pt modelId="{9F4EE72E-EE5C-440F-8A01-B5521CB18C63}" type="pres">
      <dgm:prSet presAssocID="{EB8AA60C-31EF-4D3E-8474-DCCFA8E44E40}" presName="connectorText" presStyleLbl="sibTrans2D1" presStyleIdx="4" presStyleCnt="5"/>
      <dgm:spPr/>
    </dgm:pt>
    <dgm:pt modelId="{658FF8D5-AEFA-4A25-A011-37091E4F0303}" type="pres">
      <dgm:prSet presAssocID="{F4FF8F95-0CB5-4D1B-B9C1-C1BF86A37426}" presName="node" presStyleLbl="node1" presStyleIdx="5" presStyleCnt="6" custScaleX="135776">
        <dgm:presLayoutVars>
          <dgm:bulletEnabled val="1"/>
        </dgm:presLayoutVars>
      </dgm:prSet>
      <dgm:spPr/>
    </dgm:pt>
  </dgm:ptLst>
  <dgm:cxnLst>
    <dgm:cxn modelId="{84293B0A-32F6-4219-A6D3-BB5EC1F01888}" type="presOf" srcId="{55B8ECAE-32A1-4A49-91D7-F4C90679BA4D}" destId="{2C1396A3-A437-41AB-A72D-C670F4F45724}" srcOrd="0" destOrd="0" presId="urn:microsoft.com/office/officeart/2005/8/layout/process2"/>
    <dgm:cxn modelId="{2E97BD16-F829-4948-A1B5-16B1E3872477}" type="presOf" srcId="{93201565-3750-4CC5-8B6A-20E6A0F954B8}" destId="{C3ECC137-6E79-43E1-95AA-7204DBE57A90}" srcOrd="0" destOrd="0" presId="urn:microsoft.com/office/officeart/2005/8/layout/process2"/>
    <dgm:cxn modelId="{B94DA31F-E581-402E-AEEC-18D43A95B6C2}" srcId="{0AF215FD-0CD7-4A79-9209-BC828235E943}" destId="{F4FF8F95-0CB5-4D1B-B9C1-C1BF86A37426}" srcOrd="5" destOrd="0" parTransId="{4658E10A-0BA2-427A-AE52-46FBCF8AB8E0}" sibTransId="{A127D65E-15B1-4D3E-9566-209A59923B7C}"/>
    <dgm:cxn modelId="{E6CC9923-B9FD-4991-B49F-9841006F39DF}" srcId="{0AF215FD-0CD7-4A79-9209-BC828235E943}" destId="{55B8ECAE-32A1-4A49-91D7-F4C90679BA4D}" srcOrd="4" destOrd="0" parTransId="{8C2EA5E0-C248-485C-A41E-78BC5956F40A}" sibTransId="{EB8AA60C-31EF-4D3E-8474-DCCFA8E44E40}"/>
    <dgm:cxn modelId="{BD974526-8F66-4808-B03F-4CE067FD0042}" type="presOf" srcId="{0AF215FD-0CD7-4A79-9209-BC828235E943}" destId="{321AEB34-A0B8-4F1E-AC88-522DE3CEA3AB}" srcOrd="0" destOrd="0" presId="urn:microsoft.com/office/officeart/2005/8/layout/process2"/>
    <dgm:cxn modelId="{E944792C-42EF-40F8-A268-AA155458492D}" type="presOf" srcId="{EB8AA60C-31EF-4D3E-8474-DCCFA8E44E40}" destId="{9F4EE72E-EE5C-440F-8A01-B5521CB18C63}" srcOrd="1" destOrd="0" presId="urn:microsoft.com/office/officeart/2005/8/layout/process2"/>
    <dgm:cxn modelId="{8FC01E32-EFF8-477C-B17C-AA8F07678878}" type="presOf" srcId="{8A5944DA-0EDE-4287-9282-B10A483C6E8C}" destId="{D32EF8DF-2455-46D9-9E8F-B2F57DE0CC35}" srcOrd="0" destOrd="0" presId="urn:microsoft.com/office/officeart/2005/8/layout/process2"/>
    <dgm:cxn modelId="{78C76333-8DEB-4357-8EFC-EE95FC1AF8C6}" srcId="{0AF215FD-0CD7-4A79-9209-BC828235E943}" destId="{890C59D9-8370-4B24-B869-EB24323E4387}" srcOrd="2" destOrd="0" parTransId="{93B7ABDE-BF79-44DE-BB19-CAF0D0AF4E24}" sibTransId="{B4DB70DA-EBC9-43EB-BE86-7B1BFF76AA89}"/>
    <dgm:cxn modelId="{CE83EC33-F8BA-444B-96E2-E305EFF6BE7C}" type="presOf" srcId="{890C59D9-8370-4B24-B869-EB24323E4387}" destId="{4D7390A1-54F3-4D71-A14C-CDAC61132059}" srcOrd="0" destOrd="0" presId="urn:microsoft.com/office/officeart/2005/8/layout/process2"/>
    <dgm:cxn modelId="{72CB8E37-E46C-43BC-AFEC-111A70615D75}" srcId="{0AF215FD-0CD7-4A79-9209-BC828235E943}" destId="{93201565-3750-4CC5-8B6A-20E6A0F954B8}" srcOrd="3" destOrd="0" parTransId="{D6982FB9-0F73-4CB9-8F95-60D0DBAC90F8}" sibTransId="{2907F333-30B1-44A5-AC16-7E0477B70A67}"/>
    <dgm:cxn modelId="{6F4CC567-BF85-4567-A2C6-66EF5817F7BD}" type="presOf" srcId="{2907F333-30B1-44A5-AC16-7E0477B70A67}" destId="{0F0AE42E-9FA4-4FD8-B57B-EE16CCC0A68E}" srcOrd="0" destOrd="0" presId="urn:microsoft.com/office/officeart/2005/8/layout/process2"/>
    <dgm:cxn modelId="{9C5CD37C-5D15-492F-AE0E-FCCAF5D57DE8}" type="presOf" srcId="{F4FF8F95-0CB5-4D1B-B9C1-C1BF86A37426}" destId="{658FF8D5-AEFA-4A25-A011-37091E4F0303}" srcOrd="0" destOrd="0" presId="urn:microsoft.com/office/officeart/2005/8/layout/process2"/>
    <dgm:cxn modelId="{BF011A7D-E94F-4064-9D96-DCB99AD12D3C}" type="presOf" srcId="{819903BE-FB6C-4900-8DD4-B6CFE2033153}" destId="{D94FF723-C345-4C3C-91CE-2AB69BAD6758}" srcOrd="0" destOrd="0" presId="urn:microsoft.com/office/officeart/2005/8/layout/process2"/>
    <dgm:cxn modelId="{7C1F0399-A078-449A-B3EB-EFEB943B8CD7}" type="presOf" srcId="{E2E30964-3227-41A7-8591-025195170B5B}" destId="{29A9296D-5CD8-4D11-ACF3-E8E420D8AD0E}" srcOrd="0" destOrd="0" presId="urn:microsoft.com/office/officeart/2005/8/layout/process2"/>
    <dgm:cxn modelId="{4DD15FAA-A685-44C3-9431-972CC2CEF4EE}" type="presOf" srcId="{2907F333-30B1-44A5-AC16-7E0477B70A67}" destId="{E3CD9088-D5B1-4D11-9176-A8B7743D02F7}" srcOrd="1" destOrd="0" presId="urn:microsoft.com/office/officeart/2005/8/layout/process2"/>
    <dgm:cxn modelId="{2DBCE8B4-C457-4E68-9B38-33B2E8A984EB}" type="presOf" srcId="{EB8AA60C-31EF-4D3E-8474-DCCFA8E44E40}" destId="{F64AEEF3-0C27-4A9C-984A-30E8B06F88D3}" srcOrd="0" destOrd="0" presId="urn:microsoft.com/office/officeart/2005/8/layout/process2"/>
    <dgm:cxn modelId="{8219C0B9-220F-41F3-BF1A-C4FC38B6C1C6}" srcId="{0AF215FD-0CD7-4A79-9209-BC828235E943}" destId="{E2E30964-3227-41A7-8591-025195170B5B}" srcOrd="0" destOrd="0" parTransId="{7D135474-3438-43E6-A80B-46B06A00520E}" sibTransId="{0043EE9F-1C50-4874-9BA6-AAF9B68DFD06}"/>
    <dgm:cxn modelId="{5E4912CC-4FAB-4105-B46C-713644E2BB5C}" type="presOf" srcId="{B4DB70DA-EBC9-43EB-BE86-7B1BFF76AA89}" destId="{70BA56B3-0A76-444F-BB1D-29D6AA54C29D}" srcOrd="1" destOrd="0" presId="urn:microsoft.com/office/officeart/2005/8/layout/process2"/>
    <dgm:cxn modelId="{1EFCA0DA-0C96-4E91-B196-B436ABB2C1E2}" type="presOf" srcId="{8A5944DA-0EDE-4287-9282-B10A483C6E8C}" destId="{3C3D841D-DC3F-4833-93C3-7836478EB079}" srcOrd="1" destOrd="0" presId="urn:microsoft.com/office/officeart/2005/8/layout/process2"/>
    <dgm:cxn modelId="{1094AEDC-BD64-49CC-8089-3CDA728D35D4}" srcId="{0AF215FD-0CD7-4A79-9209-BC828235E943}" destId="{819903BE-FB6C-4900-8DD4-B6CFE2033153}" srcOrd="1" destOrd="0" parTransId="{1B740233-02E0-412E-8338-168ADD944DD5}" sibTransId="{8A5944DA-0EDE-4287-9282-B10A483C6E8C}"/>
    <dgm:cxn modelId="{8A72C5E5-9393-4F47-91ED-DC1F359221FC}" type="presOf" srcId="{0043EE9F-1C50-4874-9BA6-AAF9B68DFD06}" destId="{3FFE4715-8A03-43EC-A31D-DE0A180BCF63}" srcOrd="1" destOrd="0" presId="urn:microsoft.com/office/officeart/2005/8/layout/process2"/>
    <dgm:cxn modelId="{7B0D68E7-03E8-4C07-A738-41B1C5FD9A8E}" type="presOf" srcId="{0043EE9F-1C50-4874-9BA6-AAF9B68DFD06}" destId="{ECF487DF-49EA-41F5-BC99-ACE4D68E5575}" srcOrd="0" destOrd="0" presId="urn:microsoft.com/office/officeart/2005/8/layout/process2"/>
    <dgm:cxn modelId="{0F265BFD-F766-47AA-944E-4E8F0545A193}" type="presOf" srcId="{B4DB70DA-EBC9-43EB-BE86-7B1BFF76AA89}" destId="{ED887164-6A05-446C-865A-FD019973306A}" srcOrd="0" destOrd="0" presId="urn:microsoft.com/office/officeart/2005/8/layout/process2"/>
    <dgm:cxn modelId="{08600141-557B-4353-A446-246C6627FA35}" type="presParOf" srcId="{321AEB34-A0B8-4F1E-AC88-522DE3CEA3AB}" destId="{29A9296D-5CD8-4D11-ACF3-E8E420D8AD0E}" srcOrd="0" destOrd="0" presId="urn:microsoft.com/office/officeart/2005/8/layout/process2"/>
    <dgm:cxn modelId="{DD082720-DC73-473F-8E0F-DB7192E75789}" type="presParOf" srcId="{321AEB34-A0B8-4F1E-AC88-522DE3CEA3AB}" destId="{ECF487DF-49EA-41F5-BC99-ACE4D68E5575}" srcOrd="1" destOrd="0" presId="urn:microsoft.com/office/officeart/2005/8/layout/process2"/>
    <dgm:cxn modelId="{98700CEC-AAA4-49D4-9EE5-FCE6D8FA833F}" type="presParOf" srcId="{ECF487DF-49EA-41F5-BC99-ACE4D68E5575}" destId="{3FFE4715-8A03-43EC-A31D-DE0A180BCF63}" srcOrd="0" destOrd="0" presId="urn:microsoft.com/office/officeart/2005/8/layout/process2"/>
    <dgm:cxn modelId="{BF225AED-6BA6-4BE9-9774-8E3239676C07}" type="presParOf" srcId="{321AEB34-A0B8-4F1E-AC88-522DE3CEA3AB}" destId="{D94FF723-C345-4C3C-91CE-2AB69BAD6758}" srcOrd="2" destOrd="0" presId="urn:microsoft.com/office/officeart/2005/8/layout/process2"/>
    <dgm:cxn modelId="{362D1BF6-E69C-4594-A82D-DFB8EAD098B1}" type="presParOf" srcId="{321AEB34-A0B8-4F1E-AC88-522DE3CEA3AB}" destId="{D32EF8DF-2455-46D9-9E8F-B2F57DE0CC35}" srcOrd="3" destOrd="0" presId="urn:microsoft.com/office/officeart/2005/8/layout/process2"/>
    <dgm:cxn modelId="{8B111AD7-EF59-4915-9C65-CFDDAD4A5431}" type="presParOf" srcId="{D32EF8DF-2455-46D9-9E8F-B2F57DE0CC35}" destId="{3C3D841D-DC3F-4833-93C3-7836478EB079}" srcOrd="0" destOrd="0" presId="urn:microsoft.com/office/officeart/2005/8/layout/process2"/>
    <dgm:cxn modelId="{0D44B7FE-185D-43FC-9B93-B04A50A5A4A6}" type="presParOf" srcId="{321AEB34-A0B8-4F1E-AC88-522DE3CEA3AB}" destId="{4D7390A1-54F3-4D71-A14C-CDAC61132059}" srcOrd="4" destOrd="0" presId="urn:microsoft.com/office/officeart/2005/8/layout/process2"/>
    <dgm:cxn modelId="{D7ED9C48-114F-44A1-8C0C-F2485040F6B2}" type="presParOf" srcId="{321AEB34-A0B8-4F1E-AC88-522DE3CEA3AB}" destId="{ED887164-6A05-446C-865A-FD019973306A}" srcOrd="5" destOrd="0" presId="urn:microsoft.com/office/officeart/2005/8/layout/process2"/>
    <dgm:cxn modelId="{FFDF2EE1-B71B-4F40-BF79-7A8757AC4BB6}" type="presParOf" srcId="{ED887164-6A05-446C-865A-FD019973306A}" destId="{70BA56B3-0A76-444F-BB1D-29D6AA54C29D}" srcOrd="0" destOrd="0" presId="urn:microsoft.com/office/officeart/2005/8/layout/process2"/>
    <dgm:cxn modelId="{501E00E2-D5E2-431F-BF41-FB41515CB052}" type="presParOf" srcId="{321AEB34-A0B8-4F1E-AC88-522DE3CEA3AB}" destId="{C3ECC137-6E79-43E1-95AA-7204DBE57A90}" srcOrd="6" destOrd="0" presId="urn:microsoft.com/office/officeart/2005/8/layout/process2"/>
    <dgm:cxn modelId="{AF58888C-26D5-4402-AFD6-34C9EA19FDA7}" type="presParOf" srcId="{321AEB34-A0B8-4F1E-AC88-522DE3CEA3AB}" destId="{0F0AE42E-9FA4-4FD8-B57B-EE16CCC0A68E}" srcOrd="7" destOrd="0" presId="urn:microsoft.com/office/officeart/2005/8/layout/process2"/>
    <dgm:cxn modelId="{D2CE3B61-3CBD-4228-8A30-1CD721254CC9}" type="presParOf" srcId="{0F0AE42E-9FA4-4FD8-B57B-EE16CCC0A68E}" destId="{E3CD9088-D5B1-4D11-9176-A8B7743D02F7}" srcOrd="0" destOrd="0" presId="urn:microsoft.com/office/officeart/2005/8/layout/process2"/>
    <dgm:cxn modelId="{6F0BCC2F-8262-4824-BB00-B9A93762A84D}" type="presParOf" srcId="{321AEB34-A0B8-4F1E-AC88-522DE3CEA3AB}" destId="{2C1396A3-A437-41AB-A72D-C670F4F45724}" srcOrd="8" destOrd="0" presId="urn:microsoft.com/office/officeart/2005/8/layout/process2"/>
    <dgm:cxn modelId="{908D1081-43E0-43DD-9032-C66428ECDD4A}" type="presParOf" srcId="{321AEB34-A0B8-4F1E-AC88-522DE3CEA3AB}" destId="{F64AEEF3-0C27-4A9C-984A-30E8B06F88D3}" srcOrd="9" destOrd="0" presId="urn:microsoft.com/office/officeart/2005/8/layout/process2"/>
    <dgm:cxn modelId="{6227CCD6-E73D-4868-A42D-0A57ED67DB8A}" type="presParOf" srcId="{F64AEEF3-0C27-4A9C-984A-30E8B06F88D3}" destId="{9F4EE72E-EE5C-440F-8A01-B5521CB18C63}" srcOrd="0" destOrd="0" presId="urn:microsoft.com/office/officeart/2005/8/layout/process2"/>
    <dgm:cxn modelId="{FAA1EC5E-9718-43AA-8A55-02D2DDC29739}" type="presParOf" srcId="{321AEB34-A0B8-4F1E-AC88-522DE3CEA3AB}" destId="{658FF8D5-AEFA-4A25-A011-37091E4F0303}" srcOrd="10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A9296D-5CD8-4D11-ACF3-E8E420D8AD0E}">
      <dsp:nvSpPr>
        <dsp:cNvPr id="0" name=""/>
        <dsp:cNvSpPr/>
      </dsp:nvSpPr>
      <dsp:spPr>
        <a:xfrm>
          <a:off x="650934" y="4793"/>
          <a:ext cx="3456109" cy="636362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3200" kern="1200" dirty="0">
              <a:latin typeface="黑体" panose="02010609060101010101" pitchFamily="49" charset="-122"/>
              <a:ea typeface="黑体" panose="02010609060101010101" pitchFamily="49" charset="-122"/>
            </a:rPr>
            <a:t>非常好、特别好</a:t>
          </a:r>
        </a:p>
      </dsp:txBody>
      <dsp:txXfrm>
        <a:off x="669572" y="23431"/>
        <a:ext cx="3418833" cy="599086"/>
      </dsp:txXfrm>
    </dsp:sp>
    <dsp:sp modelId="{ECF487DF-49EA-41F5-BC99-ACE4D68E5575}">
      <dsp:nvSpPr>
        <dsp:cNvPr id="0" name=""/>
        <dsp:cNvSpPr/>
      </dsp:nvSpPr>
      <dsp:spPr>
        <a:xfrm rot="5400000">
          <a:off x="2259671" y="657064"/>
          <a:ext cx="238635" cy="286363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1200" kern="1200"/>
        </a:p>
      </dsp:txBody>
      <dsp:txXfrm rot="-5400000">
        <a:off x="2293080" y="680928"/>
        <a:ext cx="171817" cy="167045"/>
      </dsp:txXfrm>
    </dsp:sp>
    <dsp:sp modelId="{D94FF723-C345-4C3C-91CE-2AB69BAD6758}">
      <dsp:nvSpPr>
        <dsp:cNvPr id="0" name=""/>
        <dsp:cNvSpPr/>
      </dsp:nvSpPr>
      <dsp:spPr>
        <a:xfrm>
          <a:off x="650934" y="959337"/>
          <a:ext cx="3456109" cy="636362"/>
        </a:xfrm>
        <a:prstGeom prst="roundRect">
          <a:avLst>
            <a:gd name="adj" fmla="val 10000"/>
          </a:avLst>
        </a:prstGeom>
        <a:solidFill>
          <a:schemeClr val="accent2">
            <a:hueOff val="381558"/>
            <a:satOff val="-8706"/>
            <a:lumOff val="321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3200" kern="1200" dirty="0">
              <a:latin typeface="黑体" panose="02010609060101010101" pitchFamily="49" charset="-122"/>
              <a:ea typeface="黑体" panose="02010609060101010101" pitchFamily="49" charset="-122"/>
            </a:rPr>
            <a:t>很好</a:t>
          </a:r>
        </a:p>
      </dsp:txBody>
      <dsp:txXfrm>
        <a:off x="669572" y="977975"/>
        <a:ext cx="3418833" cy="599086"/>
      </dsp:txXfrm>
    </dsp:sp>
    <dsp:sp modelId="{D32EF8DF-2455-46D9-9E8F-B2F57DE0CC35}">
      <dsp:nvSpPr>
        <dsp:cNvPr id="0" name=""/>
        <dsp:cNvSpPr/>
      </dsp:nvSpPr>
      <dsp:spPr>
        <a:xfrm rot="5400000">
          <a:off x="2259671" y="1611608"/>
          <a:ext cx="238635" cy="286363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476947"/>
            <a:satOff val="-10882"/>
            <a:lumOff val="402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1200" kern="1200"/>
        </a:p>
      </dsp:txBody>
      <dsp:txXfrm rot="-5400000">
        <a:off x="2293080" y="1635472"/>
        <a:ext cx="171817" cy="167045"/>
      </dsp:txXfrm>
    </dsp:sp>
    <dsp:sp modelId="{4D7390A1-54F3-4D71-A14C-CDAC61132059}">
      <dsp:nvSpPr>
        <dsp:cNvPr id="0" name=""/>
        <dsp:cNvSpPr/>
      </dsp:nvSpPr>
      <dsp:spPr>
        <a:xfrm>
          <a:off x="650934" y="1913880"/>
          <a:ext cx="3456109" cy="636362"/>
        </a:xfrm>
        <a:prstGeom prst="roundRect">
          <a:avLst>
            <a:gd name="adj" fmla="val 10000"/>
          </a:avLst>
        </a:prstGeom>
        <a:solidFill>
          <a:schemeClr val="accent2">
            <a:hueOff val="763116"/>
            <a:satOff val="-17411"/>
            <a:lumOff val="643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3200" b="1" kern="1200" dirty="0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rPr>
            <a:t>比较</a:t>
          </a:r>
          <a:r>
            <a:rPr lang="zh-CN" altLang="en-US" sz="3200" kern="1200" dirty="0">
              <a:latin typeface="黑体" panose="02010609060101010101" pitchFamily="49" charset="-122"/>
              <a:ea typeface="黑体" panose="02010609060101010101" pitchFamily="49" charset="-122"/>
            </a:rPr>
            <a:t>好、不错</a:t>
          </a:r>
        </a:p>
      </dsp:txBody>
      <dsp:txXfrm>
        <a:off x="669572" y="1932518"/>
        <a:ext cx="3418833" cy="599086"/>
      </dsp:txXfrm>
    </dsp:sp>
    <dsp:sp modelId="{ED887164-6A05-446C-865A-FD019973306A}">
      <dsp:nvSpPr>
        <dsp:cNvPr id="0" name=""/>
        <dsp:cNvSpPr/>
      </dsp:nvSpPr>
      <dsp:spPr>
        <a:xfrm rot="5400000">
          <a:off x="2259671" y="2566151"/>
          <a:ext cx="238635" cy="286363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953895"/>
            <a:satOff val="-21764"/>
            <a:lumOff val="8039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1200" kern="1200"/>
        </a:p>
      </dsp:txBody>
      <dsp:txXfrm rot="-5400000">
        <a:off x="2293080" y="2590015"/>
        <a:ext cx="171817" cy="167045"/>
      </dsp:txXfrm>
    </dsp:sp>
    <dsp:sp modelId="{C3ECC137-6E79-43E1-95AA-7204DBE57A90}">
      <dsp:nvSpPr>
        <dsp:cNvPr id="0" name=""/>
        <dsp:cNvSpPr/>
      </dsp:nvSpPr>
      <dsp:spPr>
        <a:xfrm>
          <a:off x="650934" y="2868424"/>
          <a:ext cx="3456109" cy="636362"/>
        </a:xfrm>
        <a:prstGeom prst="roundRect">
          <a:avLst>
            <a:gd name="adj" fmla="val 10000"/>
          </a:avLst>
        </a:prstGeom>
        <a:solidFill>
          <a:schemeClr val="accent2">
            <a:hueOff val="1144674"/>
            <a:satOff val="-26117"/>
            <a:lumOff val="964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3200" kern="1200" dirty="0">
              <a:latin typeface="黑体" panose="02010609060101010101" pitchFamily="49" charset="-122"/>
              <a:ea typeface="黑体" panose="02010609060101010101" pitchFamily="49" charset="-122"/>
            </a:rPr>
            <a:t>还可以</a:t>
          </a:r>
        </a:p>
      </dsp:txBody>
      <dsp:txXfrm>
        <a:off x="669572" y="2887062"/>
        <a:ext cx="3418833" cy="599086"/>
      </dsp:txXfrm>
    </dsp:sp>
    <dsp:sp modelId="{0F0AE42E-9FA4-4FD8-B57B-EE16CCC0A68E}">
      <dsp:nvSpPr>
        <dsp:cNvPr id="0" name=""/>
        <dsp:cNvSpPr/>
      </dsp:nvSpPr>
      <dsp:spPr>
        <a:xfrm rot="5400000">
          <a:off x="2259671" y="3520695"/>
          <a:ext cx="238635" cy="286363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1430842"/>
            <a:satOff val="-32646"/>
            <a:lumOff val="12059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1200" kern="1200"/>
        </a:p>
      </dsp:txBody>
      <dsp:txXfrm rot="-5400000">
        <a:off x="2293080" y="3544559"/>
        <a:ext cx="171817" cy="167045"/>
      </dsp:txXfrm>
    </dsp:sp>
    <dsp:sp modelId="{2C1396A3-A437-41AB-A72D-C670F4F45724}">
      <dsp:nvSpPr>
        <dsp:cNvPr id="0" name=""/>
        <dsp:cNvSpPr/>
      </dsp:nvSpPr>
      <dsp:spPr>
        <a:xfrm>
          <a:off x="650934" y="3822967"/>
          <a:ext cx="3456109" cy="636362"/>
        </a:xfrm>
        <a:prstGeom prst="roundRect">
          <a:avLst>
            <a:gd name="adj" fmla="val 10000"/>
          </a:avLst>
        </a:prstGeom>
        <a:solidFill>
          <a:schemeClr val="accent2">
            <a:hueOff val="1526231"/>
            <a:satOff val="-34822"/>
            <a:lumOff val="1286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3200" kern="1200" dirty="0">
              <a:latin typeface="黑体" panose="02010609060101010101" pitchFamily="49" charset="-122"/>
              <a:ea typeface="黑体" panose="02010609060101010101" pitchFamily="49" charset="-122"/>
            </a:rPr>
            <a:t>不太好</a:t>
          </a:r>
        </a:p>
      </dsp:txBody>
      <dsp:txXfrm>
        <a:off x="669572" y="3841605"/>
        <a:ext cx="3418833" cy="599086"/>
      </dsp:txXfrm>
    </dsp:sp>
    <dsp:sp modelId="{F64AEEF3-0C27-4A9C-984A-30E8B06F88D3}">
      <dsp:nvSpPr>
        <dsp:cNvPr id="0" name=""/>
        <dsp:cNvSpPr/>
      </dsp:nvSpPr>
      <dsp:spPr>
        <a:xfrm rot="5400000">
          <a:off x="2259671" y="4475239"/>
          <a:ext cx="238635" cy="286363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1907789"/>
            <a:satOff val="-43528"/>
            <a:lumOff val="16079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1200" kern="1200"/>
        </a:p>
      </dsp:txBody>
      <dsp:txXfrm rot="-5400000">
        <a:off x="2293080" y="4499103"/>
        <a:ext cx="171817" cy="167045"/>
      </dsp:txXfrm>
    </dsp:sp>
    <dsp:sp modelId="{658FF8D5-AEFA-4A25-A011-37091E4F0303}">
      <dsp:nvSpPr>
        <dsp:cNvPr id="0" name=""/>
        <dsp:cNvSpPr/>
      </dsp:nvSpPr>
      <dsp:spPr>
        <a:xfrm>
          <a:off x="650934" y="4777511"/>
          <a:ext cx="3456109" cy="636362"/>
        </a:xfrm>
        <a:prstGeom prst="roundRect">
          <a:avLst>
            <a:gd name="adj" fmla="val 10000"/>
          </a:avLst>
        </a:prstGeom>
        <a:solidFill>
          <a:schemeClr val="accent2">
            <a:hueOff val="1907789"/>
            <a:satOff val="-43528"/>
            <a:lumOff val="1607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3200" kern="1200" dirty="0">
              <a:latin typeface="黑体" panose="02010609060101010101" pitchFamily="49" charset="-122"/>
              <a:ea typeface="黑体" panose="02010609060101010101" pitchFamily="49" charset="-122"/>
            </a:rPr>
            <a:t>不好</a:t>
          </a:r>
        </a:p>
      </dsp:txBody>
      <dsp:txXfrm>
        <a:off x="669572" y="4796149"/>
        <a:ext cx="3418833" cy="59908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7135FE-73F9-4B97-A8B7-A096687FCB7D}" type="datetimeFigureOut">
              <a:rPr lang="zh-CN" altLang="en-US" smtClean="0"/>
              <a:t>2020/7/20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514BBA-7D18-459C-AE7F-A53DA9F6A9D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26699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https://588ku.com/ycpng/12830392.html</a:t>
            </a:r>
          </a:p>
          <a:p>
            <a:r>
              <a:rPr lang="en-US" altLang="zh-CN" dirty="0"/>
              <a:t>https://588ku.com/ycpng/12602164.html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514BBA-7D18-459C-AE7F-A53DA9F6A9D1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76156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https://ibaotu.com/sucai/827769.html?kwd=%E5%8F%91%E7%83%A7</a:t>
            </a:r>
          </a:p>
          <a:p>
            <a:r>
              <a:rPr lang="en-US" altLang="zh-CN" dirty="0"/>
              <a:t>https://ibaotu.com/sucai/799029.html?kwd=%E4%B8%8B%E5%A4%A7%E9%9B%A8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514BBA-7D18-459C-AE7F-A53DA9F6A9D1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08052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https://588ku.com/ycpng/11664839.html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514BBA-7D18-459C-AE7F-A53DA9F6A9D1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54185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https://ibaotu.com/sucai/18335901.html?kwd=%E7%99%BD%E8%A1%AC%E8%A1%AB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514BBA-7D18-459C-AE7F-A53DA9F6A9D1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67302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https://588ku.com/ycpng/12802724.html</a:t>
            </a:r>
            <a:endParaRPr lang="zh-CN" altLang="en-US" dirty="0"/>
          </a:p>
          <a:p>
            <a:r>
              <a:rPr lang="en-US" altLang="zh-CN" dirty="0"/>
              <a:t>http://699pic.com/tupian-500416745.html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514BBA-7D18-459C-AE7F-A53DA9F6A9D1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47102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http://seopic.699pic.com/photo/50093/3822.jpg_wh1200.jpg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514BBA-7D18-459C-AE7F-A53DA9F6A9D1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16704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http://seopic.699pic.com/photo/50076/8912.jpg_wh1200.jpg</a:t>
            </a:r>
          </a:p>
          <a:p>
            <a:r>
              <a:rPr lang="en-US" altLang="zh-CN" dirty="0"/>
              <a:t>http://seopic.699pic.com/photo/50086/8433.jpg_wh1200.jpg</a:t>
            </a:r>
          </a:p>
          <a:p>
            <a:r>
              <a:rPr lang="en-US" altLang="zh-CN" dirty="0"/>
              <a:t>http://seopic.699pic.com/photo/50108/8215.jpg_wh1200.jpg</a:t>
            </a:r>
          </a:p>
          <a:p>
            <a:r>
              <a:rPr lang="en-US" altLang="zh-CN" dirty="0"/>
              <a:t>http://seopic.699pic.com/photo/50112/5492.jpg_wh1200.jpg</a:t>
            </a:r>
          </a:p>
          <a:p>
            <a:r>
              <a:rPr lang="en-US" altLang="zh-CN" dirty="0"/>
              <a:t>http://xsj.699pic.com/tupian/0nhrt0.html?from=29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514BBA-7D18-459C-AE7F-A53DA9F6A9D1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82603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https://588ku.com/ycpng/12541367.html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514BBA-7D18-459C-AE7F-A53DA9F6A9D1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2896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514BBA-7D18-459C-AE7F-A53DA9F6A9D1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58372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https://ibaotu.com/sucai/827769.html?kwd=%E5%8F%91%E7%83%A7</a:t>
            </a:r>
          </a:p>
          <a:p>
            <a:r>
              <a:rPr lang="en-US" altLang="zh-CN" dirty="0"/>
              <a:t>https://588ku.com/ycpng/12802057.html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514BBA-7D18-459C-AE7F-A53DA9F6A9D1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43985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t>7/20/2020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29261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t>7/20/2020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8154391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t>7/20/2020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3430757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t>7/20/2020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8816858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1160EA64-D806-43AC-9DF2-F8C432F32B4C}" type="datetimeFigureOut">
              <a:rPr lang="en-US" smtClean="0"/>
              <a:t>7/20/2020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39320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t>7/20/2020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4847391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t>7/20/2020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691448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37C31-9E7A-4F99-8774-A0E530DE1A42}" type="datetimeFigureOut">
              <a:rPr lang="en-US" smtClean="0"/>
              <a:t>7/20/2020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97687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8504F-A551-4DE0-9316-4DCD1D8CC752}" type="datetimeFigureOut">
              <a:rPr lang="en-US" smtClean="0"/>
              <a:t>7/20/2020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52610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t>7/20/2020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2691337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t>7/20/2020</a:t>
            </a:fld>
            <a:endParaRPr lang="en-US" dirty="0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8384323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1160EA64-D806-43AC-9DF2-F8C432F32B4C}" type="datetimeFigureOut">
              <a:rPr lang="en-US" smtClean="0"/>
              <a:t>7/20/2020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347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0" r:id="rId1"/>
    <p:sldLayoutId id="2147483911" r:id="rId2"/>
    <p:sldLayoutId id="2147483912" r:id="rId3"/>
    <p:sldLayoutId id="2147483913" r:id="rId4"/>
    <p:sldLayoutId id="2147483914" r:id="rId5"/>
    <p:sldLayoutId id="2147483915" r:id="rId6"/>
    <p:sldLayoutId id="2147483916" r:id="rId7"/>
    <p:sldLayoutId id="2147483917" r:id="rId8"/>
    <p:sldLayoutId id="2147483918" r:id="rId9"/>
    <p:sldLayoutId id="2147483919" r:id="rId10"/>
    <p:sldLayoutId id="2147483920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!ww7002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!ww7002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g!ww7002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!ww7002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!ww7002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587829" y="1982165"/>
            <a:ext cx="10861860" cy="2391739"/>
          </a:xfrm>
        </p:spPr>
        <p:txBody>
          <a:bodyPr/>
          <a:lstStyle/>
          <a:p>
            <a:pPr algn="ctr"/>
            <a:r>
              <a:rPr lang="zh-CN" altLang="en-US" sz="72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第</a:t>
            </a:r>
            <a:r>
              <a:rPr lang="en-US" altLang="zh-CN" sz="72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3</a:t>
            </a:r>
            <a:r>
              <a:rPr lang="zh-CN" altLang="en-US" sz="72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课    我在网上买衣服呢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609157" y="4867356"/>
            <a:ext cx="7891272" cy="1280160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4000" dirty="0">
                <a:latin typeface="仿宋" panose="02010609060101010101" pitchFamily="49" charset="-122"/>
                <a:ea typeface="仿宋" panose="02010609060101010101" pitchFamily="49" charset="-122"/>
              </a:rPr>
              <a:t>山东大学</a:t>
            </a:r>
            <a:endParaRPr lang="en-US" altLang="zh-CN" sz="4000" dirty="0"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587829" y="1809774"/>
            <a:ext cx="1075480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D</a:t>
            </a:r>
            <a:r>
              <a:rPr lang="zh-CN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ì</a:t>
            </a:r>
            <a:r>
              <a:rPr lang="en-US" altLang="zh-C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altLang="zh-C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sān</a:t>
            </a:r>
            <a:r>
              <a:rPr lang="en-US" altLang="zh-C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kè           </a:t>
            </a:r>
            <a:r>
              <a:rPr lang="it-IT" altLang="zh-C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wǒ  zài   wǎngshang  mǎi  yīfu    ne </a:t>
            </a:r>
            <a:endParaRPr lang="zh-CN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9985994" y="4205132"/>
            <a:ext cx="9368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b="1" dirty="0">
                <a:solidFill>
                  <a:schemeClr val="bg1"/>
                </a:solidFill>
              </a:rPr>
              <a:t>2</a:t>
            </a:r>
            <a:endParaRPr lang="zh-CN" altLang="en-US" sz="4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50935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 1"/>
          <p:cNvSpPr/>
          <p:nvPr/>
        </p:nvSpPr>
        <p:spPr>
          <a:xfrm>
            <a:off x="437538" y="382385"/>
            <a:ext cx="2135181" cy="1111828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4800" dirty="0">
                <a:latin typeface="黑体" panose="02010609060101010101" pitchFamily="49" charset="-122"/>
                <a:ea typeface="黑体" panose="02010609060101010101" pitchFamily="49" charset="-122"/>
              </a:rPr>
              <a:t>平时</a:t>
            </a:r>
          </a:p>
        </p:txBody>
      </p:sp>
      <p:sp>
        <p:nvSpPr>
          <p:cNvPr id="7" name="矩形 6"/>
          <p:cNvSpPr/>
          <p:nvPr/>
        </p:nvSpPr>
        <p:spPr>
          <a:xfrm>
            <a:off x="957873" y="1722813"/>
            <a:ext cx="10145556" cy="3899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lnSpc>
                <a:spcPct val="160000"/>
              </a:lnSpc>
              <a:buClr>
                <a:schemeClr val="accent1">
                  <a:lumMod val="75000"/>
                </a:schemeClr>
              </a:buClr>
              <a:buSzPct val="85000"/>
            </a:pP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我</a:t>
            </a:r>
            <a:r>
              <a:rPr lang="zh-CN" alt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平时</a:t>
            </a: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住自己家，周末回爸爸妈妈家。</a:t>
            </a:r>
          </a:p>
          <a:p>
            <a:pPr defTabSz="914400">
              <a:lnSpc>
                <a:spcPct val="160000"/>
              </a:lnSpc>
              <a:buClr>
                <a:schemeClr val="accent1">
                  <a:lumMod val="75000"/>
                </a:schemeClr>
              </a:buClr>
              <a:buSzPct val="85000"/>
            </a:pP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她</a:t>
            </a:r>
            <a:r>
              <a:rPr lang="zh-CN" alt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平时</a:t>
            </a: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喜欢穿裤子，今天穿裙子了。</a:t>
            </a:r>
          </a:p>
          <a:p>
            <a:pPr defTabSz="914400">
              <a:lnSpc>
                <a:spcPct val="160000"/>
              </a:lnSpc>
              <a:buClr>
                <a:schemeClr val="accent1">
                  <a:lumMod val="75000"/>
                </a:schemeClr>
              </a:buClr>
              <a:buSzPct val="85000"/>
            </a:pPr>
            <a:r>
              <a:rPr lang="zh-CN" alt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平时</a:t>
            </a: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，我</a:t>
            </a:r>
            <a:r>
              <a:rPr lang="zh-CN" altLang="en-US" sz="4000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一般</a:t>
            </a: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穿运动鞋，今天有重要的事，我穿皮鞋。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15E52C43-0C97-4DE5-B533-05F3CCDD9B47}"/>
              </a:ext>
            </a:extLst>
          </p:cNvPr>
          <p:cNvSpPr/>
          <p:nvPr/>
        </p:nvSpPr>
        <p:spPr>
          <a:xfrm>
            <a:off x="2581162" y="1143915"/>
            <a:ext cx="407484" cy="461665"/>
          </a:xfrm>
          <a:prstGeom prst="rect">
            <a:avLst/>
          </a:prstGeom>
          <a:solidFill>
            <a:schemeClr val="accent1"/>
          </a:solidFill>
        </p:spPr>
        <p:txBody>
          <a:bodyPr wrap="none">
            <a:spAutoFit/>
          </a:bodyPr>
          <a:lstStyle/>
          <a:p>
            <a:r>
              <a:rPr lang="en-US" altLang="zh-CN" sz="2400" dirty="0">
                <a:solidFill>
                  <a:schemeClr val="bg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N</a:t>
            </a:r>
            <a:endParaRPr lang="zh-CN" altLang="en-US" sz="1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7197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075227"/>
          </a:xfrm>
          <a:solidFill>
            <a:schemeClr val="accent6">
              <a:lumMod val="20000"/>
              <a:lumOff val="80000"/>
            </a:schemeClr>
          </a:solidFill>
        </p:spPr>
        <p:txBody>
          <a:bodyPr/>
          <a:lstStyle/>
          <a:p>
            <a:pPr algn="ctr"/>
            <a:r>
              <a:rPr lang="zh-CN" altLang="en-US" b="1" dirty="0">
                <a:latin typeface="仿宋" panose="02010609060101010101" pitchFamily="49" charset="-122"/>
                <a:ea typeface="仿宋" panose="02010609060101010101" pitchFamily="49" charset="-122"/>
              </a:rPr>
              <a:t>平时   一般</a:t>
            </a:r>
            <a:endParaRPr lang="zh-CN" altLang="en-US" sz="2800" b="1" i="1" dirty="0"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1069848" y="1939382"/>
            <a:ext cx="10600784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lnSpc>
                <a:spcPct val="160000"/>
              </a:lnSpc>
              <a:buClr>
                <a:schemeClr val="accent1">
                  <a:lumMod val="75000"/>
                </a:schemeClr>
              </a:buClr>
              <a:buSzPct val="85000"/>
            </a:pPr>
            <a:r>
              <a:rPr lang="en-US" altLang="zh-CN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1.</a:t>
            </a:r>
            <a:r>
              <a:rPr lang="zh-CN" alt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平时</a:t>
            </a: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，他经常迟到，今天有考试，他没迟到。</a:t>
            </a:r>
          </a:p>
          <a:p>
            <a:pPr defTabSz="914400">
              <a:lnSpc>
                <a:spcPct val="160000"/>
              </a:lnSpc>
              <a:buClr>
                <a:schemeClr val="accent1">
                  <a:lumMod val="75000"/>
                </a:schemeClr>
              </a:buClr>
              <a:buSzPct val="85000"/>
            </a:pPr>
            <a:r>
              <a:rPr lang="en-US" altLang="zh-CN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2.</a:t>
            </a: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他</a:t>
            </a:r>
            <a:r>
              <a:rPr lang="zh-CN" alt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平时</a:t>
            </a: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不喝酒，今天特别高兴，喝了很多。</a:t>
            </a:r>
            <a:endParaRPr lang="en-US" altLang="zh-CN" sz="4000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defTabSz="914400">
              <a:lnSpc>
                <a:spcPct val="160000"/>
              </a:lnSpc>
              <a:buClr>
                <a:schemeClr val="accent1">
                  <a:lumMod val="75000"/>
                </a:schemeClr>
              </a:buClr>
              <a:buSzPct val="85000"/>
            </a:pPr>
            <a:r>
              <a:rPr lang="en-US" altLang="zh-CN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3.</a:t>
            </a: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周末我</a:t>
            </a:r>
            <a:r>
              <a:rPr lang="zh-CN" altLang="en-US" sz="4000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一般</a:t>
            </a: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在宿舍复习复习。</a:t>
            </a:r>
            <a:endParaRPr lang="en-US" altLang="zh-CN" sz="4000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defTabSz="914400">
              <a:lnSpc>
                <a:spcPct val="160000"/>
              </a:lnSpc>
              <a:buClr>
                <a:schemeClr val="accent1">
                  <a:lumMod val="75000"/>
                </a:schemeClr>
              </a:buClr>
              <a:buSzPct val="85000"/>
            </a:pPr>
            <a:r>
              <a:rPr lang="en-US" altLang="zh-CN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4.</a:t>
            </a: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李白的英语很</a:t>
            </a:r>
            <a:r>
              <a:rPr lang="zh-CN" altLang="en-US" sz="4000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一般</a:t>
            </a: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4142936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 1"/>
          <p:cNvSpPr/>
          <p:nvPr/>
        </p:nvSpPr>
        <p:spPr>
          <a:xfrm>
            <a:off x="437538" y="382384"/>
            <a:ext cx="2035074" cy="1223195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4800" dirty="0">
                <a:latin typeface="黑体" panose="02010609060101010101" pitchFamily="49" charset="-122"/>
                <a:ea typeface="黑体" panose="02010609060101010101" pitchFamily="49" charset="-122"/>
              </a:rPr>
              <a:t>听</a:t>
            </a:r>
          </a:p>
        </p:txBody>
      </p:sp>
      <p:sp>
        <p:nvSpPr>
          <p:cNvPr id="7" name="矩形 6"/>
          <p:cNvSpPr/>
          <p:nvPr/>
        </p:nvSpPr>
        <p:spPr>
          <a:xfrm>
            <a:off x="588361" y="1767412"/>
            <a:ext cx="12345586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lnSpc>
                <a:spcPct val="160000"/>
              </a:lnSpc>
              <a:buClr>
                <a:schemeClr val="accent1">
                  <a:lumMod val="75000"/>
                </a:schemeClr>
              </a:buClr>
              <a:buSzPct val="85000"/>
            </a:pPr>
            <a:r>
              <a:rPr lang="zh-CN" alt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听</a:t>
            </a:r>
            <a:r>
              <a:rPr lang="zh-CN" altLang="en-US" sz="4000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歌</a:t>
            </a:r>
          </a:p>
          <a:p>
            <a:pPr defTabSz="914400">
              <a:lnSpc>
                <a:spcPct val="160000"/>
              </a:lnSpc>
              <a:buClr>
                <a:schemeClr val="accent1">
                  <a:lumMod val="75000"/>
                </a:schemeClr>
              </a:buClr>
              <a:buSzPct val="85000"/>
            </a:pP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别一边走路，一边</a:t>
            </a:r>
            <a:r>
              <a:rPr lang="zh-CN" alt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听</a:t>
            </a: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歌。</a:t>
            </a:r>
            <a:endParaRPr lang="en-US" altLang="zh-CN" sz="4000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defTabSz="914400">
              <a:lnSpc>
                <a:spcPct val="160000"/>
              </a:lnSpc>
              <a:buClr>
                <a:schemeClr val="accent1">
                  <a:lumMod val="75000"/>
                </a:schemeClr>
              </a:buClr>
              <a:buSzPct val="85000"/>
            </a:pPr>
            <a:r>
              <a:rPr lang="en-US" altLang="zh-CN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A</a:t>
            </a: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：周五是李白的生日，送他一件白衬衫，怎么样？</a:t>
            </a:r>
            <a:endParaRPr lang="en-US" altLang="zh-CN" sz="4000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defTabSz="914400">
              <a:lnSpc>
                <a:spcPct val="160000"/>
              </a:lnSpc>
              <a:buClr>
                <a:schemeClr val="accent1">
                  <a:lumMod val="75000"/>
                </a:schemeClr>
              </a:buClr>
              <a:buSzPct val="85000"/>
            </a:pPr>
            <a:r>
              <a:rPr lang="en-US" altLang="zh-CN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B</a:t>
            </a: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：</a:t>
            </a:r>
            <a:r>
              <a:rPr lang="zh-CN" alt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听</a:t>
            </a:r>
            <a:r>
              <a:rPr lang="zh-CN" altLang="en-US" sz="4000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起来</a:t>
            </a: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不错。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2BA7974E-7013-41E2-8CC7-812BDCE8CF25}"/>
              </a:ext>
            </a:extLst>
          </p:cNvPr>
          <p:cNvSpPr/>
          <p:nvPr/>
        </p:nvSpPr>
        <p:spPr>
          <a:xfrm>
            <a:off x="2581162" y="1143915"/>
            <a:ext cx="407484" cy="461665"/>
          </a:xfrm>
          <a:prstGeom prst="rect">
            <a:avLst/>
          </a:prstGeom>
          <a:solidFill>
            <a:schemeClr val="accent1"/>
          </a:solidFill>
        </p:spPr>
        <p:txBody>
          <a:bodyPr wrap="none">
            <a:spAutoFit/>
          </a:bodyPr>
          <a:lstStyle/>
          <a:p>
            <a:r>
              <a:rPr lang="en-US" altLang="zh-CN" sz="2400" dirty="0">
                <a:solidFill>
                  <a:schemeClr val="bg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V</a:t>
            </a:r>
            <a:endParaRPr lang="zh-CN" altLang="en-US" sz="1100" dirty="0">
              <a:solidFill>
                <a:schemeClr val="bg1"/>
              </a:solidFill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E2AFC942-7392-4B15-9528-BEC3051511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05521" y="905069"/>
            <a:ext cx="3610634" cy="243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485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 1"/>
          <p:cNvSpPr/>
          <p:nvPr/>
        </p:nvSpPr>
        <p:spPr>
          <a:xfrm>
            <a:off x="437537" y="382385"/>
            <a:ext cx="2161283" cy="1111828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4800" dirty="0">
                <a:latin typeface="黑体" panose="02010609060101010101" pitchFamily="49" charset="-122"/>
                <a:ea typeface="黑体" panose="02010609060101010101" pitchFamily="49" charset="-122"/>
              </a:rPr>
              <a:t>商店</a:t>
            </a:r>
            <a:r>
              <a:rPr lang="en-US" altLang="zh-CN" sz="4800" dirty="0"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  <a:endParaRPr lang="zh-CN" altLang="en-US" sz="4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1109675" y="1735435"/>
            <a:ext cx="223651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一</a:t>
            </a:r>
            <a:r>
              <a:rPr lang="zh-CN" altLang="en-US" sz="4000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家</a:t>
            </a:r>
            <a:r>
              <a:rPr lang="zh-CN" alt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商店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1043993" y="2684543"/>
            <a:ext cx="243521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去</a:t>
            </a:r>
            <a:r>
              <a:rPr lang="en-US" altLang="zh-CN" sz="40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___ + V.</a:t>
            </a:r>
            <a:endParaRPr lang="zh-CN" altLang="en-US" dirty="0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D17C86BE-6C27-401F-AC89-7AB36BC6E2F0}"/>
              </a:ext>
            </a:extLst>
          </p:cNvPr>
          <p:cNvSpPr/>
          <p:nvPr/>
        </p:nvSpPr>
        <p:spPr>
          <a:xfrm>
            <a:off x="2581162" y="1143915"/>
            <a:ext cx="407484" cy="461665"/>
          </a:xfrm>
          <a:prstGeom prst="rect">
            <a:avLst/>
          </a:prstGeom>
          <a:solidFill>
            <a:schemeClr val="accent1"/>
          </a:solidFill>
        </p:spPr>
        <p:txBody>
          <a:bodyPr wrap="none">
            <a:spAutoFit/>
          </a:bodyPr>
          <a:lstStyle/>
          <a:p>
            <a:r>
              <a:rPr lang="en-US" altLang="zh-CN" sz="2400" dirty="0">
                <a:solidFill>
                  <a:schemeClr val="bg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N</a:t>
            </a:r>
            <a:endParaRPr lang="zh-CN" altLang="en-US" sz="1100" dirty="0">
              <a:solidFill>
                <a:schemeClr val="bg1"/>
              </a:solidFill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763CF5F2-9806-4A34-A7D3-26AA622D3F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5873" y="543831"/>
            <a:ext cx="3644630" cy="249465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76E249D3-0DDA-4B90-A2A9-99346EC487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6939" y="635458"/>
            <a:ext cx="3467100" cy="23114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7D77CB29-B837-463B-9ACE-7C19F3C5CD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7537" y="3736815"/>
            <a:ext cx="3530399" cy="252301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2F055036-A52E-4D77-B935-BA199853A1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10103" y="3819515"/>
            <a:ext cx="3530400" cy="2532407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18D60E56-CFB0-48F0-85F0-A6C071C9694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47616" y="3736815"/>
            <a:ext cx="2906847" cy="2993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97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>
            <p:ph type="title"/>
          </p:nvPr>
        </p:nvSpPr>
        <p:spPr>
          <a:xfrm>
            <a:off x="8969432" y="1601778"/>
            <a:ext cx="2481349" cy="1737360"/>
          </a:xfrm>
        </p:spPr>
        <p:txBody>
          <a:bodyPr>
            <a:normAutofit/>
          </a:bodyPr>
          <a:lstStyle/>
          <a:p>
            <a:pPr algn="ctr"/>
            <a:r>
              <a:rPr lang="zh-CN" altLang="en-US" sz="8000" dirty="0">
                <a:solidFill>
                  <a:schemeClr val="accent1">
                    <a:lumMod val="75000"/>
                  </a:schemeClr>
                </a:solidFill>
              </a:rPr>
              <a:t>语法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half" idx="2"/>
          </p:nvPr>
        </p:nvSpPr>
        <p:spPr>
          <a:xfrm>
            <a:off x="8710290" y="4280903"/>
            <a:ext cx="3703320" cy="2107276"/>
          </a:xfrm>
        </p:spPr>
        <p:txBody>
          <a:bodyPr>
            <a:normAutofit/>
          </a:bodyPr>
          <a:lstStyle/>
          <a:p>
            <a:r>
              <a:rPr lang="en-US" altLang="zh-CN" sz="4800" i="1" dirty="0">
                <a:solidFill>
                  <a:schemeClr val="tx2">
                    <a:lumMod val="75000"/>
                  </a:schemeClr>
                </a:solidFill>
              </a:rPr>
              <a:t>GRAMMAR</a:t>
            </a:r>
            <a:endParaRPr lang="zh-CN" altLang="en-US" sz="4800" i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23E8A416-95C4-4DB1-A70D-B6608C41B1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2910" y="1755279"/>
            <a:ext cx="6335436" cy="3167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8347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表格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3730508"/>
              </p:ext>
            </p:extLst>
          </p:nvPr>
        </p:nvGraphicFramePr>
        <p:xfrm>
          <a:off x="2304361" y="1605325"/>
          <a:ext cx="6558356" cy="4242021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936908">
                  <a:extLst>
                    <a:ext uri="{9D8B030D-6E8A-4147-A177-3AD203B41FA5}">
                      <a16:colId xmlns:a16="http://schemas.microsoft.com/office/drawing/2014/main" val="1475978325"/>
                    </a:ext>
                  </a:extLst>
                </a:gridCol>
                <a:gridCol w="936908">
                  <a:extLst>
                    <a:ext uri="{9D8B030D-6E8A-4147-A177-3AD203B41FA5}">
                      <a16:colId xmlns:a16="http://schemas.microsoft.com/office/drawing/2014/main" val="3159930957"/>
                    </a:ext>
                  </a:extLst>
                </a:gridCol>
                <a:gridCol w="936908">
                  <a:extLst>
                    <a:ext uri="{9D8B030D-6E8A-4147-A177-3AD203B41FA5}">
                      <a16:colId xmlns:a16="http://schemas.microsoft.com/office/drawing/2014/main" val="1897072655"/>
                    </a:ext>
                  </a:extLst>
                </a:gridCol>
                <a:gridCol w="936908">
                  <a:extLst>
                    <a:ext uri="{9D8B030D-6E8A-4147-A177-3AD203B41FA5}">
                      <a16:colId xmlns:a16="http://schemas.microsoft.com/office/drawing/2014/main" val="841965144"/>
                    </a:ext>
                  </a:extLst>
                </a:gridCol>
                <a:gridCol w="936908">
                  <a:extLst>
                    <a:ext uri="{9D8B030D-6E8A-4147-A177-3AD203B41FA5}">
                      <a16:colId xmlns:a16="http://schemas.microsoft.com/office/drawing/2014/main" val="2454963731"/>
                    </a:ext>
                  </a:extLst>
                </a:gridCol>
                <a:gridCol w="936908">
                  <a:extLst>
                    <a:ext uri="{9D8B030D-6E8A-4147-A177-3AD203B41FA5}">
                      <a16:colId xmlns:a16="http://schemas.microsoft.com/office/drawing/2014/main" val="3631564779"/>
                    </a:ext>
                  </a:extLst>
                </a:gridCol>
                <a:gridCol w="936908">
                  <a:extLst>
                    <a:ext uri="{9D8B030D-6E8A-4147-A177-3AD203B41FA5}">
                      <a16:colId xmlns:a16="http://schemas.microsoft.com/office/drawing/2014/main" val="3126874538"/>
                    </a:ext>
                  </a:extLst>
                </a:gridCol>
              </a:tblGrid>
              <a:tr h="606003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 dirty="0"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星期一</a:t>
                      </a:r>
                      <a:endParaRPr lang="zh-CN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 dirty="0"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星期二</a:t>
                      </a:r>
                      <a:endParaRPr lang="zh-CN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星期三</a:t>
                      </a:r>
                      <a:endParaRPr lang="zh-CN" altLang="en-US" sz="1800" b="0" i="0" u="none" strike="noStrike">
                        <a:solidFill>
                          <a:srgbClr val="000000"/>
                        </a:solidFill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 dirty="0"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星期四</a:t>
                      </a:r>
                      <a:endParaRPr lang="zh-CN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星期五</a:t>
                      </a:r>
                      <a:endParaRPr lang="zh-CN" altLang="en-US" sz="1800" b="0" i="0" u="none" strike="noStrike">
                        <a:solidFill>
                          <a:srgbClr val="000000"/>
                        </a:solidFill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星期六</a:t>
                      </a:r>
                      <a:endParaRPr lang="zh-CN" altLang="en-US" sz="1800" b="0" i="0" u="none" strike="noStrike">
                        <a:solidFill>
                          <a:srgbClr val="000000"/>
                        </a:solidFill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 dirty="0"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星期日</a:t>
                      </a:r>
                      <a:endParaRPr lang="zh-CN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75435118"/>
                  </a:ext>
                </a:extLst>
              </a:tr>
              <a:tr h="606003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2400" u="none" strike="noStrike" dirty="0"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　</a:t>
                      </a:r>
                      <a:endParaRPr lang="zh-CN" alt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u="none" strike="noStrike" dirty="0"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1</a:t>
                      </a:r>
                      <a:endParaRPr lang="en-US" altLang="zh-CN" sz="2400" b="0" i="0" u="none" strike="noStrike" dirty="0">
                        <a:solidFill>
                          <a:srgbClr val="000000"/>
                        </a:solidFill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u="none" strike="noStrike" dirty="0"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2</a:t>
                      </a:r>
                      <a:endParaRPr lang="en-US" altLang="zh-CN" sz="2400" b="0" i="0" u="none" strike="noStrike" dirty="0">
                        <a:solidFill>
                          <a:srgbClr val="000000"/>
                        </a:solidFill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u="none" strike="noStrike" dirty="0"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3</a:t>
                      </a:r>
                      <a:endParaRPr lang="en-US" altLang="zh-CN" sz="2400" b="0" i="0" u="none" strike="noStrike" dirty="0">
                        <a:solidFill>
                          <a:srgbClr val="000000"/>
                        </a:solidFill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u="none" strike="noStrike" dirty="0"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4</a:t>
                      </a:r>
                      <a:endParaRPr lang="en-US" altLang="zh-CN" sz="2400" b="0" i="0" u="none" strike="noStrike" dirty="0">
                        <a:solidFill>
                          <a:srgbClr val="000000"/>
                        </a:solidFill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u="none" strike="noStrike" dirty="0"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5</a:t>
                      </a:r>
                      <a:endParaRPr lang="en-US" altLang="zh-CN" sz="2400" b="0" i="0" u="none" strike="noStrike" dirty="0">
                        <a:solidFill>
                          <a:srgbClr val="000000"/>
                        </a:solidFill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u="none" strike="noStrike" dirty="0"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6</a:t>
                      </a:r>
                      <a:endParaRPr lang="en-US" altLang="zh-CN" sz="2400" b="0" i="0" u="none" strike="noStrike" dirty="0">
                        <a:solidFill>
                          <a:srgbClr val="000000"/>
                        </a:solidFill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600244641"/>
                  </a:ext>
                </a:extLst>
              </a:tr>
              <a:tr h="606003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u="none" strike="noStrike"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7</a:t>
                      </a:r>
                      <a:endParaRPr lang="en-US" altLang="zh-CN" sz="2400" b="0" i="0" u="none" strike="noStrike">
                        <a:solidFill>
                          <a:srgbClr val="000000"/>
                        </a:solidFill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u="none" strike="noStrike"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8</a:t>
                      </a:r>
                      <a:endParaRPr lang="en-US" altLang="zh-CN" sz="2400" b="0" i="0" u="none" strike="noStrike">
                        <a:solidFill>
                          <a:srgbClr val="000000"/>
                        </a:solidFill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u="none" strike="noStrike" dirty="0"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9</a:t>
                      </a:r>
                      <a:endParaRPr lang="en-US" altLang="zh-CN" sz="2400" b="0" i="0" u="none" strike="noStrike" dirty="0">
                        <a:solidFill>
                          <a:srgbClr val="000000"/>
                        </a:solidFill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u="none" strike="noStrike"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10</a:t>
                      </a:r>
                      <a:endParaRPr lang="en-US" altLang="zh-CN" sz="2400" b="0" i="0" u="none" strike="noStrike">
                        <a:solidFill>
                          <a:srgbClr val="000000"/>
                        </a:solidFill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u="none" strike="noStrike"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11</a:t>
                      </a:r>
                      <a:endParaRPr lang="en-US" altLang="zh-CN" sz="2400" b="0" i="0" u="none" strike="noStrike">
                        <a:solidFill>
                          <a:srgbClr val="000000"/>
                        </a:solidFill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u="none" strike="noStrike" dirty="0"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12</a:t>
                      </a:r>
                      <a:endParaRPr lang="en-US" altLang="zh-CN" sz="2400" b="0" i="0" u="none" strike="noStrike" dirty="0">
                        <a:solidFill>
                          <a:srgbClr val="000000"/>
                        </a:solidFill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u="none" strike="noStrike" dirty="0"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13</a:t>
                      </a:r>
                      <a:endParaRPr lang="en-US" altLang="zh-CN" sz="2400" b="0" i="0" u="none" strike="noStrike" dirty="0">
                        <a:solidFill>
                          <a:srgbClr val="000000"/>
                        </a:solidFill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437070935"/>
                  </a:ext>
                </a:extLst>
              </a:tr>
              <a:tr h="606003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u="none" strike="noStrike"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14</a:t>
                      </a:r>
                      <a:endParaRPr lang="en-US" altLang="zh-CN" sz="2400" b="0" i="0" u="none" strike="noStrike">
                        <a:solidFill>
                          <a:srgbClr val="000000"/>
                        </a:solidFill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u="none" strike="noStrike"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15</a:t>
                      </a:r>
                      <a:endParaRPr lang="en-US" altLang="zh-CN" sz="2400" b="0" i="0" u="none" strike="noStrike">
                        <a:solidFill>
                          <a:srgbClr val="000000"/>
                        </a:solidFill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u="none" strike="noStrike"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16</a:t>
                      </a:r>
                      <a:endParaRPr lang="en-US" altLang="zh-CN" sz="2400" b="0" i="0" u="none" strike="noStrike">
                        <a:solidFill>
                          <a:srgbClr val="000000"/>
                        </a:solidFill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u="none" strike="noStrike"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17</a:t>
                      </a:r>
                      <a:endParaRPr lang="en-US" altLang="zh-CN" sz="2400" b="0" i="0" u="none" strike="noStrike">
                        <a:solidFill>
                          <a:srgbClr val="000000"/>
                        </a:solidFill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u="none" strike="noStrike"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18</a:t>
                      </a:r>
                      <a:endParaRPr lang="en-US" altLang="zh-CN" sz="2400" b="0" i="0" u="none" strike="noStrike">
                        <a:solidFill>
                          <a:srgbClr val="000000"/>
                        </a:solidFill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u="none" strike="noStrike"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19</a:t>
                      </a:r>
                      <a:endParaRPr lang="en-US" altLang="zh-CN" sz="2400" b="0" i="0" u="none" strike="noStrike">
                        <a:solidFill>
                          <a:srgbClr val="000000"/>
                        </a:solidFill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u="none" strike="noStrike" dirty="0"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20</a:t>
                      </a:r>
                      <a:endParaRPr lang="en-US" altLang="zh-CN" sz="2400" b="0" i="0" u="none" strike="noStrike" dirty="0">
                        <a:solidFill>
                          <a:srgbClr val="000000"/>
                        </a:solidFill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939354893"/>
                  </a:ext>
                </a:extLst>
              </a:tr>
              <a:tr h="606003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u="none" strike="noStrike"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21</a:t>
                      </a:r>
                      <a:endParaRPr lang="en-US" altLang="zh-CN" sz="2400" b="0" i="0" u="none" strike="noStrike">
                        <a:solidFill>
                          <a:srgbClr val="000000"/>
                        </a:solidFill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u="none" strike="noStrike"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22</a:t>
                      </a:r>
                      <a:endParaRPr lang="en-US" altLang="zh-CN" sz="2400" b="0" i="0" u="none" strike="noStrike">
                        <a:solidFill>
                          <a:srgbClr val="000000"/>
                        </a:solidFill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u="none" strike="noStrike"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23</a:t>
                      </a:r>
                      <a:endParaRPr lang="en-US" altLang="zh-CN" sz="2400" b="0" i="0" u="none" strike="noStrike">
                        <a:solidFill>
                          <a:srgbClr val="000000"/>
                        </a:solidFill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u="none" strike="noStrike"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24</a:t>
                      </a:r>
                      <a:endParaRPr lang="en-US" altLang="zh-CN" sz="2400" b="0" i="0" u="none" strike="noStrike">
                        <a:solidFill>
                          <a:srgbClr val="000000"/>
                        </a:solidFill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u="none" strike="noStrike"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25</a:t>
                      </a:r>
                      <a:endParaRPr lang="en-US" altLang="zh-CN" sz="2400" b="0" i="0" u="none" strike="noStrike">
                        <a:solidFill>
                          <a:srgbClr val="000000"/>
                        </a:solidFill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u="none" strike="noStrike"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26</a:t>
                      </a:r>
                      <a:endParaRPr lang="en-US" altLang="zh-CN" sz="2400" b="0" i="0" u="none" strike="noStrike">
                        <a:solidFill>
                          <a:srgbClr val="000000"/>
                        </a:solidFill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u="none" strike="noStrike" dirty="0"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27</a:t>
                      </a:r>
                      <a:endParaRPr lang="en-US" altLang="zh-CN" sz="2400" b="0" i="0" u="none" strike="noStrike" dirty="0">
                        <a:solidFill>
                          <a:srgbClr val="000000"/>
                        </a:solidFill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698933538"/>
                  </a:ext>
                </a:extLst>
              </a:tr>
              <a:tr h="606003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u="none" strike="noStrike"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28</a:t>
                      </a:r>
                      <a:endParaRPr lang="en-US" altLang="zh-CN" sz="2400" b="0" i="0" u="none" strike="noStrike">
                        <a:solidFill>
                          <a:srgbClr val="000000"/>
                        </a:solidFill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u="none" strike="noStrike"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29</a:t>
                      </a:r>
                      <a:endParaRPr lang="en-US" altLang="zh-CN" sz="2400" b="0" i="0" u="none" strike="noStrike">
                        <a:solidFill>
                          <a:srgbClr val="000000"/>
                        </a:solidFill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u="none" strike="noStrike"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30</a:t>
                      </a:r>
                      <a:endParaRPr lang="en-US" altLang="zh-CN" sz="2400" b="0" i="0" u="none" strike="noStrike">
                        <a:solidFill>
                          <a:srgbClr val="000000"/>
                        </a:solidFill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u="none" strike="noStrike" dirty="0">
                          <a:solidFill>
                            <a:srgbClr val="FF0000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31</a:t>
                      </a:r>
                      <a:endParaRPr lang="en-US" altLang="zh-CN" sz="2400" b="0" i="0" u="none" strike="noStrike" dirty="0">
                        <a:solidFill>
                          <a:srgbClr val="FF0000"/>
                        </a:solidFill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u="none" strike="noStrike"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1</a:t>
                      </a:r>
                      <a:endParaRPr lang="en-US" altLang="zh-CN" sz="2400" b="0" i="0" u="none" strike="noStrike">
                        <a:solidFill>
                          <a:srgbClr val="000000"/>
                        </a:solidFill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u="none" strike="noStrike"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2</a:t>
                      </a:r>
                      <a:endParaRPr lang="en-US" altLang="zh-CN" sz="2400" b="0" i="0" u="none" strike="noStrike">
                        <a:solidFill>
                          <a:srgbClr val="000000"/>
                        </a:solidFill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u="none" strike="noStrike" dirty="0"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3</a:t>
                      </a:r>
                      <a:endParaRPr lang="en-US" altLang="zh-CN" sz="2400" b="0" i="0" u="none" strike="noStrike" dirty="0">
                        <a:solidFill>
                          <a:srgbClr val="000000"/>
                        </a:solidFill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75619939"/>
                  </a:ext>
                </a:extLst>
              </a:tr>
              <a:tr h="606003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u="none" strike="noStrike"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4</a:t>
                      </a:r>
                      <a:endParaRPr lang="en-US" altLang="zh-CN" sz="2400" b="0" i="0" u="none" strike="noStrike">
                        <a:solidFill>
                          <a:srgbClr val="000000"/>
                        </a:solidFill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u="none" strike="noStrike"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5</a:t>
                      </a:r>
                      <a:endParaRPr lang="en-US" altLang="zh-CN" sz="2400" b="0" i="0" u="none" strike="noStrike">
                        <a:solidFill>
                          <a:srgbClr val="000000"/>
                        </a:solidFill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u="none" strike="noStrike"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6</a:t>
                      </a:r>
                      <a:endParaRPr lang="en-US" altLang="zh-CN" sz="2400" b="0" i="0" u="none" strike="noStrike">
                        <a:solidFill>
                          <a:srgbClr val="000000"/>
                        </a:solidFill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u="none" strike="noStrike"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7</a:t>
                      </a:r>
                      <a:endParaRPr lang="en-US" altLang="zh-CN" sz="2400" b="0" i="0" u="none" strike="noStrike">
                        <a:solidFill>
                          <a:srgbClr val="000000"/>
                        </a:solidFill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u="none" strike="noStrike"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8</a:t>
                      </a:r>
                      <a:endParaRPr lang="en-US" altLang="zh-CN" sz="2400" b="0" i="0" u="none" strike="noStrike">
                        <a:solidFill>
                          <a:srgbClr val="000000"/>
                        </a:solidFill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u="none" strike="noStrike"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9</a:t>
                      </a:r>
                      <a:endParaRPr lang="en-US" altLang="zh-CN" sz="2400" b="0" i="0" u="none" strike="noStrike">
                        <a:solidFill>
                          <a:srgbClr val="000000"/>
                        </a:solidFill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u="none" strike="noStrike" dirty="0"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10</a:t>
                      </a:r>
                      <a:endParaRPr lang="en-US" altLang="zh-CN" sz="2400" b="0" i="0" u="none" strike="noStrike" dirty="0">
                        <a:solidFill>
                          <a:srgbClr val="000000"/>
                        </a:solidFill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136132737"/>
                  </a:ext>
                </a:extLst>
              </a:tr>
            </a:tbl>
          </a:graphicData>
        </a:graphic>
      </p:graphicFrame>
      <p:sp>
        <p:nvSpPr>
          <p:cNvPr id="9" name="矩形 8"/>
          <p:cNvSpPr/>
          <p:nvPr/>
        </p:nvSpPr>
        <p:spPr>
          <a:xfrm>
            <a:off x="9007095" y="4639998"/>
            <a:ext cx="183255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这</a:t>
            </a:r>
            <a:r>
              <a:rPr lang="zh-CN" altLang="en-US" sz="32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个星期</a:t>
            </a:r>
            <a:endParaRPr lang="zh-CN" altLang="en-US" sz="3200" b="1" dirty="0"/>
          </a:p>
        </p:txBody>
      </p:sp>
      <p:sp>
        <p:nvSpPr>
          <p:cNvPr id="14" name="矩形 13"/>
          <p:cNvSpPr/>
          <p:nvPr/>
        </p:nvSpPr>
        <p:spPr>
          <a:xfrm>
            <a:off x="9007095" y="5262571"/>
            <a:ext cx="183255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下</a:t>
            </a:r>
            <a:r>
              <a:rPr lang="zh-CN" altLang="en-US" sz="32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个星期</a:t>
            </a:r>
            <a:endParaRPr lang="zh-CN" altLang="en-US" sz="3200" b="1" dirty="0"/>
          </a:p>
        </p:txBody>
      </p:sp>
      <p:sp>
        <p:nvSpPr>
          <p:cNvPr id="17" name="矩形 16"/>
          <p:cNvSpPr/>
          <p:nvPr/>
        </p:nvSpPr>
        <p:spPr>
          <a:xfrm>
            <a:off x="9007094" y="4017425"/>
            <a:ext cx="183255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上</a:t>
            </a:r>
            <a:r>
              <a:rPr lang="zh-CN" altLang="en-US" sz="32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个星期</a:t>
            </a:r>
            <a:endParaRPr lang="zh-CN" altLang="en-US" sz="3200" b="1" dirty="0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705013BC-82F1-4320-8DB0-B222E604964A}"/>
              </a:ext>
            </a:extLst>
          </p:cNvPr>
          <p:cNvSpPr txBox="1"/>
          <p:nvPr/>
        </p:nvSpPr>
        <p:spPr>
          <a:xfrm>
            <a:off x="174949" y="96908"/>
            <a:ext cx="12794603" cy="7790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914400">
              <a:lnSpc>
                <a:spcPct val="130000"/>
              </a:lnSpc>
              <a:buClr>
                <a:srgbClr val="D34817">
                  <a:lumMod val="75000"/>
                </a:srgbClr>
              </a:buClr>
              <a:buSzPct val="85000"/>
            </a:pPr>
            <a:r>
              <a:rPr lang="zh-CN" altLang="en-US" sz="4000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“上、下”表示时间次序   </a:t>
            </a:r>
            <a:r>
              <a:rPr lang="en-US" altLang="zh-CN" sz="24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“</a:t>
            </a:r>
            <a:r>
              <a:rPr lang="zh-CN" alt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上、下</a:t>
            </a:r>
            <a:r>
              <a:rPr lang="en-US" altLang="zh-CN" sz="24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”indicating sequence of time</a:t>
            </a:r>
          </a:p>
        </p:txBody>
      </p:sp>
    </p:spTree>
    <p:extLst>
      <p:ext uri="{BB962C8B-B14F-4D97-AF65-F5344CB8AC3E}">
        <p14:creationId xmlns:p14="http://schemas.microsoft.com/office/powerpoint/2010/main" val="3105178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9062262" y="1494213"/>
            <a:ext cx="3033486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lnSpc>
                <a:spcPct val="160000"/>
              </a:lnSpc>
              <a:buClr>
                <a:schemeClr val="accent1">
                  <a:lumMod val="75000"/>
                </a:schemeClr>
              </a:buClr>
              <a:buSzPct val="85000"/>
            </a:pPr>
            <a:r>
              <a:rPr lang="zh-CN" altLang="en-US" sz="4000" i="1" dirty="0">
                <a:latin typeface="仿宋" panose="02010609060101010101" pitchFamily="49" charset="-122"/>
                <a:ea typeface="仿宋" panose="02010609060101010101" pitchFamily="49" charset="-122"/>
                <a:cs typeface="Times New Roman" panose="02020603050405020304" pitchFamily="18" charset="0"/>
              </a:rPr>
              <a:t>几月几号？</a:t>
            </a:r>
            <a:endParaRPr lang="en-US" altLang="zh-CN" sz="4000" i="1" dirty="0">
              <a:latin typeface="仿宋" panose="02010609060101010101" pitchFamily="49" charset="-122"/>
              <a:ea typeface="仿宋" panose="02010609060101010101" pitchFamily="49" charset="-122"/>
              <a:cs typeface="Times New Roman" panose="02020603050405020304" pitchFamily="18" charset="0"/>
            </a:endParaRPr>
          </a:p>
          <a:p>
            <a:pPr defTabSz="914400">
              <a:lnSpc>
                <a:spcPct val="160000"/>
              </a:lnSpc>
              <a:buClr>
                <a:schemeClr val="accent1">
                  <a:lumMod val="75000"/>
                </a:schemeClr>
              </a:buClr>
              <a:buSzPct val="85000"/>
            </a:pPr>
            <a:r>
              <a:rPr lang="zh-CN" alt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这</a:t>
            </a: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个星期六</a:t>
            </a:r>
            <a:endParaRPr lang="en-US" altLang="zh-CN" sz="4000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defTabSz="914400">
              <a:lnSpc>
                <a:spcPct val="160000"/>
              </a:lnSpc>
              <a:buClr>
                <a:schemeClr val="accent1">
                  <a:lumMod val="75000"/>
                </a:schemeClr>
              </a:buClr>
              <a:buSzPct val="85000"/>
            </a:pPr>
            <a:r>
              <a:rPr lang="zh-CN" alt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上</a:t>
            </a: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个星期三</a:t>
            </a:r>
            <a:endParaRPr lang="en-US" altLang="zh-CN" sz="4000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defTabSz="914400">
              <a:lnSpc>
                <a:spcPct val="160000"/>
              </a:lnSpc>
              <a:buClr>
                <a:schemeClr val="accent1">
                  <a:lumMod val="75000"/>
                </a:schemeClr>
              </a:buClr>
              <a:buSzPct val="85000"/>
            </a:pPr>
            <a:r>
              <a:rPr lang="zh-CN" alt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下</a:t>
            </a: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个星期五</a:t>
            </a:r>
            <a:endParaRPr lang="en-US" altLang="zh-CN" sz="4000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defTabSz="914400">
              <a:lnSpc>
                <a:spcPct val="160000"/>
              </a:lnSpc>
              <a:buClr>
                <a:schemeClr val="accent1">
                  <a:lumMod val="75000"/>
                </a:schemeClr>
              </a:buClr>
              <a:buSzPct val="85000"/>
            </a:pPr>
            <a:endParaRPr lang="zh-CN" altLang="en-US" sz="4000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7" name="表格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8210014"/>
              </p:ext>
            </p:extLst>
          </p:nvPr>
        </p:nvGraphicFramePr>
        <p:xfrm>
          <a:off x="2063728" y="1112030"/>
          <a:ext cx="6558356" cy="4242021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936908">
                  <a:extLst>
                    <a:ext uri="{9D8B030D-6E8A-4147-A177-3AD203B41FA5}">
                      <a16:colId xmlns:a16="http://schemas.microsoft.com/office/drawing/2014/main" val="1475978325"/>
                    </a:ext>
                  </a:extLst>
                </a:gridCol>
                <a:gridCol w="936908">
                  <a:extLst>
                    <a:ext uri="{9D8B030D-6E8A-4147-A177-3AD203B41FA5}">
                      <a16:colId xmlns:a16="http://schemas.microsoft.com/office/drawing/2014/main" val="3159930957"/>
                    </a:ext>
                  </a:extLst>
                </a:gridCol>
                <a:gridCol w="936908">
                  <a:extLst>
                    <a:ext uri="{9D8B030D-6E8A-4147-A177-3AD203B41FA5}">
                      <a16:colId xmlns:a16="http://schemas.microsoft.com/office/drawing/2014/main" val="1897072655"/>
                    </a:ext>
                  </a:extLst>
                </a:gridCol>
                <a:gridCol w="936908">
                  <a:extLst>
                    <a:ext uri="{9D8B030D-6E8A-4147-A177-3AD203B41FA5}">
                      <a16:colId xmlns:a16="http://schemas.microsoft.com/office/drawing/2014/main" val="841965144"/>
                    </a:ext>
                  </a:extLst>
                </a:gridCol>
                <a:gridCol w="936908">
                  <a:extLst>
                    <a:ext uri="{9D8B030D-6E8A-4147-A177-3AD203B41FA5}">
                      <a16:colId xmlns:a16="http://schemas.microsoft.com/office/drawing/2014/main" val="2454963731"/>
                    </a:ext>
                  </a:extLst>
                </a:gridCol>
                <a:gridCol w="936908">
                  <a:extLst>
                    <a:ext uri="{9D8B030D-6E8A-4147-A177-3AD203B41FA5}">
                      <a16:colId xmlns:a16="http://schemas.microsoft.com/office/drawing/2014/main" val="3631564779"/>
                    </a:ext>
                  </a:extLst>
                </a:gridCol>
                <a:gridCol w="936908">
                  <a:extLst>
                    <a:ext uri="{9D8B030D-6E8A-4147-A177-3AD203B41FA5}">
                      <a16:colId xmlns:a16="http://schemas.microsoft.com/office/drawing/2014/main" val="3126874538"/>
                    </a:ext>
                  </a:extLst>
                </a:gridCol>
              </a:tblGrid>
              <a:tr h="606003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 dirty="0"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星期一</a:t>
                      </a:r>
                      <a:endParaRPr lang="zh-CN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 dirty="0"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星期二</a:t>
                      </a:r>
                      <a:endParaRPr lang="zh-CN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 dirty="0"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星期三</a:t>
                      </a:r>
                      <a:endParaRPr lang="zh-CN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 dirty="0"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星期四</a:t>
                      </a:r>
                      <a:endParaRPr lang="zh-CN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星期五</a:t>
                      </a:r>
                      <a:endParaRPr lang="zh-CN" altLang="en-US" sz="1800" b="0" i="0" u="none" strike="noStrike">
                        <a:solidFill>
                          <a:srgbClr val="000000"/>
                        </a:solidFill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星期六</a:t>
                      </a:r>
                      <a:endParaRPr lang="zh-CN" altLang="en-US" sz="1800" b="0" i="0" u="none" strike="noStrike">
                        <a:solidFill>
                          <a:srgbClr val="000000"/>
                        </a:solidFill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 dirty="0"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星期日</a:t>
                      </a:r>
                      <a:endParaRPr lang="zh-CN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75435118"/>
                  </a:ext>
                </a:extLst>
              </a:tr>
              <a:tr h="606003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2400" u="none" strike="noStrike" dirty="0"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　</a:t>
                      </a:r>
                      <a:endParaRPr lang="zh-CN" alt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u="none" strike="noStrike" dirty="0"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1</a:t>
                      </a:r>
                      <a:endParaRPr lang="en-US" altLang="zh-CN" sz="2400" b="0" i="0" u="none" strike="noStrike" dirty="0">
                        <a:solidFill>
                          <a:srgbClr val="000000"/>
                        </a:solidFill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u="none" strike="noStrike" dirty="0"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2</a:t>
                      </a:r>
                      <a:endParaRPr lang="en-US" altLang="zh-CN" sz="2400" b="0" i="0" u="none" strike="noStrike" dirty="0">
                        <a:solidFill>
                          <a:srgbClr val="000000"/>
                        </a:solidFill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u="none" strike="noStrike" dirty="0"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3</a:t>
                      </a:r>
                      <a:endParaRPr lang="en-US" altLang="zh-CN" sz="2400" b="0" i="0" u="none" strike="noStrike" dirty="0">
                        <a:solidFill>
                          <a:srgbClr val="000000"/>
                        </a:solidFill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u="none" strike="noStrike" dirty="0"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4</a:t>
                      </a:r>
                      <a:endParaRPr lang="en-US" altLang="zh-CN" sz="2400" b="0" i="0" u="none" strike="noStrike" dirty="0">
                        <a:solidFill>
                          <a:srgbClr val="000000"/>
                        </a:solidFill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u="none" strike="noStrike" dirty="0"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5</a:t>
                      </a:r>
                      <a:endParaRPr lang="en-US" altLang="zh-CN" sz="2400" b="0" i="0" u="none" strike="noStrike" dirty="0">
                        <a:solidFill>
                          <a:srgbClr val="000000"/>
                        </a:solidFill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u="none" strike="noStrike" dirty="0"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6</a:t>
                      </a:r>
                      <a:endParaRPr lang="en-US" altLang="zh-CN" sz="2400" b="0" i="0" u="none" strike="noStrike" dirty="0">
                        <a:solidFill>
                          <a:srgbClr val="000000"/>
                        </a:solidFill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600244641"/>
                  </a:ext>
                </a:extLst>
              </a:tr>
              <a:tr h="606003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u="none" strike="noStrike"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7</a:t>
                      </a:r>
                      <a:endParaRPr lang="en-US" altLang="zh-CN" sz="2400" b="0" i="0" u="none" strike="noStrike">
                        <a:solidFill>
                          <a:srgbClr val="000000"/>
                        </a:solidFill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u="none" strike="noStrike"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8</a:t>
                      </a:r>
                      <a:endParaRPr lang="en-US" altLang="zh-CN" sz="2400" b="0" i="0" u="none" strike="noStrike">
                        <a:solidFill>
                          <a:srgbClr val="000000"/>
                        </a:solidFill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u="none" strike="noStrike" dirty="0"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9</a:t>
                      </a:r>
                      <a:endParaRPr lang="en-US" altLang="zh-CN" sz="2400" b="0" i="0" u="none" strike="noStrike" dirty="0">
                        <a:solidFill>
                          <a:srgbClr val="000000"/>
                        </a:solidFill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u="none" strike="noStrike"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10</a:t>
                      </a:r>
                      <a:endParaRPr lang="en-US" altLang="zh-CN" sz="2400" b="0" i="0" u="none" strike="noStrike">
                        <a:solidFill>
                          <a:srgbClr val="000000"/>
                        </a:solidFill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u="none" strike="noStrike"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11</a:t>
                      </a:r>
                      <a:endParaRPr lang="en-US" altLang="zh-CN" sz="2400" b="0" i="0" u="none" strike="noStrike">
                        <a:solidFill>
                          <a:srgbClr val="000000"/>
                        </a:solidFill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u="none" strike="noStrike" dirty="0"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12</a:t>
                      </a:r>
                      <a:endParaRPr lang="en-US" altLang="zh-CN" sz="2400" b="0" i="0" u="none" strike="noStrike" dirty="0">
                        <a:solidFill>
                          <a:srgbClr val="000000"/>
                        </a:solidFill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u="none" strike="noStrike" dirty="0"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13</a:t>
                      </a:r>
                      <a:endParaRPr lang="en-US" altLang="zh-CN" sz="2400" b="0" i="0" u="none" strike="noStrike" dirty="0">
                        <a:solidFill>
                          <a:srgbClr val="000000"/>
                        </a:solidFill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437070935"/>
                  </a:ext>
                </a:extLst>
              </a:tr>
              <a:tr h="606003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u="none" strike="noStrike"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14</a:t>
                      </a:r>
                      <a:endParaRPr lang="en-US" altLang="zh-CN" sz="2400" b="0" i="0" u="none" strike="noStrike">
                        <a:solidFill>
                          <a:srgbClr val="000000"/>
                        </a:solidFill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u="none" strike="noStrike"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15</a:t>
                      </a:r>
                      <a:endParaRPr lang="en-US" altLang="zh-CN" sz="2400" b="0" i="0" u="none" strike="noStrike">
                        <a:solidFill>
                          <a:srgbClr val="000000"/>
                        </a:solidFill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u="none" strike="noStrike"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16</a:t>
                      </a:r>
                      <a:endParaRPr lang="en-US" altLang="zh-CN" sz="2400" b="0" i="0" u="none" strike="noStrike">
                        <a:solidFill>
                          <a:srgbClr val="000000"/>
                        </a:solidFill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u="none" strike="noStrike"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17</a:t>
                      </a:r>
                      <a:endParaRPr lang="en-US" altLang="zh-CN" sz="2400" b="0" i="0" u="none" strike="noStrike">
                        <a:solidFill>
                          <a:srgbClr val="000000"/>
                        </a:solidFill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u="none" strike="noStrike"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18</a:t>
                      </a:r>
                      <a:endParaRPr lang="en-US" altLang="zh-CN" sz="2400" b="0" i="0" u="none" strike="noStrike">
                        <a:solidFill>
                          <a:srgbClr val="000000"/>
                        </a:solidFill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u="none" strike="noStrike"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19</a:t>
                      </a:r>
                      <a:endParaRPr lang="en-US" altLang="zh-CN" sz="2400" b="0" i="0" u="none" strike="noStrike">
                        <a:solidFill>
                          <a:srgbClr val="000000"/>
                        </a:solidFill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u="none" strike="noStrike" dirty="0"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20</a:t>
                      </a:r>
                      <a:endParaRPr lang="en-US" altLang="zh-CN" sz="2400" b="0" i="0" u="none" strike="noStrike" dirty="0">
                        <a:solidFill>
                          <a:srgbClr val="000000"/>
                        </a:solidFill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939354893"/>
                  </a:ext>
                </a:extLst>
              </a:tr>
              <a:tr h="606003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u="none" strike="noStrike"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21</a:t>
                      </a:r>
                      <a:endParaRPr lang="en-US" altLang="zh-CN" sz="2400" b="0" i="0" u="none" strike="noStrike">
                        <a:solidFill>
                          <a:srgbClr val="000000"/>
                        </a:solidFill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u="none" strike="noStrike"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22</a:t>
                      </a:r>
                      <a:endParaRPr lang="en-US" altLang="zh-CN" sz="2400" b="0" i="0" u="none" strike="noStrike">
                        <a:solidFill>
                          <a:srgbClr val="000000"/>
                        </a:solidFill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u="none" strike="noStrike"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23</a:t>
                      </a:r>
                      <a:endParaRPr lang="en-US" altLang="zh-CN" sz="2400" b="0" i="0" u="none" strike="noStrike">
                        <a:solidFill>
                          <a:srgbClr val="000000"/>
                        </a:solidFill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u="none" strike="noStrike"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24</a:t>
                      </a:r>
                      <a:endParaRPr lang="en-US" altLang="zh-CN" sz="2400" b="0" i="0" u="none" strike="noStrike">
                        <a:solidFill>
                          <a:srgbClr val="000000"/>
                        </a:solidFill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u="none" strike="noStrike"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25</a:t>
                      </a:r>
                      <a:endParaRPr lang="en-US" altLang="zh-CN" sz="2400" b="0" i="0" u="none" strike="noStrike">
                        <a:solidFill>
                          <a:srgbClr val="000000"/>
                        </a:solidFill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u="none" strike="noStrike"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26</a:t>
                      </a:r>
                      <a:endParaRPr lang="en-US" altLang="zh-CN" sz="2400" b="0" i="0" u="none" strike="noStrike">
                        <a:solidFill>
                          <a:srgbClr val="000000"/>
                        </a:solidFill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u="none" strike="noStrike" dirty="0"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27</a:t>
                      </a:r>
                      <a:endParaRPr lang="en-US" altLang="zh-CN" sz="2400" b="0" i="0" u="none" strike="noStrike" dirty="0">
                        <a:solidFill>
                          <a:srgbClr val="000000"/>
                        </a:solidFill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698933538"/>
                  </a:ext>
                </a:extLst>
              </a:tr>
              <a:tr h="606003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u="none" strike="noStrike"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28</a:t>
                      </a:r>
                      <a:endParaRPr lang="en-US" altLang="zh-CN" sz="2400" b="0" i="0" u="none" strike="noStrike">
                        <a:solidFill>
                          <a:srgbClr val="000000"/>
                        </a:solidFill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u="none" strike="noStrike"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29</a:t>
                      </a:r>
                      <a:endParaRPr lang="en-US" altLang="zh-CN" sz="2400" b="0" i="0" u="none" strike="noStrike">
                        <a:solidFill>
                          <a:srgbClr val="000000"/>
                        </a:solidFill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u="none" strike="noStrike"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30</a:t>
                      </a:r>
                      <a:endParaRPr lang="en-US" altLang="zh-CN" sz="2400" b="0" i="0" u="none" strike="noStrike">
                        <a:solidFill>
                          <a:srgbClr val="000000"/>
                        </a:solidFill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u="none" strike="noStrike" dirty="0">
                          <a:solidFill>
                            <a:srgbClr val="FF0000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31</a:t>
                      </a:r>
                      <a:endParaRPr lang="en-US" altLang="zh-CN" sz="2400" b="0" i="0" u="none" strike="noStrike" dirty="0">
                        <a:solidFill>
                          <a:srgbClr val="FF0000"/>
                        </a:solidFill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u="none" strike="noStrike"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1</a:t>
                      </a:r>
                      <a:endParaRPr lang="en-US" altLang="zh-CN" sz="2400" b="0" i="0" u="none" strike="noStrike">
                        <a:solidFill>
                          <a:srgbClr val="000000"/>
                        </a:solidFill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u="none" strike="noStrike"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2</a:t>
                      </a:r>
                      <a:endParaRPr lang="en-US" altLang="zh-CN" sz="2400" b="0" i="0" u="none" strike="noStrike">
                        <a:solidFill>
                          <a:srgbClr val="000000"/>
                        </a:solidFill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u="none" strike="noStrike" dirty="0"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3</a:t>
                      </a:r>
                      <a:endParaRPr lang="en-US" altLang="zh-CN" sz="2400" b="0" i="0" u="none" strike="noStrike" dirty="0">
                        <a:solidFill>
                          <a:srgbClr val="000000"/>
                        </a:solidFill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75619939"/>
                  </a:ext>
                </a:extLst>
              </a:tr>
              <a:tr h="606003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u="none" strike="noStrike"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4</a:t>
                      </a:r>
                      <a:endParaRPr lang="en-US" altLang="zh-CN" sz="2400" b="0" i="0" u="none" strike="noStrike">
                        <a:solidFill>
                          <a:srgbClr val="000000"/>
                        </a:solidFill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u="none" strike="noStrike"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5</a:t>
                      </a:r>
                      <a:endParaRPr lang="en-US" altLang="zh-CN" sz="2400" b="0" i="0" u="none" strike="noStrike">
                        <a:solidFill>
                          <a:srgbClr val="000000"/>
                        </a:solidFill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u="none" strike="noStrike"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6</a:t>
                      </a:r>
                      <a:endParaRPr lang="en-US" altLang="zh-CN" sz="2400" b="0" i="0" u="none" strike="noStrike">
                        <a:solidFill>
                          <a:srgbClr val="000000"/>
                        </a:solidFill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u="none" strike="noStrike"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7</a:t>
                      </a:r>
                      <a:endParaRPr lang="en-US" altLang="zh-CN" sz="2400" b="0" i="0" u="none" strike="noStrike">
                        <a:solidFill>
                          <a:srgbClr val="000000"/>
                        </a:solidFill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u="none" strike="noStrike"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8</a:t>
                      </a:r>
                      <a:endParaRPr lang="en-US" altLang="zh-CN" sz="2400" b="0" i="0" u="none" strike="noStrike">
                        <a:solidFill>
                          <a:srgbClr val="000000"/>
                        </a:solidFill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u="none" strike="noStrike"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9</a:t>
                      </a:r>
                      <a:endParaRPr lang="en-US" altLang="zh-CN" sz="2400" b="0" i="0" u="none" strike="noStrike">
                        <a:solidFill>
                          <a:srgbClr val="000000"/>
                        </a:solidFill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u="none" strike="noStrike" dirty="0"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10</a:t>
                      </a:r>
                      <a:endParaRPr lang="en-US" altLang="zh-CN" sz="2400" b="0" i="0" u="none" strike="noStrike" dirty="0">
                        <a:solidFill>
                          <a:srgbClr val="000000"/>
                        </a:solidFill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136132737"/>
                  </a:ext>
                </a:extLst>
              </a:tr>
            </a:tbl>
          </a:graphicData>
        </a:graphic>
      </p:graphicFrame>
      <p:sp>
        <p:nvSpPr>
          <p:cNvPr id="6" name="文本框 5">
            <a:extLst>
              <a:ext uri="{FF2B5EF4-FFF2-40B4-BE49-F238E27FC236}">
                <a16:creationId xmlns:a16="http://schemas.microsoft.com/office/drawing/2014/main" id="{D167FE89-7248-472B-ABE9-D35050ED723A}"/>
              </a:ext>
            </a:extLst>
          </p:cNvPr>
          <p:cNvSpPr txBox="1"/>
          <p:nvPr/>
        </p:nvSpPr>
        <p:spPr>
          <a:xfrm>
            <a:off x="174949" y="96908"/>
            <a:ext cx="12794603" cy="7790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914400">
              <a:lnSpc>
                <a:spcPct val="130000"/>
              </a:lnSpc>
              <a:buClr>
                <a:srgbClr val="D34817">
                  <a:lumMod val="75000"/>
                </a:srgbClr>
              </a:buClr>
              <a:buSzPct val="85000"/>
            </a:pPr>
            <a:r>
              <a:rPr lang="zh-CN" altLang="en-US" sz="4000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“上、下”表示时间次序   </a:t>
            </a:r>
            <a:r>
              <a:rPr lang="en-US" altLang="zh-CN" sz="24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“</a:t>
            </a:r>
            <a:r>
              <a:rPr lang="zh-CN" alt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上、下</a:t>
            </a:r>
            <a:r>
              <a:rPr lang="en-US" altLang="zh-CN" sz="24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”indicating sequence of time</a:t>
            </a:r>
          </a:p>
        </p:txBody>
      </p:sp>
    </p:spTree>
    <p:extLst>
      <p:ext uri="{BB962C8B-B14F-4D97-AF65-F5344CB8AC3E}">
        <p14:creationId xmlns:p14="http://schemas.microsoft.com/office/powerpoint/2010/main" val="3679230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文本框 14">
            <a:extLst>
              <a:ext uri="{FF2B5EF4-FFF2-40B4-BE49-F238E27FC236}">
                <a16:creationId xmlns:a16="http://schemas.microsoft.com/office/drawing/2014/main" id="{397D3E83-6E8E-4C3E-95F7-0DE47E8D8225}"/>
              </a:ext>
            </a:extLst>
          </p:cNvPr>
          <p:cNvSpPr txBox="1"/>
          <p:nvPr/>
        </p:nvSpPr>
        <p:spPr>
          <a:xfrm>
            <a:off x="174949" y="96908"/>
            <a:ext cx="12794603" cy="7790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914400">
              <a:lnSpc>
                <a:spcPct val="130000"/>
              </a:lnSpc>
              <a:buClr>
                <a:srgbClr val="D34817">
                  <a:lumMod val="75000"/>
                </a:srgbClr>
              </a:buClr>
              <a:buSzPct val="85000"/>
            </a:pPr>
            <a:r>
              <a:rPr lang="zh-CN" altLang="en-US" sz="4000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“上、下”表示时间次序   </a:t>
            </a:r>
            <a:r>
              <a:rPr lang="en-US" altLang="zh-CN" sz="24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“</a:t>
            </a:r>
            <a:r>
              <a:rPr lang="zh-CN" alt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上、下</a:t>
            </a:r>
            <a:r>
              <a:rPr lang="en-US" altLang="zh-CN" sz="24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”indicating sequence of time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1A9C9898-556E-449E-8287-E167EC3B5F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4045" y="1517514"/>
            <a:ext cx="3548175" cy="4760013"/>
          </a:xfrm>
          <a:prstGeom prst="rect">
            <a:avLst/>
          </a:prstGeom>
        </p:spPr>
      </p:pic>
      <p:sp>
        <p:nvSpPr>
          <p:cNvPr id="9" name="圆角矩形 8"/>
          <p:cNvSpPr/>
          <p:nvPr/>
        </p:nvSpPr>
        <p:spPr>
          <a:xfrm>
            <a:off x="3662645" y="4516327"/>
            <a:ext cx="1230974" cy="48044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solidFill>
                  <a:schemeClr val="bg1"/>
                </a:solidFill>
              </a:rPr>
              <a:t>下个月</a:t>
            </a:r>
          </a:p>
        </p:txBody>
      </p:sp>
      <p:sp>
        <p:nvSpPr>
          <p:cNvPr id="8" name="圆角矩形 7"/>
          <p:cNvSpPr/>
          <p:nvPr/>
        </p:nvSpPr>
        <p:spPr>
          <a:xfrm>
            <a:off x="4941941" y="3269388"/>
            <a:ext cx="1239213" cy="480447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solidFill>
                  <a:schemeClr val="bg1"/>
                </a:solidFill>
              </a:rPr>
              <a:t>上个月</a:t>
            </a:r>
          </a:p>
        </p:txBody>
      </p:sp>
      <p:sp>
        <p:nvSpPr>
          <p:cNvPr id="5" name="圆角矩形 4"/>
          <p:cNvSpPr/>
          <p:nvPr/>
        </p:nvSpPr>
        <p:spPr>
          <a:xfrm>
            <a:off x="2479738" y="4516327"/>
            <a:ext cx="1182907" cy="480447"/>
          </a:xfrm>
          <a:prstGeom prst="roundRect">
            <a:avLst/>
          </a:prstGeom>
          <a:solidFill>
            <a:srgbClr val="00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solidFill>
                  <a:schemeClr val="bg1"/>
                </a:solidFill>
              </a:rPr>
              <a:t>这个月</a:t>
            </a:r>
          </a:p>
        </p:txBody>
      </p:sp>
      <p:sp>
        <p:nvSpPr>
          <p:cNvPr id="12" name="圆角矩形 11"/>
          <p:cNvSpPr/>
          <p:nvPr/>
        </p:nvSpPr>
        <p:spPr>
          <a:xfrm>
            <a:off x="5028580" y="4516327"/>
            <a:ext cx="1503336" cy="480447"/>
          </a:xfrm>
          <a:prstGeom prst="roundRect">
            <a:avLst/>
          </a:prstGeom>
          <a:solidFill>
            <a:srgbClr val="CC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solidFill>
                  <a:schemeClr val="bg1"/>
                </a:solidFill>
              </a:rPr>
              <a:t>下下个月</a:t>
            </a:r>
          </a:p>
        </p:txBody>
      </p:sp>
      <p:sp>
        <p:nvSpPr>
          <p:cNvPr id="13" name="圆角矩形 12"/>
          <p:cNvSpPr/>
          <p:nvPr/>
        </p:nvSpPr>
        <p:spPr>
          <a:xfrm>
            <a:off x="5028580" y="3990058"/>
            <a:ext cx="1503336" cy="480447"/>
          </a:xfrm>
          <a:prstGeom prst="roundRect">
            <a:avLst/>
          </a:prstGeom>
          <a:solidFill>
            <a:srgbClr val="CC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solidFill>
                  <a:schemeClr val="bg1"/>
                </a:solidFill>
              </a:rPr>
              <a:t>大下个月</a:t>
            </a:r>
          </a:p>
        </p:txBody>
      </p:sp>
      <p:sp>
        <p:nvSpPr>
          <p:cNvPr id="10" name="圆角矩形 9"/>
          <p:cNvSpPr/>
          <p:nvPr/>
        </p:nvSpPr>
        <p:spPr>
          <a:xfrm>
            <a:off x="3526464" y="3269388"/>
            <a:ext cx="1503336" cy="480447"/>
          </a:xfrm>
          <a:prstGeom prst="round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solidFill>
                  <a:schemeClr val="bg1"/>
                </a:solidFill>
              </a:rPr>
              <a:t>上上个月</a:t>
            </a:r>
          </a:p>
        </p:txBody>
      </p:sp>
      <p:sp>
        <p:nvSpPr>
          <p:cNvPr id="11" name="圆角矩形 10"/>
          <p:cNvSpPr/>
          <p:nvPr/>
        </p:nvSpPr>
        <p:spPr>
          <a:xfrm>
            <a:off x="3526464" y="2766030"/>
            <a:ext cx="1503336" cy="480447"/>
          </a:xfrm>
          <a:prstGeom prst="round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solidFill>
                  <a:schemeClr val="bg1"/>
                </a:solidFill>
              </a:rPr>
              <a:t>大上个月</a:t>
            </a:r>
          </a:p>
        </p:txBody>
      </p:sp>
    </p:spTree>
    <p:extLst>
      <p:ext uri="{BB962C8B-B14F-4D97-AF65-F5344CB8AC3E}">
        <p14:creationId xmlns:p14="http://schemas.microsoft.com/office/powerpoint/2010/main" val="2938742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8" grpId="0" animBg="1"/>
      <p:bldP spid="5" grpId="0" animBg="1"/>
      <p:bldP spid="12" grpId="0" animBg="1"/>
      <p:bldP spid="13" grpId="0" animBg="1"/>
      <p:bldP spid="10" grpId="0" animBg="1"/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1984364" y="695171"/>
            <a:ext cx="995443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>
              <a:lnSpc>
                <a:spcPct val="160000"/>
              </a:lnSpc>
              <a:buClr>
                <a:schemeClr val="accent1">
                  <a:lumMod val="75000"/>
                </a:schemeClr>
              </a:buClr>
              <a:buSzPct val="85000"/>
            </a:pPr>
            <a:r>
              <a:rPr lang="zh-CN" alt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上</a:t>
            </a:r>
            <a:r>
              <a:rPr lang="zh-CN" altLang="en-US" sz="4000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次</a:t>
            </a:r>
            <a:r>
              <a:rPr lang="en-US" altLang="zh-CN" sz="4000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     </a:t>
            </a:r>
            <a:r>
              <a:rPr lang="en-US" altLang="zh-CN" sz="40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zh-CN" alt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这</a:t>
            </a:r>
            <a:r>
              <a:rPr lang="zh-CN" altLang="en-US" sz="4000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次</a:t>
            </a:r>
            <a:r>
              <a:rPr lang="en-US" altLang="zh-CN" sz="4000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        </a:t>
            </a:r>
            <a:r>
              <a:rPr lang="zh-CN" alt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下</a:t>
            </a:r>
            <a:r>
              <a:rPr lang="zh-CN" altLang="en-US" sz="4000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次</a:t>
            </a:r>
            <a:endParaRPr lang="en-US" altLang="zh-CN" sz="4000" dirty="0">
              <a:solidFill>
                <a:srgbClr val="0000FF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defTabSz="914400">
              <a:lnSpc>
                <a:spcPct val="160000"/>
              </a:lnSpc>
              <a:buClr>
                <a:schemeClr val="accent1">
                  <a:lumMod val="75000"/>
                </a:schemeClr>
              </a:buClr>
              <a:buSzPct val="85000"/>
            </a:pPr>
            <a:r>
              <a:rPr lang="zh-CN" alt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上</a:t>
            </a:r>
            <a:r>
              <a:rPr lang="zh-CN" altLang="en-US" sz="4000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次</a:t>
            </a: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考试，我考了</a:t>
            </a:r>
            <a:r>
              <a:rPr lang="en-US" altLang="zh-CN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95</a:t>
            </a: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分。</a:t>
            </a:r>
            <a:endParaRPr lang="en-US" altLang="zh-CN" sz="4000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defTabSz="914400">
              <a:lnSpc>
                <a:spcPct val="160000"/>
              </a:lnSpc>
              <a:buClr>
                <a:schemeClr val="accent1">
                  <a:lumMod val="75000"/>
                </a:schemeClr>
              </a:buClr>
              <a:buSzPct val="85000"/>
            </a:pP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我有一双白运动鞋了，所以</a:t>
            </a:r>
            <a:r>
              <a:rPr lang="zh-CN" alt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这</a:t>
            </a:r>
            <a:r>
              <a:rPr lang="zh-CN" altLang="en-US" sz="4000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次</a:t>
            </a: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想买黑的。</a:t>
            </a:r>
            <a:endParaRPr lang="en-US" altLang="zh-CN" sz="4000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defTabSz="914400">
              <a:lnSpc>
                <a:spcPct val="160000"/>
              </a:lnSpc>
              <a:buClr>
                <a:schemeClr val="accent1">
                  <a:lumMod val="75000"/>
                </a:schemeClr>
              </a:buClr>
              <a:buSzPct val="85000"/>
            </a:pPr>
            <a:r>
              <a:rPr lang="zh-CN" alt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下</a:t>
            </a:r>
            <a:r>
              <a:rPr lang="zh-CN" altLang="en-US" sz="4000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次</a:t>
            </a: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呢？</a:t>
            </a:r>
            <a:endParaRPr lang="en-US" altLang="zh-CN" sz="4000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defTabSz="914400">
              <a:lnSpc>
                <a:spcPct val="160000"/>
              </a:lnSpc>
              <a:buClr>
                <a:schemeClr val="accent1">
                  <a:lumMod val="75000"/>
                </a:schemeClr>
              </a:buClr>
              <a:buSzPct val="85000"/>
            </a:pPr>
            <a:endParaRPr lang="zh-CN" altLang="en-US" sz="4000" dirty="0">
              <a:solidFill>
                <a:srgbClr val="FF0000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DF25526B-DC5C-450D-9B2B-DE476257EF10}"/>
              </a:ext>
            </a:extLst>
          </p:cNvPr>
          <p:cNvSpPr txBox="1"/>
          <p:nvPr/>
        </p:nvSpPr>
        <p:spPr>
          <a:xfrm>
            <a:off x="174949" y="96908"/>
            <a:ext cx="12794603" cy="7790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914400">
              <a:lnSpc>
                <a:spcPct val="130000"/>
              </a:lnSpc>
              <a:buClr>
                <a:srgbClr val="D34817">
                  <a:lumMod val="75000"/>
                </a:srgbClr>
              </a:buClr>
              <a:buSzPct val="85000"/>
            </a:pPr>
            <a:r>
              <a:rPr lang="zh-CN" altLang="en-US" sz="4000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“上、下”表示时间次序   </a:t>
            </a:r>
            <a:r>
              <a:rPr lang="en-US" altLang="zh-CN" sz="24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“</a:t>
            </a:r>
            <a:r>
              <a:rPr lang="zh-CN" alt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上、下</a:t>
            </a:r>
            <a:r>
              <a:rPr lang="en-US" altLang="zh-CN" sz="24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”indicating sequence of time</a:t>
            </a:r>
          </a:p>
        </p:txBody>
      </p:sp>
    </p:spTree>
    <p:extLst>
      <p:ext uri="{BB962C8B-B14F-4D97-AF65-F5344CB8AC3E}">
        <p14:creationId xmlns:p14="http://schemas.microsoft.com/office/powerpoint/2010/main" val="4108969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884051" y="1912668"/>
            <a:ext cx="1083266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lnSpc>
                <a:spcPct val="160000"/>
              </a:lnSpc>
              <a:buClr>
                <a:schemeClr val="accent1">
                  <a:lumMod val="75000"/>
                </a:schemeClr>
              </a:buClr>
              <a:buSzPct val="85000"/>
            </a:pP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你发烧了，</a:t>
            </a:r>
            <a:r>
              <a:rPr lang="zh-CN" alt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要</a:t>
            </a: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多喝水、多休息。</a:t>
            </a:r>
          </a:p>
          <a:p>
            <a:pPr defTabSz="914400">
              <a:lnSpc>
                <a:spcPct val="160000"/>
              </a:lnSpc>
              <a:buClr>
                <a:schemeClr val="accent1">
                  <a:lumMod val="75000"/>
                </a:schemeClr>
              </a:buClr>
              <a:buSzPct val="85000"/>
            </a:pP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我</a:t>
            </a:r>
            <a:r>
              <a:rPr lang="zh-CN" alt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要</a:t>
            </a: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一杯咖啡，再</a:t>
            </a:r>
            <a:r>
              <a:rPr lang="zh-CN" alt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要</a:t>
            </a: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一块蛋糕。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F1106B86-EDEB-4444-85D2-5DEF39BB7183}"/>
              </a:ext>
            </a:extLst>
          </p:cNvPr>
          <p:cNvSpPr txBox="1"/>
          <p:nvPr/>
        </p:nvSpPr>
        <p:spPr>
          <a:xfrm>
            <a:off x="118966" y="236867"/>
            <a:ext cx="12794603" cy="7790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914400">
              <a:lnSpc>
                <a:spcPct val="130000"/>
              </a:lnSpc>
              <a:buClr>
                <a:srgbClr val="D34817">
                  <a:lumMod val="75000"/>
                </a:srgbClr>
              </a:buClr>
              <a:buSzPct val="85000"/>
            </a:pPr>
            <a:r>
              <a:rPr lang="zh-CN" altLang="en-US" sz="4000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能愿动词：要</a:t>
            </a:r>
            <a:r>
              <a:rPr lang="zh-CN" alt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（</a:t>
            </a:r>
            <a:r>
              <a:rPr lang="en-US" altLang="zh-CN" sz="24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2</a:t>
            </a:r>
            <a:r>
              <a:rPr lang="zh-CN" alt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）</a:t>
            </a:r>
            <a:r>
              <a:rPr lang="en-US" altLang="zh-CN" sz="24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The optative verb “</a:t>
            </a:r>
            <a:r>
              <a:rPr lang="zh-CN" alt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要”（</a:t>
            </a:r>
            <a:r>
              <a:rPr lang="en-US" altLang="zh-CN" sz="24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2</a:t>
            </a:r>
            <a:r>
              <a:rPr lang="zh-CN" alt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）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462E7D1A-C4D5-4382-AF34-5ECA239113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4906" y="3775219"/>
            <a:ext cx="2049332" cy="308278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6A97E3CC-323B-41FB-B485-954F80CB8C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8586" y="3974771"/>
            <a:ext cx="2869178" cy="2743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381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70818" y="883167"/>
            <a:ext cx="11114532" cy="6179621"/>
          </a:xfrm>
        </p:spPr>
        <p:txBody>
          <a:bodyPr>
            <a:normAutofit fontScale="47500" lnSpcReduction="20000"/>
          </a:bodyPr>
          <a:lstStyle/>
          <a:p>
            <a:pPr marL="514350" indent="-514350">
              <a:lnSpc>
                <a:spcPct val="140000"/>
              </a:lnSpc>
              <a:spcBef>
                <a:spcPts val="0"/>
              </a:spcBef>
              <a:buFont typeface="+mj-lt"/>
              <a:buAutoNum type="arabicPeriod"/>
            </a:pPr>
            <a:r>
              <a:rPr lang="zh-CN" altLang="en-US" sz="59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说话  </a:t>
            </a:r>
            <a:r>
              <a:rPr lang="zh-CN" altLang="en-US" sz="34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  </a:t>
            </a:r>
            <a:r>
              <a:rPr lang="en-US" altLang="zh-CN" sz="3400" dirty="0" err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shuō</a:t>
            </a:r>
            <a:r>
              <a:rPr lang="en-US" altLang="zh-CN" sz="34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//</a:t>
            </a:r>
            <a:r>
              <a:rPr lang="en-US" altLang="zh-CN" sz="3400" dirty="0" err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huà</a:t>
            </a:r>
            <a:r>
              <a:rPr lang="en-US" altLang="zh-CN" sz="34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	    VO	    to talk</a:t>
            </a:r>
          </a:p>
          <a:p>
            <a:pPr marL="514350" indent="-514350">
              <a:lnSpc>
                <a:spcPct val="140000"/>
              </a:lnSpc>
              <a:spcBef>
                <a:spcPts val="0"/>
              </a:spcBef>
              <a:buFont typeface="+mj-lt"/>
              <a:buAutoNum type="arabicPeriod"/>
            </a:pPr>
            <a:r>
              <a:rPr lang="zh-CN" altLang="en-US" sz="59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下</a:t>
            </a:r>
            <a:r>
              <a:rPr lang="zh-CN" altLang="en-US" sz="34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             </a:t>
            </a:r>
            <a:r>
              <a:rPr lang="en-US" altLang="zh-CN" sz="3400" dirty="0" err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xià</a:t>
            </a:r>
            <a:r>
              <a:rPr lang="en-US" altLang="zh-CN" sz="34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                  N               next</a:t>
            </a:r>
          </a:p>
          <a:p>
            <a:pPr marL="514350" indent="-514350">
              <a:lnSpc>
                <a:spcPct val="140000"/>
              </a:lnSpc>
              <a:spcBef>
                <a:spcPts val="0"/>
              </a:spcBef>
              <a:buFont typeface="+mj-lt"/>
              <a:buAutoNum type="arabicPeriod"/>
            </a:pPr>
            <a:r>
              <a:rPr lang="zh-CN" altLang="en-US" sz="59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要</a:t>
            </a:r>
            <a:r>
              <a:rPr lang="zh-CN" altLang="en-US" sz="34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             </a:t>
            </a:r>
            <a:r>
              <a:rPr lang="en-US" altLang="zh-CN" sz="3400" dirty="0" err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yào</a:t>
            </a:r>
            <a:r>
              <a:rPr lang="en-US" altLang="zh-CN" sz="34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	    </a:t>
            </a:r>
            <a:r>
              <a:rPr lang="en-US" altLang="zh-CN" sz="3400" dirty="0" err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OpV</a:t>
            </a:r>
            <a:r>
              <a:rPr lang="en-US" altLang="zh-CN" sz="34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	     will</a:t>
            </a:r>
          </a:p>
          <a:p>
            <a:pPr marL="514350" indent="-514350">
              <a:lnSpc>
                <a:spcPct val="140000"/>
              </a:lnSpc>
              <a:spcBef>
                <a:spcPts val="0"/>
              </a:spcBef>
              <a:buFont typeface="+mj-lt"/>
              <a:buAutoNum type="arabicPeriod"/>
            </a:pPr>
            <a:r>
              <a:rPr lang="zh-CN" altLang="en-US" sz="59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能</a:t>
            </a:r>
            <a:r>
              <a:rPr lang="zh-CN" altLang="en-US" sz="34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             </a:t>
            </a:r>
            <a:r>
              <a:rPr lang="en-US" altLang="zh-CN" sz="3400" dirty="0" err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néng</a:t>
            </a:r>
            <a:r>
              <a:rPr lang="en-US" altLang="zh-CN" sz="34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	    </a:t>
            </a:r>
            <a:r>
              <a:rPr lang="en-US" altLang="zh-CN" sz="3400" dirty="0" err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OpV</a:t>
            </a:r>
            <a:r>
              <a:rPr lang="en-US" altLang="zh-CN" sz="34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	     </a:t>
            </a:r>
            <a:r>
              <a:rPr lang="en-US" altLang="zh-CN" sz="3400" dirty="0" err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can;to</a:t>
            </a:r>
            <a:r>
              <a:rPr lang="en-US" altLang="zh-CN" sz="34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be able to</a:t>
            </a:r>
          </a:p>
          <a:p>
            <a:pPr marL="514350" indent="-514350">
              <a:lnSpc>
                <a:spcPct val="140000"/>
              </a:lnSpc>
              <a:spcBef>
                <a:spcPts val="0"/>
              </a:spcBef>
              <a:buFont typeface="+mj-lt"/>
              <a:buAutoNum type="arabicPeriod"/>
            </a:pPr>
            <a:r>
              <a:rPr lang="zh-CN" altLang="en-US" sz="59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出差</a:t>
            </a:r>
            <a:r>
              <a:rPr lang="zh-CN" altLang="en-US" sz="34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      </a:t>
            </a:r>
            <a:r>
              <a:rPr lang="en-US" altLang="zh-CN" sz="3400" dirty="0" err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chū</a:t>
            </a:r>
            <a:r>
              <a:rPr lang="en-US" altLang="zh-CN" sz="34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//</a:t>
            </a:r>
            <a:r>
              <a:rPr lang="en-US" altLang="zh-CN" sz="3400" dirty="0" err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chāi</a:t>
            </a:r>
            <a:r>
              <a:rPr lang="en-US" altLang="zh-CN" sz="34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	    VO	     to go away on a </a:t>
            </a:r>
          </a:p>
          <a:p>
            <a:pPr marL="0" indent="0">
              <a:lnSpc>
                <a:spcPct val="140000"/>
              </a:lnSpc>
              <a:spcBef>
                <a:spcPts val="0"/>
              </a:spcBef>
              <a:buNone/>
            </a:pPr>
            <a:r>
              <a:rPr lang="en-US" altLang="zh-CN" sz="34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                                                                         business trip</a:t>
            </a:r>
          </a:p>
          <a:p>
            <a:pPr marL="514350" indent="-514350">
              <a:lnSpc>
                <a:spcPct val="140000"/>
              </a:lnSpc>
              <a:spcBef>
                <a:spcPts val="0"/>
              </a:spcBef>
              <a:buFont typeface="+mj-lt"/>
              <a:buAutoNum type="arabicPeriod" startAt="6"/>
            </a:pPr>
            <a:r>
              <a:rPr lang="zh-CN" altLang="en-US" sz="59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比较</a:t>
            </a:r>
            <a:r>
              <a:rPr lang="zh-CN" altLang="en-US" sz="34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       </a:t>
            </a:r>
            <a:r>
              <a:rPr lang="en-US" altLang="zh-CN" sz="3400" dirty="0" err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bǐjiào</a:t>
            </a:r>
            <a:r>
              <a:rPr lang="en-US" altLang="zh-CN" sz="34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	    Adv	    rather ;relatively</a:t>
            </a:r>
          </a:p>
          <a:p>
            <a:pPr marL="514350" indent="-514350">
              <a:lnSpc>
                <a:spcPct val="140000"/>
              </a:lnSpc>
              <a:spcBef>
                <a:spcPts val="0"/>
              </a:spcBef>
              <a:buFont typeface="+mj-lt"/>
              <a:buAutoNum type="arabicPeriod" startAt="6"/>
            </a:pPr>
            <a:r>
              <a:rPr lang="zh-CN" altLang="en-US" sz="59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白 </a:t>
            </a:r>
            <a:r>
              <a:rPr lang="zh-CN" altLang="en-US" sz="34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            </a:t>
            </a:r>
            <a:r>
              <a:rPr lang="en-US" altLang="zh-CN" sz="3400" dirty="0" err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bái</a:t>
            </a:r>
            <a:r>
              <a:rPr lang="en-US" altLang="zh-CN" sz="34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                  Adj            white</a:t>
            </a:r>
          </a:p>
          <a:p>
            <a:pPr marL="514350" indent="-514350">
              <a:lnSpc>
                <a:spcPct val="140000"/>
              </a:lnSpc>
              <a:spcBef>
                <a:spcPts val="0"/>
              </a:spcBef>
              <a:buFont typeface="+mj-lt"/>
              <a:buAutoNum type="arabicPeriod" startAt="6"/>
            </a:pPr>
            <a:r>
              <a:rPr lang="zh-CN" altLang="en-US" sz="59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衬衫</a:t>
            </a:r>
            <a:r>
              <a:rPr lang="zh-CN" altLang="en-US" sz="34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       </a:t>
            </a:r>
            <a:r>
              <a:rPr lang="en-US" altLang="zh-CN" sz="3400" dirty="0" err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chènshān</a:t>
            </a:r>
            <a:r>
              <a:rPr lang="en-US" altLang="zh-CN" sz="34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	      N	      shirt</a:t>
            </a:r>
          </a:p>
          <a:p>
            <a:pPr marL="514350" indent="-514350">
              <a:lnSpc>
                <a:spcPct val="140000"/>
              </a:lnSpc>
              <a:spcBef>
                <a:spcPts val="0"/>
              </a:spcBef>
              <a:buFont typeface="+mj-lt"/>
              <a:buAutoNum type="arabicPeriod" startAt="6"/>
            </a:pPr>
            <a:r>
              <a:rPr lang="zh-CN" altLang="en-US" sz="59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裤子      </a:t>
            </a:r>
            <a:r>
              <a:rPr lang="en-US" altLang="zh-CN" sz="3400" dirty="0" err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kùzi</a:t>
            </a:r>
            <a:r>
              <a:rPr lang="en-US" altLang="zh-CN" sz="34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                N            </a:t>
            </a:r>
            <a:r>
              <a:rPr lang="zh-CN" altLang="en-US" sz="34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</a:t>
            </a:r>
            <a:r>
              <a:rPr lang="en-US" altLang="zh-CN" sz="34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pants</a:t>
            </a:r>
          </a:p>
          <a:p>
            <a:pPr marL="514350" indent="-514350">
              <a:lnSpc>
                <a:spcPct val="140000"/>
              </a:lnSpc>
              <a:spcBef>
                <a:spcPts val="0"/>
              </a:spcBef>
              <a:buFont typeface="+mj-lt"/>
              <a:buAutoNum type="arabicPeriod" startAt="6"/>
            </a:pPr>
            <a:r>
              <a:rPr lang="zh-CN" altLang="en-US" sz="59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皮鞋</a:t>
            </a:r>
            <a:r>
              <a:rPr lang="zh-CN" altLang="en-US" sz="34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       </a:t>
            </a:r>
            <a:r>
              <a:rPr lang="en-US" altLang="zh-CN" sz="3400" dirty="0" err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píxié</a:t>
            </a:r>
            <a:r>
              <a:rPr lang="en-US" altLang="zh-CN" sz="34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	      N	     leather shoes</a:t>
            </a:r>
          </a:p>
          <a:p>
            <a:pPr marL="514350" indent="-514350">
              <a:lnSpc>
                <a:spcPct val="140000"/>
              </a:lnSpc>
              <a:spcBef>
                <a:spcPts val="0"/>
              </a:spcBef>
              <a:buFont typeface="+mj-lt"/>
              <a:buAutoNum type="arabicPeriod" startAt="6"/>
            </a:pPr>
            <a:r>
              <a:rPr lang="zh-CN" altLang="en-US" sz="59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听起来</a:t>
            </a:r>
            <a:r>
              <a:rPr lang="zh-CN" altLang="en-US" sz="34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 </a:t>
            </a:r>
            <a:r>
              <a:rPr lang="en-US" altLang="zh-CN" sz="3400" dirty="0" err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tīng</a:t>
            </a:r>
            <a:r>
              <a:rPr lang="en-US" altLang="zh-CN" sz="34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q</a:t>
            </a:r>
            <a:r>
              <a:rPr lang="zh-CN" alt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ǐ</a:t>
            </a:r>
            <a:r>
              <a:rPr lang="en-US" altLang="zh-CN" sz="3400" dirty="0" err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lai</a:t>
            </a:r>
            <a:r>
              <a:rPr lang="en-US" altLang="zh-CN" sz="34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	      V C	     to </a:t>
            </a:r>
            <a:r>
              <a:rPr lang="en-US" altLang="zh-CN" sz="3400" dirty="0" err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sound;it</a:t>
            </a:r>
            <a:r>
              <a:rPr lang="en-US" altLang="zh-CN" sz="34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sounds…</a:t>
            </a:r>
          </a:p>
          <a:p>
            <a:pPr marL="514350" lvl="0" indent="-514350">
              <a:lnSpc>
                <a:spcPct val="150000"/>
              </a:lnSpc>
              <a:spcBef>
                <a:spcPts val="0"/>
              </a:spcBef>
              <a:buClr>
                <a:srgbClr val="D34817">
                  <a:lumMod val="75000"/>
                </a:srgbClr>
              </a:buClr>
              <a:buFont typeface="+mj-lt"/>
              <a:buAutoNum type="arabicPeriod" startAt="6"/>
            </a:pPr>
            <a:endParaRPr lang="en-US" altLang="zh-CN" sz="1800" dirty="0">
              <a:solidFill>
                <a:prstClr val="black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848ED922-29F5-4F99-97A6-DF56E15F8B07}"/>
              </a:ext>
            </a:extLst>
          </p:cNvPr>
          <p:cNvSpPr/>
          <p:nvPr/>
        </p:nvSpPr>
        <p:spPr>
          <a:xfrm>
            <a:off x="303745" y="421123"/>
            <a:ext cx="1693867" cy="536601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dirty="0">
                <a:solidFill>
                  <a:schemeClr val="tx2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生词</a:t>
            </a: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F248EDA2-0E0E-48B9-BEBB-7FD128E145F9}"/>
              </a:ext>
            </a:extLst>
          </p:cNvPr>
          <p:cNvSpPr/>
          <p:nvPr/>
        </p:nvSpPr>
        <p:spPr>
          <a:xfrm>
            <a:off x="6194474" y="854973"/>
            <a:ext cx="6096000" cy="21763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buClr>
                <a:srgbClr val="C00000"/>
              </a:buClr>
              <a:buSzPct val="85000"/>
              <a:buFont typeface="+mj-lt"/>
              <a:buAutoNum type="arabicPeriod" startAt="12"/>
            </a:pPr>
            <a:r>
              <a:rPr lang="zh-CN" altLang="en-US" sz="27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平时</a:t>
            </a:r>
            <a:r>
              <a:rPr lang="zh-CN" altLang="en-US" sz="18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           </a:t>
            </a:r>
            <a:r>
              <a:rPr lang="en-US" altLang="zh-CN" sz="1800" dirty="0" err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píngshí</a:t>
            </a:r>
            <a:r>
              <a:rPr lang="en-US" altLang="zh-CN" sz="18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	        N	  (at) ordinary times</a:t>
            </a:r>
          </a:p>
          <a:p>
            <a:pPr>
              <a:lnSpc>
                <a:spcPct val="130000"/>
              </a:lnSpc>
              <a:buClr>
                <a:srgbClr val="C00000"/>
              </a:buClr>
              <a:buSzPct val="85000"/>
              <a:buFont typeface="+mj-lt"/>
              <a:buAutoNum type="arabicPeriod" startAt="12"/>
            </a:pPr>
            <a:r>
              <a:rPr lang="zh-CN" altLang="en-US" sz="27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运动鞋 </a:t>
            </a:r>
            <a:r>
              <a:rPr lang="zh-CN" altLang="en-US" sz="18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	</a:t>
            </a:r>
            <a:r>
              <a:rPr lang="en-US" altLang="zh-CN" sz="1800" dirty="0" err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yùndòngxié</a:t>
            </a:r>
            <a:r>
              <a:rPr lang="en-US" altLang="zh-CN" sz="18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	N	  sport shoes</a:t>
            </a:r>
          </a:p>
          <a:p>
            <a:pPr>
              <a:lnSpc>
                <a:spcPct val="130000"/>
              </a:lnSpc>
              <a:buClr>
                <a:srgbClr val="C00000"/>
              </a:buClr>
              <a:buSzPct val="85000"/>
              <a:buFont typeface="+mj-lt"/>
              <a:buAutoNum type="arabicPeriod" startAt="12"/>
            </a:pPr>
            <a:r>
              <a:rPr lang="zh-CN" altLang="en-US" sz="27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商店</a:t>
            </a:r>
            <a:r>
              <a:rPr lang="zh-CN" altLang="en-US" sz="18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           </a:t>
            </a:r>
            <a:r>
              <a:rPr lang="en-US" altLang="zh-CN" sz="1800" dirty="0" err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shāngdiàn</a:t>
            </a:r>
            <a:r>
              <a:rPr lang="en-US" altLang="zh-CN" sz="18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	N        shop; store</a:t>
            </a:r>
          </a:p>
          <a:p>
            <a:pPr>
              <a:lnSpc>
                <a:spcPct val="130000"/>
              </a:lnSpc>
              <a:buClr>
                <a:srgbClr val="C00000"/>
              </a:buClr>
              <a:buSzPct val="85000"/>
              <a:buFont typeface="+mj-lt"/>
              <a:buAutoNum type="arabicPeriod" startAt="12"/>
            </a:pPr>
            <a:r>
              <a:rPr lang="zh-CN" altLang="en-US" sz="27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双</a:t>
            </a:r>
            <a:r>
              <a:rPr lang="zh-CN" altLang="en-US" sz="18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	                </a:t>
            </a:r>
            <a:r>
              <a:rPr lang="en-US" altLang="zh-CN" sz="1800" dirty="0" err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shuāng</a:t>
            </a:r>
            <a:r>
              <a:rPr lang="en-US" altLang="zh-CN" sz="18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	        M	  pair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B88DDDAE-7456-44FE-A5C9-0F16D1689262}"/>
              </a:ext>
            </a:extLst>
          </p:cNvPr>
          <p:cNvSpPr/>
          <p:nvPr/>
        </p:nvSpPr>
        <p:spPr>
          <a:xfrm>
            <a:off x="6194474" y="3704676"/>
            <a:ext cx="1693867" cy="536601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dirty="0">
                <a:solidFill>
                  <a:schemeClr val="tx2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语法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E00692C2-C837-47EF-83C4-6623D78C4D77}"/>
              </a:ext>
            </a:extLst>
          </p:cNvPr>
          <p:cNvSpPr/>
          <p:nvPr/>
        </p:nvSpPr>
        <p:spPr>
          <a:xfrm>
            <a:off x="6025182" y="4322037"/>
            <a:ext cx="6096000" cy="2014782"/>
          </a:xfrm>
          <a:prstGeom prst="rect">
            <a:avLst/>
          </a:prstGeom>
        </p:spPr>
        <p:txBody>
          <a:bodyPr>
            <a:spAutoFit/>
          </a:bodyPr>
          <a:lstStyle/>
          <a:p>
            <a:pPr marL="514350" lvl="0" indent="-514350" defTabSz="914400">
              <a:lnSpc>
                <a:spcPct val="130000"/>
              </a:lnSpc>
              <a:buClr>
                <a:srgbClr val="D34817">
                  <a:lumMod val="75000"/>
                </a:srgbClr>
              </a:buClr>
              <a:buSzPct val="85000"/>
              <a:buFont typeface="+mj-lt"/>
              <a:buAutoNum type="arabicPeriod"/>
            </a:pPr>
            <a:r>
              <a:rPr lang="zh-CN" altLang="en-US" sz="27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“上、下”表示时间次序            </a:t>
            </a:r>
            <a:endParaRPr lang="en-US" altLang="zh-CN" sz="2700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lvl="0" defTabSz="914400">
              <a:lnSpc>
                <a:spcPct val="130000"/>
              </a:lnSpc>
              <a:buClr>
                <a:srgbClr val="D34817">
                  <a:lumMod val="75000"/>
                </a:srgbClr>
              </a:buClr>
              <a:buSzPct val="85000"/>
            </a:pPr>
            <a:r>
              <a:rPr lang="en-US" altLang="zh-CN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“</a:t>
            </a:r>
            <a:r>
              <a:rPr lang="zh-CN" altLang="en-US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上、下</a:t>
            </a:r>
            <a:r>
              <a:rPr lang="en-US" altLang="zh-CN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”indicating sequence of time</a:t>
            </a:r>
          </a:p>
          <a:p>
            <a:pPr marL="514350" lvl="0" indent="-514350" defTabSz="914400">
              <a:lnSpc>
                <a:spcPct val="130000"/>
              </a:lnSpc>
              <a:buClr>
                <a:srgbClr val="D34817">
                  <a:lumMod val="75000"/>
                </a:srgbClr>
              </a:buClr>
              <a:buSzPct val="85000"/>
              <a:buFont typeface="+mj-lt"/>
              <a:buAutoNum type="arabicPeriod" startAt="2"/>
            </a:pPr>
            <a:r>
              <a:rPr lang="zh-CN" altLang="en-US" sz="27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能愿动词：要</a:t>
            </a:r>
            <a:r>
              <a:rPr lang="zh-CN" altLang="en-US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（</a:t>
            </a:r>
            <a:r>
              <a:rPr lang="en-US" altLang="zh-CN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2</a:t>
            </a:r>
            <a:r>
              <a:rPr lang="zh-CN" altLang="en-US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）</a:t>
            </a:r>
            <a:r>
              <a:rPr lang="en-US" altLang="zh-CN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The optative verb</a:t>
            </a:r>
            <a:r>
              <a:rPr lang="en-US" altLang="zh-CN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“</a:t>
            </a:r>
            <a:r>
              <a:rPr lang="zh-CN" altLang="en-US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要</a:t>
            </a:r>
            <a:r>
              <a:rPr lang="en-US" altLang="zh-CN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”</a:t>
            </a:r>
            <a:r>
              <a:rPr lang="zh-CN" altLang="en-US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（</a:t>
            </a:r>
            <a:r>
              <a:rPr lang="en-US" altLang="zh-CN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2</a:t>
            </a:r>
            <a:r>
              <a:rPr lang="zh-CN" altLang="en-US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）</a:t>
            </a:r>
            <a:endParaRPr lang="en-US" altLang="zh-CN" dirty="0">
              <a:solidFill>
                <a:prstClr val="black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marL="514350" lvl="0" indent="-514350" defTabSz="914400">
              <a:lnSpc>
                <a:spcPct val="130000"/>
              </a:lnSpc>
              <a:buClr>
                <a:srgbClr val="D34817">
                  <a:lumMod val="75000"/>
                </a:srgbClr>
              </a:buClr>
              <a:buSzPct val="85000"/>
              <a:buFont typeface="+mj-lt"/>
              <a:buAutoNum type="arabicPeriod" startAt="2"/>
            </a:pPr>
            <a:r>
              <a:rPr lang="zh-CN" altLang="en-US" sz="27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能愿动词：能</a:t>
            </a:r>
            <a:r>
              <a:rPr lang="zh-CN" altLang="en-US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（</a:t>
            </a:r>
            <a:r>
              <a:rPr lang="en-US" altLang="zh-CN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1</a:t>
            </a:r>
            <a:r>
              <a:rPr lang="zh-CN" altLang="en-US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）</a:t>
            </a:r>
            <a:r>
              <a:rPr lang="en-US" altLang="zh-CN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The optative verb “</a:t>
            </a:r>
            <a:r>
              <a:rPr lang="zh-CN" altLang="en-US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能</a:t>
            </a:r>
            <a:r>
              <a:rPr lang="en-US" altLang="zh-CN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”</a:t>
            </a:r>
            <a:r>
              <a:rPr lang="zh-CN" altLang="en-US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（</a:t>
            </a:r>
            <a:r>
              <a:rPr lang="en-US" altLang="zh-CN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1</a:t>
            </a:r>
            <a:r>
              <a:rPr lang="zh-CN" altLang="en-US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）</a:t>
            </a:r>
            <a:endParaRPr lang="en-US" altLang="zh-CN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07180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992539" y="1494213"/>
            <a:ext cx="10832668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lnSpc>
                <a:spcPct val="160000"/>
              </a:lnSpc>
              <a:buClr>
                <a:schemeClr val="accent1">
                  <a:lumMod val="75000"/>
                </a:schemeClr>
              </a:buClr>
              <a:buSzPct val="85000"/>
            </a:pP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这个周末，我</a:t>
            </a:r>
            <a:r>
              <a:rPr lang="zh-CN" alt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要</a:t>
            </a: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去北京旅游。</a:t>
            </a:r>
          </a:p>
          <a:p>
            <a:pPr defTabSz="914400">
              <a:lnSpc>
                <a:spcPct val="160000"/>
              </a:lnSpc>
              <a:buClr>
                <a:schemeClr val="accent1">
                  <a:lumMod val="75000"/>
                </a:schemeClr>
              </a:buClr>
              <a:buSzPct val="85000"/>
            </a:pP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我明年二月</a:t>
            </a:r>
            <a:r>
              <a:rPr lang="zh-CN" alt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要</a:t>
            </a: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回国看家人。</a:t>
            </a:r>
          </a:p>
          <a:p>
            <a:pPr defTabSz="914400">
              <a:lnSpc>
                <a:spcPct val="160000"/>
              </a:lnSpc>
              <a:buClr>
                <a:schemeClr val="accent1">
                  <a:lumMod val="75000"/>
                </a:schemeClr>
              </a:buClr>
              <a:buSzPct val="85000"/>
            </a:pP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他明天</a:t>
            </a:r>
            <a:r>
              <a:rPr lang="zh-CN" alt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要</a:t>
            </a: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参加一个篮球比赛。</a:t>
            </a:r>
          </a:p>
          <a:p>
            <a:pPr defTabSz="914400">
              <a:lnSpc>
                <a:spcPct val="160000"/>
              </a:lnSpc>
              <a:buClr>
                <a:schemeClr val="accent1">
                  <a:lumMod val="75000"/>
                </a:schemeClr>
              </a:buClr>
              <a:buSzPct val="85000"/>
            </a:pP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下个星期，我</a:t>
            </a:r>
            <a:r>
              <a:rPr lang="zh-CN" alt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要</a:t>
            </a: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去北京出差。</a:t>
            </a:r>
            <a:endParaRPr lang="en-US" altLang="zh-CN" sz="4000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defTabSz="914400">
              <a:lnSpc>
                <a:spcPct val="160000"/>
              </a:lnSpc>
              <a:buClr>
                <a:schemeClr val="accent1">
                  <a:lumMod val="75000"/>
                </a:schemeClr>
              </a:buClr>
              <a:buSzPct val="85000"/>
            </a:pPr>
            <a:r>
              <a:rPr lang="en-US" altLang="zh-CN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- </a:t>
            </a: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对，我也</a:t>
            </a:r>
            <a:r>
              <a:rPr lang="zh-CN" alt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要</a:t>
            </a: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去。  </a:t>
            </a:r>
          </a:p>
        </p:txBody>
      </p:sp>
      <p:sp>
        <p:nvSpPr>
          <p:cNvPr id="3" name="矩形 2"/>
          <p:cNvSpPr/>
          <p:nvPr/>
        </p:nvSpPr>
        <p:spPr>
          <a:xfrm>
            <a:off x="5170046" y="5433753"/>
            <a:ext cx="3818674" cy="94500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400">
              <a:lnSpc>
                <a:spcPct val="160000"/>
              </a:lnSpc>
              <a:buClr>
                <a:srgbClr val="D34817">
                  <a:lumMod val="75000"/>
                </a:srgbClr>
              </a:buClr>
              <a:buSzPct val="85000"/>
            </a:pPr>
            <a:r>
              <a:rPr lang="en-US" altLang="zh-CN" sz="40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- </a:t>
            </a:r>
            <a:r>
              <a:rPr lang="zh-CN" alt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不，我</a:t>
            </a:r>
            <a:r>
              <a:rPr lang="zh-CN" altLang="en-US" sz="4000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不去</a:t>
            </a:r>
            <a:r>
              <a:rPr lang="zh-CN" alt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。  </a:t>
            </a:r>
          </a:p>
        </p:txBody>
      </p:sp>
      <p:sp>
        <p:nvSpPr>
          <p:cNvPr id="4" name="矩形 3"/>
          <p:cNvSpPr/>
          <p:nvPr/>
        </p:nvSpPr>
        <p:spPr>
          <a:xfrm>
            <a:off x="7144565" y="4638783"/>
            <a:ext cx="3775393" cy="707886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zh-CN" alt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，你也</a:t>
            </a:r>
            <a:r>
              <a:rPr lang="zh-CN" alt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要</a:t>
            </a:r>
            <a:r>
              <a:rPr lang="zh-CN" alt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去吗？</a:t>
            </a:r>
            <a:endParaRPr lang="zh-CN" altLang="en-US" dirty="0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9366B672-21F7-4E04-94F1-314DD86A9113}"/>
              </a:ext>
            </a:extLst>
          </p:cNvPr>
          <p:cNvSpPr txBox="1"/>
          <p:nvPr/>
        </p:nvSpPr>
        <p:spPr>
          <a:xfrm>
            <a:off x="366793" y="329911"/>
            <a:ext cx="12794603" cy="7790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914400">
              <a:lnSpc>
                <a:spcPct val="130000"/>
              </a:lnSpc>
              <a:buClr>
                <a:srgbClr val="D34817">
                  <a:lumMod val="75000"/>
                </a:srgbClr>
              </a:buClr>
              <a:buSzPct val="85000"/>
            </a:pPr>
            <a:r>
              <a:rPr lang="zh-CN" altLang="en-US" sz="4000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能愿动词：要</a:t>
            </a:r>
            <a:r>
              <a:rPr lang="zh-CN" alt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（</a:t>
            </a:r>
            <a:r>
              <a:rPr lang="en-US" altLang="zh-CN" sz="24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2</a:t>
            </a:r>
            <a:r>
              <a:rPr lang="zh-CN" alt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）</a:t>
            </a:r>
            <a:r>
              <a:rPr lang="en-US" altLang="zh-CN" sz="24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The optative verb “</a:t>
            </a:r>
            <a:r>
              <a:rPr lang="zh-CN" alt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要”（</a:t>
            </a:r>
            <a:r>
              <a:rPr lang="en-US" altLang="zh-CN" sz="24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2</a:t>
            </a:r>
            <a:r>
              <a:rPr lang="zh-CN" alt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）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5957F33B-0D27-456A-9748-F20794D10546}"/>
              </a:ext>
            </a:extLst>
          </p:cNvPr>
          <p:cNvSpPr/>
          <p:nvPr/>
        </p:nvSpPr>
        <p:spPr>
          <a:xfrm>
            <a:off x="5188936" y="6038470"/>
            <a:ext cx="4342856" cy="94500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400">
              <a:lnSpc>
                <a:spcPct val="160000"/>
              </a:lnSpc>
              <a:buClr>
                <a:srgbClr val="D34817">
                  <a:lumMod val="75000"/>
                </a:srgbClr>
              </a:buClr>
              <a:buSzPct val="85000"/>
            </a:pPr>
            <a:r>
              <a:rPr lang="en-US" altLang="zh-CN" sz="40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- </a:t>
            </a:r>
            <a:r>
              <a:rPr lang="zh-CN" alt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不，我</a:t>
            </a:r>
            <a:r>
              <a:rPr lang="zh-CN" altLang="en-US" sz="4000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不想去</a:t>
            </a:r>
            <a:r>
              <a:rPr lang="zh-CN" alt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。</a:t>
            </a:r>
            <a:r>
              <a:rPr lang="zh-CN" altLang="en-US" sz="4000" b="1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747112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608946" y="1942083"/>
            <a:ext cx="12081417" cy="2914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lnSpc>
                <a:spcPct val="160000"/>
              </a:lnSpc>
              <a:buClr>
                <a:schemeClr val="accent1">
                  <a:lumMod val="75000"/>
                </a:schemeClr>
              </a:buClr>
              <a:buSzPct val="85000"/>
            </a:pPr>
            <a:r>
              <a:rPr lang="zh-CN" altLang="en-US" sz="4000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不要</a:t>
            </a:r>
            <a:endParaRPr lang="en-US" altLang="zh-CN" sz="4000" dirty="0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defTabSz="914400">
              <a:lnSpc>
                <a:spcPct val="160000"/>
              </a:lnSpc>
              <a:buClr>
                <a:schemeClr val="accent1">
                  <a:lumMod val="75000"/>
                </a:schemeClr>
              </a:buClr>
              <a:buSzPct val="85000"/>
            </a:pP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我们八点上课，请</a:t>
            </a:r>
            <a:r>
              <a:rPr lang="zh-CN" altLang="en-US" sz="4000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不要</a:t>
            </a: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迟到！     </a:t>
            </a:r>
            <a:r>
              <a:rPr lang="en-US" altLang="zh-CN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=   </a:t>
            </a:r>
            <a:r>
              <a:rPr lang="zh-CN" altLang="en-US" sz="4000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别</a:t>
            </a:r>
            <a:endParaRPr lang="en-US" altLang="zh-CN" sz="4000" dirty="0">
              <a:solidFill>
                <a:srgbClr val="0000FF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defTabSz="914400">
              <a:lnSpc>
                <a:spcPct val="160000"/>
              </a:lnSpc>
              <a:buClr>
                <a:schemeClr val="accent1">
                  <a:lumMod val="75000"/>
                </a:schemeClr>
              </a:buClr>
              <a:buSzPct val="85000"/>
            </a:pPr>
            <a:r>
              <a:rPr lang="zh-CN" altLang="zh-CN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看电影的时候，</a:t>
            </a:r>
            <a:r>
              <a:rPr lang="zh-CN" altLang="en-US" sz="4000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不要</a:t>
            </a:r>
            <a:r>
              <a:rPr lang="zh-CN" altLang="zh-CN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说话。</a:t>
            </a:r>
            <a:r>
              <a:rPr lang="en-US" altLang="zh-CN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      =   </a:t>
            </a:r>
            <a:r>
              <a:rPr lang="zh-CN" altLang="en-US" sz="4000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别</a:t>
            </a:r>
            <a:endParaRPr lang="en-US" altLang="zh-CN" sz="4000" dirty="0">
              <a:solidFill>
                <a:srgbClr val="0000FF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4599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1070191" y="1726442"/>
            <a:ext cx="1083266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lnSpc>
                <a:spcPct val="160000"/>
              </a:lnSpc>
              <a:buClr>
                <a:schemeClr val="accent1">
                  <a:lumMod val="75000"/>
                </a:schemeClr>
              </a:buClr>
              <a:buSzPct val="85000"/>
            </a:pPr>
            <a:r>
              <a:rPr lang="en-US" altLang="zh-CN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A</a:t>
            </a: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：  星期五下午有足球比赛，你</a:t>
            </a:r>
            <a:r>
              <a:rPr lang="zh-CN" alt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能</a:t>
            </a: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参加吗？</a:t>
            </a:r>
          </a:p>
          <a:p>
            <a:pPr defTabSz="914400">
              <a:lnSpc>
                <a:spcPct val="160000"/>
              </a:lnSpc>
              <a:buClr>
                <a:schemeClr val="accent1">
                  <a:lumMod val="75000"/>
                </a:schemeClr>
              </a:buClr>
              <a:buSzPct val="85000"/>
            </a:pPr>
            <a:r>
              <a:rPr lang="en-US" altLang="zh-CN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B1</a:t>
            </a: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：没问题，我</a:t>
            </a:r>
            <a:r>
              <a:rPr lang="zh-CN" alt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能</a:t>
            </a: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参加。</a:t>
            </a:r>
          </a:p>
          <a:p>
            <a:pPr defTabSz="914400">
              <a:lnSpc>
                <a:spcPct val="160000"/>
              </a:lnSpc>
              <a:buClr>
                <a:schemeClr val="accent1">
                  <a:lumMod val="75000"/>
                </a:schemeClr>
              </a:buClr>
              <a:buSzPct val="85000"/>
            </a:pPr>
            <a:r>
              <a:rPr lang="en-US" altLang="zh-CN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B2</a:t>
            </a: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：对不起，我有课，</a:t>
            </a:r>
            <a:r>
              <a:rPr lang="zh-CN" alt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不能</a:t>
            </a: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参加。</a:t>
            </a:r>
            <a:endParaRPr lang="en-US" altLang="zh-CN" sz="4000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E4A75451-4206-45D9-86D8-FE106C2114ED}"/>
              </a:ext>
            </a:extLst>
          </p:cNvPr>
          <p:cNvSpPr txBox="1"/>
          <p:nvPr/>
        </p:nvSpPr>
        <p:spPr>
          <a:xfrm>
            <a:off x="366793" y="329911"/>
            <a:ext cx="12794603" cy="7790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914400">
              <a:lnSpc>
                <a:spcPct val="130000"/>
              </a:lnSpc>
              <a:buClr>
                <a:srgbClr val="D34817">
                  <a:lumMod val="75000"/>
                </a:srgbClr>
              </a:buClr>
              <a:buSzPct val="85000"/>
            </a:pPr>
            <a:r>
              <a:rPr lang="zh-CN" altLang="en-US" sz="4000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能愿动词：能（</a:t>
            </a:r>
            <a:r>
              <a:rPr lang="en-US" altLang="zh-CN" sz="4000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1</a:t>
            </a:r>
            <a:r>
              <a:rPr lang="zh-CN" altLang="en-US" sz="4000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）</a:t>
            </a:r>
            <a:r>
              <a:rPr lang="en-US" altLang="zh-CN" sz="24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The optative verb “</a:t>
            </a:r>
            <a:r>
              <a:rPr lang="zh-CN" alt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能”（</a:t>
            </a:r>
            <a:r>
              <a:rPr lang="en-US" altLang="zh-CN" sz="24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1</a:t>
            </a:r>
            <a:r>
              <a:rPr lang="zh-CN" alt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）</a:t>
            </a:r>
          </a:p>
        </p:txBody>
      </p:sp>
    </p:spTree>
    <p:extLst>
      <p:ext uri="{BB962C8B-B14F-4D97-AF65-F5344CB8AC3E}">
        <p14:creationId xmlns:p14="http://schemas.microsoft.com/office/powerpoint/2010/main" val="856590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979714" y="1845332"/>
            <a:ext cx="10832668" cy="1929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lnSpc>
                <a:spcPct val="160000"/>
              </a:lnSpc>
              <a:buClr>
                <a:schemeClr val="accent1">
                  <a:lumMod val="75000"/>
                </a:schemeClr>
              </a:buClr>
              <a:buSzPct val="85000"/>
            </a:pP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老师，我</a:t>
            </a:r>
            <a:r>
              <a:rPr lang="zh-CN" altLang="en-US" sz="4000" u="sng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发烧了</a:t>
            </a: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，</a:t>
            </a:r>
            <a:r>
              <a:rPr lang="zh-CN" altLang="en-US" sz="4000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不</a:t>
            </a:r>
            <a:r>
              <a:rPr lang="zh-CN" alt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能</a:t>
            </a: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去上课了。</a:t>
            </a:r>
          </a:p>
          <a:p>
            <a:pPr defTabSz="914400">
              <a:lnSpc>
                <a:spcPct val="160000"/>
              </a:lnSpc>
              <a:buClr>
                <a:schemeClr val="accent1">
                  <a:lumMod val="75000"/>
                </a:schemeClr>
              </a:buClr>
              <a:buSzPct val="85000"/>
            </a:pP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下雨了，我们</a:t>
            </a:r>
            <a:r>
              <a:rPr lang="zh-CN" altLang="en-US" sz="4000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不</a:t>
            </a:r>
            <a:r>
              <a:rPr lang="zh-CN" alt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能</a:t>
            </a: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去</a:t>
            </a:r>
            <a:r>
              <a:rPr lang="zh-CN" altLang="en-US" sz="4000" u="sng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爬山</a:t>
            </a: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了。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A62A93F8-5969-48B2-9094-D7235E314690}"/>
              </a:ext>
            </a:extLst>
          </p:cNvPr>
          <p:cNvSpPr txBox="1"/>
          <p:nvPr/>
        </p:nvSpPr>
        <p:spPr>
          <a:xfrm>
            <a:off x="366793" y="329911"/>
            <a:ext cx="12794603" cy="7790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914400">
              <a:lnSpc>
                <a:spcPct val="130000"/>
              </a:lnSpc>
              <a:buClr>
                <a:srgbClr val="D34817">
                  <a:lumMod val="75000"/>
                </a:srgbClr>
              </a:buClr>
              <a:buSzPct val="85000"/>
            </a:pPr>
            <a:r>
              <a:rPr lang="zh-CN" altLang="en-US" sz="4000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能愿动词：能（</a:t>
            </a:r>
            <a:r>
              <a:rPr lang="en-US" altLang="zh-CN" sz="4000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1</a:t>
            </a:r>
            <a:r>
              <a:rPr lang="zh-CN" altLang="en-US" sz="4000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）</a:t>
            </a:r>
            <a:r>
              <a:rPr lang="en-US" altLang="zh-CN" sz="24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The optative verb “</a:t>
            </a:r>
            <a:r>
              <a:rPr lang="zh-CN" alt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能”（</a:t>
            </a:r>
            <a:r>
              <a:rPr lang="en-US" altLang="zh-CN" sz="24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1</a:t>
            </a:r>
            <a:r>
              <a:rPr lang="zh-CN" alt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）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15C5F550-2A01-4456-86DC-9DB9A6148E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9714" y="3775219"/>
            <a:ext cx="2049332" cy="308278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F0A4F207-67A2-4A75-9F6B-CC6D163178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7411" y="3838730"/>
            <a:ext cx="1890711" cy="2844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432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075227"/>
          </a:xfrm>
          <a:solidFill>
            <a:schemeClr val="accent6">
              <a:lumMod val="20000"/>
              <a:lumOff val="80000"/>
            </a:schemeClr>
          </a:solidFill>
        </p:spPr>
        <p:txBody>
          <a:bodyPr/>
          <a:lstStyle/>
          <a:p>
            <a:pPr algn="ctr"/>
            <a:r>
              <a:rPr lang="zh-CN" altLang="en-US" b="1" dirty="0">
                <a:latin typeface="仿宋" panose="02010609060101010101" pitchFamily="49" charset="-122"/>
                <a:ea typeface="仿宋" panose="02010609060101010101" pitchFamily="49" charset="-122"/>
              </a:rPr>
              <a:t>要   能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C0E0B5EF-B88B-4CBC-8585-DA54A3AFA84B}"/>
              </a:ext>
            </a:extLst>
          </p:cNvPr>
          <p:cNvSpPr/>
          <p:nvPr/>
        </p:nvSpPr>
        <p:spPr>
          <a:xfrm>
            <a:off x="679666" y="2099666"/>
            <a:ext cx="10832668" cy="3905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lnSpc>
                <a:spcPct val="160000"/>
              </a:lnSpc>
              <a:buClr>
                <a:schemeClr val="accent1">
                  <a:lumMod val="75000"/>
                </a:schemeClr>
              </a:buClr>
              <a:buSzPct val="85000"/>
            </a:pPr>
            <a:r>
              <a:rPr lang="en-US" altLang="zh-CN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1.</a:t>
            </a: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明天考完试，我</a:t>
            </a:r>
            <a:r>
              <a:rPr lang="zh-CN" alt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要</a:t>
            </a: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去北京旅游。</a:t>
            </a:r>
            <a:endParaRPr lang="en-US" altLang="zh-CN" sz="4000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defTabSz="914400">
              <a:lnSpc>
                <a:spcPct val="160000"/>
              </a:lnSpc>
              <a:buClr>
                <a:schemeClr val="accent1">
                  <a:lumMod val="75000"/>
                </a:schemeClr>
              </a:buClr>
              <a:buSzPct val="85000"/>
            </a:pPr>
            <a:r>
              <a:rPr lang="en-US" altLang="zh-CN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2.A</a:t>
            </a: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：明天考完试，我</a:t>
            </a:r>
            <a:r>
              <a:rPr lang="zh-CN" alt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要</a:t>
            </a: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去北京旅游。你去吗？</a:t>
            </a:r>
            <a:endParaRPr lang="en-US" altLang="zh-CN" sz="4000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defTabSz="914400">
              <a:lnSpc>
                <a:spcPct val="160000"/>
              </a:lnSpc>
              <a:buClr>
                <a:schemeClr val="accent1">
                  <a:lumMod val="75000"/>
                </a:schemeClr>
              </a:buClr>
              <a:buSzPct val="85000"/>
            </a:pPr>
            <a:r>
              <a:rPr lang="en-US" altLang="zh-CN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B</a:t>
            </a: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：我没有时间，不</a:t>
            </a:r>
            <a:r>
              <a:rPr lang="zh-CN" altLang="en-US" sz="4000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能</a:t>
            </a: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去。</a:t>
            </a:r>
            <a:endParaRPr lang="en-US" altLang="zh-CN" sz="4000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defTabSz="914400">
              <a:lnSpc>
                <a:spcPct val="160000"/>
              </a:lnSpc>
              <a:buClr>
                <a:schemeClr val="accent1">
                  <a:lumMod val="75000"/>
                </a:schemeClr>
              </a:buClr>
              <a:buSzPct val="85000"/>
            </a:pPr>
            <a:endParaRPr lang="en-US" altLang="zh-CN" sz="4000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3535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0FC5C345-8252-4D60-A86B-7A5F8D0939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4043" y="2029265"/>
            <a:ext cx="6358859" cy="2992902"/>
          </a:xfrm>
          <a:prstGeom prst="rect">
            <a:avLst/>
          </a:prstGeom>
        </p:spPr>
      </p:pic>
      <p:sp>
        <p:nvSpPr>
          <p:cNvPr id="7" name="标题 4">
            <a:extLst>
              <a:ext uri="{FF2B5EF4-FFF2-40B4-BE49-F238E27FC236}">
                <a16:creationId xmlns:a16="http://schemas.microsoft.com/office/drawing/2014/main" id="{E3D51FFF-2B43-4B9A-8DF4-B13D23BA5B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69432" y="1601778"/>
            <a:ext cx="2481349" cy="1737360"/>
          </a:xfrm>
        </p:spPr>
        <p:txBody>
          <a:bodyPr>
            <a:normAutofit/>
          </a:bodyPr>
          <a:lstStyle/>
          <a:p>
            <a:pPr algn="ctr"/>
            <a:r>
              <a:rPr lang="zh-CN" altLang="en-US" sz="8000" dirty="0">
                <a:solidFill>
                  <a:schemeClr val="accent1">
                    <a:lumMod val="75000"/>
                  </a:schemeClr>
                </a:solidFill>
              </a:rPr>
              <a:t>小结</a:t>
            </a:r>
          </a:p>
        </p:txBody>
      </p:sp>
      <p:sp>
        <p:nvSpPr>
          <p:cNvPr id="8" name="文本占位符 6">
            <a:extLst>
              <a:ext uri="{FF2B5EF4-FFF2-40B4-BE49-F238E27FC236}">
                <a16:creationId xmlns:a16="http://schemas.microsoft.com/office/drawing/2014/main" id="{A1E82F00-A4ED-46BD-B8F2-4EBA89A179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740832" y="3968529"/>
            <a:ext cx="3703320" cy="2107276"/>
          </a:xfrm>
        </p:spPr>
        <p:txBody>
          <a:bodyPr>
            <a:normAutofit/>
          </a:bodyPr>
          <a:lstStyle/>
          <a:p>
            <a:r>
              <a:rPr lang="en-US" altLang="zh-CN" sz="4800" i="1" dirty="0">
                <a:solidFill>
                  <a:schemeClr val="tx2">
                    <a:lumMod val="75000"/>
                  </a:schemeClr>
                </a:solidFill>
              </a:rPr>
              <a:t>SUMMARY</a:t>
            </a:r>
            <a:endParaRPr lang="zh-CN" altLang="en-US" sz="4800" i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575586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70818" y="883167"/>
            <a:ext cx="11114532" cy="6179621"/>
          </a:xfrm>
        </p:spPr>
        <p:txBody>
          <a:bodyPr>
            <a:normAutofit fontScale="47500" lnSpcReduction="20000"/>
          </a:bodyPr>
          <a:lstStyle/>
          <a:p>
            <a:pPr marL="514350" indent="-514350">
              <a:lnSpc>
                <a:spcPct val="140000"/>
              </a:lnSpc>
              <a:spcBef>
                <a:spcPts val="0"/>
              </a:spcBef>
              <a:buFont typeface="+mj-lt"/>
              <a:buAutoNum type="arabicPeriod"/>
            </a:pPr>
            <a:r>
              <a:rPr lang="zh-CN" altLang="en-US" sz="59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说话  </a:t>
            </a:r>
            <a:r>
              <a:rPr lang="zh-CN" altLang="en-US" sz="34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  </a:t>
            </a:r>
            <a:r>
              <a:rPr lang="en-US" altLang="zh-CN" sz="3400" dirty="0" err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shuō</a:t>
            </a:r>
            <a:r>
              <a:rPr lang="en-US" altLang="zh-CN" sz="34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//</a:t>
            </a:r>
            <a:r>
              <a:rPr lang="en-US" altLang="zh-CN" sz="3400" dirty="0" err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huà</a:t>
            </a:r>
            <a:r>
              <a:rPr lang="en-US" altLang="zh-CN" sz="34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	    VO	    to talk</a:t>
            </a:r>
          </a:p>
          <a:p>
            <a:pPr marL="514350" indent="-514350">
              <a:lnSpc>
                <a:spcPct val="140000"/>
              </a:lnSpc>
              <a:spcBef>
                <a:spcPts val="0"/>
              </a:spcBef>
              <a:buFont typeface="+mj-lt"/>
              <a:buAutoNum type="arabicPeriod"/>
            </a:pPr>
            <a:r>
              <a:rPr lang="zh-CN" altLang="en-US" sz="5900" dirty="0">
                <a:solidFill>
                  <a:srgbClr val="008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下</a:t>
            </a:r>
            <a:r>
              <a:rPr lang="zh-CN" altLang="en-US" sz="3400" dirty="0">
                <a:solidFill>
                  <a:srgbClr val="008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             </a:t>
            </a:r>
            <a:r>
              <a:rPr lang="en-US" altLang="zh-CN" sz="3400" dirty="0" err="1">
                <a:solidFill>
                  <a:srgbClr val="008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xià</a:t>
            </a:r>
            <a:r>
              <a:rPr lang="en-US" altLang="zh-CN" sz="3400" dirty="0">
                <a:solidFill>
                  <a:srgbClr val="008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                  N               next</a:t>
            </a:r>
          </a:p>
          <a:p>
            <a:pPr marL="514350" indent="-514350">
              <a:lnSpc>
                <a:spcPct val="140000"/>
              </a:lnSpc>
              <a:spcBef>
                <a:spcPts val="0"/>
              </a:spcBef>
              <a:buFont typeface="+mj-lt"/>
              <a:buAutoNum type="arabicPeriod"/>
            </a:pPr>
            <a:r>
              <a:rPr lang="zh-CN" altLang="en-US" sz="5900" dirty="0">
                <a:solidFill>
                  <a:srgbClr val="008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要</a:t>
            </a:r>
            <a:r>
              <a:rPr lang="zh-CN" altLang="en-US" sz="3400" dirty="0">
                <a:solidFill>
                  <a:srgbClr val="008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             </a:t>
            </a:r>
            <a:r>
              <a:rPr lang="en-US" altLang="zh-CN" sz="3400" dirty="0" err="1">
                <a:solidFill>
                  <a:srgbClr val="008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yào</a:t>
            </a:r>
            <a:r>
              <a:rPr lang="en-US" altLang="zh-CN" sz="3400" dirty="0">
                <a:solidFill>
                  <a:srgbClr val="008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	    </a:t>
            </a:r>
            <a:r>
              <a:rPr lang="en-US" altLang="zh-CN" sz="3400" dirty="0" err="1">
                <a:solidFill>
                  <a:srgbClr val="008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OpV</a:t>
            </a:r>
            <a:r>
              <a:rPr lang="en-US" altLang="zh-CN" sz="3400" dirty="0">
                <a:solidFill>
                  <a:srgbClr val="008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	     will</a:t>
            </a:r>
          </a:p>
          <a:p>
            <a:pPr marL="514350" indent="-514350">
              <a:lnSpc>
                <a:spcPct val="140000"/>
              </a:lnSpc>
              <a:spcBef>
                <a:spcPts val="0"/>
              </a:spcBef>
              <a:buFont typeface="+mj-lt"/>
              <a:buAutoNum type="arabicPeriod"/>
            </a:pPr>
            <a:r>
              <a:rPr lang="zh-CN" altLang="en-US" sz="5900" dirty="0">
                <a:solidFill>
                  <a:srgbClr val="008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能</a:t>
            </a:r>
            <a:r>
              <a:rPr lang="zh-CN" altLang="en-US" sz="3400" dirty="0">
                <a:solidFill>
                  <a:srgbClr val="008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             </a:t>
            </a:r>
            <a:r>
              <a:rPr lang="en-US" altLang="zh-CN" sz="3400" dirty="0" err="1">
                <a:solidFill>
                  <a:srgbClr val="008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néng</a:t>
            </a:r>
            <a:r>
              <a:rPr lang="en-US" altLang="zh-CN" sz="3400" dirty="0">
                <a:solidFill>
                  <a:srgbClr val="008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	    </a:t>
            </a:r>
            <a:r>
              <a:rPr lang="en-US" altLang="zh-CN" sz="3400" dirty="0" err="1">
                <a:solidFill>
                  <a:srgbClr val="008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OpV</a:t>
            </a:r>
            <a:r>
              <a:rPr lang="en-US" altLang="zh-CN" sz="3400" dirty="0">
                <a:solidFill>
                  <a:srgbClr val="008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	     </a:t>
            </a:r>
            <a:r>
              <a:rPr lang="en-US" altLang="zh-CN" sz="3400" dirty="0" err="1">
                <a:solidFill>
                  <a:srgbClr val="008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can;to</a:t>
            </a:r>
            <a:r>
              <a:rPr lang="en-US" altLang="zh-CN" sz="3400" dirty="0">
                <a:solidFill>
                  <a:srgbClr val="008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be able to</a:t>
            </a:r>
          </a:p>
          <a:p>
            <a:pPr marL="514350" indent="-514350">
              <a:lnSpc>
                <a:spcPct val="140000"/>
              </a:lnSpc>
              <a:spcBef>
                <a:spcPts val="0"/>
              </a:spcBef>
              <a:buFont typeface="+mj-lt"/>
              <a:buAutoNum type="arabicPeriod"/>
            </a:pPr>
            <a:r>
              <a:rPr lang="zh-CN" altLang="en-US" sz="59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出差</a:t>
            </a:r>
            <a:r>
              <a:rPr lang="zh-CN" altLang="en-US" sz="34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      </a:t>
            </a:r>
            <a:r>
              <a:rPr lang="en-US" altLang="zh-CN" sz="3400" dirty="0" err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chū</a:t>
            </a:r>
            <a:r>
              <a:rPr lang="en-US" altLang="zh-CN" sz="34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//</a:t>
            </a:r>
            <a:r>
              <a:rPr lang="en-US" altLang="zh-CN" sz="3400" dirty="0" err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chāi</a:t>
            </a:r>
            <a:r>
              <a:rPr lang="en-US" altLang="zh-CN" sz="34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	    VO	     to go away on a </a:t>
            </a:r>
          </a:p>
          <a:p>
            <a:pPr marL="0" indent="0">
              <a:lnSpc>
                <a:spcPct val="140000"/>
              </a:lnSpc>
              <a:spcBef>
                <a:spcPts val="0"/>
              </a:spcBef>
              <a:buNone/>
            </a:pPr>
            <a:r>
              <a:rPr lang="en-US" altLang="zh-CN" sz="34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                                                                         business trip</a:t>
            </a:r>
          </a:p>
          <a:p>
            <a:pPr marL="514350" indent="-514350">
              <a:lnSpc>
                <a:spcPct val="140000"/>
              </a:lnSpc>
              <a:spcBef>
                <a:spcPts val="0"/>
              </a:spcBef>
              <a:buFont typeface="+mj-lt"/>
              <a:buAutoNum type="arabicPeriod" startAt="6"/>
            </a:pPr>
            <a:r>
              <a:rPr lang="zh-CN" altLang="en-US" sz="59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比较</a:t>
            </a:r>
            <a:r>
              <a:rPr lang="zh-CN" altLang="en-US" sz="34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       </a:t>
            </a:r>
            <a:r>
              <a:rPr lang="en-US" altLang="zh-CN" sz="3400" dirty="0" err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bǐjiào</a:t>
            </a:r>
            <a:r>
              <a:rPr lang="en-US" altLang="zh-CN" sz="34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	    Adv	    rather ;relatively</a:t>
            </a:r>
          </a:p>
          <a:p>
            <a:pPr marL="514350" indent="-514350">
              <a:lnSpc>
                <a:spcPct val="140000"/>
              </a:lnSpc>
              <a:spcBef>
                <a:spcPts val="0"/>
              </a:spcBef>
              <a:buFont typeface="+mj-lt"/>
              <a:buAutoNum type="arabicPeriod" startAt="6"/>
            </a:pPr>
            <a:r>
              <a:rPr lang="zh-CN" altLang="en-US" sz="59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白 </a:t>
            </a:r>
            <a:r>
              <a:rPr lang="zh-CN" altLang="en-US" sz="34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            </a:t>
            </a:r>
            <a:r>
              <a:rPr lang="en-US" altLang="zh-CN" sz="3400" dirty="0" err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bái</a:t>
            </a:r>
            <a:r>
              <a:rPr lang="en-US" altLang="zh-CN" sz="34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                  Adj            white</a:t>
            </a:r>
          </a:p>
          <a:p>
            <a:pPr marL="514350" indent="-514350">
              <a:lnSpc>
                <a:spcPct val="140000"/>
              </a:lnSpc>
              <a:spcBef>
                <a:spcPts val="0"/>
              </a:spcBef>
              <a:buFont typeface="+mj-lt"/>
              <a:buAutoNum type="arabicPeriod" startAt="6"/>
            </a:pPr>
            <a:r>
              <a:rPr lang="zh-CN" altLang="en-US" sz="59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衬衫</a:t>
            </a:r>
            <a:r>
              <a:rPr lang="zh-CN" altLang="en-US" sz="34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       </a:t>
            </a:r>
            <a:r>
              <a:rPr lang="en-US" altLang="zh-CN" sz="3400" dirty="0" err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chènshān</a:t>
            </a:r>
            <a:r>
              <a:rPr lang="en-US" altLang="zh-CN" sz="34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	      N	      shirt</a:t>
            </a:r>
          </a:p>
          <a:p>
            <a:pPr marL="514350" indent="-514350">
              <a:lnSpc>
                <a:spcPct val="140000"/>
              </a:lnSpc>
              <a:spcBef>
                <a:spcPts val="0"/>
              </a:spcBef>
              <a:buFont typeface="+mj-lt"/>
              <a:buAutoNum type="arabicPeriod" startAt="6"/>
            </a:pPr>
            <a:r>
              <a:rPr lang="zh-CN" altLang="en-US" sz="59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裤子      </a:t>
            </a:r>
            <a:r>
              <a:rPr lang="en-US" altLang="zh-CN" sz="3400" dirty="0" err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kùzi</a:t>
            </a:r>
            <a:r>
              <a:rPr lang="en-US" altLang="zh-CN" sz="34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                N            </a:t>
            </a:r>
            <a:r>
              <a:rPr lang="zh-CN" altLang="en-US" sz="34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</a:t>
            </a:r>
            <a:r>
              <a:rPr lang="en-US" altLang="zh-CN" sz="34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pants</a:t>
            </a:r>
          </a:p>
          <a:p>
            <a:pPr marL="514350" indent="-514350">
              <a:lnSpc>
                <a:spcPct val="140000"/>
              </a:lnSpc>
              <a:spcBef>
                <a:spcPts val="0"/>
              </a:spcBef>
              <a:buFont typeface="+mj-lt"/>
              <a:buAutoNum type="arabicPeriod" startAt="6"/>
            </a:pPr>
            <a:r>
              <a:rPr lang="zh-CN" altLang="en-US" sz="59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皮鞋</a:t>
            </a:r>
            <a:r>
              <a:rPr lang="zh-CN" altLang="en-US" sz="34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       </a:t>
            </a:r>
            <a:r>
              <a:rPr lang="en-US" altLang="zh-CN" sz="3400" dirty="0" err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píxié</a:t>
            </a:r>
            <a:r>
              <a:rPr lang="en-US" altLang="zh-CN" sz="34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	      N	     leather shoes</a:t>
            </a:r>
          </a:p>
          <a:p>
            <a:pPr marL="514350" indent="-514350">
              <a:lnSpc>
                <a:spcPct val="140000"/>
              </a:lnSpc>
              <a:spcBef>
                <a:spcPts val="0"/>
              </a:spcBef>
              <a:buFont typeface="+mj-lt"/>
              <a:buAutoNum type="arabicPeriod" startAt="6"/>
            </a:pPr>
            <a:r>
              <a:rPr lang="zh-CN" altLang="en-US" sz="59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听起来</a:t>
            </a:r>
            <a:r>
              <a:rPr lang="zh-CN" altLang="en-US" sz="34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 </a:t>
            </a:r>
            <a:r>
              <a:rPr lang="en-US" altLang="zh-CN" sz="3400" dirty="0" err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tīng</a:t>
            </a:r>
            <a:r>
              <a:rPr lang="en-US" altLang="zh-CN" sz="34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q</a:t>
            </a:r>
            <a:r>
              <a:rPr lang="zh-CN" alt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ǐ</a:t>
            </a:r>
            <a:r>
              <a:rPr lang="en-US" altLang="zh-CN" sz="3400" dirty="0" err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lai</a:t>
            </a:r>
            <a:r>
              <a:rPr lang="en-US" altLang="zh-CN" sz="34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	      V C	     to </a:t>
            </a:r>
            <a:r>
              <a:rPr lang="en-US" altLang="zh-CN" sz="3400" dirty="0" err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sound;it</a:t>
            </a:r>
            <a:r>
              <a:rPr lang="en-US" altLang="zh-CN" sz="34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sounds…</a:t>
            </a:r>
          </a:p>
          <a:p>
            <a:pPr marL="514350" lvl="0" indent="-514350">
              <a:lnSpc>
                <a:spcPct val="150000"/>
              </a:lnSpc>
              <a:spcBef>
                <a:spcPts val="0"/>
              </a:spcBef>
              <a:buClr>
                <a:srgbClr val="D34817">
                  <a:lumMod val="75000"/>
                </a:srgbClr>
              </a:buClr>
              <a:buFont typeface="+mj-lt"/>
              <a:buAutoNum type="arabicPeriod" startAt="6"/>
            </a:pPr>
            <a:endParaRPr lang="en-US" altLang="zh-CN" sz="1800" dirty="0">
              <a:solidFill>
                <a:prstClr val="black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848ED922-29F5-4F99-97A6-DF56E15F8B07}"/>
              </a:ext>
            </a:extLst>
          </p:cNvPr>
          <p:cNvSpPr/>
          <p:nvPr/>
        </p:nvSpPr>
        <p:spPr>
          <a:xfrm>
            <a:off x="303745" y="421123"/>
            <a:ext cx="1693867" cy="536601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dirty="0">
                <a:solidFill>
                  <a:schemeClr val="tx2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生词</a:t>
            </a: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F248EDA2-0E0E-48B9-BEBB-7FD128E145F9}"/>
              </a:ext>
            </a:extLst>
          </p:cNvPr>
          <p:cNvSpPr/>
          <p:nvPr/>
        </p:nvSpPr>
        <p:spPr>
          <a:xfrm>
            <a:off x="6194474" y="854973"/>
            <a:ext cx="6096000" cy="21763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buClr>
                <a:srgbClr val="C00000"/>
              </a:buClr>
              <a:buSzPct val="85000"/>
              <a:buFont typeface="+mj-lt"/>
              <a:buAutoNum type="arabicPeriod" startAt="12"/>
            </a:pPr>
            <a:r>
              <a:rPr lang="zh-CN" altLang="en-US" sz="27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平时</a:t>
            </a:r>
            <a:r>
              <a:rPr lang="zh-CN" altLang="en-US" sz="18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           </a:t>
            </a:r>
            <a:r>
              <a:rPr lang="en-US" altLang="zh-CN" sz="1800" dirty="0" err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píngshí</a:t>
            </a:r>
            <a:r>
              <a:rPr lang="en-US" altLang="zh-CN" sz="18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	        N	  (at) ordinary times</a:t>
            </a:r>
          </a:p>
          <a:p>
            <a:pPr>
              <a:lnSpc>
                <a:spcPct val="130000"/>
              </a:lnSpc>
              <a:buClr>
                <a:srgbClr val="C00000"/>
              </a:buClr>
              <a:buSzPct val="85000"/>
              <a:buFont typeface="+mj-lt"/>
              <a:buAutoNum type="arabicPeriod" startAt="12"/>
            </a:pPr>
            <a:r>
              <a:rPr lang="zh-CN" altLang="en-US" sz="27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运动鞋 </a:t>
            </a:r>
            <a:r>
              <a:rPr lang="zh-CN" altLang="en-US" sz="18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	</a:t>
            </a:r>
            <a:r>
              <a:rPr lang="en-US" altLang="zh-CN" sz="1800" dirty="0" err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yùndòngxié</a:t>
            </a:r>
            <a:r>
              <a:rPr lang="en-US" altLang="zh-CN" sz="18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	N	  sport shoes</a:t>
            </a:r>
          </a:p>
          <a:p>
            <a:pPr>
              <a:lnSpc>
                <a:spcPct val="130000"/>
              </a:lnSpc>
              <a:buClr>
                <a:srgbClr val="C00000"/>
              </a:buClr>
              <a:buSzPct val="85000"/>
              <a:buFont typeface="+mj-lt"/>
              <a:buAutoNum type="arabicPeriod" startAt="12"/>
            </a:pPr>
            <a:r>
              <a:rPr lang="zh-CN" altLang="en-US" sz="27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商店</a:t>
            </a:r>
            <a:r>
              <a:rPr lang="zh-CN" altLang="en-US" sz="18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           </a:t>
            </a:r>
            <a:r>
              <a:rPr lang="en-US" altLang="zh-CN" sz="1800" dirty="0" err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shāngdiàn</a:t>
            </a:r>
            <a:r>
              <a:rPr lang="en-US" altLang="zh-CN" sz="18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	N        shop; store</a:t>
            </a:r>
          </a:p>
          <a:p>
            <a:pPr>
              <a:lnSpc>
                <a:spcPct val="130000"/>
              </a:lnSpc>
              <a:buClr>
                <a:srgbClr val="C00000"/>
              </a:buClr>
              <a:buSzPct val="85000"/>
              <a:buFont typeface="+mj-lt"/>
              <a:buAutoNum type="arabicPeriod" startAt="12"/>
            </a:pPr>
            <a:r>
              <a:rPr lang="zh-CN" altLang="en-US" sz="27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双</a:t>
            </a:r>
            <a:r>
              <a:rPr lang="zh-CN" altLang="en-US" sz="18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	                </a:t>
            </a:r>
            <a:r>
              <a:rPr lang="en-US" altLang="zh-CN" sz="1800" dirty="0" err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shuāng</a:t>
            </a:r>
            <a:r>
              <a:rPr lang="en-US" altLang="zh-CN" sz="18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	        M	  pair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B88DDDAE-7456-44FE-A5C9-0F16D1689262}"/>
              </a:ext>
            </a:extLst>
          </p:cNvPr>
          <p:cNvSpPr/>
          <p:nvPr/>
        </p:nvSpPr>
        <p:spPr>
          <a:xfrm>
            <a:off x="6194474" y="3704676"/>
            <a:ext cx="1693867" cy="536601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dirty="0">
                <a:solidFill>
                  <a:schemeClr val="tx2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语法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E00692C2-C837-47EF-83C4-6623D78C4D77}"/>
              </a:ext>
            </a:extLst>
          </p:cNvPr>
          <p:cNvSpPr/>
          <p:nvPr/>
        </p:nvSpPr>
        <p:spPr>
          <a:xfrm>
            <a:off x="6025182" y="4322037"/>
            <a:ext cx="6096000" cy="2014782"/>
          </a:xfrm>
          <a:prstGeom prst="rect">
            <a:avLst/>
          </a:prstGeom>
        </p:spPr>
        <p:txBody>
          <a:bodyPr>
            <a:spAutoFit/>
          </a:bodyPr>
          <a:lstStyle/>
          <a:p>
            <a:pPr marL="514350" lvl="0" indent="-514350" defTabSz="914400">
              <a:lnSpc>
                <a:spcPct val="130000"/>
              </a:lnSpc>
              <a:buClr>
                <a:srgbClr val="D34817">
                  <a:lumMod val="75000"/>
                </a:srgbClr>
              </a:buClr>
              <a:buSzPct val="85000"/>
              <a:buFont typeface="+mj-lt"/>
              <a:buAutoNum type="arabicPeriod"/>
            </a:pPr>
            <a:r>
              <a:rPr lang="zh-CN" altLang="en-US" sz="27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“上、下”表示时间次序            </a:t>
            </a:r>
            <a:endParaRPr lang="en-US" altLang="zh-CN" sz="2700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lvl="0" defTabSz="914400">
              <a:lnSpc>
                <a:spcPct val="130000"/>
              </a:lnSpc>
              <a:buClr>
                <a:srgbClr val="D34817">
                  <a:lumMod val="75000"/>
                </a:srgbClr>
              </a:buClr>
              <a:buSzPct val="85000"/>
            </a:pPr>
            <a:r>
              <a:rPr lang="en-US" altLang="zh-CN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“</a:t>
            </a:r>
            <a:r>
              <a:rPr lang="zh-CN" altLang="en-US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上、下</a:t>
            </a:r>
            <a:r>
              <a:rPr lang="en-US" altLang="zh-CN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”indicating sequence of time</a:t>
            </a:r>
          </a:p>
          <a:p>
            <a:pPr marL="514350" lvl="0" indent="-514350" defTabSz="914400">
              <a:lnSpc>
                <a:spcPct val="130000"/>
              </a:lnSpc>
              <a:buClr>
                <a:srgbClr val="D34817">
                  <a:lumMod val="75000"/>
                </a:srgbClr>
              </a:buClr>
              <a:buSzPct val="85000"/>
              <a:buFont typeface="+mj-lt"/>
              <a:buAutoNum type="arabicPeriod" startAt="2"/>
            </a:pPr>
            <a:r>
              <a:rPr lang="zh-CN" altLang="en-US" sz="27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能愿动词：要</a:t>
            </a:r>
            <a:r>
              <a:rPr lang="zh-CN" altLang="en-US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（</a:t>
            </a:r>
            <a:r>
              <a:rPr lang="en-US" altLang="zh-CN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2</a:t>
            </a:r>
            <a:r>
              <a:rPr lang="zh-CN" altLang="en-US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）</a:t>
            </a:r>
            <a:r>
              <a:rPr lang="en-US" altLang="zh-CN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The optative verb</a:t>
            </a:r>
            <a:r>
              <a:rPr lang="en-US" altLang="zh-CN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“</a:t>
            </a:r>
            <a:r>
              <a:rPr lang="zh-CN" altLang="en-US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要</a:t>
            </a:r>
            <a:r>
              <a:rPr lang="en-US" altLang="zh-CN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”</a:t>
            </a:r>
            <a:r>
              <a:rPr lang="zh-CN" altLang="en-US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（</a:t>
            </a:r>
            <a:r>
              <a:rPr lang="en-US" altLang="zh-CN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2</a:t>
            </a:r>
            <a:r>
              <a:rPr lang="zh-CN" altLang="en-US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）</a:t>
            </a:r>
            <a:endParaRPr lang="en-US" altLang="zh-CN" dirty="0">
              <a:solidFill>
                <a:prstClr val="black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marL="514350" lvl="0" indent="-514350" defTabSz="914400">
              <a:lnSpc>
                <a:spcPct val="130000"/>
              </a:lnSpc>
              <a:buClr>
                <a:srgbClr val="D34817">
                  <a:lumMod val="75000"/>
                </a:srgbClr>
              </a:buClr>
              <a:buSzPct val="85000"/>
              <a:buFont typeface="+mj-lt"/>
              <a:buAutoNum type="arabicPeriod" startAt="2"/>
            </a:pPr>
            <a:r>
              <a:rPr lang="zh-CN" altLang="en-US" sz="27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能愿动词：能</a:t>
            </a:r>
            <a:r>
              <a:rPr lang="zh-CN" altLang="en-US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（</a:t>
            </a:r>
            <a:r>
              <a:rPr lang="en-US" altLang="zh-CN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1</a:t>
            </a:r>
            <a:r>
              <a:rPr lang="zh-CN" altLang="en-US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）</a:t>
            </a:r>
            <a:r>
              <a:rPr lang="en-US" altLang="zh-CN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The optative verb “</a:t>
            </a:r>
            <a:r>
              <a:rPr lang="zh-CN" altLang="en-US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能</a:t>
            </a:r>
            <a:r>
              <a:rPr lang="en-US" altLang="zh-CN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”</a:t>
            </a:r>
            <a:r>
              <a:rPr lang="zh-CN" altLang="en-US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（</a:t>
            </a:r>
            <a:r>
              <a:rPr lang="en-US" altLang="zh-CN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1</a:t>
            </a:r>
            <a:r>
              <a:rPr lang="zh-CN" altLang="en-US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）</a:t>
            </a:r>
            <a:endParaRPr lang="en-US" altLang="zh-CN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511629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317D2F89-55C8-4349-83DA-F9B484F746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6723" y="1485961"/>
            <a:ext cx="5504329" cy="4128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4309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>
            <p:ph type="title"/>
          </p:nvPr>
        </p:nvSpPr>
        <p:spPr>
          <a:xfrm>
            <a:off x="8969432" y="1601778"/>
            <a:ext cx="2481349" cy="1737360"/>
          </a:xfrm>
        </p:spPr>
        <p:txBody>
          <a:bodyPr>
            <a:normAutofit/>
          </a:bodyPr>
          <a:lstStyle/>
          <a:p>
            <a:pPr algn="ctr"/>
            <a:r>
              <a:rPr lang="zh-CN" altLang="en-US" sz="8000" dirty="0">
                <a:solidFill>
                  <a:schemeClr val="accent1">
                    <a:lumMod val="75000"/>
                  </a:schemeClr>
                </a:solidFill>
              </a:rPr>
              <a:t>生词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half" idx="2"/>
          </p:nvPr>
        </p:nvSpPr>
        <p:spPr>
          <a:xfrm>
            <a:off x="8969432" y="4094498"/>
            <a:ext cx="3703320" cy="2107276"/>
          </a:xfrm>
        </p:spPr>
        <p:txBody>
          <a:bodyPr>
            <a:normAutofit/>
          </a:bodyPr>
          <a:lstStyle/>
          <a:p>
            <a:r>
              <a:rPr lang="en-US" altLang="zh-CN" sz="4800" i="1" dirty="0">
                <a:solidFill>
                  <a:schemeClr val="tx2">
                    <a:lumMod val="75000"/>
                  </a:schemeClr>
                </a:solidFill>
              </a:rPr>
              <a:t>WORDS</a:t>
            </a:r>
            <a:endParaRPr lang="zh-CN" altLang="en-US" sz="4800" i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8EFF9B55-E66C-4271-91F8-14CF0AC7AD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211" y="1245209"/>
            <a:ext cx="5965262" cy="3976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4499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 1"/>
          <p:cNvSpPr/>
          <p:nvPr/>
        </p:nvSpPr>
        <p:spPr>
          <a:xfrm>
            <a:off x="437538" y="382385"/>
            <a:ext cx="2135181" cy="1111828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4800" dirty="0">
                <a:latin typeface="黑体" panose="02010609060101010101" pitchFamily="49" charset="-122"/>
                <a:ea typeface="黑体" panose="02010609060101010101" pitchFamily="49" charset="-122"/>
              </a:rPr>
              <a:t>说话</a:t>
            </a:r>
          </a:p>
        </p:txBody>
      </p:sp>
      <p:sp>
        <p:nvSpPr>
          <p:cNvPr id="7" name="矩形 6"/>
          <p:cNvSpPr/>
          <p:nvPr/>
        </p:nvSpPr>
        <p:spPr>
          <a:xfrm>
            <a:off x="817196" y="2191694"/>
            <a:ext cx="769143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lnSpc>
                <a:spcPct val="160000"/>
              </a:lnSpc>
              <a:buClr>
                <a:schemeClr val="accent1">
                  <a:lumMod val="75000"/>
                </a:schemeClr>
              </a:buClr>
              <a:buSzPct val="85000"/>
            </a:pPr>
            <a:r>
              <a:rPr lang="zh-CN" alt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说话说</a:t>
            </a: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得很快</a:t>
            </a:r>
          </a:p>
          <a:p>
            <a:pPr defTabSz="914400">
              <a:lnSpc>
                <a:spcPct val="160000"/>
              </a:lnSpc>
              <a:buClr>
                <a:schemeClr val="accent1">
                  <a:lumMod val="75000"/>
                </a:schemeClr>
              </a:buClr>
              <a:buSzPct val="85000"/>
            </a:pP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上课了，别</a:t>
            </a:r>
            <a:r>
              <a:rPr lang="zh-CN" alt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说话</a:t>
            </a: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了。</a:t>
            </a:r>
          </a:p>
          <a:p>
            <a:pPr defTabSz="914400">
              <a:lnSpc>
                <a:spcPct val="160000"/>
              </a:lnSpc>
              <a:buClr>
                <a:schemeClr val="accent1">
                  <a:lumMod val="75000"/>
                </a:schemeClr>
              </a:buClr>
              <a:buSzPct val="85000"/>
            </a:pP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喂！你现在</a:t>
            </a:r>
            <a:r>
              <a:rPr lang="zh-CN" alt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说话</a:t>
            </a: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方便吗？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B21F00BB-48B9-42E1-91D5-7224F83D3A4A}"/>
              </a:ext>
            </a:extLst>
          </p:cNvPr>
          <p:cNvSpPr/>
          <p:nvPr/>
        </p:nvSpPr>
        <p:spPr>
          <a:xfrm>
            <a:off x="2659103" y="1150456"/>
            <a:ext cx="630301" cy="461665"/>
          </a:xfrm>
          <a:prstGeom prst="rect">
            <a:avLst/>
          </a:prstGeom>
          <a:solidFill>
            <a:schemeClr val="accent1"/>
          </a:solidFill>
        </p:spPr>
        <p:txBody>
          <a:bodyPr wrap="none">
            <a:spAutoFit/>
          </a:bodyPr>
          <a:lstStyle/>
          <a:p>
            <a:r>
              <a:rPr lang="en-US" altLang="zh-CN" sz="2400" dirty="0">
                <a:solidFill>
                  <a:schemeClr val="bg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VO</a:t>
            </a:r>
            <a:endParaRPr lang="zh-CN" altLang="en-US" sz="1100" dirty="0">
              <a:solidFill>
                <a:schemeClr val="bg1"/>
              </a:solidFill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CA47894B-CD54-483A-9858-5AF15E868A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1371" y="0"/>
            <a:ext cx="3027099" cy="2548076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D9DEB915-A1E3-441E-938B-F883F8066C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95117" y="2797815"/>
            <a:ext cx="4402119" cy="381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310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 1"/>
          <p:cNvSpPr/>
          <p:nvPr/>
        </p:nvSpPr>
        <p:spPr>
          <a:xfrm>
            <a:off x="437538" y="382385"/>
            <a:ext cx="2135181" cy="1111828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4800" dirty="0">
                <a:latin typeface="黑体" panose="02010609060101010101" pitchFamily="49" charset="-122"/>
                <a:ea typeface="黑体" panose="02010609060101010101" pitchFamily="49" charset="-122"/>
              </a:rPr>
              <a:t>出差</a:t>
            </a:r>
          </a:p>
        </p:txBody>
      </p:sp>
      <p:sp>
        <p:nvSpPr>
          <p:cNvPr id="7" name="矩形 6"/>
          <p:cNvSpPr/>
          <p:nvPr/>
        </p:nvSpPr>
        <p:spPr>
          <a:xfrm>
            <a:off x="1016399" y="1529955"/>
            <a:ext cx="9065860" cy="4786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lnSpc>
                <a:spcPct val="160000"/>
              </a:lnSpc>
              <a:buClr>
                <a:schemeClr val="accent1">
                  <a:lumMod val="75000"/>
                </a:schemeClr>
              </a:buClr>
              <a:buSzPct val="85000"/>
            </a:pPr>
            <a:r>
              <a:rPr lang="zh-CN" altLang="en-US" sz="4000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去</a:t>
            </a: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北京</a:t>
            </a:r>
            <a:r>
              <a:rPr lang="zh-CN" alt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出差</a:t>
            </a: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</a:t>
            </a:r>
          </a:p>
          <a:p>
            <a:pPr defTabSz="914400">
              <a:lnSpc>
                <a:spcPct val="160000"/>
              </a:lnSpc>
              <a:buClr>
                <a:schemeClr val="accent1">
                  <a:lumMod val="75000"/>
                </a:schemeClr>
              </a:buClr>
              <a:buSzPct val="85000"/>
            </a:pPr>
            <a:r>
              <a:rPr lang="zh-CN" altLang="en-US" sz="36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出差北京（</a:t>
            </a:r>
            <a:r>
              <a:rPr lang="en-US" altLang="zh-CN" sz="36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×</a:t>
            </a:r>
            <a:r>
              <a:rPr lang="zh-CN" altLang="en-US" sz="36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）</a:t>
            </a:r>
          </a:p>
          <a:p>
            <a:pPr defTabSz="914400">
              <a:lnSpc>
                <a:spcPct val="160000"/>
              </a:lnSpc>
              <a:buClr>
                <a:schemeClr val="accent1">
                  <a:lumMod val="75000"/>
                </a:schemeClr>
              </a:buClr>
              <a:buSzPct val="85000"/>
            </a:pPr>
            <a:r>
              <a:rPr lang="zh-CN" altLang="en-US" sz="4000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来</a:t>
            </a:r>
            <a:r>
              <a:rPr lang="zh-CN" altLang="en-US" sz="4000" u="sng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济南</a:t>
            </a:r>
            <a:r>
              <a:rPr lang="zh-CN" altLang="en-US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（</a:t>
            </a:r>
            <a:r>
              <a:rPr lang="en-US" altLang="zh-CN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j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ǐ </a:t>
            </a:r>
            <a:r>
              <a:rPr lang="en-US" altLang="zh-CN" dirty="0" err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nán</a:t>
            </a:r>
            <a:r>
              <a:rPr lang="zh-CN" altLang="en-US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）</a:t>
            </a:r>
            <a:r>
              <a:rPr lang="zh-CN" alt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出差</a:t>
            </a:r>
          </a:p>
          <a:p>
            <a:pPr defTabSz="914400">
              <a:lnSpc>
                <a:spcPct val="160000"/>
              </a:lnSpc>
              <a:buClr>
                <a:schemeClr val="accent1">
                  <a:lumMod val="75000"/>
                </a:schemeClr>
              </a:buClr>
              <a:buSzPct val="85000"/>
            </a:pPr>
            <a:r>
              <a:rPr lang="zh-CN" alt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出</a:t>
            </a:r>
            <a:r>
              <a:rPr lang="zh-CN" altLang="en-US" sz="4000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两天</a:t>
            </a:r>
            <a:r>
              <a:rPr lang="zh-CN" alt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差</a:t>
            </a:r>
            <a:endParaRPr lang="en-US" altLang="zh-CN" sz="4000" dirty="0">
              <a:solidFill>
                <a:srgbClr val="FF0000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defTabSz="914400">
              <a:lnSpc>
                <a:spcPct val="160000"/>
              </a:lnSpc>
              <a:buClr>
                <a:schemeClr val="accent1">
                  <a:lumMod val="75000"/>
                </a:schemeClr>
              </a:buClr>
              <a:buSzPct val="85000"/>
            </a:pP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一个月</a:t>
            </a:r>
            <a:r>
              <a:rPr lang="zh-CN" alt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出</a:t>
            </a:r>
            <a:r>
              <a:rPr lang="zh-CN" altLang="en-US" sz="4000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两次</a:t>
            </a:r>
            <a:r>
              <a:rPr lang="zh-CN" alt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差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A2034CB5-EF43-4EAA-B920-A17032EA046E}"/>
              </a:ext>
            </a:extLst>
          </p:cNvPr>
          <p:cNvSpPr/>
          <p:nvPr/>
        </p:nvSpPr>
        <p:spPr>
          <a:xfrm>
            <a:off x="2716818" y="1159786"/>
            <a:ext cx="630301" cy="461665"/>
          </a:xfrm>
          <a:prstGeom prst="rect">
            <a:avLst/>
          </a:prstGeom>
          <a:solidFill>
            <a:schemeClr val="accent1"/>
          </a:solidFill>
        </p:spPr>
        <p:txBody>
          <a:bodyPr wrap="none">
            <a:spAutoFit/>
          </a:bodyPr>
          <a:lstStyle/>
          <a:p>
            <a:r>
              <a:rPr lang="en-US" altLang="zh-CN" sz="2400" dirty="0">
                <a:solidFill>
                  <a:schemeClr val="bg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VO</a:t>
            </a:r>
            <a:endParaRPr lang="zh-CN" altLang="en-US" sz="1100" dirty="0">
              <a:solidFill>
                <a:schemeClr val="bg1"/>
              </a:solidFill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0ABF6E4A-499C-4BA4-8F76-02EF1065F4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3400" y="1754155"/>
            <a:ext cx="3613456" cy="3951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413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 1"/>
          <p:cNvSpPr/>
          <p:nvPr/>
        </p:nvSpPr>
        <p:spPr>
          <a:xfrm>
            <a:off x="437537" y="382385"/>
            <a:ext cx="2161283" cy="1111828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4800" dirty="0">
                <a:latin typeface="黑体" panose="02010609060101010101" pitchFamily="49" charset="-122"/>
                <a:ea typeface="黑体" panose="02010609060101010101" pitchFamily="49" charset="-122"/>
              </a:rPr>
              <a:t>比较</a:t>
            </a:r>
            <a:r>
              <a:rPr lang="en-US" altLang="zh-CN" sz="4800" dirty="0"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  <a:endParaRPr lang="zh-CN" altLang="en-US" sz="4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1059391" y="2098647"/>
            <a:ext cx="9456821" cy="2745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这次考试</a:t>
            </a:r>
            <a:r>
              <a:rPr lang="zh-CN" alt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比较</a:t>
            </a:r>
            <a:r>
              <a:rPr lang="zh-CN" altLang="en-US" sz="4000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难</a:t>
            </a: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。</a:t>
            </a:r>
          </a:p>
          <a:p>
            <a:pPr>
              <a:lnSpc>
                <a:spcPct val="150000"/>
              </a:lnSpc>
            </a:pP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这家饭店的环境</a:t>
            </a:r>
            <a:r>
              <a:rPr lang="zh-CN" alt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比较</a:t>
            </a:r>
            <a:r>
              <a:rPr lang="zh-CN" altLang="en-US" sz="4000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好</a:t>
            </a: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。</a:t>
            </a:r>
          </a:p>
          <a:p>
            <a:pPr>
              <a:lnSpc>
                <a:spcPct val="150000"/>
              </a:lnSpc>
            </a:pP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我觉得运动鞋</a:t>
            </a:r>
            <a:r>
              <a:rPr lang="zh-CN" alt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比较</a:t>
            </a:r>
            <a:r>
              <a:rPr lang="zh-CN" altLang="en-US" sz="4000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舒服</a:t>
            </a: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。</a:t>
            </a:r>
          </a:p>
        </p:txBody>
      </p:sp>
      <p:graphicFrame>
        <p:nvGraphicFramePr>
          <p:cNvPr id="3" name="图示 2"/>
          <p:cNvGraphicFramePr/>
          <p:nvPr>
            <p:extLst>
              <p:ext uri="{D42A27DB-BD31-4B8C-83A1-F6EECF244321}">
                <p14:modId xmlns:p14="http://schemas.microsoft.com/office/powerpoint/2010/main" val="4074183361"/>
              </p:ext>
            </p:extLst>
          </p:nvPr>
        </p:nvGraphicFramePr>
        <p:xfrm>
          <a:off x="7175715" y="642175"/>
          <a:ext cx="4757979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矩形 5">
            <a:extLst>
              <a:ext uri="{FF2B5EF4-FFF2-40B4-BE49-F238E27FC236}">
                <a16:creationId xmlns:a16="http://schemas.microsoft.com/office/drawing/2014/main" id="{70E3B67E-4FAA-4D63-93B3-8290F7BAF770}"/>
              </a:ext>
            </a:extLst>
          </p:cNvPr>
          <p:cNvSpPr/>
          <p:nvPr/>
        </p:nvSpPr>
        <p:spPr>
          <a:xfrm>
            <a:off x="2716818" y="1159786"/>
            <a:ext cx="715260" cy="461665"/>
          </a:xfrm>
          <a:prstGeom prst="rect">
            <a:avLst/>
          </a:prstGeom>
          <a:solidFill>
            <a:schemeClr val="accent1"/>
          </a:solidFill>
        </p:spPr>
        <p:txBody>
          <a:bodyPr wrap="none">
            <a:spAutoFit/>
          </a:bodyPr>
          <a:lstStyle/>
          <a:p>
            <a:r>
              <a:rPr lang="en-US" altLang="zh-CN" sz="2400" dirty="0">
                <a:solidFill>
                  <a:schemeClr val="bg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Adv</a:t>
            </a:r>
            <a:endParaRPr lang="zh-CN" altLang="en-US" sz="1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8001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 1"/>
          <p:cNvSpPr/>
          <p:nvPr/>
        </p:nvSpPr>
        <p:spPr>
          <a:xfrm>
            <a:off x="166949" y="382385"/>
            <a:ext cx="2161283" cy="1111828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4800" dirty="0">
                <a:latin typeface="黑体" panose="02010609060101010101" pitchFamily="49" charset="-122"/>
                <a:ea typeface="黑体" panose="02010609060101010101" pitchFamily="49" charset="-122"/>
              </a:rPr>
              <a:t>白</a:t>
            </a:r>
            <a:r>
              <a:rPr lang="en-US" altLang="zh-CN" sz="4800" dirty="0"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  <a:endParaRPr lang="zh-CN" altLang="en-US" sz="4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550064" y="1766634"/>
            <a:ext cx="9456821" cy="2745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一</a:t>
            </a:r>
            <a:r>
              <a:rPr lang="zh-CN" altLang="en-US" sz="4000" dirty="0">
                <a:solidFill>
                  <a:srgbClr val="008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件</a:t>
            </a:r>
            <a:r>
              <a:rPr lang="zh-CN" alt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衬衫</a:t>
            </a:r>
            <a:endParaRPr lang="en-US" altLang="zh-CN" sz="4000" dirty="0">
              <a:solidFill>
                <a:srgbClr val="FF0000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一</a:t>
            </a:r>
            <a:r>
              <a:rPr lang="zh-CN" altLang="en-US" sz="4000" dirty="0">
                <a:solidFill>
                  <a:srgbClr val="008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件</a:t>
            </a:r>
            <a:r>
              <a:rPr lang="zh-CN" altLang="en-US" sz="4000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白</a:t>
            </a:r>
            <a:r>
              <a:rPr lang="zh-CN" alt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衬衫</a:t>
            </a:r>
            <a:endParaRPr lang="en-US" altLang="zh-CN" sz="4000" dirty="0">
              <a:solidFill>
                <a:srgbClr val="FF0000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这件</a:t>
            </a:r>
            <a:r>
              <a:rPr lang="zh-CN" altLang="en-US" sz="4000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白</a:t>
            </a:r>
            <a:r>
              <a:rPr lang="zh-CN" alt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衬衫</a:t>
            </a: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样子怎么样？</a:t>
            </a:r>
            <a:endParaRPr lang="en-US" altLang="zh-CN" sz="4000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5930572" y="3613292"/>
            <a:ext cx="2749471" cy="89883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</a:pPr>
            <a:r>
              <a:rPr lang="zh-CN" alt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适合他吗？</a:t>
            </a: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DB0D0C4E-8C1A-4F71-A297-1B6AC09F2A71}"/>
              </a:ext>
            </a:extLst>
          </p:cNvPr>
          <p:cNvSpPr/>
          <p:nvPr/>
        </p:nvSpPr>
        <p:spPr>
          <a:xfrm>
            <a:off x="3301053" y="481631"/>
            <a:ext cx="2161283" cy="1111828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4800" dirty="0">
                <a:latin typeface="黑体" panose="02010609060101010101" pitchFamily="49" charset="-122"/>
                <a:ea typeface="黑体" panose="02010609060101010101" pitchFamily="49" charset="-122"/>
              </a:rPr>
              <a:t>衬衫</a:t>
            </a:r>
            <a:r>
              <a:rPr lang="en-US" altLang="zh-CN" sz="4800" dirty="0"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  <a:endParaRPr lang="zh-CN" altLang="en-US" sz="4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6A49CFDF-DF5B-4E50-99C1-FA6AEDAE5C90}"/>
              </a:ext>
            </a:extLst>
          </p:cNvPr>
          <p:cNvSpPr/>
          <p:nvPr/>
        </p:nvSpPr>
        <p:spPr>
          <a:xfrm>
            <a:off x="2338566" y="1131794"/>
            <a:ext cx="646331" cy="461665"/>
          </a:xfrm>
          <a:prstGeom prst="rect">
            <a:avLst/>
          </a:prstGeom>
          <a:solidFill>
            <a:schemeClr val="accent1"/>
          </a:solidFill>
        </p:spPr>
        <p:txBody>
          <a:bodyPr wrap="none">
            <a:spAutoFit/>
          </a:bodyPr>
          <a:lstStyle/>
          <a:p>
            <a:r>
              <a:rPr lang="en-US" altLang="zh-CN" sz="2400" dirty="0">
                <a:solidFill>
                  <a:schemeClr val="bg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Adj</a:t>
            </a:r>
            <a:endParaRPr lang="zh-CN" altLang="en-US" sz="1100" dirty="0">
              <a:solidFill>
                <a:schemeClr val="bg1"/>
              </a:solidFill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BC2C1FF0-A8D2-4F9A-8692-86661F4488BB}"/>
              </a:ext>
            </a:extLst>
          </p:cNvPr>
          <p:cNvSpPr/>
          <p:nvPr/>
        </p:nvSpPr>
        <p:spPr>
          <a:xfrm>
            <a:off x="5533426" y="1131794"/>
            <a:ext cx="407484" cy="461665"/>
          </a:xfrm>
          <a:prstGeom prst="rect">
            <a:avLst/>
          </a:prstGeom>
          <a:solidFill>
            <a:schemeClr val="accent1"/>
          </a:solidFill>
        </p:spPr>
        <p:txBody>
          <a:bodyPr wrap="none">
            <a:spAutoFit/>
          </a:bodyPr>
          <a:lstStyle/>
          <a:p>
            <a:r>
              <a:rPr lang="en-US" altLang="zh-CN" sz="2400" dirty="0">
                <a:solidFill>
                  <a:schemeClr val="bg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N</a:t>
            </a:r>
            <a:endParaRPr lang="zh-CN" altLang="en-US" sz="1100" dirty="0">
              <a:solidFill>
                <a:schemeClr val="bg1"/>
              </a:solidFill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D1D21990-7FC1-4826-A880-39D0694645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28261" y="1212980"/>
            <a:ext cx="3396790" cy="5109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292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/>
      <p:bldP spid="6" grpId="0" animBg="1"/>
      <p:bldP spid="7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 1"/>
          <p:cNvSpPr/>
          <p:nvPr/>
        </p:nvSpPr>
        <p:spPr>
          <a:xfrm>
            <a:off x="166949" y="382385"/>
            <a:ext cx="2161283" cy="1111828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4800" dirty="0">
                <a:latin typeface="黑体" panose="02010609060101010101" pitchFamily="49" charset="-122"/>
                <a:ea typeface="黑体" panose="02010609060101010101" pitchFamily="49" charset="-122"/>
              </a:rPr>
              <a:t>裤子</a:t>
            </a:r>
            <a:r>
              <a:rPr lang="en-US" altLang="zh-CN" sz="4800" dirty="0"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  <a:endParaRPr lang="zh-CN" altLang="en-US" sz="4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554520" y="2699695"/>
            <a:ext cx="5277114" cy="1822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一</a:t>
            </a:r>
            <a:r>
              <a:rPr lang="zh-CN" altLang="en-US" sz="4000" dirty="0">
                <a:solidFill>
                  <a:srgbClr val="008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条</a:t>
            </a:r>
            <a:r>
              <a:rPr lang="zh-CN" alt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裤子</a:t>
            </a:r>
            <a:endParaRPr lang="en-US" altLang="zh-CN" sz="4000" dirty="0">
              <a:solidFill>
                <a:srgbClr val="FF0000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一</a:t>
            </a:r>
            <a:r>
              <a:rPr lang="zh-CN" altLang="en-US" sz="4000" dirty="0">
                <a:solidFill>
                  <a:srgbClr val="008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条</a:t>
            </a:r>
            <a:r>
              <a:rPr lang="zh-CN" alt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黑裤子</a:t>
            </a:r>
            <a:endParaRPr lang="en-US" altLang="zh-CN" sz="4000" dirty="0">
              <a:solidFill>
                <a:srgbClr val="FF0000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6A49CFDF-DF5B-4E50-99C1-FA6AEDAE5C90}"/>
              </a:ext>
            </a:extLst>
          </p:cNvPr>
          <p:cNvSpPr/>
          <p:nvPr/>
        </p:nvSpPr>
        <p:spPr>
          <a:xfrm>
            <a:off x="2338566" y="1131794"/>
            <a:ext cx="407484" cy="461665"/>
          </a:xfrm>
          <a:prstGeom prst="rect">
            <a:avLst/>
          </a:prstGeom>
          <a:solidFill>
            <a:schemeClr val="accent1"/>
          </a:solidFill>
        </p:spPr>
        <p:txBody>
          <a:bodyPr wrap="none">
            <a:spAutoFit/>
          </a:bodyPr>
          <a:lstStyle/>
          <a:p>
            <a:r>
              <a:rPr lang="en-US" altLang="zh-CN" sz="2400" dirty="0">
                <a:solidFill>
                  <a:schemeClr val="bg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N</a:t>
            </a:r>
            <a:endParaRPr lang="zh-CN" altLang="en-US" sz="1100" dirty="0">
              <a:solidFill>
                <a:schemeClr val="bg1"/>
              </a:solidFill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8ED28691-4043-4AD2-9F74-BA147D0F00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18958" y="1838131"/>
            <a:ext cx="2814264" cy="4233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148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 1"/>
          <p:cNvSpPr/>
          <p:nvPr/>
        </p:nvSpPr>
        <p:spPr>
          <a:xfrm>
            <a:off x="1825164" y="271898"/>
            <a:ext cx="1280777" cy="1111828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4800" dirty="0">
                <a:latin typeface="黑体" panose="02010609060101010101" pitchFamily="49" charset="-122"/>
                <a:ea typeface="黑体" panose="02010609060101010101" pitchFamily="49" charset="-122"/>
              </a:rPr>
              <a:t>鞋</a:t>
            </a:r>
          </a:p>
        </p:txBody>
      </p:sp>
      <p:sp>
        <p:nvSpPr>
          <p:cNvPr id="7" name="矩形 6"/>
          <p:cNvSpPr/>
          <p:nvPr/>
        </p:nvSpPr>
        <p:spPr>
          <a:xfrm>
            <a:off x="854242" y="2035635"/>
            <a:ext cx="9597232" cy="3899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lnSpc>
                <a:spcPct val="160000"/>
              </a:lnSpc>
              <a:buClr>
                <a:schemeClr val="accent1">
                  <a:lumMod val="75000"/>
                </a:schemeClr>
              </a:buClr>
              <a:buSzPct val="85000"/>
            </a:pP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一</a:t>
            </a:r>
            <a:r>
              <a:rPr lang="zh-CN" altLang="en-US" sz="4000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双</a:t>
            </a:r>
            <a:r>
              <a:rPr lang="zh-CN" alt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鞋</a:t>
            </a:r>
          </a:p>
          <a:p>
            <a:pPr defTabSz="914400">
              <a:lnSpc>
                <a:spcPct val="160000"/>
              </a:lnSpc>
              <a:buClr>
                <a:schemeClr val="accent1">
                  <a:lumMod val="75000"/>
                </a:schemeClr>
              </a:buClr>
              <a:buSzPct val="85000"/>
            </a:pP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一双黑</a:t>
            </a:r>
            <a:r>
              <a:rPr lang="zh-CN" altLang="en-US" sz="4000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皮</a:t>
            </a:r>
            <a:r>
              <a:rPr lang="zh-CN" alt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鞋</a:t>
            </a:r>
          </a:p>
          <a:p>
            <a:pPr defTabSz="914400">
              <a:lnSpc>
                <a:spcPct val="160000"/>
              </a:lnSpc>
              <a:buClr>
                <a:schemeClr val="accent1">
                  <a:lumMod val="75000"/>
                </a:schemeClr>
              </a:buClr>
              <a:buSzPct val="85000"/>
            </a:pP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一双白</a:t>
            </a:r>
            <a:r>
              <a:rPr lang="zh-CN" altLang="en-US" sz="4000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运动</a:t>
            </a:r>
            <a:r>
              <a:rPr lang="zh-CN" alt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鞋</a:t>
            </a:r>
          </a:p>
          <a:p>
            <a:pPr defTabSz="914400">
              <a:lnSpc>
                <a:spcPct val="160000"/>
              </a:lnSpc>
              <a:buClr>
                <a:schemeClr val="accent1">
                  <a:lumMod val="75000"/>
                </a:schemeClr>
              </a:buClr>
              <a:buSzPct val="85000"/>
            </a:pP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我觉得穿</a:t>
            </a:r>
            <a:r>
              <a:rPr lang="zh-CN" altLang="en-US" sz="4000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运动</a:t>
            </a:r>
            <a:r>
              <a:rPr lang="zh-CN" alt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鞋</a:t>
            </a: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比穿</a:t>
            </a:r>
            <a:r>
              <a:rPr lang="zh-CN" altLang="en-US" sz="4000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皮</a:t>
            </a:r>
            <a:r>
              <a:rPr lang="zh-CN" alt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鞋</a:t>
            </a: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舒服。</a:t>
            </a:r>
          </a:p>
        </p:txBody>
      </p:sp>
      <p:sp>
        <p:nvSpPr>
          <p:cNvPr id="11" name="椭圆 10"/>
          <p:cNvSpPr/>
          <p:nvPr/>
        </p:nvSpPr>
        <p:spPr>
          <a:xfrm>
            <a:off x="8670363" y="5735389"/>
            <a:ext cx="2863516" cy="1111828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4800" dirty="0">
                <a:latin typeface="黑体" panose="02010609060101010101" pitchFamily="49" charset="-122"/>
                <a:ea typeface="黑体" panose="02010609060101010101" pitchFamily="49" charset="-122"/>
              </a:rPr>
              <a:t>运动鞋</a:t>
            </a:r>
          </a:p>
        </p:txBody>
      </p:sp>
      <p:sp>
        <p:nvSpPr>
          <p:cNvPr id="12" name="椭圆 11"/>
          <p:cNvSpPr/>
          <p:nvPr/>
        </p:nvSpPr>
        <p:spPr>
          <a:xfrm>
            <a:off x="335665" y="271898"/>
            <a:ext cx="1311050" cy="1111828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4800" dirty="0">
                <a:latin typeface="黑体" panose="02010609060101010101" pitchFamily="49" charset="-122"/>
                <a:ea typeface="黑体" panose="02010609060101010101" pitchFamily="49" charset="-122"/>
              </a:rPr>
              <a:t>双</a:t>
            </a:r>
          </a:p>
        </p:txBody>
      </p:sp>
      <p:sp>
        <p:nvSpPr>
          <p:cNvPr id="13" name="椭圆 12"/>
          <p:cNvSpPr/>
          <p:nvPr/>
        </p:nvSpPr>
        <p:spPr>
          <a:xfrm>
            <a:off x="6794019" y="723904"/>
            <a:ext cx="2085083" cy="1111828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4800" dirty="0">
                <a:latin typeface="黑体" panose="02010609060101010101" pitchFamily="49" charset="-122"/>
                <a:ea typeface="黑体" panose="02010609060101010101" pitchFamily="49" charset="-122"/>
              </a:rPr>
              <a:t>皮鞋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A1C3D3B6-2A3B-4C9C-B00A-437034BC81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03979" y="346315"/>
            <a:ext cx="2752356" cy="222445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5C07ED9E-E890-4440-9956-B9F23E99F9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70363" y="3510937"/>
            <a:ext cx="3328529" cy="2224452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39D44230-59AC-4792-ADCF-D0A5613F499E}"/>
              </a:ext>
            </a:extLst>
          </p:cNvPr>
          <p:cNvSpPr/>
          <p:nvPr/>
        </p:nvSpPr>
        <p:spPr>
          <a:xfrm>
            <a:off x="3105941" y="1066391"/>
            <a:ext cx="407484" cy="461665"/>
          </a:xfrm>
          <a:prstGeom prst="rect">
            <a:avLst/>
          </a:prstGeom>
          <a:solidFill>
            <a:schemeClr val="accent1"/>
          </a:solidFill>
        </p:spPr>
        <p:txBody>
          <a:bodyPr wrap="none">
            <a:spAutoFit/>
          </a:bodyPr>
          <a:lstStyle/>
          <a:p>
            <a:r>
              <a:rPr lang="en-US" altLang="zh-CN" sz="2400" dirty="0">
                <a:solidFill>
                  <a:schemeClr val="bg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N</a:t>
            </a:r>
            <a:endParaRPr lang="zh-CN" altLang="en-US" sz="1100" dirty="0">
              <a:solidFill>
                <a:schemeClr val="bg1"/>
              </a:solidFill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A308C1F3-7ED2-4928-A971-3DC2530596DB}"/>
              </a:ext>
            </a:extLst>
          </p:cNvPr>
          <p:cNvSpPr/>
          <p:nvPr/>
        </p:nvSpPr>
        <p:spPr>
          <a:xfrm>
            <a:off x="1442973" y="1152893"/>
            <a:ext cx="458780" cy="461665"/>
          </a:xfrm>
          <a:prstGeom prst="rect">
            <a:avLst/>
          </a:prstGeom>
          <a:solidFill>
            <a:schemeClr val="accent1"/>
          </a:solidFill>
        </p:spPr>
        <p:txBody>
          <a:bodyPr wrap="none">
            <a:spAutoFit/>
          </a:bodyPr>
          <a:lstStyle/>
          <a:p>
            <a:r>
              <a:rPr lang="en-US" altLang="zh-CN" sz="2400" dirty="0">
                <a:solidFill>
                  <a:schemeClr val="bg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M</a:t>
            </a:r>
            <a:endParaRPr lang="zh-CN" altLang="en-US" sz="1100" dirty="0">
              <a:solidFill>
                <a:schemeClr val="bg1"/>
              </a:solidFill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6915669D-D1FE-4FF3-A765-B50B11B70BC8}"/>
              </a:ext>
            </a:extLst>
          </p:cNvPr>
          <p:cNvSpPr/>
          <p:nvPr/>
        </p:nvSpPr>
        <p:spPr>
          <a:xfrm>
            <a:off x="8380315" y="1774318"/>
            <a:ext cx="407484" cy="461665"/>
          </a:xfrm>
          <a:prstGeom prst="rect">
            <a:avLst/>
          </a:prstGeom>
          <a:solidFill>
            <a:schemeClr val="accent1"/>
          </a:solidFill>
        </p:spPr>
        <p:txBody>
          <a:bodyPr wrap="none">
            <a:spAutoFit/>
          </a:bodyPr>
          <a:lstStyle/>
          <a:p>
            <a:r>
              <a:rPr lang="en-US" altLang="zh-CN" sz="2400" dirty="0">
                <a:solidFill>
                  <a:schemeClr val="bg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N</a:t>
            </a:r>
            <a:endParaRPr lang="zh-CN" altLang="en-US" sz="1100" dirty="0">
              <a:solidFill>
                <a:schemeClr val="bg1"/>
              </a:solidFill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6D808C64-7DC8-4253-AD28-6FBAD7C08AC1}"/>
              </a:ext>
            </a:extLst>
          </p:cNvPr>
          <p:cNvSpPr/>
          <p:nvPr/>
        </p:nvSpPr>
        <p:spPr>
          <a:xfrm>
            <a:off x="11562643" y="6215036"/>
            <a:ext cx="407484" cy="461665"/>
          </a:xfrm>
          <a:prstGeom prst="rect">
            <a:avLst/>
          </a:prstGeom>
          <a:solidFill>
            <a:schemeClr val="accent1"/>
          </a:solidFill>
        </p:spPr>
        <p:txBody>
          <a:bodyPr wrap="none">
            <a:spAutoFit/>
          </a:bodyPr>
          <a:lstStyle/>
          <a:p>
            <a:r>
              <a:rPr lang="en-US" altLang="zh-CN" sz="2400" dirty="0">
                <a:solidFill>
                  <a:schemeClr val="bg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N</a:t>
            </a:r>
            <a:endParaRPr lang="zh-CN" altLang="en-US" sz="1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5248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 animBg="1"/>
      <p:bldP spid="12" grpId="0" animBg="1"/>
      <p:bldP spid="13" grpId="0" animBg="1"/>
      <p:bldP spid="9" grpId="0" animBg="1"/>
      <p:bldP spid="10" grpId="0" animBg="1"/>
      <p:bldP spid="14" grpId="0" animBg="1"/>
      <p:bldP spid="15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木活字">
  <a:themeElements>
    <a:clrScheme name="木活字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木活字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木活字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TM03090434[[fn=木头类型]]</Template>
  <TotalTime>4162</TotalTime>
  <Words>1451</Words>
  <Application>Microsoft Office PowerPoint</Application>
  <PresentationFormat>宽屏</PresentationFormat>
  <Paragraphs>294</Paragraphs>
  <Slides>27</Slides>
  <Notes>10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27</vt:i4>
      </vt:variant>
    </vt:vector>
  </HeadingPairs>
  <TitlesOfParts>
    <vt:vector size="36" baseType="lpstr">
      <vt:lpstr>等线</vt:lpstr>
      <vt:lpstr>仿宋</vt:lpstr>
      <vt:lpstr>黑体</vt:lpstr>
      <vt:lpstr>华文楷体</vt:lpstr>
      <vt:lpstr>Rockwell</vt:lpstr>
      <vt:lpstr>Rockwell Condensed</vt:lpstr>
      <vt:lpstr>Times New Roman</vt:lpstr>
      <vt:lpstr>Wingdings</vt:lpstr>
      <vt:lpstr>木活字</vt:lpstr>
      <vt:lpstr>第3课    我在网上买衣服呢</vt:lpstr>
      <vt:lpstr>PowerPoint 演示文稿</vt:lpstr>
      <vt:lpstr>生词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平时   一般</vt:lpstr>
      <vt:lpstr>PowerPoint 演示文稿</vt:lpstr>
      <vt:lpstr>PowerPoint 演示文稿</vt:lpstr>
      <vt:lpstr>语法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要   能</vt:lpstr>
      <vt:lpstr>小结</vt:lpstr>
      <vt:lpstr>PowerPoint 演示文稿</vt:lpstr>
      <vt:lpstr>PowerPoint 演示文稿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第5课   你好！</dc:title>
  <dc:creator>Pig Li</dc:creator>
  <cp:lastModifiedBy> </cp:lastModifiedBy>
  <cp:revision>478</cp:revision>
  <dcterms:created xsi:type="dcterms:W3CDTF">2018-09-22T11:56:25Z</dcterms:created>
  <dcterms:modified xsi:type="dcterms:W3CDTF">2020-07-20T12:28:20Z</dcterms:modified>
</cp:coreProperties>
</file>