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2"/>
  </p:notesMasterIdLst>
  <p:sldIdLst>
    <p:sldId id="256" r:id="rId2"/>
    <p:sldId id="1154" r:id="rId3"/>
    <p:sldId id="1155" r:id="rId4"/>
    <p:sldId id="909" r:id="rId5"/>
    <p:sldId id="1119" r:id="rId6"/>
    <p:sldId id="1083" r:id="rId7"/>
    <p:sldId id="1044" r:id="rId8"/>
    <p:sldId id="1149" r:id="rId9"/>
    <p:sldId id="1122" r:id="rId10"/>
    <p:sldId id="1159" r:id="rId11"/>
    <p:sldId id="1160" r:id="rId12"/>
    <p:sldId id="1095" r:id="rId13"/>
    <p:sldId id="1057" r:id="rId14"/>
    <p:sldId id="1127" r:id="rId15"/>
    <p:sldId id="1161" r:id="rId16"/>
    <p:sldId id="1162" r:id="rId17"/>
    <p:sldId id="1150" r:id="rId18"/>
    <p:sldId id="1163" r:id="rId19"/>
    <p:sldId id="1128" r:id="rId20"/>
    <p:sldId id="115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00FF"/>
    <a:srgbClr val="CC0099"/>
    <a:srgbClr val="FFFFCC"/>
    <a:srgbClr val="00FFCC"/>
    <a:srgbClr val="FF6600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26" autoAdjust="0"/>
  </p:normalViewPr>
  <p:slideViewPr>
    <p:cSldViewPr snapToGrid="0">
      <p:cViewPr varScale="1">
        <p:scale>
          <a:sx n="82" d="100"/>
          <a:sy n="82" d="100"/>
        </p:scale>
        <p:origin x="1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1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https://ibaotu.com/sucai/18010910.html?kwd=%E9%87%91%E9%B1%BC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https://ibaotu.com/sucai/849139.html?kwd=%E9%BB%84%E8%A3%99%E5%AD%90</a:t>
            </a:r>
            <a:endParaRPr lang="en-US" altLang="zh-CN" sz="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88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https://ibaotu.com/sucai/763894.html?kwd=%E7%BA%A2%E8%A3%99%E5%AD%90</a:t>
            </a:r>
          </a:p>
          <a:p>
            <a:r>
              <a:rPr lang="en-US" altLang="zh-CN" dirty="0"/>
              <a:t>https://ibaotu.com/sucai/849139.html?kwd=%E9%BB%84%E8%A3%99%E5%AD%90</a:t>
            </a:r>
            <a:endParaRPr lang="en-US" altLang="zh-CN" sz="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/>
              <a:t>https://ibaotu.com/sucai/18245257.html?kwd=%E8%93%9D%E8%A3%99%E5%AD%90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710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https://ibaotu.com/sucai/18010910.html?kwd=%E9%87%91%E9%B1%BC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https://ibaotu.com/sucai/849139.html?kwd=%E9%BB%84%E8%A3%99%E5%AD%90</a:t>
            </a:r>
            <a:endParaRPr lang="en-US" altLang="zh-CN" sz="8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14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9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1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7829" y="1982165"/>
            <a:ext cx="10861860" cy="2391739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 我在网上买衣服呢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9157" y="486735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7829" y="1809774"/>
            <a:ext cx="10754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sān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 </a:t>
            </a:r>
            <a:r>
              <a:rPr lang="it-IT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wǒ  zài   wǎngshang  mǎi  yīfu    ne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85994" y="4205132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0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1372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样子</a:t>
            </a:r>
          </a:p>
        </p:txBody>
      </p:sp>
      <p:sp>
        <p:nvSpPr>
          <p:cNvPr id="7" name="矩形 6"/>
          <p:cNvSpPr/>
          <p:nvPr/>
        </p:nvSpPr>
        <p:spPr>
          <a:xfrm>
            <a:off x="853055" y="1803507"/>
            <a:ext cx="7691430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还可以，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可是颜色不好看。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这个包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还可以，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我想买。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89A3CB-0FF4-41FA-AE4D-6E9BCED5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077" y="98208"/>
            <a:ext cx="2430991" cy="41227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2025C47-A556-44C1-B119-8964D7E0F8B5}"/>
              </a:ext>
            </a:extLst>
          </p:cNvPr>
          <p:cNvSpPr/>
          <p:nvPr/>
        </p:nvSpPr>
        <p:spPr>
          <a:xfrm>
            <a:off x="2652964" y="1032548"/>
            <a:ext cx="78258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36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EEFB78A-0886-4E26-AAFF-7D64942E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52" y="1915451"/>
            <a:ext cx="2930209" cy="39409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E5EF712-389D-4E81-81BF-102857183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013" y="1915451"/>
            <a:ext cx="2416711" cy="394094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684E00A-25D2-461B-B2D4-16D6D7D2A6C2}"/>
              </a:ext>
            </a:extLst>
          </p:cNvPr>
          <p:cNvSpPr/>
          <p:nvPr/>
        </p:nvSpPr>
        <p:spPr>
          <a:xfrm>
            <a:off x="9919606" y="5456286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¥900/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9BE009C-92CB-452C-BF2D-320C2FD28F5F}"/>
              </a:ext>
            </a:extLst>
          </p:cNvPr>
          <p:cNvSpPr/>
          <p:nvPr/>
        </p:nvSpPr>
        <p:spPr>
          <a:xfrm>
            <a:off x="4113843" y="5456286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¥750/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endParaRPr lang="zh-CN" altLang="en-US" sz="2000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708C68D-7463-46C5-9889-4AC2401FD965}"/>
              </a:ext>
            </a:extLst>
          </p:cNvPr>
          <p:cNvSpPr/>
          <p:nvPr/>
        </p:nvSpPr>
        <p:spPr>
          <a:xfrm>
            <a:off x="437538" y="382385"/>
            <a:ext cx="21372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百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4FB30CC-93E1-4296-8D48-4F6AAE0C5EA0}"/>
              </a:ext>
            </a:extLst>
          </p:cNvPr>
          <p:cNvSpPr/>
          <p:nvPr/>
        </p:nvSpPr>
        <p:spPr>
          <a:xfrm>
            <a:off x="2652964" y="1032548"/>
            <a:ext cx="561372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4C2DF4-7438-479E-B0B2-7DBD43A1CB34}"/>
              </a:ext>
            </a:extLst>
          </p:cNvPr>
          <p:cNvSpPr/>
          <p:nvPr/>
        </p:nvSpPr>
        <p:spPr>
          <a:xfrm>
            <a:off x="4267975" y="-105022"/>
            <a:ext cx="7691430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这条黄裙子七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五十块。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这条红裙子九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块。</a:t>
            </a:r>
          </a:p>
        </p:txBody>
      </p:sp>
    </p:spTree>
    <p:extLst>
      <p:ext uri="{BB962C8B-B14F-4D97-AF65-F5344CB8AC3E}">
        <p14:creationId xmlns:p14="http://schemas.microsoft.com/office/powerpoint/2010/main" val="39946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9" y="382385"/>
            <a:ext cx="133351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它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E2BF5D-8411-4AB0-971D-AB64B99E9A3F}"/>
              </a:ext>
            </a:extLst>
          </p:cNvPr>
          <p:cNvSpPr/>
          <p:nvPr/>
        </p:nvSpPr>
        <p:spPr>
          <a:xfrm>
            <a:off x="1787384" y="1263379"/>
            <a:ext cx="848812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7C07F4-0184-41EB-98C6-8607D006C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854" y="2420598"/>
            <a:ext cx="2930209" cy="39409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A5C62C-4617-4C98-A09D-16AD73818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31" y="1796095"/>
            <a:ext cx="3772227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9482" y="367870"/>
            <a:ext cx="211658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651391"/>
            <a:ext cx="11448185" cy="292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你觉得哪条裙子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我觉得这条蓝裙子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特别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我觉得这条黄裙子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22"/>
          <p:cNvSpPr txBox="1"/>
          <p:nvPr/>
        </p:nvSpPr>
        <p:spPr>
          <a:xfrm>
            <a:off x="4698460" y="556368"/>
            <a:ext cx="4233784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Adv+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）适合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en-US" altLang="zh-CN" sz="3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615D1E-CE99-49D1-8A27-A356AC50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615" y="3480132"/>
            <a:ext cx="2449385" cy="32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0EC41B-E509-47CA-A2D5-52F3EEBF3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579" y="3536049"/>
            <a:ext cx="1909489" cy="32383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9957BEE-AEE1-438D-8F94-81DF568A2584}"/>
              </a:ext>
            </a:extLst>
          </p:cNvPr>
          <p:cNvSpPr/>
          <p:nvPr/>
        </p:nvSpPr>
        <p:spPr>
          <a:xfrm>
            <a:off x="2652964" y="103254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79482" y="367870"/>
            <a:ext cx="211658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适合</a:t>
            </a:r>
          </a:p>
        </p:txBody>
      </p:sp>
      <p:sp>
        <p:nvSpPr>
          <p:cNvPr id="7" name="矩形 6"/>
          <p:cNvSpPr/>
          <p:nvPr/>
        </p:nvSpPr>
        <p:spPr>
          <a:xfrm>
            <a:off x="2953263" y="1948930"/>
            <a:ext cx="114481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今天的天气很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睡觉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。（爬山）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这本书不难，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这个课本不错，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留学生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这个东西不太甜，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TextBox 22"/>
          <p:cNvSpPr txBox="1"/>
          <p:nvPr/>
        </p:nvSpPr>
        <p:spPr>
          <a:xfrm>
            <a:off x="4433758" y="556368"/>
            <a:ext cx="4529768" cy="7934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适合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（人）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 V.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D8018C-604A-4B70-B3BA-33B07B951308}"/>
              </a:ext>
            </a:extLst>
          </p:cNvPr>
          <p:cNvSpPr/>
          <p:nvPr/>
        </p:nvSpPr>
        <p:spPr>
          <a:xfrm>
            <a:off x="2317178" y="124886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3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9C4C3A2-87EB-4F45-A064-AB60727AC58E}"/>
              </a:ext>
            </a:extLst>
          </p:cNvPr>
          <p:cNvSpPr/>
          <p:nvPr/>
        </p:nvSpPr>
        <p:spPr>
          <a:xfrm>
            <a:off x="253834" y="410921"/>
            <a:ext cx="1043686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sentences(2)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3BEBCA-2356-4F36-BEB6-929B0A8DC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16" y="1297839"/>
            <a:ext cx="2661941" cy="35801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5A1878-9A5A-4318-ABB7-9DAB90C8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764" y="1297837"/>
            <a:ext cx="2066902" cy="3370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2E52242-ECD0-4564-A6BE-60EE5CA1B896}"/>
              </a:ext>
            </a:extLst>
          </p:cNvPr>
          <p:cNvSpPr/>
          <p:nvPr/>
        </p:nvSpPr>
        <p:spPr>
          <a:xfrm>
            <a:off x="9374857" y="3228945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¥900/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endParaRPr lang="zh-CN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EC2CCCA-D2B7-4B83-9D23-55AEDCACEF85}"/>
              </a:ext>
            </a:extLst>
          </p:cNvPr>
          <p:cNvSpPr/>
          <p:nvPr/>
        </p:nvSpPr>
        <p:spPr>
          <a:xfrm>
            <a:off x="3501957" y="3228945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¥750/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endParaRPr lang="zh-CN" altLang="en-US" sz="20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B9BDE84-174E-49E5-838F-B5187695ECAA}"/>
              </a:ext>
            </a:extLst>
          </p:cNvPr>
          <p:cNvSpPr/>
          <p:nvPr/>
        </p:nvSpPr>
        <p:spPr>
          <a:xfrm>
            <a:off x="1530361" y="4920916"/>
            <a:ext cx="11448185" cy="1929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红裙子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黄裙子贵。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红裙子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黄裙子贵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一百五十块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23B4C98A-E280-443F-8224-43DE707B31F6}"/>
              </a:ext>
            </a:extLst>
          </p:cNvPr>
          <p:cNvSpPr txBox="1"/>
          <p:nvPr/>
        </p:nvSpPr>
        <p:spPr>
          <a:xfrm>
            <a:off x="1530361" y="4958258"/>
            <a:ext cx="7519023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 + adj. 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(quantity phrase)</a:t>
            </a:r>
          </a:p>
        </p:txBody>
      </p:sp>
    </p:spTree>
    <p:extLst>
      <p:ext uri="{BB962C8B-B14F-4D97-AF65-F5344CB8AC3E}">
        <p14:creationId xmlns:p14="http://schemas.microsoft.com/office/powerpoint/2010/main" val="13022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/>
          <p:cNvSpPr txBox="1"/>
          <p:nvPr/>
        </p:nvSpPr>
        <p:spPr>
          <a:xfrm>
            <a:off x="2289119" y="883628"/>
            <a:ext cx="7519023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 + adj. +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数量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(quantity phrase)</a:t>
            </a:r>
          </a:p>
        </p:txBody>
      </p:sp>
      <p:sp>
        <p:nvSpPr>
          <p:cNvPr id="5" name="矩形 4"/>
          <p:cNvSpPr/>
          <p:nvPr/>
        </p:nvSpPr>
        <p:spPr>
          <a:xfrm>
            <a:off x="2289119" y="2276189"/>
            <a:ext cx="11448185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度，今天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度。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热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姐姐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岁，妹妹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岁。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姐姐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妹妹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六岁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40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2"/>
          <p:cNvSpPr txBox="1"/>
          <p:nvPr/>
        </p:nvSpPr>
        <p:spPr>
          <a:xfrm>
            <a:off x="2289119" y="883628"/>
            <a:ext cx="8839324" cy="81817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 </a:t>
            </a:r>
            <a:r>
              <a:rPr lang="zh-CN" altLang="en-US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 </a:t>
            </a:r>
            <a:r>
              <a:rPr lang="en-US" altLang="zh-CN" sz="3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 + V 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能力、愿望、心理活动等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2289119" y="2276189"/>
            <a:ext cx="11448185" cy="389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我会做蛋糕，妈妈更会做蛋糕。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妈妈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做蛋糕。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红裙子不太适合我。黄裙子适合我。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黄裙子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红裙子更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我。</a:t>
            </a:r>
          </a:p>
        </p:txBody>
      </p:sp>
    </p:spTree>
    <p:extLst>
      <p:ext uri="{BB962C8B-B14F-4D97-AF65-F5344CB8AC3E}">
        <p14:creationId xmlns:p14="http://schemas.microsoft.com/office/powerpoint/2010/main" val="12322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9482" y="1479698"/>
            <a:ext cx="114481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真漂亮！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非常舒服！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有点儿大。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这个蛋糕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很好吃。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中国菜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好吃，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有点儿难。</a:t>
            </a:r>
          </a:p>
        </p:txBody>
      </p:sp>
      <p:sp>
        <p:nvSpPr>
          <p:cNvPr id="5" name="矩形 4"/>
          <p:cNvSpPr/>
          <p:nvPr/>
        </p:nvSpPr>
        <p:spPr>
          <a:xfrm>
            <a:off x="4210593" y="633245"/>
            <a:ext cx="4923680" cy="859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做的时候，觉得</a:t>
            </a: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943" y="3440068"/>
            <a:ext cx="2942724" cy="195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058D1A1-C1A1-4034-89DE-816526A0B97B}"/>
              </a:ext>
            </a:extLst>
          </p:cNvPr>
          <p:cNvSpPr/>
          <p:nvPr/>
        </p:nvSpPr>
        <p:spPr>
          <a:xfrm>
            <a:off x="273289" y="80180"/>
            <a:ext cx="10436863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格式：动词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起来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structure“V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起来” 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A9910D5-9D4B-49CC-B9F6-10059FF2C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286" y="123665"/>
            <a:ext cx="2449385" cy="329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           to do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(on)the Internet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tiáo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M	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long, narrow or thin items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Adj          yellow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裙子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qúnzi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dress;skirt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还可以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kěyǐ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IE	 not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bad;good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enough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but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Adj   	  blue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yàngzi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  design; style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ǎi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Nu            hundred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840963" y="881189"/>
            <a:ext cx="635103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tā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it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看起来</a:t>
            </a: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qǐlái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C        to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seem;to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look like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shìhé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V	        to fit; to suit</a:t>
            </a:r>
          </a:p>
          <a:p>
            <a:pPr>
              <a:lnSpc>
                <a:spcPct val="100000"/>
              </a:lnSpc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096000" y="4417736"/>
            <a:ext cx="6096000" cy="17754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sentences(2)</a:t>
            </a: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格式：动词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         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V+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起来”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V            to do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wǎng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shang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(on)the Internet 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tiáo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M	</a:t>
            </a: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measure word for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8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long, narrow or thin items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huáng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Adj          yellow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裙子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qúnzi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	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dress;skirt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还可以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kěyǐ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IE	 not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bad;good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enough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kěshì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but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lán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Adj   	  blue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样子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yàngzi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  design; style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4"/>
            </a:pPr>
            <a:r>
              <a:rPr lang="zh-CN" altLang="en-US" sz="32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百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ǎi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Nu            hundred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5840963" y="881189"/>
            <a:ext cx="6351037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tā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Pron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it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看起来</a:t>
            </a:r>
            <a:r>
              <a:rPr lang="zh-CN" altLang="en-US" sz="32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kàn</a:t>
            </a:r>
            <a:r>
              <a:rPr lang="en-US" altLang="zh-CN" sz="17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7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qǐlái</a:t>
            </a:r>
            <a:r>
              <a:rPr lang="en-US" altLang="zh-CN" sz="17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V C        to </a:t>
            </a:r>
            <a:r>
              <a:rPr lang="en-US" altLang="zh-CN" sz="17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seem;to</a:t>
            </a:r>
            <a:r>
              <a:rPr lang="en-US" altLang="zh-CN" sz="17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look like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85000"/>
              <a:buFont typeface="+mj-lt"/>
              <a:buAutoNum type="arabicPeriod" startAt="11"/>
            </a:pPr>
            <a:r>
              <a:rPr lang="zh-CN" altLang="en-US" sz="3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适合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7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shìhé</a:t>
            </a:r>
            <a:r>
              <a:rPr lang="en-US" altLang="zh-CN" sz="1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V	        to fit; to suit</a:t>
            </a:r>
          </a:p>
          <a:p>
            <a:pPr>
              <a:lnSpc>
                <a:spcPct val="100000"/>
              </a:lnSpc>
            </a:pPr>
            <a:endParaRPr lang="en-US" altLang="zh-CN" sz="32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096000" y="4417736"/>
            <a:ext cx="6096000" cy="17754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比较句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Comparative sentences(2)</a:t>
            </a:r>
          </a:p>
          <a:p>
            <a:pPr marL="514350" lvl="0" indent="-51435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格式：动词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         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V+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起来”</a:t>
            </a:r>
          </a:p>
        </p:txBody>
      </p:sp>
    </p:spTree>
    <p:extLst>
      <p:ext uri="{BB962C8B-B14F-4D97-AF65-F5344CB8AC3E}">
        <p14:creationId xmlns:p14="http://schemas.microsoft.com/office/powerpoint/2010/main" val="22089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130704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干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44580" y="1806652"/>
            <a:ext cx="6753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什么呢？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=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你正在做什么呢？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：我上网呢！</a:t>
            </a:r>
          </a:p>
        </p:txBody>
      </p:sp>
      <p:sp>
        <p:nvSpPr>
          <p:cNvPr id="3" name="矩形 2"/>
          <p:cNvSpPr/>
          <p:nvPr/>
        </p:nvSpPr>
        <p:spPr>
          <a:xfrm>
            <a:off x="7738712" y="2099029"/>
            <a:ext cx="4148488" cy="244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NOTICE: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干作业  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×     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做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写作业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干饭    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×     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做饭</a:t>
            </a:r>
            <a:endParaRPr lang="en-US" altLang="zh-CN" sz="24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干运动  </a:t>
            </a:r>
            <a:r>
              <a:rPr lang="en-US" altLang="zh-CN" sz="2400" dirty="0">
                <a:latin typeface="仿宋" panose="02010609060101010101" pitchFamily="49" charset="-122"/>
                <a:ea typeface="仿宋" panose="02010609060101010101" pitchFamily="49" charset="-122"/>
              </a:rPr>
              <a:t>×    </a:t>
            </a:r>
            <a:r>
              <a:rPr lang="zh-CN" altLang="en-US" sz="2400" dirty="0">
                <a:latin typeface="仿宋" panose="02010609060101010101" pitchFamily="49" charset="-122"/>
                <a:ea typeface="仿宋" panose="02010609060101010101" pitchFamily="49" charset="-122"/>
              </a:rPr>
              <a:t>（做）运动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403ACD-07C2-481B-9FA0-8C0F095335A2}"/>
              </a:ext>
            </a:extLst>
          </p:cNvPr>
          <p:cNvSpPr/>
          <p:nvPr/>
        </p:nvSpPr>
        <p:spPr>
          <a:xfrm>
            <a:off x="2210573" y="103254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7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7" y="382385"/>
            <a:ext cx="2161283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网上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25843" y="1494213"/>
            <a:ext cx="67535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你一般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干什么？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看电影 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上网看电影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买东西 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上网买东西 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网上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查一查  </a:t>
            </a: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上网查一查</a:t>
            </a: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8715864" y="319601"/>
            <a:ext cx="212518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裙子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3870" y="2009659"/>
            <a:ext cx="2877711" cy="1822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鱼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条裙子 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0301" y="319602"/>
            <a:ext cx="1491527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条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311AD7E-C932-4B27-9F53-55FAB7703461}"/>
              </a:ext>
            </a:extLst>
          </p:cNvPr>
          <p:cNvSpPr/>
          <p:nvPr/>
        </p:nvSpPr>
        <p:spPr>
          <a:xfrm>
            <a:off x="2094175" y="1031547"/>
            <a:ext cx="45878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58D94E-0DA0-4629-8265-33DB2D1B0F78}"/>
              </a:ext>
            </a:extLst>
          </p:cNvPr>
          <p:cNvSpPr/>
          <p:nvPr/>
        </p:nvSpPr>
        <p:spPr>
          <a:xfrm>
            <a:off x="10535579" y="133443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B0381D1-30BA-4C36-B918-C73F24C24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854" y="2420598"/>
            <a:ext cx="2930209" cy="39409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55625B6-D9E1-4A79-A4CB-CEC84C14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231" y="1796095"/>
            <a:ext cx="3772227" cy="24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046148" y="4979395"/>
            <a:ext cx="14995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蓝</a:t>
            </a:r>
          </a:p>
        </p:txBody>
      </p:sp>
      <p:sp>
        <p:nvSpPr>
          <p:cNvPr id="7" name="矩形 6"/>
          <p:cNvSpPr/>
          <p:nvPr/>
        </p:nvSpPr>
        <p:spPr>
          <a:xfrm>
            <a:off x="2286001" y="2661277"/>
            <a:ext cx="9597232" cy="292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椭圆 10"/>
          <p:cNvSpPr/>
          <p:nvPr/>
        </p:nvSpPr>
        <p:spPr>
          <a:xfrm>
            <a:off x="5907999" y="4979395"/>
            <a:ext cx="1499546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黄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A671BDF-C839-4D7C-9507-43DCC57C8BCA}"/>
              </a:ext>
            </a:extLst>
          </p:cNvPr>
          <p:cNvSpPr/>
          <p:nvPr/>
        </p:nvSpPr>
        <p:spPr>
          <a:xfrm>
            <a:off x="7497895" y="567950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1685E34-7509-41CD-8A0C-30D7F30FC23C}"/>
              </a:ext>
            </a:extLst>
          </p:cNvPr>
          <p:cNvSpPr txBox="1"/>
          <p:nvPr/>
        </p:nvSpPr>
        <p:spPr>
          <a:xfrm>
            <a:off x="9527239" y="4354047"/>
            <a:ext cx="22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红裙子</a:t>
            </a:r>
            <a:endParaRPr lang="zh-CN" altLang="en-US" sz="36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A4D8FF5-6D03-4979-A751-0BF0A827E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598" y="154191"/>
            <a:ext cx="2930209" cy="394094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60B1454-FFDC-476C-A637-E639AFDEC9EB}"/>
              </a:ext>
            </a:extLst>
          </p:cNvPr>
          <p:cNvSpPr txBox="1"/>
          <p:nvPr/>
        </p:nvSpPr>
        <p:spPr>
          <a:xfrm>
            <a:off x="6256278" y="4192371"/>
            <a:ext cx="22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黄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裙子</a:t>
            </a:r>
            <a:endParaRPr lang="zh-CN" altLang="en-US" sz="36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2876DED-F884-4987-B2EB-F410C2B69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832" y="154191"/>
            <a:ext cx="2430991" cy="412277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5229387-2E7C-4580-BD5D-6BBFBE23F145}"/>
              </a:ext>
            </a:extLst>
          </p:cNvPr>
          <p:cNvSpPr txBox="1"/>
          <p:nvPr/>
        </p:nvSpPr>
        <p:spPr>
          <a:xfrm>
            <a:off x="2985318" y="4276968"/>
            <a:ext cx="226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蓝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裙子</a:t>
            </a:r>
            <a:endParaRPr lang="zh-CN" altLang="en-US" sz="36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56A60C8-C12C-430E-BED2-2D33D88F65D1}"/>
              </a:ext>
            </a:extLst>
          </p:cNvPr>
          <p:cNvSpPr/>
          <p:nvPr/>
        </p:nvSpPr>
        <p:spPr>
          <a:xfrm>
            <a:off x="4605642" y="5582269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2FD99067-8167-4EB4-9C18-7E2F3B69A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183" y="229139"/>
            <a:ext cx="2416711" cy="39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  <p:bldP spid="16" grpId="0"/>
      <p:bldP spid="23" grpId="0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04929" y="2307438"/>
            <a:ext cx="7691430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这条裙子怎么样？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这个包怎么样？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不错</a:t>
            </a:r>
          </a:p>
        </p:txBody>
      </p:sp>
      <p:sp>
        <p:nvSpPr>
          <p:cNvPr id="4" name="椭圆 3"/>
          <p:cNvSpPr/>
          <p:nvPr/>
        </p:nvSpPr>
        <p:spPr>
          <a:xfrm>
            <a:off x="289249" y="391745"/>
            <a:ext cx="2920481" cy="1241111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还可以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15F7F3B-E388-46DB-8F49-1CF314712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865" y="98208"/>
            <a:ext cx="2430991" cy="412277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8A17F9B6-36FE-41C1-958A-54EC53049DAD}"/>
              </a:ext>
            </a:extLst>
          </p:cNvPr>
          <p:cNvSpPr/>
          <p:nvPr/>
        </p:nvSpPr>
        <p:spPr>
          <a:xfrm>
            <a:off x="3209730" y="1171191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13721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可是</a:t>
            </a:r>
          </a:p>
        </p:txBody>
      </p:sp>
      <p:sp>
        <p:nvSpPr>
          <p:cNvPr id="7" name="矩形 6"/>
          <p:cNvSpPr/>
          <p:nvPr/>
        </p:nvSpPr>
        <p:spPr>
          <a:xfrm>
            <a:off x="853055" y="1803507"/>
            <a:ext cx="7691430" cy="291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这条裙子还可以，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颜色不好看。</a:t>
            </a:r>
          </a:p>
          <a:p>
            <a:pPr defTabSz="914400">
              <a:lnSpc>
                <a:spcPct val="160000"/>
              </a:lnSpc>
              <a:buClr>
                <a:schemeClr val="accent1">
                  <a:lumMod val="75000"/>
                </a:schemeClr>
              </a:buClr>
              <a:buSzPct val="85000"/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太贵了。 </a:t>
            </a:r>
          </a:p>
        </p:txBody>
      </p:sp>
      <p:sp>
        <p:nvSpPr>
          <p:cNvPr id="5" name="矩形 4"/>
          <p:cNvSpPr/>
          <p:nvPr/>
        </p:nvSpPr>
        <p:spPr>
          <a:xfrm>
            <a:off x="10954309" y="4220985"/>
            <a:ext cx="1088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¥999/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889A3CB-0FF4-41FA-AE4D-6E9BCED5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077" y="98208"/>
            <a:ext cx="2430991" cy="41227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2025C47-A556-44C1-B119-8964D7E0F8B5}"/>
              </a:ext>
            </a:extLst>
          </p:cNvPr>
          <p:cNvSpPr/>
          <p:nvPr/>
        </p:nvSpPr>
        <p:spPr>
          <a:xfrm>
            <a:off x="2652964" y="1032548"/>
            <a:ext cx="782587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F35DAF2-E09C-4C2F-BDBD-C9A9A06BEB4F}"/>
              </a:ext>
            </a:extLst>
          </p:cNvPr>
          <p:cNvSpPr txBox="1"/>
          <p:nvPr/>
        </p:nvSpPr>
        <p:spPr>
          <a:xfrm>
            <a:off x="923731" y="3013788"/>
            <a:ext cx="3872204" cy="681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4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4387</TotalTime>
  <Words>980</Words>
  <Application>Microsoft Office PowerPoint</Application>
  <PresentationFormat>宽屏</PresentationFormat>
  <Paragraphs>151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等线</vt:lpstr>
      <vt:lpstr>仿宋</vt:lpstr>
      <vt:lpstr>黑体</vt:lpstr>
      <vt:lpstr>华文楷体</vt:lpstr>
      <vt:lpstr>Rockwell</vt:lpstr>
      <vt:lpstr>Rockwell Condensed</vt:lpstr>
      <vt:lpstr>Times New Roman</vt:lpstr>
      <vt:lpstr>Wingdings</vt:lpstr>
      <vt:lpstr>木活字</vt:lpstr>
      <vt:lpstr>第3课    我在网上买衣服呢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438</cp:revision>
  <dcterms:created xsi:type="dcterms:W3CDTF">2018-09-22T11:56:25Z</dcterms:created>
  <dcterms:modified xsi:type="dcterms:W3CDTF">2020-07-16T15:45:00Z</dcterms:modified>
</cp:coreProperties>
</file>