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509" r:id="rId3"/>
    <p:sldId id="508" r:id="rId4"/>
    <p:sldId id="510" r:id="rId5"/>
    <p:sldId id="370" r:id="rId6"/>
    <p:sldId id="485" r:id="rId7"/>
    <p:sldId id="492" r:id="rId8"/>
    <p:sldId id="496" r:id="rId9"/>
    <p:sldId id="555" r:id="rId10"/>
    <p:sldId id="498" r:id="rId11"/>
    <p:sldId id="570" r:id="rId12"/>
    <p:sldId id="576" r:id="rId13"/>
    <p:sldId id="554" r:id="rId14"/>
    <p:sldId id="481" r:id="rId15"/>
    <p:sldId id="534" r:id="rId16"/>
    <p:sldId id="522" r:id="rId17"/>
    <p:sldId id="544" r:id="rId18"/>
    <p:sldId id="493" r:id="rId19"/>
    <p:sldId id="520" r:id="rId20"/>
    <p:sldId id="941" r:id="rId21"/>
    <p:sldId id="942" r:id="rId22"/>
    <p:sldId id="86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电影开始了吗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69156" y="4637857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9768" y="1800443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diànyǐng   kāishǐ      le   ma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327429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洗手间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15447" y="2124479"/>
            <a:ext cx="6211306" cy="4507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洗手间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了吗？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146" y="637150"/>
            <a:ext cx="3886200" cy="25875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146" y="3846076"/>
            <a:ext cx="3886200" cy="25928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E08121C-8770-4D27-808F-054474142FA0}"/>
              </a:ext>
            </a:extLst>
          </p:cNvPr>
          <p:cNvSpPr/>
          <p:nvPr/>
        </p:nvSpPr>
        <p:spPr>
          <a:xfrm>
            <a:off x="3721100" y="114998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9FAB797-46B3-4357-8331-93CB84456583}"/>
              </a:ext>
            </a:extLst>
          </p:cNvPr>
          <p:cNvSpPr txBox="1"/>
          <p:nvPr/>
        </p:nvSpPr>
        <p:spPr>
          <a:xfrm>
            <a:off x="1479" y="-13702"/>
            <a:ext cx="8045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时间的表达（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time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6092AA-5DC2-4976-A69D-D32F387A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674" y="2874997"/>
            <a:ext cx="2098047" cy="206495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7B7914E-CECE-46EE-9875-437D860D4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87" y="2709520"/>
            <a:ext cx="2302552" cy="20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730104" y="452053"/>
            <a:ext cx="195919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半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23088" y="2350667"/>
            <a:ext cx="24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一点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05F0D6D-090E-43D6-B4AF-09E270875BC3}"/>
              </a:ext>
            </a:extLst>
          </p:cNvPr>
          <p:cNvSpPr/>
          <p:nvPr/>
        </p:nvSpPr>
        <p:spPr>
          <a:xfrm>
            <a:off x="2973471" y="1102216"/>
            <a:ext cx="5613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9FFEB34-58DB-49F5-B32B-B2780EE45E01}"/>
              </a:ext>
            </a:extLst>
          </p:cNvPr>
          <p:cNvSpPr txBox="1"/>
          <p:nvPr/>
        </p:nvSpPr>
        <p:spPr>
          <a:xfrm>
            <a:off x="8990374" y="5316452"/>
            <a:ext cx="24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七点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6DFC38-0EFA-4B5B-BF98-B644CB71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30" y="1402754"/>
            <a:ext cx="2302552" cy="20262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4D97498-C1CC-4444-8ACA-95ABF93A5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589" y="4207603"/>
            <a:ext cx="1630821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2" y="4759800"/>
            <a:ext cx="2098047" cy="2064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628" y="1567142"/>
            <a:ext cx="2277386" cy="2337461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446808" y="275208"/>
            <a:ext cx="1861385" cy="102980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84108" y="2735872"/>
            <a:ext cx="24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十一点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82628" y="5369712"/>
            <a:ext cx="24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两点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40530" y="4333874"/>
            <a:ext cx="280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两点四十五分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88651C-891E-4581-BD3F-B08AE53B03D4}"/>
              </a:ext>
            </a:extLst>
          </p:cNvPr>
          <p:cNvSpPr/>
          <p:nvPr/>
        </p:nvSpPr>
        <p:spPr>
          <a:xfrm>
            <a:off x="2430286" y="1007967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9557A75-DDC4-4867-A61C-46F7B683C9D9}"/>
              </a:ext>
            </a:extLst>
          </p:cNvPr>
          <p:cNvSpPr txBox="1"/>
          <p:nvPr/>
        </p:nvSpPr>
        <p:spPr>
          <a:xfrm>
            <a:off x="4784108" y="5411897"/>
            <a:ext cx="24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十二点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4854DD-4014-4115-B924-FCE4DA11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817" y="2109297"/>
            <a:ext cx="169940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966" y="1418664"/>
            <a:ext cx="11100127" cy="4020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9:15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九点十五（分） 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九点一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10:30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十点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1:45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一点四十五（分） 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/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一点三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刻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8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7482" y="1733628"/>
            <a:ext cx="11055889" cy="49404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昨天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去看电影。   我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明天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去看电影。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法国人。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李白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老师。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弟弟。         他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法国朋友。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A: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你买咖啡了吗？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B: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买咖啡。</a:t>
            </a:r>
          </a:p>
        </p:txBody>
      </p:sp>
      <p:sp>
        <p:nvSpPr>
          <p:cNvPr id="2" name="矩形 1"/>
          <p:cNvSpPr/>
          <p:nvPr/>
        </p:nvSpPr>
        <p:spPr>
          <a:xfrm>
            <a:off x="1936273" y="1548962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zuótiān/yesterday </a:t>
            </a:r>
            <a:endParaRPr lang="zh-CN" altLang="en-US" sz="11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39E943-4AEA-4B05-9368-352300FAF29B}"/>
              </a:ext>
            </a:extLst>
          </p:cNvPr>
          <p:cNvSpPr txBox="1"/>
          <p:nvPr/>
        </p:nvSpPr>
        <p:spPr>
          <a:xfrm>
            <a:off x="81378" y="183882"/>
            <a:ext cx="80451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副词：不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没     </a:t>
            </a:r>
            <a:r>
              <a:rPr lang="en-US" altLang="zh-CN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en-US" altLang="zh-CN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没”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643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zh-CN" altLang="en-US" sz="40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</a:t>
            </a:r>
            <a:r>
              <a:rPr lang="zh-CN" altLang="en-US" sz="4000" dirty="0">
                <a:latin typeface="等线" panose="02010600030101010101" pitchFamily="2" charset="-122"/>
                <a:ea typeface="等线" panose="02010600030101010101" pitchFamily="2" charset="-122"/>
              </a:rPr>
              <a:t>”  和  “</a:t>
            </a:r>
            <a:r>
              <a:rPr lang="zh-CN" altLang="en-US" sz="400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没</a:t>
            </a:r>
            <a:r>
              <a:rPr lang="zh-CN" altLang="en-US" sz="4000" dirty="0"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1287887"/>
            <a:ext cx="10058400" cy="53447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是这个大学的学生。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李老师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有弟弟。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李白还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买汉语课本。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(2:00pm) 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我今天早上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喝咖啡。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(in general) 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我晚上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喝咖啡。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(4:00pm) 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我今天晚上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去朋友家。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700273" y="2062806"/>
            <a:ext cx="69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67437" y="1437929"/>
            <a:ext cx="69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00273" y="2888814"/>
            <a:ext cx="69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91755" y="3566717"/>
            <a:ext cx="69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24563" y="4351153"/>
            <a:ext cx="69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74552" y="5103876"/>
            <a:ext cx="69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</a:p>
        </p:txBody>
      </p:sp>
    </p:spTree>
    <p:extLst>
      <p:ext uri="{BB962C8B-B14F-4D97-AF65-F5344CB8AC3E}">
        <p14:creationId xmlns:p14="http://schemas.microsoft.com/office/powerpoint/2010/main" val="136442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2434081" y="2667531"/>
            <a:ext cx="6049520" cy="45079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睡觉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看电影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学习汉语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去朋友家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3809" y="1644073"/>
            <a:ext cx="3147291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想 </a:t>
            </a:r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V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977381" y="1332346"/>
            <a:ext cx="6049520" cy="4507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：你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43347" y="4022181"/>
            <a:ext cx="1527792" cy="179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下午 </a:t>
            </a:r>
            <a:endParaRPr lang="en-US" altLang="zh-CN" sz="40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明天</a:t>
            </a:r>
            <a:endParaRPr lang="en-US" altLang="zh-CN" sz="40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C5438D-9143-4F4B-8B59-8416C0CB6A0C}"/>
              </a:ext>
            </a:extLst>
          </p:cNvPr>
          <p:cNvSpPr txBox="1"/>
          <p:nvPr/>
        </p:nvSpPr>
        <p:spPr>
          <a:xfrm>
            <a:off x="196788" y="291345"/>
            <a:ext cx="8045121" cy="87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能愿动词：想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0022" y="1160307"/>
            <a:ext cx="7540323" cy="402067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喝咖啡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买个新手机。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妹妹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学习汉语。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去看电影。</a:t>
            </a:r>
          </a:p>
        </p:txBody>
      </p:sp>
    </p:spTree>
    <p:extLst>
      <p:ext uri="{BB962C8B-B14F-4D97-AF65-F5344CB8AC3E}">
        <p14:creationId xmlns:p14="http://schemas.microsoft.com/office/powerpoint/2010/main" val="27319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开始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245504" y="1724350"/>
            <a:ext cx="4211220" cy="127685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电影几点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409178"/>
            <a:ext cx="4502978" cy="2959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86" y="3421494"/>
            <a:ext cx="3271853" cy="29344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540" y="3433810"/>
            <a:ext cx="4182460" cy="29344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8308D7F-C25F-4124-8621-C79806D4D70C}"/>
              </a:ext>
            </a:extLst>
          </p:cNvPr>
          <p:cNvSpPr/>
          <p:nvPr/>
        </p:nvSpPr>
        <p:spPr>
          <a:xfrm>
            <a:off x="2740617" y="92369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7FA550-17AC-47B2-8598-9DA49FAA7B53}"/>
              </a:ext>
            </a:extLst>
          </p:cNvPr>
          <p:cNvSpPr/>
          <p:nvPr/>
        </p:nvSpPr>
        <p:spPr>
          <a:xfrm>
            <a:off x="4051143" y="599805"/>
            <a:ext cx="3147291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开始</a:t>
            </a:r>
          </a:p>
        </p:txBody>
      </p:sp>
    </p:spTree>
    <p:extLst>
      <p:ext uri="{BB962C8B-B14F-4D97-AF65-F5344CB8AC3E}">
        <p14:creationId xmlns:p14="http://schemas.microsoft.com/office/powerpoint/2010/main" val="26615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043" y="1316657"/>
            <a:ext cx="5601809" cy="5508689"/>
          </a:xfrm>
        </p:spPr>
        <p:txBody>
          <a:bodyPr>
            <a:normAutofit fontScale="85000" lnSpcReduction="20000"/>
          </a:bodyPr>
          <a:lstStyle/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开始</a:t>
            </a:r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kāishǐ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   to start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</a:t>
            </a:r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bàn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Nu          half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xiànzài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now 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刻</a:t>
            </a:r>
            <a:r>
              <a:rPr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          quarter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fēnzhōnɡ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minute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xiǎnɡ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would like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hē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V            to drink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kāfēi</a:t>
            </a:r>
            <a:r>
              <a:rPr lang="en-US" altLang="zh-CN" sz="2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  coffee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250479" y="208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899212" y="316069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096000" y="4010539"/>
            <a:ext cx="6278057" cy="221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时间的表达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time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副词：不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Adverb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“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能愿动词：想 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7FE0D5-D0AC-4F22-9476-969AA61BBE9B}"/>
              </a:ext>
            </a:extLst>
          </p:cNvPr>
          <p:cNvSpPr txBox="1"/>
          <p:nvPr/>
        </p:nvSpPr>
        <p:spPr>
          <a:xfrm>
            <a:off x="5955437" y="632624"/>
            <a:ext cx="6094520" cy="136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-51435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mǎi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to buy</a:t>
            </a:r>
          </a:p>
          <a:p>
            <a:pPr marL="0" indent="-51435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洗手间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xǐshǒujiān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  restroom</a:t>
            </a:r>
          </a:p>
        </p:txBody>
      </p:sp>
    </p:spTree>
    <p:extLst>
      <p:ext uri="{BB962C8B-B14F-4D97-AF65-F5344CB8AC3E}">
        <p14:creationId xmlns:p14="http://schemas.microsoft.com/office/powerpoint/2010/main" val="125718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0758" y="589630"/>
            <a:ext cx="3147291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9" y="3429001"/>
            <a:ext cx="4060432" cy="2850422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925833" y="1840123"/>
            <a:ext cx="5340595" cy="450796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电影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了吗？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电影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了。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电影还没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58" y="3234099"/>
            <a:ext cx="4060432" cy="30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19819" y="499670"/>
            <a:ext cx="3147291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开始 </a:t>
            </a:r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V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498662" y="1527048"/>
            <a:ext cx="7038345" cy="514108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我们十点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请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看书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184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175163" y="2148325"/>
            <a:ext cx="7038345" cy="450796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几点？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十点十分。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-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九点。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现在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DA0870-E06D-4941-92CD-FEDDD2903F08}"/>
              </a:ext>
            </a:extLst>
          </p:cNvPr>
          <p:cNvSpPr/>
          <p:nvPr/>
        </p:nvSpPr>
        <p:spPr>
          <a:xfrm>
            <a:off x="2740617" y="92369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00149A-B70A-4AB4-AF81-A4E3C8C1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483" y="0"/>
            <a:ext cx="3006495" cy="29407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78A6DAB-B5A0-460B-ADD2-4A21FEF3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4" y="3888419"/>
            <a:ext cx="3013256" cy="28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3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948752" y="2105899"/>
            <a:ext cx="5303520" cy="103614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上课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481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</a:p>
        </p:txBody>
      </p:sp>
      <p:sp>
        <p:nvSpPr>
          <p:cNvPr id="8" name="右中括号 7"/>
          <p:cNvSpPr/>
          <p:nvPr/>
        </p:nvSpPr>
        <p:spPr>
          <a:xfrm rot="5400000">
            <a:off x="2933752" y="2429917"/>
            <a:ext cx="204787" cy="2660650"/>
          </a:xfrm>
          <a:prstGeom prst="rightBracke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11267" y="3865905"/>
            <a:ext cx="489585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75292" y="3010817"/>
            <a:ext cx="153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10</a:t>
            </a:r>
            <a:r>
              <a:rPr lang="zh-CN" altLang="en-US" sz="2800" b="1" dirty="0"/>
              <a:t>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00512" y="3027284"/>
            <a:ext cx="180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10</a:t>
            </a:r>
            <a:r>
              <a:rPr lang="zh-CN" altLang="en-US" sz="2800" b="1" dirty="0"/>
              <a:t>点</a:t>
            </a:r>
            <a:r>
              <a:rPr lang="en-US" altLang="zh-CN" sz="2800" b="1" dirty="0"/>
              <a:t>45</a:t>
            </a:r>
            <a:r>
              <a:rPr lang="zh-CN" altLang="en-US" sz="2800" b="1" dirty="0"/>
              <a:t>分</a:t>
            </a:r>
          </a:p>
        </p:txBody>
      </p:sp>
      <p:sp>
        <p:nvSpPr>
          <p:cNvPr id="11" name="右中括号 10"/>
          <p:cNvSpPr/>
          <p:nvPr/>
        </p:nvSpPr>
        <p:spPr>
          <a:xfrm rot="5400000">
            <a:off x="2913869" y="2698235"/>
            <a:ext cx="244553" cy="2660650"/>
          </a:xfrm>
          <a:prstGeom prst="rightBracket">
            <a:avLst/>
          </a:prstGeom>
          <a:solidFill>
            <a:srgbClr val="FFFF00"/>
          </a:solidFill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2" name="直接箭头连接符 11"/>
          <p:cNvCxnSpPr>
            <a:stCxn id="11" idx="2"/>
          </p:cNvCxnSpPr>
          <p:nvPr/>
        </p:nvCxnSpPr>
        <p:spPr>
          <a:xfrm flipH="1">
            <a:off x="3036145" y="4150837"/>
            <a:ext cx="1" cy="494244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705820" y="4649900"/>
            <a:ext cx="4072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45min</a:t>
            </a:r>
          </a:p>
          <a:p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41489" y="2105899"/>
            <a:ext cx="5437646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上课  </a:t>
            </a:r>
            <a:r>
              <a:rPr lang="en-US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8:00-8:45     </a:t>
            </a:r>
            <a:r>
              <a:rPr lang="en-US" altLang="zh-CN" sz="24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45min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 err="1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xiūxi</a:t>
            </a:r>
            <a:r>
              <a:rPr lang="zh-CN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8:45-8:55     </a:t>
            </a:r>
            <a:r>
              <a:rPr lang="en-US" altLang="zh-CN" sz="24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10min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上课  </a:t>
            </a:r>
            <a:r>
              <a:rPr lang="en-US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8:55-9:40     </a:t>
            </a:r>
            <a:r>
              <a:rPr lang="en-US" altLang="zh-CN" sz="24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45min</a:t>
            </a:r>
            <a:endParaRPr lang="zh-CN" altLang="zh-CN" sz="2400" kern="100" dirty="0">
              <a:solidFill>
                <a:schemeClr val="accent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 err="1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xiūxi</a:t>
            </a:r>
            <a:r>
              <a:rPr lang="zh-CN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9:40-10:00    </a:t>
            </a:r>
            <a:r>
              <a:rPr lang="en-US" altLang="zh-CN" sz="2400" kern="100" dirty="0">
                <a:solidFill>
                  <a:schemeClr val="accent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20min</a:t>
            </a:r>
            <a:endParaRPr lang="zh-CN" altLang="zh-CN" sz="2400" kern="100" dirty="0">
              <a:solidFill>
                <a:schemeClr val="accent2">
                  <a:lumMod val="75000"/>
                </a:schemeClr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1DCFF6-534A-4AB8-B8AB-2EA53F46D293}"/>
              </a:ext>
            </a:extLst>
          </p:cNvPr>
          <p:cNvSpPr/>
          <p:nvPr/>
        </p:nvSpPr>
        <p:spPr>
          <a:xfrm>
            <a:off x="2907209" y="109107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67889" cy="111172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喝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819393" y="3332157"/>
            <a:ext cx="6049520" cy="450796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你喜欢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喝咖啡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你早上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喝咖啡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晚上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你今天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喝咖啡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了吗？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3" y="3252598"/>
            <a:ext cx="4762500" cy="3181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823" y="206640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咖啡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B71E71D-0FBA-446E-947F-D9C7CE0A2E2F}"/>
              </a:ext>
            </a:extLst>
          </p:cNvPr>
          <p:cNvSpPr/>
          <p:nvPr/>
        </p:nvSpPr>
        <p:spPr>
          <a:xfrm>
            <a:off x="3343542" y="381084"/>
            <a:ext cx="2120135" cy="111172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咖啡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40B6BA-32BE-42A1-A580-45C3B11430A2}"/>
              </a:ext>
            </a:extLst>
          </p:cNvPr>
          <p:cNvSpPr/>
          <p:nvPr/>
        </p:nvSpPr>
        <p:spPr>
          <a:xfrm>
            <a:off x="2414698" y="104204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1B8727E-9AAC-4D60-AD6A-4E483F0D8AA3}"/>
              </a:ext>
            </a:extLst>
          </p:cNvPr>
          <p:cNvSpPr/>
          <p:nvPr/>
        </p:nvSpPr>
        <p:spPr>
          <a:xfrm>
            <a:off x="5531529" y="104204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6509BF5-A7AA-48CA-BBAD-07B23DB9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129" y="129035"/>
            <a:ext cx="4395147" cy="29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2319" y="290944"/>
            <a:ext cx="1951762" cy="117387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买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2434081" y="2667531"/>
            <a:ext cx="2976119" cy="45079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咖啡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汉语课本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3809" y="1644073"/>
            <a:ext cx="3147291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买 </a:t>
            </a:r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N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48DB68-0398-40B9-9925-D5E08A80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2" y="731448"/>
            <a:ext cx="4023067" cy="40311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F559E8-9A73-405D-B632-F58A4A0F1726}"/>
              </a:ext>
            </a:extLst>
          </p:cNvPr>
          <p:cNvSpPr/>
          <p:nvPr/>
        </p:nvSpPr>
        <p:spPr>
          <a:xfrm>
            <a:off x="2743171" y="107335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411BE72-46FF-4D00-8C01-DD295920A82F}"/>
              </a:ext>
            </a:extLst>
          </p:cNvPr>
          <p:cNvSpPr txBox="1">
            <a:spLocks/>
          </p:cNvSpPr>
          <p:nvPr/>
        </p:nvSpPr>
        <p:spPr>
          <a:xfrm>
            <a:off x="3262221" y="242345"/>
            <a:ext cx="6049520" cy="6211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：早上你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咖啡了吗？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了。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新手机了吗？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：还没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492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1189</TotalTime>
  <Words>518</Words>
  <Application>Microsoft Office PowerPoint</Application>
  <PresentationFormat>宽屏</PresentationFormat>
  <Paragraphs>126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第4课   电影开始了吗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“不”  和  “没”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154</cp:revision>
  <dcterms:created xsi:type="dcterms:W3CDTF">2018-09-22T11:56:25Z</dcterms:created>
  <dcterms:modified xsi:type="dcterms:W3CDTF">2020-07-01T06:53:40Z</dcterms:modified>
</cp:coreProperties>
</file>