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256" r:id="rId2"/>
    <p:sldId id="328" r:id="rId3"/>
    <p:sldId id="561" r:id="rId4"/>
    <p:sldId id="562" r:id="rId5"/>
    <p:sldId id="563" r:id="rId6"/>
    <p:sldId id="564" r:id="rId7"/>
    <p:sldId id="565" r:id="rId8"/>
    <p:sldId id="566" r:id="rId9"/>
    <p:sldId id="568" r:id="rId10"/>
    <p:sldId id="554" r:id="rId11"/>
    <p:sldId id="570" r:id="rId12"/>
    <p:sldId id="576" r:id="rId13"/>
    <p:sldId id="577" r:id="rId14"/>
    <p:sldId id="578" r:id="rId15"/>
    <p:sldId id="580" r:id="rId16"/>
    <p:sldId id="581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944" r:id="rId25"/>
    <p:sldId id="590" r:id="rId26"/>
    <p:sldId id="592" r:id="rId27"/>
    <p:sldId id="594" r:id="rId28"/>
    <p:sldId id="595" r:id="rId29"/>
    <p:sldId id="596" r:id="rId30"/>
    <p:sldId id="941" r:id="rId31"/>
    <p:sldId id="943" r:id="rId32"/>
    <p:sldId id="86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电影开始了吗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83465" y="4880327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9768" y="1800443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diànyǐng   kāishǐ      le   ma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3B8D21E0-07E5-49CB-8683-7845C4375D4D}"/>
              </a:ext>
            </a:extLst>
          </p:cNvPr>
          <p:cNvSpPr/>
          <p:nvPr/>
        </p:nvSpPr>
        <p:spPr>
          <a:xfrm>
            <a:off x="8993056" y="237679"/>
            <a:ext cx="2156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电影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8C3B978-D63B-41F1-9F62-F712241611F9}"/>
              </a:ext>
            </a:extLst>
          </p:cNvPr>
          <p:cNvSpPr/>
          <p:nvPr/>
        </p:nvSpPr>
        <p:spPr>
          <a:xfrm>
            <a:off x="11149402" y="115948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A10E7E-8383-4547-A3D8-DA3502DE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417" y="2950577"/>
            <a:ext cx="3878591" cy="3669744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287B622F-C73D-4CE9-9690-610F7800A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2144"/>
            <a:ext cx="3930408" cy="3089429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E0CADA9-B6CB-4E44-9747-4440564062C1}"/>
              </a:ext>
            </a:extLst>
          </p:cNvPr>
          <p:cNvSpPr txBox="1">
            <a:spLocks/>
          </p:cNvSpPr>
          <p:nvPr/>
        </p:nvSpPr>
        <p:spPr>
          <a:xfrm>
            <a:off x="994375" y="4049713"/>
            <a:ext cx="5344281" cy="1471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你喜欢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看电影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01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94" y="2781174"/>
            <a:ext cx="3539084" cy="248443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471864" y="1426562"/>
            <a:ext cx="4260586" cy="1043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S +V 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 + O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了。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04925" y="4663411"/>
            <a:ext cx="1950753" cy="60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电影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57640" y="743027"/>
            <a:ext cx="675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/>
              <a:t>Indicating the </a:t>
            </a:r>
            <a:r>
              <a:rPr lang="en-US" altLang="zh-CN" sz="2400" i="1" dirty="0">
                <a:solidFill>
                  <a:srgbClr val="0000FF"/>
                </a:solidFill>
              </a:rPr>
              <a:t>completion</a:t>
            </a:r>
            <a:r>
              <a:rPr lang="en-US" altLang="zh-CN" sz="2400" i="1" dirty="0"/>
              <a:t> of an action:</a:t>
            </a:r>
            <a:endParaRPr lang="zh-CN" altLang="en-US" sz="2400" i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707F6E9-B0EF-463A-9171-E495C16C404D}"/>
              </a:ext>
            </a:extLst>
          </p:cNvPr>
          <p:cNvSpPr/>
          <p:nvPr/>
        </p:nvSpPr>
        <p:spPr>
          <a:xfrm>
            <a:off x="132797" y="71350"/>
            <a:ext cx="728436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助词：了（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5632851" y="1051945"/>
            <a:ext cx="7367140" cy="4673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你看电影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我看电影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）看电影。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192" y="1389072"/>
            <a:ext cx="4444999" cy="857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S + VO +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了吗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191" y="2704099"/>
            <a:ext cx="4444999" cy="857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S + VO +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了。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0191" y="4019126"/>
            <a:ext cx="4445000" cy="857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S +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没（有）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VO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2669330" y="896968"/>
            <a:ext cx="7367140" cy="4673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你上汉语课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你看这个电影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你去中国朋友家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596" y="4242111"/>
            <a:ext cx="4444999" cy="857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S + VO +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了。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8796" y="4242111"/>
            <a:ext cx="5338618" cy="8578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S +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没（有）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VO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imgsa.baidu.com/timg?image&amp;quality=80&amp;size=b9999_10000&amp;sec=1538988602286&amp;di=7109a463e3578e715e64f0b1655701ab&amp;imgtype=0&amp;src=http%3A%2F%2Fimgsrc.baidu.com%2Fimgad%2Fpic%2Fitem%2Faec379310a55b3191457456a49a98226cffc1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9" y="2309117"/>
            <a:ext cx="6202461" cy="413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6507" y="4585854"/>
            <a:ext cx="1305023" cy="1143000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7376270" y="3925454"/>
            <a:ext cx="4688730" cy="1231900"/>
          </a:xfrm>
          <a:prstGeom prst="wedgeRectCallout">
            <a:avLst>
              <a:gd name="adj1" fmla="val -73380"/>
              <a:gd name="adj2" fmla="val 1119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你睡觉了吗？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2458939" y="1885373"/>
            <a:ext cx="4348261" cy="1137227"/>
          </a:xfrm>
          <a:prstGeom prst="wedgeRoundRectCallout">
            <a:avLst>
              <a:gd name="adj1" fmla="val -13239"/>
              <a:gd name="adj2" fmla="val 814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我睡觉了。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18955" y="829893"/>
            <a:ext cx="675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/>
              <a:t>Indicating the </a:t>
            </a:r>
            <a:r>
              <a:rPr lang="en-US" altLang="zh-CN" sz="2400" i="1" dirty="0">
                <a:solidFill>
                  <a:srgbClr val="0000FF"/>
                </a:solidFill>
              </a:rPr>
              <a:t>occurrence</a:t>
            </a:r>
            <a:r>
              <a:rPr lang="en-US" altLang="zh-CN" sz="2400" i="1" dirty="0"/>
              <a:t> of an action:</a:t>
            </a:r>
            <a:endParaRPr lang="zh-CN" altLang="en-US" sz="2400" i="1" dirty="0"/>
          </a:p>
        </p:txBody>
      </p:sp>
      <p:sp>
        <p:nvSpPr>
          <p:cNvPr id="3" name="文本框 2"/>
          <p:cNvSpPr txBox="1"/>
          <p:nvPr/>
        </p:nvSpPr>
        <p:spPr>
          <a:xfrm>
            <a:off x="8906005" y="5359522"/>
            <a:ext cx="285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Were you sleeping?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677628" y="3077012"/>
            <a:ext cx="285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Yes, I was.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9BC520-2210-4BBA-8532-FDAE50C768D8}"/>
              </a:ext>
            </a:extLst>
          </p:cNvPr>
          <p:cNvSpPr/>
          <p:nvPr/>
        </p:nvSpPr>
        <p:spPr>
          <a:xfrm>
            <a:off x="132797" y="71350"/>
            <a:ext cx="728436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助词：了（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885373"/>
            <a:ext cx="5642558" cy="4604327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7339111" y="2731654"/>
            <a:ext cx="4688730" cy="1231900"/>
          </a:xfrm>
          <a:prstGeom prst="wedgeRectCallout">
            <a:avLst>
              <a:gd name="adj1" fmla="val -42231"/>
              <a:gd name="adj2" fmla="val 99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她睡觉了吗？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816719" y="1562100"/>
            <a:ext cx="3127959" cy="1137227"/>
          </a:xfrm>
          <a:prstGeom prst="wedgeRoundRectCallout">
            <a:avLst>
              <a:gd name="adj1" fmla="val 33859"/>
              <a:gd name="adj2" fmla="val 915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204F6E-5DCB-43F3-9495-EAC6DABA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90" y="1885373"/>
            <a:ext cx="1433618" cy="10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1113822" y="1810616"/>
            <a:ext cx="7367140" cy="413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1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  <a:buNone/>
            </a:pP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1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还没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3814" y="4124547"/>
            <a:ext cx="6664607" cy="553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还没（有）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 V: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haven’t done yet 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29" y="3981383"/>
            <a:ext cx="2999554" cy="2447636"/>
          </a:xfrm>
          <a:prstGeom prst="rect">
            <a:avLst/>
          </a:prstGeom>
        </p:spPr>
      </p:pic>
      <p:pic>
        <p:nvPicPr>
          <p:cNvPr id="10" name="Picture 2" descr="https://timgsa.baidu.com/timg?image&amp;quality=80&amp;size=b9999_10000&amp;sec=1538988602286&amp;di=7109a463e3578e715e64f0b1655701ab&amp;imgtype=0&amp;src=http%3A%2F%2Fimgsrc.baidu.com%2Fimgad%2Fpic%2Fitem%2Faec379310a55b3191457456a49a98226cffc1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76" y="1672976"/>
            <a:ext cx="3011107" cy="20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890810" y="1654995"/>
            <a:ext cx="7367140" cy="4436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他们下课了吗？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还没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491" y="1654995"/>
            <a:ext cx="3370260" cy="2302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53" y="4209436"/>
            <a:ext cx="3432020" cy="22857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90811" y="3806789"/>
            <a:ext cx="3996880" cy="8052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还没（有）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715445" y="1695189"/>
            <a:ext cx="7367140" cy="4436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他们上课了吗？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还没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195" y="4138801"/>
            <a:ext cx="3370260" cy="2302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5" y="1627924"/>
            <a:ext cx="3432020" cy="22857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4638" y="3913648"/>
            <a:ext cx="4375534" cy="8271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还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没（有）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157" y="929569"/>
            <a:ext cx="11114532" cy="578773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shuìjiào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VO           to sleep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                  Pt             a dynamic particle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Adv          yet; still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mínɡtiān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  tomorrow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下午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xiàwǔ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  afternoon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N             class; course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</a:t>
            </a:r>
            <a:r>
              <a:rPr lang="vi-VN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ă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ng             Nu            two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diǎn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M             o’clock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shànɡkè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VO            to take class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M             minute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xiàkè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VO           Class is over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250479" y="208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913943" y="1036127"/>
            <a:ext cx="5067735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    </a:t>
            </a:r>
            <a:r>
              <a:rPr lang="zh-CN" alt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hé</a:t>
            </a:r>
            <a:r>
              <a:rPr lang="en-US" altLang="zh-CN" sz="17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17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with; and</a:t>
            </a:r>
          </a:p>
          <a:p>
            <a:pPr marL="514350" indent="-51435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V              to go</a:t>
            </a:r>
          </a:p>
          <a:p>
            <a:pPr marL="514350" indent="-51435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kàn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V              to see</a:t>
            </a:r>
          </a:p>
          <a:p>
            <a:pPr marL="514350" indent="-51435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diànyǐnɡ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             movie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5981410" y="341676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913943" y="4094100"/>
            <a:ext cx="6278057" cy="2347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助词：了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副词：还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时间的表达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time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连词：和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4458" y="1597754"/>
            <a:ext cx="8529851" cy="4020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“了”表示事情已经完成。</a:t>
            </a: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A: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你今天看电影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了吗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B: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我看电影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/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没（有）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看电影。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3EF293B-5DDA-42D4-B6DF-FEE72C632887}"/>
              </a:ext>
            </a:extLst>
          </p:cNvPr>
          <p:cNvSpPr/>
          <p:nvPr/>
        </p:nvSpPr>
        <p:spPr>
          <a:xfrm>
            <a:off x="132797" y="71350"/>
            <a:ext cx="728436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助词：了（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0029" y="1418664"/>
            <a:ext cx="8529851" cy="4020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“了”表示事情已经发生。</a:t>
            </a: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A: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你睡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了吗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B: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我睡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/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我还</a:t>
            </a:r>
            <a:r>
              <a:rPr lang="zh-CN" altLang="en-US" sz="4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没（有）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睡。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C576A4-0902-45A4-A6DE-6A6646B8C893}"/>
              </a:ext>
            </a:extLst>
          </p:cNvPr>
          <p:cNvSpPr/>
          <p:nvPr/>
        </p:nvSpPr>
        <p:spPr>
          <a:xfrm>
            <a:off x="132797" y="71350"/>
            <a:ext cx="728436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助词：了（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FE3412-2E8D-42A3-AC94-89355D744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0" y="2754066"/>
            <a:ext cx="5085425" cy="27125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他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没睡觉。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没去上课。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没有看那个电影。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7B8821-18B1-4DF0-92C5-7F6D2944FD55}"/>
              </a:ext>
            </a:extLst>
          </p:cNvPr>
          <p:cNvSpPr txBox="1"/>
          <p:nvPr/>
        </p:nvSpPr>
        <p:spPr>
          <a:xfrm>
            <a:off x="366204" y="316468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副词：还（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B1303E-B403-48E9-8312-7E53D1CB5E6D}"/>
              </a:ext>
            </a:extLst>
          </p:cNvPr>
          <p:cNvSpPr/>
          <p:nvPr/>
        </p:nvSpPr>
        <p:spPr>
          <a:xfrm>
            <a:off x="1237039" y="1316115"/>
            <a:ext cx="6664607" cy="8052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还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没（有）</a:t>
            </a: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34AB294-BA22-4B42-A88E-D21B1381A77B}"/>
              </a:ext>
            </a:extLst>
          </p:cNvPr>
          <p:cNvSpPr/>
          <p:nvPr/>
        </p:nvSpPr>
        <p:spPr>
          <a:xfrm>
            <a:off x="4607511" y="3693111"/>
            <a:ext cx="790112" cy="41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VS</a:t>
            </a:r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89D8B2A-946E-43FC-B225-99C6C3DFEE0A}"/>
              </a:ext>
            </a:extLst>
          </p:cNvPr>
          <p:cNvSpPr txBox="1">
            <a:spLocks/>
          </p:cNvSpPr>
          <p:nvPr/>
        </p:nvSpPr>
        <p:spPr>
          <a:xfrm>
            <a:off x="6460724" y="2816263"/>
            <a:ext cx="4434396" cy="263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我没睡觉。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我没去上课。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我没有看那个电影。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8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6291" y="2341205"/>
            <a:ext cx="1422128" cy="369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3:00   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3:05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3:10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3:15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3:45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119" y="2487742"/>
            <a:ext cx="200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三点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8477" y="3232413"/>
            <a:ext cx="436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三点零五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分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6119" y="402514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三点十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分</a:t>
            </a:r>
            <a:endParaRPr lang="en-US" altLang="zh-CN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6119" y="469767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三点十五（分）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9319" y="543420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三点四十五（分）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0856" y="910521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</a:p>
        </p:txBody>
      </p:sp>
      <p:sp>
        <p:nvSpPr>
          <p:cNvPr id="24" name="椭圆 23"/>
          <p:cNvSpPr/>
          <p:nvPr/>
        </p:nvSpPr>
        <p:spPr>
          <a:xfrm>
            <a:off x="4088616" y="95143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BF94CE5-CBEA-4323-AA1F-3D3F0A3DDDA2}"/>
              </a:ext>
            </a:extLst>
          </p:cNvPr>
          <p:cNvSpPr txBox="1"/>
          <p:nvPr/>
        </p:nvSpPr>
        <p:spPr>
          <a:xfrm>
            <a:off x="1479" y="-13702"/>
            <a:ext cx="8045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时间的表达（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time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513CCDF-403E-46DD-A7C5-7D5F51906292}"/>
              </a:ext>
            </a:extLst>
          </p:cNvPr>
          <p:cNvSpPr/>
          <p:nvPr/>
        </p:nvSpPr>
        <p:spPr>
          <a:xfrm>
            <a:off x="2623916" y="1345408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2CC92A9-EEE5-4665-8486-913699BF3654}"/>
              </a:ext>
            </a:extLst>
          </p:cNvPr>
          <p:cNvSpPr/>
          <p:nvPr/>
        </p:nvSpPr>
        <p:spPr>
          <a:xfrm>
            <a:off x="6388636" y="1385180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816C86-C7FE-4084-82BA-A5DA341AE7A1}"/>
              </a:ext>
            </a:extLst>
          </p:cNvPr>
          <p:cNvSpPr txBox="1"/>
          <p:nvPr/>
        </p:nvSpPr>
        <p:spPr>
          <a:xfrm>
            <a:off x="3456570" y="3010962"/>
            <a:ext cx="75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líng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6942A2-1215-44C0-9F75-0D829DDD50C5}"/>
              </a:ext>
            </a:extLst>
          </p:cNvPr>
          <p:cNvSpPr txBox="1"/>
          <p:nvPr/>
        </p:nvSpPr>
        <p:spPr>
          <a:xfrm>
            <a:off x="6917922" y="2494422"/>
            <a:ext cx="308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zh-CN" sz="3200" b="1" dirty="0"/>
              <a:t>2:00</a:t>
            </a:r>
            <a:r>
              <a:rPr lang="zh-CN" altLang="en-US" dirty="0"/>
              <a:t>    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31A74B50-2D5F-456E-BF38-E9E496CD9BAB}"/>
              </a:ext>
            </a:extLst>
          </p:cNvPr>
          <p:cNvSpPr txBox="1"/>
          <p:nvPr/>
        </p:nvSpPr>
        <p:spPr>
          <a:xfrm>
            <a:off x="8383630" y="248774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两点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6D1E107-34AD-48A7-A66C-81589734CFDD}"/>
              </a:ext>
            </a:extLst>
          </p:cNvPr>
          <p:cNvSpPr/>
          <p:nvPr/>
        </p:nvSpPr>
        <p:spPr>
          <a:xfrm>
            <a:off x="8750872" y="1038389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4E9FF92-D6B2-4A76-B660-5B2A659017DE}"/>
              </a:ext>
            </a:extLst>
          </p:cNvPr>
          <p:cNvSpPr/>
          <p:nvPr/>
        </p:nvSpPr>
        <p:spPr>
          <a:xfrm>
            <a:off x="11121914" y="1601598"/>
            <a:ext cx="56137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/>
      <p:bldP spid="14" grpId="0"/>
      <p:bldP spid="21" grpId="0" animBg="1"/>
      <p:bldP spid="24" grpId="0" animBg="1"/>
      <p:bldP spid="26" grpId="0" animBg="1"/>
      <p:bldP spid="27" grpId="0" animBg="1"/>
      <p:bldP spid="4" grpId="0"/>
      <p:bldP spid="2" grpId="0"/>
      <p:bldP spid="28" grpId="0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9D6F66F7-C39E-4704-8A8C-2897C717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11" y="340009"/>
            <a:ext cx="2081819" cy="208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44731489-F3A9-4BD1-995A-E7E83BB3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659" y="2356026"/>
            <a:ext cx="1842659" cy="183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C1687B62-8A33-4843-8B39-132EE9C2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22" y="4115043"/>
            <a:ext cx="1667236" cy="235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8B34D067-9652-4FF4-ABCC-B93A3307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554" y="2465891"/>
            <a:ext cx="1889533" cy="185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2EC3B627-06DD-4224-B090-1428D3E5DA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76" y="4115043"/>
            <a:ext cx="18097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1088F6-0665-480B-BE03-02D10DAA2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726" y="597497"/>
            <a:ext cx="1931415" cy="16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2546" y="1345964"/>
            <a:ext cx="1808605" cy="85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今天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3300" y="1344326"/>
            <a:ext cx="2163697" cy="851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三点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7042" y="1344326"/>
            <a:ext cx="1808605" cy="85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下午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8722" y="2785425"/>
            <a:ext cx="1808605" cy="85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晚上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998" y="2785425"/>
            <a:ext cx="2163697" cy="851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八点二十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4740" y="2785425"/>
            <a:ext cx="1808605" cy="85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明天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8722" y="4211480"/>
            <a:ext cx="1808605" cy="85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早上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3300" y="4226524"/>
            <a:ext cx="2163697" cy="851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明天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7042" y="4226524"/>
            <a:ext cx="1808605" cy="851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七点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36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278 L 0.17709 -1.8518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18021 0.0011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6549 2.96296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18528 -0.003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18125 0.0016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17474 -0.0023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-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8437 0.00023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830358" y="1792120"/>
            <a:ext cx="5303520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右中括号 7"/>
          <p:cNvSpPr/>
          <p:nvPr/>
        </p:nvSpPr>
        <p:spPr>
          <a:xfrm rot="5400000">
            <a:off x="5549952" y="461795"/>
            <a:ext cx="204787" cy="2660650"/>
          </a:xfrm>
          <a:prstGeom prst="rightBracke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297588" y="1895864"/>
            <a:ext cx="489585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72560" y="1059162"/>
            <a:ext cx="153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8:00am</a:t>
            </a:r>
            <a:endParaRPr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216712" y="1059162"/>
            <a:ext cx="153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8:45am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3475718" y="2731129"/>
            <a:ext cx="81741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点上课？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八点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        </a:t>
            </a:r>
            <a:r>
              <a:rPr lang="en-US" altLang="zh-CN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 + time + v.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点下课？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八点四十五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556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830358" y="1792120"/>
            <a:ext cx="5303520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右中括号 7"/>
          <p:cNvSpPr/>
          <p:nvPr/>
        </p:nvSpPr>
        <p:spPr>
          <a:xfrm rot="5400000">
            <a:off x="5549952" y="461795"/>
            <a:ext cx="204787" cy="2660650"/>
          </a:xfrm>
          <a:prstGeom prst="rightBracke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297588" y="1895864"/>
            <a:ext cx="489585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30056" y="1049545"/>
            <a:ext cx="184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10:00am</a:t>
            </a:r>
            <a:endParaRPr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216712" y="1059162"/>
            <a:ext cx="233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10:45am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3475718" y="2790504"/>
            <a:ext cx="81741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  </a:t>
            </a:r>
            <a:r>
              <a:rPr lang="en-US" altLang="zh-CN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 + time + v.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  </a:t>
            </a:r>
            <a:r>
              <a:rPr lang="en-US" altLang="zh-CN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 + time + v.</a:t>
            </a:r>
          </a:p>
        </p:txBody>
      </p:sp>
    </p:spTree>
    <p:extLst>
      <p:ext uri="{BB962C8B-B14F-4D97-AF65-F5344CB8AC3E}">
        <p14:creationId xmlns:p14="http://schemas.microsoft.com/office/powerpoint/2010/main" val="3584484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2881695" y="2274904"/>
            <a:ext cx="7367140" cy="382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去看电影。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我去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英国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法国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我有一个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弟弟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哥哥、姐姐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2533728" y="1147192"/>
            <a:ext cx="6616021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N/</a:t>
            </a:r>
            <a:r>
              <a:rPr lang="en-US" altLang="zh-CN" sz="4400" dirty="0" err="1">
                <a:latin typeface="黑体" panose="02010609060101010101" pitchFamily="49" charset="-122"/>
                <a:ea typeface="黑体" panose="02010609060101010101" pitchFamily="49" charset="-122"/>
              </a:rPr>
              <a:t>Pron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和  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N/</a:t>
            </a:r>
            <a:r>
              <a:rPr lang="en-US" altLang="zh-CN" sz="4400" dirty="0" err="1">
                <a:latin typeface="黑体" panose="02010609060101010101" pitchFamily="49" charset="-122"/>
                <a:ea typeface="黑体" panose="02010609060101010101" pitchFamily="49" charset="-122"/>
              </a:rPr>
              <a:t>Pron</a:t>
            </a:r>
            <a:endParaRPr lang="zh-CN" altLang="en-US" sz="4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2F6C19-7752-4A35-8E00-AECDCC045EC1}"/>
              </a:ext>
            </a:extLst>
          </p:cNvPr>
          <p:cNvSpPr txBox="1"/>
          <p:nvPr/>
        </p:nvSpPr>
        <p:spPr>
          <a:xfrm>
            <a:off x="1479" y="-13702"/>
            <a:ext cx="8045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连词：和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2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1027560" y="1298864"/>
            <a:ext cx="10504533" cy="46738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* 我的课本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不错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* 他的手机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✘ 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* 我叫李白，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我是法国人。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✘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* 我弟弟喜欢黑色，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我妹妹喜欢白色。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✘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睡觉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989192" y="1402773"/>
            <a:ext cx="4517846" cy="271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他在</a:t>
            </a:r>
            <a:r>
              <a:rPr lang="zh-CN" altLang="en-US" sz="39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3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3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我喜欢</a:t>
            </a:r>
            <a:r>
              <a:rPr lang="zh-CN" altLang="en-US" sz="39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</a:t>
            </a:r>
            <a:r>
              <a:rPr lang="zh-CN" altLang="en-US" sz="39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午</a:t>
            </a:r>
            <a:r>
              <a:rPr lang="zh-CN" altLang="en-US" sz="39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觉</a:t>
            </a:r>
            <a:r>
              <a:rPr lang="zh-CN" altLang="en-US" sz="3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42" y="701681"/>
            <a:ext cx="3890280" cy="321337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6B73B5-0E5F-4036-82E5-72CA39BE8411}"/>
              </a:ext>
            </a:extLst>
          </p:cNvPr>
          <p:cNvSpPr/>
          <p:nvPr/>
        </p:nvSpPr>
        <p:spPr>
          <a:xfrm>
            <a:off x="2989192" y="701681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F729E6-76AE-4A95-8906-83E77148D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25" y="4118829"/>
            <a:ext cx="4110362" cy="27391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21F8C1-8D4D-4353-B0C6-CCB0F70A6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619" y="5335481"/>
            <a:ext cx="1015013" cy="15225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021BE0-5FA2-4BEC-8AEA-DF5412FA5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392" y="5414146"/>
            <a:ext cx="1474472" cy="14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157" y="929569"/>
            <a:ext cx="11114532" cy="578773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shuìjiào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VO           to sleep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                  Pt             a dynamic particle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Adv          yet; still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mínɡtiān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  tomorrow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下午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xiàwǔ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  afternoon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N             class; course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</a:t>
            </a:r>
            <a:r>
              <a:rPr lang="vi-VN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ă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ng             Nu            two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diǎn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M             o’clock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shànɡkè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VO            to take class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M             minute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xiàkè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VO           Class is over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250479" y="208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913943" y="1036127"/>
            <a:ext cx="5067735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    </a:t>
            </a:r>
            <a:r>
              <a:rPr lang="zh-CN" alt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hé</a:t>
            </a:r>
            <a:r>
              <a:rPr lang="en-US" altLang="zh-CN" sz="17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7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17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with; and</a:t>
            </a:r>
          </a:p>
          <a:p>
            <a:pPr marL="514350" indent="-51435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V              to go</a:t>
            </a:r>
          </a:p>
          <a:p>
            <a:pPr marL="514350" indent="-51435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kàn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V              to see</a:t>
            </a:r>
          </a:p>
          <a:p>
            <a:pPr marL="514350" indent="-514350"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diànyǐnɡ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             movie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5981410" y="341676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913943" y="4094100"/>
            <a:ext cx="6278057" cy="2347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助词：了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副词：还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时间的表达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time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连词：和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conjunction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765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394490" y="2085432"/>
            <a:ext cx="5303520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今天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今天早上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明天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晚上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明天</a:t>
            </a:r>
          </a:p>
        </p:txBody>
      </p:sp>
      <p:sp>
        <p:nvSpPr>
          <p:cNvPr id="6" name="矩形 5"/>
          <p:cNvSpPr/>
          <p:nvPr/>
        </p:nvSpPr>
        <p:spPr>
          <a:xfrm>
            <a:off x="1573095" y="2003941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jīn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10484E-80D8-458D-82AF-F726FF9C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68" y="1532595"/>
            <a:ext cx="5486875" cy="3970364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B320A899-DB33-4796-8694-99F1BD814286}"/>
              </a:ext>
            </a:extLst>
          </p:cNvPr>
          <p:cNvSpPr/>
          <p:nvPr/>
        </p:nvSpPr>
        <p:spPr>
          <a:xfrm>
            <a:off x="6541128" y="4768186"/>
            <a:ext cx="550166" cy="459564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195615E-2306-4F83-8E60-6C846E7161B3}"/>
              </a:ext>
            </a:extLst>
          </p:cNvPr>
          <p:cNvSpPr/>
          <p:nvPr/>
        </p:nvSpPr>
        <p:spPr>
          <a:xfrm>
            <a:off x="7310762" y="4768184"/>
            <a:ext cx="550167" cy="45956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DEDD67F-C925-4AF4-A894-D6B5AF9AB1A1}"/>
              </a:ext>
            </a:extLst>
          </p:cNvPr>
          <p:cNvSpPr/>
          <p:nvPr/>
        </p:nvSpPr>
        <p:spPr>
          <a:xfrm>
            <a:off x="2722862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181080" y="1402773"/>
            <a:ext cx="1499236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早上   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上午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下午</a:t>
            </a:r>
          </a:p>
        </p:txBody>
      </p:sp>
      <p:pic>
        <p:nvPicPr>
          <p:cNvPr id="1026" name="Picture 2" descr="https://timgsa.baidu.com/timg?image&amp;quality=80&amp;size=b9999_10000&amp;sec=1538984305047&amp;di=0992ccadf58f553d741004baa054a829&amp;imgtype=0&amp;src=http%3A%2F%2Fimgsrc.baidu.com%2Fimgad%2Fpic%2Fitem%2F0b7b02087bf40ad1deb5afca5c2c11dfa9ecc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19" y="3586728"/>
            <a:ext cx="6988628" cy="26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773344" y="1382658"/>
            <a:ext cx="1313180" cy="10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中午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55471" y="1382658"/>
            <a:ext cx="1313180" cy="10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下午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37598" y="1402773"/>
            <a:ext cx="1313180" cy="10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晚上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8F6687-540A-414F-830F-64F01A7EEB31}"/>
              </a:ext>
            </a:extLst>
          </p:cNvPr>
          <p:cNvSpPr/>
          <p:nvPr/>
        </p:nvSpPr>
        <p:spPr>
          <a:xfrm>
            <a:off x="2989192" y="70168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520864" y="1716100"/>
            <a:ext cx="5303520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英语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485242" y="841037"/>
            <a:ext cx="5303520" cy="4673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：你明天有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：我明天有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：你有什么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：我有汉语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4944D2-2E24-4893-A1E9-2713057CD390}"/>
              </a:ext>
            </a:extLst>
          </p:cNvPr>
          <p:cNvSpPr/>
          <p:nvPr/>
        </p:nvSpPr>
        <p:spPr>
          <a:xfrm>
            <a:off x="2705107" y="86693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256EC61-0EBE-43A3-9931-83DFDE4B7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" y="3750198"/>
            <a:ext cx="4504062" cy="31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BA68982C-2FE9-4E10-A8F4-F82170C81C18}"/>
              </a:ext>
            </a:extLst>
          </p:cNvPr>
          <p:cNvSpPr/>
          <p:nvPr/>
        </p:nvSpPr>
        <p:spPr>
          <a:xfrm>
            <a:off x="802087" y="657154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上课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1C68172-42FC-4625-925A-6A7504A94CB7}"/>
              </a:ext>
            </a:extLst>
          </p:cNvPr>
          <p:cNvSpPr/>
          <p:nvPr/>
        </p:nvSpPr>
        <p:spPr>
          <a:xfrm>
            <a:off x="8065902" y="966590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下课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3BBEBBE-DAB8-4A85-B907-29D2DEBBE8CF}"/>
              </a:ext>
            </a:extLst>
          </p:cNvPr>
          <p:cNvSpPr/>
          <p:nvPr/>
        </p:nvSpPr>
        <p:spPr>
          <a:xfrm>
            <a:off x="3291612" y="1847586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925694-7D4A-4154-A4E5-A12811B3F766}"/>
              </a:ext>
            </a:extLst>
          </p:cNvPr>
          <p:cNvSpPr/>
          <p:nvPr/>
        </p:nvSpPr>
        <p:spPr>
          <a:xfrm>
            <a:off x="10285033" y="1943814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5889776-7C04-44D4-B0C6-ED6B3B56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45" y="3174486"/>
            <a:ext cx="3948244" cy="274852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06D4B9D-9815-434D-B9A8-91BA225A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826" y="3174486"/>
            <a:ext cx="3774336" cy="25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去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226753" y="2933431"/>
            <a:ext cx="2099359" cy="4673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法国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大学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朋友家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809" y="1821873"/>
            <a:ext cx="3879303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去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+ 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place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8951" y="609931"/>
            <a:ext cx="7026240" cy="254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明天下午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u="sng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米雪家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01084" y="5673119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Yìnxiàngchéng</a:t>
            </a:r>
            <a:endParaRPr lang="zh-CN" alt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1877A82-9D81-4B83-BF03-F354BC386179}"/>
              </a:ext>
            </a:extLst>
          </p:cNvPr>
          <p:cNvSpPr/>
          <p:nvPr/>
        </p:nvSpPr>
        <p:spPr>
          <a:xfrm>
            <a:off x="2705107" y="86693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22670" y="2621435"/>
            <a:ext cx="2941229" cy="4023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zh-CN" alt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课本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手机、照片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0864" y="1743031"/>
            <a:ext cx="3052704" cy="7692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看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timgsa.baidu.com/timg?image&amp;quality=80&amp;size=b9999_10000&amp;sec=1538986722314&amp;di=4880a6e5dafba617d79d98a72aa288f9&amp;imgtype=0&amp;src=http%3A%2F%2Fimgsrc.baidu.com%2Fimage%2Fc0%253Dshijue1%252C0%252C0%252C294%252C40%2Fsign%3D7e4411c968d9f2d3341c2cacc185e066%2F562c11dfa9ec8a13669779c8fd03918fa0ecc0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38" y="290945"/>
            <a:ext cx="2849589" cy="218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30" y="3560441"/>
            <a:ext cx="2849589" cy="19035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618526" y="1910061"/>
            <a:ext cx="1323101" cy="60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看书</a:t>
            </a:r>
          </a:p>
        </p:txBody>
      </p:sp>
      <p:sp>
        <p:nvSpPr>
          <p:cNvPr id="10" name="矩形 9"/>
          <p:cNvSpPr/>
          <p:nvPr/>
        </p:nvSpPr>
        <p:spPr>
          <a:xfrm>
            <a:off x="9072978" y="4935333"/>
            <a:ext cx="1593441" cy="52863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看手机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549D385-3E42-4ACB-A1B8-5F8B4C2DF5C8}"/>
              </a:ext>
            </a:extLst>
          </p:cNvPr>
          <p:cNvSpPr/>
          <p:nvPr/>
        </p:nvSpPr>
        <p:spPr>
          <a:xfrm>
            <a:off x="2594919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1399</TotalTime>
  <Words>982</Words>
  <Application>Microsoft Office PowerPoint</Application>
  <PresentationFormat>宽屏</PresentationFormat>
  <Paragraphs>209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KaiTi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第4课   电影开始了吗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173</cp:revision>
  <dcterms:created xsi:type="dcterms:W3CDTF">2018-09-22T11:56:25Z</dcterms:created>
  <dcterms:modified xsi:type="dcterms:W3CDTF">2020-06-30T10:47:59Z</dcterms:modified>
</cp:coreProperties>
</file>