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447" r:id="rId2"/>
    <p:sldId id="328" r:id="rId3"/>
    <p:sldId id="858" r:id="rId4"/>
    <p:sldId id="859" r:id="rId5"/>
    <p:sldId id="370" r:id="rId6"/>
    <p:sldId id="426" r:id="rId7"/>
    <p:sldId id="500" r:id="rId8"/>
    <p:sldId id="453" r:id="rId9"/>
    <p:sldId id="456" r:id="rId10"/>
    <p:sldId id="431" r:id="rId11"/>
    <p:sldId id="432" r:id="rId12"/>
    <p:sldId id="861" r:id="rId13"/>
    <p:sldId id="436" r:id="rId14"/>
    <p:sldId id="541" r:id="rId15"/>
    <p:sldId id="860" r:id="rId16"/>
    <p:sldId id="945" r:id="rId17"/>
    <p:sldId id="455" r:id="rId18"/>
    <p:sldId id="947" r:id="rId19"/>
    <p:sldId id="437" r:id="rId20"/>
    <p:sldId id="484" r:id="rId21"/>
    <p:sldId id="941" r:id="rId22"/>
    <p:sldId id="948" r:id="rId23"/>
    <p:sldId id="94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你家有几口人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4637857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3652" y="1673226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sān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yǒu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kǒu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7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53562" y="1779542"/>
            <a:ext cx="10625848" cy="4673831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山东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大学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这个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大学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很不错。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大学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大学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老师。</a:t>
            </a: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大学</a:t>
            </a:r>
          </a:p>
        </p:txBody>
      </p:sp>
      <p:sp>
        <p:nvSpPr>
          <p:cNvPr id="3" name="矩形 2"/>
          <p:cNvSpPr/>
          <p:nvPr/>
        </p:nvSpPr>
        <p:spPr>
          <a:xfrm>
            <a:off x="886414" y="177954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hān dōng  </a:t>
            </a:r>
          </a:p>
        </p:txBody>
      </p:sp>
      <p:pic>
        <p:nvPicPr>
          <p:cNvPr id="1026" name="Picture 2" descr="https://timgsa.baidu.com/timg?image&amp;quality=80&amp;size=b9999_10000&amp;sec=1567681896047&amp;di=b515f717dffe713ea5c9ea91de374931&amp;imgtype=0&amp;src=http%3A%2F%2Fwww.zhijin.com%2Fuploadfile%2F2018%2F1108%2F20181108021945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20" y="2320864"/>
            <a:ext cx="3708690" cy="24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8ABF36-3568-4ECD-8EA7-DC854C2D3B77}"/>
              </a:ext>
            </a:extLst>
          </p:cNvPr>
          <p:cNvSpPr/>
          <p:nvPr/>
        </p:nvSpPr>
        <p:spPr>
          <a:xfrm>
            <a:off x="305624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909311" y="1731362"/>
            <a:ext cx="10625848" cy="4673831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汉语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你喜欢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汉语吗？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他是山东大学的学生，他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学习医学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63" y="3988527"/>
            <a:ext cx="2355347" cy="205100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820541" y="275530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医学</a:t>
            </a:r>
          </a:p>
        </p:txBody>
      </p:sp>
      <p:sp>
        <p:nvSpPr>
          <p:cNvPr id="9" name="椭圆 8"/>
          <p:cNvSpPr/>
          <p:nvPr/>
        </p:nvSpPr>
        <p:spPr>
          <a:xfrm>
            <a:off x="493078" y="26082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82" y="890402"/>
            <a:ext cx="3943533" cy="262639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B22C0B3-21FA-4238-978B-3E3F9A92EB28}"/>
              </a:ext>
            </a:extLst>
          </p:cNvPr>
          <p:cNvSpPr/>
          <p:nvPr/>
        </p:nvSpPr>
        <p:spPr>
          <a:xfrm>
            <a:off x="305624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3A834F-4C3B-4A21-91AC-922C91EC4FDA}"/>
              </a:ext>
            </a:extLst>
          </p:cNvPr>
          <p:cNvSpPr/>
          <p:nvPr/>
        </p:nvSpPr>
        <p:spPr>
          <a:xfrm>
            <a:off x="6938883" y="117194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183219" y="1893224"/>
            <a:ext cx="10625848" cy="3149293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儿子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我的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女儿   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爸爸妈妈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有几个</a:t>
            </a:r>
            <a:r>
              <a:rPr lang="zh-CN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儿子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有几个</a:t>
            </a:r>
            <a:r>
              <a:rPr lang="zh-CN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女儿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儿子</a:t>
            </a:r>
          </a:p>
        </p:txBody>
      </p:sp>
      <p:sp>
        <p:nvSpPr>
          <p:cNvPr id="3" name="矩形 2"/>
          <p:cNvSpPr/>
          <p:nvPr/>
        </p:nvSpPr>
        <p:spPr>
          <a:xfrm>
            <a:off x="5647834" y="1783153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nǚ</a:t>
            </a:r>
            <a:r>
              <a:rPr lang="en-US" altLang="zh-CN" dirty="0"/>
              <a:t> </a:t>
            </a:r>
            <a:r>
              <a:rPr lang="en-US" altLang="zh-CN" dirty="0" err="1"/>
              <a:t>ér</a:t>
            </a:r>
            <a:r>
              <a:rPr lang="en-US" altLang="zh-CN" dirty="0"/>
              <a:t> </a:t>
            </a:r>
            <a:r>
              <a:rPr lang="zh-CN" altLang="en-US" dirty="0"/>
              <a:t>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62B4AEF-5E13-4786-9929-E29DE1B1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01" y="0"/>
            <a:ext cx="4042299" cy="29714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A09BE63-304C-4B69-A68B-F2AE5DBCAC7B}"/>
              </a:ext>
            </a:extLst>
          </p:cNvPr>
          <p:cNvSpPr/>
          <p:nvPr/>
        </p:nvSpPr>
        <p:spPr>
          <a:xfrm>
            <a:off x="305624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36703" y="1890855"/>
            <a:ext cx="11203730" cy="36044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我的女儿很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可爱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朋友的儿子很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可爱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李白有一个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可爱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的弟弟。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6703" y="39966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可爱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1A2516-97F3-4C01-91FE-E7E309C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913" y="0"/>
            <a:ext cx="4883087" cy="325539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1BCDB4B-C571-4DBA-9A59-CD17EC388474}"/>
              </a:ext>
            </a:extLst>
          </p:cNvPr>
          <p:cNvSpPr/>
          <p:nvPr/>
        </p:nvSpPr>
        <p:spPr>
          <a:xfrm>
            <a:off x="3056243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09548" y="2532248"/>
            <a:ext cx="10500996" cy="359778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一下儿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我介绍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一下儿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，这是</a:t>
            </a:r>
            <a:r>
              <a:rPr lang="zh-CN" altLang="en-US" sz="3600" u="sng" dirty="0">
                <a:latin typeface="楷体" panose="02010609060101010101" pitchFamily="49" charset="-122"/>
                <a:ea typeface="楷体" panose="02010609060101010101" pitchFamily="49" charset="-122"/>
              </a:rPr>
              <a:t>李白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一下儿  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我问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一下儿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，这是你的手机吗？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2321" y="1551609"/>
            <a:ext cx="3161319" cy="740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V +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一下儿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BE485C-F0D5-4D41-8076-C3CC2558B1C4}"/>
              </a:ext>
            </a:extLst>
          </p:cNvPr>
          <p:cNvSpPr/>
          <p:nvPr/>
        </p:nvSpPr>
        <p:spPr>
          <a:xfrm>
            <a:off x="572079" y="642220"/>
            <a:ext cx="666079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数量词：一下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一下”</a:t>
            </a:r>
          </a:p>
        </p:txBody>
      </p:sp>
    </p:spTree>
    <p:extLst>
      <p:ext uri="{BB962C8B-B14F-4D97-AF65-F5344CB8AC3E}">
        <p14:creationId xmlns:p14="http://schemas.microsoft.com/office/powerpoint/2010/main" val="35490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84673" y="1612584"/>
            <a:ext cx="5529696" cy="570751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这是你儿子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C64DC6-C774-4414-940F-D47B5F7F0579}"/>
              </a:ext>
            </a:extLst>
          </p:cNvPr>
          <p:cNvSpPr/>
          <p:nvPr/>
        </p:nvSpPr>
        <p:spPr>
          <a:xfrm>
            <a:off x="572078" y="642220"/>
            <a:ext cx="982934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吧”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3165FE4-1FA8-4820-89A8-9FA7DC5D1CC0}"/>
              </a:ext>
            </a:extLst>
          </p:cNvPr>
          <p:cNvSpPr/>
          <p:nvPr/>
        </p:nvSpPr>
        <p:spPr>
          <a:xfrm>
            <a:off x="5091694" y="2006354"/>
            <a:ext cx="790112" cy="41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8BE080-C5FA-46BF-88D3-3F4AEC3E5D57}"/>
              </a:ext>
            </a:extLst>
          </p:cNvPr>
          <p:cNvSpPr txBox="1"/>
          <p:nvPr/>
        </p:nvSpPr>
        <p:spPr>
          <a:xfrm>
            <a:off x="6607205" y="1556452"/>
            <a:ext cx="4028244" cy="91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他是你儿子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CAD1233-1AA1-40D8-B3DA-7897728C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34" y="2474011"/>
            <a:ext cx="3477667" cy="40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72078" y="2226034"/>
            <a:ext cx="9604546" cy="221280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你的汉语很好，你是中国人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你的手机很好看，是新手机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C64DC6-C774-4414-940F-D47B5F7F0579}"/>
              </a:ext>
            </a:extLst>
          </p:cNvPr>
          <p:cNvSpPr/>
          <p:nvPr/>
        </p:nvSpPr>
        <p:spPr>
          <a:xfrm>
            <a:off x="572078" y="642220"/>
            <a:ext cx="982934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吧”</a:t>
            </a:r>
          </a:p>
        </p:txBody>
      </p:sp>
    </p:spTree>
    <p:extLst>
      <p:ext uri="{BB962C8B-B14F-4D97-AF65-F5344CB8AC3E}">
        <p14:creationId xmlns:p14="http://schemas.microsoft.com/office/powerpoint/2010/main" val="11106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461715" y="1551974"/>
            <a:ext cx="9066333" cy="53060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1.   A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：他的法语很好，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     B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：对，他是法国人。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2.   A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     B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：是的，我们的汉语课本很难。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7746" y="1523555"/>
            <a:ext cx="2734407" cy="650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他是法国人吧</a:t>
            </a:r>
          </a:p>
        </p:txBody>
      </p:sp>
      <p:sp>
        <p:nvSpPr>
          <p:cNvPr id="9" name="矩形 8"/>
          <p:cNvSpPr/>
          <p:nvPr/>
        </p:nvSpPr>
        <p:spPr>
          <a:xfrm>
            <a:off x="2776984" y="4467687"/>
            <a:ext cx="4435793" cy="650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你们的汉语课本很难吧</a:t>
            </a:r>
          </a:p>
        </p:txBody>
      </p:sp>
    </p:spTree>
    <p:extLst>
      <p:ext uri="{BB962C8B-B14F-4D97-AF65-F5344CB8AC3E}">
        <p14:creationId xmlns:p14="http://schemas.microsoft.com/office/powerpoint/2010/main" val="6426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927107" y="714326"/>
            <a:ext cx="6600781" cy="597056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：你的儿子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可爱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：谢谢！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学习医学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这些英语书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不错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40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40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学习！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855C69-ED39-42B5-8518-5E1C6010D558}"/>
              </a:ext>
            </a:extLst>
          </p:cNvPr>
          <p:cNvSpPr/>
          <p:nvPr/>
        </p:nvSpPr>
        <p:spPr>
          <a:xfrm>
            <a:off x="199216" y="269357"/>
            <a:ext cx="982934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副词：真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真”</a:t>
            </a:r>
          </a:p>
        </p:txBody>
      </p:sp>
    </p:spTree>
    <p:extLst>
      <p:ext uri="{BB962C8B-B14F-4D97-AF65-F5344CB8AC3E}">
        <p14:creationId xmlns:p14="http://schemas.microsoft.com/office/powerpoint/2010/main" val="1590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18308"/>
            <a:ext cx="6821424" cy="6219871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            Int              an exclamatory particle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介绍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jièshào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              to introduce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yíxiàr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Nu-M      one time once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péngyou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   friend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rènshi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      to know, to recognize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gāoxìng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Adj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happy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dàxué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    university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xuéxí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V                 to study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yīxué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  medical sciences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90681" y="10152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821424" y="239967"/>
            <a:ext cx="6096000" cy="29315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儿子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érzi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son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MdPt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 model particle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zhēn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Adv           really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可爱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kěài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             cute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7107953" y="3559942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821424" y="4292396"/>
            <a:ext cx="6096000" cy="2325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数量词：一下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 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副词：真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真”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301064" y="673843"/>
            <a:ext cx="3891960" cy="1045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  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VS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087500" y="2110606"/>
            <a:ext cx="7603111" cy="40206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他是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很好的老师。（√）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他是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真好的老师。（</a:t>
            </a:r>
            <a:r>
              <a:rPr lang="zh-CN" altLang="zh-CN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米雪有一个很可爱的儿子。（√）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米雪有一个真可爱的儿子。（</a:t>
            </a:r>
            <a:r>
              <a:rPr lang="zh-CN" altLang="zh-CN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165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18308"/>
            <a:ext cx="6821424" cy="6219871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            Int              an exclamatory particle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介绍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jièshào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              to introduce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yíxiàr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Nu-M      one time once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péngyou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   friend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rènshi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      to know, to recognize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gāoxìng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Adj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happy</a:t>
            </a:r>
          </a:p>
          <a:p>
            <a:pPr marL="514350" lvl="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dàxué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    university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xuéxí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V                 to study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yīxué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  medical sciences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90681" y="10152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821424" y="239967"/>
            <a:ext cx="6096000" cy="29315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儿子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érzi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son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MdPt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 model particle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zhēn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Adv           really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可爱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kěài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             cute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7107953" y="3559942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821424" y="4292396"/>
            <a:ext cx="6096000" cy="2325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数量词：一下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语气助词：吧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modal particle“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 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副词：真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真”</a:t>
            </a:r>
          </a:p>
        </p:txBody>
      </p:sp>
    </p:spTree>
    <p:extLst>
      <p:ext uri="{BB962C8B-B14F-4D97-AF65-F5344CB8AC3E}">
        <p14:creationId xmlns:p14="http://schemas.microsoft.com/office/powerpoint/2010/main" val="252575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E2107F-588A-44DA-80C9-0E195B02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612" y="2185949"/>
            <a:ext cx="4616388" cy="21818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早上好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啊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啊</a:t>
            </a:r>
            <a:r>
              <a:rPr lang="zh-CN" altLang="en-US" sz="4000" dirty="0"/>
              <a:t>！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3675C46-239D-436B-B2CA-D93325198031}"/>
              </a:ext>
            </a:extLst>
          </p:cNvPr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啊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1875A3-B7A7-48DA-AB78-7F9F44E850F9}"/>
              </a:ext>
            </a:extLst>
          </p:cNvPr>
          <p:cNvSpPr/>
          <p:nvPr/>
        </p:nvSpPr>
        <p:spPr>
          <a:xfrm>
            <a:off x="3056243" y="941108"/>
            <a:ext cx="869149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MdPt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383" y="2353491"/>
            <a:ext cx="4450889" cy="288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李白</a:t>
            </a:r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我的同学      </a:t>
            </a:r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我的家人</a:t>
            </a:r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2F3E3B-8F8E-4982-BCBE-C5181669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761" y="437890"/>
            <a:ext cx="1123950" cy="4076700"/>
          </a:xfrm>
          <a:prstGeom prst="rect">
            <a:avLst/>
          </a:prstGeom>
        </p:spPr>
      </p:pic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CAB424B3-7B86-4187-8D8E-D5BCBBAD9F84}"/>
              </a:ext>
            </a:extLst>
          </p:cNvPr>
          <p:cNvSpPr/>
          <p:nvPr/>
        </p:nvSpPr>
        <p:spPr>
          <a:xfrm>
            <a:off x="5353235" y="191613"/>
            <a:ext cx="3861786" cy="1583921"/>
          </a:xfrm>
          <a:prstGeom prst="wedgeEllipseCallout">
            <a:avLst>
              <a:gd name="adj1" fmla="val 54952"/>
              <a:gd name="adj2" fmla="val 18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BF45D8-2598-4821-AB2F-2A22D6442F86}"/>
              </a:ext>
            </a:extLst>
          </p:cNvPr>
          <p:cNvSpPr/>
          <p:nvPr/>
        </p:nvSpPr>
        <p:spPr>
          <a:xfrm>
            <a:off x="5569749" y="635169"/>
            <a:ext cx="291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我叫李白。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AA7682-51DD-42EC-BD96-BB7B2B164F34}"/>
              </a:ext>
            </a:extLst>
          </p:cNvPr>
          <p:cNvSpPr/>
          <p:nvPr/>
        </p:nvSpPr>
        <p:spPr>
          <a:xfrm>
            <a:off x="2976979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99794" y="1782867"/>
            <a:ext cx="10625848" cy="4881351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我的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你有中国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你有几个中国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朋友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8A7B21-D68C-4023-AF6B-B6701D87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01936"/>
            <a:ext cx="5009626" cy="33397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6554653-0C97-4782-B77E-87DC54AB7565}"/>
              </a:ext>
            </a:extLst>
          </p:cNvPr>
          <p:cNvSpPr/>
          <p:nvPr/>
        </p:nvSpPr>
        <p:spPr>
          <a:xfrm>
            <a:off x="305624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32" y="2945311"/>
            <a:ext cx="4063451" cy="32393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39632" y="2237425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这个人。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96000" y="4047752"/>
            <a:ext cx="5320683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他吗？</a:t>
            </a:r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这个汉字吗？  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013" y="1165191"/>
            <a:ext cx="2154845" cy="20216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B5291C-92D3-426E-A695-8358A0579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085" y="1011381"/>
            <a:ext cx="1806371" cy="24520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D2DADAD-1A8A-489E-9E54-B93A2722943C}"/>
              </a:ext>
            </a:extLst>
          </p:cNvPr>
          <p:cNvSpPr/>
          <p:nvPr/>
        </p:nvSpPr>
        <p:spPr>
          <a:xfrm>
            <a:off x="305624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高兴</a:t>
            </a:r>
          </a:p>
        </p:txBody>
      </p:sp>
      <p:sp>
        <p:nvSpPr>
          <p:cNvPr id="3" name="矩形 2"/>
          <p:cNvSpPr/>
          <p:nvPr/>
        </p:nvSpPr>
        <p:spPr>
          <a:xfrm>
            <a:off x="2083133" y="1674646"/>
            <a:ext cx="861534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妹妹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       弟弟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  <a:p>
            <a:pPr marL="342900" lvl="0" indent="-342900"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妹妹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高兴。       弟弟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高兴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。    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175C46-3D15-4397-93B2-41030E23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6" y="4052656"/>
            <a:ext cx="2316681" cy="1897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FF0D7D-83FC-416F-A800-763163B4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57" y="4067897"/>
            <a:ext cx="2476715" cy="188230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EA889F9-3714-48A7-A791-DF780395667C}"/>
              </a:ext>
            </a:extLst>
          </p:cNvPr>
          <p:cNvSpPr/>
          <p:nvPr/>
        </p:nvSpPr>
        <p:spPr>
          <a:xfrm>
            <a:off x="3056243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/>
        </p:nvSpPr>
        <p:spPr>
          <a:xfrm>
            <a:off x="1059692" y="2871176"/>
            <a:ext cx="6137763" cy="20726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lvl="0" indent="-342900"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lvl="0" indent="-342900"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B: 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你我也很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3" y="2194560"/>
            <a:ext cx="2656799" cy="3425872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552901" y="1512916"/>
            <a:ext cx="2202873" cy="681644"/>
          </a:xfrm>
          <a:prstGeom prst="wedgeRoundRectCallout">
            <a:avLst>
              <a:gd name="adj1" fmla="val 38035"/>
              <a:gd name="adj2" fmla="val 893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你好，我叫王语。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9446028" y="1039091"/>
            <a:ext cx="2202873" cy="681644"/>
          </a:xfrm>
          <a:prstGeom prst="wedgeRoundRectCallout">
            <a:avLst>
              <a:gd name="adj1" fmla="val -32154"/>
              <a:gd name="adj2" fmla="val 1149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你好，我叫李好。</a:t>
            </a:r>
          </a:p>
        </p:txBody>
      </p:sp>
    </p:spTree>
    <p:extLst>
      <p:ext uri="{BB962C8B-B14F-4D97-AF65-F5344CB8AC3E}">
        <p14:creationId xmlns:p14="http://schemas.microsoft.com/office/powerpoint/2010/main" val="21894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1190</TotalTime>
  <Words>661</Words>
  <Application>Microsoft Office PowerPoint</Application>
  <PresentationFormat>宽屏</PresentationFormat>
  <Paragraphs>134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仿宋</vt:lpstr>
      <vt:lpstr>黑体</vt:lpstr>
      <vt:lpstr>华文楷体</vt:lpstr>
      <vt:lpstr>楷体</vt:lpstr>
      <vt:lpstr>楷体_GB2312</vt:lpstr>
      <vt:lpstr>微软雅黑</vt:lpstr>
      <vt:lpstr>Rockwell</vt:lpstr>
      <vt:lpstr>Rockwell Condensed</vt:lpstr>
      <vt:lpstr>Times New Roman</vt:lpstr>
      <vt:lpstr>Wingdings</vt:lpstr>
      <vt:lpstr>木活字</vt:lpstr>
      <vt:lpstr>第3课   你家有几口人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164</cp:revision>
  <dcterms:created xsi:type="dcterms:W3CDTF">2018-09-22T11:56:25Z</dcterms:created>
  <dcterms:modified xsi:type="dcterms:W3CDTF">2020-07-02T12:43:18Z</dcterms:modified>
</cp:coreProperties>
</file>