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9" r:id="rId1"/>
  </p:sldMasterIdLst>
  <p:notesMasterIdLst>
    <p:notesMasterId r:id="rId22"/>
  </p:notesMasterIdLst>
  <p:sldIdLst>
    <p:sldId id="256" r:id="rId2"/>
    <p:sldId id="1723" r:id="rId3"/>
    <p:sldId id="858" r:id="rId4"/>
    <p:sldId id="1614" r:id="rId5"/>
    <p:sldId id="1675" r:id="rId6"/>
    <p:sldId id="1719" r:id="rId7"/>
    <p:sldId id="1676" r:id="rId8"/>
    <p:sldId id="1677" r:id="rId9"/>
    <p:sldId id="1716" r:id="rId10"/>
    <p:sldId id="1714" r:id="rId11"/>
    <p:sldId id="1649" r:id="rId12"/>
    <p:sldId id="1672" r:id="rId13"/>
    <p:sldId id="1720" r:id="rId14"/>
    <p:sldId id="945" r:id="rId15"/>
    <p:sldId id="1713" r:id="rId16"/>
    <p:sldId id="1717" r:id="rId17"/>
    <p:sldId id="1693" r:id="rId18"/>
    <p:sldId id="1718" r:id="rId19"/>
    <p:sldId id="1692" r:id="rId20"/>
    <p:sldId id="172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FF"/>
    <a:srgbClr val="FF6600"/>
    <a:srgbClr val="008000"/>
    <a:srgbClr val="99CCFF"/>
    <a:srgbClr val="CC0099"/>
    <a:srgbClr val="FFFFCC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4" autoAdjust="0"/>
    <p:restoredTop sz="94884" autoAdjust="0"/>
  </p:normalViewPr>
  <p:slideViewPr>
    <p:cSldViewPr snapToGrid="0">
      <p:cViewPr varScale="1">
        <p:scale>
          <a:sx n="82" d="100"/>
          <a:sy n="82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1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33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4244" y="1689606"/>
            <a:ext cx="10819040" cy="2458721"/>
          </a:xfrm>
        </p:spPr>
        <p:txBody>
          <a:bodyPr/>
          <a:lstStyle/>
          <a:p>
            <a:pPr algn="ctr"/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5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欢迎你们来到泉城小学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234376" y="5002798"/>
            <a:ext cx="7891272" cy="128016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来华留学生预科部</a:t>
            </a:r>
          </a:p>
          <a:p>
            <a:pPr algn="ctr">
              <a:lnSpc>
                <a:spcPct val="150000"/>
              </a:lnSpc>
            </a:pP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74371" y="2077442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Quánchéng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27" y="4527928"/>
            <a:ext cx="2726836" cy="188934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559186" y="6417271"/>
            <a:ext cx="302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Quánchéng  Guǎngchǎng </a:t>
            </a: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4208" y="1860351"/>
            <a:ext cx="7072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校长、班长、院长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老师、医生、司机、服务员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：他在山大做什么？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老师。</a:t>
            </a:r>
          </a:p>
        </p:txBody>
      </p:sp>
      <p:sp>
        <p:nvSpPr>
          <p:cNvPr id="7" name="椭圆 6"/>
          <p:cNvSpPr/>
          <p:nvPr/>
        </p:nvSpPr>
        <p:spPr>
          <a:xfrm>
            <a:off x="589627" y="326613"/>
            <a:ext cx="188351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98240E5-3F83-42E8-A17F-9D33BF4F47EA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2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78214" y="362572"/>
            <a:ext cx="207706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>
                <a:latin typeface="黑体" panose="02010609060101010101" pitchFamily="49" charset="-122"/>
                <a:ea typeface="黑体" panose="02010609060101010101" pitchFamily="49" charset="-122"/>
              </a:rPr>
              <a:t>教学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27327" y="5088857"/>
            <a:ext cx="7366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她很喜欢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，而且教得很好。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509" y="2005118"/>
            <a:ext cx="4730417" cy="26674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3666" y="3797562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楼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7F3C48-CB9B-4F5F-B475-1FA76AF3B17A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26101" y="1893704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下午两点在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会议室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：你去北京旅游吗？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：不，我去参加一个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8" y="382385"/>
            <a:ext cx="288595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会议室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410" y="697755"/>
            <a:ext cx="3624088" cy="23918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410" y="3411637"/>
            <a:ext cx="3624088" cy="2416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410" y="3340918"/>
            <a:ext cx="3624088" cy="24126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411" y="3340919"/>
            <a:ext cx="3624088" cy="27180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8A52275-285D-4C08-B99A-C70DEA51D933}"/>
              </a:ext>
            </a:extLst>
          </p:cNvPr>
          <p:cNvSpPr/>
          <p:nvPr/>
        </p:nvSpPr>
        <p:spPr>
          <a:xfrm>
            <a:off x="3085631" y="143203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45357" y="1947409"/>
            <a:ext cx="10746643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：孩子的爸爸妈妈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：小朋友，你的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在哪儿？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：叔叔，我找不到他们了。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学校每年都要开一次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家长会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606264" y="344678"/>
            <a:ext cx="201438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家长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9CCFA5-D443-4387-86AC-68B42E1C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407" y="1456506"/>
            <a:ext cx="3125038" cy="36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7EEABF1-8EB3-4D21-A8A8-1AD3ADF696BC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357" y="2686883"/>
            <a:ext cx="107466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快回家吧，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我来中国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四个月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，我要做一个旅游计划。</a:t>
            </a:r>
          </a:p>
        </p:txBody>
      </p:sp>
      <p:sp>
        <p:nvSpPr>
          <p:cNvPr id="2" name="右大括号 1"/>
          <p:cNvSpPr/>
          <p:nvPr/>
        </p:nvSpPr>
        <p:spPr>
          <a:xfrm>
            <a:off x="9039571" y="3030354"/>
            <a:ext cx="244471" cy="1591408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94468" y="3402206"/>
            <a:ext cx="2593733" cy="8477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要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快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……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>
          <a:xfrm>
            <a:off x="5951587" y="2373551"/>
            <a:ext cx="2877558" cy="17210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49A2227-FB0F-4236-8A17-FF8916F70BE3}"/>
              </a:ext>
            </a:extLst>
          </p:cNvPr>
          <p:cNvSpPr/>
          <p:nvPr/>
        </p:nvSpPr>
        <p:spPr>
          <a:xfrm>
            <a:off x="572079" y="642220"/>
            <a:ext cx="9736961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格式：就要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了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about to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15684" y="471585"/>
            <a:ext cx="1074664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考试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，我得认真复习。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下个月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，我打算去上海玩玩。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五分钟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练习：选词填空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下个月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过中秋节了。（就要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快）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CAE68D-F964-4C1D-A5A7-A616E311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03" y="16226"/>
            <a:ext cx="3907123" cy="23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3BFFB62-8719-4C29-A545-4101A7CA2424}"/>
              </a:ext>
            </a:extLst>
          </p:cNvPr>
          <p:cNvSpPr txBox="1"/>
          <p:nvPr/>
        </p:nvSpPr>
        <p:spPr>
          <a:xfrm>
            <a:off x="2882101" y="4679061"/>
            <a:ext cx="432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就要</a:t>
            </a:r>
          </a:p>
        </p:txBody>
      </p:sp>
    </p:spTree>
    <p:extLst>
      <p:ext uri="{BB962C8B-B14F-4D97-AF65-F5344CB8AC3E}">
        <p14:creationId xmlns:p14="http://schemas.microsoft.com/office/powerpoint/2010/main" val="161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42543" y="1788059"/>
            <a:ext cx="10746643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服务员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：“欢迎！”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：“我的钱丢了。”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113" y="3072736"/>
            <a:ext cx="3130015" cy="3502274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7873465" y="2065283"/>
            <a:ext cx="2079057" cy="1126156"/>
          </a:xfrm>
          <a:prstGeom prst="wedgeRoundRectCallout">
            <a:avLst>
              <a:gd name="adj1" fmla="val 41667"/>
              <a:gd name="adj2" fmla="val 795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欢迎！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F8BE4F-99DA-4F54-A07D-FC33F2A5E3F5}"/>
              </a:ext>
            </a:extLst>
          </p:cNvPr>
          <p:cNvSpPr/>
          <p:nvPr/>
        </p:nvSpPr>
        <p:spPr>
          <a:xfrm>
            <a:off x="553225" y="632793"/>
            <a:ext cx="906049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动态助词：着（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aspect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38469" y="1250731"/>
            <a:ext cx="1074664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问题。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别着急，我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路</a:t>
            </a:r>
            <a:r>
              <a:rPr lang="zh-CN" altLang="en-US" sz="4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东西好不好？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练习：完成句子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他喜欢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音乐开车。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AB2736-4D5E-49B5-BA1B-8E5C7DBE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16" y="2416061"/>
            <a:ext cx="4236224" cy="39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1E91714-7803-4966-8083-5A9980E29D6A}"/>
              </a:ext>
            </a:extLst>
          </p:cNvPr>
          <p:cNvSpPr txBox="1"/>
          <p:nvPr/>
        </p:nvSpPr>
        <p:spPr>
          <a:xfrm>
            <a:off x="2999743" y="5116762"/>
            <a:ext cx="432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听着</a:t>
            </a:r>
          </a:p>
        </p:txBody>
      </p:sp>
    </p:spTree>
    <p:extLst>
      <p:ext uri="{BB962C8B-B14F-4D97-AF65-F5344CB8AC3E}">
        <p14:creationId xmlns:p14="http://schemas.microsoft.com/office/powerpoint/2010/main" val="5200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38469" y="2709983"/>
            <a:ext cx="1074664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这件衣服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虽然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很适合我，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有点儿贵。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虽然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宿舍很小，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住在学校里很方便。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虽然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都晚上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孩子还在努力学习。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99BFD1-9E2E-4E0F-B08B-EB4371E5705D}"/>
              </a:ext>
            </a:extLst>
          </p:cNvPr>
          <p:cNvSpPr/>
          <p:nvPr/>
        </p:nvSpPr>
        <p:spPr>
          <a:xfrm>
            <a:off x="572079" y="642220"/>
            <a:ext cx="9373079" cy="1170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转折关系复句：虽然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，但是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4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transitional complex sentence: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虽然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…,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但是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Although…, 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83010" y="256084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415685-FE60-4E4E-837F-C5B7482B6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957724"/>
            <a:ext cx="10868891" cy="6370036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校长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xiàozhǎng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N 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school headmaster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搬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bān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V       	to move; to take away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外国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wàiguó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        foreign country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放心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fàngxīn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   	to rest assured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关心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guānxīn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  	to care 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妻子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qīzi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N 	wife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hu-HU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nǚér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daughter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dāng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V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to work as; to serve as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教学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jiàoxué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teaching;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teach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21FA8EA1-2F20-4CBB-95FF-EF5D486B105B}"/>
              </a:ext>
            </a:extLst>
          </p:cNvPr>
          <p:cNvSpPr txBox="1">
            <a:spLocks/>
          </p:cNvSpPr>
          <p:nvPr/>
        </p:nvSpPr>
        <p:spPr>
          <a:xfrm>
            <a:off x="6282971" y="957724"/>
            <a:ext cx="5981302" cy="1425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会议室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huìyìshì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	      conference room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0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家长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jiāzhǎng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parents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EDDAE1EC-8B1C-4C53-ABBB-3A0FB05C958B}"/>
              </a:ext>
            </a:extLst>
          </p:cNvPr>
          <p:cNvSpPr txBox="1">
            <a:spLocks/>
          </p:cNvSpPr>
          <p:nvPr/>
        </p:nvSpPr>
        <p:spPr>
          <a:xfrm>
            <a:off x="6282971" y="3170847"/>
            <a:ext cx="10868891" cy="26554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格式：就要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The structure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“就要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了”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about to…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动态助词：着（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aspect particle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“着”（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转折关系复句：虽然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The transitional complex sentence: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“虽然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6238" y="2012399"/>
            <a:ext cx="1074664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天气很冷，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天很蓝。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练习：完成对话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：天气预报说，明天天气怎么样？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。（虽然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，但是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0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DD2CF0-752D-4725-9233-60CB08E8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58" y="784803"/>
            <a:ext cx="4463985" cy="12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389304F-B4E7-459B-B964-6B8FAC5DE1E1}"/>
              </a:ext>
            </a:extLst>
          </p:cNvPr>
          <p:cNvSpPr txBox="1"/>
          <p:nvPr/>
        </p:nvSpPr>
        <p:spPr>
          <a:xfrm>
            <a:off x="1642283" y="4918799"/>
            <a:ext cx="4852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明天虽然下雨，但是不冷。</a:t>
            </a:r>
          </a:p>
        </p:txBody>
      </p:sp>
    </p:spTree>
    <p:extLst>
      <p:ext uri="{BB962C8B-B14F-4D97-AF65-F5344CB8AC3E}">
        <p14:creationId xmlns:p14="http://schemas.microsoft.com/office/powerpoint/2010/main" val="8329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2492" y="1784935"/>
            <a:ext cx="10115921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医院、学院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银行：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49007" y="376130"/>
            <a:ext cx="24294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校长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B08AE-9273-4957-A327-268F9EB4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70" y="2036437"/>
            <a:ext cx="4370895" cy="29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53DA85B-B4F6-477A-A7CE-4A947686E8BE}"/>
              </a:ext>
            </a:extLst>
          </p:cNvPr>
          <p:cNvSpPr/>
          <p:nvPr/>
        </p:nvSpPr>
        <p:spPr>
          <a:xfrm>
            <a:off x="3274749" y="148795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71494" y="1947409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桌子、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椅子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请把这把椅子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教室后面去。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北京去了。</a:t>
            </a:r>
          </a:p>
        </p:txBody>
      </p:sp>
      <p:sp>
        <p:nvSpPr>
          <p:cNvPr id="6" name="椭圆 5"/>
          <p:cNvSpPr/>
          <p:nvPr/>
        </p:nvSpPr>
        <p:spPr>
          <a:xfrm>
            <a:off x="606264" y="382385"/>
            <a:ext cx="204266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9053"/>
          <a:stretch/>
        </p:blipFill>
        <p:spPr>
          <a:xfrm>
            <a:off x="8637284" y="3449280"/>
            <a:ext cx="2528946" cy="329565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72D75A3-A3A7-45BF-B48D-96F42AE77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61" y="476417"/>
            <a:ext cx="2962569" cy="22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08EC59-1A03-410B-961B-E0C58F90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38" y="429363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2E565E4-21C7-4B62-A7AA-D1205C582629}"/>
              </a:ext>
            </a:extLst>
          </p:cNvPr>
          <p:cNvSpPr/>
          <p:nvPr/>
        </p:nvSpPr>
        <p:spPr>
          <a:xfrm>
            <a:off x="2648932" y="138439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3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45357" y="1947409"/>
            <a:ext cx="10746643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我们学校有三百多个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我喜欢看关于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文学的书。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朋友吗？</a:t>
            </a:r>
          </a:p>
        </p:txBody>
      </p:sp>
      <p:sp>
        <p:nvSpPr>
          <p:cNvPr id="6" name="椭圆 5"/>
          <p:cNvSpPr/>
          <p:nvPr/>
        </p:nvSpPr>
        <p:spPr>
          <a:xfrm>
            <a:off x="606264" y="344678"/>
            <a:ext cx="201438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外国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7A60F7-43B1-4089-8BBE-B364EAFC4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13" y="3907559"/>
            <a:ext cx="3628730" cy="24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F428468-B98F-48D6-BD71-35E629CFE198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34676" y="1936372"/>
            <a:ext cx="1074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你一个人在济南，爸妈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吧！我能照顾好自己。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食堂的饭很健康，你可以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放心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放心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出差吧，我帮你照看猫。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20444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放心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6415E7B-440B-479E-B63D-842351E8656E}"/>
              </a:ext>
            </a:extLst>
          </p:cNvPr>
          <p:cNvSpPr/>
          <p:nvPr/>
        </p:nvSpPr>
        <p:spPr>
          <a:xfrm>
            <a:off x="2473138" y="1262805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63021" y="1766634"/>
            <a:ext cx="107466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他非常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关心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班长</a:t>
            </a:r>
            <a:r>
              <a:rPr lang="zh-CN" altLang="en-US" sz="40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大家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有的家长</a:t>
            </a:r>
            <a:r>
              <a:rPr lang="zh-CN" altLang="en-US" sz="40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谢谢大家</a:t>
            </a:r>
            <a:r>
              <a:rPr lang="zh-CN" altLang="en-US" sz="4000" dirty="0">
                <a:solidFill>
                  <a:srgbClr val="FF66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，我身体好多了。</a:t>
            </a:r>
          </a:p>
        </p:txBody>
      </p:sp>
      <p:sp>
        <p:nvSpPr>
          <p:cNvPr id="6" name="椭圆 5"/>
          <p:cNvSpPr/>
          <p:nvPr/>
        </p:nvSpPr>
        <p:spPr>
          <a:xfrm>
            <a:off x="437537" y="382385"/>
            <a:ext cx="19908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关心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93" y="2528516"/>
            <a:ext cx="2926588" cy="2926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578E7A5-BEF3-4725-A688-E6EA80E0B813}"/>
              </a:ext>
            </a:extLst>
          </p:cNvPr>
          <p:cNvSpPr/>
          <p:nvPr/>
        </p:nvSpPr>
        <p:spPr>
          <a:xfrm>
            <a:off x="2473138" y="126280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74336" y="2020605"/>
            <a:ext cx="10115921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妻子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今天三十二岁，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是一位老师。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今年八岁，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上小学二年级。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49007" y="376130"/>
            <a:ext cx="24294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妻子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69D63B8-A9C6-4899-A435-121575A571C0}"/>
              </a:ext>
            </a:extLst>
          </p:cNvPr>
          <p:cNvSpPr/>
          <p:nvPr/>
        </p:nvSpPr>
        <p:spPr>
          <a:xfrm>
            <a:off x="3869193" y="376130"/>
            <a:ext cx="24294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女儿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7DFFB9-BC72-48DF-BFB8-6E6062B6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38" y="1890712"/>
            <a:ext cx="4054310" cy="38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C495004-574D-4479-8E98-531FCDABEBFE}"/>
              </a:ext>
            </a:extLst>
          </p:cNvPr>
          <p:cNvSpPr/>
          <p:nvPr/>
        </p:nvSpPr>
        <p:spPr>
          <a:xfrm>
            <a:off x="3266358" y="146643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4FA1EE-0AAC-45DE-82EE-0288F1440A2D}"/>
              </a:ext>
            </a:extLst>
          </p:cNvPr>
          <p:cNvSpPr/>
          <p:nvPr/>
        </p:nvSpPr>
        <p:spPr>
          <a:xfrm>
            <a:off x="6096000" y="147483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6577</TotalTime>
  <Words>736</Words>
  <Application>Microsoft Office PowerPoint</Application>
  <PresentationFormat>宽屏</PresentationFormat>
  <Paragraphs>125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第16课   欢迎你们来到泉城小学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690</cp:revision>
  <dcterms:created xsi:type="dcterms:W3CDTF">2018-09-22T11:56:25Z</dcterms:created>
  <dcterms:modified xsi:type="dcterms:W3CDTF">2020-11-07T03:49:47Z</dcterms:modified>
</cp:coreProperties>
</file>