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256" r:id="rId2"/>
    <p:sldId id="1691" r:id="rId3"/>
    <p:sldId id="858" r:id="rId4"/>
    <p:sldId id="1614" r:id="rId5"/>
    <p:sldId id="1579" r:id="rId6"/>
    <p:sldId id="1682" r:id="rId7"/>
    <p:sldId id="1683" r:id="rId8"/>
    <p:sldId id="1670" r:id="rId9"/>
    <p:sldId id="1669" r:id="rId10"/>
    <p:sldId id="1684" r:id="rId11"/>
    <p:sldId id="1547" r:id="rId12"/>
    <p:sldId id="1668" r:id="rId13"/>
    <p:sldId id="1620" r:id="rId14"/>
    <p:sldId id="945" r:id="rId15"/>
    <p:sldId id="1650" r:id="rId16"/>
    <p:sldId id="1678" r:id="rId17"/>
    <p:sldId id="1245" r:id="rId18"/>
    <p:sldId id="1689" r:id="rId19"/>
    <p:sldId id="1649" r:id="rId20"/>
    <p:sldId id="1690" r:id="rId21"/>
    <p:sldId id="1680" r:id="rId22"/>
    <p:sldId id="1681" r:id="rId23"/>
    <p:sldId id="1692" r:id="rId24"/>
    <p:sldId id="142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008000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这个汉字写错了。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190728" y="740289"/>
            <a:ext cx="209401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鼻子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431406"/>
            <a:ext cx="3739480" cy="22466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EB90272-3E20-4AC1-A044-125ED0448289}"/>
              </a:ext>
            </a:extLst>
          </p:cNvPr>
          <p:cNvSpPr/>
          <p:nvPr/>
        </p:nvSpPr>
        <p:spPr>
          <a:xfrm>
            <a:off x="630764" y="2979582"/>
            <a:ext cx="790674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春天的时候，我的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鼻子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总不太舒服。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鼻子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怎么了？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3B835F-0F84-4BD4-B392-36F58354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04" y="4058388"/>
            <a:ext cx="2951778" cy="19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BB7683-7C2D-4A0F-BC4D-272433220FA3}"/>
              </a:ext>
            </a:extLst>
          </p:cNvPr>
          <p:cNvSpPr/>
          <p:nvPr/>
        </p:nvSpPr>
        <p:spPr>
          <a:xfrm>
            <a:off x="3090065" y="1772036"/>
            <a:ext cx="38934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0221" y="1850576"/>
            <a:ext cx="11339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李老师每天都起得很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身体好。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：你又迟到了，明天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：对不起，我下次一定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63724"/>
            <a:ext cx="203560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早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05F1FB-A08F-4D66-B75C-B12FF8E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8" y="1363242"/>
            <a:ext cx="4494244" cy="21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57A6B9-4A25-4A4D-863A-E3657B505D75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8798" y="1866046"/>
            <a:ext cx="10746643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的礼物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自己做的礼物最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：周末过得怎么样？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：没什么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今年的夏天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特别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E757FE-0CF8-4E55-A00D-F7967F70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19" y="2846420"/>
            <a:ext cx="4836367" cy="24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4464AD-941F-415E-A1A1-AEA8EF5DB5BA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06921" y="1877240"/>
            <a:ext cx="10746643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事情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事情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事情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他每天都有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要做。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事情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352352-6C32-4359-89F7-DD7A8194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19" y="1427584"/>
            <a:ext cx="3491641" cy="41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D1C255-5D34-4A49-8EC1-1C6BF7EE847C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6296" y="2921014"/>
            <a:ext cx="11465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我的家人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在睡觉。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点出发的，现在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到北京了。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6D22EA-B8C2-4284-A2D6-0CB983F819BD}"/>
              </a:ext>
            </a:extLst>
          </p:cNvPr>
          <p:cNvSpPr/>
          <p:nvPr/>
        </p:nvSpPr>
        <p:spPr>
          <a:xfrm>
            <a:off x="726296" y="2397794"/>
            <a:ext cx="1097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en-US" altLang="zh-CN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indicate a confident estimation or speculation about a situation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EDD1D1-E2C1-41AB-AC9A-53D28393EC15}"/>
              </a:ext>
            </a:extLst>
          </p:cNvPr>
          <p:cNvSpPr/>
          <p:nvPr/>
        </p:nvSpPr>
        <p:spPr>
          <a:xfrm>
            <a:off x="572079" y="642220"/>
            <a:ext cx="972894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能愿动词：应该（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0418" y="1688043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如果学生不来上课，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请假吗？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请假。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/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如果银行卡丢了，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做什么？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上课迟到！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上课的时候，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玩手机。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B8EBAF-E241-4DA5-BA46-51B3C6D5D57D}"/>
              </a:ext>
            </a:extLst>
          </p:cNvPr>
          <p:cNvSpPr/>
          <p:nvPr/>
        </p:nvSpPr>
        <p:spPr>
          <a:xfrm>
            <a:off x="8226390" y="1856361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应不应该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请假？</a:t>
            </a:r>
            <a:endParaRPr lang="zh-CN" altLang="en-US" sz="4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AD76C7-E64C-4491-B1E5-248CFCDC4E60}"/>
              </a:ext>
            </a:extLst>
          </p:cNvPr>
          <p:cNvSpPr/>
          <p:nvPr/>
        </p:nvSpPr>
        <p:spPr>
          <a:xfrm>
            <a:off x="726296" y="1132260"/>
            <a:ext cx="1097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en-US" altLang="zh-CN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should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应该</a:t>
            </a:r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(V.)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得</a:t>
            </a:r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(V.)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    必须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en-US" altLang="zh-CN" sz="2800" b="1" dirty="0" err="1">
                <a:latin typeface="仿宋" panose="02010609060101010101" pitchFamily="49" charset="-122"/>
                <a:ea typeface="仿宋" panose="02010609060101010101" pitchFamily="49" charset="-122"/>
              </a:rPr>
              <a:t>adV.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59859"/>
            <a:ext cx="62193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已经十二点了，他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他喜欢甜的，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喜欢吃蛋糕。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考试的时候，你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早点儿到。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孩子感冒了，我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带他去医院。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这件事你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听我的！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6D6E3D-4C19-4C8A-B6AD-A3F22ADA8AE0}"/>
              </a:ext>
            </a:extLst>
          </p:cNvPr>
          <p:cNvSpPr/>
          <p:nvPr/>
        </p:nvSpPr>
        <p:spPr>
          <a:xfrm>
            <a:off x="2255520" y="1822810"/>
            <a:ext cx="1976846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1260EB-62AB-414C-92D6-44A0E48A94DE}"/>
              </a:ext>
            </a:extLst>
          </p:cNvPr>
          <p:cNvSpPr/>
          <p:nvPr/>
        </p:nvSpPr>
        <p:spPr>
          <a:xfrm>
            <a:off x="8261691" y="1834238"/>
            <a:ext cx="2025309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29781C3-D0FB-4FA0-94AE-FE93ED1967D1}"/>
              </a:ext>
            </a:extLst>
          </p:cNvPr>
          <p:cNvCxnSpPr/>
          <p:nvPr/>
        </p:nvCxnSpPr>
        <p:spPr>
          <a:xfrm>
            <a:off x="6400999" y="1673084"/>
            <a:ext cx="0" cy="4746171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0973E4C-67AF-4E10-98D4-B82253138D03}"/>
              </a:ext>
            </a:extLst>
          </p:cNvPr>
          <p:cNvSpPr/>
          <p:nvPr/>
        </p:nvSpPr>
        <p:spPr>
          <a:xfrm>
            <a:off x="6400999" y="1559859"/>
            <a:ext cx="62193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现在九点，他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还没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喜欢喝咖啡。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考试的时候，你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我没生病，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去医院。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不必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听我的。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2510" y="484523"/>
            <a:ext cx="1102595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练习：连词组句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）经常      身体      你      锻炼      应该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）医生       了         去      应该      看       生病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）应该      信用卡     了     挂失     去     丢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2255" y="2208476"/>
            <a:ext cx="9017654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了，他怎么还不睡觉？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：你今年上大几？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三十多岁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A89DE1-B4D0-485B-A243-3707694914B4}"/>
              </a:ext>
            </a:extLst>
          </p:cNvPr>
          <p:cNvSpPr/>
          <p:nvPr/>
        </p:nvSpPr>
        <p:spPr>
          <a:xfrm>
            <a:off x="572079" y="642220"/>
            <a:ext cx="710643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D70D73-C73B-49DF-976D-D95885D8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93" y="1804307"/>
            <a:ext cx="4148137" cy="23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997958" y="301140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CA37098-564B-4D9B-95F3-405E117D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6" y="1043642"/>
            <a:ext cx="6750198" cy="637003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         question; exercises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         ten thousand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电子词典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diànzǐcídiǎn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electronic dictionary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cíyǔ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N         word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expression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语法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yǔfǎ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N         grammar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例句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lìjù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N         example sentence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鼻子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bízi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N         nose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zǎo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A          early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tèbié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A          special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DDD48DD-7286-4C88-906E-EB3B1014A255}"/>
              </a:ext>
            </a:extLst>
          </p:cNvPr>
          <p:cNvSpPr txBox="1">
            <a:spLocks/>
          </p:cNvSpPr>
          <p:nvPr/>
        </p:nvSpPr>
        <p:spPr>
          <a:xfrm>
            <a:off x="6866285" y="689423"/>
            <a:ext cx="5114395" cy="2215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事情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shìqing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	       N  	  thing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生词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shēngcí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	  new words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课文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kèwén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	  text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AA5C5BC-FC7A-4889-B212-02194194C5F8}"/>
              </a:ext>
            </a:extLst>
          </p:cNvPr>
          <p:cNvSpPr txBox="1">
            <a:spLocks/>
          </p:cNvSpPr>
          <p:nvPr/>
        </p:nvSpPr>
        <p:spPr>
          <a:xfrm>
            <a:off x="6838290" y="3691509"/>
            <a:ext cx="7607654" cy="196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能愿动词：应该（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“应该”（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副词：都（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“都”（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连动句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Sentences with serial verb constructions</a:t>
            </a: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9577" y="967505"/>
            <a:ext cx="1044979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我来中国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三个月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了，时间过得真快！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爷爷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，身体还很健康。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73D493-130E-4457-80AE-0DDDD480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77" y="3090376"/>
            <a:ext cx="9944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8555" y="1436491"/>
            <a:ext cx="107466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送了孩子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去公司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坐飞机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去上海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我们可以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用手机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打电话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10ABE4-E8A9-49C5-ADBD-33C30684A60E}"/>
              </a:ext>
            </a:extLst>
          </p:cNvPr>
          <p:cNvSpPr/>
          <p:nvPr/>
        </p:nvSpPr>
        <p:spPr>
          <a:xfrm>
            <a:off x="1502291" y="1686229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36F5EF-C558-4DDC-8030-2641C0004018}"/>
              </a:ext>
            </a:extLst>
          </p:cNvPr>
          <p:cNvSpPr/>
          <p:nvPr/>
        </p:nvSpPr>
        <p:spPr>
          <a:xfrm>
            <a:off x="3758220" y="1686229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8556BD9-5A8D-4F97-9CD0-449BB58086E5}"/>
              </a:ext>
            </a:extLst>
          </p:cNvPr>
          <p:cNvSpPr/>
          <p:nvPr/>
        </p:nvSpPr>
        <p:spPr>
          <a:xfrm>
            <a:off x="1482607" y="4379912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BD71931-82BE-444A-9931-094F2C626205}"/>
              </a:ext>
            </a:extLst>
          </p:cNvPr>
          <p:cNvSpPr/>
          <p:nvPr/>
        </p:nvSpPr>
        <p:spPr>
          <a:xfrm>
            <a:off x="3738536" y="4379912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6A8B82-F977-41FF-A4D2-C0BDD9382625}"/>
              </a:ext>
            </a:extLst>
          </p:cNvPr>
          <p:cNvSpPr/>
          <p:nvPr/>
        </p:nvSpPr>
        <p:spPr>
          <a:xfrm>
            <a:off x="7902341" y="4390912"/>
            <a:ext cx="1976846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怎么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31E1A5-9D62-4371-8E84-21FA512015B8}"/>
              </a:ext>
            </a:extLst>
          </p:cNvPr>
          <p:cNvSpPr/>
          <p:nvPr/>
        </p:nvSpPr>
        <p:spPr>
          <a:xfrm>
            <a:off x="818555" y="481389"/>
            <a:ext cx="742863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连动句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Sentences with serial verb constructions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我们每天去图书馆看书。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63255" y="651519"/>
            <a:ext cx="10746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去体育馆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学习医学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别给我买手机了，我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有手机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没有时间</a:t>
            </a:r>
            <a:r>
              <a: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10ABE4-E8A9-49C5-ADBD-33C30684A60E}"/>
              </a:ext>
            </a:extLst>
          </p:cNvPr>
          <p:cNvSpPr/>
          <p:nvPr/>
        </p:nvSpPr>
        <p:spPr>
          <a:xfrm>
            <a:off x="2041544" y="910986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36F5EF-C558-4DDC-8030-2641C0004018}"/>
              </a:ext>
            </a:extLst>
          </p:cNvPr>
          <p:cNvSpPr/>
          <p:nvPr/>
        </p:nvSpPr>
        <p:spPr>
          <a:xfrm>
            <a:off x="4297473" y="910986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FD2BC0-AB29-4D2B-9184-7C1A96A0925A}"/>
              </a:ext>
            </a:extLst>
          </p:cNvPr>
          <p:cNvSpPr/>
          <p:nvPr/>
        </p:nvSpPr>
        <p:spPr>
          <a:xfrm>
            <a:off x="7902341" y="999651"/>
            <a:ext cx="1976846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8556BD9-5A8D-4F97-9CD0-449BB58086E5}"/>
              </a:ext>
            </a:extLst>
          </p:cNvPr>
          <p:cNvSpPr/>
          <p:nvPr/>
        </p:nvSpPr>
        <p:spPr>
          <a:xfrm>
            <a:off x="2021860" y="3604669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BD71931-82BE-444A-9931-094F2C626205}"/>
              </a:ext>
            </a:extLst>
          </p:cNvPr>
          <p:cNvSpPr/>
          <p:nvPr/>
        </p:nvSpPr>
        <p:spPr>
          <a:xfrm>
            <a:off x="4277789" y="3604669"/>
            <a:ext cx="2239103" cy="7218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(O</a:t>
            </a: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)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uiExpand="1" animBg="1"/>
      <p:bldP spid="11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34D053-1DCE-4009-93F9-CDE622F5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25" y="1594076"/>
            <a:ext cx="9725924" cy="35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0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52" y="350539"/>
            <a:ext cx="12006248" cy="6192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李白：你看看，我这个题做得对不对？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同屋：做对了，可是，这个字写错了，应该是“方”，不是“万”。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李白：对！“方”是“地方”的“方”。这个字还有什么意思？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同屋：我也不知道，我有电子词典，你查一下吧。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李白：好的。你的电子词典真不错，词语和语法的例句也很多。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我再查一下“鼻子”的“鼻”，我总是不会写这个字。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同屋：都十二点了，查完了早点儿睡觉吧。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李白：好。明天星期六，你打算干什么？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同屋：我没有特别的事情，应该在宿舍洗洗衣服、复习复习生词和课文。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你明天还学习吗？</a:t>
            </a:r>
          </a:p>
          <a:p>
            <a:pPr marL="0" indent="0" algn="just"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李白：不学了，我要和朋友去体育馆打篮球。</a:t>
            </a: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7150" y="1793261"/>
            <a:ext cx="101159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他做错了。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他不会。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星期一的考试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难极了。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32365"/>
            <a:ext cx="195878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439" y="2209289"/>
            <a:ext cx="3941632" cy="29535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AD9F01-C601-41D0-8FF7-1864F6340947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5759" y="2056252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这台车十三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130,000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0,000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：十万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0,000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：一百二十万</a:t>
            </a:r>
          </a:p>
        </p:txBody>
      </p:sp>
      <p:sp>
        <p:nvSpPr>
          <p:cNvPr id="9" name="椭圆 8"/>
          <p:cNvSpPr/>
          <p:nvPr/>
        </p:nvSpPr>
        <p:spPr>
          <a:xfrm>
            <a:off x="522198" y="222619"/>
            <a:ext cx="21546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2606C-EEA7-4223-BF63-81E2E625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2" y="1268769"/>
            <a:ext cx="4229878" cy="28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4AFC044-4D63-4B6F-A1E0-B32152BFD551}"/>
              </a:ext>
            </a:extLst>
          </p:cNvPr>
          <p:cNvSpPr/>
          <p:nvPr/>
        </p:nvSpPr>
        <p:spPr>
          <a:xfrm>
            <a:off x="2473138" y="1262805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6178" y="1655979"/>
            <a:ext cx="10115921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现在很少人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电子词典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现在的学生都用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手机词典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词典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c4.images-amazon.com/images/I/71mEhZ6xn6L.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26" y="1655979"/>
            <a:ext cx="2629319" cy="26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cph.com/images/fenmian/9787532747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46" y="1751206"/>
            <a:ext cx="1622529" cy="24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>
            <a:off x="596178" y="391522"/>
            <a:ext cx="378613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电子词典</a:t>
            </a:r>
          </a:p>
        </p:txBody>
      </p:sp>
      <p:sp>
        <p:nvSpPr>
          <p:cNvPr id="2" name="矩形 1"/>
          <p:cNvSpPr/>
          <p:nvPr/>
        </p:nvSpPr>
        <p:spPr>
          <a:xfrm>
            <a:off x="3170372" y="442220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词典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8D0357-9A30-4849-8108-1E821C5921CB}"/>
              </a:ext>
            </a:extLst>
          </p:cNvPr>
          <p:cNvSpPr/>
          <p:nvPr/>
        </p:nvSpPr>
        <p:spPr>
          <a:xfrm>
            <a:off x="3624662" y="1520373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4440" y="2196211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我不认识这些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一万个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词语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05759" y="337208"/>
            <a:ext cx="21546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词语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F1CEE9-9BA2-42A6-B779-D6F8A53C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75" y="1673972"/>
            <a:ext cx="6297386" cy="36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BD5333-2DC3-427F-90DB-FE0C64E338FC}"/>
              </a:ext>
            </a:extLst>
          </p:cNvPr>
          <p:cNvSpPr/>
          <p:nvPr/>
        </p:nvSpPr>
        <p:spPr>
          <a:xfrm>
            <a:off x="2856699" y="136095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09228" y="4252236"/>
            <a:ext cx="724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你觉得哪个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最难？</a:t>
            </a:r>
          </a:p>
        </p:txBody>
      </p:sp>
      <p:sp>
        <p:nvSpPr>
          <p:cNvPr id="11" name="椭圆 10"/>
          <p:cNvSpPr/>
          <p:nvPr/>
        </p:nvSpPr>
        <p:spPr>
          <a:xfrm>
            <a:off x="606436" y="380521"/>
            <a:ext cx="209401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70258" y="2087862"/>
          <a:ext cx="6400801" cy="18323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57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V + &lt;result&gt;        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我买到票了。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9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S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把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OV…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。           我把护照放在宿舍了。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90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是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…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的              我是坐飞机去的。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9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V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得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…</a:t>
                      </a:r>
                      <a:r>
                        <a:rPr lang="en-US" altLang="zh-CN" sz="2400" baseline="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          </a:t>
                      </a:r>
                      <a:r>
                        <a:rPr lang="zh-CN" altLang="en-US" sz="2400" baseline="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你篮球打得怎么样？</a:t>
                      </a:r>
                      <a:endParaRPr lang="zh-CN" altLang="en-US" sz="2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DC740B0-FC1E-4939-B340-62DA76D5FFB3}"/>
              </a:ext>
            </a:extLst>
          </p:cNvPr>
          <p:cNvSpPr/>
          <p:nvPr/>
        </p:nvSpPr>
        <p:spPr>
          <a:xfrm>
            <a:off x="2562774" y="129419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9405" y="2780318"/>
            <a:ext cx="7194468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：你认识这个生词吗？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：不认识，查一下词典吧。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：你的词典真不错，还有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3B5C02-8D31-46F9-9C00-E0956554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18" y="993217"/>
            <a:ext cx="4754050" cy="307493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F945CE52-1472-4A74-8DD9-54FF063B0FD2}"/>
              </a:ext>
            </a:extLst>
          </p:cNvPr>
          <p:cNvSpPr/>
          <p:nvPr/>
        </p:nvSpPr>
        <p:spPr>
          <a:xfrm>
            <a:off x="949510" y="566541"/>
            <a:ext cx="209401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例句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3DE654-27D3-4D59-88CA-ABF3AA7164B3}"/>
              </a:ext>
            </a:extLst>
          </p:cNvPr>
          <p:cNvSpPr/>
          <p:nvPr/>
        </p:nvSpPr>
        <p:spPr>
          <a:xfrm>
            <a:off x="2839780" y="153684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6378</TotalTime>
  <Words>975</Words>
  <Application>Microsoft Office PowerPoint</Application>
  <PresentationFormat>宽屏</PresentationFormat>
  <Paragraphs>160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第15课   这个汉字写错了。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应该(V.)      得(V.)    必须(adV.)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700</cp:revision>
  <dcterms:created xsi:type="dcterms:W3CDTF">2018-09-22T11:56:25Z</dcterms:created>
  <dcterms:modified xsi:type="dcterms:W3CDTF">2020-12-29T23:37:53Z</dcterms:modified>
</cp:coreProperties>
</file>