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notesMasterIdLst>
    <p:notesMasterId r:id="rId27"/>
  </p:notesMasterIdLst>
  <p:sldIdLst>
    <p:sldId id="256" r:id="rId2"/>
    <p:sldId id="1691" r:id="rId3"/>
    <p:sldId id="858" r:id="rId4"/>
    <p:sldId id="1678" r:id="rId5"/>
    <p:sldId id="1676" r:id="rId6"/>
    <p:sldId id="1677" r:id="rId7"/>
    <p:sldId id="1614" r:id="rId8"/>
    <p:sldId id="1675" r:id="rId9"/>
    <p:sldId id="1612" r:id="rId10"/>
    <p:sldId id="1685" r:id="rId11"/>
    <p:sldId id="1679" r:id="rId12"/>
    <p:sldId id="1620" r:id="rId13"/>
    <p:sldId id="1547" r:id="rId14"/>
    <p:sldId id="1579" r:id="rId15"/>
    <p:sldId id="1686" r:id="rId16"/>
    <p:sldId id="945" r:id="rId17"/>
    <p:sldId id="1649" r:id="rId18"/>
    <p:sldId id="1684" r:id="rId19"/>
    <p:sldId id="1692" r:id="rId20"/>
    <p:sldId id="1687" r:id="rId21"/>
    <p:sldId id="1653" r:id="rId22"/>
    <p:sldId id="1688" r:id="rId23"/>
    <p:sldId id="1652" r:id="rId24"/>
    <p:sldId id="1689" r:id="rId25"/>
    <p:sldId id="142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99"/>
    <a:srgbClr val="008000"/>
    <a:srgbClr val="99CCFF"/>
    <a:srgbClr val="CC0099"/>
    <a:srgbClr val="FF6600"/>
    <a:srgbClr val="FFFFCC"/>
    <a:srgbClr val="00FF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2" autoAdjust="0"/>
    <p:restoredTop sz="95532" autoAdjust="0"/>
  </p:normalViewPr>
  <p:slideViewPr>
    <p:cSldViewPr snapToGrid="0">
      <p:cViewPr varScale="1">
        <p:scale>
          <a:sx n="82" d="100"/>
          <a:sy n="82" d="100"/>
        </p:scale>
        <p:origin x="46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135FE-73F9-4B97-A8B7-A096687FCB7D}" type="datetimeFigureOut">
              <a:rPr lang="zh-CN" altLang="en-US" smtClean="0"/>
              <a:t>2020/12/29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4BBA-7D18-459C-AE7F-A53DA9F6A9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66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12/29/2020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12/29/2020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12/29/2020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9396" y="1652692"/>
            <a:ext cx="10819040" cy="2458721"/>
          </a:xfrm>
        </p:spPr>
        <p:txBody>
          <a:bodyPr/>
          <a:lstStyle/>
          <a:p>
            <a:pPr algn="ctr"/>
            <a:r>
              <a:rPr lang="zh-CN" altLang="en-US" sz="5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5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14</a:t>
            </a:r>
            <a:r>
              <a:rPr lang="zh-CN" altLang="en-US" sz="5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 爷爷的耳朵不太好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1288" y="4979324"/>
            <a:ext cx="7891272" cy="128016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山东大学国际教育学院</a:t>
            </a: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来华留学生预科部</a:t>
            </a:r>
          </a:p>
        </p:txBody>
      </p:sp>
      <p:sp>
        <p:nvSpPr>
          <p:cNvPr id="4" name="矩形 3"/>
          <p:cNvSpPr/>
          <p:nvPr/>
        </p:nvSpPr>
        <p:spPr>
          <a:xfrm>
            <a:off x="1039092" y="1800443"/>
            <a:ext cx="1034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148327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2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53794" y="1880456"/>
            <a:ext cx="1426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ěrduo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5940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94384" y="2374303"/>
            <a:ext cx="10115921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双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筷子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在中国，人们用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筷子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吃饭。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我已经习惯用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筷子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吃饭了。</a:t>
            </a:r>
          </a:p>
        </p:txBody>
      </p:sp>
      <p:sp>
        <p:nvSpPr>
          <p:cNvPr id="7" name="椭圆 6"/>
          <p:cNvSpPr/>
          <p:nvPr/>
        </p:nvSpPr>
        <p:spPr>
          <a:xfrm>
            <a:off x="1094384" y="484291"/>
            <a:ext cx="219322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筷子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493" y="2102470"/>
            <a:ext cx="3319862" cy="209815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FFD4197-E135-4575-879C-72F43E31505B}"/>
              </a:ext>
            </a:extLst>
          </p:cNvPr>
          <p:cNvSpPr/>
          <p:nvPr/>
        </p:nvSpPr>
        <p:spPr>
          <a:xfrm>
            <a:off x="3172934" y="1523545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8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89222" y="2271171"/>
            <a:ext cx="11339142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散散步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他们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散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了半个小时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我每天都带着狗出去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散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一下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37537" y="382385"/>
            <a:ext cx="200877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散步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402" y="2383275"/>
            <a:ext cx="3337034" cy="222913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EB62E4C-A014-4B90-99DB-6516CC75EBCF}"/>
              </a:ext>
            </a:extLst>
          </p:cNvPr>
          <p:cNvSpPr/>
          <p:nvPr/>
        </p:nvSpPr>
        <p:spPr>
          <a:xfrm>
            <a:off x="2473138" y="1262805"/>
            <a:ext cx="63030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VO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07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44693" y="1911367"/>
            <a:ext cx="10746643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从上海坐火车到北京，一定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经过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济南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：哪路公共汽车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经过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山东大学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路、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70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路都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经过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经过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超市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的时候，帮我买几个苹果吧。</a:t>
            </a:r>
          </a:p>
        </p:txBody>
      </p:sp>
      <p:sp>
        <p:nvSpPr>
          <p:cNvPr id="6" name="椭圆 5"/>
          <p:cNvSpPr/>
          <p:nvPr/>
        </p:nvSpPr>
        <p:spPr>
          <a:xfrm>
            <a:off x="437538" y="382385"/>
            <a:ext cx="202065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经过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209" y="938299"/>
            <a:ext cx="2752428" cy="343195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F2BC78D-F306-4096-8E5E-9183671AD49C}"/>
              </a:ext>
            </a:extLst>
          </p:cNvPr>
          <p:cNvSpPr/>
          <p:nvPr/>
        </p:nvSpPr>
        <p:spPr>
          <a:xfrm>
            <a:off x="2473138" y="1262805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4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37537" y="1939868"/>
            <a:ext cx="113391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我现在回宿舍拿东西，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顺便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在一楼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杯咖啡。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下个星期他要去北京出差，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顺便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见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见那儿的朋友。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下课后我打算去大润发，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顺便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理发。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你要去超市吗？能不能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顺便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帮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我买点儿青菜？</a:t>
            </a:r>
          </a:p>
        </p:txBody>
      </p:sp>
      <p:sp>
        <p:nvSpPr>
          <p:cNvPr id="6" name="椭圆 5"/>
          <p:cNvSpPr/>
          <p:nvPr/>
        </p:nvSpPr>
        <p:spPr>
          <a:xfrm>
            <a:off x="437537" y="382385"/>
            <a:ext cx="200877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顺便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780366-9EA2-4184-907A-A1948A9A1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039" y="566751"/>
            <a:ext cx="2459059" cy="163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8ABBAC1-AE84-49E1-8480-3B39EF9CB893}"/>
              </a:ext>
            </a:extLst>
          </p:cNvPr>
          <p:cNvSpPr/>
          <p:nvPr/>
        </p:nvSpPr>
        <p:spPr>
          <a:xfrm>
            <a:off x="2473138" y="1262805"/>
            <a:ext cx="71526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8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95238" y="2204220"/>
            <a:ext cx="10115921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鸡蛋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多少钱一斤？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他把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鸡蛋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打到碗里。</a:t>
            </a:r>
          </a:p>
        </p:txBody>
      </p:sp>
      <p:sp>
        <p:nvSpPr>
          <p:cNvPr id="9" name="椭圆 8"/>
          <p:cNvSpPr/>
          <p:nvPr/>
        </p:nvSpPr>
        <p:spPr>
          <a:xfrm>
            <a:off x="995238" y="256725"/>
            <a:ext cx="219322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鸡蛋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751" y="1820728"/>
            <a:ext cx="2575745" cy="19318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962" y="4324964"/>
            <a:ext cx="2575745" cy="17171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92AE569-2D60-48E6-97ED-84B5A6594146}"/>
              </a:ext>
            </a:extLst>
          </p:cNvPr>
          <p:cNvSpPr/>
          <p:nvPr/>
        </p:nvSpPr>
        <p:spPr>
          <a:xfrm>
            <a:off x="3060967" y="1278002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3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95238" y="2204220"/>
            <a:ext cx="10115921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块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片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面包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她经常自己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面包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你喜欢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面包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</a:p>
        </p:txBody>
      </p:sp>
      <p:sp>
        <p:nvSpPr>
          <p:cNvPr id="12" name="椭圆 11"/>
          <p:cNvSpPr/>
          <p:nvPr/>
        </p:nvSpPr>
        <p:spPr>
          <a:xfrm>
            <a:off x="995238" y="667272"/>
            <a:ext cx="219322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面包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329" y="1737112"/>
            <a:ext cx="3352830" cy="2422421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A5548A2D-FD58-47AF-8C4E-45604FB22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1"/>
          <a:stretch/>
        </p:blipFill>
        <p:spPr bwMode="auto">
          <a:xfrm>
            <a:off x="5490011" y="4377091"/>
            <a:ext cx="3232572" cy="234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3663121-F7DF-4783-B6AB-94D0654B1657}"/>
              </a:ext>
            </a:extLst>
          </p:cNvPr>
          <p:cNvSpPr/>
          <p:nvPr/>
        </p:nvSpPr>
        <p:spPr>
          <a:xfrm>
            <a:off x="3060966" y="1636030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5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2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86020" y="1817301"/>
            <a:ext cx="107466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上个星期买的苹果很甜，我昨天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买了一些。</a:t>
            </a: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看！昨天晚上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下雪了。</a:t>
            </a:r>
          </a:p>
          <a:p>
            <a:pPr>
              <a:lnSpc>
                <a:spcPct val="150000"/>
              </a:lnSpc>
            </a:pP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下个星期一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要考试了。</a:t>
            </a: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明天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是星期五了，每个星期我最喜欢这一天。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661E831-128E-4549-87AD-5167CDCBF052}"/>
              </a:ext>
            </a:extLst>
          </p:cNvPr>
          <p:cNvSpPr/>
          <p:nvPr/>
        </p:nvSpPr>
        <p:spPr>
          <a:xfrm>
            <a:off x="572079" y="642220"/>
            <a:ext cx="5054589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副词：又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741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522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又    再    还</a:t>
            </a:r>
          </a:p>
        </p:txBody>
      </p:sp>
      <p:sp>
        <p:nvSpPr>
          <p:cNvPr id="8" name="矩形 7"/>
          <p:cNvSpPr/>
          <p:nvPr/>
        </p:nvSpPr>
        <p:spPr>
          <a:xfrm>
            <a:off x="4482121" y="2106651"/>
            <a:ext cx="10600784" cy="951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80201" y="2070737"/>
            <a:ext cx="10451592" cy="4430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老师，我没有听懂，能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再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说一遍吗？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这个电影真好看，我上周自己看了一次，昨天和朋友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看了一次。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我昨天吃了面条，今天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想吃面条。  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en-US" altLang="zh-CN" sz="32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妈妈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快过生日了，我得准备个礼物。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26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22678" y="520346"/>
            <a:ext cx="10746643" cy="5809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练习：选词填空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再       又       还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：今天银行不开门，我们明天</a:t>
            </a:r>
            <a:r>
              <a:rPr lang="zh-CN" altLang="en-US" sz="36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去吧！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B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：好吧。那我们今天</a:t>
            </a:r>
            <a:r>
              <a:rPr lang="zh-CN" altLang="en-US" sz="36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去看一个电影吧。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）昨天下雨，今天</a:t>
            </a:r>
            <a:r>
              <a:rPr lang="zh-CN" altLang="en-US" sz="36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下雨了。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不知道大卫今天</a:t>
            </a:r>
            <a:r>
              <a:rPr lang="zh-CN" altLang="en-US" sz="36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来不来。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）明天</a:t>
            </a:r>
            <a:r>
              <a:rPr lang="zh-CN" altLang="en-US" sz="36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是星期六了，一个星期我最喜欢这一天。</a:t>
            </a:r>
          </a:p>
        </p:txBody>
      </p:sp>
    </p:spTree>
    <p:extLst>
      <p:ext uri="{BB962C8B-B14F-4D97-AF65-F5344CB8AC3E}">
        <p14:creationId xmlns:p14="http://schemas.microsoft.com/office/powerpoint/2010/main" val="159566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303745" y="42112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6290280" y="3029585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53E79D31-C8BE-4484-B2DB-570034A6A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745" y="1043642"/>
            <a:ext cx="10868891" cy="6370036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后边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hòubian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N          back; rear</a:t>
            </a:r>
          </a:p>
          <a:p>
            <a:pPr marL="514350" lvl="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黑板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hēibăn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N          blackboard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配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pèi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V          to match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眼镜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yănjìng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N         glasses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爱好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	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àihào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    N          hobby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电子游戏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diànzǐyóuxì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N          video game</a:t>
            </a:r>
          </a:p>
          <a:p>
            <a:pPr marL="514350" lvl="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盘子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	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pánzi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    N       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plate</a:t>
            </a:r>
          </a:p>
          <a:p>
            <a:pPr marL="514350" lvl="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筷子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	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kuàizi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N 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chopsticks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散步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sànbù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VO       to take a walk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经过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	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jīngguò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V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to go by</a:t>
            </a:r>
          </a:p>
          <a:p>
            <a:pPr marL="514350" lvl="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CE2D3BD1-DEBD-44D0-AF66-98DA6FDF319F}"/>
              </a:ext>
            </a:extLst>
          </p:cNvPr>
          <p:cNvSpPr txBox="1">
            <a:spLocks/>
          </p:cNvSpPr>
          <p:nvPr/>
        </p:nvSpPr>
        <p:spPr>
          <a:xfrm>
            <a:off x="6290280" y="1096754"/>
            <a:ext cx="5497393" cy="1701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1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顺便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	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shùnbiàn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Adv 	 in passing</a:t>
            </a: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1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鸡蛋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jīdàn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N       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egg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1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面包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miànbāo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N   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bread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1"/>
            </a:pP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B7A09EA8-89C1-4E5E-88FB-A4B85B1E9D66}"/>
              </a:ext>
            </a:extLst>
          </p:cNvPr>
          <p:cNvSpPr txBox="1">
            <a:spLocks/>
          </p:cNvSpPr>
          <p:nvPr/>
        </p:nvSpPr>
        <p:spPr>
          <a:xfrm>
            <a:off x="6290280" y="3652104"/>
            <a:ext cx="5772018" cy="1950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副词：又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“又”                   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格式：不是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就是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  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structure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“不是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就是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either…or…</a:t>
            </a:r>
            <a:endParaRPr lang="zh-CN" altLang="en-US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 startAt="3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量词重叠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reduplication of measure words </a:t>
            </a:r>
            <a:endParaRPr lang="zh-CN" altLang="en-US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76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22678" y="520346"/>
            <a:ext cx="10746643" cy="5809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练习：选词填空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再       又       还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：今天银行不开门，我们明天</a:t>
            </a:r>
            <a:r>
              <a:rPr lang="zh-CN" altLang="en-US" sz="36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去吧！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B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：好吧。那我们今天</a:t>
            </a:r>
            <a:r>
              <a:rPr lang="zh-CN" altLang="en-US" sz="36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去看一个电影吧。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）昨天下雨，今天</a:t>
            </a:r>
            <a:r>
              <a:rPr lang="zh-CN" altLang="en-US" sz="36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下雨了。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不知道大卫今天</a:t>
            </a:r>
            <a:r>
              <a:rPr lang="zh-CN" altLang="en-US" sz="36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来不来。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）明天</a:t>
            </a:r>
            <a:r>
              <a:rPr lang="zh-CN" altLang="en-US" sz="36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是星期六了，一个星期我最喜欢这一天。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6113F7D-D6F9-4BA2-8B69-0BFECE1AC164}"/>
              </a:ext>
            </a:extLst>
          </p:cNvPr>
          <p:cNvSpPr txBox="1"/>
          <p:nvPr/>
        </p:nvSpPr>
        <p:spPr>
          <a:xfrm>
            <a:off x="8229600" y="2258008"/>
            <a:ext cx="755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再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DE5A01C-0A30-4B8F-AE3A-6972918AE11D}"/>
              </a:ext>
            </a:extLst>
          </p:cNvPr>
          <p:cNvSpPr txBox="1"/>
          <p:nvPr/>
        </p:nvSpPr>
        <p:spPr>
          <a:xfrm>
            <a:off x="6347927" y="3132824"/>
            <a:ext cx="755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再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7C7B563-04C5-456A-8D0B-5ECC2D1D535C}"/>
              </a:ext>
            </a:extLst>
          </p:cNvPr>
          <p:cNvSpPr txBox="1"/>
          <p:nvPr/>
        </p:nvSpPr>
        <p:spPr>
          <a:xfrm>
            <a:off x="5088294" y="3940629"/>
            <a:ext cx="755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又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42DFDB3-2C99-4D58-B673-028A02AF1811}"/>
              </a:ext>
            </a:extLst>
          </p:cNvPr>
          <p:cNvSpPr txBox="1"/>
          <p:nvPr/>
        </p:nvSpPr>
        <p:spPr>
          <a:xfrm>
            <a:off x="5172269" y="4771053"/>
            <a:ext cx="755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还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99454CA-D5F3-4061-91B2-7A542C61856B}"/>
              </a:ext>
            </a:extLst>
          </p:cNvPr>
          <p:cNvSpPr txBox="1"/>
          <p:nvPr/>
        </p:nvSpPr>
        <p:spPr>
          <a:xfrm>
            <a:off x="2867608" y="5545494"/>
            <a:ext cx="755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又</a:t>
            </a:r>
          </a:p>
        </p:txBody>
      </p:sp>
    </p:spTree>
    <p:extLst>
      <p:ext uri="{BB962C8B-B14F-4D97-AF65-F5344CB8AC3E}">
        <p14:creationId xmlns:p14="http://schemas.microsoft.com/office/powerpoint/2010/main" val="2673696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32971" y="2551828"/>
            <a:ext cx="11025957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最近天气不好，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阴天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下雨。</a:t>
            </a: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她看起来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中国人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日本人。 </a:t>
            </a: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他每天都很忙，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上课，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自习。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B1051AE-E38C-4980-838E-9DF599FEC346}"/>
              </a:ext>
            </a:extLst>
          </p:cNvPr>
          <p:cNvSpPr/>
          <p:nvPr/>
        </p:nvSpPr>
        <p:spPr>
          <a:xfrm>
            <a:off x="133540" y="1071428"/>
            <a:ext cx="12310421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格式：不是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，就是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structure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不是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，就是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…”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either…or…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99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3021" y="732358"/>
            <a:ext cx="11025957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他特别爱看书，每天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在图书馆，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在去图书馆的路上。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4284852-9EDF-47A7-A290-A17127D88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519" y="2791505"/>
            <a:ext cx="93630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7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63766" y="2835838"/>
            <a:ext cx="11025957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王语的衣服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件件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都很贵。</a:t>
            </a: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这个班的学生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个个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都很聪明。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ECF2FFA-0669-482A-91AA-92703BE75E2A}"/>
              </a:ext>
            </a:extLst>
          </p:cNvPr>
          <p:cNvSpPr/>
          <p:nvPr/>
        </p:nvSpPr>
        <p:spPr>
          <a:xfrm>
            <a:off x="963766" y="642220"/>
            <a:ext cx="8880029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量词重叠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reduplication of measure words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1967CC9-CB37-4EC2-A95F-245A5E476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388" y="1791479"/>
            <a:ext cx="3531539" cy="473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70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45106" y="503185"/>
            <a:ext cx="11025957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下个星期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天天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都是晴天。</a:t>
            </a: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夏天回中国。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DA36C23-D3B5-474A-9F6A-2F111ACD1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015" y="2880049"/>
            <a:ext cx="8447109" cy="268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5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89209"/>
            <a:ext cx="12192000" cy="661267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5000"/>
              </a:lnSpc>
              <a:spcBef>
                <a:spcPts val="900"/>
              </a:spcBef>
              <a:buNone/>
            </a:pPr>
            <a:r>
              <a:rPr lang="zh-CN" altLang="en-US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王  语：你怎么又在玩儿手机游戏？</a:t>
            </a:r>
          </a:p>
          <a:p>
            <a:pPr marL="0" indent="0" algn="just">
              <a:lnSpc>
                <a:spcPct val="125000"/>
              </a:lnSpc>
              <a:spcBef>
                <a:spcPts val="900"/>
              </a:spcBef>
              <a:buNone/>
            </a:pPr>
            <a:r>
              <a:rPr lang="zh-CN" alt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丈  夫：这是一个新游戏，叫</a:t>
            </a:r>
            <a:r>
              <a:rPr lang="en-US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船王</a:t>
            </a:r>
            <a:r>
              <a:rPr lang="en-US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，你要不要试试？</a:t>
            </a:r>
            <a:endParaRPr lang="en-US" altLang="zh-CN" sz="2800" kern="1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spcBef>
                <a:spcPts val="900"/>
              </a:spcBef>
              <a:buNone/>
            </a:pPr>
            <a:r>
              <a:rPr lang="zh-CN" altLang="en-US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王  语：我不玩儿，你天天不是看电脑，就是看手机，眼睛能舒服吗？</a:t>
            </a:r>
            <a:endParaRPr lang="en-US" altLang="zh-CN" sz="28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spcBef>
                <a:spcPts val="900"/>
              </a:spcBef>
              <a:buNone/>
            </a:pPr>
            <a:r>
              <a:rPr lang="en-US" altLang="zh-CN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zh-CN" altLang="en-US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对了，儿子昨天和我说，他坐在教室的后面看不清楚黑板上的字了。</a:t>
            </a:r>
          </a:p>
          <a:p>
            <a:pPr marL="0" indent="0" algn="just">
              <a:lnSpc>
                <a:spcPct val="125000"/>
              </a:lnSpc>
              <a:spcBef>
                <a:spcPts val="900"/>
              </a:spcBef>
              <a:buNone/>
            </a:pPr>
            <a:r>
              <a:rPr lang="zh-CN" alt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丈  夫：是吗？那我们周末带他去配眼镜吧。</a:t>
            </a:r>
            <a:endParaRPr lang="en-US" altLang="zh-CN" sz="2800" kern="1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spcBef>
                <a:spcPts val="900"/>
              </a:spcBef>
              <a:buNone/>
            </a:pPr>
            <a:r>
              <a:rPr lang="zh-CN" altLang="en-US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王  语：行。你别让他看</a:t>
            </a:r>
            <a:r>
              <a:rPr lang="en-US" altLang="zh-CN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iPad</a:t>
            </a:r>
            <a:r>
              <a:rPr lang="zh-CN" altLang="en-US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、玩儿游戏了。</a:t>
            </a:r>
            <a:endParaRPr lang="en-US" altLang="zh-CN" sz="28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spcBef>
                <a:spcPts val="900"/>
              </a:spcBef>
              <a:buNone/>
            </a:pPr>
            <a:r>
              <a:rPr lang="en-US" altLang="zh-CN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zh-CN" altLang="en-US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为了眼睛健康，你也换个爱好，少玩儿电子游戏吧。</a:t>
            </a:r>
            <a:endParaRPr lang="en-US" altLang="zh-CN" sz="28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spcBef>
                <a:spcPts val="900"/>
              </a:spcBef>
              <a:buNone/>
            </a:pPr>
            <a:r>
              <a:rPr lang="zh-CN" alt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丈  夫：好，听你的。我来帮你洗碗吧。</a:t>
            </a:r>
            <a:endParaRPr lang="en-US" altLang="zh-CN" sz="2800" kern="1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spcBef>
                <a:spcPts val="900"/>
              </a:spcBef>
              <a:buNone/>
            </a:pPr>
            <a:r>
              <a:rPr lang="zh-CN" altLang="en-US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王  语：不用了。你帮我放盘子和筷子吧，你放好了我们就带孩子下楼</a:t>
            </a:r>
            <a:endParaRPr lang="en-US" altLang="zh-CN" sz="28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spcBef>
                <a:spcPts val="900"/>
              </a:spcBef>
              <a:buNone/>
            </a:pPr>
            <a:r>
              <a:rPr lang="en-US" altLang="zh-CN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zh-CN" altLang="en-US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散步。经过商店的时候顺便买点儿鸡蛋和面包，家里没有了。</a:t>
            </a:r>
          </a:p>
        </p:txBody>
      </p:sp>
    </p:spTree>
    <p:extLst>
      <p:ext uri="{BB962C8B-B14F-4D97-AF65-F5344CB8AC3E}">
        <p14:creationId xmlns:p14="http://schemas.microsoft.com/office/powerpoint/2010/main" val="288765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91601" y="1784328"/>
            <a:ext cx="11339142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妈妈们坐在教室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后边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    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后边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的那位同学，请你到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前边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来一下。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后面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的课文比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前面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的难多了。</a:t>
            </a:r>
          </a:p>
        </p:txBody>
      </p:sp>
      <p:sp>
        <p:nvSpPr>
          <p:cNvPr id="6" name="椭圆 5"/>
          <p:cNvSpPr/>
          <p:nvPr/>
        </p:nvSpPr>
        <p:spPr>
          <a:xfrm>
            <a:off x="437537" y="382385"/>
            <a:ext cx="200877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后边</a:t>
            </a:r>
          </a:p>
        </p:txBody>
      </p:sp>
      <p:sp>
        <p:nvSpPr>
          <p:cNvPr id="2" name="矩形 1"/>
          <p:cNvSpPr/>
          <p:nvPr/>
        </p:nvSpPr>
        <p:spPr>
          <a:xfrm>
            <a:off x="2698868" y="786327"/>
            <a:ext cx="16273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后面</a:t>
            </a:r>
            <a:endParaRPr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B5CFF9-0DF5-4D6B-BBD0-72CEB8C74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034" y="3713584"/>
            <a:ext cx="4073590" cy="271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0EE73A9-C86C-4F14-A35B-65A04F9FD7C7}"/>
              </a:ext>
            </a:extLst>
          </p:cNvPr>
          <p:cNvSpPr/>
          <p:nvPr/>
        </p:nvSpPr>
        <p:spPr>
          <a:xfrm>
            <a:off x="2368850" y="1322663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95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514350" y="251026"/>
            <a:ext cx="2098221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黑板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57" y="1362854"/>
            <a:ext cx="3571756" cy="160408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590" y="3315786"/>
            <a:ext cx="3522307" cy="264473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780931" y="2718737"/>
            <a:ext cx="10115921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块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黑板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白板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把字写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黑板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</a:t>
            </a:r>
            <a:endParaRPr lang="en-US" altLang="zh-CN" sz="40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3B4B972-5192-4C9F-A51A-BC57A777223F}"/>
              </a:ext>
            </a:extLst>
          </p:cNvPr>
          <p:cNvSpPr/>
          <p:nvPr/>
        </p:nvSpPr>
        <p:spPr>
          <a:xfrm>
            <a:off x="2473138" y="124414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2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527328" y="132316"/>
            <a:ext cx="224300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眼镜</a:t>
            </a:r>
          </a:p>
        </p:txBody>
      </p:sp>
      <p:sp>
        <p:nvSpPr>
          <p:cNvPr id="7" name="矩形 6"/>
          <p:cNvSpPr/>
          <p:nvPr/>
        </p:nvSpPr>
        <p:spPr>
          <a:xfrm>
            <a:off x="631082" y="2781958"/>
            <a:ext cx="10115921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戴着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眼镜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他看不清楚黑板上的字了，得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配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眼镜了。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01" y="515253"/>
            <a:ext cx="2545349" cy="16952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272" y="515253"/>
            <a:ext cx="2243005" cy="16822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457" y="3239312"/>
            <a:ext cx="2167916" cy="199366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74720" y="2781958"/>
            <a:ext cx="1723549" cy="8988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太阳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镜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DC9AD16-9DF6-43F2-8DD4-A07349D9C92F}"/>
              </a:ext>
            </a:extLst>
          </p:cNvPr>
          <p:cNvSpPr/>
          <p:nvPr/>
        </p:nvSpPr>
        <p:spPr>
          <a:xfrm>
            <a:off x="2473138" y="1262805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AAD784F-69FB-4774-BD31-BB5370C2DDBF}"/>
              </a:ext>
            </a:extLst>
          </p:cNvPr>
          <p:cNvSpPr/>
          <p:nvPr/>
        </p:nvSpPr>
        <p:spPr>
          <a:xfrm>
            <a:off x="3508270" y="132316"/>
            <a:ext cx="224300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配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E7B4FBE-5936-47AF-9948-AE18B8A3064E}"/>
              </a:ext>
            </a:extLst>
          </p:cNvPr>
          <p:cNvSpPr/>
          <p:nvPr/>
        </p:nvSpPr>
        <p:spPr>
          <a:xfrm>
            <a:off x="5485300" y="126280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9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65636" y="1793261"/>
            <a:ext cx="10115921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：你有什么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爱好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你的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爱好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是什么？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：我喜欢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2098221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爱好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123AB8A-6A91-4E76-864D-B5521FC3334A}"/>
              </a:ext>
            </a:extLst>
          </p:cNvPr>
          <p:cNvSpPr/>
          <p:nvPr/>
        </p:nvSpPr>
        <p:spPr>
          <a:xfrm>
            <a:off x="3603633" y="4638633"/>
            <a:ext cx="1868115" cy="2098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唱歌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看书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旅行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BE10B43-F32D-40D2-8573-20FC680D1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142" y="1270144"/>
            <a:ext cx="2677774" cy="189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F4EB52F-4C96-4FA4-A474-2219B447C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542" y="3689125"/>
            <a:ext cx="3046721" cy="202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697FCD5-D0E4-436B-878C-C007B95E9735}"/>
              </a:ext>
            </a:extLst>
          </p:cNvPr>
          <p:cNvSpPr/>
          <p:nvPr/>
        </p:nvSpPr>
        <p:spPr>
          <a:xfrm>
            <a:off x="2473138" y="1262805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7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78610" y="2313671"/>
            <a:ext cx="10115921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玩电子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游戏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玩手机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游戏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少玩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游戏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！多看点儿书！ 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59611" y="403425"/>
            <a:ext cx="384577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电子游戏</a:t>
            </a:r>
          </a:p>
        </p:txBody>
      </p:sp>
      <p:pic>
        <p:nvPicPr>
          <p:cNvPr id="1026" name="Picture 2" descr="https://timgsa.baidu.com/timg?image&amp;quality=80&amp;size=b9999_10000&amp;sec=1573559806417&amp;di=b691e3c73602729873193587c05f4d64&amp;imgtype=0&amp;src=http%3A%2F%2Fimg1.cache.netease.com%2Fcatchpic%2FB%2FBE%2FBEE0EC4BB289AE62B3A65A3885DBA7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54" y="2566920"/>
            <a:ext cx="320992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BEB0A9A-E838-4B3E-98F6-15042F2D4BDC}"/>
              </a:ext>
            </a:extLst>
          </p:cNvPr>
          <p:cNvSpPr/>
          <p:nvPr/>
        </p:nvSpPr>
        <p:spPr>
          <a:xfrm>
            <a:off x="3897904" y="1452796"/>
            <a:ext cx="579005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NP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66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59987" y="1982417"/>
            <a:ext cx="10115921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盘子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盘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菜、水果</a:t>
            </a:r>
          </a:p>
        </p:txBody>
      </p:sp>
      <p:sp>
        <p:nvSpPr>
          <p:cNvPr id="6" name="椭圆 5"/>
          <p:cNvSpPr/>
          <p:nvPr/>
        </p:nvSpPr>
        <p:spPr>
          <a:xfrm>
            <a:off x="1017921" y="431227"/>
            <a:ext cx="219322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盘子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948" y="1806716"/>
            <a:ext cx="3703478" cy="179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B641F6D-3322-46E7-B3B1-057B5F06B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134" y="3980283"/>
            <a:ext cx="3748768" cy="251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8E56B77-3421-4C73-82A4-DD10C694F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829" y="4040978"/>
            <a:ext cx="2358102" cy="234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A53BF9B-2897-4413-A08A-F40C27A46E80}"/>
              </a:ext>
            </a:extLst>
          </p:cNvPr>
          <p:cNvSpPr/>
          <p:nvPr/>
        </p:nvSpPr>
        <p:spPr>
          <a:xfrm>
            <a:off x="2930338" y="1487923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2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6486</TotalTime>
  <Words>975</Words>
  <Application>Microsoft Office PowerPoint</Application>
  <PresentationFormat>宽屏</PresentationFormat>
  <Paragraphs>146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仿宋</vt:lpstr>
      <vt:lpstr>黑体</vt:lpstr>
      <vt:lpstr>华文楷体</vt:lpstr>
      <vt:lpstr>Rockwell</vt:lpstr>
      <vt:lpstr>Rockwell Condensed</vt:lpstr>
      <vt:lpstr>Times New Roman</vt:lpstr>
      <vt:lpstr>Wingdings</vt:lpstr>
      <vt:lpstr>木活字</vt:lpstr>
      <vt:lpstr>第14课   爷爷的耳朵不太好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又    再    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蒙 陈</cp:lastModifiedBy>
  <cp:revision>681</cp:revision>
  <dcterms:created xsi:type="dcterms:W3CDTF">2018-09-22T11:56:25Z</dcterms:created>
  <dcterms:modified xsi:type="dcterms:W3CDTF">2020-12-28T23:37:38Z</dcterms:modified>
</cp:coreProperties>
</file>