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32"/>
  </p:notesMasterIdLst>
  <p:sldIdLst>
    <p:sldId id="256" r:id="rId2"/>
    <p:sldId id="1702" r:id="rId3"/>
    <p:sldId id="858" r:id="rId4"/>
    <p:sldId id="1613" r:id="rId5"/>
    <p:sldId id="1579" r:id="rId6"/>
    <p:sldId id="1698" r:id="rId7"/>
    <p:sldId id="1615" r:id="rId8"/>
    <p:sldId id="1699" r:id="rId9"/>
    <p:sldId id="1666" r:id="rId10"/>
    <p:sldId id="1635" r:id="rId11"/>
    <p:sldId id="1616" r:id="rId12"/>
    <p:sldId id="1547" r:id="rId13"/>
    <p:sldId id="1620" r:id="rId14"/>
    <p:sldId id="1697" r:id="rId15"/>
    <p:sldId id="1704" r:id="rId16"/>
    <p:sldId id="1627" r:id="rId17"/>
    <p:sldId id="1667" r:id="rId18"/>
    <p:sldId id="945" r:id="rId19"/>
    <p:sldId id="1628" r:id="rId20"/>
    <p:sldId id="1700" r:id="rId21"/>
    <p:sldId id="1703" r:id="rId22"/>
    <p:sldId id="1639" r:id="rId23"/>
    <p:sldId id="1640" r:id="rId24"/>
    <p:sldId id="1641" r:id="rId25"/>
    <p:sldId id="1642" r:id="rId26"/>
    <p:sldId id="1643" r:id="rId27"/>
    <p:sldId id="1681" r:id="rId28"/>
    <p:sldId id="1701" r:id="rId29"/>
    <p:sldId id="1705" r:id="rId30"/>
    <p:sldId id="142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9999"/>
    <a:srgbClr val="99CCFF"/>
    <a:srgbClr val="CC0099"/>
    <a:srgbClr val="FF6600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2523" autoAdjust="0"/>
  </p:normalViewPr>
  <p:slideViewPr>
    <p:cSldViewPr snapToGrid="0">
      <p:cViewPr varScale="1">
        <p:scale>
          <a:sx n="79" d="100"/>
          <a:sy n="79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14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爷爷的耳朵不太好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4585" y="2003567"/>
            <a:ext cx="1426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ěrduo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79036" y="1748710"/>
            <a:ext cx="101159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马路</a:t>
            </a: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马路对面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马路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对面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对面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那个楼</a:t>
            </a:r>
          </a:p>
        </p:txBody>
      </p:sp>
      <p:sp>
        <p:nvSpPr>
          <p:cNvPr id="10" name="椭圆 9"/>
          <p:cNvSpPr/>
          <p:nvPr/>
        </p:nvSpPr>
        <p:spPr>
          <a:xfrm>
            <a:off x="549977" y="239150"/>
            <a:ext cx="22763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马路</a:t>
            </a:r>
          </a:p>
        </p:txBody>
      </p:sp>
      <p:sp>
        <p:nvSpPr>
          <p:cNvPr id="4" name="椭圆 3"/>
          <p:cNvSpPr/>
          <p:nvPr/>
        </p:nvSpPr>
        <p:spPr>
          <a:xfrm>
            <a:off x="3101193" y="239150"/>
            <a:ext cx="22763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对面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5296"/>
          <a:stretch/>
        </p:blipFill>
        <p:spPr>
          <a:xfrm>
            <a:off x="7575573" y="239150"/>
            <a:ext cx="2893222" cy="1918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73" y="2405354"/>
            <a:ext cx="2893222" cy="20134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573" y="4750690"/>
            <a:ext cx="2893222" cy="1707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99" y="2023095"/>
            <a:ext cx="2080105" cy="208010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D86D405-0DD5-4248-BEA5-4F788EBA10C1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35C11DD-29E9-4872-BA11-68D1EEEACB83}"/>
              </a:ext>
            </a:extLst>
          </p:cNvPr>
          <p:cNvSpPr/>
          <p:nvPr/>
        </p:nvSpPr>
        <p:spPr>
          <a:xfrm>
            <a:off x="5069821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8921" y="1884463"/>
            <a:ext cx="10115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辆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公共汽车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公共汽车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K8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公共汽车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公共汽车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</a:t>
            </a:r>
          </a:p>
        </p:txBody>
      </p:sp>
      <p:sp>
        <p:nvSpPr>
          <p:cNvPr id="10" name="椭圆 9"/>
          <p:cNvSpPr/>
          <p:nvPr/>
        </p:nvSpPr>
        <p:spPr>
          <a:xfrm>
            <a:off x="549976" y="239150"/>
            <a:ext cx="384389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公共汽车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22" y="420523"/>
            <a:ext cx="3810000" cy="2505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19" y="3566064"/>
            <a:ext cx="3925375" cy="23438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08" y="313540"/>
            <a:ext cx="3625385" cy="27190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DCC5A15-1134-4CAE-9AB9-9B02E45177EF}"/>
              </a:ext>
            </a:extLst>
          </p:cNvPr>
          <p:cNvSpPr/>
          <p:nvPr/>
        </p:nvSpPr>
        <p:spPr>
          <a:xfrm>
            <a:off x="4061023" y="1240044"/>
            <a:ext cx="57900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NP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5006" y="1695792"/>
            <a:ext cx="10746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1984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年出生，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家里没有电脑。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：你为什么买这么贵的衣服？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不知道网上有更便宜的。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00877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当时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B6383E-3888-4569-A318-EF7A656B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38" y="309281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9EF8707-9597-4C49-9EAD-B9718FCE6A11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5965" y="1727248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他说得太快了，我没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老师，这个语法我还不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我们都不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她为什么和男朋友散了。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明白</a:t>
            </a:r>
          </a:p>
        </p:txBody>
      </p:sp>
      <p:sp>
        <p:nvSpPr>
          <p:cNvPr id="3" name="矩形 2"/>
          <p:cNvSpPr/>
          <p:nvPr/>
        </p:nvSpPr>
        <p:spPr>
          <a:xfrm>
            <a:off x="7085905" y="1727248"/>
            <a:ext cx="17556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D6E0BC-6496-45C4-A267-FFB71F63C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t="19310" r="11074" b="20276"/>
          <a:stretch/>
        </p:blipFill>
        <p:spPr bwMode="auto">
          <a:xfrm>
            <a:off x="8199493" y="4408229"/>
            <a:ext cx="2827739" cy="22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E58C483-5870-4296-8269-4898A8F8D87E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清楚    明白    懂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1768" y="1870134"/>
            <a:ext cx="108326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我也不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(V.)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他今年多大。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今天的语法，你都听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明白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(Adj.)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懂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(V.)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明白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(V.)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懂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(V.)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为什么选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这个语法老师教得很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(Adj.)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明白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(Adj.)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你的声音太小了，我没听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(Adj.)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4FE397E-6911-42FD-814C-9DA84EDA5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99" y="1706292"/>
            <a:ext cx="10087051" cy="34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3087" y="2002926"/>
            <a:ext cx="1074664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我不明白这个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这个句子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你的名字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6" name="椭圆 5"/>
          <p:cNvSpPr/>
          <p:nvPr/>
        </p:nvSpPr>
        <p:spPr>
          <a:xfrm>
            <a:off x="413787" y="382385"/>
            <a:ext cx="210378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意思</a:t>
            </a:r>
          </a:p>
        </p:txBody>
      </p:sp>
      <p:sp>
        <p:nvSpPr>
          <p:cNvPr id="3" name="矩形 2"/>
          <p:cNvSpPr/>
          <p:nvPr/>
        </p:nvSpPr>
        <p:spPr>
          <a:xfrm>
            <a:off x="7324738" y="2184397"/>
            <a:ext cx="1117855" cy="18200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字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词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句子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42593" y="2184397"/>
            <a:ext cx="2698007" cy="18200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嘴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挂失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一分钱一分货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BB9947-548F-4972-A569-53D340F34BE3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02383" y="1908417"/>
            <a:ext cx="10746643" cy="506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</a:p>
          <a:p>
            <a:pPr>
              <a:lnSpc>
                <a:spcPct val="150000"/>
              </a:lnSpc>
            </a:pP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过马路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的时候得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小心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小心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你的钱包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考试的时候，他不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小心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写错了很多字。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6341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小心</a:t>
            </a:r>
          </a:p>
        </p:txBody>
      </p:sp>
      <p:sp>
        <p:nvSpPr>
          <p:cNvPr id="4" name="矩形 3"/>
          <p:cNvSpPr/>
          <p:nvPr/>
        </p:nvSpPr>
        <p:spPr>
          <a:xfrm>
            <a:off x="7202343" y="3707617"/>
            <a:ext cx="3354344" cy="63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手机、行李、车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02343" y="2908492"/>
            <a:ext cx="3354344" cy="667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开车、骑自行车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F9AF6B-5082-4BC3-A34F-EB003A7AD2DC}"/>
              </a:ext>
            </a:extLst>
          </p:cNvPr>
          <p:cNvSpPr/>
          <p:nvPr/>
        </p:nvSpPr>
        <p:spPr>
          <a:xfrm>
            <a:off x="3115629" y="12633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0694" y="2542956"/>
            <a:ext cx="11025957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摔倒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妹妹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电影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没电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58" y="2664214"/>
            <a:ext cx="3234847" cy="23222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1566776-BE9F-4F58-A3C6-8CAE909FC558}"/>
              </a:ext>
            </a:extLst>
          </p:cNvPr>
          <p:cNvSpPr/>
          <p:nvPr/>
        </p:nvSpPr>
        <p:spPr>
          <a:xfrm>
            <a:off x="261097" y="642220"/>
            <a:ext cx="1004049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3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359844" y="425683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00F3BC0-368A-4D04-8BA7-C8762D9C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6" y="974533"/>
            <a:ext cx="6632076" cy="6370036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年纪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niánjì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N 	age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lǎo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A	old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耳朵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ěrduo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N 	ear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出错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chūcuò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V 	to make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          mistakes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嘴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zuǐ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N  	mouth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遇到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yùdào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V            to encounter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马路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mǎlù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N  	road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对面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duìmiàn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	opposite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公共汽车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gōnggòngqìchē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NP  	bus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5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当时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dāngshí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 	at that time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5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DE56F2D-C685-440A-83FA-CE6CC5C3C531}"/>
              </a:ext>
            </a:extLst>
          </p:cNvPr>
          <p:cNvSpPr txBox="1">
            <a:spLocks/>
          </p:cNvSpPr>
          <p:nvPr/>
        </p:nvSpPr>
        <p:spPr>
          <a:xfrm>
            <a:off x="6288438" y="1042627"/>
            <a:ext cx="10868891" cy="350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明白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míngbai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V  	to understand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意思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yìsi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N 	meaning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心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    heart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哈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ā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Ono       hah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小心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xiǎoxīn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V  	to take care; be careful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61CC757-1C87-4011-A9D1-E7F7BF131165}"/>
              </a:ext>
            </a:extLst>
          </p:cNvPr>
          <p:cNvSpPr txBox="1">
            <a:spLocks/>
          </p:cNvSpPr>
          <p:nvPr/>
        </p:nvSpPr>
        <p:spPr>
          <a:xfrm>
            <a:off x="6288438" y="4952248"/>
            <a:ext cx="6694063" cy="1244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可能补语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Potential complements</a:t>
            </a: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6043" y="2156460"/>
            <a:ext cx="1102595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课突然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出去了。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566776-BE9F-4F58-A3C6-8CAE909FC558}"/>
              </a:ext>
            </a:extLst>
          </p:cNvPr>
          <p:cNvSpPr/>
          <p:nvPr/>
        </p:nvSpPr>
        <p:spPr>
          <a:xfrm>
            <a:off x="261097" y="642220"/>
            <a:ext cx="1004049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2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4039" y="1514435"/>
            <a:ext cx="11025957" cy="490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练习：回答问题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你的腿怎么了？（下楼梯，摔倒）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你刚才去哪儿了？（写作业，突然肚子疼）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你怎么不回答老师的问题？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（上课，听不到老师说话）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566776-BE9F-4F58-A3C6-8CAE909FC558}"/>
              </a:ext>
            </a:extLst>
          </p:cNvPr>
          <p:cNvSpPr/>
          <p:nvPr/>
        </p:nvSpPr>
        <p:spPr>
          <a:xfrm>
            <a:off x="261097" y="642220"/>
            <a:ext cx="1004049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6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3767" y="1652930"/>
            <a:ext cx="110259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：今天的作业多吗？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：不多，十分钟就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能写完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     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=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：多极了，两个小时也</a:t>
            </a: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不能写完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。（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→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B1EB52-28D9-4511-970A-1153D8E099ED}"/>
              </a:ext>
            </a:extLst>
          </p:cNvPr>
          <p:cNvSpPr/>
          <p:nvPr/>
        </p:nvSpPr>
        <p:spPr>
          <a:xfrm>
            <a:off x="572079" y="642220"/>
            <a:ext cx="581281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可能补语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Potential complements</a:t>
            </a:r>
          </a:p>
        </p:txBody>
      </p:sp>
    </p:spTree>
    <p:extLst>
      <p:ext uri="{BB962C8B-B14F-4D97-AF65-F5344CB8AC3E}">
        <p14:creationId xmlns:p14="http://schemas.microsoft.com/office/powerpoint/2010/main" val="26152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3767" y="951077"/>
            <a:ext cx="868315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V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得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   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resultative complement</a:t>
            </a:r>
            <a:endParaRPr lang="en-US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3767" y="2028316"/>
            <a:ext cx="110259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你一个人点了五个菜，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我非常饿，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没关系，我带回家。</a:t>
            </a:r>
          </a:p>
        </p:txBody>
      </p:sp>
    </p:spTree>
    <p:extLst>
      <p:ext uri="{BB962C8B-B14F-4D97-AF65-F5344CB8AC3E}">
        <p14:creationId xmlns:p14="http://schemas.microsoft.com/office/powerpoint/2010/main" val="41178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12339" y="1012037"/>
            <a:ext cx="868315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V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得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   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resultative complement</a:t>
            </a:r>
            <a:endParaRPr lang="en-US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9447" y="2089276"/>
            <a:ext cx="11025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：我的钱包丢了，你说还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找得到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：我觉得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找不到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10976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4791" y="640663"/>
            <a:ext cx="868315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V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得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   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resultative complement</a:t>
            </a:r>
            <a:endParaRPr lang="en-US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070" y="1717902"/>
            <a:ext cx="110259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老师：后边的同学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听得清楚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学生：老师，你的声音太小了，我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听不清楚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我眼睛不太好，晚上开车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看不清楚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465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7680" y="845793"/>
            <a:ext cx="868315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V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得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   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directional complement</a:t>
            </a:r>
            <a:endParaRPr lang="en-US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98520" y="1923032"/>
            <a:ext cx="9555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车上人太多了，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上不去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前边有辆车，它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过不去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我的腿特别疼，疼得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站不起来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我太累了，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爬不上去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了，你先走吧！</a:t>
            </a:r>
          </a:p>
        </p:txBody>
      </p:sp>
      <p:sp>
        <p:nvSpPr>
          <p:cNvPr id="2" name="矩形 1"/>
          <p:cNvSpPr/>
          <p:nvPr/>
        </p:nvSpPr>
        <p:spPr>
          <a:xfrm>
            <a:off x="487680" y="189115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301" y="2406479"/>
            <a:ext cx="2494600" cy="14093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17" y="133320"/>
            <a:ext cx="2458940" cy="18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2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1428" y="283109"/>
            <a:ext cx="67038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做得完       做不完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吃得完       吃不完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用得完       用不完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买得到       买不到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找得到       找不到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看得到       看不到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听得懂       听不懂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60444" y="302359"/>
            <a:ext cx="52772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听得清楚    听不清楚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看得清楚    看不清楚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回得来         回不来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过得去         过不去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上得去         上不去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爬得上去     爬不上去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站得起来     站不起来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6120" y="535900"/>
            <a:ext cx="1102595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练习：回答问题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看得见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老师吗？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老师说话你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听得清楚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今天的语法，你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听得懂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他家住在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22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楼，我们不坐电梯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爬得上去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每天早上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点上课，你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起得来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书架</a:t>
            </a:r>
            <a:r>
              <a:rPr lang="en-US" altLang="zh-CN" sz="40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bookshelf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很高，这些书你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放得上去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F12E608-24BD-48E4-BF55-E078651B0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907330"/>
            <a:ext cx="98583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6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10" y="162963"/>
            <a:ext cx="12006248" cy="61929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白：这张照片上的人是谁？</a:t>
            </a:r>
            <a:endParaRPr lang="en-US" altLang="zh-CN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  萌：是我爷爷。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白：你爷爷多大年纪了？身体怎么样？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  萌：爷爷七十八了，但身体很健康，就是人老了，耳朵不太好，</a:t>
            </a:r>
            <a:endParaRPr lang="en-US" altLang="zh-CN" sz="3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听不清楚别人说的话，所以经常出错。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白：是吗？怎么出错了？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  萌：有一次我说腿有点儿疼。爷爷问我：“你的嘴怎么了？”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白：爷爷真可爱！我刚来中国的时候，听不懂汉语，也常常出错。</a:t>
            </a:r>
            <a:endParaRPr lang="en-US" altLang="zh-CN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30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  萌：是吗？你遇到什么问题了？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白：有一次我和朋友要去马路对面坐公共汽车，</a:t>
            </a:r>
            <a:endParaRPr lang="en-US" altLang="zh-CN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我走着走着，突然听到朋友说“看车！看车！”</a:t>
            </a:r>
            <a:endParaRPr lang="en-US" altLang="zh-CN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当时我不明白什么意思。心想，马路上的这些车</a:t>
            </a:r>
            <a:r>
              <a:rPr lang="zh-CN" altLang="en-US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那么好看吗？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30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  萌：哈哈哈，那你</a:t>
            </a:r>
            <a:r>
              <a:rPr lang="zh-CN" altLang="en-US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后来</a:t>
            </a:r>
            <a:r>
              <a:rPr lang="zh-CN" altLang="en-US" sz="30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知道了吗？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白：后来知道了，“看车”是“小心车”的意思。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endParaRPr lang="zh-CN" altLang="en-US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1251" y="2007017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奶奶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了，腿经常疼。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老奶奶，您今年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年纪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         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弟弟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这么小的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年纪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就会写字了。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1" y="251026"/>
            <a:ext cx="211009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年纪</a:t>
            </a:r>
          </a:p>
        </p:txBody>
      </p:sp>
      <p:sp>
        <p:nvSpPr>
          <p:cNvPr id="4" name="矩形 3"/>
          <p:cNvSpPr/>
          <p:nvPr/>
        </p:nvSpPr>
        <p:spPr>
          <a:xfrm>
            <a:off x="8654559" y="3006399"/>
            <a:ext cx="3262432" cy="1822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你今年几岁？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你今年多大？</a:t>
            </a:r>
          </a:p>
        </p:txBody>
      </p:sp>
      <p:sp>
        <p:nvSpPr>
          <p:cNvPr id="2" name="右箭头 1"/>
          <p:cNvSpPr/>
          <p:nvPr/>
        </p:nvSpPr>
        <p:spPr>
          <a:xfrm>
            <a:off x="7382577" y="3214838"/>
            <a:ext cx="866274" cy="702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463396-536A-4377-A41A-3A1B414F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51" y="511402"/>
            <a:ext cx="3649270" cy="24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CDFFA08-E8BC-4DD0-BE56-B4973889961E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64013" y="2056252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奶奶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奶奶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了，腿脚不太好。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9322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795216-B4DF-4BC0-BFC4-E3F5EDA6F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8521" r="47242" b="7103"/>
          <a:stretch/>
        </p:blipFill>
        <p:spPr bwMode="auto">
          <a:xfrm>
            <a:off x="7076268" y="1362854"/>
            <a:ext cx="3480614" cy="41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8BB9B2-0B78-4302-A5F3-CE01CA49315D}"/>
              </a:ext>
            </a:extLst>
          </p:cNvPr>
          <p:cNvSpPr/>
          <p:nvPr/>
        </p:nvSpPr>
        <p:spPr>
          <a:xfrm>
            <a:off x="2473138" y="124414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4362" y="1634881"/>
            <a:ext cx="10115921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耳朵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耳朵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机  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9322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耳朵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79" y="933644"/>
            <a:ext cx="2342885" cy="23569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54" y="671211"/>
            <a:ext cx="2257425" cy="26193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80733" y="2541158"/>
            <a:ext cx="27494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左耳    右耳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4362" y="1634881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长着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02" y="3600035"/>
            <a:ext cx="1953448" cy="241112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767C6C1-CA3D-4B15-9DCC-FB822F93BD06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77124" y="1873273"/>
            <a:ext cx="10115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我的汉语水平还不高，说话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他做事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10" name="椭圆 9"/>
          <p:cNvSpPr/>
          <p:nvPr/>
        </p:nvSpPr>
        <p:spPr>
          <a:xfrm>
            <a:off x="549977" y="239150"/>
            <a:ext cx="22763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出错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9" y="3458091"/>
            <a:ext cx="4762500" cy="18478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432F731-FB80-4887-A67A-441F02E2017E}"/>
              </a:ext>
            </a:extLst>
          </p:cNvPr>
          <p:cNvSpPr/>
          <p:nvPr/>
        </p:nvSpPr>
        <p:spPr>
          <a:xfrm>
            <a:off x="2473138" y="1244144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3273" y="2296362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唱歌的时候，要把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张大。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很甜。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嘴</a:t>
            </a:r>
          </a:p>
        </p:txBody>
      </p:sp>
      <p:sp>
        <p:nvSpPr>
          <p:cNvPr id="6" name="椭圆 5"/>
          <p:cNvSpPr/>
          <p:nvPr/>
        </p:nvSpPr>
        <p:spPr>
          <a:xfrm>
            <a:off x="853316" y="514138"/>
            <a:ext cx="1987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81" y="2592574"/>
            <a:ext cx="3589013" cy="232912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D0704EF-3A03-47B5-82CF-B3997A62A864}"/>
              </a:ext>
            </a:extLst>
          </p:cNvPr>
          <p:cNvSpPr/>
          <p:nvPr/>
        </p:nvSpPr>
        <p:spPr>
          <a:xfrm>
            <a:off x="2636735" y="149949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0167" y="1630135"/>
            <a:ext cx="107466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遇到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问题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来中国后，你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遇到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过什么问题？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遇到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问题的时候可以找老师帮忙。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遇到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在北京旅游的时候，我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遇到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了一个老朋友。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0630" y="211873"/>
            <a:ext cx="2246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遇到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DDC350-BA7C-4CBE-BFD7-546CB519E433}"/>
              </a:ext>
            </a:extLst>
          </p:cNvPr>
          <p:cNvSpPr/>
          <p:nvPr/>
        </p:nvSpPr>
        <p:spPr>
          <a:xfrm>
            <a:off x="2473138" y="1244144"/>
            <a:ext cx="612668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VC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7702</TotalTime>
  <Words>1313</Words>
  <Application>Microsoft Office PowerPoint</Application>
  <PresentationFormat>宽屏</PresentationFormat>
  <Paragraphs>201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第14课   爷爷的耳朵不太好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清楚    明白    懂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694</cp:revision>
  <dcterms:created xsi:type="dcterms:W3CDTF">2018-09-22T11:56:25Z</dcterms:created>
  <dcterms:modified xsi:type="dcterms:W3CDTF">2020-12-27T23:54:10Z</dcterms:modified>
</cp:coreProperties>
</file>