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8"/>
  </p:notesMasterIdLst>
  <p:sldIdLst>
    <p:sldId id="256" r:id="rId2"/>
    <p:sldId id="1660" r:id="rId3"/>
    <p:sldId id="858" r:id="rId4"/>
    <p:sldId id="1556" r:id="rId5"/>
    <p:sldId id="1612" r:id="rId6"/>
    <p:sldId id="1579" r:id="rId7"/>
    <p:sldId id="1615" r:id="rId8"/>
    <p:sldId id="1616" r:id="rId9"/>
    <p:sldId id="1627" r:id="rId10"/>
    <p:sldId id="1613" r:id="rId11"/>
    <p:sldId id="1614" r:id="rId12"/>
    <p:sldId id="1657" r:id="rId13"/>
    <p:sldId id="1528" r:id="rId14"/>
    <p:sldId id="1620" r:id="rId15"/>
    <p:sldId id="945" r:id="rId16"/>
    <p:sldId id="1656" r:id="rId17"/>
    <p:sldId id="1648" r:id="rId18"/>
    <p:sldId id="1661" r:id="rId19"/>
    <p:sldId id="1658" r:id="rId20"/>
    <p:sldId id="1628" r:id="rId21"/>
    <p:sldId id="1662" r:id="rId22"/>
    <p:sldId id="1629" r:id="rId23"/>
    <p:sldId id="1659" r:id="rId24"/>
    <p:sldId id="1663" r:id="rId25"/>
    <p:sldId id="1425" r:id="rId26"/>
    <p:sldId id="166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008000"/>
    <a:srgbClr val="99CCFF"/>
    <a:srgbClr val="CC0099"/>
    <a:srgbClr val="FF66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6DF4E-DEB4-4F63-BDC1-D2A7D7541934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9345864A-8BCF-4957-B3EB-893D4C2BF15E}">
      <dgm:prSet phldrT="[文本]"/>
      <dgm:spPr/>
      <dgm:t>
        <a:bodyPr/>
        <a:lstStyle/>
        <a:p>
          <a:r>
            <a:rPr lang="en-US" altLang="zh-CN" dirty="0"/>
            <a:t>HSK1</a:t>
          </a:r>
          <a:endParaRPr lang="zh-CN" altLang="en-US" dirty="0"/>
        </a:p>
      </dgm:t>
    </dgm:pt>
    <dgm:pt modelId="{F610FEC9-2F7C-45BD-95EE-EC1828AEA262}" type="parTrans" cxnId="{EC3F9FD8-B9BB-477A-9975-86236ABC1C55}">
      <dgm:prSet/>
      <dgm:spPr/>
      <dgm:t>
        <a:bodyPr/>
        <a:lstStyle/>
        <a:p>
          <a:endParaRPr lang="zh-CN" altLang="en-US"/>
        </a:p>
      </dgm:t>
    </dgm:pt>
    <dgm:pt modelId="{A0D0F5D4-2E85-4B2F-B125-B937D2E6790F}" type="sibTrans" cxnId="{EC3F9FD8-B9BB-477A-9975-86236ABC1C55}">
      <dgm:prSet/>
      <dgm:spPr/>
      <dgm:t>
        <a:bodyPr/>
        <a:lstStyle/>
        <a:p>
          <a:endParaRPr lang="zh-CN" altLang="en-US"/>
        </a:p>
      </dgm:t>
    </dgm:pt>
    <dgm:pt modelId="{0F32ACB5-A061-4116-9F23-35B71373CB20}">
      <dgm:prSet phldrT="[文本]"/>
      <dgm:spPr/>
      <dgm:t>
        <a:bodyPr/>
        <a:lstStyle/>
        <a:p>
          <a:r>
            <a:rPr lang="en-US" altLang="zh-CN" dirty="0"/>
            <a:t>HSK2</a:t>
          </a:r>
          <a:endParaRPr lang="zh-CN" altLang="en-US" dirty="0"/>
        </a:p>
      </dgm:t>
    </dgm:pt>
    <dgm:pt modelId="{9B798677-2E12-49C7-9D34-E8B423159619}" type="parTrans" cxnId="{8FE43CE8-9E90-44B5-BB04-FC4981967EB5}">
      <dgm:prSet/>
      <dgm:spPr/>
      <dgm:t>
        <a:bodyPr/>
        <a:lstStyle/>
        <a:p>
          <a:endParaRPr lang="zh-CN" altLang="en-US"/>
        </a:p>
      </dgm:t>
    </dgm:pt>
    <dgm:pt modelId="{D80AA326-E766-4DD9-8A12-4F3909E01C6E}" type="sibTrans" cxnId="{8FE43CE8-9E90-44B5-BB04-FC4981967EB5}">
      <dgm:prSet/>
      <dgm:spPr/>
      <dgm:t>
        <a:bodyPr/>
        <a:lstStyle/>
        <a:p>
          <a:endParaRPr lang="zh-CN" altLang="en-US"/>
        </a:p>
      </dgm:t>
    </dgm:pt>
    <dgm:pt modelId="{626273EC-5159-468F-B371-13AB03262506}">
      <dgm:prSet phldrT="[文本]"/>
      <dgm:spPr/>
      <dgm:t>
        <a:bodyPr/>
        <a:lstStyle/>
        <a:p>
          <a:r>
            <a:rPr lang="en-US" altLang="zh-CN" dirty="0"/>
            <a:t>HSK3</a:t>
          </a:r>
          <a:endParaRPr lang="zh-CN" altLang="en-US" dirty="0"/>
        </a:p>
      </dgm:t>
    </dgm:pt>
    <dgm:pt modelId="{8AFB855E-4B4A-440D-A11B-A05593911948}" type="parTrans" cxnId="{E254E65D-45C6-4EBF-B05F-57961548DA37}">
      <dgm:prSet/>
      <dgm:spPr/>
      <dgm:t>
        <a:bodyPr/>
        <a:lstStyle/>
        <a:p>
          <a:endParaRPr lang="zh-CN" altLang="en-US"/>
        </a:p>
      </dgm:t>
    </dgm:pt>
    <dgm:pt modelId="{D8DF840B-0B08-4133-A342-22900C2CEB9F}" type="sibTrans" cxnId="{E254E65D-45C6-4EBF-B05F-57961548DA37}">
      <dgm:prSet/>
      <dgm:spPr/>
      <dgm:t>
        <a:bodyPr/>
        <a:lstStyle/>
        <a:p>
          <a:endParaRPr lang="zh-CN" altLang="en-US"/>
        </a:p>
      </dgm:t>
    </dgm:pt>
    <dgm:pt modelId="{A7B6F954-6A19-49FC-B4E3-DD2979863FC2}" type="pres">
      <dgm:prSet presAssocID="{AC96DF4E-DEB4-4F63-BDC1-D2A7D7541934}" presName="arrowDiagram" presStyleCnt="0">
        <dgm:presLayoutVars>
          <dgm:chMax val="5"/>
          <dgm:dir/>
          <dgm:resizeHandles val="exact"/>
        </dgm:presLayoutVars>
      </dgm:prSet>
      <dgm:spPr/>
    </dgm:pt>
    <dgm:pt modelId="{0FB9EDBC-D7B0-4E9B-A273-EE450E98368B}" type="pres">
      <dgm:prSet presAssocID="{AC96DF4E-DEB4-4F63-BDC1-D2A7D7541934}" presName="arrow" presStyleLbl="bgShp" presStyleIdx="0" presStyleCnt="1"/>
      <dgm:spPr/>
    </dgm:pt>
    <dgm:pt modelId="{7C526AFC-AB19-4DE6-98D0-505CA2BBC1F0}" type="pres">
      <dgm:prSet presAssocID="{AC96DF4E-DEB4-4F63-BDC1-D2A7D7541934}" presName="arrowDiagram3" presStyleCnt="0"/>
      <dgm:spPr/>
    </dgm:pt>
    <dgm:pt modelId="{BF541B1E-AF43-45AC-A8FD-A10105AFC190}" type="pres">
      <dgm:prSet presAssocID="{9345864A-8BCF-4957-B3EB-893D4C2BF15E}" presName="bullet3a" presStyleLbl="node1" presStyleIdx="0" presStyleCnt="3"/>
      <dgm:spPr/>
    </dgm:pt>
    <dgm:pt modelId="{78020639-446C-411B-B47A-6516FC0B62DB}" type="pres">
      <dgm:prSet presAssocID="{9345864A-8BCF-4957-B3EB-893D4C2BF15E}" presName="textBox3a" presStyleLbl="revTx" presStyleIdx="0" presStyleCnt="3">
        <dgm:presLayoutVars>
          <dgm:bulletEnabled val="1"/>
        </dgm:presLayoutVars>
      </dgm:prSet>
      <dgm:spPr/>
    </dgm:pt>
    <dgm:pt modelId="{DB50E164-870D-44B7-AFBD-A4E07A97AA54}" type="pres">
      <dgm:prSet presAssocID="{0F32ACB5-A061-4116-9F23-35B71373CB20}" presName="bullet3b" presStyleLbl="node1" presStyleIdx="1" presStyleCnt="3"/>
      <dgm:spPr/>
    </dgm:pt>
    <dgm:pt modelId="{D5EDB598-F49C-467C-8358-1510ACF1CE10}" type="pres">
      <dgm:prSet presAssocID="{0F32ACB5-A061-4116-9F23-35B71373CB20}" presName="textBox3b" presStyleLbl="revTx" presStyleIdx="1" presStyleCnt="3">
        <dgm:presLayoutVars>
          <dgm:bulletEnabled val="1"/>
        </dgm:presLayoutVars>
      </dgm:prSet>
      <dgm:spPr/>
    </dgm:pt>
    <dgm:pt modelId="{529FABA3-FDE5-4595-9254-302FEC102C6B}" type="pres">
      <dgm:prSet presAssocID="{626273EC-5159-468F-B371-13AB03262506}" presName="bullet3c" presStyleLbl="node1" presStyleIdx="2" presStyleCnt="3"/>
      <dgm:spPr/>
    </dgm:pt>
    <dgm:pt modelId="{04824D61-42D8-4B10-9528-ACD16DC45E8F}" type="pres">
      <dgm:prSet presAssocID="{626273EC-5159-468F-B371-13AB03262506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0A75104-BF13-4613-84BC-0FA254A52CD9}" type="presOf" srcId="{9345864A-8BCF-4957-B3EB-893D4C2BF15E}" destId="{78020639-446C-411B-B47A-6516FC0B62DB}" srcOrd="0" destOrd="0" presId="urn:microsoft.com/office/officeart/2005/8/layout/arrow2"/>
    <dgm:cxn modelId="{E254E65D-45C6-4EBF-B05F-57961548DA37}" srcId="{AC96DF4E-DEB4-4F63-BDC1-D2A7D7541934}" destId="{626273EC-5159-468F-B371-13AB03262506}" srcOrd="2" destOrd="0" parTransId="{8AFB855E-4B4A-440D-A11B-A05593911948}" sibTransId="{D8DF840B-0B08-4133-A342-22900C2CEB9F}"/>
    <dgm:cxn modelId="{35FA8447-87A2-4131-AB05-744383FE03B9}" type="presOf" srcId="{AC96DF4E-DEB4-4F63-BDC1-D2A7D7541934}" destId="{A7B6F954-6A19-49FC-B4E3-DD2979863FC2}" srcOrd="0" destOrd="0" presId="urn:microsoft.com/office/officeart/2005/8/layout/arrow2"/>
    <dgm:cxn modelId="{AE13F586-48C1-4A11-A5AB-07C0C4669104}" type="presOf" srcId="{626273EC-5159-468F-B371-13AB03262506}" destId="{04824D61-42D8-4B10-9528-ACD16DC45E8F}" srcOrd="0" destOrd="0" presId="urn:microsoft.com/office/officeart/2005/8/layout/arrow2"/>
    <dgm:cxn modelId="{AB6C7ABC-3D29-4268-988F-5ED97111FF45}" type="presOf" srcId="{0F32ACB5-A061-4116-9F23-35B71373CB20}" destId="{D5EDB598-F49C-467C-8358-1510ACF1CE10}" srcOrd="0" destOrd="0" presId="urn:microsoft.com/office/officeart/2005/8/layout/arrow2"/>
    <dgm:cxn modelId="{EC3F9FD8-B9BB-477A-9975-86236ABC1C55}" srcId="{AC96DF4E-DEB4-4F63-BDC1-D2A7D7541934}" destId="{9345864A-8BCF-4957-B3EB-893D4C2BF15E}" srcOrd="0" destOrd="0" parTransId="{F610FEC9-2F7C-45BD-95EE-EC1828AEA262}" sibTransId="{A0D0F5D4-2E85-4B2F-B125-B937D2E6790F}"/>
    <dgm:cxn modelId="{8FE43CE8-9E90-44B5-BB04-FC4981967EB5}" srcId="{AC96DF4E-DEB4-4F63-BDC1-D2A7D7541934}" destId="{0F32ACB5-A061-4116-9F23-35B71373CB20}" srcOrd="1" destOrd="0" parTransId="{9B798677-2E12-49C7-9D34-E8B423159619}" sibTransId="{D80AA326-E766-4DD9-8A12-4F3909E01C6E}"/>
    <dgm:cxn modelId="{AB969FB5-C3C5-4FDC-9A69-3F3A788D439A}" type="presParOf" srcId="{A7B6F954-6A19-49FC-B4E3-DD2979863FC2}" destId="{0FB9EDBC-D7B0-4E9B-A273-EE450E98368B}" srcOrd="0" destOrd="0" presId="urn:microsoft.com/office/officeart/2005/8/layout/arrow2"/>
    <dgm:cxn modelId="{2A3D3FD0-DEC6-41A1-93CF-8EF62771D5E8}" type="presParOf" srcId="{A7B6F954-6A19-49FC-B4E3-DD2979863FC2}" destId="{7C526AFC-AB19-4DE6-98D0-505CA2BBC1F0}" srcOrd="1" destOrd="0" presId="urn:microsoft.com/office/officeart/2005/8/layout/arrow2"/>
    <dgm:cxn modelId="{70E7746C-2582-4AE8-B167-F5E021B48D50}" type="presParOf" srcId="{7C526AFC-AB19-4DE6-98D0-505CA2BBC1F0}" destId="{BF541B1E-AF43-45AC-A8FD-A10105AFC190}" srcOrd="0" destOrd="0" presId="urn:microsoft.com/office/officeart/2005/8/layout/arrow2"/>
    <dgm:cxn modelId="{F1377FE4-0110-4E91-AE5D-7179439B16EB}" type="presParOf" srcId="{7C526AFC-AB19-4DE6-98D0-505CA2BBC1F0}" destId="{78020639-446C-411B-B47A-6516FC0B62DB}" srcOrd="1" destOrd="0" presId="urn:microsoft.com/office/officeart/2005/8/layout/arrow2"/>
    <dgm:cxn modelId="{28DD5783-1701-4D62-A768-DE0004CEB8C4}" type="presParOf" srcId="{7C526AFC-AB19-4DE6-98D0-505CA2BBC1F0}" destId="{DB50E164-870D-44B7-AFBD-A4E07A97AA54}" srcOrd="2" destOrd="0" presId="urn:microsoft.com/office/officeart/2005/8/layout/arrow2"/>
    <dgm:cxn modelId="{93BB5306-4AB1-4FE5-9B56-8FA29A2B388C}" type="presParOf" srcId="{7C526AFC-AB19-4DE6-98D0-505CA2BBC1F0}" destId="{D5EDB598-F49C-467C-8358-1510ACF1CE10}" srcOrd="3" destOrd="0" presId="urn:microsoft.com/office/officeart/2005/8/layout/arrow2"/>
    <dgm:cxn modelId="{DF771488-27FA-41F3-BE97-8CB6C3439B58}" type="presParOf" srcId="{7C526AFC-AB19-4DE6-98D0-505CA2BBC1F0}" destId="{529FABA3-FDE5-4595-9254-302FEC102C6B}" srcOrd="4" destOrd="0" presId="urn:microsoft.com/office/officeart/2005/8/layout/arrow2"/>
    <dgm:cxn modelId="{08B802F3-5FF2-4C9F-B634-6F8C8FD96989}" type="presParOf" srcId="{7C526AFC-AB19-4DE6-98D0-505CA2BBC1F0}" destId="{04824D61-42D8-4B10-9528-ACD16DC45E8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9EDBC-D7B0-4E9B-A273-EE450E98368B}">
      <dsp:nvSpPr>
        <dsp:cNvPr id="0" name=""/>
        <dsp:cNvSpPr/>
      </dsp:nvSpPr>
      <dsp:spPr>
        <a:xfrm>
          <a:off x="0" y="421758"/>
          <a:ext cx="3904166" cy="24401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41B1E-AF43-45AC-A8FD-A10105AFC190}">
      <dsp:nvSpPr>
        <dsp:cNvPr id="0" name=""/>
        <dsp:cNvSpPr/>
      </dsp:nvSpPr>
      <dsp:spPr>
        <a:xfrm>
          <a:off x="495829" y="2105918"/>
          <a:ext cx="101508" cy="1015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20639-446C-411B-B47A-6516FC0B62DB}">
      <dsp:nvSpPr>
        <dsp:cNvPr id="0" name=""/>
        <dsp:cNvSpPr/>
      </dsp:nvSpPr>
      <dsp:spPr>
        <a:xfrm>
          <a:off x="546583" y="2156672"/>
          <a:ext cx="909670" cy="70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87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HSK1</a:t>
          </a:r>
          <a:endParaRPr lang="zh-CN" altLang="en-US" sz="2600" kern="1200" dirty="0"/>
        </a:p>
      </dsp:txBody>
      <dsp:txXfrm>
        <a:off x="546583" y="2156672"/>
        <a:ext cx="909670" cy="705189"/>
      </dsp:txXfrm>
    </dsp:sp>
    <dsp:sp modelId="{DB50E164-870D-44B7-AFBD-A4E07A97AA54}">
      <dsp:nvSpPr>
        <dsp:cNvPr id="0" name=""/>
        <dsp:cNvSpPr/>
      </dsp:nvSpPr>
      <dsp:spPr>
        <a:xfrm>
          <a:off x="1391835" y="1442698"/>
          <a:ext cx="183495" cy="183495"/>
        </a:xfrm>
        <a:prstGeom prst="ellips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DB598-F49C-467C-8358-1510ACF1CE10}">
      <dsp:nvSpPr>
        <dsp:cNvPr id="0" name=""/>
        <dsp:cNvSpPr/>
      </dsp:nvSpPr>
      <dsp:spPr>
        <a:xfrm>
          <a:off x="1483583" y="1534445"/>
          <a:ext cx="936999" cy="1327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1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HSK2</a:t>
          </a:r>
          <a:endParaRPr lang="zh-CN" altLang="en-US" sz="2600" kern="1200" dirty="0"/>
        </a:p>
      </dsp:txBody>
      <dsp:txXfrm>
        <a:off x="1483583" y="1534445"/>
        <a:ext cx="936999" cy="1327416"/>
      </dsp:txXfrm>
    </dsp:sp>
    <dsp:sp modelId="{529FABA3-FDE5-4595-9254-302FEC102C6B}">
      <dsp:nvSpPr>
        <dsp:cNvPr id="0" name=""/>
        <dsp:cNvSpPr/>
      </dsp:nvSpPr>
      <dsp:spPr>
        <a:xfrm>
          <a:off x="2469384" y="1039104"/>
          <a:ext cx="253770" cy="253770"/>
        </a:xfrm>
        <a:prstGeom prst="ellips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24D61-42D8-4B10-9528-ACD16DC45E8F}">
      <dsp:nvSpPr>
        <dsp:cNvPr id="0" name=""/>
        <dsp:cNvSpPr/>
      </dsp:nvSpPr>
      <dsp:spPr>
        <a:xfrm>
          <a:off x="2596270" y="1165990"/>
          <a:ext cx="936999" cy="169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46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HSK3</a:t>
          </a:r>
          <a:endParaRPr lang="zh-CN" altLang="en-US" sz="2600" kern="1200" dirty="0"/>
        </a:p>
      </dsp:txBody>
      <dsp:txXfrm>
        <a:off x="2596270" y="1165990"/>
        <a:ext cx="936999" cy="169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这儿比我想象的还大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64488" y="4831542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1563" y="2268690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老师正在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讲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每天睡觉前妈妈都会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讲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这个电影讲了一个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爱情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211009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故事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870" y="882978"/>
            <a:ext cx="2401650" cy="240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943" y="3886200"/>
            <a:ext cx="2409504" cy="20026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51475" y="226869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943" y="3823946"/>
            <a:ext cx="2781189" cy="21510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C77998D-6FCD-4CB4-A014-92B5C5401DAD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1382" y="2273549"/>
            <a:ext cx="1011592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李白的汉语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李白的汉语水平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提高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得非常快。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：怎么可以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很快地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提高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汉语水平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：多听、多说、多读、多写。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507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提高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923943548"/>
              </p:ext>
            </p:extLst>
          </p:nvPr>
        </p:nvGraphicFramePr>
        <p:xfrm>
          <a:off x="7556452" y="1512323"/>
          <a:ext cx="3904166" cy="328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680EC67F-242E-4761-8DF0-AB31016F99AB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62404" y="1558093"/>
            <a:ext cx="3439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小吃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小吃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小吃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街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681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27" y="4737656"/>
            <a:ext cx="3207285" cy="1890345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75509066192&amp;di=ce0c24f9df0027837481139a3908d68a&amp;imgtype=0&amp;src=http%3A%2F%2Fm.tuniucdn.com%2Ffb2%2Ft1%2FG1%2FM00%2F34%2F6D%2FCii9EFdyTE6IR_VYAAOKetzPrEQAAGyIwHP9hoAA4qS849_w500_h280_c1_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75" y="1733610"/>
            <a:ext cx="3379536" cy="189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030988" y="3687112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yóuxuàn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99795B-14E5-4676-980A-62434E1CAA66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58294" y="2743133"/>
            <a:ext cx="4846824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每天都吃得很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我已经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2840" y="544591"/>
            <a:ext cx="219090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饱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24" y="2498720"/>
            <a:ext cx="2394301" cy="23943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095E10B-D4C6-4BEF-B98D-AF9B6FD8D791}"/>
              </a:ext>
            </a:extLst>
          </p:cNvPr>
          <p:cNvSpPr/>
          <p:nvPr/>
        </p:nvSpPr>
        <p:spPr>
          <a:xfrm>
            <a:off x="3051636" y="1517491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3057" y="1678610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毕业以后，李老师越来越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：你变化真大！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：对啊，我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了很多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我最近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了两斤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839078" y="470409"/>
            <a:ext cx="216570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37" y="892913"/>
            <a:ext cx="4128504" cy="2622997"/>
          </a:xfrm>
          <a:prstGeom prst="rect">
            <a:avLst/>
          </a:prstGeom>
        </p:spPr>
      </p:pic>
      <p:pic>
        <p:nvPicPr>
          <p:cNvPr id="7" name="Picture 3" descr="16_11092210294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03" y="4429075"/>
            <a:ext cx="2978238" cy="19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3323E2-A91D-4DA5-B36C-27D7D70EB04F}"/>
              </a:ext>
            </a:extLst>
          </p:cNvPr>
          <p:cNvSpPr/>
          <p:nvPr/>
        </p:nvSpPr>
        <p:spPr>
          <a:xfrm>
            <a:off x="3004781" y="1399591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6648" y="2350065"/>
            <a:ext cx="10793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晚上十二点了，他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在学习。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我等了他一个小时了，他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没来。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2474" y="1741681"/>
            <a:ext cx="1589681" cy="62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still; yet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7BE720-5C1D-47B8-AE93-5DAD13C7D385}"/>
              </a:ext>
            </a:extLst>
          </p:cNvPr>
          <p:cNvSpPr/>
          <p:nvPr/>
        </p:nvSpPr>
        <p:spPr>
          <a:xfrm>
            <a:off x="866648" y="4969901"/>
            <a:ext cx="5893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这儿的历史比西安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今天比昨天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2474" y="4208207"/>
            <a:ext cx="1973808" cy="65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more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B2AAAE2-EF0A-4DEB-B3CC-CA746AB372D2}"/>
              </a:ext>
            </a:extLst>
          </p:cNvPr>
          <p:cNvSpPr/>
          <p:nvPr/>
        </p:nvSpPr>
        <p:spPr>
          <a:xfrm>
            <a:off x="572079" y="642220"/>
            <a:ext cx="886653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副词：还（小结）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7367" y="2142566"/>
            <a:ext cx="9013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他会说英语，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会说法语。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我今天去游泳了，明天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这个电影很好，我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想再看一次。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6648" y="1572746"/>
            <a:ext cx="1993093" cy="56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7BE720-5C1D-47B8-AE93-5DAD13C7D385}"/>
              </a:ext>
            </a:extLst>
          </p:cNvPr>
          <p:cNvSpPr/>
          <p:nvPr/>
        </p:nvSpPr>
        <p:spPr>
          <a:xfrm>
            <a:off x="797367" y="5392655"/>
            <a:ext cx="8905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这件衣服样子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可以，颜色不好看。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6648" y="4782860"/>
            <a:ext cx="1356599" cy="60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barely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E968A4-0358-4118-B159-6678FA34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63" y="1205398"/>
            <a:ext cx="8302850" cy="42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2079" y="2127376"/>
            <a:ext cx="1102595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到中国来，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能了解真的中国。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多听多说，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能学好汉语。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同意了，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能不来上课。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75BA7A-DF28-4B49-BA98-C53985CF75FE}"/>
              </a:ext>
            </a:extLst>
          </p:cNvPr>
          <p:cNvSpPr/>
          <p:nvPr/>
        </p:nvSpPr>
        <p:spPr>
          <a:xfrm>
            <a:off x="572079" y="642220"/>
            <a:ext cx="9363461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条件关系复句：只有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，才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conditional complex sentence: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Only if…, can…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F4A4A7-725F-4933-9E46-F2D15D47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93" y="4464795"/>
            <a:ext cx="3790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096000" y="220167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604EBD2-1851-4401-9EC0-0ECEDAFB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4" y="888525"/>
            <a:ext cx="5404352" cy="6512312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西部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xībù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	western parts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干净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gānjìng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	clean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公园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gōngyuán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	park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实物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shíwù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 	material object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gǎnjué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 	feeling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收获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shōuhuò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N/V 	gain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故事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gùshi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	story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提高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tígāo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V 	to improve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小吃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xiǎochī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N 	street food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0C23D0-FD9E-4DC5-B44D-5257C61DC675}"/>
              </a:ext>
            </a:extLst>
          </p:cNvPr>
          <p:cNvSpPr txBox="1">
            <a:spLocks/>
          </p:cNvSpPr>
          <p:nvPr/>
        </p:nvSpPr>
        <p:spPr>
          <a:xfrm>
            <a:off x="6096000" y="958969"/>
            <a:ext cx="4915785" cy="1339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bǎo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	full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1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胖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pang          A	fat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AA03AD1-F6D2-4CDB-B001-B80F893727F7}"/>
              </a:ext>
            </a:extLst>
          </p:cNvPr>
          <p:cNvSpPr txBox="1">
            <a:spLocks/>
          </p:cNvSpPr>
          <p:nvPr/>
        </p:nvSpPr>
        <p:spPr>
          <a:xfrm>
            <a:off x="6096000" y="2738211"/>
            <a:ext cx="5937115" cy="240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副词：还（小结）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“还”（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条件关系复句：只有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conditional complex sentence: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“只有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only if..., can....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格式：拿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“拿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 ”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take...as an example</a:t>
            </a: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3336" y="1511555"/>
            <a:ext cx="110259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山大的老师和学生，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能在食堂吃饭。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能睡个好觉。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健康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是最重要的。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1387C5-57B6-4C45-A561-7B57419D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75" y="3712029"/>
            <a:ext cx="3819331" cy="21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804C71-BAC6-4B91-A6C2-FB4F7C63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357312"/>
            <a:ext cx="10477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2293" y="1665747"/>
            <a:ext cx="12290960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现在人们喜欢在网上买东西。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拿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我妹妹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，她现在几乎不去超市了。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中国人习惯全家人一起过节。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拿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我家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，中秋节我们在一起吃饭、看月亮。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7F44B6-134E-40D3-AF09-D6E2DE422C62}"/>
              </a:ext>
            </a:extLst>
          </p:cNvPr>
          <p:cNvSpPr/>
          <p:nvPr/>
        </p:nvSpPr>
        <p:spPr>
          <a:xfrm>
            <a:off x="516095" y="706727"/>
            <a:ext cx="798648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格式：拿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来说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6095" y="1871022"/>
            <a:ext cx="1229096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中国南方跟北方很不一样。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拿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过春节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，这一天北方人吃饺子，南方人吃年糕。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55" y="4165950"/>
            <a:ext cx="3025574" cy="1900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02" y="4271985"/>
            <a:ext cx="3129746" cy="18903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D7F44B6-134E-40D3-AF09-D6E2DE422C62}"/>
              </a:ext>
            </a:extLst>
          </p:cNvPr>
          <p:cNvSpPr/>
          <p:nvPr/>
        </p:nvSpPr>
        <p:spPr>
          <a:xfrm>
            <a:off x="516095" y="706727"/>
            <a:ext cx="798648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格式：拿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来说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来说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1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309E50-5036-49EA-A121-2362AEA7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02" y="1241165"/>
            <a:ext cx="8790451" cy="43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0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542" y="1250301"/>
            <a:ext cx="12333211" cy="51065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王老师：这次玩儿得怎么样？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雪：玩儿得很好。这是我第一次去中国西部。西安很干净，天气也很好。</a:t>
            </a:r>
            <a:endParaRPr lang="en-US" altLang="zh-CN" sz="2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我下次旅游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还去中国西部。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王老师：都去哪儿玩儿了？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雪：我们去了很多公园和博物馆。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王老师：西安跟你想象的一样吗？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雪：差不多，不过我发现  只有真的去了，才能更好地了解  中国的历史</a:t>
            </a:r>
            <a:endParaRPr lang="en-US" altLang="zh-CN" sz="2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和文化。拿兵马俑来说，看实物和看照片的感觉  很不一样。</a:t>
            </a:r>
            <a:endParaRPr lang="en-US" altLang="zh-CN" sz="2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zh-CN" altLang="en-US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542" y="1604865"/>
            <a:ext cx="12333211" cy="475197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王老师：这次旅游  收获大不大？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雪：很大，我在那儿  听到了很多历史故事，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中文水平  也提高了不少。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王老师：真不错。西安小吃也很有名，你们一定  也尝过了吧？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雪：对，我们每天 一起床就去吃小吃，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每天都吃得很饱，</a:t>
            </a:r>
            <a:endParaRPr lang="en-US" altLang="zh-CN" sz="2600" kern="1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这三天我胖了不少。</a:t>
            </a:r>
          </a:p>
          <a:p>
            <a:pPr marL="0" lv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王老师：没关系。下了课就去锻炼吧！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zh-CN" altLang="en-US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30654" y="335247"/>
            <a:ext cx="211254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西部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0" y="2140986"/>
            <a:ext cx="5321658" cy="31264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41837" y="2734727"/>
            <a:ext cx="7887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西部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我还没去过中国西部。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78822D-43AF-4155-B110-65B8AEED6B6F}"/>
              </a:ext>
            </a:extLst>
          </p:cNvPr>
          <p:cNvSpPr/>
          <p:nvPr/>
        </p:nvSpPr>
        <p:spPr>
          <a:xfrm>
            <a:off x="2671337" y="133236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0412" y="1862050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山大的校园很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这件衣服不太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他没把衣服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吃饭前得把手洗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22050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干净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86" y="416521"/>
            <a:ext cx="3855498" cy="2891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57" y="3512632"/>
            <a:ext cx="3880627" cy="2910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932" y="3870402"/>
            <a:ext cx="3952875" cy="25527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8E2B199-788F-4B31-999D-7AFD1594EFA5}"/>
              </a:ext>
            </a:extLst>
          </p:cNvPr>
          <p:cNvSpPr/>
          <p:nvPr/>
        </p:nvSpPr>
        <p:spPr>
          <a:xfrm>
            <a:off x="2473138" y="124414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4351" y="2161395"/>
            <a:ext cx="1011592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带孩子去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花园、动物园、校园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9322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公园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69" y="2071501"/>
            <a:ext cx="2850078" cy="28445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47" y="2071501"/>
            <a:ext cx="2857500" cy="2857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24F85E8-5778-476A-BC09-3D11DAE71A98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56734" y="5424394"/>
            <a:ext cx="1011592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和照片很不一样。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7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实物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6" y="1594405"/>
            <a:ext cx="2399045" cy="34706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81" y="2534679"/>
            <a:ext cx="3253778" cy="2033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95" y="2534679"/>
            <a:ext cx="2952016" cy="20336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92779C2-1A6D-4FF8-883A-36DEA3BF3C57}"/>
              </a:ext>
            </a:extLst>
          </p:cNvPr>
          <p:cNvSpPr/>
          <p:nvPr/>
        </p:nvSpPr>
        <p:spPr>
          <a:xfrm>
            <a:off x="2949793" y="112014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2740" y="2804034"/>
            <a:ext cx="10115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看照片的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  看实物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很不一样。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的第一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（大学）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49977" y="239150"/>
            <a:ext cx="22763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感觉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37" y="239150"/>
            <a:ext cx="3481025" cy="2311893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62740" y="2910253"/>
            <a:ext cx="3205897" cy="835270"/>
          </a:xfrm>
          <a:prstGeom prst="round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954094" y="2910253"/>
            <a:ext cx="3205897" cy="835270"/>
          </a:xfrm>
          <a:prstGeom prst="round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8C2A20-B615-4FEC-93EA-C260BF08071B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3620" y="2279237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这一年，你的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收获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大不大？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你有什么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收获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你最大的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收获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是什么？</a:t>
            </a:r>
          </a:p>
        </p:txBody>
      </p:sp>
      <p:sp>
        <p:nvSpPr>
          <p:cNvPr id="6" name="椭圆 5"/>
          <p:cNvSpPr/>
          <p:nvPr/>
        </p:nvSpPr>
        <p:spPr>
          <a:xfrm>
            <a:off x="413787" y="382385"/>
            <a:ext cx="21037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收获</a:t>
            </a:r>
          </a:p>
        </p:txBody>
      </p:sp>
      <p:sp>
        <p:nvSpPr>
          <p:cNvPr id="3" name="矩形 2"/>
          <p:cNvSpPr/>
          <p:nvPr/>
        </p:nvSpPr>
        <p:spPr>
          <a:xfrm>
            <a:off x="7341577" y="2641619"/>
            <a:ext cx="4375028" cy="213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汉语水平提高了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认识了很多朋友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了解了很多中国文化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79B321-2399-4699-8A3C-C479513FF931}"/>
              </a:ext>
            </a:extLst>
          </p:cNvPr>
          <p:cNvSpPr/>
          <p:nvPr/>
        </p:nvSpPr>
        <p:spPr>
          <a:xfrm>
            <a:off x="2473138" y="124414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N/V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6059</TotalTime>
  <Words>913</Words>
  <Application>Microsoft Office PowerPoint</Application>
  <PresentationFormat>宽屏</PresentationFormat>
  <Paragraphs>137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第13课   这儿比我想象的还大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665</cp:revision>
  <dcterms:created xsi:type="dcterms:W3CDTF">2018-09-22T11:56:25Z</dcterms:created>
  <dcterms:modified xsi:type="dcterms:W3CDTF">2020-12-24T23:32:59Z</dcterms:modified>
</cp:coreProperties>
</file>