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30"/>
  </p:notesMasterIdLst>
  <p:sldIdLst>
    <p:sldId id="256" r:id="rId2"/>
    <p:sldId id="1625" r:id="rId3"/>
    <p:sldId id="1637" r:id="rId4"/>
    <p:sldId id="1638" r:id="rId5"/>
    <p:sldId id="858" r:id="rId6"/>
    <p:sldId id="1580" r:id="rId7"/>
    <p:sldId id="1622" r:id="rId8"/>
    <p:sldId id="1528" r:id="rId9"/>
    <p:sldId id="1615" r:id="rId10"/>
    <p:sldId id="1614" r:id="rId11"/>
    <p:sldId id="1601" r:id="rId12"/>
    <p:sldId id="1602" r:id="rId13"/>
    <p:sldId id="1599" r:id="rId14"/>
    <p:sldId id="1613" r:id="rId15"/>
    <p:sldId id="1556" r:id="rId16"/>
    <p:sldId id="1579" r:id="rId17"/>
    <p:sldId id="1621" r:id="rId18"/>
    <p:sldId id="1245" r:id="rId19"/>
    <p:sldId id="945" r:id="rId20"/>
    <p:sldId id="1547" r:id="rId21"/>
    <p:sldId id="1623" r:id="rId22"/>
    <p:sldId id="1634" r:id="rId23"/>
    <p:sldId id="1600" r:id="rId24"/>
    <p:sldId id="1624" r:id="rId25"/>
    <p:sldId id="1635" r:id="rId26"/>
    <p:sldId id="1594" r:id="rId27"/>
    <p:sldId id="1636" r:id="rId28"/>
    <p:sldId id="163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99CCFF"/>
    <a:srgbClr val="CC0099"/>
    <a:srgbClr val="FF6600"/>
    <a:srgbClr val="008000"/>
    <a:srgbClr val="FFFFCC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2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9396" y="1652692"/>
            <a:ext cx="10819040" cy="2458721"/>
          </a:xfrm>
        </p:spPr>
        <p:txBody>
          <a:bodyPr/>
          <a:lstStyle/>
          <a:p>
            <a:pPr algn="ctr"/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这个计划听起来真不错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72006" y="2034590"/>
            <a:ext cx="95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jì huà </a:t>
            </a: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45336" y="1909926"/>
            <a:ext cx="10867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资料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资料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资料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他打算明年考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HSK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，要买一些学习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资料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6815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资料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A213EB-CD0B-4AE6-8A20-388F7637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31" y="1162422"/>
            <a:ext cx="3095625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D8A03DC-7729-4E84-94A2-82B17310FFB0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0572" y="1773613"/>
            <a:ext cx="1074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计划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工作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计划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一个旅行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计划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这个旅行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计划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听起来真不错！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6815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计划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75" y="2066757"/>
            <a:ext cx="5863640" cy="195454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0B21637-AD7A-403B-AF44-5A50963EA8D5}"/>
              </a:ext>
            </a:extLst>
          </p:cNvPr>
          <p:cNvSpPr/>
          <p:nvPr/>
        </p:nvSpPr>
        <p:spPr>
          <a:xfrm>
            <a:off x="2473138" y="1244144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N/V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0572" y="1773613"/>
            <a:ext cx="1074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两天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三天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这个学期我们学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两本，下个学期学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两本。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几课很容易，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几课比较难。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6815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后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44229E-A8C0-4F0E-9FE9-8501CF8C72D1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71616" y="2514539"/>
            <a:ext cx="10746643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我喜欢住在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市区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市区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很方便。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6815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市区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393" y="382385"/>
            <a:ext cx="4257675" cy="60864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D497DBD-A25C-4D38-85D0-13B621EF3308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47705" y="2600116"/>
            <a:ext cx="7127214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李白这次考得真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棒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100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棒</a:t>
            </a:r>
          </a:p>
        </p:txBody>
      </p:sp>
      <p:pic>
        <p:nvPicPr>
          <p:cNvPr id="1026" name="Picture 2" descr="https://timgsa.baidu.com/timg?image&amp;quality=80&amp;size=b9999_10000&amp;sec=1572435667072&amp;di=25369b8939147fdf63a161626e3f9500&amp;imgtype=0&amp;src=http%3A%2F%2Fp2.img.cctvpic.com%2Fnettv%2Fchildren%2Fprogram%2Fxxzhihuishu%2F20100816%2Fimages%2F100803_1281940709916.jpg">
            <a:extLst>
              <a:ext uri="{FF2B5EF4-FFF2-40B4-BE49-F238E27FC236}">
                <a16:creationId xmlns:a16="http://schemas.microsoft.com/office/drawing/2014/main" id="{211613EC-5523-4760-8A37-84BCD98B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74" y="1840628"/>
            <a:ext cx="3232613" cy="35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1D927B7-0F0B-43CF-8EAB-DDFDE70C99B4}"/>
              </a:ext>
            </a:extLst>
          </p:cNvPr>
          <p:cNvSpPr/>
          <p:nvPr/>
        </p:nvSpPr>
        <p:spPr>
          <a:xfrm>
            <a:off x="2473138" y="124414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4054" y="5584762"/>
            <a:ext cx="10115921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狗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狗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75269" y="335247"/>
            <a:ext cx="172999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猫</a:t>
            </a:r>
          </a:p>
        </p:txBody>
      </p:sp>
      <p:sp>
        <p:nvSpPr>
          <p:cNvPr id="4" name="椭圆 3"/>
          <p:cNvSpPr/>
          <p:nvPr/>
        </p:nvSpPr>
        <p:spPr>
          <a:xfrm>
            <a:off x="630655" y="335247"/>
            <a:ext cx="172999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狗</a:t>
            </a:r>
          </a:p>
        </p:txBody>
      </p:sp>
      <p:pic>
        <p:nvPicPr>
          <p:cNvPr id="2050" name="Picture 2" descr="https://timgsa.baidu.com/timg?image&amp;quality=80&amp;size=b9999_10000&amp;sec=1545183427291&amp;di=0d53a281756d44fca0bd0f7681a683f3&amp;imgtype=0&amp;src=http%3A%2F%2Fimgsrc.baidu.com%2Fimgad%2Fpic%2Fitem%2Fc2cec3fdfc039245d91f67328c94a4c27d1e2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87" y="1764034"/>
            <a:ext cx="3658952" cy="361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429008" y="5584762"/>
            <a:ext cx="21082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猫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B1C977C-0B55-4F24-9A71-26FC1BA4EFEF}"/>
              </a:ext>
            </a:extLst>
          </p:cNvPr>
          <p:cNvSpPr/>
          <p:nvPr/>
        </p:nvSpPr>
        <p:spPr>
          <a:xfrm>
            <a:off x="2214458" y="134561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5666517-F3D0-4EA3-A0D8-B82766998040}"/>
              </a:ext>
            </a:extLst>
          </p:cNvPr>
          <p:cNvSpPr/>
          <p:nvPr/>
        </p:nvSpPr>
        <p:spPr>
          <a:xfrm>
            <a:off x="4243403" y="134561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48763" y="1781385"/>
            <a:ext cx="10115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邻居去旅游了，我帮他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你能帮我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行李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我和爱人都上班，妈妈帮忙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他的工作是在医院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病人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100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照看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653ECE7-64CD-4B24-B143-50BA6DADE927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照看     照顾</a:t>
            </a:r>
          </a:p>
        </p:txBody>
      </p:sp>
      <p:sp>
        <p:nvSpPr>
          <p:cNvPr id="8" name="矩形 7"/>
          <p:cNvSpPr/>
          <p:nvPr/>
        </p:nvSpPr>
        <p:spPr>
          <a:xfrm>
            <a:off x="1069848" y="1839021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86200" y="2061001"/>
            <a:ext cx="61680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照看小狗        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X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照顾小狗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照看行李        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X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照顾行李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照看病人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照顾病人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照看孩子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照顾孩子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X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照看自己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照顾自己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5148" y="2002426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都是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3970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照看     照顾</a:t>
            </a:r>
          </a:p>
        </p:txBody>
      </p:sp>
      <p:sp>
        <p:nvSpPr>
          <p:cNvPr id="8" name="矩形 7"/>
          <p:cNvSpPr/>
          <p:nvPr/>
        </p:nvSpPr>
        <p:spPr>
          <a:xfrm>
            <a:off x="1069848" y="1839021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72F768-BC72-4117-8BCD-36C221C81D43}"/>
              </a:ext>
            </a:extLst>
          </p:cNvPr>
          <p:cNvSpPr/>
          <p:nvPr/>
        </p:nvSpPr>
        <p:spPr>
          <a:xfrm>
            <a:off x="1143019" y="1887879"/>
            <a:ext cx="10454442" cy="403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我们是朋友，你得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照顾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我一下。 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谢谢你对我们的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照顾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  照看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166482" y="369205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E0677FA-8DD8-449C-925A-B28F7B9B5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5" y="972504"/>
            <a:ext cx="5792255" cy="6512312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预报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yùbào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 	  forecast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阴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A 	  cloudy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V 	  to borrow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方面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fānɡmiàn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 aspect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资料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zīliào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material;data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计划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jìhuà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N/V      (to) plan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hòu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         following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市区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shìqū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downtown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6587B68-A24C-4B4E-A797-A5061161BB18}"/>
              </a:ext>
            </a:extLst>
          </p:cNvPr>
          <p:cNvSpPr txBox="1">
            <a:spLocks/>
          </p:cNvSpPr>
          <p:nvPr/>
        </p:nvSpPr>
        <p:spPr>
          <a:xfrm>
            <a:off x="6096000" y="978506"/>
            <a:ext cx="5792255" cy="222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9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棒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bànɡ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A         awesome; fantastic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9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猫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māo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N 	  cat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9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狗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gǒu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N 	  dog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9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照看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zhàokàn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  	  to look after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75BBAE3-99FE-4211-939D-F56788EEFEA3}"/>
              </a:ext>
            </a:extLst>
          </p:cNvPr>
          <p:cNvSpPr txBox="1">
            <a:spLocks/>
          </p:cNvSpPr>
          <p:nvPr/>
        </p:nvSpPr>
        <p:spPr>
          <a:xfrm>
            <a:off x="6096000" y="4310750"/>
            <a:ext cx="6327075" cy="1847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介词：从（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from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介词：关于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about; in regard to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代词：咱们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we;us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3603" y="2683158"/>
            <a:ext cx="10746643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图书馆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借的这本书。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买了一双鞋。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银行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办了一张信用卡。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DC4A523-8137-4C9F-83F6-A10644EB62B0}"/>
              </a:ext>
            </a:extLst>
          </p:cNvPr>
          <p:cNvSpPr/>
          <p:nvPr/>
        </p:nvSpPr>
        <p:spPr>
          <a:xfrm>
            <a:off x="572079" y="642220"/>
            <a:ext cx="7653057" cy="1781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介词：从（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+……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place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+V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080A47-83C2-46BA-8F4D-5A2274F79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3" b="20684"/>
          <a:stretch/>
        </p:blipFill>
        <p:spPr bwMode="auto">
          <a:xfrm>
            <a:off x="7357772" y="3153747"/>
            <a:ext cx="4391120" cy="27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45357" y="1048979"/>
            <a:ext cx="1074664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：听说你要换工作。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听说的？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：这双鞋真漂亮！是在商店买的吗？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：不是，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5C957D-9C53-4F8D-A1AC-17770FF6D4A7}"/>
              </a:ext>
            </a:extLst>
          </p:cNvPr>
          <p:cNvSpPr/>
          <p:nvPr/>
        </p:nvSpPr>
        <p:spPr>
          <a:xfrm>
            <a:off x="4312027" y="4717860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我是从网上买的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01E7B8-EF71-4715-8102-B2AF2F58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23" y="1195290"/>
            <a:ext cx="8426933" cy="425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20708" y="2517917"/>
            <a:ext cx="10746643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这是一本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中国节日的书。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历史的电影。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635" y="2068735"/>
            <a:ext cx="3078580" cy="307858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A6CC466-9A4B-47A2-818C-2AD2EF9B34B7}"/>
              </a:ext>
            </a:extLst>
          </p:cNvPr>
          <p:cNvSpPr/>
          <p:nvPr/>
        </p:nvSpPr>
        <p:spPr>
          <a:xfrm>
            <a:off x="572079" y="642220"/>
            <a:ext cx="693491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介词：关于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+N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09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7225" y="1567128"/>
            <a:ext cx="10746643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中国，你都知道什么？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山东大学，你都知道什么？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6CC466-9A4B-47A2-818C-2AD2EF9B34B7}"/>
              </a:ext>
            </a:extLst>
          </p:cNvPr>
          <p:cNvSpPr/>
          <p:nvPr/>
        </p:nvSpPr>
        <p:spPr>
          <a:xfrm>
            <a:off x="572079" y="642220"/>
            <a:ext cx="693491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介词：关于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+N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855245-DAAC-4000-B2C6-9933A984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52" y="4346803"/>
            <a:ext cx="3749448" cy="23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B4AD9A0-2F9F-49E3-A9AE-C1B148D50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86" y="1292775"/>
            <a:ext cx="80772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77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4350" y="1502688"/>
            <a:ext cx="11913784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：中午一起吃饭吧！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去哪儿吃？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：去食堂四层吧！</a:t>
            </a:r>
          </a:p>
          <a:p>
            <a:pPr>
              <a:lnSpc>
                <a:spcPct val="150000"/>
              </a:lnSpc>
            </a:pPr>
            <a:endParaRPr lang="zh-CN" altLang="en-US" sz="5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班考完试一起吃饭，你们班呢？ 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班去旅游。</a:t>
            </a:r>
          </a:p>
        </p:txBody>
      </p:sp>
      <p:sp>
        <p:nvSpPr>
          <p:cNvPr id="2" name="矩形 1"/>
          <p:cNvSpPr/>
          <p:nvPr/>
        </p:nvSpPr>
        <p:spPr>
          <a:xfrm>
            <a:off x="7658312" y="2056685"/>
            <a:ext cx="3254330" cy="101566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 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咱们</a:t>
            </a:r>
          </a:p>
        </p:txBody>
      </p:sp>
      <p:sp>
        <p:nvSpPr>
          <p:cNvPr id="6" name="矩形 5"/>
          <p:cNvSpPr/>
          <p:nvPr/>
        </p:nvSpPr>
        <p:spPr>
          <a:xfrm>
            <a:off x="7658312" y="5359931"/>
            <a:ext cx="2686960" cy="101566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咱们  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484F4E-6D1D-4FE6-AA51-F390C0C46EA3}"/>
              </a:ext>
            </a:extLst>
          </p:cNvPr>
          <p:cNvSpPr/>
          <p:nvPr/>
        </p:nvSpPr>
        <p:spPr>
          <a:xfrm>
            <a:off x="572079" y="642220"/>
            <a:ext cx="606448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代词：咱们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pronoun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咱们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DCB36B-0FCF-48F1-B33B-E9A5B30B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2033587"/>
            <a:ext cx="108680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94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636" y="228600"/>
            <a:ext cx="12006248" cy="67109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丈夫：米雪，需要带伞吗？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米雪：早上听天气预报说，西安这几天都是阴天，带两把伞吧。</a:t>
            </a:r>
            <a:endParaRPr lang="en-US" altLang="zh-CN" sz="3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我还从图书馆借了一本关于西安的书，也放到行李箱里吧。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丈夫：我也在网上查了一些关于西安旅行方面的资料，</a:t>
            </a:r>
            <a:endParaRPr lang="en-US" altLang="zh-CN" sz="30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做了一个旅行计划。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米雪：这三天咱们都去哪儿玩儿？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丈夫：第一天去兵马俑和华清池，后两天在市区吃和玩儿。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米雪：这个计划听起来真棒！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丈夫：对了，咱们的猫和狗怎么办？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米雪：别担心，我已经这件事跟邻居王阿姨说好了，她会帮忙照看的。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丈夫：那太好了。你再检查一下行李，别把重要的东西忘了。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米雪：好的。</a:t>
            </a:r>
          </a:p>
        </p:txBody>
      </p:sp>
    </p:spTree>
    <p:extLst>
      <p:ext uri="{BB962C8B-B14F-4D97-AF65-F5344CB8AC3E}">
        <p14:creationId xmlns:p14="http://schemas.microsoft.com/office/powerpoint/2010/main" val="169649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1288806-92CD-4205-BD9E-EAD723456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6" y="2267339"/>
            <a:ext cx="5424194" cy="30511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873038-1C6A-45B8-8944-772CC8491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841" y="2677886"/>
            <a:ext cx="4932193" cy="264056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00A7767-6D67-4722-B8E3-469DCF348FA4}"/>
              </a:ext>
            </a:extLst>
          </p:cNvPr>
          <p:cNvSpPr/>
          <p:nvPr/>
        </p:nvSpPr>
        <p:spPr>
          <a:xfrm>
            <a:off x="714966" y="389360"/>
            <a:ext cx="101159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兵马俑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兵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soldier; warrior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horse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俑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terracotta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69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900A7767-6D67-4722-B8E3-469DCF348FA4}"/>
              </a:ext>
            </a:extLst>
          </p:cNvPr>
          <p:cNvSpPr/>
          <p:nvPr/>
        </p:nvSpPr>
        <p:spPr>
          <a:xfrm>
            <a:off x="714966" y="389360"/>
            <a:ext cx="101159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华清池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池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pool                    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4DBE2E-F8C5-486B-9192-A0B083365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65" y="2815045"/>
            <a:ext cx="4901185" cy="30632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999645-7377-415D-86A4-09CE0F5DF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065" y="2704758"/>
            <a:ext cx="4114800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3321" y="1975564"/>
            <a:ext cx="1011592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预报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我在电视上看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预报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预报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，明天下雨。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100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预报</a:t>
            </a:r>
          </a:p>
        </p:txBody>
      </p:sp>
      <p:pic>
        <p:nvPicPr>
          <p:cNvPr id="3074" name="Picture 2" descr="https://timgsa.baidu.com/timg?image&amp;quality=80&amp;size=b9999_10000&amp;sec=1545183806628&amp;di=73ddc66a09638e7a9cfd3eb6823be33e&amp;imgtype=0&amp;src=http%3A%2F%2Fvpic.video.qq.com%2F84158544%2Fp0345texmb4_or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6" y="2947454"/>
            <a:ext cx="4278396" cy="31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BD47870-B44D-454D-A307-D01FB39E4635}"/>
              </a:ext>
            </a:extLst>
          </p:cNvPr>
          <p:cNvSpPr/>
          <p:nvPr/>
        </p:nvSpPr>
        <p:spPr>
          <a:xfrm>
            <a:off x="2473138" y="1244144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N/V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50446" y="2348789"/>
            <a:ext cx="10115921" cy="1976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天气预报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，明天是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阴天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阴天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了，要下雨了！</a:t>
            </a:r>
          </a:p>
        </p:txBody>
      </p:sp>
      <p:sp>
        <p:nvSpPr>
          <p:cNvPr id="6" name="椭圆 5"/>
          <p:cNvSpPr/>
          <p:nvPr/>
        </p:nvSpPr>
        <p:spPr>
          <a:xfrm>
            <a:off x="770525" y="528592"/>
            <a:ext cx="21100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614" y="3651109"/>
            <a:ext cx="4226105" cy="26708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F0C194B-590F-443B-AC2B-72CFA444AF29}"/>
              </a:ext>
            </a:extLst>
          </p:cNvPr>
          <p:cNvSpPr/>
          <p:nvPr/>
        </p:nvSpPr>
        <p:spPr>
          <a:xfrm>
            <a:off x="2762387" y="1409587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62985" y="524717"/>
            <a:ext cx="10746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去图书馆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185779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借</a:t>
            </a:r>
          </a:p>
        </p:txBody>
      </p:sp>
      <p:sp>
        <p:nvSpPr>
          <p:cNvPr id="4" name="矩形 3"/>
          <p:cNvSpPr/>
          <p:nvPr/>
        </p:nvSpPr>
        <p:spPr>
          <a:xfrm>
            <a:off x="2362985" y="2345366"/>
            <a:ext cx="10746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借给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伞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手机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用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一下儿吗？</a:t>
            </a:r>
          </a:p>
        </p:txBody>
      </p:sp>
      <p:sp>
        <p:nvSpPr>
          <p:cNvPr id="7" name="矩形 6"/>
          <p:cNvSpPr/>
          <p:nvPr/>
        </p:nvSpPr>
        <p:spPr>
          <a:xfrm>
            <a:off x="3827567" y="5058511"/>
            <a:ext cx="1868115" cy="1583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车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课本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27217" y="5058511"/>
            <a:ext cx="1282578" cy="1583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B8EB85-5F71-4DF2-9130-48A33A00BBB6}"/>
              </a:ext>
            </a:extLst>
          </p:cNvPr>
          <p:cNvSpPr/>
          <p:nvPr/>
        </p:nvSpPr>
        <p:spPr>
          <a:xfrm>
            <a:off x="2159243" y="133745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D66283D1-C05F-4775-80E2-5AA88A8B45A8}"/>
              </a:ext>
            </a:extLst>
          </p:cNvPr>
          <p:cNvSpPr/>
          <p:nvPr/>
        </p:nvSpPr>
        <p:spPr>
          <a:xfrm>
            <a:off x="865089" y="413207"/>
            <a:ext cx="206815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方面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CF634C1-B107-45E2-BA9C-7D91D9344DFC}"/>
              </a:ext>
            </a:extLst>
          </p:cNvPr>
          <p:cNvSpPr/>
          <p:nvPr/>
        </p:nvSpPr>
        <p:spPr>
          <a:xfrm>
            <a:off x="865089" y="2524928"/>
            <a:ext cx="986113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找工作的时候，你觉得哪个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最重要？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你对哪个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更感兴趣？历史还是旅行？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王老师在网上查了一些语言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资料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902176-98BB-458F-B41D-3FEB2DEE3041}"/>
              </a:ext>
            </a:extLst>
          </p:cNvPr>
          <p:cNvSpPr/>
          <p:nvPr/>
        </p:nvSpPr>
        <p:spPr>
          <a:xfrm>
            <a:off x="2809040" y="13567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6032</TotalTime>
  <Words>832</Words>
  <Application>Microsoft Office PowerPoint</Application>
  <PresentationFormat>宽屏</PresentationFormat>
  <Paragraphs>147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等线</vt:lpstr>
      <vt:lpstr>仿宋</vt:lpstr>
      <vt:lpstr>黑体</vt:lpstr>
      <vt:lpstr>华文楷体</vt:lpstr>
      <vt:lpstr>Arial</vt:lpstr>
      <vt:lpstr>Rockwell</vt:lpstr>
      <vt:lpstr>Rockwell Condensed</vt:lpstr>
      <vt:lpstr>Times New Roman</vt:lpstr>
      <vt:lpstr>Wingdings</vt:lpstr>
      <vt:lpstr>木活字</vt:lpstr>
      <vt:lpstr>第12课   这个计划听起来真不错</vt:lpstr>
      <vt:lpstr>PowerPoint 演示文稿</vt:lpstr>
      <vt:lpstr>PowerPoint 演示文稿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照看     照顾</vt:lpstr>
      <vt:lpstr>照看     照顾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646</cp:revision>
  <dcterms:created xsi:type="dcterms:W3CDTF">2018-09-22T11:56:25Z</dcterms:created>
  <dcterms:modified xsi:type="dcterms:W3CDTF">2020-12-22T23:40:38Z</dcterms:modified>
</cp:coreProperties>
</file>