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35"/>
  </p:notesMasterIdLst>
  <p:sldIdLst>
    <p:sldId id="256" r:id="rId2"/>
    <p:sldId id="1610" r:id="rId3"/>
    <p:sldId id="858" r:id="rId4"/>
    <p:sldId id="1605" r:id="rId5"/>
    <p:sldId id="1556" r:id="rId6"/>
    <p:sldId id="1579" r:id="rId7"/>
    <p:sldId id="1580" r:id="rId8"/>
    <p:sldId id="1589" r:id="rId9"/>
    <p:sldId id="1500" r:id="rId10"/>
    <p:sldId id="1557" r:id="rId11"/>
    <p:sldId id="1528" r:id="rId12"/>
    <p:sldId id="1547" r:id="rId13"/>
    <p:sldId id="1245" r:id="rId14"/>
    <p:sldId id="1611" r:id="rId15"/>
    <p:sldId id="1559" r:id="rId16"/>
    <p:sldId id="1606" r:id="rId17"/>
    <p:sldId id="1581" r:id="rId18"/>
    <p:sldId id="1582" r:id="rId19"/>
    <p:sldId id="945" r:id="rId20"/>
    <p:sldId id="1604" r:id="rId21"/>
    <p:sldId id="1609" r:id="rId22"/>
    <p:sldId id="1607" r:id="rId23"/>
    <p:sldId id="1608" r:id="rId24"/>
    <p:sldId id="1593" r:id="rId25"/>
    <p:sldId id="1594" r:id="rId26"/>
    <p:sldId id="1596" r:id="rId27"/>
    <p:sldId id="1612" r:id="rId28"/>
    <p:sldId id="1613" r:id="rId29"/>
    <p:sldId id="1614" r:id="rId30"/>
    <p:sldId id="1615" r:id="rId31"/>
    <p:sldId id="1616" r:id="rId32"/>
    <p:sldId id="1617" r:id="rId33"/>
    <p:sldId id="142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CCFF"/>
    <a:srgbClr val="009999"/>
    <a:srgbClr val="CC0099"/>
    <a:srgbClr val="FF6600"/>
    <a:srgbClr val="008000"/>
    <a:srgbClr val="FF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>
        <p:scale>
          <a:sx n="82" d="100"/>
          <a:sy n="82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这个计划听起来真不错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2006" y="2034590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jì huà 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29553" y="1400021"/>
            <a:ext cx="3210189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adj.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极了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9075" y="2228241"/>
            <a:ext cx="7892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这个游戏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好玩儿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济南的夏天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上海的变化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孩子听说去上海玩儿，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Picture 8" descr="http://imgs.soufun.com/news/2011_03/04/news/1299219871681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69" y="1400021"/>
            <a:ext cx="3611539" cy="3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2F8C1979-F923-4587-A98E-086E4A3DD5B3}"/>
              </a:ext>
            </a:extLst>
          </p:cNvPr>
          <p:cNvSpPr/>
          <p:nvPr/>
        </p:nvSpPr>
        <p:spPr>
          <a:xfrm>
            <a:off x="472154" y="288193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BEF5B9-0F3B-431E-B9F5-38689431C3F2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018" y="1016132"/>
            <a:ext cx="10746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（去上海旅行，两天怎么样？）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秋天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，春天也很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：衬衫合适吗？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：有点儿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，有长一点儿的吗？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的女生。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他个子很短，只有一米四。（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椭圆 5"/>
          <p:cNvSpPr/>
          <p:nvPr/>
        </p:nvSpPr>
        <p:spPr>
          <a:xfrm>
            <a:off x="297579" y="209557"/>
            <a:ext cx="18857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短</a:t>
            </a:r>
          </a:p>
        </p:txBody>
      </p:sp>
      <p:sp>
        <p:nvSpPr>
          <p:cNvPr id="2" name="矩形 1"/>
          <p:cNvSpPr/>
          <p:nvPr/>
        </p:nvSpPr>
        <p:spPr>
          <a:xfrm>
            <a:off x="9487300" y="5317860"/>
            <a:ext cx="80663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err="1"/>
              <a:t>ǎi</a:t>
            </a:r>
            <a:endParaRPr lang="en-US" altLang="zh-CN" sz="2400" dirty="0"/>
          </a:p>
          <a:p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57F863-A386-4B04-9A20-6C711EF8261D}"/>
              </a:ext>
            </a:extLst>
          </p:cNvPr>
          <p:cNvSpPr/>
          <p:nvPr/>
        </p:nvSpPr>
        <p:spPr>
          <a:xfrm>
            <a:off x="2370501" y="926903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9309" y="2002213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医生是最好的工作。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坐下午的飞机最合适。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93ECD8-D5AA-4454-897D-89E01FAA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0"/>
          <a:stretch/>
        </p:blipFill>
        <p:spPr>
          <a:xfrm>
            <a:off x="7144215" y="602166"/>
            <a:ext cx="5047785" cy="2213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03ECCD-5542-441E-A6BF-CFA04CD6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44"/>
          <a:stretch/>
        </p:blipFill>
        <p:spPr>
          <a:xfrm>
            <a:off x="7144214" y="2844524"/>
            <a:ext cx="5047785" cy="9921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357B781-0C6C-4121-858E-4592C52B00D9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042" y="16751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觉得     认为</a:t>
            </a: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3752" y="1496401"/>
            <a:ext cx="8355504" cy="612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教室里很热。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不舒服。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旅行是学汉语的好机会。</a:t>
            </a: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“远亲不如近邻”很对。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这件红裙子特别适合你。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住在济南特别方便。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61E6C61-6549-4A75-BDC8-9171AF7A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62" y="1201510"/>
            <a:ext cx="9887828" cy="39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6155" y="1622061"/>
            <a:ext cx="101159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：你坐过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：我坐过两次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我还没坐过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开得快极了。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高铁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3" y="449604"/>
            <a:ext cx="4168692" cy="2501216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45098152392&amp;di=9a77fced7e9f9cc696e22e9b206027dc&amp;imgtype=0&amp;src=http%3A%2F%2Fnews.hnr.cn%2Fyc%2Fzmd%2F201603%2FW020160324553581893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03" y="3321610"/>
            <a:ext cx="4176132" cy="31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24D3FD-686C-416A-81B7-3A5CFEFA4CFD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2847" y="1792259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这张飞机票一千四百块。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我们学校有两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多个留学生。</a:t>
            </a:r>
          </a:p>
        </p:txBody>
      </p:sp>
      <p:sp>
        <p:nvSpPr>
          <p:cNvPr id="6" name="椭圆 5"/>
          <p:cNvSpPr/>
          <p:nvPr/>
        </p:nvSpPr>
        <p:spPr>
          <a:xfrm>
            <a:off x="791235" y="400316"/>
            <a:ext cx="18773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44323A-0323-44E3-9BD2-4EF16C5E6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1792" r="8346" b="2714"/>
          <a:stretch/>
        </p:blipFill>
        <p:spPr bwMode="auto">
          <a:xfrm>
            <a:off x="4594541" y="3618098"/>
            <a:ext cx="6652727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80AC4DF8-A00F-4182-8C51-5A011ABE8A5D}"/>
              </a:ext>
            </a:extLst>
          </p:cNvPr>
          <p:cNvSpPr/>
          <p:nvPr/>
        </p:nvSpPr>
        <p:spPr>
          <a:xfrm>
            <a:off x="9315830" y="5477069"/>
            <a:ext cx="1352938" cy="55983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A2D93D-01F6-4663-94F2-96C4F8E1809B}"/>
              </a:ext>
            </a:extLst>
          </p:cNvPr>
          <p:cNvSpPr/>
          <p:nvPr/>
        </p:nvSpPr>
        <p:spPr>
          <a:xfrm>
            <a:off x="2668554" y="1281311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1482" y="1845086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184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上个月我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了很多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我每个月都把钱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32364"/>
            <a:ext cx="195878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54" y="1845086"/>
            <a:ext cx="5181600" cy="34004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1DC8FA-3D06-470B-B3AC-EB4777227B1B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1482" y="1845086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准备听写？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两个小时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才做完作业。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一个下午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给朋友打电话。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32365"/>
            <a:ext cx="195878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花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46733C-7130-4013-ACE4-954598DC4AF7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679666" y="323496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FBCD100-6475-4AF3-A56D-DA4F1E688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972504"/>
            <a:ext cx="6470279" cy="6512312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lǚxínɡ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    to travel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A             whole; entire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shìjiè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N             world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好玩儿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hǎowánr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             interesting; funny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名胜古迹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mínɡshènɡ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ɡǔjì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famous historic </a:t>
            </a:r>
          </a:p>
          <a:p>
            <a:pPr marL="0" lv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and cultural sites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机会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jīhuì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N             chance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Adv         extremely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短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A             short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rènwéi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   to think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965D60-0D0A-4A0B-936C-47917935B09D}"/>
              </a:ext>
            </a:extLst>
          </p:cNvPr>
          <p:cNvSpPr txBox="1">
            <a:spLocks/>
          </p:cNvSpPr>
          <p:nvPr/>
        </p:nvSpPr>
        <p:spPr>
          <a:xfrm>
            <a:off x="6465061" y="564716"/>
            <a:ext cx="6038754" cy="226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qiān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Nu 	     thousand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高铁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gāotiě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 	     high-speed train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huā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           to spend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C58BBBD-4D1D-4174-9F8B-526C5F997240}"/>
              </a:ext>
            </a:extLst>
          </p:cNvPr>
          <p:cNvSpPr txBox="1">
            <a:spLocks/>
          </p:cNvSpPr>
          <p:nvPr/>
        </p:nvSpPr>
        <p:spPr>
          <a:xfrm>
            <a:off x="6334423" y="3547632"/>
            <a:ext cx="10868891" cy="2588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疑问代词虚指       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vague reference of question pronouns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副词：再（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“再”（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“把” 字句（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2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1" y="2308270"/>
            <a:ext cx="9394339" cy="278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我们在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见过吧？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我记得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说过这件事。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你再检查检查，别忘带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632378-29CA-472D-B8E8-EC994BFCE43F}"/>
              </a:ext>
            </a:extLst>
          </p:cNvPr>
          <p:cNvSpPr/>
          <p:nvPr/>
        </p:nvSpPr>
        <p:spPr>
          <a:xfrm>
            <a:off x="572079" y="642220"/>
            <a:ext cx="9215984" cy="117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疑问代词虚指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vague reference of question pronouns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哪儿、谁、什么（东西、时候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）、哪（天、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8493" y="582106"/>
            <a:ext cx="10367531" cy="180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我听说有个电影不错，我们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天一起去看吧。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咱们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什么时候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去北京玩玩吧！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184DB0-169F-4144-8C74-2694663D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15" y="2785188"/>
            <a:ext cx="7075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032819" y="613474"/>
            <a:ext cx="4138095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再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就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079" y="2371848"/>
            <a:ext cx="1040072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去旅行五天最合适，时间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会很累。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号的衣服最合适，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不舒服了。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这种手机已经很贵了，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没有人买了。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CF31EB-9406-4686-86AF-50FBE0D40F7C}"/>
              </a:ext>
            </a:extLst>
          </p:cNvPr>
          <p:cNvSpPr/>
          <p:nvPr/>
        </p:nvSpPr>
        <p:spPr>
          <a:xfrm>
            <a:off x="572079" y="642220"/>
            <a:ext cx="710643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副词：再（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053905" y="520168"/>
            <a:ext cx="4138095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再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就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5637" y="1242844"/>
            <a:ext cx="1040072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不买票，票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卖完了。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可以穿裙子了。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3F0E4E-FB3C-4173-A9D4-179DB711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45" y="3384464"/>
            <a:ext cx="8048625" cy="24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25951" y="1465094"/>
            <a:ext cx="10766049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             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  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O1   V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到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给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O2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1132" y="2565826"/>
            <a:ext cx="8378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包里了。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护照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教室来。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火车站吗？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664250-004B-4527-A077-E53DC791F041}"/>
              </a:ext>
            </a:extLst>
          </p:cNvPr>
          <p:cNvSpPr/>
          <p:nvPr/>
        </p:nvSpPr>
        <p:spPr>
          <a:xfrm>
            <a:off x="324309" y="449227"/>
            <a:ext cx="759374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“把”字句（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85354" y="391719"/>
            <a:ext cx="10806646" cy="12522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        V </a:t>
            </a: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Compound Directional  Complement</a:t>
            </a:r>
            <a:endParaRPr lang="zh-CN" altLang="zh-CN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8669" y="1850690"/>
            <a:ext cx="10400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你可以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那本书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叔叔会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  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行李箱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20401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6080" y="1666027"/>
            <a:ext cx="7789538" cy="2751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作业    都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做完了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做完了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7419" y="1740671"/>
            <a:ext cx="7789538" cy="2751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 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汉字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李白没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这个汉字。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0186FC-E013-47A8-B1DD-F1FA859F4648}"/>
              </a:ext>
            </a:extLst>
          </p:cNvPr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0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8716" y="1852639"/>
            <a:ext cx="7789538" cy="2751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     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灯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D1F90D-4462-4AA9-96E4-77921FAA7E65}"/>
              </a:ext>
            </a:extLst>
          </p:cNvPr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1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8716" y="1852639"/>
            <a:ext cx="7789538" cy="2751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我的蛋糕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了我的蛋糕。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D1F90D-4462-4AA9-96E4-77921FAA7E65}"/>
              </a:ext>
            </a:extLst>
          </p:cNvPr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9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8716" y="1852639"/>
            <a:ext cx="7789538" cy="2751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信用卡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了信用卡。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D1F90D-4462-4AA9-96E4-77921FAA7E65}"/>
              </a:ext>
            </a:extLst>
          </p:cNvPr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9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353" y="1858665"/>
            <a:ext cx="10400725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写“把”字句：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我已经放好了行李。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妈妈已经买到飞机票了。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你可以帮我打开灯吗？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我没写完昨天的作业。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A76B4FF-B51F-47C1-94FF-FC3487696608}"/>
              </a:ext>
            </a:extLst>
          </p:cNvPr>
          <p:cNvSpPr/>
          <p:nvPr/>
        </p:nvSpPr>
        <p:spPr>
          <a:xfrm>
            <a:off x="111967" y="486151"/>
            <a:ext cx="1208003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S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把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O        V Result Complement/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59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A780F8-F049-46BD-9D05-1D4596A1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17" y="1137265"/>
            <a:ext cx="8828441" cy="43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6375" y="147056"/>
            <a:ext cx="11815652" cy="67109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李白：你们一家打算怎么过中秋节？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米雪：我丈夫一直想去西安，我们要去那儿旅行。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李白：真不错，西安在全世界都很有名，我听说西安很好玩儿，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有很多名胜古迹。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米雪：对，我对中国的历史文化特别感兴趣，一直想找个什么机会去看看。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孩子听说要去西安玩儿，也高兴极了，但是三天时间有点儿短。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李白：我认为三天刚好，时间再长就会累了。你们坐飞机去吗？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米雪：对。我已经把票买好了。坐飞机快，两个多小时就到，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就是飞机票有点儿贵，一个人一千六，比坐高铁贵很多，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这次又得花不少钱。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李白：但是能出去走一走看一看也不错，记得给我发照片！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米雪：好的！</a:t>
            </a:r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buNone/>
            </a:pPr>
            <a:endParaRPr lang="en-US" altLang="zh-CN" sz="32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1522" y="2216976"/>
            <a:ext cx="10115921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他们中秋节要去法国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我一年要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三次。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不太贵。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旅行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7A3F3A-771D-44B4-9276-D8CD4EF5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4" y="1945724"/>
            <a:ext cx="4229104" cy="32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E29B967-284A-4215-A796-A96526B7B1C7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38039" y="1834422"/>
            <a:ext cx="101159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）一起去旅行。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考完试，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）要一起吃饭。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都不舒服。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是什么？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全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2C8D58-014E-43CA-B600-54D200D7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36" y="3984076"/>
            <a:ext cx="3191264" cy="25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B8EA81-E18F-4175-A824-CBEDE2F07CFC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8763" y="1685132"/>
            <a:ext cx="101159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世界上有差不多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个国家。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世界上最爱你的人是谁？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世界</a:t>
            </a:r>
          </a:p>
        </p:txBody>
      </p:sp>
      <p:pic>
        <p:nvPicPr>
          <p:cNvPr id="1026" name="Picture 2" descr="https://timgsa.baidu.com/timg?image&amp;quality=80&amp;size=b9999_10000&amp;sec=1545182149672&amp;di=c5d4f92d3ae65ce1929f1f8c4d728ccb&amp;imgtype=0&amp;src=http%3A%2F%2Fpic40.photophoto.cn%2F20160730%2F000811821393559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79" y="1888691"/>
            <a:ext cx="4241575" cy="29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B56A82-A465-4200-9C80-F30179D3D3AE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4400" y="2316740"/>
            <a:ext cx="101159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好玩儿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地方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济南有没有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好玩儿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的地方？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这个游戏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好玩儿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87266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好玩儿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17" y="2714701"/>
            <a:ext cx="4218529" cy="23744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BCC959-9B80-4164-B4A9-2845897855F9}"/>
              </a:ext>
            </a:extLst>
          </p:cNvPr>
          <p:cNvSpPr/>
          <p:nvPr/>
        </p:nvSpPr>
        <p:spPr>
          <a:xfrm>
            <a:off x="2979528" y="136285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37538" y="382385"/>
            <a:ext cx="37453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名胜古迹</a:t>
            </a:r>
          </a:p>
        </p:txBody>
      </p:sp>
      <p:pic>
        <p:nvPicPr>
          <p:cNvPr id="1026" name="Picture 2" descr="https://timgsa.baidu.com/timg?image&amp;quality=80&amp;size=b9999_10000&amp;sec=1572427695868&amp;di=00cd800c2c49ec864facf38d9a417bad&amp;imgtype=0&amp;src=http%3A%2F%2Fn.sinaimg.cn%2Ftranslate%2F20170930%2FTCVW-fymkwyt6666280.jpg">
            <a:extLst>
              <a:ext uri="{FF2B5EF4-FFF2-40B4-BE49-F238E27FC236}">
                <a16:creationId xmlns:a16="http://schemas.microsoft.com/office/drawing/2014/main" id="{B6AD0A80-95B8-406D-BDBA-EEC9281A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1" y="4317321"/>
            <a:ext cx="3226433" cy="21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2.bdstatic.com/70cFvnSh_Q1YnxGkpoWK1HF6hhy/it/u=450511741,3190672627&amp;fm=26&amp;gp=0.jpg">
            <a:extLst>
              <a:ext uri="{FF2B5EF4-FFF2-40B4-BE49-F238E27FC236}">
                <a16:creationId xmlns:a16="http://schemas.microsoft.com/office/drawing/2014/main" id="{DAD2AFA6-864F-4E02-BC78-A5B054E6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88" y="4323419"/>
            <a:ext cx="3226433" cy="21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0FFC0AD-36B7-46DF-A52B-42AB2BF6637E}"/>
              </a:ext>
            </a:extLst>
          </p:cNvPr>
          <p:cNvSpPr/>
          <p:nvPr/>
        </p:nvSpPr>
        <p:spPr>
          <a:xfrm>
            <a:off x="956461" y="5524924"/>
            <a:ext cx="1419922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ɡùɡōnɡ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故宫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8DD889-E526-401B-973F-2F3249FECC41}"/>
              </a:ext>
            </a:extLst>
          </p:cNvPr>
          <p:cNvSpPr/>
          <p:nvPr/>
        </p:nvSpPr>
        <p:spPr>
          <a:xfrm>
            <a:off x="6424012" y="4317321"/>
            <a:ext cx="1308409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tiāntán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天  坛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3F4CAEE-C3F3-426A-B59B-5209720F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85" y="4328608"/>
            <a:ext cx="3111320" cy="21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7B996B8-8684-4D44-9FED-C8182F947918}"/>
              </a:ext>
            </a:extLst>
          </p:cNvPr>
          <p:cNvSpPr/>
          <p:nvPr/>
        </p:nvSpPr>
        <p:spPr>
          <a:xfrm>
            <a:off x="8094785" y="5532892"/>
            <a:ext cx="1657815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yíhéyuán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颐和园 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36717E-ABBE-4939-A3CB-B19846EE95FE}"/>
              </a:ext>
            </a:extLst>
          </p:cNvPr>
          <p:cNvSpPr/>
          <p:nvPr/>
        </p:nvSpPr>
        <p:spPr>
          <a:xfrm>
            <a:off x="3696511" y="2397935"/>
            <a:ext cx="7914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北京有很多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名胜古迹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F71B4D-97F9-46CD-8710-DE14636E97DE}"/>
              </a:ext>
            </a:extLst>
          </p:cNvPr>
          <p:cNvSpPr/>
          <p:nvPr/>
        </p:nvSpPr>
        <p:spPr>
          <a:xfrm>
            <a:off x="3696511" y="149421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6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5581" y="1683928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机会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是学习汉语的好机会。</a:t>
            </a: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我希望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机会</a:t>
            </a:r>
          </a:p>
        </p:txBody>
      </p:sp>
      <p:sp>
        <p:nvSpPr>
          <p:cNvPr id="4" name="矩形 3"/>
          <p:cNvSpPr/>
          <p:nvPr/>
        </p:nvSpPr>
        <p:spPr>
          <a:xfrm>
            <a:off x="947274" y="2845244"/>
            <a:ext cx="3703363" cy="2202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和中国朋友聊天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在中国旅行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去商店买东西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1830" y="4520485"/>
            <a:ext cx="4617189" cy="1720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去西安看看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了解更多的中国文化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9021FF-391E-42E1-B4CE-B90E58B1FA86}"/>
              </a:ext>
            </a:extLst>
          </p:cNvPr>
          <p:cNvSpPr/>
          <p:nvPr/>
        </p:nvSpPr>
        <p:spPr>
          <a:xfrm>
            <a:off x="2595213" y="12633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6119</TotalTime>
  <Words>1189</Words>
  <Application>Microsoft Office PowerPoint</Application>
  <PresentationFormat>宽屏</PresentationFormat>
  <Paragraphs>190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等线</vt:lpstr>
      <vt:lpstr>仿宋</vt:lpstr>
      <vt:lpstr>黑体</vt:lpstr>
      <vt:lpstr>华文楷体</vt:lpstr>
      <vt:lpstr>楷体</vt:lpstr>
      <vt:lpstr>Arial</vt:lpstr>
      <vt:lpstr>Rockwell</vt:lpstr>
      <vt:lpstr>Rockwell Condensed</vt:lpstr>
      <vt:lpstr>Times New Roman</vt:lpstr>
      <vt:lpstr>Wingdings</vt:lpstr>
      <vt:lpstr>木活字</vt:lpstr>
      <vt:lpstr>第12课   这个计划听起来真不错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觉得     认为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662</cp:revision>
  <dcterms:created xsi:type="dcterms:W3CDTF">2018-09-22T11:56:25Z</dcterms:created>
  <dcterms:modified xsi:type="dcterms:W3CDTF">2020-12-21T23:46:45Z</dcterms:modified>
</cp:coreProperties>
</file>