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328" r:id="rId3"/>
    <p:sldId id="858" r:id="rId4"/>
    <p:sldId id="1388" r:id="rId5"/>
    <p:sldId id="1581" r:id="rId6"/>
    <p:sldId id="1448" r:id="rId7"/>
    <p:sldId id="1416" r:id="rId8"/>
    <p:sldId id="1374" r:id="rId9"/>
    <p:sldId id="1583" r:id="rId10"/>
    <p:sldId id="1119" r:id="rId11"/>
    <p:sldId id="1584" r:id="rId12"/>
    <p:sldId id="1585" r:id="rId13"/>
    <p:sldId id="1582" r:id="rId14"/>
    <p:sldId id="1419" r:id="rId15"/>
    <p:sldId id="945" r:id="rId16"/>
    <p:sldId id="1442" r:id="rId17"/>
    <p:sldId id="1760" r:id="rId18"/>
    <p:sldId id="1579" r:id="rId19"/>
    <p:sldId id="1450" r:id="rId20"/>
    <p:sldId id="1761" r:id="rId21"/>
    <p:sldId id="1763" r:id="rId22"/>
    <p:sldId id="1421" r:id="rId23"/>
    <p:sldId id="1580" r:id="rId24"/>
    <p:sldId id="1762" r:id="rId25"/>
    <p:sldId id="15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FF6600"/>
    <a:srgbClr val="CC0099"/>
    <a:srgbClr val="0080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09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0425" y="1948759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他一点儿水果也没吃。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来华留学生预科部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jiǔ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yìdiǎnr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shuǐguǒ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yě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66361" y="2020735"/>
            <a:ext cx="8489244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米饭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我要两碗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我能吃三碗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椭圆 7"/>
          <p:cNvSpPr/>
          <p:nvPr/>
        </p:nvSpPr>
        <p:spPr>
          <a:xfrm>
            <a:off x="964793" y="377236"/>
            <a:ext cx="230092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米饭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23" y="1905033"/>
            <a:ext cx="3229647" cy="25255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F003002-78B4-4BDE-85A6-F5B1D28FC06F}"/>
              </a:ext>
            </a:extLst>
          </p:cNvPr>
          <p:cNvSpPr/>
          <p:nvPr/>
        </p:nvSpPr>
        <p:spPr>
          <a:xfrm>
            <a:off x="3442875" y="119225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6402" y="2422639"/>
            <a:ext cx="8489244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草莓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我要三斤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我们都很喜欢吃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570441" y="319146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草莓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59" y="1681359"/>
            <a:ext cx="4134263" cy="275341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96C3B19-DC2F-4523-9E1F-6ED2E1CDF7A1}"/>
              </a:ext>
            </a:extLst>
          </p:cNvPr>
          <p:cNvSpPr/>
          <p:nvPr/>
        </p:nvSpPr>
        <p:spPr>
          <a:xfrm>
            <a:off x="2752409" y="1200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3178" y="1900125"/>
            <a:ext cx="8489244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早餐、早饭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午餐、晚餐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我每天七点吃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吃得不太多。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0441" y="319146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早餐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7BAE0-1195-4A13-83B9-2A2F339D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26" y="1798385"/>
            <a:ext cx="4355937" cy="33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0DE634-A5C0-42B1-8A6C-9A56ABB83D8B}"/>
              </a:ext>
            </a:extLst>
          </p:cNvPr>
          <p:cNvSpPr/>
          <p:nvPr/>
        </p:nvSpPr>
        <p:spPr>
          <a:xfrm>
            <a:off x="2743079" y="115675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可能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4449" y="1922443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+V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会下雨。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：他为什么没来上班？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他生病请假了。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4BE647-483E-4D00-967E-D9B3721A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20" y="1494213"/>
            <a:ext cx="4263313" cy="284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765CD4-CE36-4E9F-8DD4-7AACC69F55B6}"/>
              </a:ext>
            </a:extLst>
          </p:cNvPr>
          <p:cNvSpPr/>
          <p:nvPr/>
        </p:nvSpPr>
        <p:spPr>
          <a:xfrm>
            <a:off x="2659103" y="1164264"/>
            <a:ext cx="784189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希望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4411" y="1966096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明年能去上海旅行。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每天都没有作业。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朋友每天都过得很高兴。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朋友的病快点儿好。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D88350-432E-4CAD-ADEE-ABF8E4BC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55" y="2335763"/>
            <a:ext cx="3844212" cy="25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0A5DF7-5FA5-46DC-BE4D-759E68EED7F1}"/>
              </a:ext>
            </a:extLst>
          </p:cNvPr>
          <p:cNvSpPr/>
          <p:nvPr/>
        </p:nvSpPr>
        <p:spPr>
          <a:xfrm>
            <a:off x="2612450" y="122307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0090" y="2108974"/>
            <a:ext cx="9969934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周末天气不好，我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在家，没出去。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他最近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不太舒服。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昨天晚上，我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昨天晚上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33129" y="4062600"/>
            <a:ext cx="4388153" cy="75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看电影、睡觉、听歌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7405" y="5022830"/>
            <a:ext cx="3292647" cy="75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刮风、下雪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B6AF4C-70EE-4994-B32E-21CCD950B32B}"/>
              </a:ext>
            </a:extLst>
          </p:cNvPr>
          <p:cNvSpPr/>
          <p:nvPr/>
        </p:nvSpPr>
        <p:spPr>
          <a:xfrm>
            <a:off x="572079" y="642220"/>
            <a:ext cx="587532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副词：一直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8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B61BFE-806E-4B02-82CD-ED00E516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50" y="1085850"/>
            <a:ext cx="7372350" cy="2857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4730D4-EAFA-4494-A4E4-7C14EA1D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48" y="4084961"/>
            <a:ext cx="68199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3135" y="2331759"/>
            <a:ext cx="6476876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买了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吃了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菜和米饭。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比我大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693A30-D134-4018-B5D7-B8FBF1443FC0}"/>
              </a:ext>
            </a:extLst>
          </p:cNvPr>
          <p:cNvSpPr/>
          <p:nvPr/>
        </p:nvSpPr>
        <p:spPr>
          <a:xfrm>
            <a:off x="572079" y="642220"/>
            <a:ext cx="50545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副词：只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08D342-A00F-4CD3-8A48-E5E1D2BC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47" y="1118081"/>
            <a:ext cx="3400652" cy="43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9077" y="1321971"/>
            <a:ext cx="9475903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两个中国朋友。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过北京，没去过其他地方。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：我可以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拼音不学汉字吗？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：不行！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81086" y="325494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C528890-628A-4C5D-9AD5-3E054A70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1387570"/>
            <a:ext cx="10868891" cy="480795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ài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	to like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 	to smile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ānjìng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A 	quite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huídá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     to answer (questions)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午觉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wǔjiào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 	nap after lunch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 	to cry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mǐfàn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 	rice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xiǎopéngyou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N 	children</a:t>
            </a:r>
          </a:p>
          <a:p>
            <a:pPr marL="514350" lvl="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草莓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cǎoméi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	        N  	strawberry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20576EB-7E93-40BE-BFA3-3A34B05F74C8}"/>
              </a:ext>
            </a:extLst>
          </p:cNvPr>
          <p:cNvSpPr txBox="1">
            <a:spLocks/>
          </p:cNvSpPr>
          <p:nvPr/>
        </p:nvSpPr>
        <p:spPr>
          <a:xfrm>
            <a:off x="6176287" y="1387570"/>
            <a:ext cx="5895739" cy="190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zǎocān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breakfast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kěnéng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maybe; might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	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xīwàng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 to hope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D338C46-A5B6-44A7-AC78-914EB20D235A}"/>
              </a:ext>
            </a:extLst>
          </p:cNvPr>
          <p:cNvSpPr txBox="1">
            <a:spLocks/>
          </p:cNvSpPr>
          <p:nvPr/>
        </p:nvSpPr>
        <p:spPr>
          <a:xfrm>
            <a:off x="5999447" y="4221394"/>
            <a:ext cx="7085608" cy="1558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副词：一直（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“一直”（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副词：只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“只”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强调否定格式（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negative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8048" y="1145896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练习：“只”在哪儿？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她早饭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吃了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几个草莓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。（只）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比我大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一个月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。（只）</a:t>
            </a:r>
          </a:p>
        </p:txBody>
      </p:sp>
    </p:spTree>
    <p:extLst>
      <p:ext uri="{BB962C8B-B14F-4D97-AF65-F5344CB8AC3E}">
        <p14:creationId xmlns:p14="http://schemas.microsoft.com/office/powerpoint/2010/main" val="25390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4D3EDC-9D9C-4120-B1AA-1E3CFA2BD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7" y="1068452"/>
            <a:ext cx="9696450" cy="38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3297" y="1881885"/>
            <a:ext cx="9475903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S+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+O+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+V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小龙没吃水果。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小龙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水果都没吃。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双十一，我没买东西。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双十一，我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东西也没买。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75" y="3032600"/>
            <a:ext cx="3610297" cy="26124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EC216ED-F113-4BD8-808B-1F199520A4E4}"/>
              </a:ext>
            </a:extLst>
          </p:cNvPr>
          <p:cNvSpPr/>
          <p:nvPr/>
        </p:nvSpPr>
        <p:spPr>
          <a:xfrm>
            <a:off x="572079" y="642220"/>
            <a:ext cx="888095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强调否定格式（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negative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5CA620-221C-4AB3-B8C3-DADA960EB53E}"/>
              </a:ext>
            </a:extLst>
          </p:cNvPr>
          <p:cNvSpPr/>
          <p:nvPr/>
        </p:nvSpPr>
        <p:spPr>
          <a:xfrm>
            <a:off x="5806405" y="1351769"/>
            <a:ext cx="3468224" cy="7549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一…也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5975" y="986146"/>
            <a:ext cx="9475903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S+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MW+O+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+V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小赵没看书。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小赵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都没看。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钱包里没有钱。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一分钱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也没有。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27" y="2226597"/>
            <a:ext cx="4313878" cy="289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5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F0D469-3B0E-46F9-AA55-DA9CB98B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8" y="1216283"/>
            <a:ext cx="9771168" cy="41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298" y="461267"/>
            <a:ext cx="12006248" cy="58662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雪：赵老师，您好！小龙今天怎么样？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赵老师：小龙平时   上课爱说话，也爱笑。可是今天   一直很安静，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也不回答    老师的问题。午觉后   还一直哭。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雪：他今天   吃饭吃得怎么样？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赵老师：中午只吃了   一点儿菜和米饭。别的小朋友   还吃了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香蕉和草莓，他一点儿水果也没吃。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雪：他今天早餐   吃得也不多。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可能是   昨天晚上和小朋友   在外面玩儿，感冒了。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赵老师：快回家吧，让他多休息，希望明天能好。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雪：谢谢您，赵老师。再见！</a:t>
            </a:r>
          </a:p>
        </p:txBody>
      </p:sp>
    </p:spTree>
    <p:extLst>
      <p:ext uri="{BB962C8B-B14F-4D97-AF65-F5344CB8AC3E}">
        <p14:creationId xmlns:p14="http://schemas.microsoft.com/office/powerpoint/2010/main" val="41059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6295" y="2347322"/>
            <a:ext cx="62790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她一直在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了一上午。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97692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哭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592733" y="251026"/>
            <a:ext cx="190331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笑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69" y="2072459"/>
            <a:ext cx="2151161" cy="21511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49" y="4380107"/>
            <a:ext cx="2910799" cy="19444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58F94E-B7DF-43F5-89B6-86AA111CEB08}"/>
              </a:ext>
            </a:extLst>
          </p:cNvPr>
          <p:cNvSpPr/>
          <p:nvPr/>
        </p:nvSpPr>
        <p:spPr>
          <a:xfrm>
            <a:off x="5402117" y="12178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897E62-0C39-437E-9CA8-4B02E62A74C3}"/>
              </a:ext>
            </a:extLst>
          </p:cNvPr>
          <p:cNvSpPr/>
          <p:nvPr/>
        </p:nvSpPr>
        <p:spPr>
          <a:xfrm>
            <a:off x="2381507" y="121781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16" y="2145614"/>
            <a:ext cx="2151161" cy="21511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97379" y="1848446"/>
            <a:ext cx="6279092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把包放在地上。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戴手表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椭圆 7"/>
          <p:cNvSpPr/>
          <p:nvPr/>
        </p:nvSpPr>
        <p:spPr>
          <a:xfrm>
            <a:off x="1119705" y="297679"/>
            <a:ext cx="196872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爱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5856" y="4683752"/>
            <a:ext cx="1684529" cy="66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穿皮鞋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6F7BDE-DE8F-435B-A839-13DE311E7ED3}"/>
              </a:ext>
            </a:extLst>
          </p:cNvPr>
          <p:cNvSpPr/>
          <p:nvPr/>
        </p:nvSpPr>
        <p:spPr>
          <a:xfrm>
            <a:off x="3179496" y="108506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安静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1803" y="1764181"/>
            <a:ext cx="947590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图书馆里很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他想坐在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的地方。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005" y="938299"/>
            <a:ext cx="3419123" cy="2822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42" y="3883310"/>
            <a:ext cx="3419123" cy="2338147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4994030" y="5152293"/>
            <a:ext cx="5303676" cy="923192"/>
          </a:xfrm>
          <a:prstGeom prst="wedgeRectCallout">
            <a:avLst>
              <a:gd name="adj1" fmla="val -47461"/>
              <a:gd name="adj2" fmla="val -80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请给我一个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安静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的房间。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4C0102-1002-4618-9D3F-FE8C3D4A07A7}"/>
              </a:ext>
            </a:extLst>
          </p:cNvPr>
          <p:cNvSpPr/>
          <p:nvPr/>
        </p:nvSpPr>
        <p:spPr>
          <a:xfrm>
            <a:off x="2621780" y="1128232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433760" y="354394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回答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94806" y="4106285"/>
            <a:ext cx="5525899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回答电子邮件（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回复（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51" y="1974097"/>
            <a:ext cx="4970561" cy="207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C41160-2D91-4345-B22E-A0CD3233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35" y="1466222"/>
            <a:ext cx="3883996" cy="25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DBF8F8D-A417-45EF-817F-359519C42DFC}"/>
              </a:ext>
            </a:extLst>
          </p:cNvPr>
          <p:cNvSpPr txBox="1"/>
          <p:nvPr/>
        </p:nvSpPr>
        <p:spPr>
          <a:xfrm>
            <a:off x="2267339" y="2481228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我头疼，嗓子也疼。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C2589A-82CF-4268-863F-524D07E4D971}"/>
              </a:ext>
            </a:extLst>
          </p:cNvPr>
          <p:cNvSpPr txBox="1"/>
          <p:nvPr/>
        </p:nvSpPr>
        <p:spPr>
          <a:xfrm>
            <a:off x="2267339" y="3609475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疼了三天了。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08CF6E-C35C-4915-AB36-30207C661F80}"/>
              </a:ext>
            </a:extLst>
          </p:cNvPr>
          <p:cNvSpPr/>
          <p:nvPr/>
        </p:nvSpPr>
        <p:spPr>
          <a:xfrm>
            <a:off x="3615589" y="113297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12725" y="2556256"/>
            <a:ext cx="5474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地上坐着几个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，今年多大了？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9400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小朋友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68" y="2201487"/>
            <a:ext cx="4275216" cy="291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80D587F-51CE-4AEF-B513-5B4F1B03A6D1}"/>
              </a:ext>
            </a:extLst>
          </p:cNvPr>
          <p:cNvSpPr/>
          <p:nvPr/>
        </p:nvSpPr>
        <p:spPr>
          <a:xfrm>
            <a:off x="3554842" y="105229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0" y="2450356"/>
            <a:ext cx="3769737" cy="23798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04218" y="2450356"/>
            <a:ext cx="6768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小朋友们正在睡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午觉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一些中国人有睡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午觉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的习惯。</a:t>
            </a:r>
          </a:p>
        </p:txBody>
      </p:sp>
      <p:sp>
        <p:nvSpPr>
          <p:cNvPr id="7" name="椭圆 6"/>
          <p:cNvSpPr/>
          <p:nvPr/>
        </p:nvSpPr>
        <p:spPr>
          <a:xfrm>
            <a:off x="1381918" y="423280"/>
            <a:ext cx="199662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午觉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72886D-E19A-4283-BCDF-D12F72F8D268}"/>
              </a:ext>
            </a:extLst>
          </p:cNvPr>
          <p:cNvSpPr/>
          <p:nvPr/>
        </p:nvSpPr>
        <p:spPr>
          <a:xfrm>
            <a:off x="3573503" y="115493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754</TotalTime>
  <Words>794</Words>
  <Application>Microsoft Office PowerPoint</Application>
  <PresentationFormat>宽屏</PresentationFormat>
  <Paragraphs>129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第9课 他一点儿水果也没吃。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600</cp:revision>
  <dcterms:created xsi:type="dcterms:W3CDTF">2018-09-22T11:56:00Z</dcterms:created>
  <dcterms:modified xsi:type="dcterms:W3CDTF">2021-03-09T03:28:13Z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