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3"/>
  </p:notesMasterIdLst>
  <p:sldIdLst>
    <p:sldId id="256" r:id="rId2"/>
    <p:sldId id="1049" r:id="rId3"/>
    <p:sldId id="858" r:id="rId4"/>
    <p:sldId id="1012" r:id="rId5"/>
    <p:sldId id="1054" r:id="rId6"/>
    <p:sldId id="1041" r:id="rId7"/>
    <p:sldId id="1038" r:id="rId8"/>
    <p:sldId id="1037" r:id="rId9"/>
    <p:sldId id="1039" r:id="rId10"/>
    <p:sldId id="1040" r:id="rId11"/>
    <p:sldId id="1048" r:id="rId12"/>
    <p:sldId id="859" r:id="rId13"/>
    <p:sldId id="1052" r:id="rId14"/>
    <p:sldId id="980" r:id="rId15"/>
    <p:sldId id="944" r:id="rId16"/>
    <p:sldId id="981" r:id="rId17"/>
    <p:sldId id="1027" r:id="rId18"/>
    <p:sldId id="1028" r:id="rId19"/>
    <p:sldId id="941" r:id="rId20"/>
    <p:sldId id="1053" r:id="rId21"/>
    <p:sldId id="86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昊天" initials="李" lastIdx="1" clrIdx="0">
    <p:extLst>
      <p:ext uri="{19B8F6BF-5375-455C-9EA6-DF929625EA0E}">
        <p15:presenceInfo xmlns:p15="http://schemas.microsoft.com/office/powerpoint/2012/main" userId="4c536d1adb7b0c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99CCFF"/>
    <a:srgbClr val="FFFFCC"/>
    <a:srgbClr val="00FFCC"/>
    <a:srgbClr val="FF6600"/>
    <a:srgbClr val="CC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2" autoAdjust="0"/>
    <p:restoredTop sz="95926" autoAdjust="0"/>
  </p:normalViewPr>
  <p:slideViewPr>
    <p:cSldViewPr snapToGrid="0">
      <p:cViewPr varScale="1">
        <p:scale>
          <a:sx n="83" d="100"/>
          <a:sy n="83" d="100"/>
        </p:scale>
        <p:origin x="12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2E898-9654-469C-8244-6F6478413806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0F4D7BDA-69CD-4961-8619-05E75A70AC0A}">
      <dgm:prSet phldrT="[文本]"/>
      <dgm:spPr/>
      <dgm:t>
        <a:bodyPr/>
        <a:lstStyle/>
        <a:p>
          <a:r>
            <a:rPr lang="zh-CN" altLang="en-US" dirty="0">
              <a:latin typeface="楷体" panose="02010609060101010101" pitchFamily="49" charset="-122"/>
              <a:ea typeface="楷体" panose="02010609060101010101" pitchFamily="49" charset="-122"/>
            </a:rPr>
            <a:t>他去北京了。</a:t>
          </a:r>
        </a:p>
      </dgm:t>
    </dgm:pt>
    <dgm:pt modelId="{F9C1A783-8F68-4DAF-93CF-D4BFB03A40B8}" type="parTrans" cxnId="{DE7F763A-E509-4FCB-BB4F-B2E25A619C30}">
      <dgm:prSet/>
      <dgm:spPr/>
      <dgm:t>
        <a:bodyPr/>
        <a:lstStyle/>
        <a:p>
          <a:endParaRPr lang="zh-CN" altLang="en-US"/>
        </a:p>
      </dgm:t>
    </dgm:pt>
    <dgm:pt modelId="{9363C6D2-750D-4844-B735-2FDBBD7154CE}" type="sibTrans" cxnId="{DE7F763A-E509-4FCB-BB4F-B2E25A619C30}">
      <dgm:prSet/>
      <dgm:spPr/>
      <dgm:t>
        <a:bodyPr/>
        <a:lstStyle/>
        <a:p>
          <a:endParaRPr lang="zh-CN" altLang="en-US"/>
        </a:p>
      </dgm:t>
    </dgm:pt>
    <dgm:pt modelId="{F9525ABB-2E16-42BA-8B32-12D9E8575354}">
      <dgm:prSet phldrT="[文本]"/>
      <dgm:spPr/>
      <dgm:t>
        <a:bodyPr/>
        <a:lstStyle/>
        <a:p>
          <a:r>
            <a:rPr lang="zh-CN" altLang="en-US" dirty="0">
              <a:latin typeface="楷体" panose="02010609060101010101" pitchFamily="49" charset="-122"/>
              <a:ea typeface="楷体" panose="02010609060101010101" pitchFamily="49" charset="-122"/>
            </a:rPr>
            <a:t>什么时候？</a:t>
          </a:r>
        </a:p>
      </dgm:t>
    </dgm:pt>
    <dgm:pt modelId="{28A610EB-3F13-4AC0-A902-DCFBF83CED86}" type="parTrans" cxnId="{E492ED50-6F1A-4D49-8882-E373F3955FCD}">
      <dgm:prSet/>
      <dgm:spPr/>
      <dgm:t>
        <a:bodyPr/>
        <a:lstStyle/>
        <a:p>
          <a:endParaRPr lang="zh-CN" altLang="en-US"/>
        </a:p>
      </dgm:t>
    </dgm:pt>
    <dgm:pt modelId="{BCECF518-4BEA-411B-B3DD-07C1349F023D}" type="sibTrans" cxnId="{E492ED50-6F1A-4D49-8882-E373F3955FCD}">
      <dgm:prSet/>
      <dgm:spPr/>
      <dgm:t>
        <a:bodyPr/>
        <a:lstStyle/>
        <a:p>
          <a:endParaRPr lang="zh-CN" altLang="en-US"/>
        </a:p>
      </dgm:t>
    </dgm:pt>
    <dgm:pt modelId="{EED1343B-8F52-4F6A-82C4-27953458E800}">
      <dgm:prSet phldrT="[文本]"/>
      <dgm:spPr/>
      <dgm:t>
        <a:bodyPr/>
        <a:lstStyle/>
        <a:p>
          <a:r>
            <a:rPr lang="zh-CN" dirty="0">
              <a:latin typeface="楷体" panose="02010609060101010101" pitchFamily="49" charset="-122"/>
              <a:ea typeface="楷体" panose="02010609060101010101" pitchFamily="49" charset="-122"/>
            </a:rPr>
            <a:t>怎么</a:t>
          </a:r>
          <a:r>
            <a:rPr lang="en-US" altLang="zh-CN" dirty="0">
              <a:latin typeface="楷体" panose="02010609060101010101" pitchFamily="49" charset="-122"/>
              <a:ea typeface="楷体" panose="02010609060101010101" pitchFamily="49" charset="-122"/>
            </a:rPr>
            <a:t>?</a:t>
          </a:r>
          <a:endParaRPr lang="zh-CN" alt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78CF1DF-7BCF-4AE3-8902-A4171027AB01}" type="parTrans" cxnId="{7A172F4D-D40C-4AE9-91F2-1D76D9FD316A}">
      <dgm:prSet/>
      <dgm:spPr/>
      <dgm:t>
        <a:bodyPr/>
        <a:lstStyle/>
        <a:p>
          <a:endParaRPr lang="zh-CN" altLang="en-US"/>
        </a:p>
      </dgm:t>
    </dgm:pt>
    <dgm:pt modelId="{F79EE248-E310-4AC5-9E7F-18BE4D87FE77}" type="sibTrans" cxnId="{7A172F4D-D40C-4AE9-91F2-1D76D9FD316A}">
      <dgm:prSet/>
      <dgm:spPr/>
      <dgm:t>
        <a:bodyPr/>
        <a:lstStyle/>
        <a:p>
          <a:endParaRPr lang="zh-CN" altLang="en-US"/>
        </a:p>
      </dgm:t>
    </dgm:pt>
    <dgm:pt modelId="{FF10509D-F8A7-4CD1-B3F3-321787463876}">
      <dgm:prSet phldrT="[文本]"/>
      <dgm:spPr/>
      <dgm:t>
        <a:bodyPr/>
        <a:lstStyle/>
        <a:p>
          <a:r>
            <a:rPr lang="zh-CN" altLang="en-US" dirty="0">
              <a:latin typeface="楷体" panose="02010609060101010101" pitchFamily="49" charset="-122"/>
              <a:ea typeface="楷体" panose="02010609060101010101" pitchFamily="49" charset="-122"/>
            </a:rPr>
            <a:t>跟谁？</a:t>
          </a:r>
        </a:p>
      </dgm:t>
    </dgm:pt>
    <dgm:pt modelId="{BC426740-35B1-454E-B04C-8946D68DE9F5}" type="parTrans" cxnId="{0C50DEDC-26D7-4195-B665-EDFA61581C20}">
      <dgm:prSet/>
      <dgm:spPr/>
      <dgm:t>
        <a:bodyPr/>
        <a:lstStyle/>
        <a:p>
          <a:endParaRPr lang="zh-CN" altLang="en-US"/>
        </a:p>
      </dgm:t>
    </dgm:pt>
    <dgm:pt modelId="{63CA9E4B-E489-4301-B94E-B0DB56BC7383}" type="sibTrans" cxnId="{0C50DEDC-26D7-4195-B665-EDFA61581C20}">
      <dgm:prSet/>
      <dgm:spPr/>
      <dgm:t>
        <a:bodyPr/>
        <a:lstStyle/>
        <a:p>
          <a:endParaRPr lang="zh-CN" altLang="en-US"/>
        </a:p>
      </dgm:t>
    </dgm:pt>
    <dgm:pt modelId="{23D15FCB-6DA1-4453-B6CB-B395B9F161DB}" type="pres">
      <dgm:prSet presAssocID="{B0B2E898-9654-469C-8244-6F647841380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181DA86-7155-4A50-BAF8-D47E2A80F085}" type="pres">
      <dgm:prSet presAssocID="{0F4D7BDA-69CD-4961-8619-05E75A70AC0A}" presName="singleCycle" presStyleCnt="0"/>
      <dgm:spPr/>
    </dgm:pt>
    <dgm:pt modelId="{888CD69F-F3F8-4534-85AD-3CA0231C28C2}" type="pres">
      <dgm:prSet presAssocID="{0F4D7BDA-69CD-4961-8619-05E75A70AC0A}" presName="singleCenter" presStyleLbl="node1" presStyleIdx="0" presStyleCnt="4" custScaleX="210085" custLinFactNeighborX="582" custLinFactNeighborY="-5630">
        <dgm:presLayoutVars>
          <dgm:chMax val="7"/>
          <dgm:chPref val="7"/>
        </dgm:presLayoutVars>
      </dgm:prSet>
      <dgm:spPr/>
    </dgm:pt>
    <dgm:pt modelId="{C597C01C-3637-4F06-AF20-E0333E395F69}" type="pres">
      <dgm:prSet presAssocID="{28A610EB-3F13-4AC0-A902-DCFBF83CED86}" presName="Name56" presStyleLbl="parChTrans1D2" presStyleIdx="0" presStyleCnt="3"/>
      <dgm:spPr/>
    </dgm:pt>
    <dgm:pt modelId="{255AA0EB-AD74-4DEF-BA61-59617AE6493A}" type="pres">
      <dgm:prSet presAssocID="{F9525ABB-2E16-42BA-8B32-12D9E8575354}" presName="text0" presStyleLbl="node1" presStyleIdx="1" presStyleCnt="4" custScaleX="263043" custRadScaleRad="131938" custRadScaleInc="-4184">
        <dgm:presLayoutVars>
          <dgm:bulletEnabled val="1"/>
        </dgm:presLayoutVars>
      </dgm:prSet>
      <dgm:spPr/>
    </dgm:pt>
    <dgm:pt modelId="{141E7F61-9DE8-45BE-A92D-DBECA952B191}" type="pres">
      <dgm:prSet presAssocID="{978CF1DF-7BCF-4AE3-8902-A4171027AB01}" presName="Name56" presStyleLbl="parChTrans1D2" presStyleIdx="1" presStyleCnt="3"/>
      <dgm:spPr/>
    </dgm:pt>
    <dgm:pt modelId="{A31990DF-383B-4560-B675-9649A086BB3F}" type="pres">
      <dgm:prSet presAssocID="{EED1343B-8F52-4F6A-82C4-27953458E800}" presName="text0" presStyleLbl="node1" presStyleIdx="2" presStyleCnt="4" custScaleX="171003" custRadScaleRad="119459" custRadScaleInc="8938">
        <dgm:presLayoutVars>
          <dgm:bulletEnabled val="1"/>
        </dgm:presLayoutVars>
      </dgm:prSet>
      <dgm:spPr/>
    </dgm:pt>
    <dgm:pt modelId="{ADEDCF04-E56C-4CC8-98C5-C9FB7BA94D9A}" type="pres">
      <dgm:prSet presAssocID="{BC426740-35B1-454E-B04C-8946D68DE9F5}" presName="Name56" presStyleLbl="parChTrans1D2" presStyleIdx="2" presStyleCnt="3"/>
      <dgm:spPr/>
    </dgm:pt>
    <dgm:pt modelId="{F79605A0-FC54-4A4D-B6F7-D342AC1D0F69}" type="pres">
      <dgm:prSet presAssocID="{FF10509D-F8A7-4CD1-B3F3-321787463876}" presName="text0" presStyleLbl="node1" presStyleIdx="3" presStyleCnt="4" custScaleX="163140" custRadScaleRad="119463" custRadScaleInc="-4148">
        <dgm:presLayoutVars>
          <dgm:bulletEnabled val="1"/>
        </dgm:presLayoutVars>
      </dgm:prSet>
      <dgm:spPr/>
    </dgm:pt>
  </dgm:ptLst>
  <dgm:cxnLst>
    <dgm:cxn modelId="{54FE810D-1428-4B3A-BD31-1455C163BB43}" type="presOf" srcId="{FF10509D-F8A7-4CD1-B3F3-321787463876}" destId="{F79605A0-FC54-4A4D-B6F7-D342AC1D0F69}" srcOrd="0" destOrd="0" presId="urn:microsoft.com/office/officeart/2008/layout/RadialCluster"/>
    <dgm:cxn modelId="{8065C81F-605E-4401-B00B-8C8CA231A022}" type="presOf" srcId="{978CF1DF-7BCF-4AE3-8902-A4171027AB01}" destId="{141E7F61-9DE8-45BE-A92D-DBECA952B191}" srcOrd="0" destOrd="0" presId="urn:microsoft.com/office/officeart/2008/layout/RadialCluster"/>
    <dgm:cxn modelId="{42493A33-5F80-4E91-97CE-82F0744CCACB}" type="presOf" srcId="{F9525ABB-2E16-42BA-8B32-12D9E8575354}" destId="{255AA0EB-AD74-4DEF-BA61-59617AE6493A}" srcOrd="0" destOrd="0" presId="urn:microsoft.com/office/officeart/2008/layout/RadialCluster"/>
    <dgm:cxn modelId="{DE7F763A-E509-4FCB-BB4F-B2E25A619C30}" srcId="{B0B2E898-9654-469C-8244-6F6478413806}" destId="{0F4D7BDA-69CD-4961-8619-05E75A70AC0A}" srcOrd="0" destOrd="0" parTransId="{F9C1A783-8F68-4DAF-93CF-D4BFB03A40B8}" sibTransId="{9363C6D2-750D-4844-B735-2FDBBD7154CE}"/>
    <dgm:cxn modelId="{9855E94B-D0FE-46CA-9651-E24B64432733}" type="presOf" srcId="{B0B2E898-9654-469C-8244-6F6478413806}" destId="{23D15FCB-6DA1-4453-B6CB-B395B9F161DB}" srcOrd="0" destOrd="0" presId="urn:microsoft.com/office/officeart/2008/layout/RadialCluster"/>
    <dgm:cxn modelId="{7A172F4D-D40C-4AE9-91F2-1D76D9FD316A}" srcId="{0F4D7BDA-69CD-4961-8619-05E75A70AC0A}" destId="{EED1343B-8F52-4F6A-82C4-27953458E800}" srcOrd="1" destOrd="0" parTransId="{978CF1DF-7BCF-4AE3-8902-A4171027AB01}" sibTransId="{F79EE248-E310-4AC5-9E7F-18BE4D87FE77}"/>
    <dgm:cxn modelId="{47348A4F-A7AB-4802-98AD-996170FA5711}" type="presOf" srcId="{0F4D7BDA-69CD-4961-8619-05E75A70AC0A}" destId="{888CD69F-F3F8-4534-85AD-3CA0231C28C2}" srcOrd="0" destOrd="0" presId="urn:microsoft.com/office/officeart/2008/layout/RadialCluster"/>
    <dgm:cxn modelId="{E492ED50-6F1A-4D49-8882-E373F3955FCD}" srcId="{0F4D7BDA-69CD-4961-8619-05E75A70AC0A}" destId="{F9525ABB-2E16-42BA-8B32-12D9E8575354}" srcOrd="0" destOrd="0" parTransId="{28A610EB-3F13-4AC0-A902-DCFBF83CED86}" sibTransId="{BCECF518-4BEA-411B-B3DD-07C1349F023D}"/>
    <dgm:cxn modelId="{7EEED4B1-72C2-45C7-A0AC-D531E3BC4FCA}" type="presOf" srcId="{BC426740-35B1-454E-B04C-8946D68DE9F5}" destId="{ADEDCF04-E56C-4CC8-98C5-C9FB7BA94D9A}" srcOrd="0" destOrd="0" presId="urn:microsoft.com/office/officeart/2008/layout/RadialCluster"/>
    <dgm:cxn modelId="{0C50DEDC-26D7-4195-B665-EDFA61581C20}" srcId="{0F4D7BDA-69CD-4961-8619-05E75A70AC0A}" destId="{FF10509D-F8A7-4CD1-B3F3-321787463876}" srcOrd="2" destOrd="0" parTransId="{BC426740-35B1-454E-B04C-8946D68DE9F5}" sibTransId="{63CA9E4B-E489-4301-B94E-B0DB56BC7383}"/>
    <dgm:cxn modelId="{FC0727F1-1EC7-4A57-AF35-952D93C71190}" type="presOf" srcId="{EED1343B-8F52-4F6A-82C4-27953458E800}" destId="{A31990DF-383B-4560-B675-9649A086BB3F}" srcOrd="0" destOrd="0" presId="urn:microsoft.com/office/officeart/2008/layout/RadialCluster"/>
    <dgm:cxn modelId="{0A30BDF7-929F-4E4F-98BA-1656DAC49011}" type="presOf" srcId="{28A610EB-3F13-4AC0-A902-DCFBF83CED86}" destId="{C597C01C-3637-4F06-AF20-E0333E395F69}" srcOrd="0" destOrd="0" presId="urn:microsoft.com/office/officeart/2008/layout/RadialCluster"/>
    <dgm:cxn modelId="{85480896-DFAD-41F2-8E30-1B3FF45E2E3A}" type="presParOf" srcId="{23D15FCB-6DA1-4453-B6CB-B395B9F161DB}" destId="{7181DA86-7155-4A50-BAF8-D47E2A80F085}" srcOrd="0" destOrd="0" presId="urn:microsoft.com/office/officeart/2008/layout/RadialCluster"/>
    <dgm:cxn modelId="{3D7EBECB-5F42-4AB1-8B7D-22FA9CBDE798}" type="presParOf" srcId="{7181DA86-7155-4A50-BAF8-D47E2A80F085}" destId="{888CD69F-F3F8-4534-85AD-3CA0231C28C2}" srcOrd="0" destOrd="0" presId="urn:microsoft.com/office/officeart/2008/layout/RadialCluster"/>
    <dgm:cxn modelId="{1B2D97AB-9F15-480A-B235-4A866699FDD4}" type="presParOf" srcId="{7181DA86-7155-4A50-BAF8-D47E2A80F085}" destId="{C597C01C-3637-4F06-AF20-E0333E395F69}" srcOrd="1" destOrd="0" presId="urn:microsoft.com/office/officeart/2008/layout/RadialCluster"/>
    <dgm:cxn modelId="{BF0158B4-87EC-42C2-BB7B-53A3E0CB3CC7}" type="presParOf" srcId="{7181DA86-7155-4A50-BAF8-D47E2A80F085}" destId="{255AA0EB-AD74-4DEF-BA61-59617AE6493A}" srcOrd="2" destOrd="0" presId="urn:microsoft.com/office/officeart/2008/layout/RadialCluster"/>
    <dgm:cxn modelId="{91CAA61E-2713-4A3F-92BE-FCF566BABCEE}" type="presParOf" srcId="{7181DA86-7155-4A50-BAF8-D47E2A80F085}" destId="{141E7F61-9DE8-45BE-A92D-DBECA952B191}" srcOrd="3" destOrd="0" presId="urn:microsoft.com/office/officeart/2008/layout/RadialCluster"/>
    <dgm:cxn modelId="{29152E65-A5AC-48DD-A666-32BA38C1631B}" type="presParOf" srcId="{7181DA86-7155-4A50-BAF8-D47E2A80F085}" destId="{A31990DF-383B-4560-B675-9649A086BB3F}" srcOrd="4" destOrd="0" presId="urn:microsoft.com/office/officeart/2008/layout/RadialCluster"/>
    <dgm:cxn modelId="{A7EF9428-E5FF-4422-BB1F-7D415EBB747C}" type="presParOf" srcId="{7181DA86-7155-4A50-BAF8-D47E2A80F085}" destId="{ADEDCF04-E56C-4CC8-98C5-C9FB7BA94D9A}" srcOrd="5" destOrd="0" presId="urn:microsoft.com/office/officeart/2008/layout/RadialCluster"/>
    <dgm:cxn modelId="{2950464D-D60D-4E53-B09A-B1AABD238282}" type="presParOf" srcId="{7181DA86-7155-4A50-BAF8-D47E2A80F085}" destId="{F79605A0-FC54-4A4D-B6F7-D342AC1D0F6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CD69F-F3F8-4534-85AD-3CA0231C28C2}">
      <dsp:nvSpPr>
        <dsp:cNvPr id="0" name=""/>
        <dsp:cNvSpPr/>
      </dsp:nvSpPr>
      <dsp:spPr>
        <a:xfrm>
          <a:off x="2553260" y="1990474"/>
          <a:ext cx="3035100" cy="14447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 dirty="0">
              <a:latin typeface="楷体" panose="02010609060101010101" pitchFamily="49" charset="-122"/>
              <a:ea typeface="楷体" panose="02010609060101010101" pitchFamily="49" charset="-122"/>
            </a:rPr>
            <a:t>他去北京了。</a:t>
          </a:r>
        </a:p>
      </dsp:txBody>
      <dsp:txXfrm>
        <a:off x="2623784" y="2060998"/>
        <a:ext cx="2894052" cy="1303653"/>
      </dsp:txXfrm>
    </dsp:sp>
    <dsp:sp modelId="{C597C01C-3637-4F06-AF20-E0333E395F69}">
      <dsp:nvSpPr>
        <dsp:cNvPr id="0" name=""/>
        <dsp:cNvSpPr/>
      </dsp:nvSpPr>
      <dsp:spPr>
        <a:xfrm rot="15962673">
          <a:off x="3473028" y="1479212"/>
          <a:ext cx="10249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4966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AA0EB-AD74-4DEF-BA61-59617AE6493A}">
      <dsp:nvSpPr>
        <dsp:cNvPr id="0" name=""/>
        <dsp:cNvSpPr/>
      </dsp:nvSpPr>
      <dsp:spPr>
        <a:xfrm>
          <a:off x="2643633" y="0"/>
          <a:ext cx="2546123" cy="967949"/>
        </a:xfrm>
        <a:prstGeom prst="roundRect">
          <a:avLst/>
        </a:prstGeom>
        <a:solidFill>
          <a:schemeClr val="accent4">
            <a:hueOff val="6807678"/>
            <a:satOff val="-7995"/>
            <a:lumOff val="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 dirty="0">
              <a:latin typeface="楷体" panose="02010609060101010101" pitchFamily="49" charset="-122"/>
              <a:ea typeface="楷体" panose="02010609060101010101" pitchFamily="49" charset="-122"/>
            </a:rPr>
            <a:t>什么时候？</a:t>
          </a:r>
        </a:p>
      </dsp:txBody>
      <dsp:txXfrm>
        <a:off x="2690884" y="47251"/>
        <a:ext cx="2451621" cy="873447"/>
      </dsp:txXfrm>
    </dsp:sp>
    <dsp:sp modelId="{141E7F61-9DE8-45BE-A92D-DBECA952B191}">
      <dsp:nvSpPr>
        <dsp:cNvPr id="0" name=""/>
        <dsp:cNvSpPr/>
      </dsp:nvSpPr>
      <dsp:spPr>
        <a:xfrm rot="2229040">
          <a:off x="4954855" y="3641447"/>
          <a:ext cx="6831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311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990DF-383B-4560-B675-9649A086BB3F}">
      <dsp:nvSpPr>
        <dsp:cNvPr id="0" name=""/>
        <dsp:cNvSpPr/>
      </dsp:nvSpPr>
      <dsp:spPr>
        <a:xfrm>
          <a:off x="5379798" y="3847720"/>
          <a:ext cx="1655222" cy="967949"/>
        </a:xfrm>
        <a:prstGeom prst="roundRect">
          <a:avLst/>
        </a:prstGeom>
        <a:solidFill>
          <a:schemeClr val="accent4">
            <a:hueOff val="13615356"/>
            <a:satOff val="-15991"/>
            <a:lumOff val="6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500" kern="1200" dirty="0">
              <a:latin typeface="楷体" panose="02010609060101010101" pitchFamily="49" charset="-122"/>
              <a:ea typeface="楷体" panose="02010609060101010101" pitchFamily="49" charset="-122"/>
            </a:rPr>
            <a:t>怎么</a:t>
          </a:r>
          <a:r>
            <a:rPr lang="en-US" altLang="zh-CN" sz="3500" kern="1200" dirty="0">
              <a:latin typeface="楷体" panose="02010609060101010101" pitchFamily="49" charset="-122"/>
              <a:ea typeface="楷体" panose="02010609060101010101" pitchFamily="49" charset="-122"/>
            </a:rPr>
            <a:t>?</a:t>
          </a:r>
          <a:endParaRPr lang="zh-CN" altLang="en-US" sz="35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5427049" y="3894971"/>
        <a:ext cx="1560720" cy="873447"/>
      </dsp:txXfrm>
    </dsp:sp>
    <dsp:sp modelId="{ADEDCF04-E56C-4CC8-98C5-C9FB7BA94D9A}">
      <dsp:nvSpPr>
        <dsp:cNvPr id="0" name=""/>
        <dsp:cNvSpPr/>
      </dsp:nvSpPr>
      <dsp:spPr>
        <a:xfrm rot="8664981">
          <a:off x="2418454" y="3641447"/>
          <a:ext cx="7089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897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605A0-FC54-4A4D-B6F7-D342AC1D0F69}">
      <dsp:nvSpPr>
        <dsp:cNvPr id="0" name=""/>
        <dsp:cNvSpPr/>
      </dsp:nvSpPr>
      <dsp:spPr>
        <a:xfrm>
          <a:off x="1018676" y="3847720"/>
          <a:ext cx="1579113" cy="967949"/>
        </a:xfrm>
        <a:prstGeom prst="round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500" kern="1200" dirty="0">
              <a:latin typeface="楷体" panose="02010609060101010101" pitchFamily="49" charset="-122"/>
              <a:ea typeface="楷体" panose="02010609060101010101" pitchFamily="49" charset="-122"/>
            </a:rPr>
            <a:t>跟谁？</a:t>
          </a:r>
        </a:p>
      </dsp:txBody>
      <dsp:txXfrm>
        <a:off x="1065927" y="3894971"/>
        <a:ext cx="1484611" cy="873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 你是坐飞机来的吗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51608" y="1878676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shí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zuò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fēijī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de  ma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99505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方便</a:t>
            </a:r>
          </a:p>
        </p:txBody>
      </p:sp>
      <p:sp>
        <p:nvSpPr>
          <p:cNvPr id="4" name="矩形 3"/>
          <p:cNvSpPr/>
          <p:nvPr/>
        </p:nvSpPr>
        <p:spPr>
          <a:xfrm>
            <a:off x="716434" y="2026606"/>
            <a:ext cx="9485416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住在这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家宾馆很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，旁边有地铁站。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住在学校里非常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喂，你好，现在说话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29" y="4301581"/>
            <a:ext cx="4453789" cy="241300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315313" y="4850966"/>
            <a:ext cx="88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宾馆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77051" y="4710546"/>
            <a:ext cx="128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地铁站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8B6E0CA-1EDC-4680-8541-EFCCB4DE235B}"/>
              </a:ext>
            </a:extLst>
          </p:cNvPr>
          <p:cNvSpPr/>
          <p:nvPr/>
        </p:nvSpPr>
        <p:spPr>
          <a:xfrm>
            <a:off x="2652899" y="871313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99505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上网</a:t>
            </a:r>
          </a:p>
        </p:txBody>
      </p:sp>
      <p:sp>
        <p:nvSpPr>
          <p:cNvPr id="4" name="矩形 3"/>
          <p:cNvSpPr/>
          <p:nvPr/>
        </p:nvSpPr>
        <p:spPr>
          <a:xfrm>
            <a:off x="930291" y="1603516"/>
            <a:ext cx="9485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我每天都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上上网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我每天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三四个小时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上网</a:t>
            </a:r>
            <a:r>
              <a:rPr lang="zh-CN" altLang="en-US" sz="4000" u="sng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东西</a:t>
            </a:r>
            <a:endParaRPr lang="en-US" altLang="zh-CN" sz="4000" u="sng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你每天都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哪个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网站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3838840" y="3751151"/>
            <a:ext cx="3457303" cy="77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看电影、看球赛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32" y="5589270"/>
            <a:ext cx="1771650" cy="800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142" y="5635390"/>
            <a:ext cx="1666868" cy="725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143" y="5635389"/>
            <a:ext cx="1544530" cy="725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0930" y="5621089"/>
            <a:ext cx="1594352" cy="739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301FA05-0CE6-4743-8A7E-1FED20BE2FF6}"/>
              </a:ext>
            </a:extLst>
          </p:cNvPr>
          <p:cNvSpPr/>
          <p:nvPr/>
        </p:nvSpPr>
        <p:spPr>
          <a:xfrm>
            <a:off x="2573769" y="91737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601929C-AE13-414D-AC43-0024A1023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9061" y="2072077"/>
            <a:ext cx="3628226" cy="24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43369" y="3228339"/>
            <a:ext cx="48331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坐飞机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回国。</a:t>
            </a:r>
          </a:p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我每天</a:t>
            </a:r>
            <a:r>
              <a:rPr lang="zh-CN" altLang="en-US" sz="40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来学校。</a:t>
            </a:r>
          </a:p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去超市。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98" y="1800686"/>
            <a:ext cx="2997460" cy="99123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96000" y="2386229"/>
            <a:ext cx="5379488" cy="14311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学好汉语？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37717" y="4450897"/>
            <a:ext cx="5379488" cy="14311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：你一般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吃饭？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spcBef>
                <a:spcPts val="90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58478" y="3147964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多听多说多读多写。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6969131" y="5235727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我自己做。</a:t>
            </a:r>
            <a:endParaRPr lang="zh-CN" altLang="en-US" sz="16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26DF9CA-F05A-40AF-B9E4-4405594A4E58}"/>
              </a:ext>
            </a:extLst>
          </p:cNvPr>
          <p:cNvSpPr/>
          <p:nvPr/>
        </p:nvSpPr>
        <p:spPr>
          <a:xfrm>
            <a:off x="843369" y="623440"/>
            <a:ext cx="828624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疑问代词：怎么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3262D53-D471-4C35-A223-237E4A6E6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628" y="4081005"/>
            <a:ext cx="979772" cy="56764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DF707D2-6841-47DE-9D2A-5C748AFBD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456" y="4920754"/>
            <a:ext cx="979772" cy="5676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F0032D-A833-4446-AC9B-E3D05D5D7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278" y="3287056"/>
            <a:ext cx="1537213" cy="5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6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7660" y="1121974"/>
            <a:ext cx="4821623" cy="11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周末马小军做什么了？</a:t>
            </a: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556540270"/>
              </p:ext>
            </p:extLst>
          </p:nvPr>
        </p:nvGraphicFramePr>
        <p:xfrm>
          <a:off x="3344212" y="1515240"/>
          <a:ext cx="8128000" cy="481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5889271" y="3448668"/>
            <a:ext cx="3057546" cy="1484488"/>
            <a:chOff x="4999901" y="3014950"/>
            <a:chExt cx="3888509" cy="1741746"/>
          </a:xfrm>
        </p:grpSpPr>
        <p:sp>
          <p:nvSpPr>
            <p:cNvPr id="11" name="圆角矩形 10"/>
            <p:cNvSpPr/>
            <p:nvPr/>
          </p:nvSpPr>
          <p:spPr>
            <a:xfrm>
              <a:off x="4999901" y="3014950"/>
              <a:ext cx="3888509" cy="17417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圆角矩形 4"/>
            <p:cNvSpPr txBox="1"/>
            <p:nvPr/>
          </p:nvSpPr>
          <p:spPr>
            <a:xfrm>
              <a:off x="5399311" y="3099974"/>
              <a:ext cx="3489099" cy="1571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600" kern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他去北京了。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8687731" y="1285086"/>
            <a:ext cx="22686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星期六</a:t>
            </a:r>
          </a:p>
        </p:txBody>
      </p:sp>
      <p:sp>
        <p:nvSpPr>
          <p:cNvPr id="23" name="矩形 22"/>
          <p:cNvSpPr/>
          <p:nvPr/>
        </p:nvSpPr>
        <p:spPr>
          <a:xfrm>
            <a:off x="10440613" y="5073089"/>
            <a:ext cx="2268682" cy="11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坐火车</a:t>
            </a:r>
          </a:p>
        </p:txBody>
      </p:sp>
      <p:sp>
        <p:nvSpPr>
          <p:cNvPr id="24" name="矩形 23"/>
          <p:cNvSpPr/>
          <p:nvPr/>
        </p:nvSpPr>
        <p:spPr>
          <a:xfrm>
            <a:off x="2934996" y="4991793"/>
            <a:ext cx="2057297" cy="11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77F6802-8C1F-4AAA-A430-12308463AE79}"/>
              </a:ext>
            </a:extLst>
          </p:cNvPr>
          <p:cNvSpPr/>
          <p:nvPr/>
        </p:nvSpPr>
        <p:spPr>
          <a:xfrm>
            <a:off x="467857" y="527090"/>
            <a:ext cx="822455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强调句：是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The emphatic sentence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的”</a:t>
            </a:r>
          </a:p>
        </p:txBody>
      </p:sp>
    </p:spTree>
    <p:extLst>
      <p:ext uri="{BB962C8B-B14F-4D97-AF65-F5344CB8AC3E}">
        <p14:creationId xmlns:p14="http://schemas.microsoft.com/office/powerpoint/2010/main" val="15184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AsOne/>
      </p:bldGraphic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494" y="2283098"/>
            <a:ext cx="5276671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什么时候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北京？</a:t>
            </a: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 </a:t>
            </a: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和谁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5" name="TextBox 22"/>
          <p:cNvSpPr txBox="1"/>
          <p:nvPr/>
        </p:nvSpPr>
        <p:spPr>
          <a:xfrm>
            <a:off x="1526753" y="1517176"/>
            <a:ext cx="3593344" cy="7934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 </a:t>
            </a:r>
            <a:r>
              <a:rPr lang="en-US" altLang="zh-CN" sz="3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V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endParaRPr lang="en-US" altLang="zh-CN"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20097" y="2283098"/>
            <a:ext cx="6096000" cy="32419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星期六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坐火车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和李白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08724" y="2310663"/>
            <a:ext cx="4343401" cy="3241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zh-CN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星期六</a:t>
            </a:r>
            <a:r>
              <a:rPr lang="zh-CN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坐火车</a:t>
            </a:r>
            <a:r>
              <a:rPr lang="zh-CN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和李白</a:t>
            </a:r>
            <a:r>
              <a:rPr lang="zh-CN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TextBox 22"/>
          <p:cNvSpPr txBox="1"/>
          <p:nvPr/>
        </p:nvSpPr>
        <p:spPr>
          <a:xfrm>
            <a:off x="6916769" y="1452254"/>
            <a:ext cx="3593344" cy="79348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不是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 V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endParaRPr lang="en-US" altLang="zh-CN"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980DFD4-6F02-4E34-B0AF-FF205F810934}"/>
              </a:ext>
            </a:extLst>
          </p:cNvPr>
          <p:cNvGrpSpPr/>
          <p:nvPr/>
        </p:nvGrpSpPr>
        <p:grpSpPr>
          <a:xfrm>
            <a:off x="1526753" y="410445"/>
            <a:ext cx="3062861" cy="792596"/>
            <a:chOff x="-2059385" y="-3498755"/>
            <a:chExt cx="3659150" cy="1741747"/>
          </a:xfrm>
        </p:grpSpPr>
        <p:sp>
          <p:nvSpPr>
            <p:cNvPr id="8" name="圆角矩形 10">
              <a:extLst>
                <a:ext uri="{FF2B5EF4-FFF2-40B4-BE49-F238E27FC236}">
                  <a16:creationId xmlns:a16="http://schemas.microsoft.com/office/drawing/2014/main" id="{4522C9DC-09EA-44D1-8929-741A14AD4019}"/>
                </a:ext>
              </a:extLst>
            </p:cNvPr>
            <p:cNvSpPr/>
            <p:nvPr/>
          </p:nvSpPr>
          <p:spPr>
            <a:xfrm>
              <a:off x="-2059385" y="-3498755"/>
              <a:ext cx="3659150" cy="17417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圆角矩形 4">
              <a:extLst>
                <a:ext uri="{FF2B5EF4-FFF2-40B4-BE49-F238E27FC236}">
                  <a16:creationId xmlns:a16="http://schemas.microsoft.com/office/drawing/2014/main" id="{31798A4A-1CE8-45CA-AC23-5DEB84A18799}"/>
                </a:ext>
              </a:extLst>
            </p:cNvPr>
            <p:cNvSpPr txBox="1"/>
            <p:nvPr/>
          </p:nvSpPr>
          <p:spPr>
            <a:xfrm>
              <a:off x="-1974359" y="-3413728"/>
              <a:ext cx="3489100" cy="1571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600" kern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他去北京了。</a:t>
              </a:r>
            </a:p>
          </p:txBody>
        </p:sp>
      </p:grpSp>
      <p:sp>
        <p:nvSpPr>
          <p:cNvPr id="10" name="TextBox 22">
            <a:extLst>
              <a:ext uri="{FF2B5EF4-FFF2-40B4-BE49-F238E27FC236}">
                <a16:creationId xmlns:a16="http://schemas.microsoft.com/office/drawing/2014/main" id="{DCDD3A1F-4570-489A-AF44-DA0EDD323782}"/>
              </a:ext>
            </a:extLst>
          </p:cNvPr>
          <p:cNvSpPr txBox="1"/>
          <p:nvPr/>
        </p:nvSpPr>
        <p:spPr>
          <a:xfrm>
            <a:off x="1526753" y="1517175"/>
            <a:ext cx="3593344" cy="7934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V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endParaRPr lang="en-US" altLang="zh-CN"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33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97537" y="1410993"/>
            <a:ext cx="5931298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什么时候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超市？</a:t>
            </a: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和谁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一起去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 </a:t>
            </a: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哪个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超市？ </a:t>
            </a:r>
          </a:p>
        </p:txBody>
      </p:sp>
      <p:sp>
        <p:nvSpPr>
          <p:cNvPr id="3" name="矩形 2"/>
          <p:cNvSpPr/>
          <p:nvPr/>
        </p:nvSpPr>
        <p:spPr>
          <a:xfrm>
            <a:off x="7528748" y="1363203"/>
            <a:ext cx="4343401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昨天下午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走路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和马小军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36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学校北边那个超市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377760" y="513477"/>
            <a:ext cx="5211683" cy="818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2800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李白去超市了。你想知道什么？</a:t>
            </a:r>
          </a:p>
        </p:txBody>
      </p:sp>
      <p:sp>
        <p:nvSpPr>
          <p:cNvPr id="2" name="矩形 1"/>
          <p:cNvSpPr/>
          <p:nvPr/>
        </p:nvSpPr>
        <p:spPr>
          <a:xfrm>
            <a:off x="468016" y="1817958"/>
            <a:ext cx="1540042" cy="51013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什么时候</a:t>
            </a:r>
          </a:p>
        </p:txBody>
      </p:sp>
      <p:sp>
        <p:nvSpPr>
          <p:cNvPr id="7" name="矩形 6"/>
          <p:cNvSpPr/>
          <p:nvPr/>
        </p:nvSpPr>
        <p:spPr>
          <a:xfrm>
            <a:off x="468016" y="2942729"/>
            <a:ext cx="1540042" cy="51013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怎么</a:t>
            </a:r>
          </a:p>
        </p:txBody>
      </p:sp>
      <p:sp>
        <p:nvSpPr>
          <p:cNvPr id="8" name="矩形 7"/>
          <p:cNvSpPr/>
          <p:nvPr/>
        </p:nvSpPr>
        <p:spPr>
          <a:xfrm>
            <a:off x="468015" y="3980653"/>
            <a:ext cx="1540043" cy="51013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和谁</a:t>
            </a:r>
          </a:p>
        </p:txBody>
      </p:sp>
      <p:sp>
        <p:nvSpPr>
          <p:cNvPr id="9" name="矩形 8"/>
          <p:cNvSpPr/>
          <p:nvPr/>
        </p:nvSpPr>
        <p:spPr>
          <a:xfrm>
            <a:off x="468015" y="5103404"/>
            <a:ext cx="1540043" cy="51013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哪个超市</a:t>
            </a:r>
          </a:p>
        </p:txBody>
      </p:sp>
    </p:spTree>
    <p:extLst>
      <p:ext uri="{BB962C8B-B14F-4D97-AF65-F5344CB8AC3E}">
        <p14:creationId xmlns:p14="http://schemas.microsoft.com/office/powerpoint/2010/main" val="424347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71718" y="2099672"/>
            <a:ext cx="116793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坐火车去北京，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一个半小时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坐飞机去上海， 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一个小时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他    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十分钟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写完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她    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两分钟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车票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TextBox 22"/>
          <p:cNvSpPr txBox="1"/>
          <p:nvPr/>
        </p:nvSpPr>
        <p:spPr>
          <a:xfrm>
            <a:off x="4476805" y="1249634"/>
            <a:ext cx="6348511" cy="71558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duration + 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就 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V +    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（了）</a:t>
            </a:r>
            <a:endParaRPr lang="en-US" altLang="zh-CN" sz="3200" b="1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466973" y="2207751"/>
            <a:ext cx="2639291" cy="3815713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267904" y="6131543"/>
            <a:ext cx="3037427" cy="47565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很快、时间不长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736BFC1-4AF6-464E-8BF0-DA5F1FEBD2B2}"/>
              </a:ext>
            </a:extLst>
          </p:cNvPr>
          <p:cNvSpPr/>
          <p:nvPr/>
        </p:nvSpPr>
        <p:spPr>
          <a:xfrm>
            <a:off x="467857" y="527090"/>
            <a:ext cx="497687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副词：就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就”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B2ABD93-DC2A-47FA-9607-431209DDA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117" y="3207238"/>
            <a:ext cx="3305000" cy="3433172"/>
          </a:xfrm>
          <a:prstGeom prst="rect">
            <a:avLst/>
          </a:prstGeom>
        </p:spPr>
      </p:pic>
      <p:sp>
        <p:nvSpPr>
          <p:cNvPr id="10" name="右大括号 9">
            <a:extLst>
              <a:ext uri="{FF2B5EF4-FFF2-40B4-BE49-F238E27FC236}">
                <a16:creationId xmlns:a16="http://schemas.microsoft.com/office/drawing/2014/main" id="{E1FDF6C3-5583-43F2-B784-C119E005D922}"/>
              </a:ext>
            </a:extLst>
          </p:cNvPr>
          <p:cNvSpPr/>
          <p:nvPr/>
        </p:nvSpPr>
        <p:spPr>
          <a:xfrm flipH="1">
            <a:off x="4476805" y="3525671"/>
            <a:ext cx="206479" cy="117987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668CEA-DD66-425F-8EC2-F20E20E6C085}"/>
              </a:ext>
            </a:extLst>
          </p:cNvPr>
          <p:cNvSpPr txBox="1"/>
          <p:nvPr/>
        </p:nvSpPr>
        <p:spPr>
          <a:xfrm>
            <a:off x="3449335" y="3699894"/>
            <a:ext cx="1012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400 km 1.5</a:t>
            </a:r>
            <a:r>
              <a:rPr lang="zh-CN" altLang="en-US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小时</a:t>
            </a:r>
          </a:p>
        </p:txBody>
      </p:sp>
    </p:spTree>
    <p:extLst>
      <p:ext uri="{BB962C8B-B14F-4D97-AF65-F5344CB8AC3E}">
        <p14:creationId xmlns:p14="http://schemas.microsoft.com/office/powerpoint/2010/main" val="350446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10" grpId="0" animBg="1"/>
      <p:bldP spid="10" grpId="1" animBg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2053" y="1893195"/>
            <a:ext cx="116793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他感冒了，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昨天晚上八点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他   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今天早上七点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教室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他        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今年六月   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很多孩子           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学英语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TextBox 22"/>
          <p:cNvSpPr txBox="1"/>
          <p:nvPr/>
        </p:nvSpPr>
        <p:spPr>
          <a:xfrm>
            <a:off x="3679497" y="885637"/>
            <a:ext cx="7616538" cy="7934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+  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就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V +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（了）</a:t>
            </a:r>
            <a:endParaRPr lang="en-US" altLang="zh-CN" sz="3600" b="1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356263" y="2001274"/>
            <a:ext cx="3761510" cy="3815713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65468" y="5816987"/>
            <a:ext cx="1943099" cy="71889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很早</a:t>
            </a:r>
          </a:p>
        </p:txBody>
      </p:sp>
    </p:spTree>
    <p:extLst>
      <p:ext uri="{BB962C8B-B14F-4D97-AF65-F5344CB8AC3E}">
        <p14:creationId xmlns:p14="http://schemas.microsoft.com/office/powerpoint/2010/main" val="23638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340" y="921906"/>
            <a:ext cx="5229492" cy="4696379"/>
          </a:xfrm>
        </p:spPr>
        <p:txBody>
          <a:bodyPr>
            <a:noAutofit/>
          </a:bodyPr>
          <a:lstStyle/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好久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hǎojiǔ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Adj        very long (time)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zěnme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how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小时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xiǎoshí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     hour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jiù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Adv       as early as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zhù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V          to live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西边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xībian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 west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地图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dìtú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N          map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公司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gōngsī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N          company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EF48541-ED7B-405E-9E80-69F646956C33}"/>
              </a:ext>
            </a:extLst>
          </p:cNvPr>
          <p:cNvSpPr/>
          <p:nvPr/>
        </p:nvSpPr>
        <p:spPr>
          <a:xfrm>
            <a:off x="5415040" y="891637"/>
            <a:ext cx="6096000" cy="2079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ct val="14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9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地铁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dìtiě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N        subway</a:t>
            </a:r>
          </a:p>
          <a:p>
            <a:pPr marL="514350" lvl="0" indent="-514350" defTabSz="914400">
              <a:lnSpc>
                <a:spcPct val="14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9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上网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shàngwǎng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V        to surf the internet</a:t>
            </a:r>
          </a:p>
          <a:p>
            <a:pPr marL="514350" lvl="0" indent="-514350" defTabSz="914400">
              <a:lnSpc>
                <a:spcPct val="14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9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方便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fāngbiàn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A        convenient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564F78E-ACAA-4874-B2BE-6B38711A7A57}"/>
              </a:ext>
            </a:extLst>
          </p:cNvPr>
          <p:cNvSpPr/>
          <p:nvPr/>
        </p:nvSpPr>
        <p:spPr>
          <a:xfrm>
            <a:off x="569339" y="385305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6312BC-1F9B-4C44-9B40-3FCC87261018}"/>
              </a:ext>
            </a:extLst>
          </p:cNvPr>
          <p:cNvSpPr/>
          <p:nvPr/>
        </p:nvSpPr>
        <p:spPr>
          <a:xfrm>
            <a:off x="5441294" y="3239353"/>
            <a:ext cx="1693867" cy="5433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7BC41A92-2135-4C80-8A87-2427A378E71A}"/>
              </a:ext>
            </a:extLst>
          </p:cNvPr>
          <p:cNvSpPr txBox="1">
            <a:spLocks/>
          </p:cNvSpPr>
          <p:nvPr/>
        </p:nvSpPr>
        <p:spPr>
          <a:xfrm>
            <a:off x="5388285" y="3943717"/>
            <a:ext cx="6928835" cy="250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强调句：是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emphatic sentence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疑问代词：怎么</a:t>
            </a:r>
            <a:r>
              <a:rPr lang="en-US" altLang="zh-CN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”(1)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副词：就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 (1)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20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340" y="921906"/>
            <a:ext cx="5229492" cy="4696379"/>
          </a:xfrm>
        </p:spPr>
        <p:txBody>
          <a:bodyPr>
            <a:noAutofit/>
          </a:bodyPr>
          <a:lstStyle/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好久   </a:t>
            </a:r>
            <a:r>
              <a:rPr lang="en-US" altLang="zh-CN" sz="16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hǎojiǔ</a:t>
            </a:r>
            <a:r>
              <a:rPr lang="en-US" altLang="zh-CN" sz="1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Adj        very long (time)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zěnme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QPr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how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小时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xiǎoshí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     hour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jiù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Adv       as early as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zhù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V          to live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西边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xībian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 west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地图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dìtú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N          map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公司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gōngsī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N          company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EF48541-ED7B-405E-9E80-69F646956C33}"/>
              </a:ext>
            </a:extLst>
          </p:cNvPr>
          <p:cNvSpPr/>
          <p:nvPr/>
        </p:nvSpPr>
        <p:spPr>
          <a:xfrm>
            <a:off x="5415040" y="891637"/>
            <a:ext cx="6096000" cy="2079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ct val="14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9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地铁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dìtiě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N        subway</a:t>
            </a:r>
          </a:p>
          <a:p>
            <a:pPr marL="514350" lvl="0" indent="-514350" defTabSz="914400">
              <a:lnSpc>
                <a:spcPct val="14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9"/>
            </a:pP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上网      </a:t>
            </a:r>
            <a:r>
              <a:rPr lang="en-US" altLang="zh-CN" sz="16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shàngwǎng</a:t>
            </a:r>
            <a:r>
              <a:rPr lang="en-US" altLang="zh-CN" sz="1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V        to surf the internet</a:t>
            </a:r>
          </a:p>
          <a:p>
            <a:pPr marL="514350" lvl="0" indent="-514350" defTabSz="914400">
              <a:lnSpc>
                <a:spcPct val="14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9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方便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fāngbiàn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A        convenient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564F78E-ACAA-4874-B2BE-6B38711A7A57}"/>
              </a:ext>
            </a:extLst>
          </p:cNvPr>
          <p:cNvSpPr/>
          <p:nvPr/>
        </p:nvSpPr>
        <p:spPr>
          <a:xfrm>
            <a:off x="569339" y="385305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6312BC-1F9B-4C44-9B40-3FCC87261018}"/>
              </a:ext>
            </a:extLst>
          </p:cNvPr>
          <p:cNvSpPr/>
          <p:nvPr/>
        </p:nvSpPr>
        <p:spPr>
          <a:xfrm>
            <a:off x="5441294" y="3239353"/>
            <a:ext cx="1693867" cy="5433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7BC41A92-2135-4C80-8A87-2427A378E71A}"/>
              </a:ext>
            </a:extLst>
          </p:cNvPr>
          <p:cNvSpPr txBox="1">
            <a:spLocks/>
          </p:cNvSpPr>
          <p:nvPr/>
        </p:nvSpPr>
        <p:spPr>
          <a:xfrm>
            <a:off x="5388285" y="3943717"/>
            <a:ext cx="6928835" cy="2505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强调句：是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emphatic sentence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疑问代词：怎么</a:t>
            </a:r>
            <a:r>
              <a:rPr lang="en-US" altLang="zh-CN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question pronoun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”(1)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副词：就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 (1)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13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572034" y="358481"/>
            <a:ext cx="1213893" cy="106480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久</a:t>
            </a:r>
          </a:p>
        </p:txBody>
      </p:sp>
      <p:sp>
        <p:nvSpPr>
          <p:cNvPr id="3" name="矩形 2"/>
          <p:cNvSpPr/>
          <p:nvPr/>
        </p:nvSpPr>
        <p:spPr>
          <a:xfrm>
            <a:off x="880813" y="1525551"/>
            <a:ext cx="6340197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朋友迟到了，我等了很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久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4810617"/>
            <a:ext cx="5842000" cy="1574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30" y="4272466"/>
            <a:ext cx="3011805" cy="22446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80813" y="3836589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你来中国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久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了？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80813" y="2610422"/>
            <a:ext cx="5827236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对不起，你等了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久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C6F7E64-5BA8-4088-B1BF-A8FBE0F15B0F}"/>
              </a:ext>
            </a:extLst>
          </p:cNvPr>
          <p:cNvSpPr/>
          <p:nvPr/>
        </p:nvSpPr>
        <p:spPr>
          <a:xfrm>
            <a:off x="2028646" y="887882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02D925A-1510-4629-BF28-71BE255F0118}"/>
              </a:ext>
            </a:extLst>
          </p:cNvPr>
          <p:cNvSpPr/>
          <p:nvPr/>
        </p:nvSpPr>
        <p:spPr>
          <a:xfrm>
            <a:off x="7296205" y="2610422"/>
            <a:ext cx="3807453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久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多长时间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F25960-D900-4BC9-BF92-001BBA9B6609}"/>
              </a:ext>
            </a:extLst>
          </p:cNvPr>
          <p:cNvSpPr/>
          <p:nvPr/>
        </p:nvSpPr>
        <p:spPr>
          <a:xfrm>
            <a:off x="2830064" y="93766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时间很长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99505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小时</a:t>
            </a:r>
          </a:p>
        </p:txBody>
      </p:sp>
      <p:sp>
        <p:nvSpPr>
          <p:cNvPr id="4" name="矩形 3"/>
          <p:cNvSpPr/>
          <p:nvPr/>
        </p:nvSpPr>
        <p:spPr>
          <a:xfrm>
            <a:off x="1156617" y="2665630"/>
            <a:ext cx="2296392" cy="193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pt-BR" altLang="zh-CN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0.5h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pt-BR" altLang="zh-CN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1.5h</a:t>
            </a:r>
          </a:p>
        </p:txBody>
      </p:sp>
      <p:sp>
        <p:nvSpPr>
          <p:cNvPr id="5" name="矩形 4"/>
          <p:cNvSpPr/>
          <p:nvPr/>
        </p:nvSpPr>
        <p:spPr>
          <a:xfrm>
            <a:off x="2910063" y="2672664"/>
            <a:ext cx="3520233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半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小时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一个半小时</a:t>
            </a:r>
          </a:p>
        </p:txBody>
      </p:sp>
      <p:sp>
        <p:nvSpPr>
          <p:cNvPr id="6" name="矩形 5"/>
          <p:cNvSpPr/>
          <p:nvPr/>
        </p:nvSpPr>
        <p:spPr>
          <a:xfrm>
            <a:off x="6096000" y="2658596"/>
            <a:ext cx="2296392" cy="193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pt-BR" altLang="zh-CN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-2 </a:t>
            </a:r>
            <a:r>
              <a:rPr lang="pt-BR" altLang="zh-CN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pt-BR" altLang="zh-CN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-12 </a:t>
            </a:r>
            <a:r>
              <a:rPr lang="pt-BR" altLang="zh-CN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" name="矩形 6"/>
          <p:cNvSpPr/>
          <p:nvPr/>
        </p:nvSpPr>
        <p:spPr>
          <a:xfrm>
            <a:off x="8161668" y="2665630"/>
            <a:ext cx="3520233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一两个小时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十一二个小时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C76939-A92E-4E97-A595-4D01215EBC7E}"/>
              </a:ext>
            </a:extLst>
          </p:cNvPr>
          <p:cNvSpPr/>
          <p:nvPr/>
        </p:nvSpPr>
        <p:spPr>
          <a:xfrm>
            <a:off x="2685258" y="86467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F944FE7-1774-4206-9FC6-45D9058A9510}"/>
              </a:ext>
            </a:extLst>
          </p:cNvPr>
          <p:cNvSpPr/>
          <p:nvPr/>
        </p:nvSpPr>
        <p:spPr>
          <a:xfrm>
            <a:off x="3555730" y="879553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1(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小时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60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分钟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9" y="290945"/>
            <a:ext cx="142355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住</a:t>
            </a:r>
          </a:p>
        </p:txBody>
      </p:sp>
      <p:sp>
        <p:nvSpPr>
          <p:cNvPr id="4" name="矩形 3"/>
          <p:cNvSpPr/>
          <p:nvPr/>
        </p:nvSpPr>
        <p:spPr>
          <a:xfrm>
            <a:off x="989998" y="2389286"/>
            <a:ext cx="8121542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学校里边。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号宿舍楼。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的地方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离学校不远。</a:t>
            </a:r>
          </a:p>
        </p:txBody>
      </p:sp>
      <p:sp>
        <p:nvSpPr>
          <p:cNvPr id="5" name="TextBox 22"/>
          <p:cNvSpPr txBox="1"/>
          <p:nvPr/>
        </p:nvSpPr>
        <p:spPr>
          <a:xfrm>
            <a:off x="4262184" y="479443"/>
            <a:ext cx="3718034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住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b="1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 </a:t>
            </a:r>
            <a:r>
              <a:rPr lang="en-US" altLang="zh-CN" sz="3600" b="1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3600" b="1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地方</a:t>
            </a:r>
            <a:endParaRPr lang="en-US" altLang="zh-CN" sz="3600" b="1" u="sng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314ADF8-0818-46CC-9A4E-BF07EDFFF863}"/>
              </a:ext>
            </a:extLst>
          </p:cNvPr>
          <p:cNvSpPr/>
          <p:nvPr/>
        </p:nvSpPr>
        <p:spPr>
          <a:xfrm>
            <a:off x="1985015" y="90829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99505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地图</a:t>
            </a:r>
          </a:p>
        </p:txBody>
      </p:sp>
      <p:sp>
        <p:nvSpPr>
          <p:cNvPr id="4" name="矩形 3"/>
          <p:cNvSpPr/>
          <p:nvPr/>
        </p:nvSpPr>
        <p:spPr>
          <a:xfrm>
            <a:off x="1185383" y="2312297"/>
            <a:ext cx="9485416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地图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地图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35" y="1028136"/>
            <a:ext cx="4045146" cy="293947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524999" y="2626490"/>
            <a:ext cx="2236510" cy="107721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中国地图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2BCF3E0-8C74-40AE-854F-DB260DF908A6}"/>
              </a:ext>
            </a:extLst>
          </p:cNvPr>
          <p:cNvSpPr/>
          <p:nvPr/>
        </p:nvSpPr>
        <p:spPr>
          <a:xfrm>
            <a:off x="2829967" y="84685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5EB95E-0747-4C9C-ACBA-EE60B8FF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92" y="4104188"/>
            <a:ext cx="2626489" cy="26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99505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公司</a:t>
            </a:r>
          </a:p>
        </p:txBody>
      </p:sp>
      <p:sp>
        <p:nvSpPr>
          <p:cNvPr id="4" name="矩形 3"/>
          <p:cNvSpPr/>
          <p:nvPr/>
        </p:nvSpPr>
        <p:spPr>
          <a:xfrm>
            <a:off x="1177893" y="2536665"/>
            <a:ext cx="9485416" cy="2920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公司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旅游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公司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944" y="1749839"/>
            <a:ext cx="1562331" cy="157365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0D73F75-D3A8-4E74-A60F-4D8566140EE5}"/>
              </a:ext>
            </a:extLst>
          </p:cNvPr>
          <p:cNvSpPr/>
          <p:nvPr/>
        </p:nvSpPr>
        <p:spPr>
          <a:xfrm>
            <a:off x="2829967" y="84685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F3738E-1855-40D5-BF84-D74E8BC0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53" y="1779412"/>
            <a:ext cx="2888753" cy="38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6AE012E-E51A-41E2-BF97-B2C0E178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42" y="3534508"/>
            <a:ext cx="3142436" cy="20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99505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地铁</a:t>
            </a:r>
          </a:p>
        </p:txBody>
      </p:sp>
      <p:sp>
        <p:nvSpPr>
          <p:cNvPr id="4" name="矩形 3"/>
          <p:cNvSpPr/>
          <p:nvPr/>
        </p:nvSpPr>
        <p:spPr>
          <a:xfrm>
            <a:off x="1444335" y="2308637"/>
            <a:ext cx="4175646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地铁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地铁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站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地铁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有很多人。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939" y="2485798"/>
            <a:ext cx="3058048" cy="20386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863" y="290945"/>
            <a:ext cx="3034124" cy="20176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939" y="4621708"/>
            <a:ext cx="3058048" cy="203660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E8FA3E8-A80D-42BE-8064-67F9E6E2A2B9}"/>
              </a:ext>
            </a:extLst>
          </p:cNvPr>
          <p:cNvSpPr/>
          <p:nvPr/>
        </p:nvSpPr>
        <p:spPr>
          <a:xfrm>
            <a:off x="2671705" y="84685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8179</TotalTime>
  <Words>766</Words>
  <Application>Microsoft Office PowerPoint</Application>
  <PresentationFormat>宽屏</PresentationFormat>
  <Paragraphs>155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第12课    你是坐飞机来的吗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李 昊天</cp:lastModifiedBy>
  <cp:revision>415</cp:revision>
  <dcterms:created xsi:type="dcterms:W3CDTF">2018-09-22T11:56:25Z</dcterms:created>
  <dcterms:modified xsi:type="dcterms:W3CDTF">2020-06-30T08:05:46Z</dcterms:modified>
</cp:coreProperties>
</file>