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1"/>
  </p:notesMasterIdLst>
  <p:sldIdLst>
    <p:sldId id="256" r:id="rId2"/>
    <p:sldId id="477" r:id="rId3"/>
    <p:sldId id="858" r:id="rId4"/>
    <p:sldId id="843" r:id="rId5"/>
    <p:sldId id="872" r:id="rId6"/>
    <p:sldId id="883" r:id="rId7"/>
    <p:sldId id="884" r:id="rId8"/>
    <p:sldId id="874" r:id="rId9"/>
    <p:sldId id="873" r:id="rId10"/>
    <p:sldId id="892" r:id="rId11"/>
    <p:sldId id="891" r:id="rId12"/>
    <p:sldId id="859" r:id="rId13"/>
    <p:sldId id="846" r:id="rId14"/>
    <p:sldId id="934" r:id="rId15"/>
    <p:sldId id="936" r:id="rId16"/>
    <p:sldId id="885" r:id="rId17"/>
    <p:sldId id="941" r:id="rId18"/>
    <p:sldId id="939" r:id="rId19"/>
    <p:sldId id="8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99CCFF"/>
    <a:srgbClr val="FFFFCC"/>
    <a:srgbClr val="CC0099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需要打针吗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0536" y="1778140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Xūyào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dǎzhēn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171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</a:p>
        </p:txBody>
      </p:sp>
      <p:sp>
        <p:nvSpPr>
          <p:cNvPr id="4" name="矩形 3"/>
          <p:cNvSpPr/>
          <p:nvPr/>
        </p:nvSpPr>
        <p:spPr>
          <a:xfrm>
            <a:off x="2273141" y="4781812"/>
            <a:ext cx="9485416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最近很冷，你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别感冒了。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99" y="2078583"/>
            <a:ext cx="2610861" cy="21944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4B1D0F-2968-44C9-AD7F-F0942D9A1003}"/>
              </a:ext>
            </a:extLst>
          </p:cNvPr>
          <p:cNvSpPr/>
          <p:nvPr/>
        </p:nvSpPr>
        <p:spPr>
          <a:xfrm>
            <a:off x="2895726" y="100621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3DC79A-0992-4869-8320-1392831A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1" y="1947192"/>
            <a:ext cx="2419284" cy="24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171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休息</a:t>
            </a:r>
          </a:p>
        </p:txBody>
      </p:sp>
      <p:sp>
        <p:nvSpPr>
          <p:cNvPr id="4" name="矩形 3"/>
          <p:cNvSpPr/>
          <p:nvPr/>
        </p:nvSpPr>
        <p:spPr>
          <a:xfrm>
            <a:off x="970028" y="2257295"/>
            <a:ext cx="9485416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下课了，大家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十分钟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周末，我要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休息休息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5EE3DE7-CED0-4495-AAD7-18DCB5232603}"/>
              </a:ext>
            </a:extLst>
          </p:cNvPr>
          <p:cNvSpPr/>
          <p:nvPr/>
        </p:nvSpPr>
        <p:spPr>
          <a:xfrm>
            <a:off x="2872113" y="98438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03CA1D-041A-47E6-86B8-7B3686A5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07" y="2031298"/>
            <a:ext cx="3140769" cy="31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4229" y="2513569"/>
            <a:ext cx="9570027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：医生，我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B1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：要打，打三针。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B2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B2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：不要打针。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054229" y="1641189"/>
            <a:ext cx="2293661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B3C090-4D4D-444E-9855-561CCF8499B9}"/>
              </a:ext>
            </a:extLst>
          </p:cNvPr>
          <p:cNvSpPr/>
          <p:nvPr/>
        </p:nvSpPr>
        <p:spPr>
          <a:xfrm>
            <a:off x="696461" y="733359"/>
            <a:ext cx="710963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能愿动词：要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055A45-A113-426E-A6EB-AFD4984BE4A4}"/>
              </a:ext>
            </a:extLst>
          </p:cNvPr>
          <p:cNvSpPr/>
          <p:nvPr/>
        </p:nvSpPr>
        <p:spPr>
          <a:xfrm>
            <a:off x="5976112" y="2513569"/>
            <a:ext cx="3659976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要不要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88AEB9-9274-49E1-97E7-7E1ADE6D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54" y="3985377"/>
            <a:ext cx="3726941" cy="21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490209" y="1757489"/>
            <a:ext cx="8471803" cy="36271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要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+ V. +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要不要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+ V.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要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+ V.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不用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+ V.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739514-E317-4BC1-876F-B4D1CF0B1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07" y="2031298"/>
            <a:ext cx="3140769" cy="31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96460" y="4986860"/>
            <a:ext cx="10070277" cy="164576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米雪上个星期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三次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超市。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去年，他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两次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北京。</a:t>
            </a:r>
          </a:p>
        </p:txBody>
      </p:sp>
      <p:sp>
        <p:nvSpPr>
          <p:cNvPr id="4" name="矩形 3"/>
          <p:cNvSpPr/>
          <p:nvPr/>
        </p:nvSpPr>
        <p:spPr>
          <a:xfrm>
            <a:off x="797728" y="4292059"/>
            <a:ext cx="4143133" cy="5678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V (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) ___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次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(N)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8639FE-D499-4BC0-A1D7-EE30D1E42AC3}"/>
              </a:ext>
            </a:extLst>
          </p:cNvPr>
          <p:cNvSpPr/>
          <p:nvPr/>
        </p:nvSpPr>
        <p:spPr>
          <a:xfrm>
            <a:off x="696461" y="733359"/>
            <a:ext cx="8784777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动量补语及动量词：次  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frequency and the measure word of frequency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2B1CE61-C496-4F8F-9125-50F82E89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1"/>
          <a:stretch/>
        </p:blipFill>
        <p:spPr>
          <a:xfrm>
            <a:off x="8493123" y="2076309"/>
            <a:ext cx="1976230" cy="213327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790643E-F424-4A8D-844D-77C23EBE41DC}"/>
              </a:ext>
            </a:extLst>
          </p:cNvPr>
          <p:cNvSpPr/>
          <p:nvPr/>
        </p:nvSpPr>
        <p:spPr>
          <a:xfrm>
            <a:off x="696461" y="2697780"/>
            <a:ext cx="9485416" cy="152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4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这种药每天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三次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，每次吃三片。</a:t>
            </a:r>
          </a:p>
          <a:p>
            <a:pPr defTabSz="914400">
              <a:lnSpc>
                <a:spcPct val="14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他每个星期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锻炼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两次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D23B11-F237-46B7-930E-C70B4F2B9516}"/>
              </a:ext>
            </a:extLst>
          </p:cNvPr>
          <p:cNvSpPr/>
          <p:nvPr/>
        </p:nvSpPr>
        <p:spPr>
          <a:xfrm>
            <a:off x="887880" y="2039875"/>
            <a:ext cx="2573719" cy="5678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V  ___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次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0A7196-ED44-498D-9A7D-BAE0F0796108}"/>
              </a:ext>
            </a:extLst>
          </p:cNvPr>
          <p:cNvSpPr/>
          <p:nvPr/>
        </p:nvSpPr>
        <p:spPr>
          <a:xfrm>
            <a:off x="7315200" y="5229876"/>
            <a:ext cx="4259766" cy="591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你每个星期跑几次步？</a:t>
            </a:r>
          </a:p>
        </p:txBody>
      </p:sp>
    </p:spTree>
    <p:extLst>
      <p:ext uri="{BB962C8B-B14F-4D97-AF65-F5344CB8AC3E}">
        <p14:creationId xmlns:p14="http://schemas.microsoft.com/office/powerpoint/2010/main" val="17449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2366" y="1778996"/>
            <a:ext cx="8519061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天气很冷，你要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：我今天发烧了，不太舒服。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 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是好习惯。</a:t>
            </a:r>
          </a:p>
        </p:txBody>
      </p:sp>
      <p:sp>
        <p:nvSpPr>
          <p:cNvPr id="3" name="矩形 2"/>
          <p:cNvSpPr/>
          <p:nvPr/>
        </p:nvSpPr>
        <p:spPr>
          <a:xfrm>
            <a:off x="8673942" y="255196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37472" y="3469715"/>
            <a:ext cx="309664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酒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甜的</a:t>
            </a:r>
          </a:p>
        </p:txBody>
      </p:sp>
      <p:sp>
        <p:nvSpPr>
          <p:cNvPr id="6" name="矩形 5"/>
          <p:cNvSpPr/>
          <p:nvPr/>
        </p:nvSpPr>
        <p:spPr>
          <a:xfrm>
            <a:off x="10885307" y="25519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73942" y="167805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5B687E-23FF-480F-AD81-0389873EAD0B}"/>
              </a:ext>
            </a:extLst>
          </p:cNvPr>
          <p:cNvSpPr/>
          <p:nvPr/>
        </p:nvSpPr>
        <p:spPr>
          <a:xfrm>
            <a:off x="696461" y="733359"/>
            <a:ext cx="552266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形容词：多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多”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6E557F-C3B6-434E-B5B3-CFC37BEB052D}"/>
              </a:ext>
            </a:extLst>
          </p:cNvPr>
          <p:cNvSpPr/>
          <p:nvPr/>
        </p:nvSpPr>
        <p:spPr>
          <a:xfrm>
            <a:off x="6443916" y="626129"/>
            <a:ext cx="2556953" cy="9336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</a:t>
            </a:r>
            <a:r>
              <a:rPr lang="en-US" altLang="zh-CN" sz="4000" b="1" noProof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4000" b="1" noProof="0" dirty="0">
                <a:solidFill>
                  <a:prstClr val="whit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 V</a:t>
            </a:r>
            <a:endParaRPr kumimoji="0" lang="zh-CN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7FEB20-5FD1-446C-96B1-20BA33C7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71" y="2905910"/>
            <a:ext cx="4689446" cy="31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851 L -0.34597 0.0437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  <p:bldP spid="6" grpId="1"/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309" y="748000"/>
            <a:ext cx="5724692" cy="65151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háizi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child; son or daughter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shūfu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   comfortable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 to wear; to put on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yīfu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clothes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shǎo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little; few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感冒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gǎnmào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catch cold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发烧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fāshāo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have a fever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咳嗽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késou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 to cough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to need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dǎzhēn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to have/give an injection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药  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medicine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AEF738-3D92-46FD-821A-7729526F831B}"/>
              </a:ext>
            </a:extLst>
          </p:cNvPr>
          <p:cNvSpPr/>
          <p:nvPr/>
        </p:nvSpPr>
        <p:spPr>
          <a:xfrm>
            <a:off x="371308" y="2113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20AB9A-6D74-4075-8BAE-478FA0A258E0}"/>
              </a:ext>
            </a:extLst>
          </p:cNvPr>
          <p:cNvSpPr/>
          <p:nvPr/>
        </p:nvSpPr>
        <p:spPr>
          <a:xfrm>
            <a:off x="5898523" y="30322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35BAFCF-0C6C-46D8-A6AE-056A5A548007}"/>
              </a:ext>
            </a:extLst>
          </p:cNvPr>
          <p:cNvSpPr txBox="1">
            <a:spLocks/>
          </p:cNvSpPr>
          <p:nvPr/>
        </p:nvSpPr>
        <p:spPr>
          <a:xfrm>
            <a:off x="5898523" y="748000"/>
            <a:ext cx="7320469" cy="298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M         time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zhùyì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to pay attention to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xiūxi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       to rest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a measure word for clothes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70577CA-A910-40F5-AF92-BA21D255581C}"/>
              </a:ext>
            </a:extLst>
          </p:cNvPr>
          <p:cNvSpPr txBox="1">
            <a:spLocks/>
          </p:cNvSpPr>
          <p:nvPr/>
        </p:nvSpPr>
        <p:spPr>
          <a:xfrm>
            <a:off x="5898522" y="3587121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能愿动词：要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动量补语及动量词“次”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frequency and the measure word of frequency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形容词：多  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309" y="748000"/>
            <a:ext cx="5724692" cy="65151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háizi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child; son or daughter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shūfu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   comfortable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 to wear; to put on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yīfu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clothes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shǎo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little; few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感冒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gǎnmào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catch cold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发烧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fāshāo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have a fever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咳嗽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késou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 to cough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to need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dǎzhēn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to have/give an injection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药    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medicine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AEF738-3D92-46FD-821A-7729526F831B}"/>
              </a:ext>
            </a:extLst>
          </p:cNvPr>
          <p:cNvSpPr/>
          <p:nvPr/>
        </p:nvSpPr>
        <p:spPr>
          <a:xfrm>
            <a:off x="371308" y="2113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20AB9A-6D74-4075-8BAE-478FA0A258E0}"/>
              </a:ext>
            </a:extLst>
          </p:cNvPr>
          <p:cNvSpPr/>
          <p:nvPr/>
        </p:nvSpPr>
        <p:spPr>
          <a:xfrm>
            <a:off x="5898523" y="303229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35BAFCF-0C6C-46D8-A6AE-056A5A548007}"/>
              </a:ext>
            </a:extLst>
          </p:cNvPr>
          <p:cNvSpPr txBox="1">
            <a:spLocks/>
          </p:cNvSpPr>
          <p:nvPr/>
        </p:nvSpPr>
        <p:spPr>
          <a:xfrm>
            <a:off x="5898523" y="748000"/>
            <a:ext cx="7320469" cy="298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M         time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zhùyì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to pay attention to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休息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xiūxi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       to rest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M         a measure word for clothes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70577CA-A910-40F5-AF92-BA21D255581C}"/>
              </a:ext>
            </a:extLst>
          </p:cNvPr>
          <p:cNvSpPr txBox="1">
            <a:spLocks/>
          </p:cNvSpPr>
          <p:nvPr/>
        </p:nvSpPr>
        <p:spPr>
          <a:xfrm>
            <a:off x="5898522" y="3587121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能愿动词：要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动量补语及动量词“次”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Complements of frequency and the measure word of frequency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形容词：多  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1301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孩子</a:t>
            </a:r>
          </a:p>
        </p:txBody>
      </p:sp>
      <p:sp>
        <p:nvSpPr>
          <p:cNvPr id="4" name="矩形 3"/>
          <p:cNvSpPr/>
          <p:nvPr/>
        </p:nvSpPr>
        <p:spPr>
          <a:xfrm>
            <a:off x="1075095" y="2220490"/>
            <a:ext cx="4974969" cy="193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爸爸、妈妈和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有两个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62018A-82E6-4822-80C1-B115245A7398}"/>
              </a:ext>
            </a:extLst>
          </p:cNvPr>
          <p:cNvSpPr/>
          <p:nvPr/>
        </p:nvSpPr>
        <p:spPr>
          <a:xfrm>
            <a:off x="2787155" y="90715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DDD150-B218-4869-95BB-97DE4743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72" y="1402773"/>
            <a:ext cx="3724702" cy="37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1301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舒服</a:t>
            </a:r>
          </a:p>
        </p:txBody>
      </p:sp>
      <p:sp>
        <p:nvSpPr>
          <p:cNvPr id="4" name="矩形 3"/>
          <p:cNvSpPr/>
          <p:nvPr/>
        </p:nvSpPr>
        <p:spPr>
          <a:xfrm>
            <a:off x="999812" y="1869508"/>
            <a:ext cx="6991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她的床很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今天的天气很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她今天不太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你哪儿不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344" y="4264137"/>
            <a:ext cx="2570276" cy="17143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344" y="1316735"/>
            <a:ext cx="2136163" cy="2136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120" y="1274062"/>
            <a:ext cx="2221507" cy="22215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16101" y="338891"/>
            <a:ext cx="8515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chuáng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床</a:t>
            </a:r>
          </a:p>
        </p:txBody>
      </p:sp>
      <p:sp>
        <p:nvSpPr>
          <p:cNvPr id="8" name="矩形 7"/>
          <p:cNvSpPr/>
          <p:nvPr/>
        </p:nvSpPr>
        <p:spPr>
          <a:xfrm>
            <a:off x="10168973" y="338891"/>
            <a:ext cx="10054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yǐzi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椅子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3C06C9-6245-400B-9B7E-709797B9FAA1}"/>
              </a:ext>
            </a:extLst>
          </p:cNvPr>
          <p:cNvSpPr/>
          <p:nvPr/>
        </p:nvSpPr>
        <p:spPr>
          <a:xfrm>
            <a:off x="2750760" y="1043229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AE9FC8-0B39-4F3E-B8D0-31D51574D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620" y="3697662"/>
            <a:ext cx="1912095" cy="22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20783" y="263308"/>
            <a:ext cx="10731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穿</a:t>
            </a:r>
          </a:p>
        </p:txBody>
      </p:sp>
      <p:sp>
        <p:nvSpPr>
          <p:cNvPr id="4" name="矩形 3"/>
          <p:cNvSpPr/>
          <p:nvPr/>
        </p:nvSpPr>
        <p:spPr>
          <a:xfrm>
            <a:off x="672115" y="1858610"/>
            <a:ext cx="6172092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imgsa.baidu.com/timg?image&amp;quality=80&amp;size=b9999_10000&amp;sec=1540738112419&amp;di=96ccfb3cefb2c7de581f929c32a13246&amp;imgtype=0&amp;src=http%3A%2F%2F5b0988e595225.cdn.sohucs.com%2Fq_mini%2Cc_zoom%2Cw_640%2Fimages%2F20171031%2F88bd09d473ae4bff894b877f4d1cf3a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35" y="4041977"/>
            <a:ext cx="2640782" cy="17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56" y="398331"/>
            <a:ext cx="2808143" cy="187209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381972" y="263308"/>
            <a:ext cx="20486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衣服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475" y="2962918"/>
            <a:ext cx="2808143" cy="2808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653" y="191906"/>
            <a:ext cx="2669564" cy="29782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0CD0EA5-E1C4-41F1-AB53-F43488463204}"/>
              </a:ext>
            </a:extLst>
          </p:cNvPr>
          <p:cNvSpPr/>
          <p:nvPr/>
        </p:nvSpPr>
        <p:spPr>
          <a:xfrm>
            <a:off x="5462099" y="94711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1C32E56-DF84-43BA-9F30-D47B56EC5AAF}"/>
              </a:ext>
            </a:extLst>
          </p:cNvPr>
          <p:cNvSpPr/>
          <p:nvPr/>
        </p:nvSpPr>
        <p:spPr>
          <a:xfrm>
            <a:off x="1886388" y="263308"/>
            <a:ext cx="10030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28806F-5AA8-4E7E-8BE9-4309A25A331F}"/>
              </a:ext>
            </a:extLst>
          </p:cNvPr>
          <p:cNvSpPr/>
          <p:nvPr/>
        </p:nvSpPr>
        <p:spPr>
          <a:xfrm>
            <a:off x="2869030" y="1014870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8D6AB7-A66A-41A6-AAEA-13016C5A5676}"/>
              </a:ext>
            </a:extLst>
          </p:cNvPr>
          <p:cNvSpPr/>
          <p:nvPr/>
        </p:nvSpPr>
        <p:spPr>
          <a:xfrm>
            <a:off x="1425343" y="101486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208335F-0545-4982-ABB6-C3510817A985}"/>
              </a:ext>
            </a:extLst>
          </p:cNvPr>
          <p:cNvSpPr/>
          <p:nvPr/>
        </p:nvSpPr>
        <p:spPr>
          <a:xfrm>
            <a:off x="2682766" y="3894488"/>
            <a:ext cx="1723549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2184" y="275180"/>
            <a:ext cx="1216528" cy="8580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少</a:t>
            </a:r>
          </a:p>
        </p:txBody>
      </p:sp>
      <p:sp>
        <p:nvSpPr>
          <p:cNvPr id="4" name="矩形 3"/>
          <p:cNvSpPr/>
          <p:nvPr/>
        </p:nvSpPr>
        <p:spPr>
          <a:xfrm>
            <a:off x="852310" y="2054484"/>
            <a:ext cx="9485416" cy="440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他穿的衣服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早上超市里人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这儿春天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我最近没有时间，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去锻炼。</a:t>
            </a:r>
          </a:p>
        </p:txBody>
      </p:sp>
      <p:pic>
        <p:nvPicPr>
          <p:cNvPr id="5122" name="Picture 2" descr="https://timgsa.baidu.com/timg?image&amp;quality=80&amp;size=b9999_10000&amp;sec=1540739008384&amp;di=ae78e5e1c95f1faaf8360a1ebfec0b65&amp;imgtype=0&amp;src=http%3A%2F%2Fwww.nzjsw.com%2Fwp-content%2Fuploads%2F2018%2F06%2F10%2F201806102345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72" y="1554407"/>
            <a:ext cx="3269859" cy="21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719876" y="4397367"/>
            <a:ext cx="3096967" cy="1454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很多 </a:t>
            </a:r>
            <a:r>
              <a:rPr lang="en-US" altLang="zh-CN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+ V   </a:t>
            </a:r>
            <a:r>
              <a:rPr lang="en-US" altLang="zh-CN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en-US" altLang="zh-CN" sz="32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r>
              <a:rPr lang="zh-CN" altLang="en-US" sz="32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下雨   </a:t>
            </a:r>
            <a:r>
              <a:rPr lang="en-US" altLang="zh-CN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33" y="3994105"/>
            <a:ext cx="2048434" cy="8047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92" y="1365864"/>
            <a:ext cx="2254720" cy="8771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B97F929-76C4-46E0-A3C7-3354AC60CE55}"/>
              </a:ext>
            </a:extLst>
          </p:cNvPr>
          <p:cNvSpPr/>
          <p:nvPr/>
        </p:nvSpPr>
        <p:spPr>
          <a:xfrm>
            <a:off x="1661499" y="67159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E15B8E-3ADB-4D6B-AE71-D513F0A42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006" y="4229193"/>
            <a:ext cx="843506" cy="8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imgsa.baidu.com/timg?image&amp;quality=80&amp;size=b9999_10000&amp;sec=1540736429568&amp;di=66e19a0aef5c8efb3de9009f616f6467&amp;imgtype=0&amp;src=http%3A%2F%2Fimgsrc.baidu.com%2Fimage%2Fc0%253Dshijue1%252C0%252C0%252C294%252C40%2Fsign%3D3808525cdb1373f0e13267dccc66218e%2F83025aafa40f4bfb12a65473094f78f0f73618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95" y="754014"/>
            <a:ext cx="2674986" cy="26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imgsa.baidu.com/timg?image&amp;quality=80&amp;size=b9999_10000&amp;sec=1540736505725&amp;di=2759a71beb5698f7e0895f61734153fd&amp;imgtype=0&amp;src=http%3A%2F%2Fimgsrc.baidu.com%2Fimage%2Fc0%253Dshijue1%252C0%252C0%252C294%252C40%2Fsign%3Dddb7b47efc246b606f03ba3783917039%2F0d338744ebf81a4c32b106e4dd2a6059252da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3" y="708579"/>
            <a:ext cx="3305807" cy="26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421422" y="3591736"/>
            <a:ext cx="309852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发烧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三十九度六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烧</a:t>
            </a:r>
          </a:p>
        </p:txBody>
      </p:sp>
      <p:sp>
        <p:nvSpPr>
          <p:cNvPr id="10" name="矩形 9"/>
          <p:cNvSpPr/>
          <p:nvPr/>
        </p:nvSpPr>
        <p:spPr>
          <a:xfrm>
            <a:off x="860135" y="3655917"/>
            <a:ext cx="213725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感冒</a:t>
            </a:r>
          </a:p>
        </p:txBody>
      </p:sp>
      <p:sp>
        <p:nvSpPr>
          <p:cNvPr id="11" name="矩形 10"/>
          <p:cNvSpPr/>
          <p:nvPr/>
        </p:nvSpPr>
        <p:spPr>
          <a:xfrm>
            <a:off x="8161360" y="3655917"/>
            <a:ext cx="2137257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咳嗽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10" y="402466"/>
            <a:ext cx="3132952" cy="325345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0135" y="4600919"/>
            <a:ext cx="3241965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感冒了三天了</a:t>
            </a:r>
          </a:p>
        </p:txBody>
      </p:sp>
      <p:sp>
        <p:nvSpPr>
          <p:cNvPr id="12" name="矩形 11"/>
          <p:cNvSpPr/>
          <p:nvPr/>
        </p:nvSpPr>
        <p:spPr>
          <a:xfrm>
            <a:off x="8161359" y="4600919"/>
            <a:ext cx="4030641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咳嗽了半个月了</a:t>
            </a:r>
          </a:p>
        </p:txBody>
      </p:sp>
    </p:spTree>
    <p:extLst>
      <p:ext uri="{BB962C8B-B14F-4D97-AF65-F5344CB8AC3E}">
        <p14:creationId xmlns:p14="http://schemas.microsoft.com/office/powerpoint/2010/main" val="42861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7" y="1825268"/>
            <a:ext cx="2894683" cy="19253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5561" y="4210849"/>
            <a:ext cx="1569660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打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两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针</a:t>
            </a:r>
            <a:endParaRPr lang="en-US" altLang="zh-CN" sz="36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07" y="4625177"/>
            <a:ext cx="2743330" cy="18245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4610" y="5056703"/>
            <a:ext cx="2954655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我不想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打针</a:t>
            </a:r>
            <a:r>
              <a:rPr lang="zh-CN" altLang="en-US" sz="3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36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9884" y="4566417"/>
            <a:ext cx="1107996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</a:t>
            </a:r>
            <a:endParaRPr lang="en-US" altLang="zh-CN" sz="36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29884" y="5973178"/>
            <a:ext cx="1569660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CN" altLang="en-US" sz="36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片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</a:t>
            </a:r>
            <a:endParaRPr lang="en-US" altLang="zh-CN" sz="36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29884" y="5299833"/>
            <a:ext cx="2031325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  <a:r>
              <a:rPr lang="zh-CN" altLang="en-US" sz="36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感冒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</a:t>
            </a:r>
            <a:endParaRPr lang="en-US" altLang="zh-CN" sz="36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29884" y="3833001"/>
            <a:ext cx="1107996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</a:t>
            </a:r>
            <a:r>
              <a:rPr lang="zh-CN" altLang="en-US" sz="36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店</a:t>
            </a:r>
            <a:endParaRPr lang="en-US" altLang="zh-CN" sz="3600" dirty="0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E714522-3501-489A-B576-1F034431D901}"/>
              </a:ext>
            </a:extLst>
          </p:cNvPr>
          <p:cNvSpPr/>
          <p:nvPr/>
        </p:nvSpPr>
        <p:spPr>
          <a:xfrm>
            <a:off x="446808" y="290945"/>
            <a:ext cx="21301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打针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9D505B8-6433-4B24-ACC1-692235971D89}"/>
              </a:ext>
            </a:extLst>
          </p:cNvPr>
          <p:cNvSpPr/>
          <p:nvPr/>
        </p:nvSpPr>
        <p:spPr>
          <a:xfrm>
            <a:off x="2750760" y="1043229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60064AE-7D42-4F77-A029-3C0C24AAF9B8}"/>
              </a:ext>
            </a:extLst>
          </p:cNvPr>
          <p:cNvSpPr/>
          <p:nvPr/>
        </p:nvSpPr>
        <p:spPr>
          <a:xfrm>
            <a:off x="5796032" y="264232"/>
            <a:ext cx="10731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药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05D72DD-D541-425F-9966-E45CADEA7EE9}"/>
              </a:ext>
            </a:extLst>
          </p:cNvPr>
          <p:cNvSpPr/>
          <p:nvPr/>
        </p:nvSpPr>
        <p:spPr>
          <a:xfrm>
            <a:off x="6900592" y="101579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1A1A7B4-3888-4FC9-B154-FBA21057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93" y="1825268"/>
            <a:ext cx="2889857" cy="19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377FBB0-CD3A-49A7-8F27-4EA4A1AB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90" y="1825268"/>
            <a:ext cx="2892316" cy="19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6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3485</TotalTime>
  <Words>667</Words>
  <Application>Microsoft Office PowerPoint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KaiTi</vt:lpstr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第11课    需要打针吗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361</cp:revision>
  <dcterms:created xsi:type="dcterms:W3CDTF">2018-09-22T11:56:25Z</dcterms:created>
  <dcterms:modified xsi:type="dcterms:W3CDTF">2020-06-30T02:14:20Z</dcterms:modified>
</cp:coreProperties>
</file>