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6"/>
  </p:notesMasterIdLst>
  <p:sldIdLst>
    <p:sldId id="256" r:id="rId2"/>
    <p:sldId id="877" r:id="rId3"/>
    <p:sldId id="895" r:id="rId4"/>
    <p:sldId id="856" r:id="rId5"/>
    <p:sldId id="886" r:id="rId6"/>
    <p:sldId id="801" r:id="rId7"/>
    <p:sldId id="847" r:id="rId8"/>
    <p:sldId id="862" r:id="rId9"/>
    <p:sldId id="846" r:id="rId10"/>
    <p:sldId id="885" r:id="rId11"/>
    <p:sldId id="842" r:id="rId12"/>
    <p:sldId id="849" r:id="rId13"/>
    <p:sldId id="857" r:id="rId14"/>
    <p:sldId id="860" r:id="rId15"/>
    <p:sldId id="942" r:id="rId16"/>
    <p:sldId id="859" r:id="rId17"/>
    <p:sldId id="810" r:id="rId18"/>
    <p:sldId id="853" r:id="rId19"/>
    <p:sldId id="854" r:id="rId20"/>
    <p:sldId id="844" r:id="rId21"/>
    <p:sldId id="858" r:id="rId22"/>
    <p:sldId id="941" r:id="rId23"/>
    <p:sldId id="897" r:id="rId24"/>
    <p:sldId id="89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FFFFCC"/>
    <a:srgbClr val="CC0099"/>
    <a:srgbClr val="FF6600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5926" autoAdjust="0"/>
  </p:normalViewPr>
  <p:slideViewPr>
    <p:cSldViewPr snapToGrid="0">
      <p:cViewPr varScale="1">
        <p:scale>
          <a:sx n="86" d="100"/>
          <a:sy n="86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我想参加篮球队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85141" y="1926181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shí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Wǒ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xiǎng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cānjiā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lánqiú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32251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特别</a:t>
            </a:r>
          </a:p>
        </p:txBody>
      </p:sp>
      <p:sp>
        <p:nvSpPr>
          <p:cNvPr id="4" name="矩形 3"/>
          <p:cNvSpPr/>
          <p:nvPr/>
        </p:nvSpPr>
        <p:spPr>
          <a:xfrm>
            <a:off x="926869" y="2091544"/>
            <a:ext cx="82606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今天天气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他的个子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我现在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想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喝杯咖啡。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小军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看篮球比赛。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411" y="698056"/>
            <a:ext cx="4389500" cy="10181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5CE8F29-A4BB-4D82-B302-1C8B76B023B0}"/>
              </a:ext>
            </a:extLst>
          </p:cNvPr>
          <p:cNvSpPr/>
          <p:nvPr/>
        </p:nvSpPr>
        <p:spPr>
          <a:xfrm>
            <a:off x="2992633" y="976284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D620EA6-5D49-4716-BBFA-CE75B2DFE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633" y="1680296"/>
            <a:ext cx="2976021" cy="1861596"/>
          </a:xfrm>
          <a:prstGeom prst="rect">
            <a:avLst/>
          </a:prstGeom>
        </p:spPr>
      </p:pic>
      <p:pic>
        <p:nvPicPr>
          <p:cNvPr id="8" name="Picture 2" descr="https://timgsa.baidu.com/timg?image&amp;quality=80&amp;size=b9999_10000&amp;sec=1540664612237&amp;di=948596024d44bb2c816fe730981bd235&amp;imgtype=0&amp;src=http%3A%2F%2Fimg1.cache.netease.com%2Fcatchimg%2F20100728%2F8516OQRG_0.jpg">
            <a:extLst>
              <a:ext uri="{FF2B5EF4-FFF2-40B4-BE49-F238E27FC236}">
                <a16:creationId xmlns:a16="http://schemas.microsoft.com/office/drawing/2014/main" id="{E5586360-2DC5-481F-B6BE-FC54F6528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25" y="3729576"/>
            <a:ext cx="2282724" cy="304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BF4CAC3-12E7-49EB-8AB8-5981F4381ED8}"/>
              </a:ext>
            </a:extLst>
          </p:cNvPr>
          <p:cNvSpPr/>
          <p:nvPr/>
        </p:nvSpPr>
        <p:spPr>
          <a:xfrm>
            <a:off x="9583644" y="3577772"/>
            <a:ext cx="1112805" cy="6935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2.26m</a:t>
            </a:r>
          </a:p>
        </p:txBody>
      </p:sp>
    </p:spTree>
    <p:extLst>
      <p:ext uri="{BB962C8B-B14F-4D97-AF65-F5344CB8AC3E}">
        <p14:creationId xmlns:p14="http://schemas.microsoft.com/office/powerpoint/2010/main" val="57469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9103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感兴趣</a:t>
            </a:r>
          </a:p>
        </p:txBody>
      </p:sp>
      <p:sp>
        <p:nvSpPr>
          <p:cNvPr id="4" name="矩形 3"/>
          <p:cNvSpPr/>
          <p:nvPr/>
        </p:nvSpPr>
        <p:spPr>
          <a:xfrm>
            <a:off x="1408528" y="1982687"/>
            <a:ext cx="69914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感兴趣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感不感兴趣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医学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感兴趣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医学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感兴趣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917" y="516374"/>
            <a:ext cx="3859102" cy="101812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9332A8A-0AE7-4278-96B0-F36483A59CC1}"/>
              </a:ext>
            </a:extLst>
          </p:cNvPr>
          <p:cNvSpPr/>
          <p:nvPr/>
        </p:nvSpPr>
        <p:spPr>
          <a:xfrm>
            <a:off x="3487451" y="843440"/>
            <a:ext cx="579005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VP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93D3EB-D914-4AA4-ADE6-F5D6C5D40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95"/>
          <a:stretch/>
        </p:blipFill>
        <p:spPr>
          <a:xfrm>
            <a:off x="7482750" y="2766627"/>
            <a:ext cx="2993989" cy="196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32251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欢迎</a:t>
            </a:r>
          </a:p>
        </p:txBody>
      </p:sp>
      <p:sp>
        <p:nvSpPr>
          <p:cNvPr id="4" name="矩形 3"/>
          <p:cNvSpPr/>
          <p:nvPr/>
        </p:nvSpPr>
        <p:spPr>
          <a:xfrm>
            <a:off x="1041722" y="2464055"/>
            <a:ext cx="6991491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欢迎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你们来山大学习！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欢迎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大家去法国旅游。</a:t>
            </a:r>
          </a:p>
        </p:txBody>
      </p:sp>
      <p:pic>
        <p:nvPicPr>
          <p:cNvPr id="1026" name="Picture 2" descr="https://timgsa.baidu.com/timg?image&amp;quality=80&amp;size=b9999_10000&amp;sec=1571103441076&amp;di=5e6fdea46bb83cc01a390e5a89502dda&amp;imgtype=0&amp;src=http%3A%2F%2Fbpic.588ku.com%2Felement_origin_min_pic%2F17%2F09%2F15%2F944f1414860ed286043f52bbe16413a9.jpg%2521%2Ffwfh%2F804x457%2Fquality%2F90%2Funsharp%2Ftrue%2Fcompress%2F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t="20295" r="3014" b="10044"/>
          <a:stretch/>
        </p:blipFill>
        <p:spPr bwMode="auto">
          <a:xfrm>
            <a:off x="6643897" y="2294094"/>
            <a:ext cx="4765568" cy="226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140DF53-7D43-4422-BACC-FF419EF2AD22}"/>
              </a:ext>
            </a:extLst>
          </p:cNvPr>
          <p:cNvSpPr/>
          <p:nvPr/>
        </p:nvSpPr>
        <p:spPr>
          <a:xfrm>
            <a:off x="3186368" y="93705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59099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回</a:t>
            </a:r>
          </a:p>
        </p:txBody>
      </p:sp>
      <p:sp>
        <p:nvSpPr>
          <p:cNvPr id="4" name="矩形 3"/>
          <p:cNvSpPr/>
          <p:nvPr/>
        </p:nvSpPr>
        <p:spPr>
          <a:xfrm>
            <a:off x="2205342" y="3027845"/>
            <a:ext cx="2990058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宿舍</a:t>
            </a:r>
          </a:p>
        </p:txBody>
      </p:sp>
      <p:sp>
        <p:nvSpPr>
          <p:cNvPr id="3" name="矩形 2"/>
          <p:cNvSpPr/>
          <p:nvPr/>
        </p:nvSpPr>
        <p:spPr>
          <a:xfrm>
            <a:off x="5195400" y="3027845"/>
            <a:ext cx="6096000" cy="291477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他今天不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家吃晚饭。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你今年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宿舍睡觉。</a:t>
            </a:r>
          </a:p>
        </p:txBody>
      </p:sp>
      <p:sp>
        <p:nvSpPr>
          <p:cNvPr id="5" name="U-Turn Arrow 2"/>
          <p:cNvSpPr/>
          <p:nvPr/>
        </p:nvSpPr>
        <p:spPr>
          <a:xfrm rot="16200000" flipH="1">
            <a:off x="5139193" y="734994"/>
            <a:ext cx="908655" cy="3249508"/>
          </a:xfrm>
          <a:prstGeom prst="uturn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39" y="1476343"/>
            <a:ext cx="1778704" cy="156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06" y="1702802"/>
            <a:ext cx="1666909" cy="111127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9C25A7B-D990-462F-AB61-5393296E8073}"/>
              </a:ext>
            </a:extLst>
          </p:cNvPr>
          <p:cNvSpPr/>
          <p:nvPr/>
        </p:nvSpPr>
        <p:spPr>
          <a:xfrm>
            <a:off x="2294270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28995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接</a:t>
            </a:r>
          </a:p>
        </p:txBody>
      </p:sp>
      <p:sp>
        <p:nvSpPr>
          <p:cNvPr id="4" name="矩形 3"/>
          <p:cNvSpPr/>
          <p:nvPr/>
        </p:nvSpPr>
        <p:spPr>
          <a:xfrm>
            <a:off x="790597" y="1546153"/>
            <a:ext cx="8569829" cy="4589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我去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（妻子在超市，给丈夫打电话）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妻子：下雨了！你来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我吧。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丈夫：好，我去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你！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儿子回家。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048" y="401569"/>
            <a:ext cx="3888777" cy="25860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95222" y="527511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机场 </a:t>
            </a:r>
            <a:r>
              <a:rPr lang="en-US" altLang="zh-CN" sz="20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jīchǎng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28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9C0DD7B-2D84-4947-B562-2FC9C0213AA6}"/>
              </a:ext>
            </a:extLst>
          </p:cNvPr>
          <p:cNvSpPr/>
          <p:nvPr/>
        </p:nvSpPr>
        <p:spPr>
          <a:xfrm>
            <a:off x="1919943" y="9411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63A3E5-D59E-4D5C-BB5B-20F7F9667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048" y="3483028"/>
            <a:ext cx="3888777" cy="27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7" y="290945"/>
            <a:ext cx="331115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办公室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3725FC3-E82F-416B-BFEE-677591A94E4E}"/>
              </a:ext>
            </a:extLst>
          </p:cNvPr>
          <p:cNvSpPr/>
          <p:nvPr/>
        </p:nvSpPr>
        <p:spPr>
          <a:xfrm>
            <a:off x="3757960" y="103910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FFB12A-D0E5-49FB-A245-581554880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369" y="1892262"/>
            <a:ext cx="4960462" cy="339516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B1A70B3-A6E4-49E7-B143-AF857183FBB5}"/>
              </a:ext>
            </a:extLst>
          </p:cNvPr>
          <p:cNvSpPr/>
          <p:nvPr/>
        </p:nvSpPr>
        <p:spPr>
          <a:xfrm>
            <a:off x="3438862" y="5524813"/>
            <a:ext cx="5314275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下课了，我回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办公室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678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1471" y="2456948"/>
            <a:ext cx="69914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咖啡。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20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    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咖啡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575" y="3175798"/>
            <a:ext cx="3844843" cy="256698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52821" y="2016055"/>
            <a:ext cx="2797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action is undergoing.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57058" y="287366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57058" y="410534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57057" y="531091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7D0BAB5-57A9-49D5-A318-2028EBE23927}"/>
              </a:ext>
            </a:extLst>
          </p:cNvPr>
          <p:cNvSpPr/>
          <p:nvPr/>
        </p:nvSpPr>
        <p:spPr>
          <a:xfrm>
            <a:off x="658002" y="553954"/>
            <a:ext cx="591860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副词：正在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正在” 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0E0C0219-CB88-4FF2-8ECF-EFE8CC78B176}"/>
              </a:ext>
            </a:extLst>
          </p:cNvPr>
          <p:cNvSpPr txBox="1"/>
          <p:nvPr/>
        </p:nvSpPr>
        <p:spPr>
          <a:xfrm>
            <a:off x="2305871" y="1658265"/>
            <a:ext cx="1994814" cy="71558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正在 </a:t>
            </a:r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</a:p>
        </p:txBody>
      </p:sp>
    </p:spTree>
    <p:extLst>
      <p:ext uri="{BB962C8B-B14F-4D97-AF65-F5344CB8AC3E}">
        <p14:creationId xmlns:p14="http://schemas.microsoft.com/office/powerpoint/2010/main" val="23359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12" grpId="0"/>
      <p:bldP spid="12" grpId="1"/>
      <p:bldP spid="13" grpId="0"/>
      <p:bldP spid="13" grpId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67113" y="784131"/>
            <a:ext cx="4600394" cy="5515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看电影。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写作业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我做饭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89" y="3129748"/>
            <a:ext cx="3879671" cy="2586447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092124" y="1287373"/>
            <a:ext cx="3834840" cy="1254034"/>
          </a:xfrm>
          <a:prstGeom prst="wedgeRoundRectCallout">
            <a:avLst>
              <a:gd name="adj1" fmla="val 28023"/>
              <a:gd name="adj2" fmla="val 79167"/>
              <a:gd name="adj3" fmla="val 16667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你正在干什么呢？</a:t>
            </a:r>
          </a:p>
        </p:txBody>
      </p:sp>
      <p:sp>
        <p:nvSpPr>
          <p:cNvPr id="8" name="矩形 7"/>
          <p:cNvSpPr/>
          <p:nvPr/>
        </p:nvSpPr>
        <p:spPr>
          <a:xfrm>
            <a:off x="2532273" y="1341454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7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00768" y="2056252"/>
            <a:ext cx="9799411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：对，我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睡觉。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没有。</a:t>
            </a:r>
          </a:p>
        </p:txBody>
      </p:sp>
    </p:spTree>
    <p:extLst>
      <p:ext uri="{BB962C8B-B14F-4D97-AF65-F5344CB8AC3E}">
        <p14:creationId xmlns:p14="http://schemas.microsoft.com/office/powerpoint/2010/main" val="17110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245" y="748000"/>
            <a:ext cx="11114532" cy="6213763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zhèngzài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Adv      in process of ; in course of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zhǎo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V          to look for; to find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比赛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bǐsài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N/V      competition; to compete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zhǔnbèi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to prepare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          to take; to bring; to carry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duì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Prep     to; concerning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体育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tǐyù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N         sports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tèbié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Adv      especially; particularly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感兴趣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gǎnxìngqù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VP       to be interested in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欢迎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huānyíng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V          to welcome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3E2CF3-2B08-4CBF-8190-99747FF88E25}"/>
              </a:ext>
            </a:extLst>
          </p:cNvPr>
          <p:cNvSpPr/>
          <p:nvPr/>
        </p:nvSpPr>
        <p:spPr>
          <a:xfrm>
            <a:off x="371308" y="21139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9BBFFA8-04DC-4FCB-BDE4-3823487CE89A}"/>
              </a:ext>
            </a:extLst>
          </p:cNvPr>
          <p:cNvSpPr txBox="1">
            <a:spLocks/>
          </p:cNvSpPr>
          <p:nvPr/>
        </p:nvSpPr>
        <p:spPr>
          <a:xfrm>
            <a:off x="6096000" y="662194"/>
            <a:ext cx="6401190" cy="5533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Adv       firstly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huí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           to go back; to return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jiē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V          to pick up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ránhòu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then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办公室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bàngōngshì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          office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2AFD23-F957-4ED9-82EA-754F18A75D33}"/>
              </a:ext>
            </a:extLst>
          </p:cNvPr>
          <p:cNvSpPr/>
          <p:nvPr/>
        </p:nvSpPr>
        <p:spPr>
          <a:xfrm>
            <a:off x="6096000" y="395957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D27D28C-E3C0-4769-8537-8AFC9D280BEE}"/>
              </a:ext>
            </a:extLst>
          </p:cNvPr>
          <p:cNvSpPr txBox="1">
            <a:spLocks/>
          </p:cNvSpPr>
          <p:nvPr/>
        </p:nvSpPr>
        <p:spPr>
          <a:xfrm>
            <a:off x="6108879" y="4352115"/>
            <a:ext cx="6096000" cy="25058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副词：正在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介词：对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承接关系复句：先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     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successive complex sentence: “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...”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8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2968" y="2371948"/>
            <a:ext cx="11886290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很感兴趣。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说：“早上好”。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你的舍友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52795" y="1359655"/>
            <a:ext cx="9568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lead to the object of action or the relevance object of some attitude</a:t>
            </a:r>
            <a:endParaRPr lang="zh-CN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96FA206-5B31-4CD3-88BC-BED422C1914B}"/>
              </a:ext>
            </a:extLst>
          </p:cNvPr>
          <p:cNvSpPr/>
          <p:nvPr/>
        </p:nvSpPr>
        <p:spPr>
          <a:xfrm>
            <a:off x="658002" y="553954"/>
            <a:ext cx="564449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介词：对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对”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912ED7-67AC-4B31-A68D-DC5E9FA24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447" y="2969900"/>
            <a:ext cx="2751587" cy="28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37133" y="1488040"/>
            <a:ext cx="9400904" cy="4884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学汉语，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去学医学。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马小军每天：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（早上）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吃早饭，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来上课。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（中午）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去吃饭，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回宿舍。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（晚上）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写作业，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做饭。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B4B7F3C-D1F2-4506-946A-12FEFD2DEBD6}"/>
              </a:ext>
            </a:extLst>
          </p:cNvPr>
          <p:cNvSpPr/>
          <p:nvPr/>
        </p:nvSpPr>
        <p:spPr>
          <a:xfrm>
            <a:off x="658002" y="553954"/>
            <a:ext cx="1140408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承接复句：先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...</a:t>
            </a:r>
            <a:r>
              <a:rPr lang="zh-CN" altLang="en-US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然后</a:t>
            </a:r>
            <a:r>
              <a:rPr lang="en-US" altLang="zh-CN" sz="40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...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successive complex sentence: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98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6245" y="748000"/>
            <a:ext cx="11114532" cy="6213763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zhèngzài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Adv      in process of ; in course of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zhǎo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V          to look for; to find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比赛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bǐsài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N/V      competition; to compete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zhǔnbèi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to prepare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          to take; to bring; to carry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duì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Prep     to; concerning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体育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tǐyù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N         sports</a:t>
            </a:r>
          </a:p>
          <a:p>
            <a:pPr marL="514350" lvl="0" indent="-514350">
              <a:lnSpc>
                <a:spcPct val="12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tèbié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Adv      especially; particularly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感兴趣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gǎnxìngqù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VP       to be interested in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欢迎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huānyíng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V          to welcome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3E2CF3-2B08-4CBF-8190-99747FF88E25}"/>
              </a:ext>
            </a:extLst>
          </p:cNvPr>
          <p:cNvSpPr/>
          <p:nvPr/>
        </p:nvSpPr>
        <p:spPr>
          <a:xfrm>
            <a:off x="371308" y="21139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A9BBFFA8-04DC-4FCB-BDE4-3823487CE89A}"/>
              </a:ext>
            </a:extLst>
          </p:cNvPr>
          <p:cNvSpPr txBox="1">
            <a:spLocks/>
          </p:cNvSpPr>
          <p:nvPr/>
        </p:nvSpPr>
        <p:spPr>
          <a:xfrm>
            <a:off x="6096000" y="662194"/>
            <a:ext cx="6401190" cy="5533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xiān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Adv       firstly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huí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           to go back; to return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jiē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V          to pick up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ránhòu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then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办公室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bàngōngshì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N          office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2AFD23-F957-4ED9-82EA-754F18A75D33}"/>
              </a:ext>
            </a:extLst>
          </p:cNvPr>
          <p:cNvSpPr/>
          <p:nvPr/>
        </p:nvSpPr>
        <p:spPr>
          <a:xfrm>
            <a:off x="6096000" y="395957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D27D28C-E3C0-4769-8537-8AFC9D280BEE}"/>
              </a:ext>
            </a:extLst>
          </p:cNvPr>
          <p:cNvSpPr txBox="1">
            <a:spLocks/>
          </p:cNvSpPr>
          <p:nvPr/>
        </p:nvSpPr>
        <p:spPr>
          <a:xfrm>
            <a:off x="6108879" y="4352115"/>
            <a:ext cx="6096000" cy="25058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副词：正在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介词：对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承接关系复句：先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en-US" altLang="zh-CN" sz="31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         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successive complex sentence: “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...”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72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6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59099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找</a:t>
            </a:r>
          </a:p>
        </p:txBody>
      </p:sp>
      <p:sp>
        <p:nvSpPr>
          <p:cNvPr id="4" name="矩形 3"/>
          <p:cNvSpPr/>
          <p:nvPr/>
        </p:nvSpPr>
        <p:spPr>
          <a:xfrm>
            <a:off x="930767" y="2444677"/>
            <a:ext cx="9795807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一个地方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我想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一个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4962"/>
            <a:ext cx="2946474" cy="246109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17994" y="3532731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pán</a:t>
            </a:r>
          </a:p>
        </p:txBody>
      </p:sp>
      <p:sp>
        <p:nvSpPr>
          <p:cNvPr id="7" name="矩形 6"/>
          <p:cNvSpPr/>
          <p:nvPr/>
        </p:nvSpPr>
        <p:spPr>
          <a:xfrm>
            <a:off x="2752458" y="1100634"/>
            <a:ext cx="2074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find; to look for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F9E2F47-1BD5-4D95-86C8-0CE5CF211115}"/>
              </a:ext>
            </a:extLst>
          </p:cNvPr>
          <p:cNvSpPr/>
          <p:nvPr/>
        </p:nvSpPr>
        <p:spPr>
          <a:xfrm>
            <a:off x="2191390" y="101278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3384310-96E7-439C-984A-82BE8F5C62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48" t="9401" r="11790" b="2857"/>
          <a:stretch/>
        </p:blipFill>
        <p:spPr>
          <a:xfrm>
            <a:off x="9791361" y="1385043"/>
            <a:ext cx="1798582" cy="26810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8A4A45-8186-47A8-A443-D77DC1491B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21" r="25573"/>
          <a:stretch/>
        </p:blipFill>
        <p:spPr>
          <a:xfrm rot="1974077">
            <a:off x="5872523" y="745874"/>
            <a:ext cx="805596" cy="14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59099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找</a:t>
            </a:r>
          </a:p>
        </p:txBody>
      </p:sp>
      <p:sp>
        <p:nvSpPr>
          <p:cNvPr id="4" name="矩形 3"/>
          <p:cNvSpPr/>
          <p:nvPr/>
        </p:nvSpPr>
        <p:spPr>
          <a:xfrm>
            <a:off x="1578875" y="2968290"/>
            <a:ext cx="9795807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李白去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练习汉语。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朋友明天来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玩儿。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52458" y="1074335"/>
            <a:ext cx="2686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want to see; to call on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FAC1C05-330C-40B6-939E-F4216FE096A0}"/>
              </a:ext>
            </a:extLst>
          </p:cNvPr>
          <p:cNvSpPr/>
          <p:nvPr/>
        </p:nvSpPr>
        <p:spPr>
          <a:xfrm>
            <a:off x="1669027" y="1995802"/>
            <a:ext cx="3959040" cy="77452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找 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+ 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人 （</a:t>
            </a:r>
            <a:r>
              <a:rPr lang="en-US" altLang="zh-CN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+ V</a:t>
            </a:r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zh-CN" altLang="zh-CN" sz="36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484F98E-1567-460F-9849-5652D574D19F}"/>
              </a:ext>
            </a:extLst>
          </p:cNvPr>
          <p:cNvSpPr/>
          <p:nvPr/>
        </p:nvSpPr>
        <p:spPr>
          <a:xfrm>
            <a:off x="2191390" y="101278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26D896F-F6C5-4C6B-8022-ADF09AD5D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2" r="21241"/>
          <a:stretch/>
        </p:blipFill>
        <p:spPr>
          <a:xfrm>
            <a:off x="8225932" y="1749080"/>
            <a:ext cx="2746867" cy="204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02622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比赛</a:t>
            </a:r>
          </a:p>
        </p:txBody>
      </p:sp>
      <p:sp>
        <p:nvSpPr>
          <p:cNvPr id="4" name="矩形 3"/>
          <p:cNvSpPr/>
          <p:nvPr/>
        </p:nvSpPr>
        <p:spPr>
          <a:xfrm>
            <a:off x="704055" y="2080057"/>
            <a:ext cx="8945386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场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比赛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比赛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比赛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昨天的篮球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比赛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好看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31" y="3205378"/>
            <a:ext cx="4163285" cy="27928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331" y="316181"/>
            <a:ext cx="4139092" cy="254968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453902" y="5306582"/>
            <a:ext cx="1826141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篮球比赛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441806" y="2158458"/>
            <a:ext cx="1826141" cy="5847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足球比赛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AFDDD64-DC74-4ACA-8EA9-DEA6FE9527E0}"/>
              </a:ext>
            </a:extLst>
          </p:cNvPr>
          <p:cNvSpPr/>
          <p:nvPr/>
        </p:nvSpPr>
        <p:spPr>
          <a:xfrm>
            <a:off x="2677714" y="99792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6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86145" y="412865"/>
            <a:ext cx="232251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准备</a:t>
            </a:r>
          </a:p>
        </p:txBody>
      </p:sp>
      <p:sp>
        <p:nvSpPr>
          <p:cNvPr id="4" name="矩形 3"/>
          <p:cNvSpPr/>
          <p:nvPr/>
        </p:nvSpPr>
        <p:spPr>
          <a:xfrm>
            <a:off x="5090390" y="2698775"/>
            <a:ext cx="6991491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明天去爬山，我们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一点儿吃的、喝的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45" y="2426027"/>
            <a:ext cx="3918313" cy="22026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27047" y="4628662"/>
            <a:ext cx="2236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比赛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1B63087-4552-4ABE-B113-F75C79F7C464}"/>
              </a:ext>
            </a:extLst>
          </p:cNvPr>
          <p:cNvSpPr/>
          <p:nvPr/>
        </p:nvSpPr>
        <p:spPr>
          <a:xfrm>
            <a:off x="3146066" y="96877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84DCFE2-4FBC-4FB4-9ACB-1C5EFF9C3E6A}"/>
              </a:ext>
            </a:extLst>
          </p:cNvPr>
          <p:cNvSpPr/>
          <p:nvPr/>
        </p:nvSpPr>
        <p:spPr>
          <a:xfrm>
            <a:off x="1427047" y="5404978"/>
            <a:ext cx="2236510" cy="945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16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准备准备</a:t>
            </a:r>
          </a:p>
        </p:txBody>
      </p:sp>
    </p:spTree>
    <p:extLst>
      <p:ext uri="{BB962C8B-B14F-4D97-AF65-F5344CB8AC3E}">
        <p14:creationId xmlns:p14="http://schemas.microsoft.com/office/powerpoint/2010/main" val="24437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128995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带</a:t>
            </a:r>
          </a:p>
        </p:txBody>
      </p:sp>
      <p:sp>
        <p:nvSpPr>
          <p:cNvPr id="4" name="矩形 3"/>
          <p:cNvSpPr/>
          <p:nvPr/>
        </p:nvSpPr>
        <p:spPr>
          <a:xfrm>
            <a:off x="2201816" y="1590213"/>
            <a:ext cx="8569829" cy="1606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手机了吗？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你每天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什么来上课？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822" y="682520"/>
            <a:ext cx="4170025" cy="101812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59ACBC0-8F5A-4A27-B83A-9F8F498890D3}"/>
              </a:ext>
            </a:extLst>
          </p:cNvPr>
          <p:cNvSpPr/>
          <p:nvPr/>
        </p:nvSpPr>
        <p:spPr>
          <a:xfrm>
            <a:off x="1735925" y="109024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8584BC-F809-4753-BBCD-600C4AA928AB}"/>
              </a:ext>
            </a:extLst>
          </p:cNvPr>
          <p:cNvSpPr/>
          <p:nvPr/>
        </p:nvSpPr>
        <p:spPr>
          <a:xfrm>
            <a:off x="2236616" y="4341797"/>
            <a:ext cx="9990184" cy="2406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家人来中国，你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他们去哪儿？做什么？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他们去北京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ct val="13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带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他们吃中国菜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7BA63A3-9ABF-438E-BC75-1B5DFA07F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029" y="3311822"/>
            <a:ext cx="401761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6808" y="290945"/>
            <a:ext cx="232251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体育</a:t>
            </a:r>
          </a:p>
        </p:txBody>
      </p:sp>
      <p:sp>
        <p:nvSpPr>
          <p:cNvPr id="4" name="矩形 3"/>
          <p:cNvSpPr/>
          <p:nvPr/>
        </p:nvSpPr>
        <p:spPr>
          <a:xfrm>
            <a:off x="945133" y="2079756"/>
            <a:ext cx="69914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小军很喜欢看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比赛。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6288"/>
          <a:stretch/>
        </p:blipFill>
        <p:spPr>
          <a:xfrm>
            <a:off x="7189492" y="2285367"/>
            <a:ext cx="3879549" cy="27212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6D23239-9A6A-42CA-8BE4-FDE5811F4A2E}"/>
              </a:ext>
            </a:extLst>
          </p:cNvPr>
          <p:cNvSpPr/>
          <p:nvPr/>
        </p:nvSpPr>
        <p:spPr>
          <a:xfrm>
            <a:off x="2992633" y="97628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2957</TotalTime>
  <Words>807</Words>
  <Application>Microsoft Office PowerPoint</Application>
  <PresentationFormat>宽屏</PresentationFormat>
  <Paragraphs>158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第10课  我想参加篮球队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李 昊天</cp:lastModifiedBy>
  <cp:revision>323</cp:revision>
  <dcterms:created xsi:type="dcterms:W3CDTF">2018-09-22T11:56:25Z</dcterms:created>
  <dcterms:modified xsi:type="dcterms:W3CDTF">2020-06-30T01:51:08Z</dcterms:modified>
</cp:coreProperties>
</file>