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6"/>
  </p:notesMasterIdLst>
  <p:sldIdLst>
    <p:sldId id="256" r:id="rId2"/>
    <p:sldId id="477" r:id="rId3"/>
    <p:sldId id="858" r:id="rId4"/>
    <p:sldId id="809" r:id="rId5"/>
    <p:sldId id="810" r:id="rId6"/>
    <p:sldId id="815" r:id="rId7"/>
    <p:sldId id="722" r:id="rId8"/>
    <p:sldId id="782" r:id="rId9"/>
    <p:sldId id="812" r:id="rId10"/>
    <p:sldId id="943" r:id="rId11"/>
    <p:sldId id="944" r:id="rId12"/>
    <p:sldId id="942" r:id="rId13"/>
    <p:sldId id="814" r:id="rId14"/>
    <p:sldId id="865" r:id="rId15"/>
    <p:sldId id="861" r:id="rId16"/>
    <p:sldId id="801" r:id="rId17"/>
    <p:sldId id="817" r:id="rId18"/>
    <p:sldId id="820" r:id="rId19"/>
    <p:sldId id="822" r:id="rId20"/>
    <p:sldId id="826" r:id="rId21"/>
    <p:sldId id="828" r:id="rId22"/>
    <p:sldId id="941" r:id="rId23"/>
    <p:sldId id="862" r:id="rId24"/>
    <p:sldId id="8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昊天" initials="李" lastIdx="1" clrIdx="0">
    <p:extLst>
      <p:ext uri="{19B8F6BF-5375-455C-9EA6-DF929625EA0E}">
        <p15:presenceInfo xmlns:p15="http://schemas.microsoft.com/office/powerpoint/2012/main" userId="4c536d1adb7b0c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  <a:srgbClr val="FF00FF"/>
    <a:srgbClr val="FF6600"/>
    <a:srgbClr val="CC0099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5926" autoAdjust="0"/>
  </p:normalViewPr>
  <p:slideViewPr>
    <p:cSldViewPr snapToGrid="0">
      <p:cViewPr varScale="1">
        <p:scale>
          <a:sx n="64" d="100"/>
          <a:sy n="64" d="100"/>
        </p:scale>
        <p:origin x="4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9AE74-C010-4FDB-B51E-0D73D7570EC9}" type="doc">
      <dgm:prSet loTypeId="urn:microsoft.com/office/officeart/2005/8/layout/hProcess1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CN" altLang="en-US"/>
        </a:p>
      </dgm:t>
    </dgm:pt>
    <dgm:pt modelId="{88035D61-0E41-44D0-85D6-2CDD99AD908A}">
      <dgm:prSet phldrT="[文本]"/>
      <dgm:spPr/>
      <dgm:t>
        <a:bodyPr/>
        <a:lstStyle/>
        <a:p>
          <a:r>
            <a:rPr lang="en-US" altLang="zh-CN" dirty="0"/>
            <a:t>8:00am</a:t>
          </a:r>
          <a:endParaRPr lang="zh-CN" altLang="en-US" dirty="0"/>
        </a:p>
      </dgm:t>
    </dgm:pt>
    <dgm:pt modelId="{CBC8B005-0C4E-4676-AF5D-E52B5357E1BB}" type="parTrans" cxnId="{DE138212-AFB4-4FC0-87E4-5AA1D212B64A}">
      <dgm:prSet/>
      <dgm:spPr/>
      <dgm:t>
        <a:bodyPr/>
        <a:lstStyle/>
        <a:p>
          <a:endParaRPr lang="zh-CN" altLang="en-US"/>
        </a:p>
      </dgm:t>
    </dgm:pt>
    <dgm:pt modelId="{A7EC45DE-8A8B-4500-8F0C-8F32C990CC4D}" type="sibTrans" cxnId="{DE138212-AFB4-4FC0-87E4-5AA1D212B64A}">
      <dgm:prSet/>
      <dgm:spPr/>
      <dgm:t>
        <a:bodyPr/>
        <a:lstStyle/>
        <a:p>
          <a:endParaRPr lang="zh-CN" altLang="en-US"/>
        </a:p>
      </dgm:t>
    </dgm:pt>
    <dgm:pt modelId="{0D0DCFF4-97B1-4A0C-9BC4-68951FAFDFA3}">
      <dgm:prSet phldrT="[文本]"/>
      <dgm:spPr/>
      <dgm:t>
        <a:bodyPr/>
        <a:lstStyle/>
        <a:p>
          <a:r>
            <a:rPr lang="en-US" altLang="zh-CN" dirty="0"/>
            <a:t>8:45am</a:t>
          </a:r>
          <a:endParaRPr lang="zh-CN" altLang="en-US" dirty="0"/>
        </a:p>
      </dgm:t>
    </dgm:pt>
    <dgm:pt modelId="{D25B1291-50A9-42A8-8898-FCBED9C0021A}" type="parTrans" cxnId="{851D1F87-0DA0-46A2-A7D2-8579A186FC34}">
      <dgm:prSet/>
      <dgm:spPr/>
      <dgm:t>
        <a:bodyPr/>
        <a:lstStyle/>
        <a:p>
          <a:endParaRPr lang="zh-CN" altLang="en-US"/>
        </a:p>
      </dgm:t>
    </dgm:pt>
    <dgm:pt modelId="{8BCEC869-641D-4655-B0EB-E0CD41F94470}" type="sibTrans" cxnId="{851D1F87-0DA0-46A2-A7D2-8579A186FC34}">
      <dgm:prSet/>
      <dgm:spPr/>
      <dgm:t>
        <a:bodyPr/>
        <a:lstStyle/>
        <a:p>
          <a:endParaRPr lang="zh-CN" altLang="en-US"/>
        </a:p>
      </dgm:t>
    </dgm:pt>
    <dgm:pt modelId="{2FD0A194-F05C-4AAB-9DD1-31F8DB341E37}">
      <dgm:prSet phldrT="[文本]"/>
      <dgm:spPr/>
      <dgm:t>
        <a:bodyPr/>
        <a:lstStyle/>
        <a:p>
          <a:r>
            <a:rPr lang="en-US" altLang="zh-CN" dirty="0"/>
            <a:t>8:55am</a:t>
          </a:r>
          <a:endParaRPr lang="zh-CN" altLang="en-US" dirty="0"/>
        </a:p>
      </dgm:t>
    </dgm:pt>
    <dgm:pt modelId="{8A11AE10-C40D-42BE-BB52-653E055AE741}" type="parTrans" cxnId="{6A69582D-67A2-402D-9B4C-FE085311D941}">
      <dgm:prSet/>
      <dgm:spPr/>
      <dgm:t>
        <a:bodyPr/>
        <a:lstStyle/>
        <a:p>
          <a:endParaRPr lang="zh-CN" altLang="en-US"/>
        </a:p>
      </dgm:t>
    </dgm:pt>
    <dgm:pt modelId="{BA3A9B84-6095-4508-A737-994AB6235D3D}" type="sibTrans" cxnId="{6A69582D-67A2-402D-9B4C-FE085311D941}">
      <dgm:prSet/>
      <dgm:spPr/>
      <dgm:t>
        <a:bodyPr/>
        <a:lstStyle/>
        <a:p>
          <a:endParaRPr lang="zh-CN" altLang="en-US"/>
        </a:p>
      </dgm:t>
    </dgm:pt>
    <dgm:pt modelId="{C50C9E24-98B0-4AF4-9F35-DDFB193A56E4}">
      <dgm:prSet/>
      <dgm:spPr/>
      <dgm:t>
        <a:bodyPr/>
        <a:lstStyle/>
        <a:p>
          <a:r>
            <a:rPr lang="en-US" altLang="zh-CN" dirty="0"/>
            <a:t>9:40am</a:t>
          </a:r>
          <a:endParaRPr lang="zh-CN" altLang="en-US" dirty="0"/>
        </a:p>
      </dgm:t>
    </dgm:pt>
    <dgm:pt modelId="{6EC4F9FE-7EE3-487A-B4EE-9D96E66C8A24}" type="parTrans" cxnId="{D7093E90-7D97-4A36-A956-B1F99C1AB2D0}">
      <dgm:prSet/>
      <dgm:spPr/>
      <dgm:t>
        <a:bodyPr/>
        <a:lstStyle/>
        <a:p>
          <a:endParaRPr lang="zh-CN" altLang="en-US"/>
        </a:p>
      </dgm:t>
    </dgm:pt>
    <dgm:pt modelId="{5B212589-FC7E-4414-BAE4-9C31245962C7}" type="sibTrans" cxnId="{D7093E90-7D97-4A36-A956-B1F99C1AB2D0}">
      <dgm:prSet/>
      <dgm:spPr/>
      <dgm:t>
        <a:bodyPr/>
        <a:lstStyle/>
        <a:p>
          <a:endParaRPr lang="zh-CN" altLang="en-US"/>
        </a:p>
      </dgm:t>
    </dgm:pt>
    <dgm:pt modelId="{D0CC3B7B-3C43-4518-81B1-1AB0166B4300}" type="pres">
      <dgm:prSet presAssocID="{5689AE74-C010-4FDB-B51E-0D73D7570EC9}" presName="Name0" presStyleCnt="0">
        <dgm:presLayoutVars>
          <dgm:dir/>
          <dgm:resizeHandles val="exact"/>
        </dgm:presLayoutVars>
      </dgm:prSet>
      <dgm:spPr/>
    </dgm:pt>
    <dgm:pt modelId="{5DD55C71-F806-4EFB-BB48-08BC2F0296E3}" type="pres">
      <dgm:prSet presAssocID="{5689AE74-C010-4FDB-B51E-0D73D7570EC9}" presName="arrow" presStyleLbl="bgShp" presStyleIdx="0" presStyleCnt="1"/>
      <dgm:spPr/>
    </dgm:pt>
    <dgm:pt modelId="{DEC582A7-14FD-4C0C-BAA5-308F48BE4B10}" type="pres">
      <dgm:prSet presAssocID="{5689AE74-C010-4FDB-B51E-0D73D7570EC9}" presName="points" presStyleCnt="0"/>
      <dgm:spPr/>
    </dgm:pt>
    <dgm:pt modelId="{0E12D701-ACC6-4252-BCE5-F3FF3E331DEB}" type="pres">
      <dgm:prSet presAssocID="{88035D61-0E41-44D0-85D6-2CDD99AD908A}" presName="compositeA" presStyleCnt="0"/>
      <dgm:spPr/>
    </dgm:pt>
    <dgm:pt modelId="{8CFDC27E-A402-49B0-B19A-6A69ACD2A185}" type="pres">
      <dgm:prSet presAssocID="{88035D61-0E41-44D0-85D6-2CDD99AD908A}" presName="textA" presStyleLbl="revTx" presStyleIdx="0" presStyleCnt="4">
        <dgm:presLayoutVars>
          <dgm:bulletEnabled val="1"/>
        </dgm:presLayoutVars>
      </dgm:prSet>
      <dgm:spPr/>
    </dgm:pt>
    <dgm:pt modelId="{7222C235-8733-4528-A0BC-E4CE2628ED41}" type="pres">
      <dgm:prSet presAssocID="{88035D61-0E41-44D0-85D6-2CDD99AD908A}" presName="circleA" presStyleLbl="node1" presStyleIdx="0" presStyleCnt="4"/>
      <dgm:spPr/>
    </dgm:pt>
    <dgm:pt modelId="{E44C65AD-B997-4161-BA8E-992B838A687C}" type="pres">
      <dgm:prSet presAssocID="{88035D61-0E41-44D0-85D6-2CDD99AD908A}" presName="spaceA" presStyleCnt="0"/>
      <dgm:spPr/>
    </dgm:pt>
    <dgm:pt modelId="{645C327D-FE55-4CFF-A1C2-B3B25F49BEE3}" type="pres">
      <dgm:prSet presAssocID="{A7EC45DE-8A8B-4500-8F0C-8F32C990CC4D}" presName="space" presStyleCnt="0"/>
      <dgm:spPr/>
    </dgm:pt>
    <dgm:pt modelId="{68533CDE-E2ED-4A3A-B918-B7366EC08CB4}" type="pres">
      <dgm:prSet presAssocID="{0D0DCFF4-97B1-4A0C-9BC4-68951FAFDFA3}" presName="compositeB" presStyleCnt="0"/>
      <dgm:spPr/>
    </dgm:pt>
    <dgm:pt modelId="{F7ED0CD5-8D46-4E85-93B9-FC292EF7B20C}" type="pres">
      <dgm:prSet presAssocID="{0D0DCFF4-97B1-4A0C-9BC4-68951FAFDFA3}" presName="textB" presStyleLbl="revTx" presStyleIdx="1" presStyleCnt="4">
        <dgm:presLayoutVars>
          <dgm:bulletEnabled val="1"/>
        </dgm:presLayoutVars>
      </dgm:prSet>
      <dgm:spPr/>
    </dgm:pt>
    <dgm:pt modelId="{501DEEDB-BE54-4669-84FD-2DCD4A668D4F}" type="pres">
      <dgm:prSet presAssocID="{0D0DCFF4-97B1-4A0C-9BC4-68951FAFDFA3}" presName="circleB" presStyleLbl="node1" presStyleIdx="1" presStyleCnt="4"/>
      <dgm:spPr/>
    </dgm:pt>
    <dgm:pt modelId="{ACD422C6-D965-4F04-BEAA-2188965BF323}" type="pres">
      <dgm:prSet presAssocID="{0D0DCFF4-97B1-4A0C-9BC4-68951FAFDFA3}" presName="spaceB" presStyleCnt="0"/>
      <dgm:spPr/>
    </dgm:pt>
    <dgm:pt modelId="{59E56E74-1804-4C85-8530-E201DCE196BF}" type="pres">
      <dgm:prSet presAssocID="{8BCEC869-641D-4655-B0EB-E0CD41F94470}" presName="space" presStyleCnt="0"/>
      <dgm:spPr/>
    </dgm:pt>
    <dgm:pt modelId="{E942B35D-AE9E-45E3-A315-3626B2A6A832}" type="pres">
      <dgm:prSet presAssocID="{2FD0A194-F05C-4AAB-9DD1-31F8DB341E37}" presName="compositeA" presStyleCnt="0"/>
      <dgm:spPr/>
    </dgm:pt>
    <dgm:pt modelId="{204335A7-7DA4-4F4A-A8EA-ACEB8EA8C038}" type="pres">
      <dgm:prSet presAssocID="{2FD0A194-F05C-4AAB-9DD1-31F8DB341E37}" presName="textA" presStyleLbl="revTx" presStyleIdx="2" presStyleCnt="4">
        <dgm:presLayoutVars>
          <dgm:bulletEnabled val="1"/>
        </dgm:presLayoutVars>
      </dgm:prSet>
      <dgm:spPr/>
    </dgm:pt>
    <dgm:pt modelId="{A529357B-E2C9-43E2-98D4-A9B3A9398D21}" type="pres">
      <dgm:prSet presAssocID="{2FD0A194-F05C-4AAB-9DD1-31F8DB341E37}" presName="circleA" presStyleLbl="node1" presStyleIdx="2" presStyleCnt="4"/>
      <dgm:spPr/>
    </dgm:pt>
    <dgm:pt modelId="{82BBAB5F-15C9-4411-99D4-1F507D51D8AF}" type="pres">
      <dgm:prSet presAssocID="{2FD0A194-F05C-4AAB-9DD1-31F8DB341E37}" presName="spaceA" presStyleCnt="0"/>
      <dgm:spPr/>
    </dgm:pt>
    <dgm:pt modelId="{09A17B2D-704B-4841-9D00-684B7F00DB8C}" type="pres">
      <dgm:prSet presAssocID="{BA3A9B84-6095-4508-A737-994AB6235D3D}" presName="space" presStyleCnt="0"/>
      <dgm:spPr/>
    </dgm:pt>
    <dgm:pt modelId="{4041862C-B5FB-48CF-8380-D5E699D41184}" type="pres">
      <dgm:prSet presAssocID="{C50C9E24-98B0-4AF4-9F35-DDFB193A56E4}" presName="compositeB" presStyleCnt="0"/>
      <dgm:spPr/>
    </dgm:pt>
    <dgm:pt modelId="{44E27A10-EFEA-4EF8-BDC0-6B0078323E81}" type="pres">
      <dgm:prSet presAssocID="{C50C9E24-98B0-4AF4-9F35-DDFB193A56E4}" presName="textB" presStyleLbl="revTx" presStyleIdx="3" presStyleCnt="4">
        <dgm:presLayoutVars>
          <dgm:bulletEnabled val="1"/>
        </dgm:presLayoutVars>
      </dgm:prSet>
      <dgm:spPr/>
    </dgm:pt>
    <dgm:pt modelId="{7C2D02F6-09F0-4B2D-8730-AD49059C8341}" type="pres">
      <dgm:prSet presAssocID="{C50C9E24-98B0-4AF4-9F35-DDFB193A56E4}" presName="circleB" presStyleLbl="node1" presStyleIdx="3" presStyleCnt="4"/>
      <dgm:spPr/>
    </dgm:pt>
    <dgm:pt modelId="{816454AC-90A7-4906-B40C-FDC19FB24590}" type="pres">
      <dgm:prSet presAssocID="{C50C9E24-98B0-4AF4-9F35-DDFB193A56E4}" presName="spaceB" presStyleCnt="0"/>
      <dgm:spPr/>
    </dgm:pt>
  </dgm:ptLst>
  <dgm:cxnLst>
    <dgm:cxn modelId="{DE138212-AFB4-4FC0-87E4-5AA1D212B64A}" srcId="{5689AE74-C010-4FDB-B51E-0D73D7570EC9}" destId="{88035D61-0E41-44D0-85D6-2CDD99AD908A}" srcOrd="0" destOrd="0" parTransId="{CBC8B005-0C4E-4676-AF5D-E52B5357E1BB}" sibTransId="{A7EC45DE-8A8B-4500-8F0C-8F32C990CC4D}"/>
    <dgm:cxn modelId="{6A69582D-67A2-402D-9B4C-FE085311D941}" srcId="{5689AE74-C010-4FDB-B51E-0D73D7570EC9}" destId="{2FD0A194-F05C-4AAB-9DD1-31F8DB341E37}" srcOrd="2" destOrd="0" parTransId="{8A11AE10-C40D-42BE-BB52-653E055AE741}" sibTransId="{BA3A9B84-6095-4508-A737-994AB6235D3D}"/>
    <dgm:cxn modelId="{35A5173A-4555-4EF3-BC65-D99C652FA6C1}" type="presOf" srcId="{0D0DCFF4-97B1-4A0C-9BC4-68951FAFDFA3}" destId="{F7ED0CD5-8D46-4E85-93B9-FC292EF7B20C}" srcOrd="0" destOrd="0" presId="urn:microsoft.com/office/officeart/2005/8/layout/hProcess11"/>
    <dgm:cxn modelId="{6C02415E-88CC-4733-B3A2-F9483A70B5A8}" type="presOf" srcId="{2FD0A194-F05C-4AAB-9DD1-31F8DB341E37}" destId="{204335A7-7DA4-4F4A-A8EA-ACEB8EA8C038}" srcOrd="0" destOrd="0" presId="urn:microsoft.com/office/officeart/2005/8/layout/hProcess11"/>
    <dgm:cxn modelId="{5FA3B74E-A237-44A4-83CA-5125C22E2A54}" type="presOf" srcId="{5689AE74-C010-4FDB-B51E-0D73D7570EC9}" destId="{D0CC3B7B-3C43-4518-81B1-1AB0166B4300}" srcOrd="0" destOrd="0" presId="urn:microsoft.com/office/officeart/2005/8/layout/hProcess11"/>
    <dgm:cxn modelId="{B353E77D-A53B-478E-8477-21A3F1B0C383}" type="presOf" srcId="{88035D61-0E41-44D0-85D6-2CDD99AD908A}" destId="{8CFDC27E-A402-49B0-B19A-6A69ACD2A185}" srcOrd="0" destOrd="0" presId="urn:microsoft.com/office/officeart/2005/8/layout/hProcess11"/>
    <dgm:cxn modelId="{851D1F87-0DA0-46A2-A7D2-8579A186FC34}" srcId="{5689AE74-C010-4FDB-B51E-0D73D7570EC9}" destId="{0D0DCFF4-97B1-4A0C-9BC4-68951FAFDFA3}" srcOrd="1" destOrd="0" parTransId="{D25B1291-50A9-42A8-8898-FCBED9C0021A}" sibTransId="{8BCEC869-641D-4655-B0EB-E0CD41F94470}"/>
    <dgm:cxn modelId="{D7093E90-7D97-4A36-A956-B1F99C1AB2D0}" srcId="{5689AE74-C010-4FDB-B51E-0D73D7570EC9}" destId="{C50C9E24-98B0-4AF4-9F35-DDFB193A56E4}" srcOrd="3" destOrd="0" parTransId="{6EC4F9FE-7EE3-487A-B4EE-9D96E66C8A24}" sibTransId="{5B212589-FC7E-4414-BAE4-9C31245962C7}"/>
    <dgm:cxn modelId="{CEA708EE-7D05-4EC9-A76B-8A6C8134AB52}" type="presOf" srcId="{C50C9E24-98B0-4AF4-9F35-DDFB193A56E4}" destId="{44E27A10-EFEA-4EF8-BDC0-6B0078323E81}" srcOrd="0" destOrd="0" presId="urn:microsoft.com/office/officeart/2005/8/layout/hProcess11"/>
    <dgm:cxn modelId="{1894B3AC-51E8-496E-BD71-49DAEA3704E6}" type="presParOf" srcId="{D0CC3B7B-3C43-4518-81B1-1AB0166B4300}" destId="{5DD55C71-F806-4EFB-BB48-08BC2F0296E3}" srcOrd="0" destOrd="0" presId="urn:microsoft.com/office/officeart/2005/8/layout/hProcess11"/>
    <dgm:cxn modelId="{CCA6BD02-436C-4909-B4F3-28ABD9ECE4D1}" type="presParOf" srcId="{D0CC3B7B-3C43-4518-81B1-1AB0166B4300}" destId="{DEC582A7-14FD-4C0C-BAA5-308F48BE4B10}" srcOrd="1" destOrd="0" presId="urn:microsoft.com/office/officeart/2005/8/layout/hProcess11"/>
    <dgm:cxn modelId="{94E7DFB8-A441-4357-9CD2-2A3494992908}" type="presParOf" srcId="{DEC582A7-14FD-4C0C-BAA5-308F48BE4B10}" destId="{0E12D701-ACC6-4252-BCE5-F3FF3E331DEB}" srcOrd="0" destOrd="0" presId="urn:microsoft.com/office/officeart/2005/8/layout/hProcess11"/>
    <dgm:cxn modelId="{1238A5E7-C58E-4F1D-9887-4EDBED895468}" type="presParOf" srcId="{0E12D701-ACC6-4252-BCE5-F3FF3E331DEB}" destId="{8CFDC27E-A402-49B0-B19A-6A69ACD2A185}" srcOrd="0" destOrd="0" presId="urn:microsoft.com/office/officeart/2005/8/layout/hProcess11"/>
    <dgm:cxn modelId="{F2E08A43-A5D5-44A1-8DE9-A453A1FDF666}" type="presParOf" srcId="{0E12D701-ACC6-4252-BCE5-F3FF3E331DEB}" destId="{7222C235-8733-4528-A0BC-E4CE2628ED41}" srcOrd="1" destOrd="0" presId="urn:microsoft.com/office/officeart/2005/8/layout/hProcess11"/>
    <dgm:cxn modelId="{4F4EB4D0-0456-48B6-B0E8-4F800F7985DF}" type="presParOf" srcId="{0E12D701-ACC6-4252-BCE5-F3FF3E331DEB}" destId="{E44C65AD-B997-4161-BA8E-992B838A687C}" srcOrd="2" destOrd="0" presId="urn:microsoft.com/office/officeart/2005/8/layout/hProcess11"/>
    <dgm:cxn modelId="{D6C78BF8-215C-4B18-A562-5D92AA3BFA95}" type="presParOf" srcId="{DEC582A7-14FD-4C0C-BAA5-308F48BE4B10}" destId="{645C327D-FE55-4CFF-A1C2-B3B25F49BEE3}" srcOrd="1" destOrd="0" presId="urn:microsoft.com/office/officeart/2005/8/layout/hProcess11"/>
    <dgm:cxn modelId="{ED0B1C2C-0DDB-4425-ACC3-E202B677CAF7}" type="presParOf" srcId="{DEC582A7-14FD-4C0C-BAA5-308F48BE4B10}" destId="{68533CDE-E2ED-4A3A-B918-B7366EC08CB4}" srcOrd="2" destOrd="0" presId="urn:microsoft.com/office/officeart/2005/8/layout/hProcess11"/>
    <dgm:cxn modelId="{541049C8-10E3-40F8-A837-AF70E25DFEFB}" type="presParOf" srcId="{68533CDE-E2ED-4A3A-B918-B7366EC08CB4}" destId="{F7ED0CD5-8D46-4E85-93B9-FC292EF7B20C}" srcOrd="0" destOrd="0" presId="urn:microsoft.com/office/officeart/2005/8/layout/hProcess11"/>
    <dgm:cxn modelId="{42F73A44-8355-48CF-A486-BC81F1A30FFA}" type="presParOf" srcId="{68533CDE-E2ED-4A3A-B918-B7366EC08CB4}" destId="{501DEEDB-BE54-4669-84FD-2DCD4A668D4F}" srcOrd="1" destOrd="0" presId="urn:microsoft.com/office/officeart/2005/8/layout/hProcess11"/>
    <dgm:cxn modelId="{ABEE3F49-CBB8-4D0D-AF8C-5ADE71D09D3C}" type="presParOf" srcId="{68533CDE-E2ED-4A3A-B918-B7366EC08CB4}" destId="{ACD422C6-D965-4F04-BEAA-2188965BF323}" srcOrd="2" destOrd="0" presId="urn:microsoft.com/office/officeart/2005/8/layout/hProcess11"/>
    <dgm:cxn modelId="{BF48F11C-6ACC-4331-9B0B-6FF7156A7583}" type="presParOf" srcId="{DEC582A7-14FD-4C0C-BAA5-308F48BE4B10}" destId="{59E56E74-1804-4C85-8530-E201DCE196BF}" srcOrd="3" destOrd="0" presId="urn:microsoft.com/office/officeart/2005/8/layout/hProcess11"/>
    <dgm:cxn modelId="{A141F04A-0E84-4F16-AC39-67C9FEEE1B7D}" type="presParOf" srcId="{DEC582A7-14FD-4C0C-BAA5-308F48BE4B10}" destId="{E942B35D-AE9E-45E3-A315-3626B2A6A832}" srcOrd="4" destOrd="0" presId="urn:microsoft.com/office/officeart/2005/8/layout/hProcess11"/>
    <dgm:cxn modelId="{34AE8B6A-0775-4C4B-AB29-7481EF439D94}" type="presParOf" srcId="{E942B35D-AE9E-45E3-A315-3626B2A6A832}" destId="{204335A7-7DA4-4F4A-A8EA-ACEB8EA8C038}" srcOrd="0" destOrd="0" presId="urn:microsoft.com/office/officeart/2005/8/layout/hProcess11"/>
    <dgm:cxn modelId="{6CF022F2-ADF8-4217-BEAF-4BDBB8A6AE95}" type="presParOf" srcId="{E942B35D-AE9E-45E3-A315-3626B2A6A832}" destId="{A529357B-E2C9-43E2-98D4-A9B3A9398D21}" srcOrd="1" destOrd="0" presId="urn:microsoft.com/office/officeart/2005/8/layout/hProcess11"/>
    <dgm:cxn modelId="{5A6D18B8-17D7-4505-8E2A-0F160A6F51A4}" type="presParOf" srcId="{E942B35D-AE9E-45E3-A315-3626B2A6A832}" destId="{82BBAB5F-15C9-4411-99D4-1F507D51D8AF}" srcOrd="2" destOrd="0" presId="urn:microsoft.com/office/officeart/2005/8/layout/hProcess11"/>
    <dgm:cxn modelId="{6BE0D833-1C07-42F1-8AD5-2D092190AFC0}" type="presParOf" srcId="{DEC582A7-14FD-4C0C-BAA5-308F48BE4B10}" destId="{09A17B2D-704B-4841-9D00-684B7F00DB8C}" srcOrd="5" destOrd="0" presId="urn:microsoft.com/office/officeart/2005/8/layout/hProcess11"/>
    <dgm:cxn modelId="{DBF17C6F-810A-42B7-BF8C-5C522673203E}" type="presParOf" srcId="{DEC582A7-14FD-4C0C-BAA5-308F48BE4B10}" destId="{4041862C-B5FB-48CF-8380-D5E699D41184}" srcOrd="6" destOrd="0" presId="urn:microsoft.com/office/officeart/2005/8/layout/hProcess11"/>
    <dgm:cxn modelId="{152CA842-BD1A-4B2A-933C-888AB3DAC062}" type="presParOf" srcId="{4041862C-B5FB-48CF-8380-D5E699D41184}" destId="{44E27A10-EFEA-4EF8-BDC0-6B0078323E81}" srcOrd="0" destOrd="0" presId="urn:microsoft.com/office/officeart/2005/8/layout/hProcess11"/>
    <dgm:cxn modelId="{DF729964-8E3A-4BB6-8F8C-64A46A245772}" type="presParOf" srcId="{4041862C-B5FB-48CF-8380-D5E699D41184}" destId="{7C2D02F6-09F0-4B2D-8730-AD49059C8341}" srcOrd="1" destOrd="0" presId="urn:microsoft.com/office/officeart/2005/8/layout/hProcess11"/>
    <dgm:cxn modelId="{3FCB2A0D-6225-4C6B-8783-A554E9E276CA}" type="presParOf" srcId="{4041862C-B5FB-48CF-8380-D5E699D41184}" destId="{816454AC-90A7-4906-B40C-FDC19FB2459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55C71-F806-4EFB-BB48-08BC2F0296E3}">
      <dsp:nvSpPr>
        <dsp:cNvPr id="0" name=""/>
        <dsp:cNvSpPr/>
      </dsp:nvSpPr>
      <dsp:spPr>
        <a:xfrm>
          <a:off x="0" y="949959"/>
          <a:ext cx="8128000" cy="1266613"/>
        </a:xfrm>
        <a:prstGeom prst="notched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DC27E-A402-49B0-B19A-6A69ACD2A185}">
      <dsp:nvSpPr>
        <dsp:cNvPr id="0" name=""/>
        <dsp:cNvSpPr/>
      </dsp:nvSpPr>
      <dsp:spPr>
        <a:xfrm>
          <a:off x="3661" y="0"/>
          <a:ext cx="1760934" cy="126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8:00am</a:t>
          </a:r>
          <a:endParaRPr lang="zh-CN" altLang="en-US" sz="3100" kern="1200" dirty="0"/>
        </a:p>
      </dsp:txBody>
      <dsp:txXfrm>
        <a:off x="3661" y="0"/>
        <a:ext cx="1760934" cy="1266613"/>
      </dsp:txXfrm>
    </dsp:sp>
    <dsp:sp modelId="{7222C235-8733-4528-A0BC-E4CE2628ED41}">
      <dsp:nvSpPr>
        <dsp:cNvPr id="0" name=""/>
        <dsp:cNvSpPr/>
      </dsp:nvSpPr>
      <dsp:spPr>
        <a:xfrm>
          <a:off x="725801" y="1424939"/>
          <a:ext cx="316653" cy="316653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D0CD5-8D46-4E85-93B9-FC292EF7B20C}">
      <dsp:nvSpPr>
        <dsp:cNvPr id="0" name=""/>
        <dsp:cNvSpPr/>
      </dsp:nvSpPr>
      <dsp:spPr>
        <a:xfrm>
          <a:off x="1852642" y="1899919"/>
          <a:ext cx="1760934" cy="126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8:45am</a:t>
          </a:r>
          <a:endParaRPr lang="zh-CN" altLang="en-US" sz="3100" kern="1200" dirty="0"/>
        </a:p>
      </dsp:txBody>
      <dsp:txXfrm>
        <a:off x="1852642" y="1899919"/>
        <a:ext cx="1760934" cy="1266613"/>
      </dsp:txXfrm>
    </dsp:sp>
    <dsp:sp modelId="{501DEEDB-BE54-4669-84FD-2DCD4A668D4F}">
      <dsp:nvSpPr>
        <dsp:cNvPr id="0" name=""/>
        <dsp:cNvSpPr/>
      </dsp:nvSpPr>
      <dsp:spPr>
        <a:xfrm>
          <a:off x="2574782" y="1424939"/>
          <a:ext cx="316653" cy="316653"/>
        </a:xfrm>
        <a:prstGeom prst="ellipse">
          <a:avLst/>
        </a:prstGeom>
        <a:solidFill>
          <a:schemeClr val="accent2">
            <a:shade val="50000"/>
            <a:hueOff val="-126598"/>
            <a:satOff val="-24232"/>
            <a:lumOff val="27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335A7-7DA4-4F4A-A8EA-ACEB8EA8C038}">
      <dsp:nvSpPr>
        <dsp:cNvPr id="0" name=""/>
        <dsp:cNvSpPr/>
      </dsp:nvSpPr>
      <dsp:spPr>
        <a:xfrm>
          <a:off x="3701623" y="0"/>
          <a:ext cx="1760934" cy="126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8:55am</a:t>
          </a:r>
          <a:endParaRPr lang="zh-CN" altLang="en-US" sz="3100" kern="1200" dirty="0"/>
        </a:p>
      </dsp:txBody>
      <dsp:txXfrm>
        <a:off x="3701623" y="0"/>
        <a:ext cx="1760934" cy="1266613"/>
      </dsp:txXfrm>
    </dsp:sp>
    <dsp:sp modelId="{A529357B-E2C9-43E2-98D4-A9B3A9398D21}">
      <dsp:nvSpPr>
        <dsp:cNvPr id="0" name=""/>
        <dsp:cNvSpPr/>
      </dsp:nvSpPr>
      <dsp:spPr>
        <a:xfrm>
          <a:off x="4423763" y="1424939"/>
          <a:ext cx="316653" cy="316653"/>
        </a:xfrm>
        <a:prstGeom prst="ellipse">
          <a:avLst/>
        </a:prstGeom>
        <a:solidFill>
          <a:schemeClr val="accent2">
            <a:shade val="50000"/>
            <a:hueOff val="-253197"/>
            <a:satOff val="-48465"/>
            <a:lumOff val="5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27A10-EFEA-4EF8-BDC0-6B0078323E81}">
      <dsp:nvSpPr>
        <dsp:cNvPr id="0" name=""/>
        <dsp:cNvSpPr/>
      </dsp:nvSpPr>
      <dsp:spPr>
        <a:xfrm>
          <a:off x="5550604" y="1899919"/>
          <a:ext cx="1760934" cy="126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9:40am</a:t>
          </a:r>
          <a:endParaRPr lang="zh-CN" altLang="en-US" sz="3100" kern="1200" dirty="0"/>
        </a:p>
      </dsp:txBody>
      <dsp:txXfrm>
        <a:off x="5550604" y="1899919"/>
        <a:ext cx="1760934" cy="1266613"/>
      </dsp:txXfrm>
    </dsp:sp>
    <dsp:sp modelId="{7C2D02F6-09F0-4B2D-8730-AD49059C8341}">
      <dsp:nvSpPr>
        <dsp:cNvPr id="0" name=""/>
        <dsp:cNvSpPr/>
      </dsp:nvSpPr>
      <dsp:spPr>
        <a:xfrm>
          <a:off x="6272744" y="1424939"/>
          <a:ext cx="316653" cy="316653"/>
        </a:xfrm>
        <a:prstGeom prst="ellipse">
          <a:avLst/>
        </a:prstGeom>
        <a:solidFill>
          <a:schemeClr val="accent2">
            <a:shade val="50000"/>
            <a:hueOff val="-126598"/>
            <a:satOff val="-24232"/>
            <a:lumOff val="27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.jp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我 想 参加 篮球队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769" y="5216716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5699" y="183349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shí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Wǒ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xiǎng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cānjiā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lánqiú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23651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岁</a:t>
            </a:r>
          </a:p>
        </p:txBody>
      </p:sp>
      <p:sp>
        <p:nvSpPr>
          <p:cNvPr id="4" name="矩形 3"/>
          <p:cNvSpPr/>
          <p:nvPr/>
        </p:nvSpPr>
        <p:spPr>
          <a:xfrm>
            <a:off x="8013691" y="1947089"/>
            <a:ext cx="339461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我今年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815418" y="2286530"/>
            <a:ext cx="658076" cy="4831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7A25D1D-0268-47E0-BEE7-79FBF0B6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71" y="1627167"/>
            <a:ext cx="3006058" cy="18018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B387363-8E68-4DE8-BB1B-79E8841F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2" y="1634573"/>
            <a:ext cx="3004849" cy="15700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4E30F6-9B83-4225-9759-93E2AF63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516" y="3822706"/>
            <a:ext cx="3394618" cy="226696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729C5FE-AADF-49C5-B486-AE8D16B66135}"/>
              </a:ext>
            </a:extLst>
          </p:cNvPr>
          <p:cNvSpPr/>
          <p:nvPr/>
        </p:nvSpPr>
        <p:spPr>
          <a:xfrm>
            <a:off x="8013690" y="4721504"/>
            <a:ext cx="339461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他今年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C87ED5C-6952-48C0-84F8-543A4BEED77E}"/>
              </a:ext>
            </a:extLst>
          </p:cNvPr>
          <p:cNvSpPr/>
          <p:nvPr/>
        </p:nvSpPr>
        <p:spPr>
          <a:xfrm>
            <a:off x="1786032" y="941108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23651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大</a:t>
            </a:r>
          </a:p>
        </p:txBody>
      </p:sp>
      <p:sp>
        <p:nvSpPr>
          <p:cNvPr id="4" name="矩形 3"/>
          <p:cNvSpPr/>
          <p:nvPr/>
        </p:nvSpPr>
        <p:spPr>
          <a:xfrm>
            <a:off x="1065068" y="1991157"/>
            <a:ext cx="339461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我今年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729C5FE-AADF-49C5-B486-AE8D16B66135}"/>
              </a:ext>
            </a:extLst>
          </p:cNvPr>
          <p:cNvSpPr/>
          <p:nvPr/>
        </p:nvSpPr>
        <p:spPr>
          <a:xfrm>
            <a:off x="4620003" y="1991157"/>
            <a:ext cx="339461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他今年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E57C42-4D3E-4A9E-8774-F61F9334956D}"/>
              </a:ext>
            </a:extLst>
          </p:cNvPr>
          <p:cNvSpPr/>
          <p:nvPr/>
        </p:nvSpPr>
        <p:spPr>
          <a:xfrm>
            <a:off x="1786032" y="941108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A35B06D-279A-4E58-82A9-01F35B9C60EE}"/>
              </a:ext>
            </a:extLst>
          </p:cNvPr>
          <p:cNvSpPr/>
          <p:nvPr/>
        </p:nvSpPr>
        <p:spPr>
          <a:xfrm>
            <a:off x="1065067" y="2936159"/>
            <a:ext cx="339461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我比他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736C0A5-4C43-4279-9CD6-F0A1E9472639}"/>
              </a:ext>
            </a:extLst>
          </p:cNvPr>
          <p:cNvSpPr/>
          <p:nvPr/>
        </p:nvSpPr>
        <p:spPr>
          <a:xfrm>
            <a:off x="4620002" y="2921593"/>
            <a:ext cx="339461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他比我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D909A54-B190-4CEE-82D5-733DB13B5E2F}"/>
              </a:ext>
            </a:extLst>
          </p:cNvPr>
          <p:cNvSpPr/>
          <p:nvPr/>
        </p:nvSpPr>
        <p:spPr>
          <a:xfrm>
            <a:off x="1065066" y="3997044"/>
            <a:ext cx="5269633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你和舍友谁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0481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1504286" y="1402773"/>
            <a:ext cx="6991491" cy="488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汉字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走路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59" y="826109"/>
            <a:ext cx="3079857" cy="2306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277" y="3648782"/>
            <a:ext cx="3059762" cy="20398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40" y="570685"/>
            <a:ext cx="6972752" cy="58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56487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跟</a:t>
            </a:r>
          </a:p>
        </p:txBody>
      </p:sp>
      <p:sp>
        <p:nvSpPr>
          <p:cNvPr id="4" name="矩形 3"/>
          <p:cNvSpPr/>
          <p:nvPr/>
        </p:nvSpPr>
        <p:spPr>
          <a:xfrm>
            <a:off x="1071064" y="2802968"/>
            <a:ext cx="6991491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朋友一起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同学一起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去旅游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1062102" y="1950346"/>
            <a:ext cx="4272148" cy="7155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跟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人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8B06AE-BA0B-46FD-AB07-5D548E75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373" y="503094"/>
            <a:ext cx="2379048" cy="17842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666742-88A8-4E4E-9EF6-4BBE6AB18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459" y="2528887"/>
            <a:ext cx="2533650" cy="18002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D0A201B-29BC-4954-BBB4-514392E20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63" y="4570619"/>
            <a:ext cx="2677127" cy="180022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7B58711-49E5-460D-85B1-1CFD3A5ECA9E}"/>
              </a:ext>
            </a:extLst>
          </p:cNvPr>
          <p:cNvSpPr/>
          <p:nvPr/>
        </p:nvSpPr>
        <p:spPr>
          <a:xfrm>
            <a:off x="2191390" y="1012780"/>
            <a:ext cx="748923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Prep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0175" y="2653933"/>
            <a:ext cx="7806359" cy="27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他的裤子太</a:t>
            </a:r>
            <a:r>
              <a:rPr lang="zh-CN" altLang="en-US" sz="4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长</a:t>
            </a: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了。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en-US" sz="4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长</a:t>
            </a: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的时间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他等了很</a:t>
            </a:r>
            <a:r>
              <a:rPr lang="zh-CN" altLang="en-US" sz="4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长</a:t>
            </a: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的时间。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59295" y="456866"/>
            <a:ext cx="143209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06" y="4237697"/>
            <a:ext cx="3438442" cy="18960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1FBA5FB-F1EA-4734-A97B-A382884629DC}"/>
              </a:ext>
            </a:extLst>
          </p:cNvPr>
          <p:cNvSpPr/>
          <p:nvPr/>
        </p:nvSpPr>
        <p:spPr>
          <a:xfrm>
            <a:off x="2392991" y="111727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" name="右中括号 1">
            <a:extLst>
              <a:ext uri="{FF2B5EF4-FFF2-40B4-BE49-F238E27FC236}">
                <a16:creationId xmlns:a16="http://schemas.microsoft.com/office/drawing/2014/main" id="{B9F19AB3-5BDD-41A2-A201-F6023984AC6A}"/>
              </a:ext>
            </a:extLst>
          </p:cNvPr>
          <p:cNvSpPr/>
          <p:nvPr/>
        </p:nvSpPr>
        <p:spPr>
          <a:xfrm rot="5400000">
            <a:off x="5436824" y="-832434"/>
            <a:ext cx="187286" cy="3183875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中括号 12">
            <a:extLst>
              <a:ext uri="{FF2B5EF4-FFF2-40B4-BE49-F238E27FC236}">
                <a16:creationId xmlns:a16="http://schemas.microsoft.com/office/drawing/2014/main" id="{F5C5B7D8-F924-47C5-91AB-64BA8EA18DAD}"/>
              </a:ext>
            </a:extLst>
          </p:cNvPr>
          <p:cNvSpPr/>
          <p:nvPr/>
        </p:nvSpPr>
        <p:spPr>
          <a:xfrm rot="5400000">
            <a:off x="4651006" y="689233"/>
            <a:ext cx="167921" cy="1591001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C3482D-A606-45A3-9AF7-0705F5607EFC}"/>
              </a:ext>
            </a:extLst>
          </p:cNvPr>
          <p:cNvSpPr txBox="1"/>
          <p:nvPr/>
        </p:nvSpPr>
        <p:spPr>
          <a:xfrm>
            <a:off x="5146242" y="390172"/>
            <a:ext cx="127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米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27EC42-843E-430E-9AE3-9FBE28BDF69A}"/>
              </a:ext>
            </a:extLst>
          </p:cNvPr>
          <p:cNvSpPr txBox="1"/>
          <p:nvPr/>
        </p:nvSpPr>
        <p:spPr>
          <a:xfrm>
            <a:off x="4425611" y="1156614"/>
            <a:ext cx="127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米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8DCD667-7111-42DB-9E2B-A0D18EC76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721" y="1085477"/>
            <a:ext cx="1925627" cy="275910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2733D17-4952-4354-B591-4D62ECD0912A}"/>
              </a:ext>
            </a:extLst>
          </p:cNvPr>
          <p:cNvSpPr/>
          <p:nvPr/>
        </p:nvSpPr>
        <p:spPr>
          <a:xfrm>
            <a:off x="10589200" y="2084546"/>
            <a:ext cx="121058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裤子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04A5950-ED75-4C10-B6A1-7D700F06E2DF}"/>
              </a:ext>
            </a:extLst>
          </p:cNvPr>
          <p:cNvCxnSpPr>
            <a:cxnSpLocks/>
          </p:cNvCxnSpPr>
          <p:nvPr/>
        </p:nvCxnSpPr>
        <p:spPr>
          <a:xfrm flipH="1" flipV="1">
            <a:off x="9705860" y="2764101"/>
            <a:ext cx="883340" cy="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5574EF3D-FBAA-4705-BC86-D74A811FF63E}"/>
              </a:ext>
            </a:extLst>
          </p:cNvPr>
          <p:cNvSpPr txBox="1"/>
          <p:nvPr/>
        </p:nvSpPr>
        <p:spPr>
          <a:xfrm>
            <a:off x="3399103" y="413443"/>
            <a:ext cx="43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</a:t>
            </a:r>
            <a:endParaRPr lang="zh-CN" altLang="en-US" sz="32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68B1375-5AB0-4D74-995C-EA252286C487}"/>
              </a:ext>
            </a:extLst>
          </p:cNvPr>
          <p:cNvSpPr txBox="1"/>
          <p:nvPr/>
        </p:nvSpPr>
        <p:spPr>
          <a:xfrm>
            <a:off x="3399103" y="1117274"/>
            <a:ext cx="43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252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/>
      <p:bldP spid="15" grpId="0"/>
      <p:bldP spid="17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0150" y="4858666"/>
            <a:ext cx="6991491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他今年</a:t>
            </a:r>
            <a:r>
              <a:rPr lang="en-US" altLang="zh-CN" sz="3600" dirty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en-US" altLang="zh-CN" sz="3600" dirty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zh-CN" sz="36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多</a:t>
            </a:r>
            <a:r>
              <a:rPr lang="zh-CN" altLang="en-US" sz="3600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大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他今年</a:t>
            </a:r>
            <a:r>
              <a:rPr lang="en-US" altLang="zh-CN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9501549B-03FE-4251-BBB9-BBFDC27CECD5}"/>
              </a:ext>
            </a:extLst>
          </p:cNvPr>
          <p:cNvSpPr txBox="1"/>
          <p:nvPr/>
        </p:nvSpPr>
        <p:spPr>
          <a:xfrm>
            <a:off x="3491586" y="1193311"/>
            <a:ext cx="4856433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（有）多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adj. ?</a:t>
            </a:r>
          </a:p>
        </p:txBody>
      </p:sp>
      <p:pic>
        <p:nvPicPr>
          <p:cNvPr id="9" name="Picture 2" descr="https://timgsa.baidu.com/timg?image&amp;quality=80&amp;size=b9999_10000&amp;sec=1540664612237&amp;di=948596024d44bb2c816fe730981bd235&amp;imgtype=0&amp;src=http%3A%2F%2Fimg1.cache.netease.com%2Fcatchimg%2F20100728%2F8516OQRG_0.jpg">
            <a:extLst>
              <a:ext uri="{FF2B5EF4-FFF2-40B4-BE49-F238E27FC236}">
                <a16:creationId xmlns:a16="http://schemas.microsoft.com/office/drawing/2014/main" id="{1AE2A579-3236-4CE7-B7F4-C69CEB34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91" y="2260154"/>
            <a:ext cx="1843542" cy="24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2C342F0-F05D-4204-86D6-AA8ED61D7F2A}"/>
              </a:ext>
            </a:extLst>
          </p:cNvPr>
          <p:cNvSpPr/>
          <p:nvPr/>
        </p:nvSpPr>
        <p:spPr>
          <a:xfrm>
            <a:off x="5771186" y="2161691"/>
            <a:ext cx="1744893" cy="521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2.26m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445869A-4736-40A6-807A-E648DEEC3C08}"/>
              </a:ext>
            </a:extLst>
          </p:cNvPr>
          <p:cNvSpPr txBox="1"/>
          <p:nvPr/>
        </p:nvSpPr>
        <p:spPr>
          <a:xfrm>
            <a:off x="4335506" y="4942168"/>
            <a:ext cx="5955787" cy="25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他</a:t>
            </a:r>
            <a:r>
              <a:rPr lang="en-US" altLang="zh-CN" sz="3600" dirty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en-US" altLang="zh-CN" sz="3600" dirty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zh-CN" sz="36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多</a:t>
            </a:r>
            <a:r>
              <a:rPr lang="zh-CN" altLang="zh-CN" sz="3600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他</a:t>
            </a:r>
            <a:r>
              <a:rPr lang="zh-CN" altLang="en-US" sz="3600" u="sng" dirty="0">
                <a:latin typeface="华文楷体" pitchFamily="2" charset="-122"/>
                <a:ea typeface="华文楷体" pitchFamily="2" charset="-122"/>
              </a:rPr>
              <a:t>两</a:t>
            </a:r>
            <a:r>
              <a:rPr lang="zh-CN" altLang="zh-CN" sz="3600" u="sng" dirty="0">
                <a:latin typeface="华文楷体" pitchFamily="2" charset="-122"/>
                <a:ea typeface="华文楷体" pitchFamily="2" charset="-122"/>
              </a:rPr>
              <a:t>米</a:t>
            </a:r>
            <a:r>
              <a:rPr lang="zh-CN" altLang="en-US" sz="3600" u="sng" dirty="0">
                <a:latin typeface="华文楷体" pitchFamily="2" charset="-122"/>
                <a:ea typeface="华文楷体" pitchFamily="2" charset="-122"/>
              </a:rPr>
              <a:t>二六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36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F7EC88-77C2-49BF-8E0B-8E983A5B9D27}"/>
              </a:ext>
            </a:extLst>
          </p:cNvPr>
          <p:cNvSpPr/>
          <p:nvPr/>
        </p:nvSpPr>
        <p:spPr>
          <a:xfrm>
            <a:off x="7391910" y="4915886"/>
            <a:ext cx="6096000" cy="16752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老师家离学校</a:t>
            </a:r>
            <a:r>
              <a:rPr lang="en-US" altLang="zh-CN" sz="3600" dirty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en-US" altLang="zh-CN" sz="3600" dirty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zh-CN" sz="36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多</a:t>
            </a:r>
            <a:r>
              <a:rPr lang="zh-CN" altLang="en-US" sz="3600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远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？  </a:t>
            </a:r>
            <a:endParaRPr lang="en-US" altLang="zh-CN" sz="36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公里。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54066B-7A8D-45AF-BD6A-97FCC270D27E}"/>
              </a:ext>
            </a:extLst>
          </p:cNvPr>
          <p:cNvSpPr/>
          <p:nvPr/>
        </p:nvSpPr>
        <p:spPr>
          <a:xfrm>
            <a:off x="552281" y="454171"/>
            <a:ext cx="743184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疑问代词：多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多”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EF4E520-FE5F-476B-8860-FC385586A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385" y="5926864"/>
            <a:ext cx="519751" cy="5437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EA003D7-C5B0-411C-8AF4-94447400B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91" y="5880053"/>
            <a:ext cx="1819275" cy="5905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5E9ABB2-8849-4AB6-816E-2B7F74CDF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36" y="2454319"/>
            <a:ext cx="3394618" cy="22669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B15BE29-D5FF-427A-B7E3-79DE0BD0F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728" y="2446056"/>
            <a:ext cx="3748973" cy="23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42262" y="3098461"/>
            <a:ext cx="3331622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休息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十分钟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629464" y="1487354"/>
            <a:ext cx="582662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 + &lt;time duration&gt;</a:t>
            </a:r>
          </a:p>
        </p:txBody>
      </p:sp>
      <p:sp>
        <p:nvSpPr>
          <p:cNvPr id="3" name="矩形 2"/>
          <p:cNvSpPr/>
          <p:nvPr/>
        </p:nvSpPr>
        <p:spPr>
          <a:xfrm>
            <a:off x="1357563" y="1458399"/>
            <a:ext cx="1860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xiū x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569484573"/>
              </p:ext>
            </p:extLst>
          </p:nvPr>
        </p:nvGraphicFramePr>
        <p:xfrm>
          <a:off x="2287991" y="3800103"/>
          <a:ext cx="8128000" cy="316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042262" y="5094515"/>
            <a:ext cx="1828800" cy="5878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</a:t>
            </a:r>
          </a:p>
        </p:txBody>
      </p:sp>
      <p:sp>
        <p:nvSpPr>
          <p:cNvPr id="11" name="矩形 10"/>
          <p:cNvSpPr/>
          <p:nvPr/>
        </p:nvSpPr>
        <p:spPr>
          <a:xfrm>
            <a:off x="5042262" y="2335022"/>
            <a:ext cx="3331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休息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多长时间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01DBD5-F121-431E-A8DB-FC0DBE0D4E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18" t="30702" r="4606"/>
          <a:stretch/>
        </p:blipFill>
        <p:spPr>
          <a:xfrm>
            <a:off x="673349" y="2639077"/>
            <a:ext cx="2205319" cy="132013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AA04DDC-F217-40D3-A699-D1D03F07EA77}"/>
              </a:ext>
            </a:extLst>
          </p:cNvPr>
          <p:cNvSpPr/>
          <p:nvPr/>
        </p:nvSpPr>
        <p:spPr>
          <a:xfrm>
            <a:off x="1170714" y="186150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休息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92CD1EC-C73D-4545-9774-3601936CBD1E}"/>
              </a:ext>
            </a:extLst>
          </p:cNvPr>
          <p:cNvSpPr/>
          <p:nvPr/>
        </p:nvSpPr>
        <p:spPr>
          <a:xfrm>
            <a:off x="552281" y="454171"/>
            <a:ext cx="604043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时量补语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Complement of duration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3097B12-141B-45EF-AC51-60250A130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308744"/>
            <a:ext cx="18192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" grpId="0"/>
      <p:bldGraphic spid="8" grpId="0">
        <p:bldAsOne/>
      </p:bldGraphic>
      <p:bldP spid="6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10672" y="1053574"/>
            <a:ext cx="86873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：昨天，你写作业了吗？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：写了。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多长时间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一个小时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5726256" y="4639171"/>
            <a:ext cx="1656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ǎoshí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hour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3D8CE8-BCB9-42F0-869A-C8D7DEB10543}"/>
              </a:ext>
            </a:extLst>
          </p:cNvPr>
          <p:cNvSpPr/>
          <p:nvPr/>
        </p:nvSpPr>
        <p:spPr>
          <a:xfrm>
            <a:off x="3038782" y="3800329"/>
            <a:ext cx="8687393" cy="8988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我写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一个小时 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。（作业）   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80290E2-BE98-422F-8312-50E7DDCE97A2}"/>
              </a:ext>
            </a:extLst>
          </p:cNvPr>
          <p:cNvSpPr/>
          <p:nvPr/>
        </p:nvSpPr>
        <p:spPr>
          <a:xfrm>
            <a:off x="3038782" y="4908627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一个小时</a:t>
            </a:r>
            <a:r>
              <a:rPr lang="zh-CN" altLang="en-US" sz="44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68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3405" y="4132335"/>
            <a:ext cx="868739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李白每天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多长时间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他每天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半个小时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6451BC-0C0B-4BDB-A250-F71F8150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37" y="315333"/>
            <a:ext cx="2614163" cy="34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3D761-7E60-4329-9AD0-98335058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1905704"/>
            <a:ext cx="1900604" cy="1893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69B77E9-18FE-4ABD-8B17-E3034BB40E61}"/>
              </a:ext>
            </a:extLst>
          </p:cNvPr>
          <p:cNvSpPr/>
          <p:nvPr/>
        </p:nvSpPr>
        <p:spPr>
          <a:xfrm>
            <a:off x="7388829" y="433553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篮球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A6CF5A-794A-4290-A21E-D5ABBA5659AA}"/>
              </a:ext>
            </a:extLst>
          </p:cNvPr>
          <p:cNvSpPr/>
          <p:nvPr/>
        </p:nvSpPr>
        <p:spPr>
          <a:xfrm>
            <a:off x="6859825" y="524661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篮球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EAB2DB-36FE-43F3-AE61-379FA567EDDB}"/>
              </a:ext>
            </a:extLst>
          </p:cNvPr>
          <p:cNvSpPr/>
          <p:nvPr/>
        </p:nvSpPr>
        <p:spPr>
          <a:xfrm>
            <a:off x="7198161" y="433553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（的）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B920B3-0E01-4DB9-8EAC-ABA71F09F5CE}"/>
              </a:ext>
            </a:extLst>
          </p:cNvPr>
          <p:cNvSpPr/>
          <p:nvPr/>
        </p:nvSpPr>
        <p:spPr>
          <a:xfrm>
            <a:off x="6645710" y="524661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（的）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9753 0.0023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8776 0.0027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4284" y="1328347"/>
            <a:ext cx="5888319" cy="6213763"/>
          </a:xfrm>
        </p:spPr>
        <p:txBody>
          <a:bodyPr>
            <a:noAutofit/>
          </a:bodyPr>
          <a:lstStyle/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cānjiā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            to participate</a:t>
            </a:r>
          </a:p>
          <a:p>
            <a:pPr marL="742950" lvl="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队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team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自己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zìjǐ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self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个子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gèzi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  height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duō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to what extent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             tall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       meter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今年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jīnnián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   this year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A             old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19EED2-3EA2-4768-A143-2D2BDFF14EE1}"/>
              </a:ext>
            </a:extLst>
          </p:cNvPr>
          <p:cNvSpPr/>
          <p:nvPr/>
        </p:nvSpPr>
        <p:spPr>
          <a:xfrm>
            <a:off x="6096000" y="1328347"/>
            <a:ext cx="6096000" cy="23475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0" indent="-7429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        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suì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     year (of age) </a:t>
            </a:r>
          </a:p>
          <a:p>
            <a:pPr marL="742950" indent="-742950" defTabSz="914400">
              <a:lnSpc>
                <a:spcPts val="45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     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cháng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A           long</a:t>
            </a:r>
          </a:p>
          <a:p>
            <a:pPr marL="742950" lvl="0" indent="-742950" defTabSz="914400">
              <a:lnSpc>
                <a:spcPts val="45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liànxí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V/N       to practice; practice</a:t>
            </a:r>
          </a:p>
          <a:p>
            <a:pPr marL="742950" indent="-742950" defTabSz="914400">
              <a:lnSpc>
                <a:spcPts val="45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gēn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Prep       with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F46870-0011-4A76-8D6F-552A82849E4C}"/>
              </a:ext>
            </a:extLst>
          </p:cNvPr>
          <p:cNvSpPr/>
          <p:nvPr/>
        </p:nvSpPr>
        <p:spPr>
          <a:xfrm>
            <a:off x="6182603" y="4655204"/>
            <a:ext cx="6096000" cy="11934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疑问代词：多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时量补语  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Complement of duration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4E2121-287E-4636-A6B8-56FE1FE8D27E}"/>
              </a:ext>
            </a:extLst>
          </p:cNvPr>
          <p:cNvSpPr/>
          <p:nvPr/>
        </p:nvSpPr>
        <p:spPr>
          <a:xfrm>
            <a:off x="551434" y="63269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B826E82-6A6F-493E-9C07-B820E3F0AC02}"/>
              </a:ext>
            </a:extLst>
          </p:cNvPr>
          <p:cNvSpPr/>
          <p:nvPr/>
        </p:nvSpPr>
        <p:spPr>
          <a:xfrm>
            <a:off x="6182603" y="3897258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</p:spTree>
    <p:extLst>
      <p:ext uri="{BB962C8B-B14F-4D97-AF65-F5344CB8AC3E}">
        <p14:creationId xmlns:p14="http://schemas.microsoft.com/office/powerpoint/2010/main" val="41514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55945" y="1947635"/>
            <a:ext cx="8687393" cy="11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昨天，李白踢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三个小时足球。</a:t>
            </a:r>
          </a:p>
        </p:txBody>
      </p:sp>
      <p:sp>
        <p:nvSpPr>
          <p:cNvPr id="5" name="矩形 4"/>
          <p:cNvSpPr/>
          <p:nvPr/>
        </p:nvSpPr>
        <p:spPr>
          <a:xfrm>
            <a:off x="2255944" y="4775740"/>
            <a:ext cx="8687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三个小时足球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2255945" y="1553297"/>
            <a:ext cx="6551324" cy="26126"/>
          </a:xfrm>
          <a:prstGeom prst="straightConnector1">
            <a:avLst/>
          </a:prstGeom>
          <a:ln w="635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上箭头标注 5"/>
          <p:cNvSpPr/>
          <p:nvPr/>
        </p:nvSpPr>
        <p:spPr>
          <a:xfrm>
            <a:off x="5959566" y="1593032"/>
            <a:ext cx="1084218" cy="709205"/>
          </a:xfrm>
          <a:prstGeom prst="upArrowCallou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现在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824480" y="1272177"/>
            <a:ext cx="2416629" cy="483326"/>
          </a:xfrm>
          <a:prstGeom prst="round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三个小时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255945" y="4083137"/>
            <a:ext cx="6551324" cy="26126"/>
          </a:xfrm>
          <a:prstGeom prst="straightConnector1">
            <a:avLst/>
          </a:prstGeom>
          <a:ln w="635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上箭头标注 9"/>
          <p:cNvSpPr/>
          <p:nvPr/>
        </p:nvSpPr>
        <p:spPr>
          <a:xfrm>
            <a:off x="5959566" y="4122872"/>
            <a:ext cx="1084218" cy="709205"/>
          </a:xfrm>
          <a:prstGeom prst="upArrowCallou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现在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076850" y="3841474"/>
            <a:ext cx="2416629" cy="483326"/>
          </a:xfrm>
          <a:prstGeom prst="round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三个小时</a:t>
            </a:r>
          </a:p>
        </p:txBody>
      </p:sp>
    </p:spTree>
    <p:extLst>
      <p:ext uri="{BB962C8B-B14F-4D97-AF65-F5344CB8AC3E}">
        <p14:creationId xmlns:p14="http://schemas.microsoft.com/office/powerpoint/2010/main" val="27744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35005" y="2077163"/>
            <a:ext cx="8251371" cy="236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多长时间汉语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两个月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66543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4284" y="1328347"/>
            <a:ext cx="5888319" cy="6213763"/>
          </a:xfrm>
        </p:spPr>
        <p:txBody>
          <a:bodyPr>
            <a:noAutofit/>
          </a:bodyPr>
          <a:lstStyle/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cānjiā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            to participate</a:t>
            </a:r>
          </a:p>
          <a:p>
            <a:pPr marL="742950" lvl="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队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team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自己 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zìjǐ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self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个子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gèzi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  height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duō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to what extent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             tall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       meter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今年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jīnnián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   this year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A             old</a:t>
            </a:r>
          </a:p>
          <a:p>
            <a:pPr marL="742950" indent="-7429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19EED2-3EA2-4768-A143-2D2BDFF14EE1}"/>
              </a:ext>
            </a:extLst>
          </p:cNvPr>
          <p:cNvSpPr/>
          <p:nvPr/>
        </p:nvSpPr>
        <p:spPr>
          <a:xfrm>
            <a:off x="6096000" y="1328347"/>
            <a:ext cx="6096000" cy="23475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0" indent="-7429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        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suì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     year (of age) </a:t>
            </a:r>
          </a:p>
          <a:p>
            <a:pPr marL="742950" indent="-742950" defTabSz="914400">
              <a:lnSpc>
                <a:spcPts val="45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     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cháng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A           long</a:t>
            </a:r>
          </a:p>
          <a:p>
            <a:pPr marL="742950" lvl="0" indent="-742950" defTabSz="914400">
              <a:lnSpc>
                <a:spcPts val="45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     </a:t>
            </a:r>
            <a:r>
              <a:rPr lang="en-US" altLang="zh-CN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liànxí</a:t>
            </a:r>
            <a:r>
              <a:rPr lang="en-US" altLang="zh-CN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V/N       to practice; practice</a:t>
            </a:r>
          </a:p>
          <a:p>
            <a:pPr marL="742950" indent="-742950" defTabSz="914400">
              <a:lnSpc>
                <a:spcPts val="4500"/>
              </a:lnSpc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         </a:t>
            </a:r>
            <a:r>
              <a:rPr lang="en-US" altLang="zh-CN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gēn</a:t>
            </a:r>
            <a:r>
              <a:rPr lang="en-US" altLang="zh-CN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Prep       with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F46870-0011-4A76-8D6F-552A82849E4C}"/>
              </a:ext>
            </a:extLst>
          </p:cNvPr>
          <p:cNvSpPr/>
          <p:nvPr/>
        </p:nvSpPr>
        <p:spPr>
          <a:xfrm>
            <a:off x="6182603" y="4655204"/>
            <a:ext cx="6096000" cy="11934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疑问代词：多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时量补语  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Complement of duration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4E2121-287E-4636-A6B8-56FE1FE8D27E}"/>
              </a:ext>
            </a:extLst>
          </p:cNvPr>
          <p:cNvSpPr/>
          <p:nvPr/>
        </p:nvSpPr>
        <p:spPr>
          <a:xfrm>
            <a:off x="551434" y="63269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B826E82-6A6F-493E-9C07-B820E3F0AC02}"/>
              </a:ext>
            </a:extLst>
          </p:cNvPr>
          <p:cNvSpPr/>
          <p:nvPr/>
        </p:nvSpPr>
        <p:spPr>
          <a:xfrm>
            <a:off x="6182603" y="3897258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</p:spTree>
    <p:extLst>
      <p:ext uri="{BB962C8B-B14F-4D97-AF65-F5344CB8AC3E}">
        <p14:creationId xmlns:p14="http://schemas.microsoft.com/office/powerpoint/2010/main" val="407190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35" y="1519517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23651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队</a:t>
            </a:r>
          </a:p>
        </p:txBody>
      </p:sp>
      <p:sp>
        <p:nvSpPr>
          <p:cNvPr id="4" name="矩形 3"/>
          <p:cNvSpPr/>
          <p:nvPr/>
        </p:nvSpPr>
        <p:spPr>
          <a:xfrm>
            <a:off x="986391" y="4713775"/>
            <a:ext cx="175101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足球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队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5" y="1930477"/>
            <a:ext cx="3718009" cy="24762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668" y="1943892"/>
            <a:ext cx="3672338" cy="24494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17328" y="4713775"/>
            <a:ext cx="175101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篮球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队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665" y="1957308"/>
            <a:ext cx="3688049" cy="244942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248265" y="4713775"/>
            <a:ext cx="175101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队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72640D-DC24-4D65-A38E-DB7DD73CF700}"/>
              </a:ext>
            </a:extLst>
          </p:cNvPr>
          <p:cNvSpPr/>
          <p:nvPr/>
        </p:nvSpPr>
        <p:spPr>
          <a:xfrm>
            <a:off x="2191390" y="10127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0481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参加</a:t>
            </a:r>
          </a:p>
        </p:txBody>
      </p:sp>
      <p:sp>
        <p:nvSpPr>
          <p:cNvPr id="4" name="矩形 3"/>
          <p:cNvSpPr/>
          <p:nvPr/>
        </p:nvSpPr>
        <p:spPr>
          <a:xfrm>
            <a:off x="918161" y="1834641"/>
            <a:ext cx="6991491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哪个队？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游泳队。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HSK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665" y="199956"/>
            <a:ext cx="2847255" cy="18963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665" y="2235236"/>
            <a:ext cx="2847255" cy="18990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665" y="4273297"/>
            <a:ext cx="2847255" cy="18910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4658" t="6980" r="14485" b="13674"/>
          <a:stretch/>
        </p:blipFill>
        <p:spPr>
          <a:xfrm>
            <a:off x="1141676" y="5056231"/>
            <a:ext cx="1837667" cy="11080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74029" y="5310048"/>
            <a:ext cx="2853666" cy="774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我们！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E5BF87-EBBD-4718-B74E-7A21C718BE9B}"/>
              </a:ext>
            </a:extLst>
          </p:cNvPr>
          <p:cNvSpPr/>
          <p:nvPr/>
        </p:nvSpPr>
        <p:spPr>
          <a:xfrm>
            <a:off x="2806832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25720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自己</a:t>
            </a:r>
          </a:p>
        </p:txBody>
      </p:sp>
      <p:sp>
        <p:nvSpPr>
          <p:cNvPr id="4" name="矩形 3"/>
          <p:cNvSpPr/>
          <p:nvPr/>
        </p:nvSpPr>
        <p:spPr>
          <a:xfrm>
            <a:off x="483563" y="2536437"/>
            <a:ext cx="868739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你喜欢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你一般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还是去食堂吃饭？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567938" y="1705440"/>
            <a:ext cx="2984888" cy="7155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20FF64-DC5B-40C6-90EC-E422ED69D444}"/>
              </a:ext>
            </a:extLst>
          </p:cNvPr>
          <p:cNvSpPr/>
          <p:nvPr/>
        </p:nvSpPr>
        <p:spPr>
          <a:xfrm>
            <a:off x="567937" y="5189599"/>
            <a:ext cx="8687393" cy="11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这本书不是图书馆的，是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的。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89782788-B9B9-4E3D-AB70-A705C5D4609E}"/>
              </a:ext>
            </a:extLst>
          </p:cNvPr>
          <p:cNvSpPr txBox="1"/>
          <p:nvPr/>
        </p:nvSpPr>
        <p:spPr>
          <a:xfrm>
            <a:off x="567937" y="4541171"/>
            <a:ext cx="2984889" cy="7559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人  </a:t>
            </a:r>
            <a:r>
              <a:rPr lang="en-US" altLang="zh-CN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+  </a:t>
            </a:r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自己</a:t>
            </a:r>
            <a:endParaRPr lang="en-US" altLang="zh-CN" sz="32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579187C-7590-4639-AC02-19B27B024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087" y="2421021"/>
            <a:ext cx="2563975" cy="171065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91E4858-E391-47DE-898A-99A203C8DAF6}"/>
              </a:ext>
            </a:extLst>
          </p:cNvPr>
          <p:cNvSpPr/>
          <p:nvPr/>
        </p:nvSpPr>
        <p:spPr>
          <a:xfrm>
            <a:off x="2803903" y="955235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24F6A7-1C9D-4648-BE0F-0C2EA8D4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397" y="573729"/>
            <a:ext cx="2565978" cy="17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46112" y="261525"/>
            <a:ext cx="151451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  <p:sp>
        <p:nvSpPr>
          <p:cNvPr id="4" name="矩形 3"/>
          <p:cNvSpPr/>
          <p:nvPr/>
        </p:nvSpPr>
        <p:spPr>
          <a:xfrm>
            <a:off x="1599597" y="2251072"/>
            <a:ext cx="2260468" cy="2920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1.65m   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1.80m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2.26m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8190" y="2323441"/>
            <a:ext cx="6991491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六五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八（零）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二六</a:t>
            </a:r>
          </a:p>
        </p:txBody>
      </p:sp>
      <p:pic>
        <p:nvPicPr>
          <p:cNvPr id="1028" name="Picture 4" descr="https://timgsa.baidu.com/timg?image&amp;quality=80&amp;size=b9999_10000&amp;sec=1540664410371&amp;di=ec0d357dd0bd0c7b42513d50e1a99996&amp;imgtype=0&amp;src=http%3A%2F%2Fwww.hbpygt.com%2Fimages%2FTB1syuEFVXXXXXBXpXXXXXXXXXX_%2521%25210-item_pic.jpg_310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379" y="2434776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509327" y="261525"/>
            <a:ext cx="209301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个子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38FA86-A99B-4588-9D83-DDFE657C69EE}"/>
              </a:ext>
            </a:extLst>
          </p:cNvPr>
          <p:cNvSpPr/>
          <p:nvPr/>
        </p:nvSpPr>
        <p:spPr>
          <a:xfrm>
            <a:off x="2803903" y="95523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F51272-8840-4D8E-B97E-B12AEFC141B8}"/>
              </a:ext>
            </a:extLst>
          </p:cNvPr>
          <p:cNvSpPr/>
          <p:nvPr/>
        </p:nvSpPr>
        <p:spPr>
          <a:xfrm>
            <a:off x="5888515" y="905576"/>
            <a:ext cx="479234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417" y="2267086"/>
            <a:ext cx="7806359" cy="27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他的个子真</a:t>
            </a:r>
            <a:r>
              <a:rPr lang="zh-CN" altLang="en-US" sz="4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马小军是个子最</a:t>
            </a:r>
            <a:r>
              <a:rPr lang="zh-CN" altLang="en-US" sz="4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的学生。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楼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40472" y="538267"/>
            <a:ext cx="143209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</a:p>
        </p:txBody>
      </p:sp>
      <p:pic>
        <p:nvPicPr>
          <p:cNvPr id="4098" name="Picture 2" descr="https://timgsa.baidu.com/timg?image&amp;quality=80&amp;size=b9999_10000&amp;sec=1540664612237&amp;di=948596024d44bb2c816fe730981bd235&amp;imgtype=0&amp;src=http%3A%2F%2Fimg1.cache.netease.com%2Fcatchimg%2F20100728%2F8516OQRG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76" y="480190"/>
            <a:ext cx="2282724" cy="30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994914" y="405729"/>
            <a:ext cx="1112805" cy="693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2.26m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570FE6-9F86-434C-8824-FB31F0132458}"/>
              </a:ext>
            </a:extLst>
          </p:cNvPr>
          <p:cNvSpPr/>
          <p:nvPr/>
        </p:nvSpPr>
        <p:spPr>
          <a:xfrm>
            <a:off x="2440347" y="1188430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868C1EA-4952-4BFA-8182-46969857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472" y="3743074"/>
            <a:ext cx="3860184" cy="25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0481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今年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80EBBE-AA49-45A3-B7EC-66EF77AE8EFF}"/>
              </a:ext>
            </a:extLst>
          </p:cNvPr>
          <p:cNvSpPr/>
          <p:nvPr/>
        </p:nvSpPr>
        <p:spPr>
          <a:xfrm>
            <a:off x="2759836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56A5602-716A-4198-BE18-B7AE9E86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12" y="4230595"/>
            <a:ext cx="3720029" cy="240148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A7A8D51-3FF5-4A03-B706-5DFBBAA6FB61}"/>
              </a:ext>
            </a:extLst>
          </p:cNvPr>
          <p:cNvSpPr/>
          <p:nvPr/>
        </p:nvSpPr>
        <p:spPr>
          <a:xfrm>
            <a:off x="3167320" y="3108343"/>
            <a:ext cx="1210588" cy="92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昨天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665528C-928E-4CCD-833D-818FBBB3A157}"/>
              </a:ext>
            </a:extLst>
          </p:cNvPr>
          <p:cNvSpPr/>
          <p:nvPr/>
        </p:nvSpPr>
        <p:spPr>
          <a:xfrm>
            <a:off x="5268532" y="3108343"/>
            <a:ext cx="1210588" cy="92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今天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4CC3A66-1012-47DA-BF24-CAC34BAA221E}"/>
              </a:ext>
            </a:extLst>
          </p:cNvPr>
          <p:cNvSpPr/>
          <p:nvPr/>
        </p:nvSpPr>
        <p:spPr>
          <a:xfrm>
            <a:off x="7369744" y="3108343"/>
            <a:ext cx="1210588" cy="92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明天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2E121CB-76E9-478A-8376-DB2BEC78457B}"/>
              </a:ext>
            </a:extLst>
          </p:cNvPr>
          <p:cNvSpPr/>
          <p:nvPr/>
        </p:nvSpPr>
        <p:spPr>
          <a:xfrm>
            <a:off x="1511178" y="3234502"/>
            <a:ext cx="1024099" cy="80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天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6131ED3-119A-4EFB-B6BB-E5C381474C90}"/>
              </a:ext>
            </a:extLst>
          </p:cNvPr>
          <p:cNvSpPr/>
          <p:nvPr/>
        </p:nvSpPr>
        <p:spPr>
          <a:xfrm>
            <a:off x="1511178" y="1917840"/>
            <a:ext cx="1024099" cy="80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10C3A3B-4A50-4C39-A090-61C51D6F764A}"/>
              </a:ext>
            </a:extLst>
          </p:cNvPr>
          <p:cNvSpPr/>
          <p:nvPr/>
        </p:nvSpPr>
        <p:spPr>
          <a:xfrm>
            <a:off x="3167320" y="1791681"/>
            <a:ext cx="1210588" cy="92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去</a:t>
            </a: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年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6C39AF1-B871-40B6-9DCD-EAA4FF722049}"/>
              </a:ext>
            </a:extLst>
          </p:cNvPr>
          <p:cNvSpPr/>
          <p:nvPr/>
        </p:nvSpPr>
        <p:spPr>
          <a:xfrm>
            <a:off x="5268532" y="1791681"/>
            <a:ext cx="1210588" cy="92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今年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E86CFAE-AAD4-42D8-AACD-312EA69F8780}"/>
              </a:ext>
            </a:extLst>
          </p:cNvPr>
          <p:cNvSpPr/>
          <p:nvPr/>
        </p:nvSpPr>
        <p:spPr>
          <a:xfrm>
            <a:off x="7369744" y="1791681"/>
            <a:ext cx="1210588" cy="92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明年</a:t>
            </a:r>
            <a:endParaRPr lang="en-US" altLang="zh-CN" sz="40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5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3442</TotalTime>
  <Words>608</Words>
  <Application>Microsoft Office PowerPoint</Application>
  <PresentationFormat>宽屏</PresentationFormat>
  <Paragraphs>163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第10课  我 想 参加 篮球队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318</cp:revision>
  <dcterms:created xsi:type="dcterms:W3CDTF">2018-09-22T11:56:25Z</dcterms:created>
  <dcterms:modified xsi:type="dcterms:W3CDTF">2020-06-24T09:41:38Z</dcterms:modified>
</cp:coreProperties>
</file>